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7F40E274_F0311C4C.xml" ContentType="application/vnd.ms-powerpoint.comments+xml"/>
  <Override PartName="/ppt/notesSlides/notesSlide14.xml" ContentType="application/vnd.openxmlformats-officedocument.presentationml.notesSlide+xml"/>
  <Override PartName="/ppt/comments/modernComment_7F40E245_F8166760.xml" ContentType="application/vnd.ms-powerpoint.comments+xml"/>
  <Override PartName="/ppt/notesSlides/notesSlide15.xml" ContentType="application/vnd.openxmlformats-officedocument.presentationml.notesSlide+xml"/>
  <Override PartName="/ppt/comments/modernComment_7F40E25E_F01CE19B.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7F40E265_EF659424.xml" ContentType="application/vnd.ms-powerpoint.comments+xml"/>
  <Override PartName="/ppt/notesSlides/notesSlide23.xml" ContentType="application/vnd.openxmlformats-officedocument.presentationml.notesSlide+xml"/>
  <Override PartName="/ppt/comments/modernComment_7F40E27E_694E63D7.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7F40E279_205F7233.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2.xml" ContentType="application/vnd.openxmlformats-officedocument.presentationml.notesSlide+xml"/>
  <Override PartName="/ppt/media/image135.jpg" ContentType="image/jpg"/>
  <Override PartName="/ppt/media/image138.jpg" ContentType="image/jpg"/>
  <Override PartName="/ppt/media/image139.jpg" ContentType="image/jpg"/>
  <Override PartName="/ppt/media/image144.jpg" ContentType="image/jpg"/>
  <Override PartName="/ppt/media/image147.jpg" ContentType="image/jpg"/>
  <Override PartName="/ppt/media/image148.jpg" ContentType="image/jpg"/>
  <Override PartName="/ppt/media/image149.jpg" ContentType="image/jpg"/>
  <Override PartName="/ppt/media/image150.jpg" ContentType="image/jpg"/>
  <Override PartName="/ppt/media/image151.jpg" ContentType="image/jpg"/>
  <Override PartName="/ppt/media/image155.jpg" ContentType="image/jpg"/>
  <Override PartName="/ppt/media/image157.jpg" ContentType="image/jpg"/>
  <Override PartName="/ppt/media/image158.jpg" ContentType="image/jpg"/>
  <Override PartName="/ppt/media/image160.jpg" ContentType="image/jpg"/>
  <Override PartName="/ppt/media/image164.jpg" ContentType="image/jpg"/>
  <Override PartName="/ppt/media/image165.jpg" ContentType="image/jpg"/>
  <Override PartName="/ppt/media/image166.jpg" ContentType="image/jpg"/>
  <Override PartName="/ppt/media/image168.jpg" ContentType="image/jpg"/>
  <Override PartName="/ppt/media/image171.jpg" ContentType="image/jpg"/>
  <Override PartName="/ppt/media/image172.jpg" ContentType="image/jpg"/>
  <Override PartName="/ppt/media/image173.jpg" ContentType="image/jpg"/>
  <Override PartName="/ppt/media/image175.jpg" ContentType="image/jpg"/>
  <Override PartName="/ppt/media/image176.jpg" ContentType="image/jpg"/>
  <Override PartName="/ppt/media/image177.jpg" ContentType="image/jpg"/>
  <Override PartName="/ppt/media/image180.jpg" ContentType="image/jpg"/>
  <Override PartName="/ppt/media/image181.jpg" ContentType="image/jpg"/>
  <Override PartName="/ppt/media/image182.jpg" ContentType="image/jpg"/>
  <Override PartName="/ppt/media/image184.jpg" ContentType="image/jpg"/>
  <Override PartName="/ppt/media/image185.jpg" ContentType="image/jpg"/>
  <Override PartName="/ppt/media/image187.jpg" ContentType="image/jpg"/>
  <Override PartName="/ppt/media/image188.jpg" ContentType="image/jpg"/>
  <Override PartName="/ppt/media/image189.jpg" ContentType="image/jpg"/>
  <Override PartName="/ppt/media/image190.jpg" ContentType="image/jpg"/>
  <Override PartName="/ppt/media/image191.jpg" ContentType="image/jpg"/>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3" r:id="rId3"/>
    <p:sldMasterId id="2147483725" r:id="rId4"/>
    <p:sldMasterId id="2147483734" r:id="rId5"/>
    <p:sldMasterId id="2147483743" r:id="rId6"/>
    <p:sldMasterId id="2147483754" r:id="rId7"/>
    <p:sldMasterId id="2147483767" r:id="rId8"/>
  </p:sldMasterIdLst>
  <p:notesMasterIdLst>
    <p:notesMasterId r:id="rId194"/>
  </p:notesMasterIdLst>
  <p:sldIdLst>
    <p:sldId id="269" r:id="rId9"/>
    <p:sldId id="2147474034" r:id="rId10"/>
    <p:sldId id="277" r:id="rId11"/>
    <p:sldId id="258" r:id="rId12"/>
    <p:sldId id="256" r:id="rId13"/>
    <p:sldId id="284" r:id="rId14"/>
    <p:sldId id="2147474039" r:id="rId15"/>
    <p:sldId id="2134958648" r:id="rId16"/>
    <p:sldId id="2134958698" r:id="rId17"/>
    <p:sldId id="2134958671" r:id="rId18"/>
    <p:sldId id="2134958652" r:id="rId19"/>
    <p:sldId id="2134958703" r:id="rId20"/>
    <p:sldId id="2134958702" r:id="rId21"/>
    <p:sldId id="2134958685" r:id="rId22"/>
    <p:sldId id="2134958653" r:id="rId23"/>
    <p:sldId id="2134958705" r:id="rId24"/>
    <p:sldId id="2134958683" r:id="rId25"/>
    <p:sldId id="2134958680" r:id="rId26"/>
    <p:sldId id="2134958682" r:id="rId27"/>
    <p:sldId id="2134958706" r:id="rId28"/>
    <p:sldId id="2134958708" r:id="rId29"/>
    <p:sldId id="2134958661" r:id="rId30"/>
    <p:sldId id="2134958686" r:id="rId31"/>
    <p:sldId id="2134958662" r:id="rId32"/>
    <p:sldId id="2134958689" r:id="rId33"/>
    <p:sldId id="2134958690" r:id="rId34"/>
    <p:sldId id="2134958711" r:id="rId35"/>
    <p:sldId id="2134958691" r:id="rId36"/>
    <p:sldId id="2134958676" r:id="rId37"/>
    <p:sldId id="2134958679" r:id="rId38"/>
    <p:sldId id="2134958693" r:id="rId39"/>
    <p:sldId id="2134958718" r:id="rId40"/>
    <p:sldId id="2134958694" r:id="rId41"/>
    <p:sldId id="2134958692" r:id="rId42"/>
    <p:sldId id="2134958713" r:id="rId43"/>
    <p:sldId id="2147474254" r:id="rId44"/>
    <p:sldId id="2134958649" r:id="rId45"/>
    <p:sldId id="2147474333" r:id="rId46"/>
    <p:sldId id="2147474334" r:id="rId47"/>
    <p:sldId id="2134958650" r:id="rId48"/>
    <p:sldId id="2147474335" r:id="rId49"/>
    <p:sldId id="2147474336" r:id="rId50"/>
    <p:sldId id="780" r:id="rId51"/>
    <p:sldId id="2147474347" r:id="rId52"/>
    <p:sldId id="1294" r:id="rId53"/>
    <p:sldId id="2147469604" r:id="rId54"/>
    <p:sldId id="2147474348" r:id="rId55"/>
    <p:sldId id="2147474349" r:id="rId56"/>
    <p:sldId id="2147474342" r:id="rId57"/>
    <p:sldId id="2147474343" r:id="rId58"/>
    <p:sldId id="2147474344" r:id="rId59"/>
    <p:sldId id="2147474345" r:id="rId60"/>
    <p:sldId id="2134958654" r:id="rId61"/>
    <p:sldId id="2147474350" r:id="rId62"/>
    <p:sldId id="2147474351" r:id="rId63"/>
    <p:sldId id="2147474352" r:id="rId64"/>
    <p:sldId id="2147474353" r:id="rId65"/>
    <p:sldId id="2147474354" r:id="rId66"/>
    <p:sldId id="2147469710" r:id="rId67"/>
    <p:sldId id="2147469712" r:id="rId68"/>
    <p:sldId id="2147469682" r:id="rId69"/>
    <p:sldId id="2147469666" r:id="rId70"/>
    <p:sldId id="2147469708" r:id="rId71"/>
    <p:sldId id="2147469706" r:id="rId72"/>
    <p:sldId id="2147469711" r:id="rId73"/>
    <p:sldId id="2147469713" r:id="rId74"/>
    <p:sldId id="2147469714" r:id="rId75"/>
    <p:sldId id="2147469718" r:id="rId76"/>
    <p:sldId id="2147474355" r:id="rId77"/>
    <p:sldId id="2147474356" r:id="rId78"/>
    <p:sldId id="2147474332" r:id="rId79"/>
    <p:sldId id="2147474337" r:id="rId80"/>
    <p:sldId id="2147474338" r:id="rId81"/>
    <p:sldId id="2147474346" r:id="rId82"/>
    <p:sldId id="2147474341" r:id="rId83"/>
    <p:sldId id="2147474357" r:id="rId84"/>
    <p:sldId id="2147474358" r:id="rId85"/>
    <p:sldId id="2147474359" r:id="rId86"/>
    <p:sldId id="2147474360" r:id="rId87"/>
    <p:sldId id="2147474366" r:id="rId88"/>
    <p:sldId id="2147474367" r:id="rId89"/>
    <p:sldId id="2147474368" r:id="rId90"/>
    <p:sldId id="2147474369" r:id="rId91"/>
    <p:sldId id="2147474370" r:id="rId92"/>
    <p:sldId id="2147474371" r:id="rId93"/>
    <p:sldId id="2147474372" r:id="rId94"/>
    <p:sldId id="2147474362" r:id="rId95"/>
    <p:sldId id="2147474373" r:id="rId96"/>
    <p:sldId id="2147474374" r:id="rId97"/>
    <p:sldId id="2147474375" r:id="rId98"/>
    <p:sldId id="2147474376" r:id="rId99"/>
    <p:sldId id="2147474364" r:id="rId100"/>
    <p:sldId id="2147474365" r:id="rId101"/>
    <p:sldId id="289" r:id="rId102"/>
    <p:sldId id="2147474047" r:id="rId103"/>
    <p:sldId id="2134958651" r:id="rId104"/>
    <p:sldId id="262" r:id="rId105"/>
    <p:sldId id="261" r:id="rId106"/>
    <p:sldId id="2147474048" r:id="rId107"/>
    <p:sldId id="2134958656" r:id="rId108"/>
    <p:sldId id="2134958657" r:id="rId109"/>
    <p:sldId id="2147474049" r:id="rId110"/>
    <p:sldId id="2134958659" r:id="rId111"/>
    <p:sldId id="2134958660" r:id="rId112"/>
    <p:sldId id="2147474050" r:id="rId113"/>
    <p:sldId id="2134958669" r:id="rId114"/>
    <p:sldId id="2134958663" r:id="rId115"/>
    <p:sldId id="2134958670" r:id="rId116"/>
    <p:sldId id="2134958664" r:id="rId117"/>
    <p:sldId id="2134958667" r:id="rId118"/>
    <p:sldId id="2134958666" r:id="rId119"/>
    <p:sldId id="2134958655" r:id="rId120"/>
    <p:sldId id="2134958673" r:id="rId121"/>
    <p:sldId id="2134958665" r:id="rId122"/>
    <p:sldId id="2134958672" r:id="rId123"/>
    <p:sldId id="2147474059" r:id="rId124"/>
    <p:sldId id="2147474234" r:id="rId125"/>
    <p:sldId id="2147473156" r:id="rId126"/>
    <p:sldId id="3619" r:id="rId127"/>
    <p:sldId id="2147471029" r:id="rId128"/>
    <p:sldId id="3620" r:id="rId129"/>
    <p:sldId id="3622" r:id="rId130"/>
    <p:sldId id="3621" r:id="rId131"/>
    <p:sldId id="3623" r:id="rId132"/>
    <p:sldId id="3624" r:id="rId133"/>
    <p:sldId id="2147474236" r:id="rId134"/>
    <p:sldId id="2147474237" r:id="rId135"/>
    <p:sldId id="2145706313" r:id="rId136"/>
    <p:sldId id="2147474238" r:id="rId137"/>
    <p:sldId id="2147474240" r:id="rId138"/>
    <p:sldId id="2147472583" r:id="rId139"/>
    <p:sldId id="2147471203" r:id="rId140"/>
    <p:sldId id="2147471204" r:id="rId141"/>
    <p:sldId id="2147473150" r:id="rId142"/>
    <p:sldId id="2147474244" r:id="rId143"/>
    <p:sldId id="2147474245" r:id="rId144"/>
    <p:sldId id="2147474248" r:id="rId145"/>
    <p:sldId id="2147474250" r:id="rId146"/>
    <p:sldId id="2147474251" r:id="rId147"/>
    <p:sldId id="2147376443" r:id="rId148"/>
    <p:sldId id="2147376444" r:id="rId149"/>
    <p:sldId id="322" r:id="rId150"/>
    <p:sldId id="2147474252" r:id="rId151"/>
    <p:sldId id="2147473215" r:id="rId152"/>
    <p:sldId id="1448942841" r:id="rId153"/>
    <p:sldId id="1448942669" r:id="rId154"/>
    <p:sldId id="2147470353" r:id="rId155"/>
    <p:sldId id="2147473230" r:id="rId156"/>
    <p:sldId id="2147474253" r:id="rId157"/>
    <p:sldId id="2147474247" r:id="rId158"/>
    <p:sldId id="2147474051" r:id="rId159"/>
    <p:sldId id="257" r:id="rId160"/>
    <p:sldId id="2147474052" r:id="rId161"/>
    <p:sldId id="259" r:id="rId162"/>
    <p:sldId id="260" r:id="rId163"/>
    <p:sldId id="2147474053" r:id="rId164"/>
    <p:sldId id="2147474054" r:id="rId165"/>
    <p:sldId id="263" r:id="rId166"/>
    <p:sldId id="264" r:id="rId167"/>
    <p:sldId id="265" r:id="rId168"/>
    <p:sldId id="266" r:id="rId169"/>
    <p:sldId id="267" r:id="rId170"/>
    <p:sldId id="268" r:id="rId171"/>
    <p:sldId id="2147474055" r:id="rId172"/>
    <p:sldId id="270" r:id="rId173"/>
    <p:sldId id="271" r:id="rId174"/>
    <p:sldId id="272" r:id="rId175"/>
    <p:sldId id="273" r:id="rId176"/>
    <p:sldId id="274" r:id="rId177"/>
    <p:sldId id="275" r:id="rId178"/>
    <p:sldId id="276" r:id="rId179"/>
    <p:sldId id="2147474056" r:id="rId180"/>
    <p:sldId id="278" r:id="rId181"/>
    <p:sldId id="279" r:id="rId182"/>
    <p:sldId id="280" r:id="rId183"/>
    <p:sldId id="281" r:id="rId184"/>
    <p:sldId id="282" r:id="rId185"/>
    <p:sldId id="283" r:id="rId186"/>
    <p:sldId id="2147474057" r:id="rId187"/>
    <p:sldId id="285" r:id="rId188"/>
    <p:sldId id="286" r:id="rId189"/>
    <p:sldId id="2147474058" r:id="rId190"/>
    <p:sldId id="2134958637" r:id="rId191"/>
    <p:sldId id="287" r:id="rId192"/>
    <p:sldId id="2147474041" r:id="rId1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896EF6-4A2F-FE3D-14E3-B0FEEAE2E027}" name="Rebecca A Brooks" initials="RB" userId="S::rebrooks@ucdavis.edu::d747e24c-47e3-47d9-a8c1-c7776d438bc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5" d="100"/>
          <a:sy n="75" d="100"/>
        </p:scale>
        <p:origin x="42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slide" Target="slides/slide162.xml"/><Relationship Id="rId191" Type="http://schemas.openxmlformats.org/officeDocument/2006/relationships/slide" Target="slides/slide183.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5.xml"/><Relationship Id="rId95" Type="http://schemas.openxmlformats.org/officeDocument/2006/relationships/slide" Target="slides/slide87.xml"/><Relationship Id="rId160" Type="http://schemas.openxmlformats.org/officeDocument/2006/relationships/slide" Target="slides/slide152.xml"/><Relationship Id="rId181" Type="http://schemas.openxmlformats.org/officeDocument/2006/relationships/slide" Target="slides/slide173.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slide" Target="slides/slide163.xml"/><Relationship Id="rId192" Type="http://schemas.openxmlformats.org/officeDocument/2006/relationships/slide" Target="slides/slide184.xml"/><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slide" Target="slides/slide153.xml"/><Relationship Id="rId182" Type="http://schemas.openxmlformats.org/officeDocument/2006/relationships/slide" Target="slides/slide174.xml"/><Relationship Id="rId6" Type="http://schemas.openxmlformats.org/officeDocument/2006/relationships/slideMaster" Target="slideMasters/slideMaster6.xml"/><Relationship Id="rId23" Type="http://schemas.openxmlformats.org/officeDocument/2006/relationships/slide" Target="slides/slide15.xml"/><Relationship Id="rId119" Type="http://schemas.openxmlformats.org/officeDocument/2006/relationships/slide" Target="slides/slide111.xml"/><Relationship Id="rId44" Type="http://schemas.openxmlformats.org/officeDocument/2006/relationships/slide" Target="slides/slide36.xml"/><Relationship Id="rId65" Type="http://schemas.openxmlformats.org/officeDocument/2006/relationships/slide" Target="slides/slide57.xml"/><Relationship Id="rId86" Type="http://schemas.openxmlformats.org/officeDocument/2006/relationships/slide" Target="slides/slide78.xml"/><Relationship Id="rId130" Type="http://schemas.openxmlformats.org/officeDocument/2006/relationships/slide" Target="slides/slide122.xml"/><Relationship Id="rId151" Type="http://schemas.openxmlformats.org/officeDocument/2006/relationships/slide" Target="slides/slide143.xml"/><Relationship Id="rId172" Type="http://schemas.openxmlformats.org/officeDocument/2006/relationships/slide" Target="slides/slide164.xml"/><Relationship Id="rId193" Type="http://schemas.openxmlformats.org/officeDocument/2006/relationships/slide" Target="slides/slide185.xml"/><Relationship Id="rId13" Type="http://schemas.openxmlformats.org/officeDocument/2006/relationships/slide" Target="slides/slide5.xml"/><Relationship Id="rId109" Type="http://schemas.openxmlformats.org/officeDocument/2006/relationships/slide" Target="slides/slide101.xml"/><Relationship Id="rId34" Type="http://schemas.openxmlformats.org/officeDocument/2006/relationships/slide" Target="slides/slide26.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20" Type="http://schemas.openxmlformats.org/officeDocument/2006/relationships/slide" Target="slides/slide112.xml"/><Relationship Id="rId141" Type="http://schemas.openxmlformats.org/officeDocument/2006/relationships/slide" Target="slides/slide133.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183" Type="http://schemas.openxmlformats.org/officeDocument/2006/relationships/slide" Target="slides/slide175.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notesMaster" Target="notesMasters/notesMaster1.xml"/><Relationship Id="rId199" Type="http://schemas.microsoft.com/office/2018/10/relationships/authors" Target="authors.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189" Type="http://schemas.openxmlformats.org/officeDocument/2006/relationships/slide" Target="slides/slide181.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95" Type="http://schemas.openxmlformats.org/officeDocument/2006/relationships/presProps" Target="presProps.xml"/><Relationship Id="rId190" Type="http://schemas.openxmlformats.org/officeDocument/2006/relationships/slide" Target="slides/slide182.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slide" Target="slides/slide177.xml"/><Relationship Id="rId4" Type="http://schemas.openxmlformats.org/officeDocument/2006/relationships/slideMaster" Target="slideMasters/slideMaster4.xml"/><Relationship Id="rId9" Type="http://schemas.openxmlformats.org/officeDocument/2006/relationships/slide" Target="slides/slide1.xml"/><Relationship Id="rId180" Type="http://schemas.openxmlformats.org/officeDocument/2006/relationships/slide" Target="slides/slide172.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96" Type="http://schemas.openxmlformats.org/officeDocument/2006/relationships/viewProps" Target="viewProps.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97" Type="http://schemas.openxmlformats.org/officeDocument/2006/relationships/theme" Target="theme/theme1.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1" Type="http://schemas.openxmlformats.org/officeDocument/2006/relationships/slideMaster" Target="slideMasters/slideMaster1.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tableStyles" Target="tableStyles.xml"/><Relationship Id="rId18" Type="http://schemas.openxmlformats.org/officeDocument/2006/relationships/slide" Target="slides/slide10.xml"/><Relationship Id="rId39" Type="http://schemas.openxmlformats.org/officeDocument/2006/relationships/slide" Target="slides/slide31.xml"/><Relationship Id="rId50" Type="http://schemas.openxmlformats.org/officeDocument/2006/relationships/slide" Target="slides/slide42.xml"/><Relationship Id="rId104" Type="http://schemas.openxmlformats.org/officeDocument/2006/relationships/slide" Target="slides/slide96.xml"/><Relationship Id="rId125" Type="http://schemas.openxmlformats.org/officeDocument/2006/relationships/slide" Target="slides/slide117.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s>
</file>

<file path=ppt/comments/modernComment_7F40E245_F8166760.xml><?xml version="1.0" encoding="utf-8"?>
<p188:cmLst xmlns:a="http://schemas.openxmlformats.org/drawingml/2006/main" xmlns:r="http://schemas.openxmlformats.org/officeDocument/2006/relationships" xmlns:p188="http://schemas.microsoft.com/office/powerpoint/2018/8/main">
  <p188:cm id="{A02BD4FD-4CD0-4274-BFC3-4838DA287A22}" authorId="{BE896EF6-4A2F-FE3D-14E3-B0FEEAE2E027}" status="resolved" created="2024-07-26T12:41:56.051">
    <pc:sldMkLst xmlns:pc="http://schemas.microsoft.com/office/powerpoint/2013/main/command">
      <pc:docMk/>
      <pc:sldMk cId="4162217824" sldId="2134958661"/>
    </pc:sldMkLst>
    <p188:txBody>
      <a:bodyPr/>
      <a:lstStyle/>
      <a:p>
        <a:r>
          <a:rPr lang="en-US"/>
          <a:t>I just shrank the image to blow up the figure</a:t>
        </a:r>
      </a:p>
    </p188:txBody>
  </p188:cm>
</p188:cmLst>
</file>

<file path=ppt/comments/modernComment_7F40E25E_F01CE19B.xml><?xml version="1.0" encoding="utf-8"?>
<p188:cmLst xmlns:a="http://schemas.openxmlformats.org/drawingml/2006/main" xmlns:r="http://schemas.openxmlformats.org/officeDocument/2006/relationships" xmlns:p188="http://schemas.microsoft.com/office/powerpoint/2018/8/main">
  <p188:cm id="{64771D9E-F524-4F19-B870-9EB97A1A99B4}" authorId="{BE896EF6-4A2F-FE3D-14E3-B0FEEAE2E027}" status="resolved" created="2024-07-26T12:44:39.370">
    <ac:txMkLst xmlns:ac="http://schemas.microsoft.com/office/drawing/2013/main/command">
      <pc:docMk xmlns:pc="http://schemas.microsoft.com/office/powerpoint/2013/main/command"/>
      <pc:sldMk xmlns:pc="http://schemas.microsoft.com/office/powerpoint/2013/main/command" cId="4028424603" sldId="2134958686"/>
      <ac:spMk id="18" creationId="{A9A043CC-E16C-EF25-D406-D782AAB7FF2C}"/>
      <ac:txMk cp="132" len="81">
        <ac:context len="216" hash="2307713432"/>
      </ac:txMk>
    </ac:txMkLst>
    <p188:pos x="6750810" y="845499"/>
    <p188:txBody>
      <a:bodyPr/>
      <a:lstStyle/>
      <a:p>
        <a:r>
          <a:rPr lang="en-US"/>
          <a:t>I tweaked text slightly can change back if you want</a:t>
        </a:r>
      </a:p>
    </p188:txBody>
  </p188:cm>
</p188:cmLst>
</file>

<file path=ppt/comments/modernComment_7F40E265_EF659424.xml><?xml version="1.0" encoding="utf-8"?>
<p188:cmLst xmlns:a="http://schemas.openxmlformats.org/drawingml/2006/main" xmlns:r="http://schemas.openxmlformats.org/officeDocument/2006/relationships" xmlns:p188="http://schemas.microsoft.com/office/powerpoint/2018/8/main">
  <p188:cm id="{015EA3A0-EB8C-4CCF-8F0E-D24908B6E232}" authorId="{BE896EF6-4A2F-FE3D-14E3-B0FEEAE2E027}" status="resolved" created="2024-07-26T12:58:48.694">
    <pc:sldMkLst xmlns:pc="http://schemas.microsoft.com/office/powerpoint/2013/main/command">
      <pc:docMk/>
      <pc:sldMk cId="4016411684" sldId="2134958693"/>
    </pc:sldMkLst>
    <p188:txBody>
      <a:bodyPr/>
      <a:lstStyle/>
      <a:p>
        <a:r>
          <a:rPr lang="en-US"/>
          <a:t>I modified the figure a little to increase the size</a:t>
        </a:r>
      </a:p>
    </p188:txBody>
  </p188:cm>
</p188:cmLst>
</file>

<file path=ppt/comments/modernComment_7F40E274_F0311C4C.xml><?xml version="1.0" encoding="utf-8"?>
<p188:cmLst xmlns:a="http://schemas.openxmlformats.org/drawingml/2006/main" xmlns:r="http://schemas.openxmlformats.org/officeDocument/2006/relationships" xmlns:p188="http://schemas.microsoft.com/office/powerpoint/2018/8/main">
  <p188:cm id="{2C0AED1B-D4DE-4C4F-8ECE-88B30F41C8D8}" authorId="{BE896EF6-4A2F-FE3D-14E3-B0FEEAE2E027}" status="resolved" created="2024-07-26T12:37:27.981">
    <ac:deMkLst xmlns:ac="http://schemas.microsoft.com/office/drawing/2013/main/command">
      <pc:docMk xmlns:pc="http://schemas.microsoft.com/office/powerpoint/2013/main/command"/>
      <pc:sldMk xmlns:pc="http://schemas.microsoft.com/office/powerpoint/2013/main/command" cId="4029750348" sldId="2134958708"/>
      <ac:spMk id="4" creationId="{5AA1D37D-16ED-613D-2D8D-F83D1D3B2126}"/>
    </ac:deMkLst>
    <p188:txBody>
      <a:bodyPr/>
      <a:lstStyle/>
      <a:p>
        <a:r>
          <a:rPr lang="en-US"/>
          <a:t>I just made it bigger</a:t>
        </a:r>
      </a:p>
    </p188:txBody>
  </p188:cm>
</p188:cmLst>
</file>

<file path=ppt/comments/modernComment_7F40E279_205F7233.xml><?xml version="1.0" encoding="utf-8"?>
<p188:cmLst xmlns:a="http://schemas.openxmlformats.org/drawingml/2006/main" xmlns:r="http://schemas.openxmlformats.org/officeDocument/2006/relationships" xmlns:p188="http://schemas.microsoft.com/office/powerpoint/2018/8/main">
  <p188:cm id="{0CF3599C-E93C-4ACF-8662-B03812C04FBF}" authorId="{BE896EF6-4A2F-FE3D-14E3-B0FEEAE2E027}" status="resolved" created="2024-07-26T13:02:08.112">
    <ac:deMkLst xmlns:ac="http://schemas.microsoft.com/office/drawing/2013/main/command">
      <pc:docMk xmlns:pc="http://schemas.microsoft.com/office/powerpoint/2013/main/command"/>
      <pc:sldMk xmlns:pc="http://schemas.microsoft.com/office/powerpoint/2013/main/command" cId="543126067" sldId="2134958713"/>
      <ac:spMk id="4" creationId="{D4023F88-B64B-B6A0-9BDA-6D5F14578930}"/>
    </ac:deMkLst>
    <p188:txBody>
      <a:bodyPr/>
      <a:lstStyle/>
      <a:p>
        <a:r>
          <a:rPr lang="en-US"/>
          <a:t>I just increased font and made conclusionS</a:t>
        </a:r>
      </a:p>
    </p188:txBody>
  </p188:cm>
</p188:cmLst>
</file>

<file path=ppt/comments/modernComment_7F40E27E_694E63D7.xml><?xml version="1.0" encoding="utf-8"?>
<p188:cmLst xmlns:a="http://schemas.openxmlformats.org/drawingml/2006/main" xmlns:r="http://schemas.openxmlformats.org/officeDocument/2006/relationships" xmlns:p188="http://schemas.microsoft.com/office/powerpoint/2018/8/main">
  <p188:cm id="{45CC6756-749D-4466-A939-DB9593AC1948}" authorId="{BE896EF6-4A2F-FE3D-14E3-B0FEEAE2E027}" status="resolved" created="2024-07-26T13:07:58.155">
    <ac:deMkLst xmlns:ac="http://schemas.microsoft.com/office/drawing/2013/main/command">
      <pc:docMk xmlns:pc="http://schemas.microsoft.com/office/powerpoint/2013/main/command"/>
      <pc:sldMk xmlns:pc="http://schemas.microsoft.com/office/powerpoint/2013/main/command" cId="1766745047" sldId="2134958718"/>
      <ac:spMk id="2" creationId="{251192BB-A9D6-E758-3AD5-9AA1E9B348DC}"/>
    </ac:deMkLst>
    <p188:txBody>
      <a:bodyPr/>
      <a:lstStyle/>
      <a:p>
        <a:r>
          <a:rPr lang="en-US"/>
          <a:t>Would at least say in overall population</a:t>
        </a:r>
      </a:p>
    </p188:txBody>
  </p188:cm>
  <p188:cm id="{69FBF38A-FB0A-4085-A2C6-DF7B3F8E9AE6}" authorId="{BE896EF6-4A2F-FE3D-14E3-B0FEEAE2E027}" status="resolved" created="2024-07-26T13:11:36.114">
    <ac:deMkLst xmlns:ac="http://schemas.microsoft.com/office/drawing/2013/main/command">
      <pc:docMk xmlns:pc="http://schemas.microsoft.com/office/powerpoint/2013/main/command"/>
      <pc:sldMk xmlns:pc="http://schemas.microsoft.com/office/powerpoint/2013/main/command" cId="1766745047" sldId="2134958718"/>
      <ac:spMk id="4" creationId="{7DD82EC2-FD71-5C2E-EFFC-AF9FC58610E5}"/>
    </ac:deMkLst>
    <p188:txBody>
      <a:bodyPr/>
      <a:lstStyle/>
      <a:p>
        <a:r>
          <a:rPr lang="en-US"/>
          <a:t>I modified the font and image but feel free to change it back </a:t>
        </a:r>
      </a:p>
    </p188:txBody>
  </p188:cm>
</p188: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71AE08-B1E3-47A0-8C76-F4DBB9CC30D5}"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F86C21B2-DA63-4AFA-992D-3D1A15042376}">
      <dgm:prSet/>
      <dgm:spPr/>
      <dgm:t>
        <a:bodyPr/>
        <a:lstStyle/>
        <a:p>
          <a:r>
            <a:rPr lang="en-US"/>
            <a:t>Olaparib: ovarian cancer, breast cancer, prostate cancer, pancreatic cancer</a:t>
          </a:r>
        </a:p>
      </dgm:t>
    </dgm:pt>
    <dgm:pt modelId="{901F47BD-77F0-4D37-B9AE-8A422391DE1F}" type="parTrans" cxnId="{43B79512-89B6-4738-997A-179F8CB5A556}">
      <dgm:prSet/>
      <dgm:spPr/>
      <dgm:t>
        <a:bodyPr/>
        <a:lstStyle/>
        <a:p>
          <a:endParaRPr lang="en-US"/>
        </a:p>
      </dgm:t>
    </dgm:pt>
    <dgm:pt modelId="{13AD87B2-6DA5-48BB-BE5D-F8DB1F660532}" type="sibTrans" cxnId="{43B79512-89B6-4738-997A-179F8CB5A556}">
      <dgm:prSet/>
      <dgm:spPr/>
      <dgm:t>
        <a:bodyPr/>
        <a:lstStyle/>
        <a:p>
          <a:endParaRPr lang="en-US"/>
        </a:p>
      </dgm:t>
    </dgm:pt>
    <dgm:pt modelId="{156F62B0-BE8F-4090-A2E0-4F6238772975}">
      <dgm:prSet/>
      <dgm:spPr/>
      <dgm:t>
        <a:bodyPr/>
        <a:lstStyle/>
        <a:p>
          <a:r>
            <a:rPr lang="en-US"/>
            <a:t>Rucaparib: ovarian cancer, prostate cancer</a:t>
          </a:r>
        </a:p>
      </dgm:t>
    </dgm:pt>
    <dgm:pt modelId="{0E5851C0-71B0-43A4-A078-5BA7731E199F}" type="parTrans" cxnId="{C9847C27-C42E-4787-AFCB-86BE7903D230}">
      <dgm:prSet/>
      <dgm:spPr/>
      <dgm:t>
        <a:bodyPr/>
        <a:lstStyle/>
        <a:p>
          <a:endParaRPr lang="en-US"/>
        </a:p>
      </dgm:t>
    </dgm:pt>
    <dgm:pt modelId="{C16654FA-E0E5-46EC-89A2-460252581B73}" type="sibTrans" cxnId="{C9847C27-C42E-4787-AFCB-86BE7903D230}">
      <dgm:prSet/>
      <dgm:spPr/>
      <dgm:t>
        <a:bodyPr/>
        <a:lstStyle/>
        <a:p>
          <a:endParaRPr lang="en-US"/>
        </a:p>
      </dgm:t>
    </dgm:pt>
    <dgm:pt modelId="{C4F2E82D-6D9A-4EE2-9555-9ACE4B8783C0}">
      <dgm:prSet/>
      <dgm:spPr/>
      <dgm:t>
        <a:bodyPr/>
        <a:lstStyle/>
        <a:p>
          <a:r>
            <a:rPr lang="en-US" dirty="0"/>
            <a:t>Niraparib: ovarian cancer, prostate cancer</a:t>
          </a:r>
        </a:p>
      </dgm:t>
    </dgm:pt>
    <dgm:pt modelId="{D5A6CA0A-7C64-4A4F-B43E-1BDC9ADC9068}" type="parTrans" cxnId="{388901D3-9B49-4329-AD21-8008B6FD0E66}">
      <dgm:prSet/>
      <dgm:spPr/>
      <dgm:t>
        <a:bodyPr/>
        <a:lstStyle/>
        <a:p>
          <a:endParaRPr lang="en-US"/>
        </a:p>
      </dgm:t>
    </dgm:pt>
    <dgm:pt modelId="{7F4F5A67-EC1C-44C2-AD5C-4623F6619DFA}" type="sibTrans" cxnId="{388901D3-9B49-4329-AD21-8008B6FD0E66}">
      <dgm:prSet/>
      <dgm:spPr/>
      <dgm:t>
        <a:bodyPr/>
        <a:lstStyle/>
        <a:p>
          <a:endParaRPr lang="en-US"/>
        </a:p>
      </dgm:t>
    </dgm:pt>
    <dgm:pt modelId="{E3334EB4-D236-4162-B7BD-6475188B6614}">
      <dgm:prSet/>
      <dgm:spPr/>
      <dgm:t>
        <a:bodyPr/>
        <a:lstStyle/>
        <a:p>
          <a:r>
            <a:rPr lang="en-US"/>
            <a:t>Talazoparib: breast cancer, prostate cancer</a:t>
          </a:r>
        </a:p>
      </dgm:t>
    </dgm:pt>
    <dgm:pt modelId="{B6C1030B-4BDF-4B13-920B-AF24F34FF5A8}" type="parTrans" cxnId="{DDA549AC-DA2B-43EC-82FA-DC005FE44B13}">
      <dgm:prSet/>
      <dgm:spPr/>
      <dgm:t>
        <a:bodyPr/>
        <a:lstStyle/>
        <a:p>
          <a:endParaRPr lang="en-US"/>
        </a:p>
      </dgm:t>
    </dgm:pt>
    <dgm:pt modelId="{B4123813-8DFD-4B64-AD88-5056B442DCF1}" type="sibTrans" cxnId="{DDA549AC-DA2B-43EC-82FA-DC005FE44B13}">
      <dgm:prSet/>
      <dgm:spPr/>
      <dgm:t>
        <a:bodyPr/>
        <a:lstStyle/>
        <a:p>
          <a:endParaRPr lang="en-US"/>
        </a:p>
      </dgm:t>
    </dgm:pt>
    <dgm:pt modelId="{4549DA48-B932-4EEC-8736-CD392D29DDE7}">
      <dgm:prSet/>
      <dgm:spPr/>
      <dgm:t>
        <a:bodyPr/>
        <a:lstStyle/>
        <a:p>
          <a:r>
            <a:rPr lang="en-US"/>
            <a:t>Veliparib (orphan drug): lung cancer</a:t>
          </a:r>
        </a:p>
      </dgm:t>
    </dgm:pt>
    <dgm:pt modelId="{97F0EE06-05E9-4B76-A0A0-BA3E17EFD6B4}" type="parTrans" cxnId="{77048EDD-9178-4B17-B196-C6D74521BB95}">
      <dgm:prSet/>
      <dgm:spPr/>
      <dgm:t>
        <a:bodyPr/>
        <a:lstStyle/>
        <a:p>
          <a:endParaRPr lang="en-US"/>
        </a:p>
      </dgm:t>
    </dgm:pt>
    <dgm:pt modelId="{CF9EE021-6493-44C8-BE47-E29369849B24}" type="sibTrans" cxnId="{77048EDD-9178-4B17-B196-C6D74521BB95}">
      <dgm:prSet/>
      <dgm:spPr/>
      <dgm:t>
        <a:bodyPr/>
        <a:lstStyle/>
        <a:p>
          <a:endParaRPr lang="en-US"/>
        </a:p>
      </dgm:t>
    </dgm:pt>
    <dgm:pt modelId="{F832FC9D-B9E7-4241-A14A-413F17943108}" type="pres">
      <dgm:prSet presAssocID="{EC71AE08-B1E3-47A0-8C76-F4DBB9CC30D5}" presName="linear" presStyleCnt="0">
        <dgm:presLayoutVars>
          <dgm:animLvl val="lvl"/>
          <dgm:resizeHandles val="exact"/>
        </dgm:presLayoutVars>
      </dgm:prSet>
      <dgm:spPr/>
    </dgm:pt>
    <dgm:pt modelId="{2E84E42C-3CEB-454B-9911-D3C0158F4D5C}" type="pres">
      <dgm:prSet presAssocID="{F86C21B2-DA63-4AFA-992D-3D1A15042376}" presName="parentText" presStyleLbl="node1" presStyleIdx="0" presStyleCnt="5">
        <dgm:presLayoutVars>
          <dgm:chMax val="0"/>
          <dgm:bulletEnabled val="1"/>
        </dgm:presLayoutVars>
      </dgm:prSet>
      <dgm:spPr/>
    </dgm:pt>
    <dgm:pt modelId="{0647DB9D-7767-4FB5-B98F-B2F1D2D9DD7F}" type="pres">
      <dgm:prSet presAssocID="{13AD87B2-6DA5-48BB-BE5D-F8DB1F660532}" presName="spacer" presStyleCnt="0"/>
      <dgm:spPr/>
    </dgm:pt>
    <dgm:pt modelId="{411AE2F1-2D92-4489-AA17-4F8E439905EF}" type="pres">
      <dgm:prSet presAssocID="{156F62B0-BE8F-4090-A2E0-4F6238772975}" presName="parentText" presStyleLbl="node1" presStyleIdx="1" presStyleCnt="5">
        <dgm:presLayoutVars>
          <dgm:chMax val="0"/>
          <dgm:bulletEnabled val="1"/>
        </dgm:presLayoutVars>
      </dgm:prSet>
      <dgm:spPr/>
    </dgm:pt>
    <dgm:pt modelId="{81D27E9C-FF08-41FC-AD78-D2DFE468CF80}" type="pres">
      <dgm:prSet presAssocID="{C16654FA-E0E5-46EC-89A2-460252581B73}" presName="spacer" presStyleCnt="0"/>
      <dgm:spPr/>
    </dgm:pt>
    <dgm:pt modelId="{05E3C2E1-9EA6-416E-ABF8-202C81372EE2}" type="pres">
      <dgm:prSet presAssocID="{C4F2E82D-6D9A-4EE2-9555-9ACE4B8783C0}" presName="parentText" presStyleLbl="node1" presStyleIdx="2" presStyleCnt="5">
        <dgm:presLayoutVars>
          <dgm:chMax val="0"/>
          <dgm:bulletEnabled val="1"/>
        </dgm:presLayoutVars>
      </dgm:prSet>
      <dgm:spPr/>
    </dgm:pt>
    <dgm:pt modelId="{7C457753-B0D9-4A5B-AEF8-505A9A540C81}" type="pres">
      <dgm:prSet presAssocID="{7F4F5A67-EC1C-44C2-AD5C-4623F6619DFA}" presName="spacer" presStyleCnt="0"/>
      <dgm:spPr/>
    </dgm:pt>
    <dgm:pt modelId="{AEB6BF75-B8C2-49AE-A51E-6CA0AB5E4BEC}" type="pres">
      <dgm:prSet presAssocID="{E3334EB4-D236-4162-B7BD-6475188B6614}" presName="parentText" presStyleLbl="node1" presStyleIdx="3" presStyleCnt="5">
        <dgm:presLayoutVars>
          <dgm:chMax val="0"/>
          <dgm:bulletEnabled val="1"/>
        </dgm:presLayoutVars>
      </dgm:prSet>
      <dgm:spPr/>
    </dgm:pt>
    <dgm:pt modelId="{D762D3DE-DB1E-4DA5-AF8A-1E0CBCE64FEC}" type="pres">
      <dgm:prSet presAssocID="{B4123813-8DFD-4B64-AD88-5056B442DCF1}" presName="spacer" presStyleCnt="0"/>
      <dgm:spPr/>
    </dgm:pt>
    <dgm:pt modelId="{F45B690B-4FD4-4B8C-9505-D98C6B820F35}" type="pres">
      <dgm:prSet presAssocID="{4549DA48-B932-4EEC-8736-CD392D29DDE7}" presName="parentText" presStyleLbl="node1" presStyleIdx="4" presStyleCnt="5">
        <dgm:presLayoutVars>
          <dgm:chMax val="0"/>
          <dgm:bulletEnabled val="1"/>
        </dgm:presLayoutVars>
      </dgm:prSet>
      <dgm:spPr/>
    </dgm:pt>
  </dgm:ptLst>
  <dgm:cxnLst>
    <dgm:cxn modelId="{43B79512-89B6-4738-997A-179F8CB5A556}" srcId="{EC71AE08-B1E3-47A0-8C76-F4DBB9CC30D5}" destId="{F86C21B2-DA63-4AFA-992D-3D1A15042376}" srcOrd="0" destOrd="0" parTransId="{901F47BD-77F0-4D37-B9AE-8A422391DE1F}" sibTransId="{13AD87B2-6DA5-48BB-BE5D-F8DB1F660532}"/>
    <dgm:cxn modelId="{C9847C27-C42E-4787-AFCB-86BE7903D230}" srcId="{EC71AE08-B1E3-47A0-8C76-F4DBB9CC30D5}" destId="{156F62B0-BE8F-4090-A2E0-4F6238772975}" srcOrd="1" destOrd="0" parTransId="{0E5851C0-71B0-43A4-A078-5BA7731E199F}" sibTransId="{C16654FA-E0E5-46EC-89A2-460252581B73}"/>
    <dgm:cxn modelId="{50F5363C-0848-40F4-AB76-D13B3E87EA2D}" type="presOf" srcId="{156F62B0-BE8F-4090-A2E0-4F6238772975}" destId="{411AE2F1-2D92-4489-AA17-4F8E439905EF}" srcOrd="0" destOrd="0" presId="urn:microsoft.com/office/officeart/2005/8/layout/vList2"/>
    <dgm:cxn modelId="{CA97015E-ECBF-4BC6-98EE-C0EB8D526428}" type="presOf" srcId="{4549DA48-B932-4EEC-8736-CD392D29DDE7}" destId="{F45B690B-4FD4-4B8C-9505-D98C6B820F35}" srcOrd="0" destOrd="0" presId="urn:microsoft.com/office/officeart/2005/8/layout/vList2"/>
    <dgm:cxn modelId="{F8D64453-0E48-4129-A1C6-7CB8719845A2}" type="presOf" srcId="{C4F2E82D-6D9A-4EE2-9555-9ACE4B8783C0}" destId="{05E3C2E1-9EA6-416E-ABF8-202C81372EE2}" srcOrd="0" destOrd="0" presId="urn:microsoft.com/office/officeart/2005/8/layout/vList2"/>
    <dgm:cxn modelId="{657E5397-C8F6-4462-A54E-608C5E06EF6F}" type="presOf" srcId="{F86C21B2-DA63-4AFA-992D-3D1A15042376}" destId="{2E84E42C-3CEB-454B-9911-D3C0158F4D5C}" srcOrd="0" destOrd="0" presId="urn:microsoft.com/office/officeart/2005/8/layout/vList2"/>
    <dgm:cxn modelId="{8C24E5A0-3A4E-4CF5-8F31-21FC07DD5A41}" type="presOf" srcId="{EC71AE08-B1E3-47A0-8C76-F4DBB9CC30D5}" destId="{F832FC9D-B9E7-4241-A14A-413F17943108}" srcOrd="0" destOrd="0" presId="urn:microsoft.com/office/officeart/2005/8/layout/vList2"/>
    <dgm:cxn modelId="{DDA549AC-DA2B-43EC-82FA-DC005FE44B13}" srcId="{EC71AE08-B1E3-47A0-8C76-F4DBB9CC30D5}" destId="{E3334EB4-D236-4162-B7BD-6475188B6614}" srcOrd="3" destOrd="0" parTransId="{B6C1030B-4BDF-4B13-920B-AF24F34FF5A8}" sibTransId="{B4123813-8DFD-4B64-AD88-5056B442DCF1}"/>
    <dgm:cxn modelId="{388901D3-9B49-4329-AD21-8008B6FD0E66}" srcId="{EC71AE08-B1E3-47A0-8C76-F4DBB9CC30D5}" destId="{C4F2E82D-6D9A-4EE2-9555-9ACE4B8783C0}" srcOrd="2" destOrd="0" parTransId="{D5A6CA0A-7C64-4A4F-B43E-1BDC9ADC9068}" sibTransId="{7F4F5A67-EC1C-44C2-AD5C-4623F6619DFA}"/>
    <dgm:cxn modelId="{73E329DA-7F1F-4CA8-8AB9-D41F9895652E}" type="presOf" srcId="{E3334EB4-D236-4162-B7BD-6475188B6614}" destId="{AEB6BF75-B8C2-49AE-A51E-6CA0AB5E4BEC}" srcOrd="0" destOrd="0" presId="urn:microsoft.com/office/officeart/2005/8/layout/vList2"/>
    <dgm:cxn modelId="{77048EDD-9178-4B17-B196-C6D74521BB95}" srcId="{EC71AE08-B1E3-47A0-8C76-F4DBB9CC30D5}" destId="{4549DA48-B932-4EEC-8736-CD392D29DDE7}" srcOrd="4" destOrd="0" parTransId="{97F0EE06-05E9-4B76-A0A0-BA3E17EFD6B4}" sibTransId="{CF9EE021-6493-44C8-BE47-E29369849B24}"/>
    <dgm:cxn modelId="{C552085D-D8A8-4B53-8D9F-5DC5710B39EF}" type="presParOf" srcId="{F832FC9D-B9E7-4241-A14A-413F17943108}" destId="{2E84E42C-3CEB-454B-9911-D3C0158F4D5C}" srcOrd="0" destOrd="0" presId="urn:microsoft.com/office/officeart/2005/8/layout/vList2"/>
    <dgm:cxn modelId="{CE0D22B7-4D1D-4C83-899D-F650C18924C1}" type="presParOf" srcId="{F832FC9D-B9E7-4241-A14A-413F17943108}" destId="{0647DB9D-7767-4FB5-B98F-B2F1D2D9DD7F}" srcOrd="1" destOrd="0" presId="urn:microsoft.com/office/officeart/2005/8/layout/vList2"/>
    <dgm:cxn modelId="{85B10D17-18D7-4362-84B3-C08CC03C8F4D}" type="presParOf" srcId="{F832FC9D-B9E7-4241-A14A-413F17943108}" destId="{411AE2F1-2D92-4489-AA17-4F8E439905EF}" srcOrd="2" destOrd="0" presId="urn:microsoft.com/office/officeart/2005/8/layout/vList2"/>
    <dgm:cxn modelId="{AF403683-A307-4EC9-8F95-05039DB65D3D}" type="presParOf" srcId="{F832FC9D-B9E7-4241-A14A-413F17943108}" destId="{81D27E9C-FF08-41FC-AD78-D2DFE468CF80}" srcOrd="3" destOrd="0" presId="urn:microsoft.com/office/officeart/2005/8/layout/vList2"/>
    <dgm:cxn modelId="{0DD107AF-9EAD-4306-B073-99687C6CD0F7}" type="presParOf" srcId="{F832FC9D-B9E7-4241-A14A-413F17943108}" destId="{05E3C2E1-9EA6-416E-ABF8-202C81372EE2}" srcOrd="4" destOrd="0" presId="urn:microsoft.com/office/officeart/2005/8/layout/vList2"/>
    <dgm:cxn modelId="{63E10784-385C-4067-91FF-29AE75E93C8E}" type="presParOf" srcId="{F832FC9D-B9E7-4241-A14A-413F17943108}" destId="{7C457753-B0D9-4A5B-AEF8-505A9A540C81}" srcOrd="5" destOrd="0" presId="urn:microsoft.com/office/officeart/2005/8/layout/vList2"/>
    <dgm:cxn modelId="{01406186-7A75-4AC3-82D9-C9A7CC84D59E}" type="presParOf" srcId="{F832FC9D-B9E7-4241-A14A-413F17943108}" destId="{AEB6BF75-B8C2-49AE-A51E-6CA0AB5E4BEC}" srcOrd="6" destOrd="0" presId="urn:microsoft.com/office/officeart/2005/8/layout/vList2"/>
    <dgm:cxn modelId="{459595F1-F4F6-4A41-B5D4-9289D3FC293F}" type="presParOf" srcId="{F832FC9D-B9E7-4241-A14A-413F17943108}" destId="{D762D3DE-DB1E-4DA5-AF8A-1E0CBCE64FEC}" srcOrd="7" destOrd="0" presId="urn:microsoft.com/office/officeart/2005/8/layout/vList2"/>
    <dgm:cxn modelId="{DCA3EA7A-5355-4114-8B3E-38F26AF70470}" type="presParOf" srcId="{F832FC9D-B9E7-4241-A14A-413F17943108}" destId="{F45B690B-4FD4-4B8C-9505-D98C6B820F35}"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10B0A1-033C-4CA8-BA9F-0744B11E1D60}" type="doc">
      <dgm:prSet loTypeId="urn:microsoft.com/office/officeart/2005/8/layout/venn1" loCatId="relationship" qsTypeId="urn:microsoft.com/office/officeart/2005/8/quickstyle/simple1" qsCatId="simple" csTypeId="urn:microsoft.com/office/officeart/2005/8/colors/colorful2" csCatId="colorful" phldr="1"/>
      <dgm:spPr/>
    </dgm:pt>
    <dgm:pt modelId="{928238FB-0F51-45EB-A13A-D671163FDD2D}">
      <dgm:prSet phldrT="[Text]" custT="1"/>
      <dgm:spPr/>
      <dgm:t>
        <a:bodyPr/>
        <a:lstStyle/>
        <a:p>
          <a:r>
            <a:rPr lang="en-US" sz="4000" dirty="0"/>
            <a:t>CLDN6+</a:t>
          </a:r>
        </a:p>
      </dgm:t>
    </dgm:pt>
    <dgm:pt modelId="{F391929B-600A-41C7-9A7E-F44D23FBE9B0}" type="parTrans" cxnId="{CCF66CDB-765C-4AF0-B6C7-8AAD1DC6E43C}">
      <dgm:prSet/>
      <dgm:spPr/>
      <dgm:t>
        <a:bodyPr/>
        <a:lstStyle/>
        <a:p>
          <a:endParaRPr lang="en-US"/>
        </a:p>
      </dgm:t>
    </dgm:pt>
    <dgm:pt modelId="{6CE5DAFE-BAB8-48AA-9B52-B47697F782CF}" type="sibTrans" cxnId="{CCF66CDB-765C-4AF0-B6C7-8AAD1DC6E43C}">
      <dgm:prSet/>
      <dgm:spPr/>
      <dgm:t>
        <a:bodyPr/>
        <a:lstStyle/>
        <a:p>
          <a:endParaRPr lang="en-US"/>
        </a:p>
      </dgm:t>
    </dgm:pt>
    <dgm:pt modelId="{F28156D9-D2CA-4D84-8E07-DCF980D1188C}">
      <dgm:prSet phldrT="[Text]" custT="1"/>
      <dgm:spPr>
        <a:solidFill>
          <a:srgbClr val="FFC000"/>
        </a:solidFill>
      </dgm:spPr>
      <dgm:t>
        <a:bodyPr/>
        <a:lstStyle/>
        <a:p>
          <a:r>
            <a:rPr lang="en-US" sz="3200" dirty="0"/>
            <a:t>FOLR1+</a:t>
          </a:r>
          <a:endParaRPr lang="en-US" sz="3600" dirty="0"/>
        </a:p>
      </dgm:t>
    </dgm:pt>
    <dgm:pt modelId="{276ED9D5-FB77-4744-950F-08E280E8F97A}" type="parTrans" cxnId="{97E84E68-40DC-4396-A30E-903ABC40DD16}">
      <dgm:prSet/>
      <dgm:spPr/>
      <dgm:t>
        <a:bodyPr/>
        <a:lstStyle/>
        <a:p>
          <a:endParaRPr lang="en-US"/>
        </a:p>
      </dgm:t>
    </dgm:pt>
    <dgm:pt modelId="{F0862232-B3AD-4EE0-9B98-BCFC8F271CD0}" type="sibTrans" cxnId="{97E84E68-40DC-4396-A30E-903ABC40DD16}">
      <dgm:prSet/>
      <dgm:spPr/>
      <dgm:t>
        <a:bodyPr/>
        <a:lstStyle/>
        <a:p>
          <a:endParaRPr lang="en-US"/>
        </a:p>
      </dgm:t>
    </dgm:pt>
    <dgm:pt modelId="{19384D75-FD25-41A9-A33C-4D9A9D2AB67A}" type="pres">
      <dgm:prSet presAssocID="{BB10B0A1-033C-4CA8-BA9F-0744B11E1D60}" presName="compositeShape" presStyleCnt="0">
        <dgm:presLayoutVars>
          <dgm:chMax val="7"/>
          <dgm:dir/>
          <dgm:resizeHandles val="exact"/>
        </dgm:presLayoutVars>
      </dgm:prSet>
      <dgm:spPr/>
    </dgm:pt>
    <dgm:pt modelId="{DD916735-7D36-4754-967D-2EC42D738729}" type="pres">
      <dgm:prSet presAssocID="{928238FB-0F51-45EB-A13A-D671163FDD2D}" presName="circ1" presStyleLbl="vennNode1" presStyleIdx="0" presStyleCnt="2"/>
      <dgm:spPr/>
    </dgm:pt>
    <dgm:pt modelId="{7FBF77EE-6620-47FA-A3FA-AC100F3A172C}" type="pres">
      <dgm:prSet presAssocID="{928238FB-0F51-45EB-A13A-D671163FDD2D}" presName="circ1Tx" presStyleLbl="revTx" presStyleIdx="0" presStyleCnt="0">
        <dgm:presLayoutVars>
          <dgm:chMax val="0"/>
          <dgm:chPref val="0"/>
          <dgm:bulletEnabled val="1"/>
        </dgm:presLayoutVars>
      </dgm:prSet>
      <dgm:spPr/>
    </dgm:pt>
    <dgm:pt modelId="{820417EC-5D8D-4C23-9E2B-F96774A2B116}" type="pres">
      <dgm:prSet presAssocID="{F28156D9-D2CA-4D84-8E07-DCF980D1188C}" presName="circ2" presStyleLbl="vennNode1" presStyleIdx="1" presStyleCnt="2"/>
      <dgm:spPr/>
    </dgm:pt>
    <dgm:pt modelId="{037D2505-DD9B-43B5-90CF-3E7A044DE883}" type="pres">
      <dgm:prSet presAssocID="{F28156D9-D2CA-4D84-8E07-DCF980D1188C}" presName="circ2Tx" presStyleLbl="revTx" presStyleIdx="0" presStyleCnt="0">
        <dgm:presLayoutVars>
          <dgm:chMax val="0"/>
          <dgm:chPref val="0"/>
          <dgm:bulletEnabled val="1"/>
        </dgm:presLayoutVars>
      </dgm:prSet>
      <dgm:spPr/>
    </dgm:pt>
  </dgm:ptLst>
  <dgm:cxnLst>
    <dgm:cxn modelId="{7B68EE11-FFC2-4FE1-A923-121E3F4BC7AF}" type="presOf" srcId="{F28156D9-D2CA-4D84-8E07-DCF980D1188C}" destId="{820417EC-5D8D-4C23-9E2B-F96774A2B116}" srcOrd="0" destOrd="0" presId="urn:microsoft.com/office/officeart/2005/8/layout/venn1"/>
    <dgm:cxn modelId="{97E84E68-40DC-4396-A30E-903ABC40DD16}" srcId="{BB10B0A1-033C-4CA8-BA9F-0744B11E1D60}" destId="{F28156D9-D2CA-4D84-8E07-DCF980D1188C}" srcOrd="1" destOrd="0" parTransId="{276ED9D5-FB77-4744-950F-08E280E8F97A}" sibTransId="{F0862232-B3AD-4EE0-9B98-BCFC8F271CD0}"/>
    <dgm:cxn modelId="{D0845392-3F2D-44FB-AD43-E959442348DE}" type="presOf" srcId="{928238FB-0F51-45EB-A13A-D671163FDD2D}" destId="{7FBF77EE-6620-47FA-A3FA-AC100F3A172C}" srcOrd="1" destOrd="0" presId="urn:microsoft.com/office/officeart/2005/8/layout/venn1"/>
    <dgm:cxn modelId="{9BA0D2C5-0C2A-40E1-97B4-C8A80428E318}" type="presOf" srcId="{928238FB-0F51-45EB-A13A-D671163FDD2D}" destId="{DD916735-7D36-4754-967D-2EC42D738729}" srcOrd="0" destOrd="0" presId="urn:microsoft.com/office/officeart/2005/8/layout/venn1"/>
    <dgm:cxn modelId="{BCA34DDA-145D-40C3-94E8-82B2C04C596F}" type="presOf" srcId="{BB10B0A1-033C-4CA8-BA9F-0744B11E1D60}" destId="{19384D75-FD25-41A9-A33C-4D9A9D2AB67A}" srcOrd="0" destOrd="0" presId="urn:microsoft.com/office/officeart/2005/8/layout/venn1"/>
    <dgm:cxn modelId="{CCF66CDB-765C-4AF0-B6C7-8AAD1DC6E43C}" srcId="{BB10B0A1-033C-4CA8-BA9F-0744B11E1D60}" destId="{928238FB-0F51-45EB-A13A-D671163FDD2D}" srcOrd="0" destOrd="0" parTransId="{F391929B-600A-41C7-9A7E-F44D23FBE9B0}" sibTransId="{6CE5DAFE-BAB8-48AA-9B52-B47697F782CF}"/>
    <dgm:cxn modelId="{DC89CBE9-0F2F-4348-8596-198B0BFC8AB9}" type="presOf" srcId="{F28156D9-D2CA-4D84-8E07-DCF980D1188C}" destId="{037D2505-DD9B-43B5-90CF-3E7A044DE883}" srcOrd="1" destOrd="0" presId="urn:microsoft.com/office/officeart/2005/8/layout/venn1"/>
    <dgm:cxn modelId="{E63B356F-B75B-403D-A809-A7257809612E}" type="presParOf" srcId="{19384D75-FD25-41A9-A33C-4D9A9D2AB67A}" destId="{DD916735-7D36-4754-967D-2EC42D738729}" srcOrd="0" destOrd="0" presId="urn:microsoft.com/office/officeart/2005/8/layout/venn1"/>
    <dgm:cxn modelId="{EDA913F7-090F-4801-8097-61C186123064}" type="presParOf" srcId="{19384D75-FD25-41A9-A33C-4D9A9D2AB67A}" destId="{7FBF77EE-6620-47FA-A3FA-AC100F3A172C}" srcOrd="1" destOrd="0" presId="urn:microsoft.com/office/officeart/2005/8/layout/venn1"/>
    <dgm:cxn modelId="{00E33A27-F2BD-4627-A5C5-6062A1E7B465}" type="presParOf" srcId="{19384D75-FD25-41A9-A33C-4D9A9D2AB67A}" destId="{820417EC-5D8D-4C23-9E2B-F96774A2B116}" srcOrd="2" destOrd="0" presId="urn:microsoft.com/office/officeart/2005/8/layout/venn1"/>
    <dgm:cxn modelId="{E8961AAF-8CE2-4B1F-8A37-65580A552840}" type="presParOf" srcId="{19384D75-FD25-41A9-A33C-4D9A9D2AB67A}" destId="{037D2505-DD9B-43B5-90CF-3E7A044DE883}"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4E42C-3CEB-454B-9911-D3C0158F4D5C}">
      <dsp:nvSpPr>
        <dsp:cNvPr id="0" name=""/>
        <dsp:cNvSpPr/>
      </dsp:nvSpPr>
      <dsp:spPr>
        <a:xfrm>
          <a:off x="0" y="96709"/>
          <a:ext cx="6660665" cy="9945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Olaparib: ovarian cancer, breast cancer, prostate cancer, pancreatic cancer</a:t>
          </a:r>
        </a:p>
      </dsp:txBody>
      <dsp:txXfrm>
        <a:off x="48547" y="145256"/>
        <a:ext cx="6563571" cy="897406"/>
      </dsp:txXfrm>
    </dsp:sp>
    <dsp:sp modelId="{411AE2F1-2D92-4489-AA17-4F8E439905EF}">
      <dsp:nvSpPr>
        <dsp:cNvPr id="0" name=""/>
        <dsp:cNvSpPr/>
      </dsp:nvSpPr>
      <dsp:spPr>
        <a:xfrm>
          <a:off x="0" y="1163209"/>
          <a:ext cx="6660665" cy="994500"/>
        </a:xfrm>
        <a:prstGeom prst="roundRect">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Rucaparib: ovarian cancer, prostate cancer</a:t>
          </a:r>
        </a:p>
      </dsp:txBody>
      <dsp:txXfrm>
        <a:off x="48547" y="1211756"/>
        <a:ext cx="6563571" cy="897406"/>
      </dsp:txXfrm>
    </dsp:sp>
    <dsp:sp modelId="{05E3C2E1-9EA6-416E-ABF8-202C81372EE2}">
      <dsp:nvSpPr>
        <dsp:cNvPr id="0" name=""/>
        <dsp:cNvSpPr/>
      </dsp:nvSpPr>
      <dsp:spPr>
        <a:xfrm>
          <a:off x="0" y="2229709"/>
          <a:ext cx="6660665" cy="994500"/>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Niraparib: ovarian cancer, prostate cancer</a:t>
          </a:r>
        </a:p>
      </dsp:txBody>
      <dsp:txXfrm>
        <a:off x="48547" y="2278256"/>
        <a:ext cx="6563571" cy="897406"/>
      </dsp:txXfrm>
    </dsp:sp>
    <dsp:sp modelId="{AEB6BF75-B8C2-49AE-A51E-6CA0AB5E4BEC}">
      <dsp:nvSpPr>
        <dsp:cNvPr id="0" name=""/>
        <dsp:cNvSpPr/>
      </dsp:nvSpPr>
      <dsp:spPr>
        <a:xfrm>
          <a:off x="0" y="3296209"/>
          <a:ext cx="6660665" cy="994500"/>
        </a:xfrm>
        <a:prstGeom prst="roundRect">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Talazoparib: breast cancer, prostate cancer</a:t>
          </a:r>
        </a:p>
      </dsp:txBody>
      <dsp:txXfrm>
        <a:off x="48547" y="3344756"/>
        <a:ext cx="6563571" cy="897406"/>
      </dsp:txXfrm>
    </dsp:sp>
    <dsp:sp modelId="{F45B690B-4FD4-4B8C-9505-D98C6B820F35}">
      <dsp:nvSpPr>
        <dsp:cNvPr id="0" name=""/>
        <dsp:cNvSpPr/>
      </dsp:nvSpPr>
      <dsp:spPr>
        <a:xfrm>
          <a:off x="0" y="4362709"/>
          <a:ext cx="6660665" cy="99450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Veliparib (orphan drug): lung cancer</a:t>
          </a:r>
        </a:p>
      </dsp:txBody>
      <dsp:txXfrm>
        <a:off x="48547" y="4411256"/>
        <a:ext cx="6563571" cy="8974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16735-7D36-4754-967D-2EC42D738729}">
      <dsp:nvSpPr>
        <dsp:cNvPr id="0" name=""/>
        <dsp:cNvSpPr/>
      </dsp:nvSpPr>
      <dsp:spPr>
        <a:xfrm>
          <a:off x="1131427" y="7788"/>
          <a:ext cx="2847917" cy="2847917"/>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r>
            <a:rPr lang="en-US" sz="4000" kern="1200" dirty="0"/>
            <a:t>CLDN6+</a:t>
          </a:r>
        </a:p>
      </dsp:txBody>
      <dsp:txXfrm>
        <a:off x="1529109" y="343619"/>
        <a:ext cx="1642042" cy="2176256"/>
      </dsp:txXfrm>
    </dsp:sp>
    <dsp:sp modelId="{820417EC-5D8D-4C23-9E2B-F96774A2B116}">
      <dsp:nvSpPr>
        <dsp:cNvPr id="0" name=""/>
        <dsp:cNvSpPr/>
      </dsp:nvSpPr>
      <dsp:spPr>
        <a:xfrm>
          <a:off x="3183980" y="7788"/>
          <a:ext cx="2847917" cy="2847917"/>
        </a:xfrm>
        <a:prstGeom prst="ellips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t>FOLR1+</a:t>
          </a:r>
          <a:endParaRPr lang="en-US" sz="3600" kern="1200" dirty="0"/>
        </a:p>
      </dsp:txBody>
      <dsp:txXfrm>
        <a:off x="3992173" y="343619"/>
        <a:ext cx="1642042" cy="217625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D6AA66-C3E1-49BE-BC77-342044A68DE3}" type="datetimeFigureOut">
              <a:rPr lang="en-US" smtClean="0"/>
              <a:t>7/30/2024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1D6766-C51D-4F8C-BDE4-FC46CFD4E9B5}" type="slidenum">
              <a:rPr lang="en-US" smtClean="0"/>
              <a:t>‹#›</a:t>
            </a:fld>
            <a:endParaRPr lang="en-US"/>
          </a:p>
        </p:txBody>
      </p:sp>
    </p:spTree>
    <p:extLst>
      <p:ext uri="{BB962C8B-B14F-4D97-AF65-F5344CB8AC3E}">
        <p14:creationId xmlns:p14="http://schemas.microsoft.com/office/powerpoint/2010/main" val="3464454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682468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PFS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934276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105092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659800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118893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15334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885618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723883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708165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058834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925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580457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524744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403673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178229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844917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558131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2811024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430531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011756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157673-C51A-5A4F-A267-2EF8B0C08C03}"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522066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157673-C51A-5A4F-A267-2EF8B0C08C03}"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996039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515151"/>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5343287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cf41325233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2cf41325233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D4025A-FC5B-4BF5-873F-34633FF5F48C}"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223213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80881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 notes/guidance:</a:t>
            </a:r>
          </a:p>
          <a:p>
            <a:pPr marL="171450" indent="-171450">
              <a:buFont typeface="Arial" panose="020B0604020202020204" pitchFamily="34" charset="0"/>
              <a:buChar char="•"/>
            </a:pPr>
            <a:r>
              <a:rPr lang="en-US" dirty="0"/>
              <a:t>This slide must be presented.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a:solidFill>
                  <a:srgbClr val="040C28"/>
                </a:solidFill>
                <a:effectLst/>
              </a:rPr>
              <a:t>ELAHERE previously received accelerated approval based on the results of the single-arm study, SORAYA.</a:t>
            </a:r>
            <a:r>
              <a:rPr lang="en-US" b="0" i="0" baseline="30000" dirty="0">
                <a:solidFill>
                  <a:srgbClr val="040C28"/>
                </a:solidFill>
                <a:effectLst/>
              </a:rPr>
              <a:t>1 </a:t>
            </a:r>
            <a:r>
              <a:rPr lang="en-US" b="0" i="0" baseline="0" dirty="0">
                <a:solidFill>
                  <a:srgbClr val="040C28"/>
                </a:solidFill>
                <a:effectLst/>
              </a:rPr>
              <a:t>The primary endpoint of SORAYA was investigator-assessed overall response rate, and the key secondary end point was duration of response.</a:t>
            </a:r>
            <a:r>
              <a:rPr lang="en-US" baseline="30000" dirty="0">
                <a:solidFill>
                  <a:srgbClr val="040C28"/>
                </a:solidFill>
              </a:rPr>
              <a:t>2</a:t>
            </a:r>
            <a:endParaRPr lang="en-US" b="0" i="0" baseline="30000" dirty="0">
              <a:solidFill>
                <a:srgbClr val="040C28"/>
              </a:solidFill>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a:solidFill>
                  <a:srgbClr val="040C28"/>
                </a:solidFill>
                <a:effectLst/>
              </a:rPr>
              <a:t>The primary endpoint of the MIRASOL study was investigator-assessed progression-free survival. Key secondary analytic endpoints included overall survival, overall response, and participant-reported outcomes.</a:t>
            </a:r>
            <a:r>
              <a:rPr lang="en-US" baseline="30000" dirty="0">
                <a:solidFill>
                  <a:srgbClr val="040C28"/>
                </a:solidFill>
              </a:rPr>
              <a:t>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a:solidFill>
                  <a:srgbClr val="040C28"/>
                </a:solidFill>
                <a:effectLst/>
              </a:rPr>
              <a:t>MIRASOL was a phase 3 confirmatory study in which patients with FR</a:t>
            </a:r>
            <a:r>
              <a:rPr lang="el-GR" b="0" i="0" baseline="0" dirty="0">
                <a:solidFill>
                  <a:srgbClr val="040C28"/>
                </a:solidFill>
                <a:effectLst/>
              </a:rPr>
              <a:t>α</a:t>
            </a:r>
            <a:r>
              <a:rPr lang="en-US" b="0" i="0" baseline="0" dirty="0">
                <a:solidFill>
                  <a:srgbClr val="040C28"/>
                </a:solidFill>
                <a:effectLst/>
              </a:rPr>
              <a:t>-positive platinum-resistant ovarian cancer experienced significant overall survival benefits when treated with ELAHERE vs investigator’s choice of chemotherapy.</a:t>
            </a:r>
            <a:r>
              <a:rPr lang="en-US" b="0" i="0" baseline="30000" dirty="0">
                <a:solidFill>
                  <a:srgbClr val="040C28"/>
                </a:solidFill>
                <a:effectLst/>
              </a:rPr>
              <a:t>1,3</a:t>
            </a:r>
            <a:endParaRPr lang="en-US" b="0" i="0" baseline="0" dirty="0">
              <a:solidFill>
                <a:srgbClr val="040C28"/>
              </a:solidFill>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baseline="0" dirty="0">
              <a:solidFill>
                <a:srgbClr val="040C28"/>
              </a:solidFill>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baseline="0" dirty="0">
                <a:solidFill>
                  <a:srgbClr val="040C28"/>
                </a:solidFill>
                <a:effectLst/>
              </a:rPr>
              <a:t>References:</a:t>
            </a:r>
          </a:p>
          <a:p>
            <a:pPr marL="228600" indent="-228600">
              <a:lnSpc>
                <a:spcPct val="100000"/>
              </a:lnSpc>
              <a:spcBef>
                <a:spcPts val="0"/>
              </a:spcBef>
              <a:buAutoNum type="arabicPeriod"/>
            </a:pPr>
            <a:r>
              <a:rPr kumimoji="0" lang="en-US" sz="1200" b="0" i="0" u="none" strike="noStrike" kern="1200" cap="none" spc="0" normalizeH="0" baseline="0" noProof="0" dirty="0">
                <a:ln>
                  <a:noFill/>
                </a:ln>
                <a:solidFill>
                  <a:srgbClr val="111111"/>
                </a:solidFill>
                <a:effectLst/>
                <a:uLnTx/>
                <a:uFillTx/>
                <a:ea typeface="+mn-ea"/>
                <a:cs typeface="+mn-cs"/>
              </a:rPr>
              <a:t>ELAHERE</a:t>
            </a:r>
            <a:r>
              <a:rPr kumimoji="0" lang="en-US" b="0" i="0" u="none" strike="noStrike" kern="1200" cap="none" spc="0" normalizeH="0" baseline="0" noProof="0" dirty="0">
                <a:ln>
                  <a:noFill/>
                </a:ln>
                <a:solidFill>
                  <a:schemeClr val="tx1"/>
                </a:solidFill>
                <a:effectLst/>
                <a:uLnTx/>
                <a:uFillTx/>
                <a:ea typeface="+mn-ea"/>
                <a:cs typeface="+mn-cs"/>
              </a:rPr>
              <a:t>. Package insert. ImmunoGen, Inc.; 2024.</a:t>
            </a:r>
          </a:p>
          <a:p>
            <a:pPr marL="228600" indent="-228600">
              <a:lnSpc>
                <a:spcPct val="100000"/>
              </a:lnSpc>
              <a:spcBef>
                <a:spcPts val="0"/>
              </a:spcBef>
              <a:buAutoNum type="arabicPeriod"/>
            </a:pPr>
            <a:r>
              <a:rPr kumimoji="0" lang="en-US" sz="1200" b="0" i="0" u="none" strike="noStrike" kern="1200" cap="none" spc="0" normalizeH="0" baseline="0" noProof="0" dirty="0">
                <a:ln>
                  <a:noFill/>
                </a:ln>
                <a:solidFill>
                  <a:schemeClr val="tx1"/>
                </a:solidFill>
                <a:effectLst/>
                <a:uLnTx/>
                <a:uFillTx/>
                <a:ea typeface="+mn-ea"/>
                <a:cs typeface="+mn-cs"/>
              </a:rPr>
              <a:t>Matulonis UA, et al. </a:t>
            </a:r>
            <a:r>
              <a:rPr kumimoji="0" lang="en-US" sz="1200" b="0" i="1" u="none" strike="noStrike" kern="1200" cap="none" spc="0" normalizeH="0" baseline="0" noProof="0" dirty="0">
                <a:ln>
                  <a:noFill/>
                </a:ln>
                <a:solidFill>
                  <a:schemeClr val="tx1"/>
                </a:solidFill>
                <a:effectLst/>
                <a:uLnTx/>
                <a:uFillTx/>
                <a:ea typeface="+mn-ea"/>
                <a:cs typeface="+mn-cs"/>
              </a:rPr>
              <a:t>J Clin Oncol</a:t>
            </a:r>
            <a:r>
              <a:rPr kumimoji="0" lang="en-US" sz="1200" b="0" i="0" u="none" strike="noStrike" kern="1200" cap="none" spc="0" normalizeH="0" baseline="0" noProof="0" dirty="0">
                <a:ln>
                  <a:noFill/>
                </a:ln>
                <a:solidFill>
                  <a:schemeClr val="tx1"/>
                </a:solidFill>
                <a:effectLst/>
                <a:uLnTx/>
                <a:uFillTx/>
                <a:ea typeface="+mn-ea"/>
                <a:cs typeface="+mn-cs"/>
              </a:rPr>
              <a:t>. 2023;41(13):2436-2445. </a:t>
            </a:r>
            <a:endParaRPr kumimoji="0" lang="en-US" b="0" i="0" u="none" strike="noStrike" kern="1200" cap="none" spc="0" normalizeH="0" baseline="0" noProof="0" dirty="0">
              <a:ln>
                <a:noFill/>
              </a:ln>
              <a:solidFill>
                <a:schemeClr val="tx1"/>
              </a:solidFill>
              <a:effectLst/>
              <a:uLnTx/>
              <a:uFillTx/>
              <a:ea typeface="+mn-ea"/>
              <a:cs typeface="+mn-cs"/>
            </a:endParaRPr>
          </a:p>
          <a:p>
            <a:pPr marL="228600" indent="-228600">
              <a:lnSpc>
                <a:spcPct val="100000"/>
              </a:lnSpc>
              <a:spcBef>
                <a:spcPts val="0"/>
              </a:spcBef>
              <a:buAutoNum type="arabicPeriod"/>
            </a:pPr>
            <a:r>
              <a:rPr lang="de-DE" sz="1200" dirty="0">
                <a:solidFill>
                  <a:schemeClr val="tx1"/>
                </a:solidFill>
              </a:rPr>
              <a:t>Moore KN, et al. </a:t>
            </a:r>
            <a:r>
              <a:rPr lang="de-DE" sz="1200" i="1" dirty="0">
                <a:solidFill>
                  <a:schemeClr val="tx1"/>
                </a:solidFill>
              </a:rPr>
              <a:t>N Engl J Med</a:t>
            </a:r>
            <a:r>
              <a:rPr lang="de-DE" sz="1200" dirty="0">
                <a:solidFill>
                  <a:schemeClr val="tx1"/>
                </a:solidFill>
              </a:rPr>
              <a:t>. 2023;389(23):2162-2174. </a:t>
            </a:r>
            <a:endParaRPr lang="de-DE" sz="1200" b="1"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D79C16-6F87-461C-AC00-AD5AC8D678C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0086158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400550"/>
            <a:ext cx="5486400" cy="39395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Speaker notes/guidance:</a:t>
            </a:r>
          </a:p>
          <a:p>
            <a:pPr marL="171450" indent="-171450">
              <a:buFont typeface="Arial" panose="020B0604020202020204" pitchFamily="34" charset="0"/>
              <a:buChar char="•"/>
            </a:pPr>
            <a:r>
              <a:rPr lang="en-US" sz="1100" dirty="0"/>
              <a:t>This slide must be presented.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Key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baseline="0" dirty="0">
                <a:effectLst/>
              </a:rPr>
              <a:t>Risk of disease progression or patient death was reduced by 35% with ELAHERE compared with standard chemotherapy.</a:t>
            </a:r>
            <a:r>
              <a:rPr lang="en-US" sz="1100" b="0" i="0" baseline="30000" dirty="0">
                <a:effectLst/>
              </a:rPr>
              <a:t>1</a:t>
            </a:r>
            <a:endParaRPr lang="en-US" sz="1100" b="0" i="0" baseline="0"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dirty="0">
                <a:effectLst/>
              </a:rPr>
              <a:t>Mirvetuximab soravtansine-gynx (ELAHERE) is recommended by the NCCN Guidelines</a:t>
            </a:r>
            <a:r>
              <a:rPr lang="en-US" sz="1100" b="0" baseline="30000" dirty="0">
                <a:effectLst/>
              </a:rPr>
              <a:t>®</a:t>
            </a:r>
            <a:r>
              <a:rPr lang="en-US" sz="1100" b="0" dirty="0">
                <a:effectLst/>
              </a:rPr>
              <a:t> for Ovarian Cancer as Category 2A preferred regimen for recurrence therapy in patients with folate receptor alpha–positive, platinum-resistant epithelial ovarian, fallopian tube, or primary peritoneal cancer.</a:t>
            </a:r>
            <a:r>
              <a:rPr lang="en-US" sz="1100" b="0" baseline="30000" dirty="0">
                <a:effectLst/>
              </a:rPr>
              <a:t>2</a:t>
            </a:r>
            <a:endParaRPr lang="en-US" sz="1100" b="0"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0" i="0" baseline="0"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i="0" baseline="0" dirty="0">
                <a:effectLst/>
              </a:rPr>
              <a:t>Reference:</a:t>
            </a:r>
          </a:p>
          <a:p>
            <a:pPr marL="228600" indent="-228600">
              <a:lnSpc>
                <a:spcPct val="100000"/>
              </a:lnSpc>
              <a:spcBef>
                <a:spcPts val="0"/>
              </a:spcBef>
              <a:buAutoNum type="arabicPeriod"/>
            </a:pPr>
            <a:r>
              <a:rPr kumimoji="0" lang="en-US" sz="1100" b="0" i="0" u="none" strike="noStrike" kern="1200" cap="none" spc="0" normalizeH="0" baseline="0" noProof="0" dirty="0">
                <a:ln>
                  <a:noFill/>
                </a:ln>
                <a:solidFill>
                  <a:srgbClr val="111111"/>
                </a:solidFill>
                <a:effectLst/>
                <a:uLnTx/>
                <a:uFillTx/>
                <a:ea typeface="+mn-ea"/>
                <a:cs typeface="+mn-cs"/>
              </a:rPr>
              <a:t>ELAHERE</a:t>
            </a:r>
            <a:r>
              <a:rPr kumimoji="0" lang="en-US" sz="1100" b="0" i="0" u="none" strike="noStrike" kern="1200" cap="none" spc="0" normalizeH="0" baseline="0" noProof="0" dirty="0">
                <a:ln>
                  <a:noFill/>
                </a:ln>
                <a:solidFill>
                  <a:schemeClr val="tx1"/>
                </a:solidFill>
                <a:effectLst/>
                <a:uLnTx/>
                <a:uFillTx/>
                <a:ea typeface="+mn-ea"/>
                <a:cs typeface="+mn-cs"/>
              </a:rPr>
              <a:t>. Package insert. ImmunoGen, Inc.; 2024</a:t>
            </a:r>
          </a:p>
          <a:p>
            <a:pPr marL="228600" indent="-228600">
              <a:lnSpc>
                <a:spcPct val="100000"/>
              </a:lnSpc>
              <a:spcBef>
                <a:spcPts val="0"/>
              </a:spcBef>
              <a:buAutoNum type="arabicPeriod"/>
            </a:pPr>
            <a:r>
              <a:rPr lang="en-US" sz="1100" dirty="0"/>
              <a:t>Referenced with permission from the NCCN Clinical Practice Guidelines in Oncology (NCCN Guidelines®) for Ovarian Cancer/Fallopian Tube Cancer/Primary Peritoneal Cancer V.1.2024. © National Comprehensive Cancer Network, Inc. 2024. All rights reserved. Accessed January 17, 2024. To view the most recent and complete version of the guideline, go online to NCCN.org. NCCN makes no warranties of any kind whatsoever regarding their content, use or application and disclaims any responsibility for their application or use in any way.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D79C16-6F87-461C-AC00-AD5AC8D678C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0962692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 notes/guidance:</a:t>
            </a:r>
          </a:p>
          <a:p>
            <a:pPr marL="171450" indent="-171450">
              <a:buFont typeface="Arial" panose="020B0604020202020204" pitchFamily="34" charset="0"/>
              <a:buChar char="•"/>
            </a:pPr>
            <a:r>
              <a:rPr lang="en-US" dirty="0"/>
              <a:t>This slide must be presented.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a:solidFill>
                  <a:srgbClr val="040C28"/>
                </a:solidFill>
                <a:effectLst/>
              </a:rPr>
              <a:t>Patients receiving ELAHERE experienced longer median overall survival compared with those receiving standard chemotherapy.</a:t>
            </a:r>
            <a:r>
              <a:rPr lang="en-US" b="0" i="0" baseline="30000" dirty="0">
                <a:solidFill>
                  <a:srgbClr val="040C28"/>
                </a:solidFill>
                <a:effectLst/>
              </a:rPr>
              <a:t>1</a:t>
            </a:r>
            <a:endParaRPr lang="en-US" b="0" i="0" baseline="0" dirty="0">
              <a:solidFill>
                <a:srgbClr val="040C28"/>
              </a:solidFill>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a:solidFill>
                  <a:srgbClr val="040C28"/>
                </a:solidFill>
                <a:effectLst/>
              </a:rPr>
              <a:t>Risk of death was reduced by 33% with ELAHERE vs standard chemotherapy.</a:t>
            </a:r>
            <a:r>
              <a:rPr lang="en-US" b="0" i="0" baseline="30000" dirty="0">
                <a:solidFill>
                  <a:srgbClr val="040C28"/>
                </a:solidFill>
                <a:effectLst/>
              </a:rPr>
              <a:t>2</a:t>
            </a:r>
            <a:endParaRPr lang="en-US" b="0" i="0" baseline="0" dirty="0">
              <a:solidFill>
                <a:srgbClr val="040C28"/>
              </a:solidFill>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baseline="0" dirty="0">
              <a:solidFill>
                <a:srgbClr val="040C28"/>
              </a:solidFill>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baseline="0" dirty="0">
                <a:solidFill>
                  <a:srgbClr val="040C28"/>
                </a:solidFill>
                <a:effectLst/>
              </a:rPr>
              <a:t>Reference:</a:t>
            </a:r>
          </a:p>
          <a:p>
            <a:pPr marL="228600" indent="-228600">
              <a:lnSpc>
                <a:spcPct val="100000"/>
              </a:lnSpc>
              <a:spcBef>
                <a:spcPts val="0"/>
              </a:spcBef>
              <a:buAutoNum type="arabicPeriod"/>
            </a:pPr>
            <a:r>
              <a:rPr kumimoji="0" lang="en-US" b="0" i="0" u="none" strike="noStrike" kern="1200" cap="none" spc="0" normalizeH="0" baseline="0" noProof="0" dirty="0">
                <a:ln>
                  <a:noFill/>
                </a:ln>
                <a:solidFill>
                  <a:schemeClr val="tx1"/>
                </a:solidFill>
                <a:effectLst/>
                <a:uLnTx/>
                <a:uFillTx/>
                <a:ea typeface="+mn-ea"/>
                <a:cs typeface="+mn-cs"/>
              </a:rPr>
              <a:t>ELAHERE. Package insert. ImmunoGen, Inc.; 2024.</a:t>
            </a:r>
          </a:p>
          <a:p>
            <a:pPr marL="228600" indent="-228600">
              <a:lnSpc>
                <a:spcPct val="100000"/>
              </a:lnSpc>
              <a:spcBef>
                <a:spcPts val="0"/>
              </a:spcBef>
              <a:buAutoNum type="arabicPeriod"/>
            </a:pPr>
            <a:r>
              <a:rPr lang="de-DE" sz="1200" dirty="0">
                <a:solidFill>
                  <a:schemeClr val="tx1"/>
                </a:solidFill>
              </a:rPr>
              <a:t>Moore KN, et al. </a:t>
            </a:r>
            <a:r>
              <a:rPr lang="de-DE" sz="1200" i="1" dirty="0">
                <a:solidFill>
                  <a:schemeClr val="tx1"/>
                </a:solidFill>
              </a:rPr>
              <a:t>N Engl J Med</a:t>
            </a:r>
            <a:r>
              <a:rPr lang="de-DE" sz="1200" dirty="0">
                <a:solidFill>
                  <a:schemeClr val="tx1"/>
                </a:solidFill>
              </a:rPr>
              <a:t>. 2023;389(23):2162-2174.</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D79C16-6F87-461C-AC00-AD5AC8D678C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1842938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400550"/>
            <a:ext cx="5486400" cy="449779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Speaker notes/guidance:</a:t>
            </a:r>
          </a:p>
          <a:p>
            <a:pPr marL="171450" indent="-171450">
              <a:buFont typeface="Arial" panose="020B0604020202020204" pitchFamily="34" charset="0"/>
              <a:buChar char="•"/>
            </a:pPr>
            <a:r>
              <a:rPr lang="en-US" sz="1000" dirty="0"/>
              <a:t>This slide must be presented.</a:t>
            </a:r>
          </a:p>
          <a:p>
            <a:pPr marL="171450" indent="-171450">
              <a:buFont typeface="Arial" panose="020B0604020202020204" pitchFamily="34" charset="0"/>
              <a:buChar char="•"/>
            </a:pPr>
            <a:r>
              <a:rPr lang="en-US" sz="1000" dirty="0"/>
              <a:t>Upon presenting this slide, the speaker will have the option to review exploratory efficacy analyses (slides 63-69) using the corresponding “</a:t>
            </a:r>
            <a:r>
              <a:rPr lang="en-US" sz="1000" dirty="0" err="1"/>
              <a:t>i</a:t>
            </a:r>
            <a:r>
              <a:rPr lang="en-US" sz="1000" dirty="0"/>
              <a:t>” icon.</a:t>
            </a:r>
          </a:p>
          <a:p>
            <a:pPr marL="171450" indent="-171450">
              <a:buFont typeface="Arial" panose="020B0604020202020204" pitchFamily="34" charset="0"/>
              <a:buChar char="•"/>
            </a:pPr>
            <a:r>
              <a:rPr lang="en-US" sz="1000" dirty="0"/>
              <a:t>The speaker will then proceed to slide 21 to discuss safety data from the MIRASOL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Key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baseline="0" dirty="0">
                <a:solidFill>
                  <a:srgbClr val="040C28"/>
                </a:solidFill>
                <a:effectLst/>
              </a:rPr>
              <a:t>Patients treated with ELAHERE had higher response rates and a longer median duration of response compared with patients that received standard chemotherapy.</a:t>
            </a:r>
            <a:r>
              <a:rPr lang="en-US" sz="1000" b="0" i="0" baseline="30000" dirty="0">
                <a:solidFill>
                  <a:srgbClr val="040C28"/>
                </a:solidFill>
                <a:effectLst/>
              </a:rPr>
              <a:t>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baseline="0" dirty="0">
                <a:solidFill>
                  <a:srgbClr val="040C28"/>
                </a:solidFill>
                <a:effectLst/>
              </a:rPr>
              <a:t>In the ELAHERE arm, 11 patients achieved a complete response, while no patients in the chemotherapy arm achieved a complete response.</a:t>
            </a:r>
            <a:r>
              <a:rPr lang="en-US" sz="1000" baseline="30000" dirty="0">
                <a:solidFill>
                  <a:srgbClr val="040C28"/>
                </a:solidFill>
              </a:rPr>
              <a:t>2,3</a:t>
            </a:r>
            <a:endParaRPr lang="en-US" sz="1000" b="0" i="0" baseline="30000" dirty="0">
              <a:solidFill>
                <a:srgbClr val="040C28"/>
              </a:solidFill>
              <a:effectLs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baseline="0" dirty="0">
                <a:solidFill>
                  <a:srgbClr val="040C28"/>
                </a:solidFill>
                <a:effectLst/>
              </a:rPr>
              <a:t>Complete response was defined according to the Response Evaluation Criteria in Solid Tumors (RECIST</a:t>
            </a:r>
            <a:r>
              <a:rPr lang="en-US" sz="1000" dirty="0">
                <a:solidFill>
                  <a:srgbClr val="040C28"/>
                </a:solidFill>
              </a:rPr>
              <a:t>),</a:t>
            </a:r>
            <a:r>
              <a:rPr lang="en-US" sz="1000" b="0" i="0" baseline="0" dirty="0">
                <a:solidFill>
                  <a:srgbClr val="040C28"/>
                </a:solidFill>
                <a:effectLst/>
              </a:rPr>
              <a:t> version 1.1.</a:t>
            </a:r>
            <a:r>
              <a:rPr lang="en-US" sz="1000" b="0" i="0" baseline="30000" dirty="0">
                <a:solidFill>
                  <a:srgbClr val="040C28"/>
                </a:solidFill>
                <a:effectLst/>
              </a:rPr>
              <a:t>1</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rgbClr val="040C28"/>
                </a:solidFill>
              </a:rPr>
              <a:t>Complete response for non-target lesion was defined as disappearance of all non-target lesions and normalization of tumor marker level if tumor marker at baseline is above the upper normal limit. All lymph nodes must be non-pathological in size (&lt;10 mm short axis).</a:t>
            </a:r>
            <a:r>
              <a:rPr lang="en-US" sz="1000" baseline="30000" dirty="0">
                <a:solidFill>
                  <a:srgbClr val="040C28"/>
                </a:solidFill>
              </a:rPr>
              <a:t>4</a:t>
            </a:r>
          </a:p>
          <a:p>
            <a:pPr marL="628650" lvl="1" indent="-171450">
              <a:buFont typeface="Arial" panose="020B0604020202020204" pitchFamily="34" charset="0"/>
              <a:buChar char="•"/>
              <a:defRPr/>
            </a:pPr>
            <a:r>
              <a:rPr lang="en-US" sz="1000" dirty="0">
                <a:solidFill>
                  <a:srgbClr val="040C28"/>
                </a:solidFill>
              </a:rPr>
              <a:t>Complete response for target lesion was defined as disappearance of all target lesions. All pathological lymph nodes (whether target or non-target) must have reduction in short axis to &lt;10mm.</a:t>
            </a:r>
            <a:r>
              <a:rPr lang="en-US" sz="1000" baseline="30000" dirty="0">
                <a:solidFill>
                  <a:srgbClr val="040C28"/>
                </a:solidFill>
              </a:rPr>
              <a:t>4</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1" i="0" baseline="0" dirty="0">
              <a:solidFill>
                <a:srgbClr val="040C28"/>
              </a:solidFill>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i="0" baseline="0" dirty="0">
                <a:solidFill>
                  <a:srgbClr val="040C28"/>
                </a:solidFill>
                <a:effectLst/>
              </a:rPr>
              <a:t>References: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de-DE" sz="1000" dirty="0">
                <a:solidFill>
                  <a:schemeClr val="tx1"/>
                </a:solidFill>
              </a:rPr>
              <a:t>Moore KN, et al. </a:t>
            </a:r>
            <a:r>
              <a:rPr lang="de-DE" sz="1000" i="1" dirty="0">
                <a:solidFill>
                  <a:schemeClr val="tx1"/>
                </a:solidFill>
              </a:rPr>
              <a:t>N Engl J Med</a:t>
            </a:r>
            <a:r>
              <a:rPr lang="de-DE" sz="1000" dirty="0">
                <a:solidFill>
                  <a:schemeClr val="tx1"/>
                </a:solidFill>
              </a:rPr>
              <a:t>. 2023;389(23):2162-2174.</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de-DE" sz="1000" dirty="0">
                <a:solidFill>
                  <a:schemeClr val="tx1"/>
                </a:solidFill>
              </a:rPr>
              <a:t>ELAHERE. Package insert. ImmunoGen, Inc.; 2024.</a:t>
            </a:r>
          </a:p>
          <a:p>
            <a:pPr marL="228600" indent="-228600">
              <a:buFont typeface="Arial" panose="020B0604020202020204" pitchFamily="34" charset="0"/>
              <a:buAutoNum type="arabicPeriod"/>
              <a:defRPr/>
            </a:pPr>
            <a:r>
              <a:rPr lang="de-DE" sz="1000" dirty="0"/>
              <a:t>Data on file. ImmunoGen, Inc. Waltham, MA.  </a:t>
            </a:r>
            <a:endParaRPr lang="en-US" sz="1000" dirty="0"/>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de-DE" sz="1000" dirty="0">
                <a:solidFill>
                  <a:schemeClr val="tx1"/>
                </a:solidFill>
              </a:rPr>
              <a:t>Moore KN, et al. </a:t>
            </a:r>
            <a:r>
              <a:rPr lang="de-DE" sz="1000" i="0" dirty="0">
                <a:solidFill>
                  <a:schemeClr val="tx1"/>
                </a:solidFill>
              </a:rPr>
              <a:t>Protocol</a:t>
            </a:r>
            <a:r>
              <a:rPr lang="de-DE" sz="1000" i="1" dirty="0">
                <a:solidFill>
                  <a:schemeClr val="tx1"/>
                </a:solidFill>
              </a:rPr>
              <a:t>. N Engl J Med</a:t>
            </a:r>
            <a:r>
              <a:rPr lang="de-DE" sz="1000" dirty="0">
                <a:solidFill>
                  <a:schemeClr val="tx1"/>
                </a:solidFill>
              </a:rPr>
              <a:t>. 2023;389(23):2162-2174.</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de-DE" sz="105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D79C16-6F87-461C-AC00-AD5AC8D678C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8946884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400550"/>
            <a:ext cx="5486400" cy="449779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Speaker notes/guidance:</a:t>
            </a:r>
          </a:p>
          <a:p>
            <a:pPr marL="171450" indent="-171450">
              <a:buFont typeface="Arial" panose="020B0604020202020204" pitchFamily="34" charset="0"/>
              <a:buChar char="•"/>
            </a:pPr>
            <a:r>
              <a:rPr lang="en-US" sz="1000" dirty="0"/>
              <a:t>This slide must be presented.</a:t>
            </a:r>
          </a:p>
          <a:p>
            <a:pPr marL="171450" indent="-171450">
              <a:buFont typeface="Arial" panose="020B0604020202020204" pitchFamily="34" charset="0"/>
              <a:buChar char="•"/>
            </a:pPr>
            <a:r>
              <a:rPr lang="en-US" sz="1000" dirty="0"/>
              <a:t>Upon presenting this slide, the speaker will have the option to review exploratory efficacy analyses (slides 63-69) using the corresponding “</a:t>
            </a:r>
            <a:r>
              <a:rPr lang="en-US" sz="1000" dirty="0" err="1"/>
              <a:t>i</a:t>
            </a:r>
            <a:r>
              <a:rPr lang="en-US" sz="1000" dirty="0"/>
              <a:t>” icon.</a:t>
            </a:r>
          </a:p>
          <a:p>
            <a:pPr marL="171450" indent="-171450">
              <a:buFont typeface="Arial" panose="020B0604020202020204" pitchFamily="34" charset="0"/>
              <a:buChar char="•"/>
            </a:pPr>
            <a:r>
              <a:rPr lang="en-US" sz="1000" dirty="0"/>
              <a:t>The speaker will then proceed to slide 21 to discuss safety data from the MIRASOL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Key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baseline="0" dirty="0">
                <a:solidFill>
                  <a:srgbClr val="040C28"/>
                </a:solidFill>
                <a:effectLst/>
              </a:rPr>
              <a:t>Patients treated with ELAHERE had higher response rates and a longer median duration of response compared with patients that received standard chemotherapy.</a:t>
            </a:r>
            <a:r>
              <a:rPr lang="en-US" sz="1000" b="0" i="0" baseline="30000" dirty="0">
                <a:solidFill>
                  <a:srgbClr val="040C28"/>
                </a:solidFill>
                <a:effectLst/>
              </a:rPr>
              <a:t>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baseline="0" dirty="0">
                <a:solidFill>
                  <a:srgbClr val="040C28"/>
                </a:solidFill>
                <a:effectLst/>
              </a:rPr>
              <a:t>In the ELAHERE arm, 11 patients achieved a complete response, while no patients in the chemotherapy arm achieved a complete response.</a:t>
            </a:r>
            <a:r>
              <a:rPr lang="en-US" sz="1000" baseline="30000" dirty="0">
                <a:solidFill>
                  <a:srgbClr val="040C28"/>
                </a:solidFill>
              </a:rPr>
              <a:t>2,3</a:t>
            </a:r>
            <a:endParaRPr lang="en-US" sz="1000" b="0" i="0" baseline="30000" dirty="0">
              <a:solidFill>
                <a:srgbClr val="040C28"/>
              </a:solidFill>
              <a:effectLs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baseline="0" dirty="0">
                <a:solidFill>
                  <a:srgbClr val="040C28"/>
                </a:solidFill>
                <a:effectLst/>
              </a:rPr>
              <a:t>Complete response was defined according to the Response Evaluation Criteria in Solid Tumors (RECIST</a:t>
            </a:r>
            <a:r>
              <a:rPr lang="en-US" sz="1000" dirty="0">
                <a:solidFill>
                  <a:srgbClr val="040C28"/>
                </a:solidFill>
              </a:rPr>
              <a:t>),</a:t>
            </a:r>
            <a:r>
              <a:rPr lang="en-US" sz="1000" b="0" i="0" baseline="0" dirty="0">
                <a:solidFill>
                  <a:srgbClr val="040C28"/>
                </a:solidFill>
                <a:effectLst/>
              </a:rPr>
              <a:t> version 1.1.</a:t>
            </a:r>
            <a:r>
              <a:rPr lang="en-US" sz="1000" b="0" i="0" baseline="30000" dirty="0">
                <a:solidFill>
                  <a:srgbClr val="040C28"/>
                </a:solidFill>
                <a:effectLst/>
              </a:rPr>
              <a:t>1</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rgbClr val="040C28"/>
                </a:solidFill>
              </a:rPr>
              <a:t>Complete response for non-target lesion was defined as disappearance of all non-target lesions and normalization of tumor marker level if tumor marker at baseline is above the upper normal limit. All lymph nodes must be non-pathological in size (&lt;10 mm short axis).</a:t>
            </a:r>
            <a:r>
              <a:rPr lang="en-US" sz="1000" baseline="30000" dirty="0">
                <a:solidFill>
                  <a:srgbClr val="040C28"/>
                </a:solidFill>
              </a:rPr>
              <a:t>4</a:t>
            </a:r>
          </a:p>
          <a:p>
            <a:pPr marL="628650" lvl="1" indent="-171450">
              <a:buFont typeface="Arial" panose="020B0604020202020204" pitchFamily="34" charset="0"/>
              <a:buChar char="•"/>
              <a:defRPr/>
            </a:pPr>
            <a:r>
              <a:rPr lang="en-US" sz="1000" dirty="0">
                <a:solidFill>
                  <a:srgbClr val="040C28"/>
                </a:solidFill>
              </a:rPr>
              <a:t>Complete response for target lesion was defined as disappearance of all target lesions. All pathological lymph nodes (whether target or non-target) must have reduction in short axis to &lt;10mm.</a:t>
            </a:r>
            <a:r>
              <a:rPr lang="en-US" sz="1000" baseline="30000" dirty="0">
                <a:solidFill>
                  <a:srgbClr val="040C28"/>
                </a:solidFill>
              </a:rPr>
              <a:t>4</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1" i="0" baseline="0" dirty="0">
              <a:solidFill>
                <a:srgbClr val="040C28"/>
              </a:solidFill>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i="0" baseline="0" dirty="0">
                <a:solidFill>
                  <a:srgbClr val="040C28"/>
                </a:solidFill>
                <a:effectLst/>
              </a:rPr>
              <a:t>References: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de-DE" sz="1000" dirty="0">
                <a:solidFill>
                  <a:schemeClr val="tx1"/>
                </a:solidFill>
              </a:rPr>
              <a:t>Moore KN, et al. </a:t>
            </a:r>
            <a:r>
              <a:rPr lang="de-DE" sz="1000" i="1" dirty="0">
                <a:solidFill>
                  <a:schemeClr val="tx1"/>
                </a:solidFill>
              </a:rPr>
              <a:t>N Engl J Med</a:t>
            </a:r>
            <a:r>
              <a:rPr lang="de-DE" sz="1000" dirty="0">
                <a:solidFill>
                  <a:schemeClr val="tx1"/>
                </a:solidFill>
              </a:rPr>
              <a:t>. 2023;389(23):2162-2174.</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de-DE" sz="1000" dirty="0">
                <a:solidFill>
                  <a:schemeClr val="tx1"/>
                </a:solidFill>
              </a:rPr>
              <a:t>ELAHERE. Package insert. ImmunoGen, Inc.; 2024.</a:t>
            </a:r>
          </a:p>
          <a:p>
            <a:pPr marL="228600" indent="-228600">
              <a:buFont typeface="Arial" panose="020B0604020202020204" pitchFamily="34" charset="0"/>
              <a:buAutoNum type="arabicPeriod"/>
              <a:defRPr/>
            </a:pPr>
            <a:r>
              <a:rPr lang="de-DE" sz="1000" dirty="0"/>
              <a:t>Data on file. ImmunoGen, Inc. Waltham, MA.  </a:t>
            </a:r>
            <a:endParaRPr lang="en-US" sz="1000" dirty="0"/>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de-DE" sz="1000" dirty="0">
                <a:solidFill>
                  <a:schemeClr val="tx1"/>
                </a:solidFill>
              </a:rPr>
              <a:t>Moore KN, et al. </a:t>
            </a:r>
            <a:r>
              <a:rPr lang="de-DE" sz="1000" i="0" dirty="0">
                <a:solidFill>
                  <a:schemeClr val="tx1"/>
                </a:solidFill>
              </a:rPr>
              <a:t>Protocol</a:t>
            </a:r>
            <a:r>
              <a:rPr lang="de-DE" sz="1000" i="1" dirty="0">
                <a:solidFill>
                  <a:schemeClr val="tx1"/>
                </a:solidFill>
              </a:rPr>
              <a:t>. N Engl J Med</a:t>
            </a:r>
            <a:r>
              <a:rPr lang="de-DE" sz="1000" dirty="0">
                <a:solidFill>
                  <a:schemeClr val="tx1"/>
                </a:solidFill>
              </a:rPr>
              <a:t>. 2023;389(23):2162-2174.</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de-DE" sz="105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D79C16-6F87-461C-AC00-AD5AC8D678C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1860992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400550"/>
            <a:ext cx="5486400" cy="449779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Speaker notes/guidance:</a:t>
            </a:r>
          </a:p>
          <a:p>
            <a:pPr marL="171450" indent="-171450">
              <a:buFont typeface="Arial" panose="020B0604020202020204" pitchFamily="34" charset="0"/>
              <a:buChar char="•"/>
            </a:pPr>
            <a:r>
              <a:rPr lang="en-US" sz="1000" dirty="0"/>
              <a:t>This slide must be presented.</a:t>
            </a:r>
          </a:p>
          <a:p>
            <a:pPr marL="171450" indent="-171450">
              <a:buFont typeface="Arial" panose="020B0604020202020204" pitchFamily="34" charset="0"/>
              <a:buChar char="•"/>
            </a:pPr>
            <a:r>
              <a:rPr lang="en-US" sz="1000" dirty="0"/>
              <a:t>Upon presenting this slide, the speaker will have the option to review exploratory efficacy analyses (slides 63-69) using the corresponding “</a:t>
            </a:r>
            <a:r>
              <a:rPr lang="en-US" sz="1000" dirty="0" err="1"/>
              <a:t>i</a:t>
            </a:r>
            <a:r>
              <a:rPr lang="en-US" sz="1000" dirty="0"/>
              <a:t>” icon.</a:t>
            </a:r>
          </a:p>
          <a:p>
            <a:pPr marL="171450" indent="-171450">
              <a:buFont typeface="Arial" panose="020B0604020202020204" pitchFamily="34" charset="0"/>
              <a:buChar char="•"/>
            </a:pPr>
            <a:r>
              <a:rPr lang="en-US" sz="1000" dirty="0"/>
              <a:t>The speaker will then proceed to slide 21 to discuss safety data from the MIRASOL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Key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baseline="0" dirty="0">
                <a:solidFill>
                  <a:srgbClr val="040C28"/>
                </a:solidFill>
                <a:effectLst/>
              </a:rPr>
              <a:t>Patients treated with ELAHERE had higher response rates and a longer median duration of response compared with patients that received standard chemotherapy.</a:t>
            </a:r>
            <a:r>
              <a:rPr lang="en-US" sz="1000" b="0" i="0" baseline="30000" dirty="0">
                <a:solidFill>
                  <a:srgbClr val="040C28"/>
                </a:solidFill>
                <a:effectLst/>
              </a:rPr>
              <a:t>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baseline="0" dirty="0">
                <a:solidFill>
                  <a:srgbClr val="040C28"/>
                </a:solidFill>
                <a:effectLst/>
              </a:rPr>
              <a:t>In the ELAHERE arm, 11 patients achieved a complete response, while no patients in the chemotherapy arm achieved a complete response.</a:t>
            </a:r>
            <a:r>
              <a:rPr lang="en-US" sz="1000" baseline="30000" dirty="0">
                <a:solidFill>
                  <a:srgbClr val="040C28"/>
                </a:solidFill>
              </a:rPr>
              <a:t>2,3</a:t>
            </a:r>
            <a:endParaRPr lang="en-US" sz="1000" b="0" i="0" baseline="30000" dirty="0">
              <a:solidFill>
                <a:srgbClr val="040C28"/>
              </a:solidFill>
              <a:effectLs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baseline="0" dirty="0">
                <a:solidFill>
                  <a:srgbClr val="040C28"/>
                </a:solidFill>
                <a:effectLst/>
              </a:rPr>
              <a:t>Complete response was defined according to the Response Evaluation Criteria in Solid Tumors (RECIST</a:t>
            </a:r>
            <a:r>
              <a:rPr lang="en-US" sz="1000" dirty="0">
                <a:solidFill>
                  <a:srgbClr val="040C28"/>
                </a:solidFill>
              </a:rPr>
              <a:t>),</a:t>
            </a:r>
            <a:r>
              <a:rPr lang="en-US" sz="1000" b="0" i="0" baseline="0" dirty="0">
                <a:solidFill>
                  <a:srgbClr val="040C28"/>
                </a:solidFill>
                <a:effectLst/>
              </a:rPr>
              <a:t> version 1.1.</a:t>
            </a:r>
            <a:r>
              <a:rPr lang="en-US" sz="1000" b="0" i="0" baseline="30000" dirty="0">
                <a:solidFill>
                  <a:srgbClr val="040C28"/>
                </a:solidFill>
                <a:effectLst/>
              </a:rPr>
              <a:t>1</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rgbClr val="040C28"/>
                </a:solidFill>
              </a:rPr>
              <a:t>Complete response for non-target lesion was defined as disappearance of all non-target lesions and normalization of tumor marker level if tumor marker at baseline is above the upper normal limit. All lymph nodes must be non-pathological in size (&lt;10 mm short axis).</a:t>
            </a:r>
            <a:r>
              <a:rPr lang="en-US" sz="1000" baseline="30000" dirty="0">
                <a:solidFill>
                  <a:srgbClr val="040C28"/>
                </a:solidFill>
              </a:rPr>
              <a:t>4</a:t>
            </a:r>
          </a:p>
          <a:p>
            <a:pPr marL="628650" lvl="1" indent="-171450">
              <a:buFont typeface="Arial" panose="020B0604020202020204" pitchFamily="34" charset="0"/>
              <a:buChar char="•"/>
              <a:defRPr/>
            </a:pPr>
            <a:r>
              <a:rPr lang="en-US" sz="1000" dirty="0">
                <a:solidFill>
                  <a:srgbClr val="040C28"/>
                </a:solidFill>
              </a:rPr>
              <a:t>Complete response for target lesion was defined as disappearance of all target lesions. All pathological lymph nodes (whether target or non-target) must have reduction in short axis to &lt;10mm.</a:t>
            </a:r>
            <a:r>
              <a:rPr lang="en-US" sz="1000" baseline="30000" dirty="0">
                <a:solidFill>
                  <a:srgbClr val="040C28"/>
                </a:solidFill>
              </a:rPr>
              <a:t>4</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1" i="0" baseline="0" dirty="0">
              <a:solidFill>
                <a:srgbClr val="040C28"/>
              </a:solidFill>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i="0" baseline="0" dirty="0">
                <a:solidFill>
                  <a:srgbClr val="040C28"/>
                </a:solidFill>
                <a:effectLst/>
              </a:rPr>
              <a:t>References: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de-DE" sz="1000" dirty="0">
                <a:solidFill>
                  <a:schemeClr val="tx1"/>
                </a:solidFill>
              </a:rPr>
              <a:t>Moore KN, et al. </a:t>
            </a:r>
            <a:r>
              <a:rPr lang="de-DE" sz="1000" i="1" dirty="0">
                <a:solidFill>
                  <a:schemeClr val="tx1"/>
                </a:solidFill>
              </a:rPr>
              <a:t>N Engl J Med</a:t>
            </a:r>
            <a:r>
              <a:rPr lang="de-DE" sz="1000" dirty="0">
                <a:solidFill>
                  <a:schemeClr val="tx1"/>
                </a:solidFill>
              </a:rPr>
              <a:t>. 2023;389(23):2162-2174.</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de-DE" sz="1000" dirty="0">
                <a:solidFill>
                  <a:schemeClr val="tx1"/>
                </a:solidFill>
              </a:rPr>
              <a:t>ELAHERE. Package insert. ImmunoGen, Inc.; 2024.</a:t>
            </a:r>
          </a:p>
          <a:p>
            <a:pPr marL="228600" indent="-228600">
              <a:buFont typeface="Arial" panose="020B0604020202020204" pitchFamily="34" charset="0"/>
              <a:buAutoNum type="arabicPeriod"/>
              <a:defRPr/>
            </a:pPr>
            <a:r>
              <a:rPr lang="de-DE" sz="1000" dirty="0"/>
              <a:t>Data on file. ImmunoGen, Inc. Waltham, MA.  </a:t>
            </a:r>
            <a:endParaRPr lang="en-US" sz="1000" dirty="0"/>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de-DE" sz="1000" dirty="0">
                <a:solidFill>
                  <a:schemeClr val="tx1"/>
                </a:solidFill>
              </a:rPr>
              <a:t>Moore KN, et al. </a:t>
            </a:r>
            <a:r>
              <a:rPr lang="de-DE" sz="1000" i="0" dirty="0">
                <a:solidFill>
                  <a:schemeClr val="tx1"/>
                </a:solidFill>
              </a:rPr>
              <a:t>Protocol</a:t>
            </a:r>
            <a:r>
              <a:rPr lang="de-DE" sz="1000" i="1" dirty="0">
                <a:solidFill>
                  <a:schemeClr val="tx1"/>
                </a:solidFill>
              </a:rPr>
              <a:t>. N Engl J Med</a:t>
            </a:r>
            <a:r>
              <a:rPr lang="de-DE" sz="1000" dirty="0">
                <a:solidFill>
                  <a:schemeClr val="tx1"/>
                </a:solidFill>
              </a:rPr>
              <a:t>. 2023;389(23):2162-2174.</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de-DE" sz="105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D79C16-6F87-461C-AC00-AD5AC8D678C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8653006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dirty="0"/>
          </a:p>
        </p:txBody>
      </p:sp>
    </p:spTree>
    <p:extLst>
      <p:ext uri="{BB962C8B-B14F-4D97-AF65-F5344CB8AC3E}">
        <p14:creationId xmlns:p14="http://schemas.microsoft.com/office/powerpoint/2010/main" val="3434231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9973445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dirty="0"/>
          </a:p>
        </p:txBody>
      </p:sp>
    </p:spTree>
    <p:extLst>
      <p:ext uri="{BB962C8B-B14F-4D97-AF65-F5344CB8AC3E}">
        <p14:creationId xmlns:p14="http://schemas.microsoft.com/office/powerpoint/2010/main" val="5283137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UpRi</a:t>
            </a:r>
            <a:r>
              <a:rPr lang="en-US" dirty="0"/>
              <a:t>: https://www.sciencedirect.com/science/article/abs/pii/S009082582201294X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9EA0A-2DF9-D542-B7F3-94BC0641D5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2176707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7F843-0B5A-2201-721E-05379C7B2D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CBCC6D-6CAA-A4F8-52C7-CE744DFDBE2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4E34ABF-D098-BC9F-94CA-144D4ADD9488}"/>
              </a:ext>
            </a:extLst>
          </p:cNvPr>
          <p:cNvSpPr>
            <a:spLocks noGrp="1"/>
          </p:cNvSpPr>
          <p:nvPr>
            <p:ph type="body" idx="1"/>
          </p:nvPr>
        </p:nvSpPr>
        <p:spPr/>
        <p:txBody>
          <a:bodyPr/>
          <a:lstStyle/>
          <a:p>
            <a:r>
              <a:rPr lang="en-US" dirty="0"/>
              <a:t>image</a:t>
            </a:r>
          </a:p>
        </p:txBody>
      </p:sp>
      <p:sp>
        <p:nvSpPr>
          <p:cNvPr id="4" name="Slide Number Placeholder 3">
            <a:extLst>
              <a:ext uri="{FF2B5EF4-FFF2-40B4-BE49-F238E27FC236}">
                <a16:creationId xmlns:a16="http://schemas.microsoft.com/office/drawing/2014/main" id="{8143D916-5D3C-4813-F597-BCC7911061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9D206-13B6-46B9-9437-7C4705E850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525357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287814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personally just say the frontline, the figure needs to be bigger I think</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250287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576066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212415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596184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912"/>
            <a:ext cx="9144000" cy="2387505"/>
          </a:xfrm>
        </p:spPr>
        <p:txBody>
          <a:bodyPr anchor="b"/>
          <a:lstStyle>
            <a:lvl1pPr algn="ctr">
              <a:defRPr sz="7993"/>
            </a:lvl1pPr>
          </a:lstStyle>
          <a:p>
            <a:r>
              <a:rPr lang="en-US"/>
              <a:t>Click to edit Master title style</a:t>
            </a:r>
          </a:p>
        </p:txBody>
      </p:sp>
      <p:sp>
        <p:nvSpPr>
          <p:cNvPr id="3" name="Subtitle 2"/>
          <p:cNvSpPr>
            <a:spLocks noGrp="1"/>
          </p:cNvSpPr>
          <p:nvPr>
            <p:ph type="subTitle" idx="1"/>
          </p:nvPr>
        </p:nvSpPr>
        <p:spPr>
          <a:xfrm>
            <a:off x="1524000" y="3601349"/>
            <a:ext cx="9144000" cy="1655816"/>
          </a:xfrm>
        </p:spPr>
        <p:txBody>
          <a:bodyPr/>
          <a:lstStyle>
            <a:lvl1pPr marL="0" indent="0" algn="ctr">
              <a:buNone/>
              <a:defRPr sz="3197"/>
            </a:lvl1pPr>
            <a:lvl2pPr marL="609036" indent="0" algn="ctr">
              <a:buNone/>
              <a:defRPr sz="2664"/>
            </a:lvl2pPr>
            <a:lvl3pPr marL="1218072" indent="0" algn="ctr">
              <a:buNone/>
              <a:defRPr sz="2398"/>
            </a:lvl3pPr>
            <a:lvl4pPr marL="1827108" indent="0" algn="ctr">
              <a:buNone/>
              <a:defRPr sz="2131"/>
            </a:lvl4pPr>
            <a:lvl5pPr marL="2436144" indent="0" algn="ctr">
              <a:buNone/>
              <a:defRPr sz="2131"/>
            </a:lvl5pPr>
            <a:lvl6pPr marL="3045181" indent="0" algn="ctr">
              <a:buNone/>
              <a:defRPr sz="2131"/>
            </a:lvl6pPr>
            <a:lvl7pPr marL="3654217" indent="0" algn="ctr">
              <a:buNone/>
              <a:defRPr sz="2131"/>
            </a:lvl7pPr>
            <a:lvl8pPr marL="4263253" indent="0" algn="ctr">
              <a:buNone/>
              <a:defRPr sz="2131"/>
            </a:lvl8pPr>
            <a:lvl9pPr marL="4872289" indent="0" algn="ctr">
              <a:buNone/>
              <a:defRPr sz="2131"/>
            </a:lvl9pPr>
          </a:lstStyle>
          <a:p>
            <a:r>
              <a:rPr lang="en-US"/>
              <a:t>Click to edit Master subtitle style</a:t>
            </a:r>
          </a:p>
        </p:txBody>
      </p:sp>
      <p:sp>
        <p:nvSpPr>
          <p:cNvPr id="4" name="Date Placeholder 3"/>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4114411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999689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845"/>
            <a:ext cx="2628900" cy="581121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845"/>
            <a:ext cx="7683500" cy="581121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708768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664700"/>
            <a:ext cx="8534400" cy="3532408"/>
          </a:xfrm>
        </p:spPr>
        <p:txBody>
          <a:bodyPr/>
          <a:lstStyle>
            <a:lvl1pPr marL="0" indent="0" algn="ctr">
              <a:buNone/>
              <a:defRPr/>
            </a:lvl1pPr>
            <a:lvl2pPr marL="609036" indent="0" algn="ctr">
              <a:buNone/>
              <a:defRPr/>
            </a:lvl2pPr>
            <a:lvl3pPr marL="1218072" indent="0" algn="ctr">
              <a:buNone/>
              <a:defRPr/>
            </a:lvl3pPr>
            <a:lvl4pPr marL="1827108" indent="0" algn="ctr">
              <a:buNone/>
              <a:defRPr/>
            </a:lvl4pPr>
            <a:lvl5pPr marL="2436144" indent="0" algn="ctr">
              <a:buNone/>
              <a:defRPr/>
            </a:lvl5pPr>
            <a:lvl6pPr marL="3045181" indent="0" algn="ctr">
              <a:buNone/>
              <a:defRPr/>
            </a:lvl6pPr>
            <a:lvl7pPr marL="3654217" indent="0" algn="ctr">
              <a:buNone/>
              <a:defRPr/>
            </a:lvl7pPr>
            <a:lvl8pPr marL="4263253" indent="0" algn="ctr">
              <a:buNone/>
              <a:defRPr/>
            </a:lvl8pPr>
            <a:lvl9pPr marL="4872289" indent="0" algn="ctr">
              <a:buNone/>
              <a:defRPr/>
            </a:lvl9pPr>
          </a:lstStyle>
          <a:p>
            <a:r>
              <a:rPr lang="en-US" dirty="0"/>
              <a:t>Click to edit Master subtitle style</a:t>
            </a:r>
          </a:p>
        </p:txBody>
      </p:sp>
      <p:sp>
        <p:nvSpPr>
          <p:cNvPr id="6" name="Title 1"/>
          <p:cNvSpPr>
            <a:spLocks noGrp="1"/>
          </p:cNvSpPr>
          <p:nvPr>
            <p:ph type="title"/>
          </p:nvPr>
        </p:nvSpPr>
        <p:spPr>
          <a:xfrm>
            <a:off x="0" y="175944"/>
            <a:ext cx="12192000" cy="1340768"/>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034854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25025"/>
            <a:ext cx="10363200" cy="41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899818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6" name="Title 1"/>
          <p:cNvSpPr>
            <a:spLocks noGrp="1"/>
          </p:cNvSpPr>
          <p:nvPr>
            <p:ph type="title"/>
          </p:nvPr>
        </p:nvSpPr>
        <p:spPr>
          <a:xfrm>
            <a:off x="0" y="169796"/>
            <a:ext cx="12192000" cy="926470"/>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792509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9795"/>
            <a:ext cx="12192000" cy="1340768"/>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331760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186729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664"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39"/>
            <a:ext cx="7315200" cy="725958"/>
          </a:xfrm>
        </p:spPr>
        <p:txBody>
          <a:bodyPr/>
          <a:lstStyle>
            <a:lvl1pPr marL="0" indent="0">
              <a:buNone/>
              <a:defRPr sz="1865"/>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2801185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4076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726944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846"/>
            <a:ext cx="10515600" cy="1323807"/>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314624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3303546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239"/>
        <p:cNvGrpSpPr/>
        <p:nvPr/>
      </p:nvGrpSpPr>
      <p:grpSpPr>
        <a:xfrm>
          <a:off x="0" y="0"/>
          <a:ext cx="0" cy="0"/>
          <a:chOff x="0" y="0"/>
          <a:chExt cx="0" cy="0"/>
        </a:xfrm>
      </p:grpSpPr>
      <p:sp>
        <p:nvSpPr>
          <p:cNvPr id="240" name="Google Shape;240;p125"/>
          <p:cNvSpPr txBox="1">
            <a:spLocks noGrp="1"/>
          </p:cNvSpPr>
          <p:nvPr>
            <p:ph type="title"/>
          </p:nvPr>
        </p:nvSpPr>
        <p:spPr>
          <a:xfrm>
            <a:off x="379141" y="365126"/>
            <a:ext cx="11496907" cy="1036954"/>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accent1"/>
              </a:buClr>
              <a:buSzPts val="2933"/>
              <a:buFont typeface="Arial"/>
              <a:buNone/>
              <a:defRPr sz="2931" b="0" i="0" u="none" strike="noStrike" cap="none">
                <a:solidFill>
                  <a:schemeClr val="accent1"/>
                </a:solidFill>
                <a:latin typeface="Arial"/>
                <a:ea typeface="Arial"/>
                <a:cs typeface="Arial"/>
                <a:sym typeface="Arial"/>
              </a:defRPr>
            </a:lvl1pPr>
            <a:lvl2pPr lvl="1">
              <a:spcBef>
                <a:spcPts val="0"/>
              </a:spcBef>
              <a:spcAft>
                <a:spcPts val="0"/>
              </a:spcAft>
              <a:buSzPts val="1400"/>
              <a:buNone/>
              <a:defRPr sz="1798"/>
            </a:lvl2pPr>
            <a:lvl3pPr lvl="2">
              <a:spcBef>
                <a:spcPts val="0"/>
              </a:spcBef>
              <a:spcAft>
                <a:spcPts val="0"/>
              </a:spcAft>
              <a:buSzPts val="1400"/>
              <a:buNone/>
              <a:defRPr sz="1798"/>
            </a:lvl3pPr>
            <a:lvl4pPr lvl="3">
              <a:spcBef>
                <a:spcPts val="0"/>
              </a:spcBef>
              <a:spcAft>
                <a:spcPts val="0"/>
              </a:spcAft>
              <a:buSzPts val="1400"/>
              <a:buNone/>
              <a:defRPr sz="1798"/>
            </a:lvl4pPr>
            <a:lvl5pPr lvl="4">
              <a:spcBef>
                <a:spcPts val="0"/>
              </a:spcBef>
              <a:spcAft>
                <a:spcPts val="0"/>
              </a:spcAft>
              <a:buSzPts val="1400"/>
              <a:buNone/>
              <a:defRPr sz="1798"/>
            </a:lvl5pPr>
            <a:lvl6pPr lvl="5">
              <a:spcBef>
                <a:spcPts val="0"/>
              </a:spcBef>
              <a:spcAft>
                <a:spcPts val="0"/>
              </a:spcAft>
              <a:buSzPts val="1400"/>
              <a:buNone/>
              <a:defRPr sz="1798"/>
            </a:lvl6pPr>
            <a:lvl7pPr lvl="6">
              <a:spcBef>
                <a:spcPts val="0"/>
              </a:spcBef>
              <a:spcAft>
                <a:spcPts val="0"/>
              </a:spcAft>
              <a:buSzPts val="1400"/>
              <a:buNone/>
              <a:defRPr sz="1798"/>
            </a:lvl7pPr>
            <a:lvl8pPr lvl="7">
              <a:spcBef>
                <a:spcPts val="0"/>
              </a:spcBef>
              <a:spcAft>
                <a:spcPts val="0"/>
              </a:spcAft>
              <a:buSzPts val="1400"/>
              <a:buNone/>
              <a:defRPr sz="1798"/>
            </a:lvl8pPr>
            <a:lvl9pPr lvl="8">
              <a:spcBef>
                <a:spcPts val="0"/>
              </a:spcBef>
              <a:spcAft>
                <a:spcPts val="0"/>
              </a:spcAft>
              <a:buSzPts val="1400"/>
              <a:buNone/>
              <a:defRPr sz="1798"/>
            </a:lvl9pPr>
          </a:lstStyle>
          <a:p>
            <a:endParaRPr/>
          </a:p>
        </p:txBody>
      </p:sp>
      <p:sp>
        <p:nvSpPr>
          <p:cNvPr id="241" name="Google Shape;241;p125"/>
          <p:cNvSpPr txBox="1">
            <a:spLocks noGrp="1"/>
          </p:cNvSpPr>
          <p:nvPr>
            <p:ph type="sldNum" idx="12"/>
          </p:nvPr>
        </p:nvSpPr>
        <p:spPr>
          <a:xfrm>
            <a:off x="11248365" y="6328729"/>
            <a:ext cx="750851"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798">
                <a:solidFill>
                  <a:schemeClr val="dk1"/>
                </a:solidFill>
                <a:latin typeface="Arial"/>
                <a:ea typeface="Arial"/>
                <a:cs typeface="Arial"/>
                <a:sym typeface="Arial"/>
              </a:defRPr>
            </a:lvl1pPr>
            <a:lvl2pPr marL="0" marR="0" lvl="1" indent="0" algn="l" rtl="0">
              <a:spcBef>
                <a:spcPts val="0"/>
              </a:spcBef>
              <a:buNone/>
              <a:defRPr sz="1798">
                <a:solidFill>
                  <a:schemeClr val="dk1"/>
                </a:solidFill>
                <a:latin typeface="Arial"/>
                <a:ea typeface="Arial"/>
                <a:cs typeface="Arial"/>
                <a:sym typeface="Arial"/>
              </a:defRPr>
            </a:lvl2pPr>
            <a:lvl3pPr marL="0" marR="0" lvl="2" indent="0" algn="l" rtl="0">
              <a:spcBef>
                <a:spcPts val="0"/>
              </a:spcBef>
              <a:buNone/>
              <a:defRPr sz="1798">
                <a:solidFill>
                  <a:schemeClr val="dk1"/>
                </a:solidFill>
                <a:latin typeface="Arial"/>
                <a:ea typeface="Arial"/>
                <a:cs typeface="Arial"/>
                <a:sym typeface="Arial"/>
              </a:defRPr>
            </a:lvl3pPr>
            <a:lvl4pPr marL="0" marR="0" lvl="3" indent="0" algn="l" rtl="0">
              <a:spcBef>
                <a:spcPts val="0"/>
              </a:spcBef>
              <a:buNone/>
              <a:defRPr sz="1798">
                <a:solidFill>
                  <a:schemeClr val="dk1"/>
                </a:solidFill>
                <a:latin typeface="Arial"/>
                <a:ea typeface="Arial"/>
                <a:cs typeface="Arial"/>
                <a:sym typeface="Arial"/>
              </a:defRPr>
            </a:lvl4pPr>
            <a:lvl5pPr marL="0" marR="0" lvl="4" indent="0" algn="l" rtl="0">
              <a:spcBef>
                <a:spcPts val="0"/>
              </a:spcBef>
              <a:buNone/>
              <a:defRPr sz="1798">
                <a:solidFill>
                  <a:schemeClr val="dk1"/>
                </a:solidFill>
                <a:latin typeface="Arial"/>
                <a:ea typeface="Arial"/>
                <a:cs typeface="Arial"/>
                <a:sym typeface="Arial"/>
              </a:defRPr>
            </a:lvl5pPr>
            <a:lvl6pPr marL="0" marR="0" lvl="5" indent="0" algn="l" rtl="0">
              <a:spcBef>
                <a:spcPts val="0"/>
              </a:spcBef>
              <a:buNone/>
              <a:defRPr sz="1798">
                <a:solidFill>
                  <a:schemeClr val="dk1"/>
                </a:solidFill>
                <a:latin typeface="Arial"/>
                <a:ea typeface="Arial"/>
                <a:cs typeface="Arial"/>
                <a:sym typeface="Arial"/>
              </a:defRPr>
            </a:lvl6pPr>
            <a:lvl7pPr marL="0" marR="0" lvl="6" indent="0" algn="l" rtl="0">
              <a:spcBef>
                <a:spcPts val="0"/>
              </a:spcBef>
              <a:buNone/>
              <a:defRPr sz="1798">
                <a:solidFill>
                  <a:schemeClr val="dk1"/>
                </a:solidFill>
                <a:latin typeface="Arial"/>
                <a:ea typeface="Arial"/>
                <a:cs typeface="Arial"/>
                <a:sym typeface="Arial"/>
              </a:defRPr>
            </a:lvl7pPr>
            <a:lvl8pPr marL="0" marR="0" lvl="7" indent="0" algn="l" rtl="0">
              <a:spcBef>
                <a:spcPts val="0"/>
              </a:spcBef>
              <a:buNone/>
              <a:defRPr sz="1798">
                <a:solidFill>
                  <a:schemeClr val="dk1"/>
                </a:solidFill>
                <a:latin typeface="Arial"/>
                <a:ea typeface="Arial"/>
                <a:cs typeface="Arial"/>
                <a:sym typeface="Arial"/>
              </a:defRPr>
            </a:lvl8pPr>
            <a:lvl9pPr marL="0" marR="0" lvl="8" indent="0" algn="l" rtl="0">
              <a:spcBef>
                <a:spcPts val="0"/>
              </a:spcBef>
              <a:buNone/>
              <a:defRPr sz="1798">
                <a:solidFill>
                  <a:schemeClr val="dk1"/>
                </a:solidFill>
                <a:latin typeface="Arial"/>
                <a:ea typeface="Arial"/>
                <a:cs typeface="Arial"/>
                <a:sym typeface="Arial"/>
              </a:defRPr>
            </a:lvl9pPr>
          </a:lstStyle>
          <a:p>
            <a:pPr defTabSz="1218072" fontAlgn="base"/>
            <a:fld id="{00000000-1234-1234-1234-123412341234}" type="slidenum">
              <a:rPr lang="en-GB" smtClean="0">
                <a:solidFill>
                  <a:srgbClr val="000000"/>
                </a:solidFill>
              </a:rPr>
              <a:pPr defTabSz="1218072" fontAlgn="base"/>
              <a:t>‹#›</a:t>
            </a:fld>
            <a:endParaRPr lang="en-GB">
              <a:solidFill>
                <a:srgbClr val="000000"/>
              </a:solidFill>
            </a:endParaRPr>
          </a:p>
        </p:txBody>
      </p:sp>
      <p:sp>
        <p:nvSpPr>
          <p:cNvPr id="242" name="Google Shape;242;p125"/>
          <p:cNvSpPr txBox="1">
            <a:spLocks noGrp="1"/>
          </p:cNvSpPr>
          <p:nvPr>
            <p:ph type="body" idx="1"/>
          </p:nvPr>
        </p:nvSpPr>
        <p:spPr>
          <a:xfrm>
            <a:off x="379143" y="1402081"/>
            <a:ext cx="11620073" cy="4685149"/>
          </a:xfrm>
          <a:prstGeom prst="rect">
            <a:avLst/>
          </a:prstGeom>
          <a:noFill/>
          <a:ln>
            <a:noFill/>
          </a:ln>
        </p:spPr>
        <p:txBody>
          <a:bodyPr spcFirstLastPara="1" wrap="square" lIns="91425" tIns="45700" rIns="91425" bIns="45700" anchor="t" anchorCtr="0">
            <a:noAutofit/>
          </a:bodyPr>
          <a:lstStyle>
            <a:lvl1pPr marL="456777" marR="0" lvl="0" indent="-228389" algn="l" rtl="0">
              <a:lnSpc>
                <a:spcPct val="90000"/>
              </a:lnSpc>
              <a:spcBef>
                <a:spcPts val="533"/>
              </a:spcBef>
              <a:spcAft>
                <a:spcPts val="0"/>
              </a:spcAft>
              <a:buClr>
                <a:schemeClr val="accent2"/>
              </a:buClr>
              <a:buSzPts val="1867"/>
              <a:buFont typeface="Arial"/>
              <a:buNone/>
              <a:defRPr sz="1865" b="0" i="0" u="none" strike="noStrike" cap="none">
                <a:solidFill>
                  <a:srgbClr val="60219D"/>
                </a:solidFill>
                <a:latin typeface="Arial"/>
                <a:ea typeface="Arial"/>
                <a:cs typeface="Arial"/>
                <a:sym typeface="Arial"/>
              </a:defRPr>
            </a:lvl1pPr>
            <a:lvl2pPr marL="913554" marR="0" lvl="1" indent="-321457" algn="l" rtl="0">
              <a:lnSpc>
                <a:spcPct val="90000"/>
              </a:lnSpc>
              <a:spcBef>
                <a:spcPts val="533"/>
              </a:spcBef>
              <a:spcAft>
                <a:spcPts val="0"/>
              </a:spcAft>
              <a:buClr>
                <a:schemeClr val="accent2"/>
              </a:buClr>
              <a:buSzPts val="1467"/>
              <a:buFont typeface="Arial"/>
              <a:buChar char="•"/>
              <a:defRPr sz="1465" b="0" i="0" u="none" strike="noStrike" cap="none">
                <a:solidFill>
                  <a:srgbClr val="60219D"/>
                </a:solidFill>
                <a:latin typeface="Arial"/>
                <a:ea typeface="Arial"/>
                <a:cs typeface="Arial"/>
                <a:sym typeface="Arial"/>
              </a:defRPr>
            </a:lvl2pPr>
            <a:lvl3pPr marL="1370331" marR="0" lvl="2" indent="-321457" algn="l" rtl="0">
              <a:lnSpc>
                <a:spcPct val="90000"/>
              </a:lnSpc>
              <a:spcBef>
                <a:spcPts val="533"/>
              </a:spcBef>
              <a:spcAft>
                <a:spcPts val="0"/>
              </a:spcAft>
              <a:buClr>
                <a:schemeClr val="accent2"/>
              </a:buClr>
              <a:buSzPts val="1467"/>
              <a:buFont typeface="Arial"/>
              <a:buChar char="−"/>
              <a:defRPr sz="1465" b="0" i="0" u="none" strike="noStrike" cap="none">
                <a:solidFill>
                  <a:srgbClr val="60219D"/>
                </a:solidFill>
                <a:latin typeface="Arial"/>
                <a:ea typeface="Arial"/>
                <a:cs typeface="Arial"/>
                <a:sym typeface="Arial"/>
              </a:defRPr>
            </a:lvl3pPr>
            <a:lvl4pPr marL="1827108" marR="0" lvl="3" indent="-321457" algn="l" rtl="0">
              <a:lnSpc>
                <a:spcPct val="90000"/>
              </a:lnSpc>
              <a:spcBef>
                <a:spcPts val="533"/>
              </a:spcBef>
              <a:spcAft>
                <a:spcPts val="0"/>
              </a:spcAft>
              <a:buClr>
                <a:schemeClr val="accent2"/>
              </a:buClr>
              <a:buSzPts val="1467"/>
              <a:buFont typeface="Noto Sans Symbols"/>
              <a:buChar char="▪"/>
              <a:defRPr sz="1465" b="0" i="0" u="none" strike="noStrike" cap="none">
                <a:solidFill>
                  <a:srgbClr val="60219D"/>
                </a:solidFill>
                <a:latin typeface="Arial"/>
                <a:ea typeface="Arial"/>
                <a:cs typeface="Arial"/>
                <a:sym typeface="Arial"/>
              </a:defRPr>
            </a:lvl4pPr>
            <a:lvl5pPr marL="2283885" marR="0" lvl="4" indent="-321457" algn="l" rtl="0">
              <a:lnSpc>
                <a:spcPct val="90000"/>
              </a:lnSpc>
              <a:spcBef>
                <a:spcPts val="500"/>
              </a:spcBef>
              <a:spcAft>
                <a:spcPts val="0"/>
              </a:spcAft>
              <a:buClr>
                <a:schemeClr val="dk1"/>
              </a:buClr>
              <a:buSzPts val="1467"/>
              <a:buFont typeface="Arial"/>
              <a:buChar char="•"/>
              <a:defRPr sz="1465" b="0" i="0" u="none" strike="noStrike" cap="none">
                <a:solidFill>
                  <a:schemeClr val="dk1"/>
                </a:solidFill>
                <a:latin typeface="Arial"/>
                <a:ea typeface="Arial"/>
                <a:cs typeface="Arial"/>
                <a:sym typeface="Arial"/>
              </a:defRPr>
            </a:lvl5pPr>
            <a:lvl6pPr marL="2740663" marR="0" lvl="5"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6pPr>
            <a:lvl7pPr marL="3197440" marR="0" lvl="6"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7pPr>
            <a:lvl8pPr marL="3654217" marR="0" lvl="7"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8pPr>
            <a:lvl9pPr marL="4110994" marR="0" lvl="8"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9pPr>
          </a:lstStyle>
          <a:p>
            <a:endParaRPr/>
          </a:p>
        </p:txBody>
      </p:sp>
      <p:sp>
        <p:nvSpPr>
          <p:cNvPr id="243" name="Google Shape;243;p125"/>
          <p:cNvSpPr txBox="1">
            <a:spLocks noGrp="1"/>
          </p:cNvSpPr>
          <p:nvPr>
            <p:ph type="body" idx="2"/>
          </p:nvPr>
        </p:nvSpPr>
        <p:spPr>
          <a:xfrm>
            <a:off x="379142" y="6277512"/>
            <a:ext cx="10655057" cy="467560"/>
          </a:xfrm>
          <a:prstGeom prst="rect">
            <a:avLst/>
          </a:prstGeom>
          <a:noFill/>
          <a:ln>
            <a:noFill/>
          </a:ln>
        </p:spPr>
        <p:txBody>
          <a:bodyPr spcFirstLastPara="1" wrap="square" lIns="91425" tIns="45700" rIns="91425" bIns="45700" anchor="b" anchorCtr="0">
            <a:normAutofit/>
          </a:bodyPr>
          <a:lstStyle>
            <a:lvl1pPr marL="456777" marR="0" lvl="0" indent="-228389" algn="l" rtl="0">
              <a:lnSpc>
                <a:spcPct val="90000"/>
              </a:lnSpc>
              <a:spcBef>
                <a:spcPts val="0"/>
              </a:spcBef>
              <a:spcAft>
                <a:spcPts val="0"/>
              </a:spcAft>
              <a:buClr>
                <a:srgbClr val="7F7F7F"/>
              </a:buClr>
              <a:buSzPts val="800"/>
              <a:buFont typeface="Arial"/>
              <a:buNone/>
              <a:defRPr sz="799" b="0" i="0" u="none" strike="noStrike" cap="none">
                <a:solidFill>
                  <a:srgbClr val="7F7F7F"/>
                </a:solidFill>
                <a:latin typeface="Arial"/>
                <a:ea typeface="Arial"/>
                <a:cs typeface="Arial"/>
                <a:sym typeface="Arial"/>
              </a:defRPr>
            </a:lvl1pPr>
            <a:lvl2pPr marL="913554" marR="0" lvl="1" indent="-380648" algn="l" rtl="0">
              <a:lnSpc>
                <a:spcPct val="90000"/>
              </a:lnSpc>
              <a:spcBef>
                <a:spcPts val="500"/>
              </a:spcBef>
              <a:spcAft>
                <a:spcPts val="0"/>
              </a:spcAft>
              <a:buClr>
                <a:schemeClr val="dk1"/>
              </a:buClr>
              <a:buSzPts val="2400"/>
              <a:buFont typeface="Arial"/>
              <a:buChar char="•"/>
              <a:defRPr sz="2398" b="0" i="0" u="none" strike="noStrike" cap="none">
                <a:solidFill>
                  <a:schemeClr val="dk1"/>
                </a:solidFill>
                <a:latin typeface="Arial"/>
                <a:ea typeface="Arial"/>
                <a:cs typeface="Arial"/>
                <a:sym typeface="Arial"/>
              </a:defRPr>
            </a:lvl2pPr>
            <a:lvl3pPr marL="1370331" marR="0" lvl="2" indent="-355271" algn="l" rtl="0">
              <a:lnSpc>
                <a:spcPct val="90000"/>
              </a:lnSpc>
              <a:spcBef>
                <a:spcPts val="500"/>
              </a:spcBef>
              <a:spcAft>
                <a:spcPts val="0"/>
              </a:spcAft>
              <a:buClr>
                <a:schemeClr val="dk1"/>
              </a:buClr>
              <a:buSzPts val="2000"/>
              <a:buFont typeface="Arial"/>
              <a:buChar char="•"/>
              <a:defRPr sz="1998" b="0" i="0" u="none" strike="noStrike" cap="none">
                <a:solidFill>
                  <a:schemeClr val="dk1"/>
                </a:solidFill>
                <a:latin typeface="Arial"/>
                <a:ea typeface="Arial"/>
                <a:cs typeface="Arial"/>
                <a:sym typeface="Arial"/>
              </a:defRPr>
            </a:lvl3pPr>
            <a:lvl4pPr marL="1827108" marR="0" lvl="3"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4pPr>
            <a:lvl5pPr marL="2283885" marR="0" lvl="4"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5pPr>
            <a:lvl6pPr marL="2740663" marR="0" lvl="5"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6pPr>
            <a:lvl7pPr marL="3197440" marR="0" lvl="6"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7pPr>
            <a:lvl8pPr marL="3654217" marR="0" lvl="7"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8pPr>
            <a:lvl9pPr marL="4110994" marR="0" lvl="8"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6837148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26"/>
        <p:cNvGrpSpPr/>
        <p:nvPr/>
      </p:nvGrpSpPr>
      <p:grpSpPr>
        <a:xfrm>
          <a:off x="0" y="0"/>
          <a:ext cx="0" cy="0"/>
          <a:chOff x="0" y="0"/>
          <a:chExt cx="0" cy="0"/>
        </a:xfrm>
      </p:grpSpPr>
      <p:pic>
        <p:nvPicPr>
          <p:cNvPr id="127" name="Google Shape;127;p115"/>
          <p:cNvPicPr preferRelativeResize="0"/>
          <p:nvPr/>
        </p:nvPicPr>
        <p:blipFill rotWithShape="1">
          <a:blip r:embed="rId2">
            <a:alphaModFix/>
          </a:blip>
          <a:srcRect/>
          <a:stretch/>
        </p:blipFill>
        <p:spPr>
          <a:xfrm>
            <a:off x="0" y="1"/>
            <a:ext cx="12192000" cy="6858000"/>
          </a:xfrm>
          <a:prstGeom prst="rect">
            <a:avLst/>
          </a:prstGeom>
          <a:noFill/>
          <a:ln>
            <a:noFill/>
          </a:ln>
        </p:spPr>
      </p:pic>
      <p:sp>
        <p:nvSpPr>
          <p:cNvPr id="128" name="Google Shape;128;p115"/>
          <p:cNvSpPr/>
          <p:nvPr/>
        </p:nvSpPr>
        <p:spPr>
          <a:xfrm>
            <a:off x="0" y="1"/>
            <a:ext cx="12192000" cy="6858000"/>
          </a:xfrm>
          <a:prstGeom prst="rect">
            <a:avLst/>
          </a:prstGeom>
          <a:solidFill>
            <a:schemeClr val="lt1">
              <a:alpha val="34901"/>
            </a:schemeClr>
          </a:solidFill>
          <a:ln>
            <a:noFill/>
          </a:ln>
        </p:spPr>
        <p:txBody>
          <a:bodyPr spcFirstLastPara="1" wrap="square" lIns="91341" tIns="45658" rIns="91341" bIns="45658" anchor="ctr" anchorCtr="0">
            <a:noAutofit/>
          </a:bodyPr>
          <a:lstStyle/>
          <a:p>
            <a:pPr marL="0" marR="0" lvl="0" indent="0" algn="ctr" defTabSz="1218072" rtl="0" eaLnBrk="1" fontAlgn="base" latinLnBrk="0" hangingPunct="1">
              <a:lnSpc>
                <a:spcPct val="100000"/>
              </a:lnSpc>
              <a:spcBef>
                <a:spcPts val="0"/>
              </a:spcBef>
              <a:spcAft>
                <a:spcPts val="0"/>
              </a:spcAft>
              <a:buClrTx/>
              <a:buSzTx/>
              <a:buFontTx/>
              <a:buNone/>
              <a:tabLst/>
              <a:defRPr/>
            </a:pPr>
            <a:endParaRPr kumimoji="0" sz="1399" b="0" i="0" u="none" strike="noStrike" kern="1200" cap="none" spc="0" normalizeH="0" baseline="0" noProof="0">
              <a:ln>
                <a:noFill/>
              </a:ln>
              <a:solidFill>
                <a:srgbClr val="FFFFFF"/>
              </a:solidFill>
              <a:effectLst/>
              <a:uLnTx/>
              <a:uFillTx/>
              <a:latin typeface="Arial"/>
              <a:ea typeface="Arial"/>
              <a:cs typeface="Arial"/>
              <a:sym typeface="Arial"/>
            </a:endParaRPr>
          </a:p>
        </p:txBody>
      </p:sp>
      <p:pic>
        <p:nvPicPr>
          <p:cNvPr id="129" name="Google Shape;129;p115" descr="Chart, histogram&#10;&#10;Description automatically generated with medium confidence"/>
          <p:cNvPicPr preferRelativeResize="0"/>
          <p:nvPr/>
        </p:nvPicPr>
        <p:blipFill rotWithShape="1">
          <a:blip r:embed="rId3">
            <a:alphaModFix/>
          </a:blip>
          <a:srcRect/>
          <a:stretch/>
        </p:blipFill>
        <p:spPr>
          <a:xfrm>
            <a:off x="10634534" y="6173598"/>
            <a:ext cx="1292631" cy="633643"/>
          </a:xfrm>
          <a:prstGeom prst="rect">
            <a:avLst/>
          </a:prstGeom>
          <a:noFill/>
          <a:ln>
            <a:noFill/>
          </a:ln>
        </p:spPr>
      </p:pic>
      <p:sp>
        <p:nvSpPr>
          <p:cNvPr id="130" name="Google Shape;130;p115"/>
          <p:cNvSpPr txBox="1">
            <a:spLocks noGrp="1"/>
          </p:cNvSpPr>
          <p:nvPr>
            <p:ph type="title"/>
          </p:nvPr>
        </p:nvSpPr>
        <p:spPr>
          <a:xfrm>
            <a:off x="372002" y="320322"/>
            <a:ext cx="9067836" cy="949052"/>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2800"/>
              <a:buFont typeface="Arial"/>
              <a:buNone/>
              <a:defRPr sz="2797" b="0" i="0" u="none" strike="noStrike" cap="none">
                <a:solidFill>
                  <a:schemeClr val="dk1"/>
                </a:solidFill>
                <a:latin typeface="Arial"/>
                <a:ea typeface="Arial"/>
                <a:cs typeface="Arial"/>
                <a:sym typeface="Arial"/>
              </a:defRPr>
            </a:lvl1pPr>
            <a:lvl2pPr lvl="1">
              <a:spcBef>
                <a:spcPts val="0"/>
              </a:spcBef>
              <a:spcAft>
                <a:spcPts val="0"/>
              </a:spcAft>
              <a:buSzPts val="1400"/>
              <a:buNone/>
              <a:defRPr sz="1798"/>
            </a:lvl2pPr>
            <a:lvl3pPr lvl="2">
              <a:spcBef>
                <a:spcPts val="0"/>
              </a:spcBef>
              <a:spcAft>
                <a:spcPts val="0"/>
              </a:spcAft>
              <a:buSzPts val="1400"/>
              <a:buNone/>
              <a:defRPr sz="1798"/>
            </a:lvl3pPr>
            <a:lvl4pPr lvl="3">
              <a:spcBef>
                <a:spcPts val="0"/>
              </a:spcBef>
              <a:spcAft>
                <a:spcPts val="0"/>
              </a:spcAft>
              <a:buSzPts val="1400"/>
              <a:buNone/>
              <a:defRPr sz="1798"/>
            </a:lvl4pPr>
            <a:lvl5pPr lvl="4">
              <a:spcBef>
                <a:spcPts val="0"/>
              </a:spcBef>
              <a:spcAft>
                <a:spcPts val="0"/>
              </a:spcAft>
              <a:buSzPts val="1400"/>
              <a:buNone/>
              <a:defRPr sz="1798"/>
            </a:lvl5pPr>
            <a:lvl6pPr lvl="5">
              <a:spcBef>
                <a:spcPts val="0"/>
              </a:spcBef>
              <a:spcAft>
                <a:spcPts val="0"/>
              </a:spcAft>
              <a:buSzPts val="1400"/>
              <a:buNone/>
              <a:defRPr sz="1798"/>
            </a:lvl6pPr>
            <a:lvl7pPr lvl="6">
              <a:spcBef>
                <a:spcPts val="0"/>
              </a:spcBef>
              <a:spcAft>
                <a:spcPts val="0"/>
              </a:spcAft>
              <a:buSzPts val="1400"/>
              <a:buNone/>
              <a:defRPr sz="1798"/>
            </a:lvl7pPr>
            <a:lvl8pPr lvl="7">
              <a:spcBef>
                <a:spcPts val="0"/>
              </a:spcBef>
              <a:spcAft>
                <a:spcPts val="0"/>
              </a:spcAft>
              <a:buSzPts val="1400"/>
              <a:buNone/>
              <a:defRPr sz="1798"/>
            </a:lvl8pPr>
            <a:lvl9pPr lvl="8">
              <a:spcBef>
                <a:spcPts val="0"/>
              </a:spcBef>
              <a:spcAft>
                <a:spcPts val="0"/>
              </a:spcAft>
              <a:buSzPts val="1400"/>
              <a:buNone/>
              <a:defRPr sz="1798"/>
            </a:lvl9pPr>
          </a:lstStyle>
          <a:p>
            <a:endParaRPr/>
          </a:p>
        </p:txBody>
      </p:sp>
      <p:sp>
        <p:nvSpPr>
          <p:cNvPr id="131" name="Google Shape;131;p115"/>
          <p:cNvSpPr txBox="1">
            <a:spLocks noGrp="1"/>
          </p:cNvSpPr>
          <p:nvPr>
            <p:ph type="body" idx="1"/>
          </p:nvPr>
        </p:nvSpPr>
        <p:spPr>
          <a:xfrm>
            <a:off x="372003" y="6264001"/>
            <a:ext cx="9844663" cy="548976"/>
          </a:xfrm>
          <a:prstGeom prst="rect">
            <a:avLst/>
          </a:prstGeom>
          <a:noFill/>
          <a:ln>
            <a:noFill/>
          </a:ln>
        </p:spPr>
        <p:txBody>
          <a:bodyPr spcFirstLastPara="1" wrap="square" lIns="0" tIns="0" rIns="0" bIns="0" anchor="b" anchorCtr="0">
            <a:noAutofit/>
          </a:bodyPr>
          <a:lstStyle>
            <a:lvl1pPr marL="456777" marR="0" lvl="0" indent="-228389" algn="l" rtl="0">
              <a:lnSpc>
                <a:spcPct val="90000"/>
              </a:lnSpc>
              <a:spcBef>
                <a:spcPts val="0"/>
              </a:spcBef>
              <a:spcAft>
                <a:spcPts val="0"/>
              </a:spcAft>
              <a:buClr>
                <a:srgbClr val="000000"/>
              </a:buClr>
              <a:buSzPts val="1000"/>
              <a:buFont typeface="Arial"/>
              <a:buNone/>
              <a:defRPr sz="999" b="0" i="0" u="none" strike="noStrike" cap="none">
                <a:solidFill>
                  <a:srgbClr val="000000"/>
                </a:solidFill>
                <a:latin typeface="Arial"/>
                <a:ea typeface="Arial"/>
                <a:cs typeface="Arial"/>
                <a:sym typeface="Arial"/>
              </a:defRPr>
            </a:lvl1pPr>
            <a:lvl2pPr marL="913554" marR="0" lvl="1" indent="-380648" algn="l" rtl="0">
              <a:lnSpc>
                <a:spcPct val="90000"/>
              </a:lnSpc>
              <a:spcBef>
                <a:spcPts val="500"/>
              </a:spcBef>
              <a:spcAft>
                <a:spcPts val="0"/>
              </a:spcAft>
              <a:buClr>
                <a:schemeClr val="dk1"/>
              </a:buClr>
              <a:buSzPts val="2400"/>
              <a:buFont typeface="Arial"/>
              <a:buChar char="•"/>
              <a:defRPr sz="2398" b="0" i="0" u="none" strike="noStrike" cap="none">
                <a:solidFill>
                  <a:schemeClr val="dk1"/>
                </a:solidFill>
                <a:latin typeface="Arial"/>
                <a:ea typeface="Arial"/>
                <a:cs typeface="Arial"/>
                <a:sym typeface="Arial"/>
              </a:defRPr>
            </a:lvl2pPr>
            <a:lvl3pPr marL="1370331" marR="0" lvl="2" indent="-355271" algn="l" rtl="0">
              <a:lnSpc>
                <a:spcPct val="90000"/>
              </a:lnSpc>
              <a:spcBef>
                <a:spcPts val="500"/>
              </a:spcBef>
              <a:spcAft>
                <a:spcPts val="0"/>
              </a:spcAft>
              <a:buClr>
                <a:schemeClr val="dk1"/>
              </a:buClr>
              <a:buSzPts val="2000"/>
              <a:buFont typeface="Arial"/>
              <a:buChar char="•"/>
              <a:defRPr sz="1998" b="0" i="0" u="none" strike="noStrike" cap="none">
                <a:solidFill>
                  <a:schemeClr val="dk1"/>
                </a:solidFill>
                <a:latin typeface="Arial"/>
                <a:ea typeface="Arial"/>
                <a:cs typeface="Arial"/>
                <a:sym typeface="Arial"/>
              </a:defRPr>
            </a:lvl3pPr>
            <a:lvl4pPr marL="1827108" marR="0" lvl="3"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4pPr>
            <a:lvl5pPr marL="2283885" marR="0" lvl="4"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5pPr>
            <a:lvl6pPr marL="2740663" marR="0" lvl="5"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6pPr>
            <a:lvl7pPr marL="3197440" marR="0" lvl="6"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7pPr>
            <a:lvl8pPr marL="3654217" marR="0" lvl="7"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8pPr>
            <a:lvl9pPr marL="4110994" marR="0" lvl="8" indent="-342583" algn="l" rtl="0">
              <a:lnSpc>
                <a:spcPct val="90000"/>
              </a:lnSpc>
              <a:spcBef>
                <a:spcPts val="500"/>
              </a:spcBef>
              <a:spcAft>
                <a:spcPts val="0"/>
              </a:spcAft>
              <a:buClr>
                <a:schemeClr val="dk1"/>
              </a:buClr>
              <a:buSzPts val="1800"/>
              <a:buFont typeface="Arial"/>
              <a:buChar char="•"/>
              <a:defRPr sz="1798"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8984799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3_Title Only">
  <p:cSld name="3_Title Only">
    <p:spTree>
      <p:nvGrpSpPr>
        <p:cNvPr id="1" name="Shape 103"/>
        <p:cNvGrpSpPr/>
        <p:nvPr/>
      </p:nvGrpSpPr>
      <p:grpSpPr>
        <a:xfrm>
          <a:off x="0" y="0"/>
          <a:ext cx="0" cy="0"/>
          <a:chOff x="0" y="0"/>
          <a:chExt cx="0" cy="0"/>
        </a:xfrm>
      </p:grpSpPr>
      <p:sp>
        <p:nvSpPr>
          <p:cNvPr id="107" name="Google Shape;107;p157"/>
          <p:cNvSpPr txBox="1">
            <a:spLocks noGrp="1"/>
          </p:cNvSpPr>
          <p:nvPr>
            <p:ph type="title"/>
          </p:nvPr>
        </p:nvSpPr>
        <p:spPr>
          <a:xfrm>
            <a:off x="372002" y="320322"/>
            <a:ext cx="9067836" cy="94905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800"/>
              <a:buFont typeface="Calibri"/>
              <a:buNone/>
              <a:defRPr sz="2797" b="0" i="0" cap="none">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157"/>
          <p:cNvSpPr txBox="1">
            <a:spLocks noGrp="1"/>
          </p:cNvSpPr>
          <p:nvPr>
            <p:ph type="body" idx="1"/>
          </p:nvPr>
        </p:nvSpPr>
        <p:spPr>
          <a:xfrm>
            <a:off x="372003" y="6264001"/>
            <a:ext cx="9844663" cy="548976"/>
          </a:xfrm>
          <a:prstGeom prst="rect">
            <a:avLst/>
          </a:prstGeom>
          <a:noFill/>
          <a:ln>
            <a:noFill/>
          </a:ln>
        </p:spPr>
        <p:txBody>
          <a:bodyPr spcFirstLastPara="1" wrap="square" lIns="0" tIns="0" rIns="0" bIns="0" anchor="b" anchorCtr="0">
            <a:normAutofit/>
          </a:bodyPr>
          <a:lstStyle>
            <a:lvl1pPr marL="456777" lvl="0" indent="-228389" algn="l">
              <a:lnSpc>
                <a:spcPct val="90000"/>
              </a:lnSpc>
              <a:spcBef>
                <a:spcPts val="0"/>
              </a:spcBef>
              <a:spcAft>
                <a:spcPts val="0"/>
              </a:spcAft>
              <a:buClr>
                <a:srgbClr val="000000"/>
              </a:buClr>
              <a:buSzPts val="1000"/>
              <a:buNone/>
              <a:defRPr sz="999" b="0" i="0">
                <a:solidFill>
                  <a:srgbClr val="000000"/>
                </a:solidFill>
                <a:latin typeface="Arial"/>
                <a:ea typeface="Arial"/>
                <a:cs typeface="Arial"/>
                <a:sym typeface="Arial"/>
              </a:defRPr>
            </a:lvl1pPr>
            <a:lvl2pPr marL="913554" lvl="1" indent="-342583" algn="l">
              <a:lnSpc>
                <a:spcPct val="90000"/>
              </a:lnSpc>
              <a:spcBef>
                <a:spcPts val="500"/>
              </a:spcBef>
              <a:spcAft>
                <a:spcPts val="0"/>
              </a:spcAft>
              <a:buClr>
                <a:schemeClr val="dk1"/>
              </a:buClr>
              <a:buSzPts val="1800"/>
              <a:buChar char="•"/>
              <a:defRPr/>
            </a:lvl2pPr>
            <a:lvl3pPr marL="1370331" lvl="2" indent="-342583" algn="l">
              <a:lnSpc>
                <a:spcPct val="90000"/>
              </a:lnSpc>
              <a:spcBef>
                <a:spcPts val="500"/>
              </a:spcBef>
              <a:spcAft>
                <a:spcPts val="0"/>
              </a:spcAft>
              <a:buClr>
                <a:schemeClr val="dk1"/>
              </a:buClr>
              <a:buSzPts val="1800"/>
              <a:buChar char="•"/>
              <a:defRPr/>
            </a:lvl3pPr>
            <a:lvl4pPr marL="1827108" lvl="3" indent="-342583" algn="l">
              <a:lnSpc>
                <a:spcPct val="90000"/>
              </a:lnSpc>
              <a:spcBef>
                <a:spcPts val="500"/>
              </a:spcBef>
              <a:spcAft>
                <a:spcPts val="0"/>
              </a:spcAft>
              <a:buClr>
                <a:schemeClr val="dk1"/>
              </a:buClr>
              <a:buSzPts val="1800"/>
              <a:buChar char="•"/>
              <a:defRPr/>
            </a:lvl4pPr>
            <a:lvl5pPr marL="2283885" lvl="4" indent="-342583" algn="l">
              <a:lnSpc>
                <a:spcPct val="90000"/>
              </a:lnSpc>
              <a:spcBef>
                <a:spcPts val="500"/>
              </a:spcBef>
              <a:spcAft>
                <a:spcPts val="0"/>
              </a:spcAft>
              <a:buClr>
                <a:schemeClr val="dk1"/>
              </a:buClr>
              <a:buSzPts val="1800"/>
              <a:buChar char="•"/>
              <a:defRPr/>
            </a:lvl5pPr>
            <a:lvl6pPr marL="2740663" lvl="5" indent="-342583" algn="l">
              <a:lnSpc>
                <a:spcPct val="90000"/>
              </a:lnSpc>
              <a:spcBef>
                <a:spcPts val="500"/>
              </a:spcBef>
              <a:spcAft>
                <a:spcPts val="0"/>
              </a:spcAft>
              <a:buClr>
                <a:schemeClr val="dk1"/>
              </a:buClr>
              <a:buSzPts val="1800"/>
              <a:buChar char="•"/>
              <a:defRPr/>
            </a:lvl6pPr>
            <a:lvl7pPr marL="3197440" lvl="6" indent="-342583" algn="l">
              <a:lnSpc>
                <a:spcPct val="90000"/>
              </a:lnSpc>
              <a:spcBef>
                <a:spcPts val="500"/>
              </a:spcBef>
              <a:spcAft>
                <a:spcPts val="0"/>
              </a:spcAft>
              <a:buClr>
                <a:schemeClr val="dk1"/>
              </a:buClr>
              <a:buSzPts val="1800"/>
              <a:buChar char="•"/>
              <a:defRPr/>
            </a:lvl7pPr>
            <a:lvl8pPr marL="3654217" lvl="7" indent="-342583" algn="l">
              <a:lnSpc>
                <a:spcPct val="90000"/>
              </a:lnSpc>
              <a:spcBef>
                <a:spcPts val="500"/>
              </a:spcBef>
              <a:spcAft>
                <a:spcPts val="0"/>
              </a:spcAft>
              <a:buClr>
                <a:schemeClr val="dk1"/>
              </a:buClr>
              <a:buSzPts val="1800"/>
              <a:buChar char="•"/>
              <a:defRPr/>
            </a:lvl8pPr>
            <a:lvl9pPr marL="4110994" lvl="8" indent="-342583"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02441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1_Title Slide White">
  <p:cSld name="1_Title Slide White">
    <p:spTree>
      <p:nvGrpSpPr>
        <p:cNvPr id="1" name="Shape 109"/>
        <p:cNvGrpSpPr/>
        <p:nvPr/>
      </p:nvGrpSpPr>
      <p:grpSpPr>
        <a:xfrm>
          <a:off x="0" y="0"/>
          <a:ext cx="0" cy="0"/>
          <a:chOff x="0" y="0"/>
          <a:chExt cx="0" cy="0"/>
        </a:xfrm>
      </p:grpSpPr>
      <p:sp>
        <p:nvSpPr>
          <p:cNvPr id="110" name="Google Shape;110;p158"/>
          <p:cNvSpPr txBox="1">
            <a:spLocks noGrp="1"/>
          </p:cNvSpPr>
          <p:nvPr>
            <p:ph type="ctrTitle"/>
          </p:nvPr>
        </p:nvSpPr>
        <p:spPr>
          <a:xfrm>
            <a:off x="640080" y="1489130"/>
            <a:ext cx="10972800" cy="222326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2557"/>
              </a:buClr>
              <a:buSzPts val="5400"/>
              <a:buFont typeface="Arial"/>
              <a:buNone/>
              <a:defRPr sz="5395" b="1">
                <a:solidFill>
                  <a:srgbClr val="002557"/>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158"/>
          <p:cNvSpPr txBox="1">
            <a:spLocks noGrp="1"/>
          </p:cNvSpPr>
          <p:nvPr>
            <p:ph type="subTitle" idx="1"/>
          </p:nvPr>
        </p:nvSpPr>
        <p:spPr>
          <a:xfrm>
            <a:off x="640080" y="3797535"/>
            <a:ext cx="10972800" cy="948671"/>
          </a:xfrm>
          <a:prstGeom prst="rect">
            <a:avLst/>
          </a:prstGeom>
          <a:noFill/>
          <a:ln>
            <a:noFill/>
          </a:ln>
        </p:spPr>
        <p:txBody>
          <a:bodyPr spcFirstLastPara="1" wrap="square" lIns="91425" tIns="45700" rIns="91425" bIns="45700" anchor="t" anchorCtr="0">
            <a:normAutofit/>
          </a:bodyPr>
          <a:lstStyle>
            <a:lvl1pPr lvl="0" algn="l">
              <a:lnSpc>
                <a:spcPct val="90000"/>
              </a:lnSpc>
              <a:spcBef>
                <a:spcPts val="999"/>
              </a:spcBef>
              <a:spcAft>
                <a:spcPts val="0"/>
              </a:spcAft>
              <a:buClr>
                <a:srgbClr val="002557"/>
              </a:buClr>
              <a:buSzPts val="2800"/>
              <a:buNone/>
              <a:defRPr sz="2797">
                <a:solidFill>
                  <a:srgbClr val="002557"/>
                </a:solidFill>
              </a:defRPr>
            </a:lvl1pPr>
            <a:lvl2pPr lvl="1" algn="ctr">
              <a:lnSpc>
                <a:spcPct val="90000"/>
              </a:lnSpc>
              <a:spcBef>
                <a:spcPts val="500"/>
              </a:spcBef>
              <a:spcAft>
                <a:spcPts val="0"/>
              </a:spcAft>
              <a:buClr>
                <a:schemeClr val="dk1"/>
              </a:buClr>
              <a:buSzPts val="2000"/>
              <a:buNone/>
              <a:defRPr sz="1998"/>
            </a:lvl2pPr>
            <a:lvl3pPr lvl="2" algn="ctr">
              <a:lnSpc>
                <a:spcPct val="90000"/>
              </a:lnSpc>
              <a:spcBef>
                <a:spcPts val="500"/>
              </a:spcBef>
              <a:spcAft>
                <a:spcPts val="0"/>
              </a:spcAft>
              <a:buClr>
                <a:schemeClr val="dk1"/>
              </a:buClr>
              <a:buSzPts val="1800"/>
              <a:buNone/>
              <a:defRPr sz="1798"/>
            </a:lvl3pPr>
            <a:lvl4pPr lvl="3" algn="ctr">
              <a:lnSpc>
                <a:spcPct val="90000"/>
              </a:lnSpc>
              <a:spcBef>
                <a:spcPts val="500"/>
              </a:spcBef>
              <a:spcAft>
                <a:spcPts val="0"/>
              </a:spcAft>
              <a:buClr>
                <a:schemeClr val="dk1"/>
              </a:buClr>
              <a:buSzPts val="1600"/>
              <a:buNone/>
              <a:defRPr sz="1599"/>
            </a:lvl4pPr>
            <a:lvl5pPr lvl="4" algn="ctr">
              <a:lnSpc>
                <a:spcPct val="90000"/>
              </a:lnSpc>
              <a:spcBef>
                <a:spcPts val="500"/>
              </a:spcBef>
              <a:spcAft>
                <a:spcPts val="0"/>
              </a:spcAft>
              <a:buClr>
                <a:schemeClr val="dk1"/>
              </a:buClr>
              <a:buSzPts val="1600"/>
              <a:buNone/>
              <a:defRPr sz="1599"/>
            </a:lvl5pPr>
            <a:lvl6pPr lvl="5" algn="ctr">
              <a:lnSpc>
                <a:spcPct val="90000"/>
              </a:lnSpc>
              <a:spcBef>
                <a:spcPts val="500"/>
              </a:spcBef>
              <a:spcAft>
                <a:spcPts val="0"/>
              </a:spcAft>
              <a:buClr>
                <a:schemeClr val="dk1"/>
              </a:buClr>
              <a:buSzPts val="1600"/>
              <a:buNone/>
              <a:defRPr sz="1599"/>
            </a:lvl6pPr>
            <a:lvl7pPr lvl="6" algn="ctr">
              <a:lnSpc>
                <a:spcPct val="90000"/>
              </a:lnSpc>
              <a:spcBef>
                <a:spcPts val="500"/>
              </a:spcBef>
              <a:spcAft>
                <a:spcPts val="0"/>
              </a:spcAft>
              <a:buClr>
                <a:schemeClr val="dk1"/>
              </a:buClr>
              <a:buSzPts val="1600"/>
              <a:buNone/>
              <a:defRPr sz="1599"/>
            </a:lvl7pPr>
            <a:lvl8pPr lvl="7" algn="ctr">
              <a:lnSpc>
                <a:spcPct val="90000"/>
              </a:lnSpc>
              <a:spcBef>
                <a:spcPts val="500"/>
              </a:spcBef>
              <a:spcAft>
                <a:spcPts val="0"/>
              </a:spcAft>
              <a:buClr>
                <a:schemeClr val="dk1"/>
              </a:buClr>
              <a:buSzPts val="1600"/>
              <a:buNone/>
              <a:defRPr sz="1599"/>
            </a:lvl8pPr>
            <a:lvl9pPr lvl="8" algn="ctr">
              <a:lnSpc>
                <a:spcPct val="90000"/>
              </a:lnSpc>
              <a:spcBef>
                <a:spcPts val="500"/>
              </a:spcBef>
              <a:spcAft>
                <a:spcPts val="0"/>
              </a:spcAft>
              <a:buClr>
                <a:schemeClr val="dk1"/>
              </a:buClr>
              <a:buSzPts val="1600"/>
              <a:buNone/>
              <a:defRPr sz="1599"/>
            </a:lvl9pPr>
          </a:lstStyle>
          <a:p>
            <a:endParaRPr/>
          </a:p>
        </p:txBody>
      </p:sp>
      <p:sp>
        <p:nvSpPr>
          <p:cNvPr id="112" name="Google Shape;112;p158"/>
          <p:cNvSpPr txBox="1">
            <a:spLocks noGrp="1"/>
          </p:cNvSpPr>
          <p:nvPr>
            <p:ph type="body" idx="2"/>
          </p:nvPr>
        </p:nvSpPr>
        <p:spPr>
          <a:xfrm>
            <a:off x="640080" y="5142188"/>
            <a:ext cx="10972800" cy="594131"/>
          </a:xfrm>
          <a:prstGeom prst="rect">
            <a:avLst/>
          </a:prstGeom>
          <a:noFill/>
          <a:ln>
            <a:noFill/>
          </a:ln>
        </p:spPr>
        <p:txBody>
          <a:bodyPr spcFirstLastPara="1" wrap="square" lIns="91425" tIns="45700" rIns="91425" bIns="45700" anchor="t" anchorCtr="0">
            <a:noAutofit/>
          </a:bodyPr>
          <a:lstStyle>
            <a:lvl1pPr marL="456777" lvl="0" indent="-228389" algn="l">
              <a:lnSpc>
                <a:spcPct val="90000"/>
              </a:lnSpc>
              <a:spcBef>
                <a:spcPts val="999"/>
              </a:spcBef>
              <a:spcAft>
                <a:spcPts val="0"/>
              </a:spcAft>
              <a:buClr>
                <a:srgbClr val="002557"/>
              </a:buClr>
              <a:buSzPts val="2000"/>
              <a:buFont typeface="Calibri"/>
              <a:buNone/>
              <a:defRPr sz="1998">
                <a:solidFill>
                  <a:srgbClr val="002557"/>
                </a:solidFill>
              </a:defRPr>
            </a:lvl1pPr>
            <a:lvl2pPr marL="913554" lvl="1" indent="-228389" algn="l">
              <a:lnSpc>
                <a:spcPct val="90000"/>
              </a:lnSpc>
              <a:spcBef>
                <a:spcPts val="500"/>
              </a:spcBef>
              <a:spcAft>
                <a:spcPts val="0"/>
              </a:spcAft>
              <a:buClr>
                <a:schemeClr val="lt1"/>
              </a:buClr>
              <a:buSzPts val="1400"/>
              <a:buFont typeface="Calibri"/>
              <a:buNone/>
              <a:defRPr sz="1399">
                <a:solidFill>
                  <a:schemeClr val="lt1"/>
                </a:solidFill>
              </a:defRPr>
            </a:lvl2pPr>
            <a:lvl3pPr marL="1370331" lvl="2" indent="-228389" algn="l">
              <a:lnSpc>
                <a:spcPct val="90000"/>
              </a:lnSpc>
              <a:spcBef>
                <a:spcPts val="500"/>
              </a:spcBef>
              <a:spcAft>
                <a:spcPts val="0"/>
              </a:spcAft>
              <a:buClr>
                <a:schemeClr val="lt1"/>
              </a:buClr>
              <a:buSzPts val="1400"/>
              <a:buFont typeface="Calibri"/>
              <a:buNone/>
              <a:defRPr sz="1399">
                <a:solidFill>
                  <a:schemeClr val="lt1"/>
                </a:solidFill>
              </a:defRPr>
            </a:lvl3pPr>
            <a:lvl4pPr marL="1827108" lvl="3" indent="-228389" algn="l">
              <a:lnSpc>
                <a:spcPct val="90000"/>
              </a:lnSpc>
              <a:spcBef>
                <a:spcPts val="500"/>
              </a:spcBef>
              <a:spcAft>
                <a:spcPts val="0"/>
              </a:spcAft>
              <a:buClr>
                <a:schemeClr val="lt1"/>
              </a:buClr>
              <a:buSzPts val="1400"/>
              <a:buFont typeface="Calibri"/>
              <a:buNone/>
              <a:defRPr sz="1399">
                <a:solidFill>
                  <a:schemeClr val="lt1"/>
                </a:solidFill>
              </a:defRPr>
            </a:lvl4pPr>
            <a:lvl5pPr marL="2283885" lvl="4" indent="-228389" algn="l">
              <a:lnSpc>
                <a:spcPct val="90000"/>
              </a:lnSpc>
              <a:spcBef>
                <a:spcPts val="500"/>
              </a:spcBef>
              <a:spcAft>
                <a:spcPts val="0"/>
              </a:spcAft>
              <a:buClr>
                <a:schemeClr val="lt1"/>
              </a:buClr>
              <a:buSzPts val="1400"/>
              <a:buFont typeface="Calibri"/>
              <a:buNone/>
              <a:defRPr sz="1399">
                <a:solidFill>
                  <a:schemeClr val="lt1"/>
                </a:solidFill>
              </a:defRPr>
            </a:lvl5pPr>
            <a:lvl6pPr marL="2740663" lvl="5" indent="-342583" algn="l">
              <a:lnSpc>
                <a:spcPct val="90000"/>
              </a:lnSpc>
              <a:spcBef>
                <a:spcPts val="500"/>
              </a:spcBef>
              <a:spcAft>
                <a:spcPts val="0"/>
              </a:spcAft>
              <a:buClr>
                <a:schemeClr val="dk1"/>
              </a:buClr>
              <a:buSzPts val="1800"/>
              <a:buChar char="•"/>
              <a:defRPr/>
            </a:lvl6pPr>
            <a:lvl7pPr marL="3197440" lvl="6" indent="-342583" algn="l">
              <a:lnSpc>
                <a:spcPct val="90000"/>
              </a:lnSpc>
              <a:spcBef>
                <a:spcPts val="500"/>
              </a:spcBef>
              <a:spcAft>
                <a:spcPts val="0"/>
              </a:spcAft>
              <a:buClr>
                <a:schemeClr val="dk1"/>
              </a:buClr>
              <a:buSzPts val="1800"/>
              <a:buChar char="•"/>
              <a:defRPr/>
            </a:lvl7pPr>
            <a:lvl8pPr marL="3654217" lvl="7" indent="-342583" algn="l">
              <a:lnSpc>
                <a:spcPct val="90000"/>
              </a:lnSpc>
              <a:spcBef>
                <a:spcPts val="500"/>
              </a:spcBef>
              <a:spcAft>
                <a:spcPts val="0"/>
              </a:spcAft>
              <a:buClr>
                <a:schemeClr val="dk1"/>
              </a:buClr>
              <a:buSzPts val="1800"/>
              <a:buChar char="•"/>
              <a:defRPr/>
            </a:lvl8pPr>
            <a:lvl9pPr marL="4110994" lvl="8" indent="-342583" algn="l">
              <a:lnSpc>
                <a:spcPct val="90000"/>
              </a:lnSpc>
              <a:spcBef>
                <a:spcPts val="500"/>
              </a:spcBef>
              <a:spcAft>
                <a:spcPts val="0"/>
              </a:spcAft>
              <a:buClr>
                <a:schemeClr val="dk1"/>
              </a:buClr>
              <a:buSzPts val="1800"/>
              <a:buChar char="•"/>
              <a:defRPr/>
            </a:lvl9pPr>
          </a:lstStyle>
          <a:p>
            <a:endParaRPr/>
          </a:p>
        </p:txBody>
      </p:sp>
      <p:pic>
        <p:nvPicPr>
          <p:cNvPr id="113" name="Google Shape;113;p158"/>
          <p:cNvPicPr preferRelativeResize="0"/>
          <p:nvPr/>
        </p:nvPicPr>
        <p:blipFill rotWithShape="1">
          <a:blip r:embed="rId2">
            <a:alphaModFix/>
          </a:blip>
          <a:srcRect/>
          <a:stretch/>
        </p:blipFill>
        <p:spPr>
          <a:xfrm>
            <a:off x="640082" y="490957"/>
            <a:ext cx="2233783" cy="632905"/>
          </a:xfrm>
          <a:prstGeom prst="rect">
            <a:avLst/>
          </a:prstGeom>
          <a:noFill/>
          <a:ln>
            <a:noFill/>
          </a:ln>
        </p:spPr>
      </p:pic>
      <p:sp>
        <p:nvSpPr>
          <p:cNvPr id="114" name="Google Shape;114;p158"/>
          <p:cNvSpPr txBox="1">
            <a:spLocks noGrp="1"/>
          </p:cNvSpPr>
          <p:nvPr>
            <p:ph type="body" idx="3"/>
          </p:nvPr>
        </p:nvSpPr>
        <p:spPr>
          <a:xfrm>
            <a:off x="3324404" y="6271848"/>
            <a:ext cx="5852160" cy="281354"/>
          </a:xfrm>
          <a:prstGeom prst="rect">
            <a:avLst/>
          </a:prstGeom>
          <a:noFill/>
          <a:ln>
            <a:noFill/>
          </a:ln>
        </p:spPr>
        <p:txBody>
          <a:bodyPr spcFirstLastPara="1" wrap="square" lIns="0" tIns="0" rIns="0" bIns="0" anchor="b" anchorCtr="0">
            <a:noAutofit/>
          </a:bodyPr>
          <a:lstStyle>
            <a:lvl1pPr marL="456777" lvl="0" indent="-228389" algn="l">
              <a:lnSpc>
                <a:spcPct val="90000"/>
              </a:lnSpc>
              <a:spcBef>
                <a:spcPts val="0"/>
              </a:spcBef>
              <a:spcAft>
                <a:spcPts val="0"/>
              </a:spcAft>
              <a:buClr>
                <a:srgbClr val="002557"/>
              </a:buClr>
              <a:buSzPts val="1000"/>
              <a:buFont typeface="Calibri"/>
              <a:buNone/>
              <a:defRPr sz="999">
                <a:solidFill>
                  <a:srgbClr val="002557"/>
                </a:solidFill>
              </a:defRPr>
            </a:lvl1pPr>
            <a:lvl2pPr marL="913554" lvl="1" indent="-285486" algn="l">
              <a:lnSpc>
                <a:spcPct val="90000"/>
              </a:lnSpc>
              <a:spcBef>
                <a:spcPts val="500"/>
              </a:spcBef>
              <a:spcAft>
                <a:spcPts val="0"/>
              </a:spcAft>
              <a:buClr>
                <a:srgbClr val="002557"/>
              </a:buClr>
              <a:buSzPts val="900"/>
              <a:buChar char="•"/>
              <a:defRPr sz="899">
                <a:solidFill>
                  <a:srgbClr val="002557"/>
                </a:solidFill>
              </a:defRPr>
            </a:lvl2pPr>
            <a:lvl3pPr marL="1370331" lvl="2" indent="-285486" algn="l">
              <a:lnSpc>
                <a:spcPct val="90000"/>
              </a:lnSpc>
              <a:spcBef>
                <a:spcPts val="500"/>
              </a:spcBef>
              <a:spcAft>
                <a:spcPts val="0"/>
              </a:spcAft>
              <a:buClr>
                <a:srgbClr val="002557"/>
              </a:buClr>
              <a:buSzPts val="900"/>
              <a:buChar char="•"/>
              <a:defRPr sz="899">
                <a:solidFill>
                  <a:srgbClr val="002557"/>
                </a:solidFill>
              </a:defRPr>
            </a:lvl3pPr>
            <a:lvl4pPr marL="1827108" lvl="3" indent="-285486" algn="l">
              <a:lnSpc>
                <a:spcPct val="90000"/>
              </a:lnSpc>
              <a:spcBef>
                <a:spcPts val="500"/>
              </a:spcBef>
              <a:spcAft>
                <a:spcPts val="0"/>
              </a:spcAft>
              <a:buClr>
                <a:srgbClr val="002557"/>
              </a:buClr>
              <a:buSzPts val="900"/>
              <a:buChar char="•"/>
              <a:defRPr sz="899">
                <a:solidFill>
                  <a:srgbClr val="002557"/>
                </a:solidFill>
              </a:defRPr>
            </a:lvl4pPr>
            <a:lvl5pPr marL="2283885" lvl="4" indent="-285486" algn="l">
              <a:lnSpc>
                <a:spcPct val="90000"/>
              </a:lnSpc>
              <a:spcBef>
                <a:spcPts val="500"/>
              </a:spcBef>
              <a:spcAft>
                <a:spcPts val="0"/>
              </a:spcAft>
              <a:buClr>
                <a:srgbClr val="002557"/>
              </a:buClr>
              <a:buSzPts val="900"/>
              <a:buChar char="•"/>
              <a:defRPr sz="899">
                <a:solidFill>
                  <a:srgbClr val="002557"/>
                </a:solidFill>
              </a:defRPr>
            </a:lvl5pPr>
            <a:lvl6pPr marL="2740663" lvl="5" indent="-342583" algn="l">
              <a:lnSpc>
                <a:spcPct val="90000"/>
              </a:lnSpc>
              <a:spcBef>
                <a:spcPts val="500"/>
              </a:spcBef>
              <a:spcAft>
                <a:spcPts val="0"/>
              </a:spcAft>
              <a:buClr>
                <a:schemeClr val="dk1"/>
              </a:buClr>
              <a:buSzPts val="1800"/>
              <a:buChar char="•"/>
              <a:defRPr/>
            </a:lvl6pPr>
            <a:lvl7pPr marL="3197440" lvl="6" indent="-342583" algn="l">
              <a:lnSpc>
                <a:spcPct val="90000"/>
              </a:lnSpc>
              <a:spcBef>
                <a:spcPts val="500"/>
              </a:spcBef>
              <a:spcAft>
                <a:spcPts val="0"/>
              </a:spcAft>
              <a:buClr>
                <a:schemeClr val="dk1"/>
              </a:buClr>
              <a:buSzPts val="1800"/>
              <a:buChar char="•"/>
              <a:defRPr/>
            </a:lvl7pPr>
            <a:lvl8pPr marL="3654217" lvl="7" indent="-342583" algn="l">
              <a:lnSpc>
                <a:spcPct val="90000"/>
              </a:lnSpc>
              <a:spcBef>
                <a:spcPts val="500"/>
              </a:spcBef>
              <a:spcAft>
                <a:spcPts val="0"/>
              </a:spcAft>
              <a:buClr>
                <a:schemeClr val="dk1"/>
              </a:buClr>
              <a:buSzPts val="1800"/>
              <a:buChar char="•"/>
              <a:defRPr/>
            </a:lvl8pPr>
            <a:lvl9pPr marL="4110994" lvl="8" indent="-342583" algn="l">
              <a:lnSpc>
                <a:spcPct val="90000"/>
              </a:lnSpc>
              <a:spcBef>
                <a:spcPts val="500"/>
              </a:spcBef>
              <a:spcAft>
                <a:spcPts val="0"/>
              </a:spcAft>
              <a:buClr>
                <a:schemeClr val="dk1"/>
              </a:buClr>
              <a:buSzPts val="1800"/>
              <a:buChar char="•"/>
              <a:defRPr/>
            </a:lvl9pPr>
          </a:lstStyle>
          <a:p>
            <a:endParaRPr/>
          </a:p>
        </p:txBody>
      </p:sp>
      <p:sp>
        <p:nvSpPr>
          <p:cNvPr id="115" name="Google Shape;115;p158"/>
          <p:cNvSpPr txBox="1">
            <a:spLocks noGrp="1"/>
          </p:cNvSpPr>
          <p:nvPr>
            <p:ph type="body" idx="4"/>
          </p:nvPr>
        </p:nvSpPr>
        <p:spPr>
          <a:xfrm>
            <a:off x="6656564" y="5813846"/>
            <a:ext cx="5464001" cy="423497"/>
          </a:xfrm>
          <a:prstGeom prst="rect">
            <a:avLst/>
          </a:prstGeom>
          <a:noFill/>
          <a:ln>
            <a:noFill/>
          </a:ln>
        </p:spPr>
        <p:txBody>
          <a:bodyPr spcFirstLastPara="1" wrap="square" lIns="91425" tIns="45700" rIns="91425" bIns="45700" anchor="b" anchorCtr="0">
            <a:noAutofit/>
          </a:bodyPr>
          <a:lstStyle>
            <a:lvl1pPr marL="456777" lvl="0" indent="-228389" algn="r">
              <a:lnSpc>
                <a:spcPct val="90000"/>
              </a:lnSpc>
              <a:spcBef>
                <a:spcPts val="999"/>
              </a:spcBef>
              <a:spcAft>
                <a:spcPts val="0"/>
              </a:spcAft>
              <a:buClr>
                <a:schemeClr val="dk1"/>
              </a:buClr>
              <a:buSzPts val="800"/>
              <a:buNone/>
              <a:defRPr sz="799"/>
            </a:lvl1pPr>
            <a:lvl2pPr marL="913554" lvl="1" indent="-342583" algn="l">
              <a:lnSpc>
                <a:spcPct val="90000"/>
              </a:lnSpc>
              <a:spcBef>
                <a:spcPts val="500"/>
              </a:spcBef>
              <a:spcAft>
                <a:spcPts val="0"/>
              </a:spcAft>
              <a:buClr>
                <a:schemeClr val="dk1"/>
              </a:buClr>
              <a:buSzPts val="1800"/>
              <a:buChar char="•"/>
              <a:defRPr/>
            </a:lvl2pPr>
            <a:lvl3pPr marL="1370331" lvl="2" indent="-342583" algn="l">
              <a:lnSpc>
                <a:spcPct val="90000"/>
              </a:lnSpc>
              <a:spcBef>
                <a:spcPts val="500"/>
              </a:spcBef>
              <a:spcAft>
                <a:spcPts val="0"/>
              </a:spcAft>
              <a:buClr>
                <a:schemeClr val="dk1"/>
              </a:buClr>
              <a:buSzPts val="1800"/>
              <a:buChar char="•"/>
              <a:defRPr/>
            </a:lvl3pPr>
            <a:lvl4pPr marL="1827108" lvl="3" indent="-342583" algn="l">
              <a:lnSpc>
                <a:spcPct val="90000"/>
              </a:lnSpc>
              <a:spcBef>
                <a:spcPts val="500"/>
              </a:spcBef>
              <a:spcAft>
                <a:spcPts val="0"/>
              </a:spcAft>
              <a:buClr>
                <a:schemeClr val="dk1"/>
              </a:buClr>
              <a:buSzPts val="1800"/>
              <a:buChar char="•"/>
              <a:defRPr/>
            </a:lvl4pPr>
            <a:lvl5pPr marL="2283885" lvl="4" indent="-342583" algn="l">
              <a:lnSpc>
                <a:spcPct val="90000"/>
              </a:lnSpc>
              <a:spcBef>
                <a:spcPts val="500"/>
              </a:spcBef>
              <a:spcAft>
                <a:spcPts val="0"/>
              </a:spcAft>
              <a:buClr>
                <a:schemeClr val="dk1"/>
              </a:buClr>
              <a:buSzPts val="1800"/>
              <a:buChar char="•"/>
              <a:defRPr/>
            </a:lvl5pPr>
            <a:lvl6pPr marL="2740663" lvl="5" indent="-342583" algn="l">
              <a:lnSpc>
                <a:spcPct val="90000"/>
              </a:lnSpc>
              <a:spcBef>
                <a:spcPts val="500"/>
              </a:spcBef>
              <a:spcAft>
                <a:spcPts val="0"/>
              </a:spcAft>
              <a:buClr>
                <a:schemeClr val="dk1"/>
              </a:buClr>
              <a:buSzPts val="1800"/>
              <a:buChar char="•"/>
              <a:defRPr/>
            </a:lvl6pPr>
            <a:lvl7pPr marL="3197440" lvl="6" indent="-342583" algn="l">
              <a:lnSpc>
                <a:spcPct val="90000"/>
              </a:lnSpc>
              <a:spcBef>
                <a:spcPts val="500"/>
              </a:spcBef>
              <a:spcAft>
                <a:spcPts val="0"/>
              </a:spcAft>
              <a:buClr>
                <a:schemeClr val="dk1"/>
              </a:buClr>
              <a:buSzPts val="1800"/>
              <a:buChar char="•"/>
              <a:defRPr/>
            </a:lvl7pPr>
            <a:lvl8pPr marL="3654217" lvl="7" indent="-342583" algn="l">
              <a:lnSpc>
                <a:spcPct val="90000"/>
              </a:lnSpc>
              <a:spcBef>
                <a:spcPts val="500"/>
              </a:spcBef>
              <a:spcAft>
                <a:spcPts val="0"/>
              </a:spcAft>
              <a:buClr>
                <a:schemeClr val="dk1"/>
              </a:buClr>
              <a:buSzPts val="1800"/>
              <a:buChar char="•"/>
              <a:defRPr/>
            </a:lvl8pPr>
            <a:lvl9pPr marL="4110994" lvl="8" indent="-342583"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47452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1_Title and Content">
  <p:cSld name="1_Title and Content">
    <p:spTree>
      <p:nvGrpSpPr>
        <p:cNvPr id="1" name="Shape 116"/>
        <p:cNvGrpSpPr/>
        <p:nvPr/>
      </p:nvGrpSpPr>
      <p:grpSpPr>
        <a:xfrm>
          <a:off x="0" y="0"/>
          <a:ext cx="0" cy="0"/>
          <a:chOff x="0" y="0"/>
          <a:chExt cx="0" cy="0"/>
        </a:xfrm>
      </p:grpSpPr>
      <p:sp>
        <p:nvSpPr>
          <p:cNvPr id="117" name="Google Shape;117;p159"/>
          <p:cNvSpPr txBox="1">
            <a:spLocks noGrp="1"/>
          </p:cNvSpPr>
          <p:nvPr>
            <p:ph type="title"/>
          </p:nvPr>
        </p:nvSpPr>
        <p:spPr>
          <a:xfrm>
            <a:off x="110764" y="74831"/>
            <a:ext cx="10972800" cy="137160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5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199">
                <a:solidFill>
                  <a:schemeClr val="lt1"/>
                </a:solidFill>
                <a:latin typeface="Calibri"/>
                <a:ea typeface="Calibri"/>
                <a:cs typeface="Calibri"/>
                <a:sym typeface="Calibri"/>
              </a:defRPr>
            </a:lvl1pPr>
            <a:lvl2pPr marL="0" lvl="1" indent="0" algn="r">
              <a:spcBef>
                <a:spcPts val="0"/>
              </a:spcBef>
              <a:buNone/>
              <a:defRPr sz="1199">
                <a:solidFill>
                  <a:schemeClr val="lt1"/>
                </a:solidFill>
                <a:latin typeface="Calibri"/>
                <a:ea typeface="Calibri"/>
                <a:cs typeface="Calibri"/>
                <a:sym typeface="Calibri"/>
              </a:defRPr>
            </a:lvl2pPr>
            <a:lvl3pPr marL="0" lvl="2" indent="0" algn="r">
              <a:spcBef>
                <a:spcPts val="0"/>
              </a:spcBef>
              <a:buNone/>
              <a:defRPr sz="1199">
                <a:solidFill>
                  <a:schemeClr val="lt1"/>
                </a:solidFill>
                <a:latin typeface="Calibri"/>
                <a:ea typeface="Calibri"/>
                <a:cs typeface="Calibri"/>
                <a:sym typeface="Calibri"/>
              </a:defRPr>
            </a:lvl3pPr>
            <a:lvl4pPr marL="0" lvl="3" indent="0" algn="r">
              <a:spcBef>
                <a:spcPts val="0"/>
              </a:spcBef>
              <a:buNone/>
              <a:defRPr sz="1199">
                <a:solidFill>
                  <a:schemeClr val="lt1"/>
                </a:solidFill>
                <a:latin typeface="Calibri"/>
                <a:ea typeface="Calibri"/>
                <a:cs typeface="Calibri"/>
                <a:sym typeface="Calibri"/>
              </a:defRPr>
            </a:lvl4pPr>
            <a:lvl5pPr marL="0" lvl="4" indent="0" algn="r">
              <a:spcBef>
                <a:spcPts val="0"/>
              </a:spcBef>
              <a:buNone/>
              <a:defRPr sz="1199">
                <a:solidFill>
                  <a:schemeClr val="lt1"/>
                </a:solidFill>
                <a:latin typeface="Calibri"/>
                <a:ea typeface="Calibri"/>
                <a:cs typeface="Calibri"/>
                <a:sym typeface="Calibri"/>
              </a:defRPr>
            </a:lvl5pPr>
            <a:lvl6pPr marL="0" lvl="5" indent="0" algn="r">
              <a:spcBef>
                <a:spcPts val="0"/>
              </a:spcBef>
              <a:buNone/>
              <a:defRPr sz="1199">
                <a:solidFill>
                  <a:schemeClr val="lt1"/>
                </a:solidFill>
                <a:latin typeface="Calibri"/>
                <a:ea typeface="Calibri"/>
                <a:cs typeface="Calibri"/>
                <a:sym typeface="Calibri"/>
              </a:defRPr>
            </a:lvl6pPr>
            <a:lvl7pPr marL="0" lvl="6" indent="0" algn="r">
              <a:spcBef>
                <a:spcPts val="0"/>
              </a:spcBef>
              <a:buNone/>
              <a:defRPr sz="1199">
                <a:solidFill>
                  <a:schemeClr val="lt1"/>
                </a:solidFill>
                <a:latin typeface="Calibri"/>
                <a:ea typeface="Calibri"/>
                <a:cs typeface="Calibri"/>
                <a:sym typeface="Calibri"/>
              </a:defRPr>
            </a:lvl7pPr>
            <a:lvl8pPr marL="0" lvl="7" indent="0" algn="r">
              <a:spcBef>
                <a:spcPts val="0"/>
              </a:spcBef>
              <a:buNone/>
              <a:defRPr sz="1199">
                <a:solidFill>
                  <a:schemeClr val="lt1"/>
                </a:solidFill>
                <a:latin typeface="Calibri"/>
                <a:ea typeface="Calibri"/>
                <a:cs typeface="Calibri"/>
                <a:sym typeface="Calibri"/>
              </a:defRPr>
            </a:lvl8pPr>
            <a:lvl9pPr marL="0" lvl="8" indent="0" algn="r">
              <a:spcBef>
                <a:spcPts val="0"/>
              </a:spcBef>
              <a:buNone/>
              <a:defRPr sz="1199">
                <a:solidFill>
                  <a:schemeClr val="lt1"/>
                </a:solidFill>
                <a:latin typeface="Calibri"/>
                <a:ea typeface="Calibri"/>
                <a:cs typeface="Calibri"/>
                <a:sym typeface="Calibri"/>
              </a:defRPr>
            </a:lvl9pPr>
          </a:lstStyle>
          <a:p>
            <a:pPr defTabSz="1218072" fontAlgn="base"/>
            <a:fld id="{00000000-1234-1234-1234-123412341234}" type="slidenum">
              <a:rPr lang="en-US" smtClean="0">
                <a:solidFill>
                  <a:srgbClr val="FFFFFF"/>
                </a:solidFill>
              </a:rPr>
              <a:pPr defTabSz="1218072" fontAlgn="base"/>
              <a:t>‹#›</a:t>
            </a:fld>
            <a:endParaRPr lang="en-US">
              <a:solidFill>
                <a:srgbClr val="FFFFFF"/>
              </a:solidFill>
            </a:endParaRPr>
          </a:p>
        </p:txBody>
      </p:sp>
      <p:sp>
        <p:nvSpPr>
          <p:cNvPr id="119" name="Google Shape;119;p159"/>
          <p:cNvSpPr txBox="1">
            <a:spLocks noGrp="1"/>
          </p:cNvSpPr>
          <p:nvPr>
            <p:ph type="body" idx="1"/>
          </p:nvPr>
        </p:nvSpPr>
        <p:spPr>
          <a:xfrm>
            <a:off x="640080" y="1828800"/>
            <a:ext cx="10972800" cy="4023360"/>
          </a:xfrm>
          <a:prstGeom prst="rect">
            <a:avLst/>
          </a:prstGeom>
          <a:noFill/>
          <a:ln>
            <a:noFill/>
          </a:ln>
        </p:spPr>
        <p:txBody>
          <a:bodyPr spcFirstLastPara="1" wrap="square" lIns="91425" tIns="45700" rIns="91425" bIns="45700" anchor="t" anchorCtr="0">
            <a:normAutofit/>
          </a:bodyPr>
          <a:lstStyle>
            <a:lvl1pPr marL="456777" lvl="0" indent="-342583" algn="l">
              <a:lnSpc>
                <a:spcPct val="90000"/>
              </a:lnSpc>
              <a:spcBef>
                <a:spcPts val="999"/>
              </a:spcBef>
              <a:spcAft>
                <a:spcPts val="0"/>
              </a:spcAft>
              <a:buClr>
                <a:schemeClr val="dk1"/>
              </a:buClr>
              <a:buSzPts val="1800"/>
              <a:buChar char="•"/>
              <a:defRPr/>
            </a:lvl1pPr>
            <a:lvl2pPr marL="913554" lvl="1" indent="-342583" algn="l">
              <a:lnSpc>
                <a:spcPct val="90000"/>
              </a:lnSpc>
              <a:spcBef>
                <a:spcPts val="500"/>
              </a:spcBef>
              <a:spcAft>
                <a:spcPts val="0"/>
              </a:spcAft>
              <a:buClr>
                <a:schemeClr val="dk1"/>
              </a:buClr>
              <a:buSzPts val="1800"/>
              <a:buChar char="•"/>
              <a:defRPr/>
            </a:lvl2pPr>
            <a:lvl3pPr marL="1370331" lvl="2" indent="-342583" algn="l">
              <a:lnSpc>
                <a:spcPct val="90000"/>
              </a:lnSpc>
              <a:spcBef>
                <a:spcPts val="500"/>
              </a:spcBef>
              <a:spcAft>
                <a:spcPts val="0"/>
              </a:spcAft>
              <a:buClr>
                <a:schemeClr val="dk1"/>
              </a:buClr>
              <a:buSzPts val="1800"/>
              <a:buChar char="•"/>
              <a:defRPr/>
            </a:lvl3pPr>
            <a:lvl4pPr marL="1827108" lvl="3" indent="-342583" algn="l">
              <a:lnSpc>
                <a:spcPct val="90000"/>
              </a:lnSpc>
              <a:spcBef>
                <a:spcPts val="500"/>
              </a:spcBef>
              <a:spcAft>
                <a:spcPts val="0"/>
              </a:spcAft>
              <a:buClr>
                <a:schemeClr val="dk1"/>
              </a:buClr>
              <a:buSzPts val="1800"/>
              <a:buChar char="•"/>
              <a:defRPr/>
            </a:lvl4pPr>
            <a:lvl5pPr marL="2283885" lvl="4" indent="-342583" algn="l">
              <a:lnSpc>
                <a:spcPct val="90000"/>
              </a:lnSpc>
              <a:spcBef>
                <a:spcPts val="500"/>
              </a:spcBef>
              <a:spcAft>
                <a:spcPts val="0"/>
              </a:spcAft>
              <a:buClr>
                <a:schemeClr val="dk1"/>
              </a:buClr>
              <a:buSzPts val="1800"/>
              <a:buChar char="•"/>
              <a:defRPr/>
            </a:lvl5pPr>
            <a:lvl6pPr marL="2740663" lvl="5" indent="-342583" algn="l">
              <a:lnSpc>
                <a:spcPct val="90000"/>
              </a:lnSpc>
              <a:spcBef>
                <a:spcPts val="500"/>
              </a:spcBef>
              <a:spcAft>
                <a:spcPts val="0"/>
              </a:spcAft>
              <a:buClr>
                <a:schemeClr val="dk1"/>
              </a:buClr>
              <a:buSzPts val="1800"/>
              <a:buChar char="•"/>
              <a:defRPr/>
            </a:lvl6pPr>
            <a:lvl7pPr marL="3197440" lvl="6" indent="-342583" algn="l">
              <a:lnSpc>
                <a:spcPct val="90000"/>
              </a:lnSpc>
              <a:spcBef>
                <a:spcPts val="500"/>
              </a:spcBef>
              <a:spcAft>
                <a:spcPts val="0"/>
              </a:spcAft>
              <a:buClr>
                <a:schemeClr val="dk1"/>
              </a:buClr>
              <a:buSzPts val="1800"/>
              <a:buChar char="•"/>
              <a:defRPr/>
            </a:lvl7pPr>
            <a:lvl8pPr marL="3654217" lvl="7" indent="-342583" algn="l">
              <a:lnSpc>
                <a:spcPct val="90000"/>
              </a:lnSpc>
              <a:spcBef>
                <a:spcPts val="500"/>
              </a:spcBef>
              <a:spcAft>
                <a:spcPts val="0"/>
              </a:spcAft>
              <a:buClr>
                <a:schemeClr val="dk1"/>
              </a:buClr>
              <a:buSzPts val="1800"/>
              <a:buChar char="•"/>
              <a:defRPr/>
            </a:lvl8pPr>
            <a:lvl9pPr marL="4110994" lvl="8" indent="-342583" algn="l">
              <a:lnSpc>
                <a:spcPct val="90000"/>
              </a:lnSpc>
              <a:spcBef>
                <a:spcPts val="500"/>
              </a:spcBef>
              <a:spcAft>
                <a:spcPts val="0"/>
              </a:spcAft>
              <a:buClr>
                <a:schemeClr val="dk1"/>
              </a:buClr>
              <a:buSzPts val="1800"/>
              <a:buChar char="•"/>
              <a:defRPr/>
            </a:lvl9pPr>
          </a:lstStyle>
          <a:p>
            <a:endParaRPr/>
          </a:p>
        </p:txBody>
      </p:sp>
      <p:sp>
        <p:nvSpPr>
          <p:cNvPr id="120" name="Google Shape;120;p159"/>
          <p:cNvSpPr txBox="1">
            <a:spLocks noGrp="1"/>
          </p:cNvSpPr>
          <p:nvPr>
            <p:ph type="body" idx="2"/>
          </p:nvPr>
        </p:nvSpPr>
        <p:spPr>
          <a:xfrm>
            <a:off x="3324404" y="6271848"/>
            <a:ext cx="5852160" cy="281354"/>
          </a:xfrm>
          <a:prstGeom prst="rect">
            <a:avLst/>
          </a:prstGeom>
          <a:noFill/>
          <a:ln>
            <a:noFill/>
          </a:ln>
        </p:spPr>
        <p:txBody>
          <a:bodyPr spcFirstLastPara="1" wrap="square" lIns="0" tIns="0" rIns="0" bIns="0" anchor="b" anchorCtr="0">
            <a:noAutofit/>
          </a:bodyPr>
          <a:lstStyle>
            <a:lvl1pPr marL="456777" lvl="0" indent="-228389" algn="l">
              <a:lnSpc>
                <a:spcPct val="90000"/>
              </a:lnSpc>
              <a:spcBef>
                <a:spcPts val="0"/>
              </a:spcBef>
              <a:spcAft>
                <a:spcPts val="0"/>
              </a:spcAft>
              <a:buClr>
                <a:srgbClr val="002557"/>
              </a:buClr>
              <a:buSzPts val="1000"/>
              <a:buFont typeface="Calibri"/>
              <a:buNone/>
              <a:defRPr sz="999">
                <a:solidFill>
                  <a:srgbClr val="002557"/>
                </a:solidFill>
              </a:defRPr>
            </a:lvl1pPr>
            <a:lvl2pPr marL="913554" lvl="1" indent="-285486" algn="l">
              <a:lnSpc>
                <a:spcPct val="90000"/>
              </a:lnSpc>
              <a:spcBef>
                <a:spcPts val="500"/>
              </a:spcBef>
              <a:spcAft>
                <a:spcPts val="0"/>
              </a:spcAft>
              <a:buClr>
                <a:srgbClr val="002557"/>
              </a:buClr>
              <a:buSzPts val="900"/>
              <a:buChar char="•"/>
              <a:defRPr sz="899">
                <a:solidFill>
                  <a:srgbClr val="002557"/>
                </a:solidFill>
              </a:defRPr>
            </a:lvl2pPr>
            <a:lvl3pPr marL="1370331" lvl="2" indent="-285486" algn="l">
              <a:lnSpc>
                <a:spcPct val="90000"/>
              </a:lnSpc>
              <a:spcBef>
                <a:spcPts val="500"/>
              </a:spcBef>
              <a:spcAft>
                <a:spcPts val="0"/>
              </a:spcAft>
              <a:buClr>
                <a:srgbClr val="002557"/>
              </a:buClr>
              <a:buSzPts val="900"/>
              <a:buChar char="•"/>
              <a:defRPr sz="899">
                <a:solidFill>
                  <a:srgbClr val="002557"/>
                </a:solidFill>
              </a:defRPr>
            </a:lvl3pPr>
            <a:lvl4pPr marL="1827108" lvl="3" indent="-285486" algn="l">
              <a:lnSpc>
                <a:spcPct val="90000"/>
              </a:lnSpc>
              <a:spcBef>
                <a:spcPts val="500"/>
              </a:spcBef>
              <a:spcAft>
                <a:spcPts val="0"/>
              </a:spcAft>
              <a:buClr>
                <a:srgbClr val="002557"/>
              </a:buClr>
              <a:buSzPts val="900"/>
              <a:buChar char="•"/>
              <a:defRPr sz="899">
                <a:solidFill>
                  <a:srgbClr val="002557"/>
                </a:solidFill>
              </a:defRPr>
            </a:lvl4pPr>
            <a:lvl5pPr marL="2283885" lvl="4" indent="-285486" algn="l">
              <a:lnSpc>
                <a:spcPct val="90000"/>
              </a:lnSpc>
              <a:spcBef>
                <a:spcPts val="500"/>
              </a:spcBef>
              <a:spcAft>
                <a:spcPts val="0"/>
              </a:spcAft>
              <a:buClr>
                <a:srgbClr val="002557"/>
              </a:buClr>
              <a:buSzPts val="900"/>
              <a:buChar char="•"/>
              <a:defRPr sz="899">
                <a:solidFill>
                  <a:srgbClr val="002557"/>
                </a:solidFill>
              </a:defRPr>
            </a:lvl5pPr>
            <a:lvl6pPr marL="2740663" lvl="5" indent="-342583" algn="l">
              <a:lnSpc>
                <a:spcPct val="90000"/>
              </a:lnSpc>
              <a:spcBef>
                <a:spcPts val="500"/>
              </a:spcBef>
              <a:spcAft>
                <a:spcPts val="0"/>
              </a:spcAft>
              <a:buClr>
                <a:schemeClr val="dk1"/>
              </a:buClr>
              <a:buSzPts val="1800"/>
              <a:buChar char="•"/>
              <a:defRPr/>
            </a:lvl6pPr>
            <a:lvl7pPr marL="3197440" lvl="6" indent="-342583" algn="l">
              <a:lnSpc>
                <a:spcPct val="90000"/>
              </a:lnSpc>
              <a:spcBef>
                <a:spcPts val="500"/>
              </a:spcBef>
              <a:spcAft>
                <a:spcPts val="0"/>
              </a:spcAft>
              <a:buClr>
                <a:schemeClr val="dk1"/>
              </a:buClr>
              <a:buSzPts val="1800"/>
              <a:buChar char="•"/>
              <a:defRPr/>
            </a:lvl7pPr>
            <a:lvl8pPr marL="3654217" lvl="7" indent="-342583" algn="l">
              <a:lnSpc>
                <a:spcPct val="90000"/>
              </a:lnSpc>
              <a:spcBef>
                <a:spcPts val="500"/>
              </a:spcBef>
              <a:spcAft>
                <a:spcPts val="0"/>
              </a:spcAft>
              <a:buClr>
                <a:schemeClr val="dk1"/>
              </a:buClr>
              <a:buSzPts val="1800"/>
              <a:buChar char="•"/>
              <a:defRPr/>
            </a:lvl8pPr>
            <a:lvl9pPr marL="4110994" lvl="8" indent="-342583" algn="l">
              <a:lnSpc>
                <a:spcPct val="90000"/>
              </a:lnSpc>
              <a:spcBef>
                <a:spcPts val="500"/>
              </a:spcBef>
              <a:spcAft>
                <a:spcPts val="0"/>
              </a:spcAft>
              <a:buClr>
                <a:schemeClr val="dk1"/>
              </a:buClr>
              <a:buSzPts val="1800"/>
              <a:buChar char="•"/>
              <a:defRPr/>
            </a:lvl9pPr>
          </a:lstStyle>
          <a:p>
            <a:endParaRPr/>
          </a:p>
        </p:txBody>
      </p:sp>
      <p:sp>
        <p:nvSpPr>
          <p:cNvPr id="121" name="Google Shape;121;p159"/>
          <p:cNvSpPr txBox="1">
            <a:spLocks noGrp="1"/>
          </p:cNvSpPr>
          <p:nvPr>
            <p:ph type="body" idx="3"/>
          </p:nvPr>
        </p:nvSpPr>
        <p:spPr>
          <a:xfrm>
            <a:off x="6656564" y="5813846"/>
            <a:ext cx="5464001" cy="423497"/>
          </a:xfrm>
          <a:prstGeom prst="rect">
            <a:avLst/>
          </a:prstGeom>
          <a:noFill/>
          <a:ln>
            <a:noFill/>
          </a:ln>
        </p:spPr>
        <p:txBody>
          <a:bodyPr spcFirstLastPara="1" wrap="square" lIns="91425" tIns="45700" rIns="91425" bIns="45700" anchor="b" anchorCtr="0">
            <a:noAutofit/>
          </a:bodyPr>
          <a:lstStyle>
            <a:lvl1pPr marL="456777" lvl="0" indent="-228389" algn="r">
              <a:lnSpc>
                <a:spcPct val="90000"/>
              </a:lnSpc>
              <a:spcBef>
                <a:spcPts val="999"/>
              </a:spcBef>
              <a:spcAft>
                <a:spcPts val="0"/>
              </a:spcAft>
              <a:buClr>
                <a:schemeClr val="dk1"/>
              </a:buClr>
              <a:buSzPts val="800"/>
              <a:buNone/>
              <a:defRPr sz="799"/>
            </a:lvl1pPr>
            <a:lvl2pPr marL="913554" lvl="1" indent="-342583" algn="l">
              <a:lnSpc>
                <a:spcPct val="90000"/>
              </a:lnSpc>
              <a:spcBef>
                <a:spcPts val="500"/>
              </a:spcBef>
              <a:spcAft>
                <a:spcPts val="0"/>
              </a:spcAft>
              <a:buClr>
                <a:schemeClr val="dk1"/>
              </a:buClr>
              <a:buSzPts val="1800"/>
              <a:buChar char="•"/>
              <a:defRPr/>
            </a:lvl2pPr>
            <a:lvl3pPr marL="1370331" lvl="2" indent="-342583" algn="l">
              <a:lnSpc>
                <a:spcPct val="90000"/>
              </a:lnSpc>
              <a:spcBef>
                <a:spcPts val="500"/>
              </a:spcBef>
              <a:spcAft>
                <a:spcPts val="0"/>
              </a:spcAft>
              <a:buClr>
                <a:schemeClr val="dk1"/>
              </a:buClr>
              <a:buSzPts val="1800"/>
              <a:buChar char="•"/>
              <a:defRPr/>
            </a:lvl3pPr>
            <a:lvl4pPr marL="1827108" lvl="3" indent="-342583" algn="l">
              <a:lnSpc>
                <a:spcPct val="90000"/>
              </a:lnSpc>
              <a:spcBef>
                <a:spcPts val="500"/>
              </a:spcBef>
              <a:spcAft>
                <a:spcPts val="0"/>
              </a:spcAft>
              <a:buClr>
                <a:schemeClr val="dk1"/>
              </a:buClr>
              <a:buSzPts val="1800"/>
              <a:buChar char="•"/>
              <a:defRPr/>
            </a:lvl4pPr>
            <a:lvl5pPr marL="2283885" lvl="4" indent="-342583" algn="l">
              <a:lnSpc>
                <a:spcPct val="90000"/>
              </a:lnSpc>
              <a:spcBef>
                <a:spcPts val="500"/>
              </a:spcBef>
              <a:spcAft>
                <a:spcPts val="0"/>
              </a:spcAft>
              <a:buClr>
                <a:schemeClr val="dk1"/>
              </a:buClr>
              <a:buSzPts val="1800"/>
              <a:buChar char="•"/>
              <a:defRPr/>
            </a:lvl5pPr>
            <a:lvl6pPr marL="2740663" lvl="5" indent="-342583" algn="l">
              <a:lnSpc>
                <a:spcPct val="90000"/>
              </a:lnSpc>
              <a:spcBef>
                <a:spcPts val="500"/>
              </a:spcBef>
              <a:spcAft>
                <a:spcPts val="0"/>
              </a:spcAft>
              <a:buClr>
                <a:schemeClr val="dk1"/>
              </a:buClr>
              <a:buSzPts val="1800"/>
              <a:buChar char="•"/>
              <a:defRPr/>
            </a:lvl6pPr>
            <a:lvl7pPr marL="3197440" lvl="6" indent="-342583" algn="l">
              <a:lnSpc>
                <a:spcPct val="90000"/>
              </a:lnSpc>
              <a:spcBef>
                <a:spcPts val="500"/>
              </a:spcBef>
              <a:spcAft>
                <a:spcPts val="0"/>
              </a:spcAft>
              <a:buClr>
                <a:schemeClr val="dk1"/>
              </a:buClr>
              <a:buSzPts val="1800"/>
              <a:buChar char="•"/>
              <a:defRPr/>
            </a:lvl7pPr>
            <a:lvl8pPr marL="3654217" lvl="7" indent="-342583" algn="l">
              <a:lnSpc>
                <a:spcPct val="90000"/>
              </a:lnSpc>
              <a:spcBef>
                <a:spcPts val="500"/>
              </a:spcBef>
              <a:spcAft>
                <a:spcPts val="0"/>
              </a:spcAft>
              <a:buClr>
                <a:schemeClr val="dk1"/>
              </a:buClr>
              <a:buSzPts val="1800"/>
              <a:buChar char="•"/>
              <a:defRPr/>
            </a:lvl8pPr>
            <a:lvl9pPr marL="4110994" lvl="8" indent="-342583"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01387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482A9-F211-4407-8B4C-6C635B83EE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473C39-5864-4461-8AAD-896FA98DB93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AF5FF2-C9B4-44EC-BFC6-4693036190A9}"/>
              </a:ext>
            </a:extLst>
          </p:cNvPr>
          <p:cNvSpPr>
            <a:spLocks noGrp="1"/>
          </p:cNvSpPr>
          <p:nvPr>
            <p:ph type="dt" sz="half" idx="10"/>
          </p:nvPr>
        </p:nvSpPr>
        <p:spPr/>
        <p:txBody>
          <a:bodyPr/>
          <a:lstStyle/>
          <a:p>
            <a:pPr defTabSz="1218072" fontAlgn="base">
              <a:spcBef>
                <a:spcPct val="0"/>
              </a:spcBef>
              <a:spcAft>
                <a:spcPct val="0"/>
              </a:spcAft>
            </a:pPr>
            <a:fld id="{AED7669A-7AC6-4AEE-91FF-B64F046CAA25}" type="datetime1">
              <a:rPr lang="en-US" sz="3197" smtClean="0">
                <a:solidFill>
                  <a:srgbClr val="000000"/>
                </a:solidFill>
              </a:rPr>
              <a:pPr defTabSz="1218072" fontAlgn="base">
                <a:spcBef>
                  <a:spcPct val="0"/>
                </a:spcBef>
                <a:spcAft>
                  <a:spcPct val="0"/>
                </a:spcAft>
              </a:pPr>
              <a:t>7/30/2024</a:t>
            </a:fld>
            <a:endParaRPr lang="en-US" sz="3197">
              <a:solidFill>
                <a:srgbClr val="000000"/>
              </a:solidFill>
            </a:endParaRPr>
          </a:p>
        </p:txBody>
      </p:sp>
      <p:sp>
        <p:nvSpPr>
          <p:cNvPr id="5" name="Footer Placeholder 4">
            <a:extLst>
              <a:ext uri="{FF2B5EF4-FFF2-40B4-BE49-F238E27FC236}">
                <a16:creationId xmlns:a16="http://schemas.microsoft.com/office/drawing/2014/main" id="{D23B1764-641C-4459-A727-28ABC3E00C9F}"/>
              </a:ext>
            </a:extLst>
          </p:cNvPr>
          <p:cNvSpPr>
            <a:spLocks noGrp="1"/>
          </p:cNvSpPr>
          <p:nvPr>
            <p:ph type="ftr" sz="quarter" idx="11"/>
          </p:nvPr>
        </p:nvSpPr>
        <p:spPr/>
        <p:txBody>
          <a:bodyPr/>
          <a:lstStyle/>
          <a:p>
            <a:pPr defTabSz="1218072" fontAlgn="base">
              <a:spcBef>
                <a:spcPct val="0"/>
              </a:spcBef>
              <a:spcAft>
                <a:spcPct val="0"/>
              </a:spcAft>
            </a:pPr>
            <a:endParaRPr lang="en-US"/>
          </a:p>
        </p:txBody>
      </p:sp>
      <p:sp>
        <p:nvSpPr>
          <p:cNvPr id="6" name="Slide Number Placeholder 5">
            <a:extLst>
              <a:ext uri="{FF2B5EF4-FFF2-40B4-BE49-F238E27FC236}">
                <a16:creationId xmlns:a16="http://schemas.microsoft.com/office/drawing/2014/main" id="{585D4B72-ACFC-4613-82E1-F0BA1DA39301}"/>
              </a:ext>
            </a:extLst>
          </p:cNvPr>
          <p:cNvSpPr>
            <a:spLocks noGrp="1"/>
          </p:cNvSpPr>
          <p:nvPr>
            <p:ph type="sldNum" sz="quarter" idx="12"/>
          </p:nvPr>
        </p:nvSpPr>
        <p:spPr/>
        <p:txBody>
          <a:bodyPr/>
          <a:lstStyle/>
          <a:p>
            <a:pPr defTabSz="1218072" fontAlgn="base">
              <a:spcBef>
                <a:spcPct val="0"/>
              </a:spcBef>
              <a:spcAft>
                <a:spcPct val="0"/>
              </a:spcAft>
            </a:pPr>
            <a:fld id="{0987003C-2024-4A14-97BA-204A57461C5B}" type="slidenum">
              <a:rPr lang="en-US" sz="3197" smtClean="0">
                <a:solidFill>
                  <a:srgbClr val="000000"/>
                </a:solidFill>
              </a:rPr>
              <a:pPr defTabSz="1218072" fontAlgn="base">
                <a:spcBef>
                  <a:spcPct val="0"/>
                </a:spcBef>
                <a:spcAft>
                  <a:spcPct val="0"/>
                </a:spcAft>
              </a:pPr>
              <a:t>‹#›</a:t>
            </a:fld>
            <a:endParaRPr lang="en-US" sz="3197">
              <a:solidFill>
                <a:srgbClr val="000000"/>
              </a:solidFill>
            </a:endParaRPr>
          </a:p>
        </p:txBody>
      </p:sp>
    </p:spTree>
    <p:extLst>
      <p:ext uri="{BB962C8B-B14F-4D97-AF65-F5344CB8AC3E}">
        <p14:creationId xmlns:p14="http://schemas.microsoft.com/office/powerpoint/2010/main" val="25353811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50875"/>
            <a:ext cx="11208792" cy="908180"/>
          </a:xfrm>
        </p:spPr>
        <p:txBody>
          <a:bodyPr/>
          <a:lstStyle>
            <a:lvl1pPr>
              <a:defRPr>
                <a:solidFill>
                  <a:srgbClr val="830051"/>
                </a:solidFill>
              </a:defRPr>
            </a:lvl1pPr>
          </a:lstStyle>
          <a:p>
            <a:r>
              <a:rPr lang="en-GB" dirty="0"/>
              <a:t>Click to edit Master title style</a:t>
            </a:r>
          </a:p>
        </p:txBody>
      </p:sp>
      <p:sp>
        <p:nvSpPr>
          <p:cNvPr id="8" name="Text Placeholder 7"/>
          <p:cNvSpPr>
            <a:spLocks noGrp="1"/>
          </p:cNvSpPr>
          <p:nvPr>
            <p:ph type="body" sz="quarter" idx="10"/>
          </p:nvPr>
        </p:nvSpPr>
        <p:spPr>
          <a:xfrm>
            <a:off x="7526" y="6152879"/>
            <a:ext cx="10244668" cy="694266"/>
          </a:xfrm>
          <a:prstGeom prst="rect">
            <a:avLst/>
          </a:prstGeom>
        </p:spPr>
        <p:txBody>
          <a:bodyPr anchor="b">
            <a:normAutofit/>
          </a:bodyPr>
          <a:lstStyle>
            <a:lvl1pPr marL="0" algn="l" defTabSz="913532" rtl="0" eaLnBrk="1" fontAlgn="base" latinLnBrk="0" hangingPunct="1">
              <a:spcBef>
                <a:spcPct val="0"/>
              </a:spcBef>
              <a:spcAft>
                <a:spcPct val="0"/>
              </a:spcAft>
              <a:buClr>
                <a:schemeClr val="tx2"/>
              </a:buClr>
              <a:defRPr lang="en-US" sz="1066" b="0" kern="0" dirty="0" smtClean="0">
                <a:solidFill>
                  <a:srgbClr val="7F7F7F"/>
                </a:solidFill>
                <a:latin typeface="+mn-lt"/>
                <a:ea typeface="+mn-ea"/>
                <a:cs typeface="+mn-cs"/>
              </a:defRPr>
            </a:lvl1pPr>
          </a:lstStyle>
          <a:p>
            <a:pPr lvl="0"/>
            <a:r>
              <a:rPr lang="en-GB"/>
              <a:t>Click to edit Master text styles</a:t>
            </a:r>
          </a:p>
        </p:txBody>
      </p:sp>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3" y="6180269"/>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6" y="1057822"/>
            <a:ext cx="11204788" cy="701273"/>
          </a:xfrm>
          <a:prstGeom prst="rect">
            <a:avLst/>
          </a:prstGeom>
          <a:noFill/>
          <a:ln>
            <a:noFill/>
          </a:ln>
        </p:spPr>
        <p:txBody>
          <a:bodyPr anchor="t">
            <a:noAutofit/>
          </a:bodyPr>
          <a:lstStyle>
            <a:lvl1pPr marL="0" indent="0">
              <a:lnSpc>
                <a:spcPct val="100000"/>
              </a:lnSpc>
              <a:buNone/>
              <a:defRPr sz="1998"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hasCustomPrompt="1"/>
          </p:nvPr>
        </p:nvSpPr>
        <p:spPr>
          <a:xfrm>
            <a:off x="430604" y="1686985"/>
            <a:ext cx="10443633" cy="4451349"/>
          </a:xfrm>
        </p:spPr>
        <p:txBody>
          <a:bodyPr>
            <a:normAutofit/>
          </a:bodyPr>
          <a:lstStyle>
            <a:lvl1pPr>
              <a:spcAft>
                <a:spcPts val="400"/>
              </a:spcAft>
              <a:defRPr sz="2131" b="0">
                <a:solidFill>
                  <a:srgbClr val="4B306A"/>
                </a:solidFill>
              </a:defRPr>
            </a:lvl1pPr>
            <a:lvl2pPr marL="241071" indent="-238957">
              <a:lnSpc>
                <a:spcPct val="100000"/>
              </a:lnSpc>
              <a:spcAft>
                <a:spcPts val="400"/>
              </a:spcAft>
              <a:defRPr sz="2131" b="0">
                <a:solidFill>
                  <a:schemeClr val="tx1"/>
                </a:solidFill>
              </a:defRPr>
            </a:lvl2pPr>
            <a:lvl3pPr marL="666118" indent="-188204">
              <a:lnSpc>
                <a:spcPct val="100000"/>
              </a:lnSpc>
              <a:spcAft>
                <a:spcPts val="400"/>
              </a:spcAft>
              <a:buSzPct val="80000"/>
              <a:buFont typeface="Arial" panose="020B0604020202020204" pitchFamily="34" charset="0"/>
              <a:buChar char="–"/>
              <a:defRPr sz="1599">
                <a:solidFill>
                  <a:schemeClr val="tx1"/>
                </a:solidFill>
              </a:defRPr>
            </a:lvl3pPr>
            <a:lvl4pPr>
              <a:lnSpc>
                <a:spcPct val="100000"/>
              </a:lnSpc>
              <a:spcAft>
                <a:spcPts val="400"/>
              </a:spcAft>
              <a:defRPr sz="1465">
                <a:solidFill>
                  <a:schemeClr val="tx1"/>
                </a:solidFill>
              </a:defRPr>
            </a:lvl4pPr>
            <a:lvl5pPr>
              <a:lnSpc>
                <a:spcPct val="100000"/>
              </a:lnSpc>
              <a:defRPr/>
            </a:lvl5pPr>
          </a:lstStyle>
          <a:p>
            <a:pPr lvl="1"/>
            <a:r>
              <a:rPr lang="en-GB" dirty="0"/>
              <a:t>Second level</a:t>
            </a:r>
          </a:p>
          <a:p>
            <a:pPr lvl="2"/>
            <a:r>
              <a:rPr lang="en-GB" dirty="0"/>
              <a:t>Third level</a:t>
            </a:r>
          </a:p>
          <a:p>
            <a:pPr lvl="3"/>
            <a:r>
              <a:rPr lang="en-GB" dirty="0"/>
              <a:t>Fourth level</a:t>
            </a:r>
          </a:p>
        </p:txBody>
      </p:sp>
      <p:sp>
        <p:nvSpPr>
          <p:cNvPr id="12" name="Slide Number Placeholder 4"/>
          <p:cNvSpPr>
            <a:spLocks noGrp="1"/>
          </p:cNvSpPr>
          <p:nvPr>
            <p:ph type="sldNum" sz="quarter" idx="4"/>
          </p:nvPr>
        </p:nvSpPr>
        <p:spPr>
          <a:xfrm>
            <a:off x="9347200" y="6491818"/>
            <a:ext cx="2844800" cy="366184"/>
          </a:xfrm>
          <a:prstGeom prst="rect">
            <a:avLst/>
          </a:prstGeom>
        </p:spPr>
        <p:txBody>
          <a:bodyPr vert="horz" lIns="91440" tIns="45720" rIns="91440" bIns="45720" rtlCol="0" anchor="ctr"/>
          <a:lstStyle>
            <a:lvl1pPr algn="r">
              <a:defRPr sz="932">
                <a:solidFill>
                  <a:schemeClr val="tx1">
                    <a:tint val="75000"/>
                  </a:schemeClr>
                </a:solidFill>
              </a:defRPr>
            </a:lvl1pPr>
          </a:lstStyle>
          <a:p>
            <a:pPr defTabSz="1218072" fontAlgn="base">
              <a:spcBef>
                <a:spcPct val="0"/>
              </a:spcBef>
              <a:spcAft>
                <a:spcPct val="0"/>
              </a:spcAft>
            </a:pPr>
            <a:fld id="{4FF61421-0D1F-374C-A6EF-D3B8E531EC5C}" type="slidenum">
              <a:rPr lang="en-US" smtClean="0">
                <a:solidFill>
                  <a:srgbClr val="000000">
                    <a:tint val="75000"/>
                  </a:srgbClr>
                </a:solidFill>
              </a:rPr>
              <a:pPr defTabSz="1218072" fontAlgn="base">
                <a:spcBef>
                  <a:spcPct val="0"/>
                </a:spcBef>
                <a:spcAft>
                  <a:spcPct val="0"/>
                </a:spcAft>
              </a:pPr>
              <a:t>‹#›</a:t>
            </a:fld>
            <a:endParaRPr lang="en-US">
              <a:solidFill>
                <a:srgbClr val="000000">
                  <a:tint val="75000"/>
                </a:srgbClr>
              </a:solidFill>
            </a:endParaRPr>
          </a:p>
        </p:txBody>
      </p:sp>
    </p:spTree>
    <p:extLst>
      <p:ext uri="{BB962C8B-B14F-4D97-AF65-F5344CB8AC3E}">
        <p14:creationId xmlns:p14="http://schemas.microsoft.com/office/powerpoint/2010/main" val="2744359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50875"/>
            <a:ext cx="11208792" cy="908180"/>
          </a:xfrm>
        </p:spPr>
        <p:txBody>
          <a:bodyPr/>
          <a:lstStyle>
            <a:lvl1pPr>
              <a:defRPr>
                <a:solidFill>
                  <a:srgbClr val="830051"/>
                </a:solidFill>
              </a:defRPr>
            </a:lvl1pPr>
          </a:lstStyle>
          <a:p>
            <a:r>
              <a:rPr lang="en-GB" dirty="0"/>
              <a:t>Click to edit Master title style</a:t>
            </a:r>
          </a:p>
        </p:txBody>
      </p:sp>
      <p:sp>
        <p:nvSpPr>
          <p:cNvPr id="8" name="Text Placeholder 7"/>
          <p:cNvSpPr>
            <a:spLocks noGrp="1"/>
          </p:cNvSpPr>
          <p:nvPr>
            <p:ph type="body" sz="quarter" idx="10"/>
          </p:nvPr>
        </p:nvSpPr>
        <p:spPr>
          <a:xfrm>
            <a:off x="7526" y="6152879"/>
            <a:ext cx="10244668" cy="694266"/>
          </a:xfrm>
          <a:prstGeom prst="rect">
            <a:avLst/>
          </a:prstGeom>
        </p:spPr>
        <p:txBody>
          <a:bodyPr anchor="b">
            <a:normAutofit/>
          </a:bodyPr>
          <a:lstStyle>
            <a:lvl1pPr marL="0" algn="l" defTabSz="913532" rtl="0" eaLnBrk="1" fontAlgn="base" latinLnBrk="0" hangingPunct="1">
              <a:spcBef>
                <a:spcPct val="0"/>
              </a:spcBef>
              <a:spcAft>
                <a:spcPct val="0"/>
              </a:spcAft>
              <a:buClr>
                <a:schemeClr val="tx2"/>
              </a:buClr>
              <a:defRPr lang="en-US" sz="1066" b="0" kern="0" dirty="0" smtClean="0">
                <a:solidFill>
                  <a:srgbClr val="7F7F7F"/>
                </a:solidFill>
                <a:latin typeface="+mn-lt"/>
                <a:ea typeface="+mn-ea"/>
                <a:cs typeface="+mn-cs"/>
              </a:defRPr>
            </a:lvl1pPr>
          </a:lstStyle>
          <a:p>
            <a:pPr lvl="0"/>
            <a:r>
              <a:rPr lang="en-GB"/>
              <a:t>Click to edit Master text styles</a:t>
            </a:r>
          </a:p>
        </p:txBody>
      </p:sp>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3" y="6180269"/>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6" y="1057822"/>
            <a:ext cx="11204788" cy="701273"/>
          </a:xfrm>
          <a:prstGeom prst="rect">
            <a:avLst/>
          </a:prstGeom>
          <a:noFill/>
          <a:ln>
            <a:noFill/>
          </a:ln>
        </p:spPr>
        <p:txBody>
          <a:bodyPr anchor="t">
            <a:noAutofit/>
          </a:bodyPr>
          <a:lstStyle>
            <a:lvl1pPr marL="0" indent="0">
              <a:lnSpc>
                <a:spcPct val="100000"/>
              </a:lnSpc>
              <a:buNone/>
              <a:defRPr sz="1998"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hasCustomPrompt="1"/>
          </p:nvPr>
        </p:nvSpPr>
        <p:spPr>
          <a:xfrm>
            <a:off x="430604" y="1686985"/>
            <a:ext cx="10443633" cy="4451349"/>
          </a:xfrm>
        </p:spPr>
        <p:txBody>
          <a:bodyPr>
            <a:normAutofit/>
          </a:bodyPr>
          <a:lstStyle>
            <a:lvl1pPr>
              <a:spcAft>
                <a:spcPts val="400"/>
              </a:spcAft>
              <a:defRPr sz="2131" b="0">
                <a:solidFill>
                  <a:srgbClr val="4B306A"/>
                </a:solidFill>
              </a:defRPr>
            </a:lvl1pPr>
            <a:lvl2pPr marL="241071" indent="-238957">
              <a:lnSpc>
                <a:spcPct val="100000"/>
              </a:lnSpc>
              <a:spcAft>
                <a:spcPts val="400"/>
              </a:spcAft>
              <a:defRPr sz="2131" b="0">
                <a:solidFill>
                  <a:schemeClr val="tx1"/>
                </a:solidFill>
              </a:defRPr>
            </a:lvl2pPr>
            <a:lvl3pPr marL="666118" indent="-188204">
              <a:lnSpc>
                <a:spcPct val="100000"/>
              </a:lnSpc>
              <a:spcAft>
                <a:spcPts val="400"/>
              </a:spcAft>
              <a:buSzPct val="80000"/>
              <a:buFont typeface="Arial" panose="020B0604020202020204" pitchFamily="34" charset="0"/>
              <a:buChar char="–"/>
              <a:defRPr sz="1599">
                <a:solidFill>
                  <a:schemeClr val="tx1"/>
                </a:solidFill>
              </a:defRPr>
            </a:lvl3pPr>
            <a:lvl4pPr>
              <a:lnSpc>
                <a:spcPct val="100000"/>
              </a:lnSpc>
              <a:spcAft>
                <a:spcPts val="400"/>
              </a:spcAft>
              <a:defRPr sz="1465">
                <a:solidFill>
                  <a:schemeClr val="tx1"/>
                </a:solidFill>
              </a:defRPr>
            </a:lvl4pPr>
            <a:lvl5pPr>
              <a:lnSpc>
                <a:spcPct val="100000"/>
              </a:lnSpc>
              <a:defRPr/>
            </a:lvl5pPr>
          </a:lstStyle>
          <a:p>
            <a:pPr lvl="1"/>
            <a:r>
              <a:rPr lang="en-GB" dirty="0"/>
              <a:t>Second level</a:t>
            </a:r>
          </a:p>
          <a:p>
            <a:pPr lvl="2"/>
            <a:r>
              <a:rPr lang="en-GB" dirty="0"/>
              <a:t>Third level</a:t>
            </a:r>
          </a:p>
          <a:p>
            <a:pPr lvl="3"/>
            <a:r>
              <a:rPr lang="en-GB" dirty="0"/>
              <a:t>Fourth level</a:t>
            </a:r>
          </a:p>
        </p:txBody>
      </p:sp>
      <p:sp>
        <p:nvSpPr>
          <p:cNvPr id="12" name="Slide Number Placeholder 4"/>
          <p:cNvSpPr>
            <a:spLocks noGrp="1"/>
          </p:cNvSpPr>
          <p:nvPr>
            <p:ph type="sldNum" sz="quarter" idx="4"/>
          </p:nvPr>
        </p:nvSpPr>
        <p:spPr>
          <a:xfrm>
            <a:off x="9347200" y="6491818"/>
            <a:ext cx="2844800" cy="366184"/>
          </a:xfrm>
          <a:prstGeom prst="rect">
            <a:avLst/>
          </a:prstGeom>
        </p:spPr>
        <p:txBody>
          <a:bodyPr vert="horz" lIns="91440" tIns="45720" rIns="91440" bIns="45720" rtlCol="0" anchor="ctr"/>
          <a:lstStyle>
            <a:lvl1pPr algn="r">
              <a:defRPr sz="932">
                <a:solidFill>
                  <a:schemeClr val="tx1">
                    <a:tint val="75000"/>
                  </a:schemeClr>
                </a:solidFill>
              </a:defRPr>
            </a:lvl1pPr>
          </a:lstStyle>
          <a:p>
            <a:pPr defTabSz="1218072" fontAlgn="base">
              <a:spcBef>
                <a:spcPct val="0"/>
              </a:spcBef>
              <a:spcAft>
                <a:spcPct val="0"/>
              </a:spcAft>
            </a:pPr>
            <a:fld id="{4FF61421-0D1F-374C-A6EF-D3B8E531EC5C}" type="slidenum">
              <a:rPr lang="en-US" smtClean="0">
                <a:solidFill>
                  <a:srgbClr val="000000">
                    <a:tint val="75000"/>
                  </a:srgbClr>
                </a:solidFill>
              </a:rPr>
              <a:pPr defTabSz="1218072" fontAlgn="base">
                <a:spcBef>
                  <a:spcPct val="0"/>
                </a:spcBef>
                <a:spcAft>
                  <a:spcPct val="0"/>
                </a:spcAft>
              </a:pPr>
              <a:t>‹#›</a:t>
            </a:fld>
            <a:endParaRPr lang="en-US">
              <a:solidFill>
                <a:srgbClr val="000000">
                  <a:tint val="75000"/>
                </a:srgbClr>
              </a:solidFill>
            </a:endParaRPr>
          </a:p>
        </p:txBody>
      </p:sp>
    </p:spTree>
    <p:extLst>
      <p:ext uri="{BB962C8B-B14F-4D97-AF65-F5344CB8AC3E}">
        <p14:creationId xmlns:p14="http://schemas.microsoft.com/office/powerpoint/2010/main" val="20408825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3DE5-0546-6C93-892F-DAA6C82297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98C7B5-6537-0013-F66A-518CCB68DB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20043D3-F12A-5773-ADBE-830009D3DC70}"/>
              </a:ext>
            </a:extLst>
          </p:cNvPr>
          <p:cNvSpPr>
            <a:spLocks noGrp="1"/>
          </p:cNvSpPr>
          <p:nvPr>
            <p:ph type="sldNum" sz="quarter" idx="12"/>
          </p:nvPr>
        </p:nvSpPr>
        <p:spPr/>
        <p:txBody>
          <a:bodyPr/>
          <a:lstStyle/>
          <a:p>
            <a:pPr defTabSz="1218072" fontAlgn="base">
              <a:spcBef>
                <a:spcPct val="0"/>
              </a:spcBef>
              <a:spcAft>
                <a:spcPct val="0"/>
              </a:spcAft>
            </a:pPr>
            <a:fld id="{2478A694-4FE8-DA46-9C5C-2B890C3272DD}" type="slidenum">
              <a:rPr lang="en-US" sz="3197" smtClean="0">
                <a:solidFill>
                  <a:srgbClr val="000000"/>
                </a:solidFill>
              </a:rPr>
              <a:pPr defTabSz="1218072" fontAlgn="base">
                <a:spcBef>
                  <a:spcPct val="0"/>
                </a:spcBef>
                <a:spcAft>
                  <a:spcPct val="0"/>
                </a:spcAft>
              </a:pPr>
              <a:t>‹#›</a:t>
            </a:fld>
            <a:endParaRPr lang="en-US" sz="3197" dirty="0">
              <a:solidFill>
                <a:srgbClr val="000000"/>
              </a:solidFill>
            </a:endParaRPr>
          </a:p>
        </p:txBody>
      </p:sp>
      <p:sp>
        <p:nvSpPr>
          <p:cNvPr id="4" name="Footer Placeholder 3">
            <a:extLst>
              <a:ext uri="{FF2B5EF4-FFF2-40B4-BE49-F238E27FC236}">
                <a16:creationId xmlns:a16="http://schemas.microsoft.com/office/drawing/2014/main" id="{CC4F57D1-40B7-D2DB-E188-8F1B74C25C1E}"/>
              </a:ext>
            </a:extLst>
          </p:cNvPr>
          <p:cNvSpPr>
            <a:spLocks noGrp="1"/>
          </p:cNvSpPr>
          <p:nvPr>
            <p:ph type="ftr" sz="quarter" idx="13"/>
          </p:nvPr>
        </p:nvSpPr>
        <p:spPr>
          <a:xfrm>
            <a:off x="219075" y="6065839"/>
            <a:ext cx="9479692" cy="365125"/>
          </a:xfrm>
        </p:spPr>
        <p:txBody>
          <a:bodyPr/>
          <a:lstStyle/>
          <a:p>
            <a:pPr defTabSz="1218072" fontAlgn="base">
              <a:spcBef>
                <a:spcPct val="0"/>
              </a:spcBef>
              <a:spcAft>
                <a:spcPct val="0"/>
              </a:spcAft>
            </a:pPr>
            <a:endParaRPr lang="en-US" dirty="0"/>
          </a:p>
        </p:txBody>
      </p:sp>
    </p:spTree>
    <p:extLst>
      <p:ext uri="{BB962C8B-B14F-4D97-AF65-F5344CB8AC3E}">
        <p14:creationId xmlns:p14="http://schemas.microsoft.com/office/powerpoint/2010/main" val="3499167372"/>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3DE5-0546-6C93-892F-DAA6C82297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98C7B5-6537-0013-F66A-518CCB68DB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20043D3-F12A-5773-ADBE-830009D3DC70}"/>
              </a:ext>
            </a:extLst>
          </p:cNvPr>
          <p:cNvSpPr>
            <a:spLocks noGrp="1"/>
          </p:cNvSpPr>
          <p:nvPr>
            <p:ph type="sldNum" sz="quarter" idx="12"/>
          </p:nvPr>
        </p:nvSpPr>
        <p:spPr/>
        <p:txBody>
          <a:bodyPr/>
          <a:lstStyle/>
          <a:p>
            <a:pPr defTabSz="1218072" fontAlgn="base">
              <a:spcBef>
                <a:spcPct val="0"/>
              </a:spcBef>
              <a:spcAft>
                <a:spcPct val="0"/>
              </a:spcAft>
            </a:pPr>
            <a:fld id="{2478A694-4FE8-DA46-9C5C-2B890C3272DD}" type="slidenum">
              <a:rPr lang="en-US" sz="3197" smtClean="0">
                <a:solidFill>
                  <a:srgbClr val="000000"/>
                </a:solidFill>
              </a:rPr>
              <a:pPr defTabSz="1218072" fontAlgn="base">
                <a:spcBef>
                  <a:spcPct val="0"/>
                </a:spcBef>
                <a:spcAft>
                  <a:spcPct val="0"/>
                </a:spcAft>
              </a:pPr>
              <a:t>‹#›</a:t>
            </a:fld>
            <a:endParaRPr lang="en-US" sz="3197" dirty="0">
              <a:solidFill>
                <a:srgbClr val="000000"/>
              </a:solidFill>
            </a:endParaRPr>
          </a:p>
        </p:txBody>
      </p:sp>
      <p:sp>
        <p:nvSpPr>
          <p:cNvPr id="4" name="Footer Placeholder 3">
            <a:extLst>
              <a:ext uri="{FF2B5EF4-FFF2-40B4-BE49-F238E27FC236}">
                <a16:creationId xmlns:a16="http://schemas.microsoft.com/office/drawing/2014/main" id="{CC4F57D1-40B7-D2DB-E188-8F1B74C25C1E}"/>
              </a:ext>
            </a:extLst>
          </p:cNvPr>
          <p:cNvSpPr>
            <a:spLocks noGrp="1"/>
          </p:cNvSpPr>
          <p:nvPr>
            <p:ph type="ftr" sz="quarter" idx="13"/>
          </p:nvPr>
        </p:nvSpPr>
        <p:spPr>
          <a:xfrm>
            <a:off x="219075" y="6065839"/>
            <a:ext cx="9479692" cy="365125"/>
          </a:xfrm>
        </p:spPr>
        <p:txBody>
          <a:bodyPr/>
          <a:lstStyle/>
          <a:p>
            <a:pPr defTabSz="1218072" fontAlgn="base">
              <a:spcBef>
                <a:spcPct val="0"/>
              </a:spcBef>
              <a:spcAft>
                <a:spcPct val="0"/>
              </a:spcAft>
            </a:pPr>
            <a:endParaRPr lang="en-US" dirty="0"/>
          </a:p>
        </p:txBody>
      </p:sp>
    </p:spTree>
    <p:extLst>
      <p:ext uri="{BB962C8B-B14F-4D97-AF65-F5344CB8AC3E}">
        <p14:creationId xmlns:p14="http://schemas.microsoft.com/office/powerpoint/2010/main" val="25497773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8685"/>
            <a:ext cx="10515600" cy="2852742"/>
          </a:xfrm>
        </p:spPr>
        <p:txBody>
          <a:bodyPr anchor="b"/>
          <a:lstStyle>
            <a:lvl1pPr>
              <a:defRPr sz="7993"/>
            </a:lvl1pPr>
          </a:lstStyle>
          <a:p>
            <a:r>
              <a:rPr lang="en-US"/>
              <a:t>Click to edit Master title style</a:t>
            </a:r>
          </a:p>
        </p:txBody>
      </p:sp>
      <p:sp>
        <p:nvSpPr>
          <p:cNvPr id="3" name="Text Placeholder 2"/>
          <p:cNvSpPr>
            <a:spLocks noGrp="1"/>
          </p:cNvSpPr>
          <p:nvPr>
            <p:ph type="body" idx="1"/>
          </p:nvPr>
        </p:nvSpPr>
        <p:spPr>
          <a:xfrm>
            <a:off x="831851" y="4588918"/>
            <a:ext cx="10515600" cy="1501443"/>
          </a:xfrm>
        </p:spPr>
        <p:txBody>
          <a:bodyPr/>
          <a:lstStyle>
            <a:lvl1pPr marL="0" indent="0">
              <a:buNone/>
              <a:defRPr sz="3197">
                <a:solidFill>
                  <a:schemeClr val="tx1">
                    <a:tint val="75000"/>
                  </a:schemeClr>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9957380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3DE5-0546-6C93-892F-DAA6C82297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98C7B5-6537-0013-F66A-518CCB68DB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20043D3-F12A-5773-ADBE-830009D3DC70}"/>
              </a:ext>
            </a:extLst>
          </p:cNvPr>
          <p:cNvSpPr>
            <a:spLocks noGrp="1"/>
          </p:cNvSpPr>
          <p:nvPr>
            <p:ph type="sldNum" sz="quarter" idx="12"/>
          </p:nvPr>
        </p:nvSpPr>
        <p:spPr/>
        <p:txBody>
          <a:bodyPr/>
          <a:lstStyle/>
          <a:p>
            <a:pPr defTabSz="1218072" fontAlgn="base">
              <a:spcBef>
                <a:spcPct val="0"/>
              </a:spcBef>
              <a:spcAft>
                <a:spcPct val="0"/>
              </a:spcAft>
            </a:pPr>
            <a:fld id="{2478A694-4FE8-DA46-9C5C-2B890C3272DD}" type="slidenum">
              <a:rPr lang="en-US" sz="3197" smtClean="0">
                <a:solidFill>
                  <a:srgbClr val="000000"/>
                </a:solidFill>
              </a:rPr>
              <a:pPr defTabSz="1218072" fontAlgn="base">
                <a:spcBef>
                  <a:spcPct val="0"/>
                </a:spcBef>
                <a:spcAft>
                  <a:spcPct val="0"/>
                </a:spcAft>
              </a:pPr>
              <a:t>‹#›</a:t>
            </a:fld>
            <a:endParaRPr lang="en-US" sz="3197" dirty="0">
              <a:solidFill>
                <a:srgbClr val="000000"/>
              </a:solidFill>
            </a:endParaRPr>
          </a:p>
        </p:txBody>
      </p:sp>
      <p:sp>
        <p:nvSpPr>
          <p:cNvPr id="4" name="Footer Placeholder 3">
            <a:extLst>
              <a:ext uri="{FF2B5EF4-FFF2-40B4-BE49-F238E27FC236}">
                <a16:creationId xmlns:a16="http://schemas.microsoft.com/office/drawing/2014/main" id="{CC4F57D1-40B7-D2DB-E188-8F1B74C25C1E}"/>
              </a:ext>
            </a:extLst>
          </p:cNvPr>
          <p:cNvSpPr>
            <a:spLocks noGrp="1"/>
          </p:cNvSpPr>
          <p:nvPr>
            <p:ph type="ftr" sz="quarter" idx="13"/>
          </p:nvPr>
        </p:nvSpPr>
        <p:spPr>
          <a:xfrm>
            <a:off x="219075" y="6065839"/>
            <a:ext cx="9479692" cy="365125"/>
          </a:xfrm>
        </p:spPr>
        <p:txBody>
          <a:bodyPr/>
          <a:lstStyle/>
          <a:p>
            <a:pPr defTabSz="1218072" fontAlgn="base">
              <a:spcBef>
                <a:spcPct val="0"/>
              </a:spcBef>
              <a:spcAft>
                <a:spcPct val="0"/>
              </a:spcAft>
            </a:pPr>
            <a:endParaRPr lang="en-US" dirty="0"/>
          </a:p>
        </p:txBody>
      </p:sp>
    </p:spTree>
    <p:extLst>
      <p:ext uri="{BB962C8B-B14F-4D97-AF65-F5344CB8AC3E}">
        <p14:creationId xmlns:p14="http://schemas.microsoft.com/office/powerpoint/2010/main" val="647372424"/>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3DE5-0546-6C93-892F-DAA6C82297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98C7B5-6537-0013-F66A-518CCB68DB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20043D3-F12A-5773-ADBE-830009D3DC70}"/>
              </a:ext>
            </a:extLst>
          </p:cNvPr>
          <p:cNvSpPr>
            <a:spLocks noGrp="1"/>
          </p:cNvSpPr>
          <p:nvPr>
            <p:ph type="sldNum" sz="quarter" idx="12"/>
          </p:nvPr>
        </p:nvSpPr>
        <p:spPr/>
        <p:txBody>
          <a:bodyPr/>
          <a:lstStyle/>
          <a:p>
            <a:pPr defTabSz="1218072" fontAlgn="base">
              <a:spcBef>
                <a:spcPct val="0"/>
              </a:spcBef>
              <a:spcAft>
                <a:spcPct val="0"/>
              </a:spcAft>
            </a:pPr>
            <a:fld id="{2478A694-4FE8-DA46-9C5C-2B890C3272DD}" type="slidenum">
              <a:rPr lang="en-US" sz="3197" smtClean="0">
                <a:solidFill>
                  <a:srgbClr val="000000"/>
                </a:solidFill>
              </a:rPr>
              <a:pPr defTabSz="1218072" fontAlgn="base">
                <a:spcBef>
                  <a:spcPct val="0"/>
                </a:spcBef>
                <a:spcAft>
                  <a:spcPct val="0"/>
                </a:spcAft>
              </a:pPr>
              <a:t>‹#›</a:t>
            </a:fld>
            <a:endParaRPr lang="en-US" sz="3197" dirty="0">
              <a:solidFill>
                <a:srgbClr val="000000"/>
              </a:solidFill>
            </a:endParaRPr>
          </a:p>
        </p:txBody>
      </p:sp>
      <p:sp>
        <p:nvSpPr>
          <p:cNvPr id="4" name="Footer Placeholder 3">
            <a:extLst>
              <a:ext uri="{FF2B5EF4-FFF2-40B4-BE49-F238E27FC236}">
                <a16:creationId xmlns:a16="http://schemas.microsoft.com/office/drawing/2014/main" id="{CC4F57D1-40B7-D2DB-E188-8F1B74C25C1E}"/>
              </a:ext>
            </a:extLst>
          </p:cNvPr>
          <p:cNvSpPr>
            <a:spLocks noGrp="1"/>
          </p:cNvSpPr>
          <p:nvPr>
            <p:ph type="ftr" sz="quarter" idx="13"/>
          </p:nvPr>
        </p:nvSpPr>
        <p:spPr>
          <a:xfrm>
            <a:off x="219075" y="6065839"/>
            <a:ext cx="9479692" cy="365125"/>
          </a:xfrm>
        </p:spPr>
        <p:txBody>
          <a:bodyPr/>
          <a:lstStyle/>
          <a:p>
            <a:pPr defTabSz="1218072" fontAlgn="base">
              <a:spcBef>
                <a:spcPct val="0"/>
              </a:spcBef>
              <a:spcAft>
                <a:spcPct val="0"/>
              </a:spcAft>
            </a:pPr>
            <a:endParaRPr lang="en-US" dirty="0"/>
          </a:p>
        </p:txBody>
      </p:sp>
    </p:spTree>
    <p:extLst>
      <p:ext uri="{BB962C8B-B14F-4D97-AF65-F5344CB8AC3E}">
        <p14:creationId xmlns:p14="http://schemas.microsoft.com/office/powerpoint/2010/main" val="4193789764"/>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Bullet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429257" y="1608674"/>
            <a:ext cx="11352109" cy="4028153"/>
          </a:xfrm>
        </p:spPr>
        <p:txBody>
          <a:bodyPr lIns="0" tIns="0" rIns="0" bIns="0"/>
          <a:lstStyle>
            <a:lvl1pPr>
              <a:spcBef>
                <a:spcPts val="599"/>
              </a:spcBef>
              <a:spcAft>
                <a:spcPts val="799"/>
              </a:spcAft>
              <a:buClr>
                <a:srgbClr val="007DBA"/>
              </a:buClr>
              <a:defRPr sz="1998">
                <a:solidFill>
                  <a:srgbClr val="101D3A"/>
                </a:solidFill>
              </a:defRPr>
            </a:lvl1pPr>
            <a:lvl2pPr>
              <a:spcBef>
                <a:spcPts val="599"/>
              </a:spcBef>
              <a:spcAft>
                <a:spcPts val="799"/>
              </a:spcAft>
              <a:buClr>
                <a:srgbClr val="007DBA"/>
              </a:buClr>
              <a:defRPr sz="1998">
                <a:solidFill>
                  <a:srgbClr val="101D3A"/>
                </a:solidFill>
              </a:defRPr>
            </a:lvl2pPr>
            <a:lvl3pPr>
              <a:spcBef>
                <a:spcPts val="599"/>
              </a:spcBef>
              <a:spcAft>
                <a:spcPts val="799"/>
              </a:spcAft>
              <a:buClr>
                <a:srgbClr val="007DBA"/>
              </a:buClr>
              <a:defRPr sz="1798">
                <a:solidFill>
                  <a:srgbClr val="101D3A"/>
                </a:solidFill>
              </a:defRPr>
            </a:lvl3pPr>
            <a:lvl4pPr>
              <a:spcBef>
                <a:spcPts val="599"/>
              </a:spcBef>
              <a:spcAft>
                <a:spcPts val="799"/>
              </a:spcAft>
              <a:buClr>
                <a:srgbClr val="007DBA"/>
              </a:buClr>
              <a:defRPr sz="1599">
                <a:solidFill>
                  <a:srgbClr val="101D3A"/>
                </a:solidFill>
              </a:defRPr>
            </a:lvl4pPr>
            <a:lvl5pPr>
              <a:spcBef>
                <a:spcPts val="599"/>
              </a:spcBef>
              <a:spcAft>
                <a:spcPts val="799"/>
              </a:spcAft>
              <a:buClr>
                <a:srgbClr val="007DBA"/>
              </a:buClr>
              <a:defRPr sz="1599">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solidFill>
                  <a:srgbClr val="13294B"/>
                </a:solidFill>
              </a:defRPr>
            </a:lvl1pPr>
          </a:lstStyle>
          <a:p>
            <a:pPr defTabSz="1218072" fontAlgn="base">
              <a:spcBef>
                <a:spcPct val="0"/>
              </a:spcBef>
              <a:spcAft>
                <a:spcPct val="0"/>
              </a:spcAft>
            </a:pPr>
            <a:fld id="{23750D03-48AD-2741-AECD-41D901562598}" type="slidenum">
              <a:rPr lang="en-US" sz="3197" smtClean="0"/>
              <a:pPr defTabSz="1218072" fontAlgn="base">
                <a:spcBef>
                  <a:spcPct val="0"/>
                </a:spcBef>
                <a:spcAft>
                  <a:spcPct val="0"/>
                </a:spcAft>
              </a:pPr>
              <a:t>‹#›</a:t>
            </a:fld>
            <a:endParaRPr lang="en-US" sz="3197" dirty="0"/>
          </a:p>
        </p:txBody>
      </p:sp>
      <p:sp>
        <p:nvSpPr>
          <p:cNvPr id="7" name="Title 6"/>
          <p:cNvSpPr>
            <a:spLocks noGrp="1"/>
          </p:cNvSpPr>
          <p:nvPr>
            <p:ph type="title"/>
          </p:nvPr>
        </p:nvSpPr>
        <p:spPr/>
        <p:txBody>
          <a:body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9" y="6066550"/>
            <a:ext cx="1532659" cy="457201"/>
          </a:xfrm>
          <a:prstGeom prst="rect">
            <a:avLst/>
          </a:prstGeom>
        </p:spPr>
      </p:pic>
    </p:spTree>
    <p:extLst>
      <p:ext uri="{BB962C8B-B14F-4D97-AF65-F5344CB8AC3E}">
        <p14:creationId xmlns:p14="http://schemas.microsoft.com/office/powerpoint/2010/main" val="28949479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8510E-5A84-C951-4F50-192368A0F5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31A630-9F85-D9EC-D952-E8CF4C8934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3442FB-82D7-AED9-2236-9E549B50AB25}"/>
              </a:ext>
            </a:extLst>
          </p:cNvPr>
          <p:cNvSpPr>
            <a:spLocks noGrp="1"/>
          </p:cNvSpPr>
          <p:nvPr>
            <p:ph type="dt" sz="half" idx="10"/>
          </p:nvPr>
        </p:nvSpPr>
        <p:spPr/>
        <p:txBody>
          <a:bodyPr/>
          <a:lstStyle/>
          <a:p>
            <a:fld id="{4DF9BD04-AC8F-C749-915B-B556DB5A4514}" type="datetimeFigureOut">
              <a:rPr lang="en-US" smtClean="0"/>
              <a:t>7/30/2024</a:t>
            </a:fld>
            <a:endParaRPr lang="en-US"/>
          </a:p>
        </p:txBody>
      </p:sp>
      <p:sp>
        <p:nvSpPr>
          <p:cNvPr id="5" name="Footer Placeholder 4">
            <a:extLst>
              <a:ext uri="{FF2B5EF4-FFF2-40B4-BE49-F238E27FC236}">
                <a16:creationId xmlns:a16="http://schemas.microsoft.com/office/drawing/2014/main" id="{F5B526D1-D75A-1BF9-EDEC-44B36BB1A9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EF066-2F1D-E709-6819-686B859A012D}"/>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821376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E7E44-E226-E7E0-B481-CB8BD4950B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BD17E1-030F-D645-B30F-E28BA754A3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1BCA2-29FA-30C5-E804-D8C163721BDE}"/>
              </a:ext>
            </a:extLst>
          </p:cNvPr>
          <p:cNvSpPr>
            <a:spLocks noGrp="1"/>
          </p:cNvSpPr>
          <p:nvPr>
            <p:ph type="dt" sz="half" idx="10"/>
          </p:nvPr>
        </p:nvSpPr>
        <p:spPr/>
        <p:txBody>
          <a:bodyPr/>
          <a:lstStyle/>
          <a:p>
            <a:fld id="{4DF9BD04-AC8F-C749-915B-B556DB5A4514}" type="datetimeFigureOut">
              <a:rPr lang="en-US" smtClean="0"/>
              <a:t>7/30/2024</a:t>
            </a:fld>
            <a:endParaRPr lang="en-US"/>
          </a:p>
        </p:txBody>
      </p:sp>
      <p:sp>
        <p:nvSpPr>
          <p:cNvPr id="5" name="Footer Placeholder 4">
            <a:extLst>
              <a:ext uri="{FF2B5EF4-FFF2-40B4-BE49-F238E27FC236}">
                <a16:creationId xmlns:a16="http://schemas.microsoft.com/office/drawing/2014/main" id="{9827A0F3-9CBF-E72D-4AEC-36D9C630A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68455-034C-FC18-6EA1-AB4EC2030AA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513471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3924D-047C-E463-49AD-52F053703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C03561-D62A-CD3A-A9A2-A519B527B9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7EDD7D-AFA6-E37C-579B-B39B664408D2}"/>
              </a:ext>
            </a:extLst>
          </p:cNvPr>
          <p:cNvSpPr>
            <a:spLocks noGrp="1"/>
          </p:cNvSpPr>
          <p:nvPr>
            <p:ph type="dt" sz="half" idx="10"/>
          </p:nvPr>
        </p:nvSpPr>
        <p:spPr/>
        <p:txBody>
          <a:bodyPr/>
          <a:lstStyle/>
          <a:p>
            <a:fld id="{4DF9BD04-AC8F-C749-915B-B556DB5A4514}" type="datetimeFigureOut">
              <a:rPr lang="en-US" smtClean="0"/>
              <a:t>7/30/2024</a:t>
            </a:fld>
            <a:endParaRPr lang="en-US"/>
          </a:p>
        </p:txBody>
      </p:sp>
      <p:sp>
        <p:nvSpPr>
          <p:cNvPr id="5" name="Footer Placeholder 4">
            <a:extLst>
              <a:ext uri="{FF2B5EF4-FFF2-40B4-BE49-F238E27FC236}">
                <a16:creationId xmlns:a16="http://schemas.microsoft.com/office/drawing/2014/main" id="{1F6269ED-84B8-B9AA-4E58-E117E5F6B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D1551-1D8B-2D96-E397-70B1000E4E10}"/>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8598596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6134B-04EF-AE48-89C1-C190B4E7B0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8A50EE-FEEA-BA77-462F-0CCCDB2D79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4E3DC2-DDA2-992B-07A2-9A256EBBA5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2D8B5F-D3F1-E9C0-7F28-71BB3572B581}"/>
              </a:ext>
            </a:extLst>
          </p:cNvPr>
          <p:cNvSpPr>
            <a:spLocks noGrp="1"/>
          </p:cNvSpPr>
          <p:nvPr>
            <p:ph type="dt" sz="half" idx="10"/>
          </p:nvPr>
        </p:nvSpPr>
        <p:spPr/>
        <p:txBody>
          <a:bodyPr/>
          <a:lstStyle/>
          <a:p>
            <a:fld id="{4DF9BD04-AC8F-C749-915B-B556DB5A4514}" type="datetimeFigureOut">
              <a:rPr lang="en-US" smtClean="0"/>
              <a:t>7/30/2024</a:t>
            </a:fld>
            <a:endParaRPr lang="en-US"/>
          </a:p>
        </p:txBody>
      </p:sp>
      <p:sp>
        <p:nvSpPr>
          <p:cNvPr id="6" name="Footer Placeholder 5">
            <a:extLst>
              <a:ext uri="{FF2B5EF4-FFF2-40B4-BE49-F238E27FC236}">
                <a16:creationId xmlns:a16="http://schemas.microsoft.com/office/drawing/2014/main" id="{5391BB21-39D4-B2F4-8DF2-D570C48989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DC5FFF-93E5-BD86-417F-40DEE5A0E7D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4206334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C222E-1214-2521-3A45-8EEBFF4BB9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74198C-EF6A-8093-7599-12935CC858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98D475-C8D7-800B-C73C-802416212C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D4FB2B-89FA-FB14-3847-363FF9FBDF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673424-0A50-A187-4A1D-5604A47B61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395349-3B8E-ECE4-9104-C48439770BFA}"/>
              </a:ext>
            </a:extLst>
          </p:cNvPr>
          <p:cNvSpPr>
            <a:spLocks noGrp="1"/>
          </p:cNvSpPr>
          <p:nvPr>
            <p:ph type="dt" sz="half" idx="10"/>
          </p:nvPr>
        </p:nvSpPr>
        <p:spPr/>
        <p:txBody>
          <a:bodyPr/>
          <a:lstStyle/>
          <a:p>
            <a:fld id="{4DF9BD04-AC8F-C749-915B-B556DB5A4514}" type="datetimeFigureOut">
              <a:rPr lang="en-US" smtClean="0"/>
              <a:t>7/30/2024</a:t>
            </a:fld>
            <a:endParaRPr lang="en-US"/>
          </a:p>
        </p:txBody>
      </p:sp>
      <p:sp>
        <p:nvSpPr>
          <p:cNvPr id="8" name="Footer Placeholder 7">
            <a:extLst>
              <a:ext uri="{FF2B5EF4-FFF2-40B4-BE49-F238E27FC236}">
                <a16:creationId xmlns:a16="http://schemas.microsoft.com/office/drawing/2014/main" id="{EC18CD1C-331F-6E30-F3B7-C44626C4A0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DAE133-FF72-37BE-1FE9-0CF118F43A0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740302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A0D3E-F717-95A9-406B-B87FC5BBEC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8DD731-DBD3-A77D-2513-6BA374672E0E}"/>
              </a:ext>
            </a:extLst>
          </p:cNvPr>
          <p:cNvSpPr>
            <a:spLocks noGrp="1"/>
          </p:cNvSpPr>
          <p:nvPr>
            <p:ph type="dt" sz="half" idx="10"/>
          </p:nvPr>
        </p:nvSpPr>
        <p:spPr/>
        <p:txBody>
          <a:bodyPr/>
          <a:lstStyle/>
          <a:p>
            <a:fld id="{4DF9BD04-AC8F-C749-915B-B556DB5A4514}" type="datetimeFigureOut">
              <a:rPr lang="en-US" smtClean="0"/>
              <a:t>7/30/2024</a:t>
            </a:fld>
            <a:endParaRPr lang="en-US"/>
          </a:p>
        </p:txBody>
      </p:sp>
      <p:sp>
        <p:nvSpPr>
          <p:cNvPr id="4" name="Footer Placeholder 3">
            <a:extLst>
              <a:ext uri="{FF2B5EF4-FFF2-40B4-BE49-F238E27FC236}">
                <a16:creationId xmlns:a16="http://schemas.microsoft.com/office/drawing/2014/main" id="{1365685C-3ADE-C3EC-99F2-46AFC130D5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5878D6-BEAE-656D-9343-7EE081426336}"/>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6911122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6FB842-F39C-1F83-5AA4-5C49E5D317F5}"/>
              </a:ext>
            </a:extLst>
          </p:cNvPr>
          <p:cNvSpPr>
            <a:spLocks noGrp="1"/>
          </p:cNvSpPr>
          <p:nvPr>
            <p:ph type="dt" sz="half" idx="10"/>
          </p:nvPr>
        </p:nvSpPr>
        <p:spPr/>
        <p:txBody>
          <a:bodyPr/>
          <a:lstStyle/>
          <a:p>
            <a:fld id="{4DF9BD04-AC8F-C749-915B-B556DB5A4514}" type="datetimeFigureOut">
              <a:rPr lang="en-US" smtClean="0"/>
              <a:t>7/30/2024</a:t>
            </a:fld>
            <a:endParaRPr lang="en-US"/>
          </a:p>
        </p:txBody>
      </p:sp>
      <p:sp>
        <p:nvSpPr>
          <p:cNvPr id="3" name="Footer Placeholder 2">
            <a:extLst>
              <a:ext uri="{FF2B5EF4-FFF2-40B4-BE49-F238E27FC236}">
                <a16:creationId xmlns:a16="http://schemas.microsoft.com/office/drawing/2014/main" id="{A6FBF7D3-7EDE-D4A4-CD48-2B1507D929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585A54-2B8E-06AF-07CC-65F17C36E08B}"/>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481348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4995"/>
            <a:ext cx="5156200" cy="4352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4995"/>
            <a:ext cx="5156200" cy="4352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4998148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0E533-A7B4-5BDF-1A13-43E22B7552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FF43EC-9DF5-A72A-464E-8A4C3AB2AB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71E1D4-A0F6-51C5-E1B0-6CBC89C03F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761531-2DBF-B4C4-C903-72535BF92773}"/>
              </a:ext>
            </a:extLst>
          </p:cNvPr>
          <p:cNvSpPr>
            <a:spLocks noGrp="1"/>
          </p:cNvSpPr>
          <p:nvPr>
            <p:ph type="dt" sz="half" idx="10"/>
          </p:nvPr>
        </p:nvSpPr>
        <p:spPr/>
        <p:txBody>
          <a:bodyPr/>
          <a:lstStyle/>
          <a:p>
            <a:fld id="{4DF9BD04-AC8F-C749-915B-B556DB5A4514}" type="datetimeFigureOut">
              <a:rPr lang="en-US" smtClean="0"/>
              <a:t>7/30/2024</a:t>
            </a:fld>
            <a:endParaRPr lang="en-US"/>
          </a:p>
        </p:txBody>
      </p:sp>
      <p:sp>
        <p:nvSpPr>
          <p:cNvPr id="6" name="Footer Placeholder 5">
            <a:extLst>
              <a:ext uri="{FF2B5EF4-FFF2-40B4-BE49-F238E27FC236}">
                <a16:creationId xmlns:a16="http://schemas.microsoft.com/office/drawing/2014/main" id="{E9104103-7CB4-2D3B-8A06-DE79412EDD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36C2DB-149C-AD6D-2022-887D8076C1EA}"/>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24593280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872D-E5F7-B3B7-E2C7-C8D84CE0F8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AEF418-3C23-760C-2B47-C4B7D79FD7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A0B111-8E31-7ED7-23D8-4D3554DAE9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DB22C9-5865-2F4C-E053-C9EDFD5024E0}"/>
              </a:ext>
            </a:extLst>
          </p:cNvPr>
          <p:cNvSpPr>
            <a:spLocks noGrp="1"/>
          </p:cNvSpPr>
          <p:nvPr>
            <p:ph type="dt" sz="half" idx="10"/>
          </p:nvPr>
        </p:nvSpPr>
        <p:spPr/>
        <p:txBody>
          <a:bodyPr/>
          <a:lstStyle/>
          <a:p>
            <a:fld id="{4DF9BD04-AC8F-C749-915B-B556DB5A4514}" type="datetimeFigureOut">
              <a:rPr lang="en-US" smtClean="0"/>
              <a:t>7/30/2024</a:t>
            </a:fld>
            <a:endParaRPr lang="en-US"/>
          </a:p>
        </p:txBody>
      </p:sp>
      <p:sp>
        <p:nvSpPr>
          <p:cNvPr id="6" name="Footer Placeholder 5">
            <a:extLst>
              <a:ext uri="{FF2B5EF4-FFF2-40B4-BE49-F238E27FC236}">
                <a16:creationId xmlns:a16="http://schemas.microsoft.com/office/drawing/2014/main" id="{BF66E4F0-C11D-E296-6593-F39B638834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4AAC20-7050-72AE-7F80-23117B2EE10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9050111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7A9D1-8453-691B-2B4C-D5FE736583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7A77F7-2F27-6F87-190E-1B0BAE5835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6B932-8DD0-B015-EF9A-027FFEF0038D}"/>
              </a:ext>
            </a:extLst>
          </p:cNvPr>
          <p:cNvSpPr>
            <a:spLocks noGrp="1"/>
          </p:cNvSpPr>
          <p:nvPr>
            <p:ph type="dt" sz="half" idx="10"/>
          </p:nvPr>
        </p:nvSpPr>
        <p:spPr/>
        <p:txBody>
          <a:bodyPr/>
          <a:lstStyle/>
          <a:p>
            <a:fld id="{4DF9BD04-AC8F-C749-915B-B556DB5A4514}" type="datetimeFigureOut">
              <a:rPr lang="en-US" smtClean="0"/>
              <a:t>7/30/2024</a:t>
            </a:fld>
            <a:endParaRPr lang="en-US"/>
          </a:p>
        </p:txBody>
      </p:sp>
      <p:sp>
        <p:nvSpPr>
          <p:cNvPr id="5" name="Footer Placeholder 4">
            <a:extLst>
              <a:ext uri="{FF2B5EF4-FFF2-40B4-BE49-F238E27FC236}">
                <a16:creationId xmlns:a16="http://schemas.microsoft.com/office/drawing/2014/main" id="{DCCCE6C2-1791-98E0-53BD-FE75ECA76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172F3-7B56-AA78-E80E-FE7454E4E00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2481197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E2C164-6A2B-568B-8998-08B6D66490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393B59-437F-F44B-8CF8-8B1BD4D8BE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A3FADE-E511-BCC2-B898-8D718509D8AC}"/>
              </a:ext>
            </a:extLst>
          </p:cNvPr>
          <p:cNvSpPr>
            <a:spLocks noGrp="1"/>
          </p:cNvSpPr>
          <p:nvPr>
            <p:ph type="dt" sz="half" idx="10"/>
          </p:nvPr>
        </p:nvSpPr>
        <p:spPr/>
        <p:txBody>
          <a:bodyPr/>
          <a:lstStyle/>
          <a:p>
            <a:fld id="{4DF9BD04-AC8F-C749-915B-B556DB5A4514}" type="datetimeFigureOut">
              <a:rPr lang="en-US" smtClean="0"/>
              <a:t>7/30/2024</a:t>
            </a:fld>
            <a:endParaRPr lang="en-US"/>
          </a:p>
        </p:txBody>
      </p:sp>
      <p:sp>
        <p:nvSpPr>
          <p:cNvPr id="5" name="Footer Placeholder 4">
            <a:extLst>
              <a:ext uri="{FF2B5EF4-FFF2-40B4-BE49-F238E27FC236}">
                <a16:creationId xmlns:a16="http://schemas.microsoft.com/office/drawing/2014/main" id="{4120FB9A-DA1B-4F18-7AFB-D32B746A5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07C1E1-7D12-4553-7B4B-C8C3EC0E2E2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29201969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664700"/>
            <a:ext cx="8534400" cy="3532408"/>
          </a:xfrm>
        </p:spPr>
        <p:txBody>
          <a:bodyPr/>
          <a:lstStyle>
            <a:lvl1pPr marL="0" indent="0" algn="ctr">
              <a:buNone/>
              <a:defRPr/>
            </a:lvl1pPr>
            <a:lvl2pPr marL="609036" indent="0" algn="ctr">
              <a:buNone/>
              <a:defRPr/>
            </a:lvl2pPr>
            <a:lvl3pPr marL="1218072" indent="0" algn="ctr">
              <a:buNone/>
              <a:defRPr/>
            </a:lvl3pPr>
            <a:lvl4pPr marL="1827108" indent="0" algn="ctr">
              <a:buNone/>
              <a:defRPr/>
            </a:lvl4pPr>
            <a:lvl5pPr marL="2436144" indent="0" algn="ctr">
              <a:buNone/>
              <a:defRPr/>
            </a:lvl5pPr>
            <a:lvl6pPr marL="3045181" indent="0" algn="ctr">
              <a:buNone/>
              <a:defRPr/>
            </a:lvl6pPr>
            <a:lvl7pPr marL="3654217" indent="0" algn="ctr">
              <a:buNone/>
              <a:defRPr/>
            </a:lvl7pPr>
            <a:lvl8pPr marL="4263253" indent="0" algn="ctr">
              <a:buNone/>
              <a:defRPr/>
            </a:lvl8pPr>
            <a:lvl9pPr marL="4872289" indent="0" algn="ctr">
              <a:buNone/>
              <a:defRPr/>
            </a:lvl9pPr>
          </a:lstStyle>
          <a:p>
            <a:r>
              <a:rPr lang="en-US" dirty="0"/>
              <a:t>Click to edit Master subtitle style</a:t>
            </a:r>
          </a:p>
        </p:txBody>
      </p:sp>
      <p:sp>
        <p:nvSpPr>
          <p:cNvPr id="6" name="Title 1"/>
          <p:cNvSpPr>
            <a:spLocks noGrp="1"/>
          </p:cNvSpPr>
          <p:nvPr>
            <p:ph type="title"/>
          </p:nvPr>
        </p:nvSpPr>
        <p:spPr>
          <a:xfrm>
            <a:off x="0" y="175944"/>
            <a:ext cx="12192000" cy="1340768"/>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8265275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25025"/>
            <a:ext cx="10363200" cy="41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7524317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6" name="Title 1"/>
          <p:cNvSpPr>
            <a:spLocks noGrp="1"/>
          </p:cNvSpPr>
          <p:nvPr>
            <p:ph type="title"/>
          </p:nvPr>
        </p:nvSpPr>
        <p:spPr>
          <a:xfrm>
            <a:off x="0" y="169796"/>
            <a:ext cx="12192000" cy="926470"/>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34741499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9795"/>
            <a:ext cx="12192000" cy="1340768"/>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38337096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39502624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664"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39"/>
            <a:ext cx="7315200" cy="725958"/>
          </a:xfrm>
        </p:spPr>
        <p:txBody>
          <a:bodyPr/>
          <a:lstStyle>
            <a:lvl1pPr marL="0" indent="0">
              <a:buNone/>
              <a:defRPr sz="1865"/>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2288326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846"/>
            <a:ext cx="10515600" cy="1323807"/>
          </a:xfrm>
        </p:spPr>
        <p:txBody>
          <a:bodyPr/>
          <a:lstStyle/>
          <a:p>
            <a:r>
              <a:rPr lang="en-US"/>
              <a:t>Click to edit Master title style</a:t>
            </a:r>
          </a:p>
        </p:txBody>
      </p:sp>
      <p:sp>
        <p:nvSpPr>
          <p:cNvPr id="3" name="Text Placeholder 2"/>
          <p:cNvSpPr>
            <a:spLocks noGrp="1"/>
          </p:cNvSpPr>
          <p:nvPr>
            <p:ph type="body" idx="1"/>
          </p:nvPr>
        </p:nvSpPr>
        <p:spPr>
          <a:xfrm>
            <a:off x="840318" y="1681195"/>
            <a:ext cx="5158316" cy="824736"/>
          </a:xfrm>
        </p:spPr>
        <p:txBody>
          <a:bodyPr anchor="b"/>
          <a:lstStyle>
            <a:lvl1pPr marL="0" indent="0">
              <a:buNone/>
              <a:defRPr sz="3197" b="1"/>
            </a:lvl1pPr>
            <a:lvl2pPr marL="609036" indent="0">
              <a:buNone/>
              <a:defRPr sz="2664" b="1"/>
            </a:lvl2pPr>
            <a:lvl3pPr marL="1218072" indent="0">
              <a:buNone/>
              <a:defRPr sz="2398" b="1"/>
            </a:lvl3pPr>
            <a:lvl4pPr marL="1827108" indent="0">
              <a:buNone/>
              <a:defRPr sz="2131" b="1"/>
            </a:lvl4pPr>
            <a:lvl5pPr marL="2436144" indent="0">
              <a:buNone/>
              <a:defRPr sz="2131" b="1"/>
            </a:lvl5pPr>
            <a:lvl6pPr marL="3045181" indent="0">
              <a:buNone/>
              <a:defRPr sz="2131" b="1"/>
            </a:lvl6pPr>
            <a:lvl7pPr marL="3654217" indent="0">
              <a:buNone/>
              <a:defRPr sz="2131" b="1"/>
            </a:lvl7pPr>
            <a:lvl8pPr marL="4263253" indent="0">
              <a:buNone/>
              <a:defRPr sz="2131" b="1"/>
            </a:lvl8pPr>
            <a:lvl9pPr marL="4872289" indent="0">
              <a:buNone/>
              <a:defRPr sz="2131" b="1"/>
            </a:lvl9pPr>
          </a:lstStyle>
          <a:p>
            <a:pPr lvl="0"/>
            <a:r>
              <a:rPr lang="en-US"/>
              <a:t>Click to edit Master text styles</a:t>
            </a:r>
          </a:p>
        </p:txBody>
      </p:sp>
      <p:sp>
        <p:nvSpPr>
          <p:cNvPr id="4" name="Content Placeholder 3"/>
          <p:cNvSpPr>
            <a:spLocks noGrp="1"/>
          </p:cNvSpPr>
          <p:nvPr>
            <p:ph sz="half" idx="2"/>
          </p:nvPr>
        </p:nvSpPr>
        <p:spPr>
          <a:xfrm>
            <a:off x="840318" y="2505931"/>
            <a:ext cx="5158316" cy="3683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95"/>
            <a:ext cx="5183717" cy="824736"/>
          </a:xfrm>
        </p:spPr>
        <p:txBody>
          <a:bodyPr anchor="b"/>
          <a:lstStyle>
            <a:lvl1pPr marL="0" indent="0">
              <a:buNone/>
              <a:defRPr sz="3197" b="1"/>
            </a:lvl1pPr>
            <a:lvl2pPr marL="609036" indent="0">
              <a:buNone/>
              <a:defRPr sz="2664" b="1"/>
            </a:lvl2pPr>
            <a:lvl3pPr marL="1218072" indent="0">
              <a:buNone/>
              <a:defRPr sz="2398" b="1"/>
            </a:lvl3pPr>
            <a:lvl4pPr marL="1827108" indent="0">
              <a:buNone/>
              <a:defRPr sz="2131" b="1"/>
            </a:lvl4pPr>
            <a:lvl5pPr marL="2436144" indent="0">
              <a:buNone/>
              <a:defRPr sz="2131" b="1"/>
            </a:lvl5pPr>
            <a:lvl6pPr marL="3045181" indent="0">
              <a:buNone/>
              <a:defRPr sz="2131" b="1"/>
            </a:lvl6pPr>
            <a:lvl7pPr marL="3654217" indent="0">
              <a:buNone/>
              <a:defRPr sz="2131" b="1"/>
            </a:lvl7pPr>
            <a:lvl8pPr marL="4263253" indent="0">
              <a:buNone/>
              <a:defRPr sz="2131" b="1"/>
            </a:lvl8pPr>
            <a:lvl9pPr marL="4872289" indent="0">
              <a:buNone/>
              <a:defRPr sz="2131" b="1"/>
            </a:lvl9pPr>
          </a:lstStyle>
          <a:p>
            <a:pPr lvl="0"/>
            <a:r>
              <a:rPr lang="en-US"/>
              <a:t>Click to edit Master text styles</a:t>
            </a:r>
          </a:p>
        </p:txBody>
      </p:sp>
      <p:sp>
        <p:nvSpPr>
          <p:cNvPr id="6" name="Content Placeholder 5"/>
          <p:cNvSpPr>
            <a:spLocks noGrp="1"/>
          </p:cNvSpPr>
          <p:nvPr>
            <p:ph sz="quarter" idx="4"/>
          </p:nvPr>
        </p:nvSpPr>
        <p:spPr>
          <a:xfrm>
            <a:off x="6172200" y="2505931"/>
            <a:ext cx="5183717" cy="3683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2246782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4076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0051219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846"/>
            <a:ext cx="10515600" cy="1323807"/>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42707704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8" y="6066550"/>
            <a:ext cx="1532663" cy="457201"/>
          </a:xfrm>
          <a:prstGeom prst="rect">
            <a:avLst/>
          </a:prstGeom>
        </p:spPr>
      </p:pic>
    </p:spTree>
    <p:extLst>
      <p:ext uri="{BB962C8B-B14F-4D97-AF65-F5344CB8AC3E}">
        <p14:creationId xmlns:p14="http://schemas.microsoft.com/office/powerpoint/2010/main" val="4308144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664700"/>
            <a:ext cx="8534400" cy="3532408"/>
          </a:xfrm>
        </p:spPr>
        <p:txBody>
          <a:bodyPr/>
          <a:lstStyle>
            <a:lvl1pPr marL="0" indent="0" algn="ctr">
              <a:buNone/>
              <a:defRPr/>
            </a:lvl1pPr>
            <a:lvl2pPr marL="608473" indent="0" algn="ctr">
              <a:buNone/>
              <a:defRPr/>
            </a:lvl2pPr>
            <a:lvl3pPr marL="1216945" indent="0" algn="ctr">
              <a:buNone/>
              <a:defRPr/>
            </a:lvl3pPr>
            <a:lvl4pPr marL="1825418" indent="0" algn="ctr">
              <a:buNone/>
              <a:defRPr/>
            </a:lvl4pPr>
            <a:lvl5pPr marL="2433891" indent="0" algn="ctr">
              <a:buNone/>
              <a:defRPr/>
            </a:lvl5pPr>
            <a:lvl6pPr marL="3042365" indent="0" algn="ctr">
              <a:buNone/>
              <a:defRPr/>
            </a:lvl6pPr>
            <a:lvl7pPr marL="3650837" indent="0" algn="ctr">
              <a:buNone/>
              <a:defRPr/>
            </a:lvl7pPr>
            <a:lvl8pPr marL="4259310" indent="0" algn="ctr">
              <a:buNone/>
              <a:defRPr/>
            </a:lvl8pPr>
            <a:lvl9pPr marL="4867782" indent="0" algn="ctr">
              <a:buNone/>
              <a:defRPr/>
            </a:lvl9pPr>
          </a:lstStyle>
          <a:p>
            <a:r>
              <a:rPr lang="en-US" dirty="0"/>
              <a:t>Click to edit Master subtitle style</a:t>
            </a:r>
          </a:p>
        </p:txBody>
      </p:sp>
      <p:sp>
        <p:nvSpPr>
          <p:cNvPr id="6" name="Title 1"/>
          <p:cNvSpPr>
            <a:spLocks noGrp="1"/>
          </p:cNvSpPr>
          <p:nvPr>
            <p:ph type="title"/>
          </p:nvPr>
        </p:nvSpPr>
        <p:spPr>
          <a:xfrm>
            <a:off x="0" y="175944"/>
            <a:ext cx="12192000" cy="1340768"/>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11710677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25025"/>
            <a:ext cx="10363200" cy="41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6" y="6165306"/>
            <a:ext cx="5204949" cy="556172"/>
          </a:xfrm>
          <a:prstGeom prst="rect">
            <a:avLst/>
          </a:prstGeom>
        </p:spPr>
        <p:txBody>
          <a:bodyPr vert="horz" lIns="91440" tIns="45720" rIns="91440" bIns="45720" rtlCol="0" anchor="ctr"/>
          <a:lstStyle>
            <a:lvl1pPr algn="ctr">
              <a:defRPr sz="1597">
                <a:solidFill>
                  <a:srgbClr val="800000"/>
                </a:solidFill>
              </a:defRPr>
            </a:lvl1pPr>
          </a:lstStyle>
          <a:p>
            <a:endParaRPr lang="en-US" dirty="0"/>
          </a:p>
        </p:txBody>
      </p:sp>
    </p:spTree>
    <p:extLst>
      <p:ext uri="{BB962C8B-B14F-4D97-AF65-F5344CB8AC3E}">
        <p14:creationId xmlns:p14="http://schemas.microsoft.com/office/powerpoint/2010/main" val="34907801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488756"/>
            <a:ext cx="5080000" cy="3911365"/>
          </a:xfrm>
        </p:spPr>
        <p:txBody>
          <a:bodyPr/>
          <a:lstStyle>
            <a:lvl1pPr>
              <a:defRPr sz="3727"/>
            </a:lvl1pPr>
            <a:lvl2pPr>
              <a:defRPr sz="3194"/>
            </a:lvl2pPr>
            <a:lvl3pPr>
              <a:defRPr sz="2662"/>
            </a:lvl3pPr>
            <a:lvl4pPr>
              <a:defRPr sz="2396"/>
            </a:lvl4pPr>
            <a:lvl5pPr>
              <a:defRPr sz="2396"/>
            </a:lvl5pPr>
            <a:lvl6pPr>
              <a:defRPr sz="2396"/>
            </a:lvl6pPr>
            <a:lvl7pPr>
              <a:defRPr sz="2396"/>
            </a:lvl7pPr>
            <a:lvl8pPr>
              <a:defRPr sz="2396"/>
            </a:lvl8pPr>
            <a:lvl9pPr>
              <a:defRPr sz="23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8756"/>
            <a:ext cx="5080000" cy="3911365"/>
          </a:xfrm>
        </p:spPr>
        <p:txBody>
          <a:bodyPr/>
          <a:lstStyle>
            <a:lvl1pPr>
              <a:defRPr sz="3727"/>
            </a:lvl1pPr>
            <a:lvl2pPr>
              <a:defRPr sz="3194"/>
            </a:lvl2pPr>
            <a:lvl3pPr>
              <a:defRPr sz="2662"/>
            </a:lvl3pPr>
            <a:lvl4pPr>
              <a:defRPr sz="2396"/>
            </a:lvl4pPr>
            <a:lvl5pPr>
              <a:defRPr sz="2396"/>
            </a:lvl5pPr>
            <a:lvl6pPr>
              <a:defRPr sz="2396"/>
            </a:lvl6pPr>
            <a:lvl7pPr>
              <a:defRPr sz="2396"/>
            </a:lvl7pPr>
            <a:lvl8pPr>
              <a:defRPr sz="2396"/>
            </a:lvl8pPr>
            <a:lvl9pPr>
              <a:defRPr sz="23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6" y="6165306"/>
            <a:ext cx="5204949" cy="556172"/>
          </a:xfrm>
          <a:prstGeom prst="rect">
            <a:avLst/>
          </a:prstGeom>
        </p:spPr>
        <p:txBody>
          <a:bodyPr vert="horz" lIns="91440" tIns="45720" rIns="91440" bIns="45720" rtlCol="0" anchor="ctr"/>
          <a:lstStyle>
            <a:lvl1pPr algn="ctr">
              <a:defRPr sz="1597">
                <a:solidFill>
                  <a:srgbClr val="800000"/>
                </a:solidFill>
              </a:defRPr>
            </a:lvl1pPr>
          </a:lstStyle>
          <a:p>
            <a:endParaRPr lang="en-US" dirty="0"/>
          </a:p>
        </p:txBody>
      </p:sp>
      <p:sp>
        <p:nvSpPr>
          <p:cNvPr id="6" name="Title 1"/>
          <p:cNvSpPr>
            <a:spLocks noGrp="1"/>
          </p:cNvSpPr>
          <p:nvPr>
            <p:ph type="title"/>
          </p:nvPr>
        </p:nvSpPr>
        <p:spPr>
          <a:xfrm>
            <a:off x="0" y="169796"/>
            <a:ext cx="12192000" cy="926470"/>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32945989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9795"/>
            <a:ext cx="12192000" cy="1340768"/>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6768076" y="6165306"/>
            <a:ext cx="5204949" cy="556172"/>
          </a:xfrm>
          <a:prstGeom prst="rect">
            <a:avLst/>
          </a:prstGeom>
        </p:spPr>
        <p:txBody>
          <a:bodyPr vert="horz" lIns="91440" tIns="45720" rIns="91440" bIns="45720" rtlCol="0" anchor="ctr"/>
          <a:lstStyle>
            <a:lvl1pPr algn="ctr">
              <a:defRPr sz="1597">
                <a:solidFill>
                  <a:srgbClr val="800000"/>
                </a:solidFill>
              </a:defRPr>
            </a:lvl1pPr>
          </a:lstStyle>
          <a:p>
            <a:endParaRPr lang="en-US" dirty="0"/>
          </a:p>
        </p:txBody>
      </p:sp>
    </p:spTree>
    <p:extLst>
      <p:ext uri="{BB962C8B-B14F-4D97-AF65-F5344CB8AC3E}">
        <p14:creationId xmlns:p14="http://schemas.microsoft.com/office/powerpoint/2010/main" val="31071788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6768076" y="6165306"/>
            <a:ext cx="5204949" cy="556172"/>
          </a:xfrm>
          <a:prstGeom prst="rect">
            <a:avLst/>
          </a:prstGeom>
        </p:spPr>
        <p:txBody>
          <a:bodyPr vert="horz" lIns="91440" tIns="45720" rIns="91440" bIns="45720" rtlCol="0" anchor="ctr"/>
          <a:lstStyle>
            <a:lvl1pPr algn="ctr">
              <a:defRPr sz="1597">
                <a:solidFill>
                  <a:srgbClr val="800000"/>
                </a:solidFill>
              </a:defRPr>
            </a:lvl1pPr>
          </a:lstStyle>
          <a:p>
            <a:endParaRPr lang="en-US" dirty="0"/>
          </a:p>
        </p:txBody>
      </p:sp>
    </p:spTree>
    <p:extLst>
      <p:ext uri="{BB962C8B-B14F-4D97-AF65-F5344CB8AC3E}">
        <p14:creationId xmlns:p14="http://schemas.microsoft.com/office/powerpoint/2010/main" val="39476642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662"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259"/>
            </a:lvl1pPr>
            <a:lvl2pPr marL="608473" indent="0">
              <a:buNone/>
              <a:defRPr sz="3727"/>
            </a:lvl2pPr>
            <a:lvl3pPr marL="1216945" indent="0">
              <a:buNone/>
              <a:defRPr sz="3194"/>
            </a:lvl3pPr>
            <a:lvl4pPr marL="1825418" indent="0">
              <a:buNone/>
              <a:defRPr sz="2662"/>
            </a:lvl4pPr>
            <a:lvl5pPr marL="2433891" indent="0">
              <a:buNone/>
              <a:defRPr sz="2662"/>
            </a:lvl5pPr>
            <a:lvl6pPr marL="3042365" indent="0">
              <a:buNone/>
              <a:defRPr sz="2662"/>
            </a:lvl6pPr>
            <a:lvl7pPr marL="3650837" indent="0">
              <a:buNone/>
              <a:defRPr sz="2662"/>
            </a:lvl7pPr>
            <a:lvl8pPr marL="4259310" indent="0">
              <a:buNone/>
              <a:defRPr sz="2662"/>
            </a:lvl8pPr>
            <a:lvl9pPr marL="4867782" indent="0">
              <a:buNone/>
              <a:defRPr sz="2662"/>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40"/>
            <a:ext cx="7315200" cy="725958"/>
          </a:xfrm>
        </p:spPr>
        <p:txBody>
          <a:bodyPr/>
          <a:lstStyle>
            <a:lvl1pPr marL="0" indent="0">
              <a:buNone/>
              <a:defRPr sz="1864"/>
            </a:lvl1pPr>
            <a:lvl2pPr marL="608473" indent="0">
              <a:buNone/>
              <a:defRPr sz="1597"/>
            </a:lvl2pPr>
            <a:lvl3pPr marL="1216945" indent="0">
              <a:buNone/>
              <a:defRPr sz="1331"/>
            </a:lvl3pPr>
            <a:lvl4pPr marL="1825418" indent="0">
              <a:buNone/>
              <a:defRPr sz="1198"/>
            </a:lvl4pPr>
            <a:lvl5pPr marL="2433891" indent="0">
              <a:buNone/>
              <a:defRPr sz="1198"/>
            </a:lvl5pPr>
            <a:lvl6pPr marL="3042365" indent="0">
              <a:buNone/>
              <a:defRPr sz="1198"/>
            </a:lvl6pPr>
            <a:lvl7pPr marL="3650837" indent="0">
              <a:buNone/>
              <a:defRPr sz="1198"/>
            </a:lvl7pPr>
            <a:lvl8pPr marL="4259310" indent="0">
              <a:buNone/>
              <a:defRPr sz="1198"/>
            </a:lvl8pPr>
            <a:lvl9pPr marL="4867782" indent="0">
              <a:buNone/>
              <a:defRPr sz="1198"/>
            </a:lvl9pPr>
          </a:lstStyle>
          <a:p>
            <a:pPr lvl="0"/>
            <a:r>
              <a:rPr lang="en-US"/>
              <a:t>Click to edit Master text styles</a:t>
            </a:r>
          </a:p>
        </p:txBody>
      </p:sp>
      <p:sp>
        <p:nvSpPr>
          <p:cNvPr id="5" name="Footer Placeholder 1"/>
          <p:cNvSpPr>
            <a:spLocks noGrp="1"/>
          </p:cNvSpPr>
          <p:nvPr>
            <p:ph type="ftr" sz="quarter" idx="3"/>
          </p:nvPr>
        </p:nvSpPr>
        <p:spPr>
          <a:xfrm>
            <a:off x="6768076" y="6165306"/>
            <a:ext cx="5204949" cy="556172"/>
          </a:xfrm>
          <a:prstGeom prst="rect">
            <a:avLst/>
          </a:prstGeom>
        </p:spPr>
        <p:txBody>
          <a:bodyPr vert="horz" lIns="91440" tIns="45720" rIns="91440" bIns="45720" rtlCol="0" anchor="ctr"/>
          <a:lstStyle>
            <a:lvl1pPr algn="ctr">
              <a:defRPr sz="1597">
                <a:solidFill>
                  <a:srgbClr val="800000"/>
                </a:solidFill>
              </a:defRPr>
            </a:lvl1pPr>
          </a:lstStyle>
          <a:p>
            <a:endParaRPr lang="en-US" dirty="0"/>
          </a:p>
        </p:txBody>
      </p:sp>
    </p:spTree>
    <p:extLst>
      <p:ext uri="{BB962C8B-B14F-4D97-AF65-F5344CB8AC3E}">
        <p14:creationId xmlns:p14="http://schemas.microsoft.com/office/powerpoint/2010/main" val="1983063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134076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6" y="6165306"/>
            <a:ext cx="5204949" cy="556172"/>
          </a:xfrm>
          <a:prstGeom prst="rect">
            <a:avLst/>
          </a:prstGeom>
        </p:spPr>
        <p:txBody>
          <a:bodyPr vert="horz" lIns="91440" tIns="45720" rIns="91440" bIns="45720" rtlCol="0" anchor="ctr"/>
          <a:lstStyle>
            <a:lvl1pPr algn="ctr">
              <a:defRPr sz="1597">
                <a:solidFill>
                  <a:srgbClr val="800000"/>
                </a:solidFill>
              </a:defRPr>
            </a:lvl1pPr>
          </a:lstStyle>
          <a:p>
            <a:endParaRPr lang="en-US" dirty="0"/>
          </a:p>
        </p:txBody>
      </p:sp>
    </p:spTree>
    <p:extLst>
      <p:ext uri="{BB962C8B-B14F-4D97-AF65-F5344CB8AC3E}">
        <p14:creationId xmlns:p14="http://schemas.microsoft.com/office/powerpoint/2010/main" val="1011935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31211269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847"/>
            <a:ext cx="10515600" cy="1323807"/>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3861946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5200" b="1" i="0">
                <a:solidFill>
                  <a:schemeClr val="tx1"/>
                </a:solidFill>
                <a:latin typeface="Times New Roman"/>
                <a:cs typeface="Times New Roman"/>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000" b="1"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993178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200"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000" b="1"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242643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200" b="1" i="0">
                <a:solidFill>
                  <a:schemeClr val="tx1"/>
                </a:solidFill>
                <a:latin typeface="Times New Roman"/>
                <a:cs typeface="Times New Roman"/>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7/30/2024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915430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200" b="1" i="0">
                <a:solidFill>
                  <a:schemeClr val="tx1"/>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20912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416491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912"/>
            <a:ext cx="9144000" cy="2387505"/>
          </a:xfrm>
        </p:spPr>
        <p:txBody>
          <a:bodyPr anchor="b"/>
          <a:lstStyle>
            <a:lvl1pPr algn="ctr">
              <a:defRPr sz="7993"/>
            </a:lvl1pPr>
          </a:lstStyle>
          <a:p>
            <a:r>
              <a:rPr lang="en-US"/>
              <a:t>Click to edit Master title style</a:t>
            </a:r>
          </a:p>
        </p:txBody>
      </p:sp>
      <p:sp>
        <p:nvSpPr>
          <p:cNvPr id="3" name="Subtitle 2"/>
          <p:cNvSpPr>
            <a:spLocks noGrp="1"/>
          </p:cNvSpPr>
          <p:nvPr>
            <p:ph type="subTitle" idx="1"/>
          </p:nvPr>
        </p:nvSpPr>
        <p:spPr>
          <a:xfrm>
            <a:off x="1524000" y="3601349"/>
            <a:ext cx="9144000" cy="1655816"/>
          </a:xfrm>
        </p:spPr>
        <p:txBody>
          <a:bodyPr/>
          <a:lstStyle>
            <a:lvl1pPr marL="0" indent="0" algn="ctr">
              <a:buNone/>
              <a:defRPr sz="3197"/>
            </a:lvl1pPr>
            <a:lvl2pPr marL="609036" indent="0" algn="ctr">
              <a:buNone/>
              <a:defRPr sz="2664"/>
            </a:lvl2pPr>
            <a:lvl3pPr marL="1218072" indent="0" algn="ctr">
              <a:buNone/>
              <a:defRPr sz="2398"/>
            </a:lvl3pPr>
            <a:lvl4pPr marL="1827108" indent="0" algn="ctr">
              <a:buNone/>
              <a:defRPr sz="2131"/>
            </a:lvl4pPr>
            <a:lvl5pPr marL="2436144" indent="0" algn="ctr">
              <a:buNone/>
              <a:defRPr sz="2131"/>
            </a:lvl5pPr>
            <a:lvl6pPr marL="3045181" indent="0" algn="ctr">
              <a:buNone/>
              <a:defRPr sz="2131"/>
            </a:lvl6pPr>
            <a:lvl7pPr marL="3654217" indent="0" algn="ctr">
              <a:buNone/>
              <a:defRPr sz="2131"/>
            </a:lvl7pPr>
            <a:lvl8pPr marL="4263253" indent="0" algn="ctr">
              <a:buNone/>
              <a:defRPr sz="2131"/>
            </a:lvl8pPr>
            <a:lvl9pPr marL="4872289" indent="0" algn="ctr">
              <a:buNone/>
              <a:defRPr sz="2131"/>
            </a:lvl9pPr>
          </a:lstStyle>
          <a:p>
            <a:r>
              <a:rPr lang="en-US"/>
              <a:t>Click to edit Master subtitle style</a:t>
            </a:r>
          </a:p>
        </p:txBody>
      </p:sp>
      <p:sp>
        <p:nvSpPr>
          <p:cNvPr id="4" name="Date Placeholder 3"/>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4429376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3599791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8685"/>
            <a:ext cx="10515600" cy="2852742"/>
          </a:xfrm>
        </p:spPr>
        <p:txBody>
          <a:bodyPr anchor="b"/>
          <a:lstStyle>
            <a:lvl1pPr>
              <a:defRPr sz="7993"/>
            </a:lvl1pPr>
          </a:lstStyle>
          <a:p>
            <a:r>
              <a:rPr lang="en-US"/>
              <a:t>Click to edit Master title style</a:t>
            </a:r>
          </a:p>
        </p:txBody>
      </p:sp>
      <p:sp>
        <p:nvSpPr>
          <p:cNvPr id="3" name="Text Placeholder 2"/>
          <p:cNvSpPr>
            <a:spLocks noGrp="1"/>
          </p:cNvSpPr>
          <p:nvPr>
            <p:ph type="body" idx="1"/>
          </p:nvPr>
        </p:nvSpPr>
        <p:spPr>
          <a:xfrm>
            <a:off x="831851" y="4588918"/>
            <a:ext cx="10515600" cy="1501443"/>
          </a:xfrm>
        </p:spPr>
        <p:txBody>
          <a:bodyPr/>
          <a:lstStyle>
            <a:lvl1pPr marL="0" indent="0">
              <a:buNone/>
              <a:defRPr sz="3197">
                <a:solidFill>
                  <a:schemeClr val="tx1">
                    <a:tint val="75000"/>
                  </a:schemeClr>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3719087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4995"/>
            <a:ext cx="5156200" cy="4352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4995"/>
            <a:ext cx="5156200" cy="4352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62685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6387995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846"/>
            <a:ext cx="10515600" cy="1323807"/>
          </a:xfrm>
        </p:spPr>
        <p:txBody>
          <a:bodyPr/>
          <a:lstStyle/>
          <a:p>
            <a:r>
              <a:rPr lang="en-US"/>
              <a:t>Click to edit Master title style</a:t>
            </a:r>
          </a:p>
        </p:txBody>
      </p:sp>
      <p:sp>
        <p:nvSpPr>
          <p:cNvPr id="3" name="Text Placeholder 2"/>
          <p:cNvSpPr>
            <a:spLocks noGrp="1"/>
          </p:cNvSpPr>
          <p:nvPr>
            <p:ph type="body" idx="1"/>
          </p:nvPr>
        </p:nvSpPr>
        <p:spPr>
          <a:xfrm>
            <a:off x="840318" y="1681195"/>
            <a:ext cx="5158316" cy="824736"/>
          </a:xfrm>
        </p:spPr>
        <p:txBody>
          <a:bodyPr anchor="b"/>
          <a:lstStyle>
            <a:lvl1pPr marL="0" indent="0">
              <a:buNone/>
              <a:defRPr sz="3197" b="1"/>
            </a:lvl1pPr>
            <a:lvl2pPr marL="609036" indent="0">
              <a:buNone/>
              <a:defRPr sz="2664" b="1"/>
            </a:lvl2pPr>
            <a:lvl3pPr marL="1218072" indent="0">
              <a:buNone/>
              <a:defRPr sz="2398" b="1"/>
            </a:lvl3pPr>
            <a:lvl4pPr marL="1827108" indent="0">
              <a:buNone/>
              <a:defRPr sz="2131" b="1"/>
            </a:lvl4pPr>
            <a:lvl5pPr marL="2436144" indent="0">
              <a:buNone/>
              <a:defRPr sz="2131" b="1"/>
            </a:lvl5pPr>
            <a:lvl6pPr marL="3045181" indent="0">
              <a:buNone/>
              <a:defRPr sz="2131" b="1"/>
            </a:lvl6pPr>
            <a:lvl7pPr marL="3654217" indent="0">
              <a:buNone/>
              <a:defRPr sz="2131" b="1"/>
            </a:lvl7pPr>
            <a:lvl8pPr marL="4263253" indent="0">
              <a:buNone/>
              <a:defRPr sz="2131" b="1"/>
            </a:lvl8pPr>
            <a:lvl9pPr marL="4872289" indent="0">
              <a:buNone/>
              <a:defRPr sz="2131" b="1"/>
            </a:lvl9pPr>
          </a:lstStyle>
          <a:p>
            <a:pPr lvl="0"/>
            <a:r>
              <a:rPr lang="en-US"/>
              <a:t>Click to edit Master text styles</a:t>
            </a:r>
          </a:p>
        </p:txBody>
      </p:sp>
      <p:sp>
        <p:nvSpPr>
          <p:cNvPr id="4" name="Content Placeholder 3"/>
          <p:cNvSpPr>
            <a:spLocks noGrp="1"/>
          </p:cNvSpPr>
          <p:nvPr>
            <p:ph sz="half" idx="2"/>
          </p:nvPr>
        </p:nvSpPr>
        <p:spPr>
          <a:xfrm>
            <a:off x="840318" y="2505931"/>
            <a:ext cx="5158316" cy="3683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95"/>
            <a:ext cx="5183717" cy="824736"/>
          </a:xfrm>
        </p:spPr>
        <p:txBody>
          <a:bodyPr anchor="b"/>
          <a:lstStyle>
            <a:lvl1pPr marL="0" indent="0">
              <a:buNone/>
              <a:defRPr sz="3197" b="1"/>
            </a:lvl1pPr>
            <a:lvl2pPr marL="609036" indent="0">
              <a:buNone/>
              <a:defRPr sz="2664" b="1"/>
            </a:lvl2pPr>
            <a:lvl3pPr marL="1218072" indent="0">
              <a:buNone/>
              <a:defRPr sz="2398" b="1"/>
            </a:lvl3pPr>
            <a:lvl4pPr marL="1827108" indent="0">
              <a:buNone/>
              <a:defRPr sz="2131" b="1"/>
            </a:lvl4pPr>
            <a:lvl5pPr marL="2436144" indent="0">
              <a:buNone/>
              <a:defRPr sz="2131" b="1"/>
            </a:lvl5pPr>
            <a:lvl6pPr marL="3045181" indent="0">
              <a:buNone/>
              <a:defRPr sz="2131" b="1"/>
            </a:lvl6pPr>
            <a:lvl7pPr marL="3654217" indent="0">
              <a:buNone/>
              <a:defRPr sz="2131" b="1"/>
            </a:lvl7pPr>
            <a:lvl8pPr marL="4263253" indent="0">
              <a:buNone/>
              <a:defRPr sz="2131" b="1"/>
            </a:lvl8pPr>
            <a:lvl9pPr marL="4872289" indent="0">
              <a:buNone/>
              <a:defRPr sz="2131" b="1"/>
            </a:lvl9pPr>
          </a:lstStyle>
          <a:p>
            <a:pPr lvl="0"/>
            <a:r>
              <a:rPr lang="en-US"/>
              <a:t>Click to edit Master text styles</a:t>
            </a:r>
          </a:p>
        </p:txBody>
      </p:sp>
      <p:sp>
        <p:nvSpPr>
          <p:cNvPr id="6" name="Content Placeholder 5"/>
          <p:cNvSpPr>
            <a:spLocks noGrp="1"/>
          </p:cNvSpPr>
          <p:nvPr>
            <p:ph sz="quarter" idx="4"/>
          </p:nvPr>
        </p:nvSpPr>
        <p:spPr>
          <a:xfrm>
            <a:off x="6172200" y="2505931"/>
            <a:ext cx="5183717" cy="3683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3538102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8594415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989818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6777"/>
            <a:ext cx="3932767" cy="1600835"/>
          </a:xfrm>
        </p:spPr>
        <p:txBody>
          <a:bodyPr anchor="b"/>
          <a:lstStyle>
            <a:lvl1pPr>
              <a:defRPr sz="4263"/>
            </a:lvl1pPr>
          </a:lstStyle>
          <a:p>
            <a:r>
              <a:rPr lang="en-US"/>
              <a:t>Click to edit Master title style</a:t>
            </a:r>
          </a:p>
        </p:txBody>
      </p:sp>
      <p:sp>
        <p:nvSpPr>
          <p:cNvPr id="3" name="Content Placeholder 2"/>
          <p:cNvSpPr>
            <a:spLocks noGrp="1"/>
          </p:cNvSpPr>
          <p:nvPr>
            <p:ph idx="1"/>
          </p:nvPr>
        </p:nvSpPr>
        <p:spPr>
          <a:xfrm>
            <a:off x="5183717" y="987570"/>
            <a:ext cx="6172200" cy="4874402"/>
          </a:xfrm>
        </p:spPr>
        <p:txBody>
          <a:bodyPr/>
          <a:lstStyle>
            <a:lvl1pPr>
              <a:defRPr sz="4263"/>
            </a:lvl1pPr>
            <a:lvl2pPr>
              <a:defRPr sz="3730"/>
            </a:lvl2pPr>
            <a:lvl3pPr>
              <a:defRPr sz="3197"/>
            </a:lvl3pPr>
            <a:lvl4pPr>
              <a:defRPr sz="2664"/>
            </a:lvl4pPr>
            <a:lvl5pPr>
              <a:defRPr sz="2664"/>
            </a:lvl5pPr>
            <a:lvl6pPr>
              <a:defRPr sz="2664"/>
            </a:lvl6pPr>
            <a:lvl7pPr>
              <a:defRPr sz="2664"/>
            </a:lvl7pPr>
            <a:lvl8pPr>
              <a:defRPr sz="2664"/>
            </a:lvl8pPr>
            <a:lvl9pPr>
              <a:defRPr sz="26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612"/>
            <a:ext cx="3932767" cy="3810705"/>
          </a:xfrm>
        </p:spPr>
        <p:txBody>
          <a:bodyPr/>
          <a:lstStyle>
            <a:lvl1pPr marL="0" indent="0">
              <a:buNone/>
              <a:defRPr sz="2131"/>
            </a:lvl1pPr>
            <a:lvl2pPr marL="609036" indent="0">
              <a:buNone/>
              <a:defRPr sz="1865"/>
            </a:lvl2pPr>
            <a:lvl3pPr marL="1218072" indent="0">
              <a:buNone/>
              <a:defRPr sz="1599"/>
            </a:lvl3pPr>
            <a:lvl4pPr marL="1827108" indent="0">
              <a:buNone/>
              <a:defRPr sz="1332"/>
            </a:lvl4pPr>
            <a:lvl5pPr marL="2436144" indent="0">
              <a:buNone/>
              <a:defRPr sz="1332"/>
            </a:lvl5pPr>
            <a:lvl6pPr marL="3045181" indent="0">
              <a:buNone/>
              <a:defRPr sz="1332"/>
            </a:lvl6pPr>
            <a:lvl7pPr marL="3654217" indent="0">
              <a:buNone/>
              <a:defRPr sz="1332"/>
            </a:lvl7pPr>
            <a:lvl8pPr marL="4263253" indent="0">
              <a:buNone/>
              <a:defRPr sz="1332"/>
            </a:lvl8pPr>
            <a:lvl9pPr marL="4872289" indent="0">
              <a:buNone/>
              <a:defRPr sz="1332"/>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3404365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6777"/>
            <a:ext cx="3932767" cy="1600835"/>
          </a:xfrm>
        </p:spPr>
        <p:txBody>
          <a:bodyPr anchor="b"/>
          <a:lstStyle>
            <a:lvl1pPr>
              <a:defRPr sz="4263"/>
            </a:lvl1pPr>
          </a:lstStyle>
          <a:p>
            <a:r>
              <a:rPr lang="en-US"/>
              <a:t>Click to edit Master title style</a:t>
            </a:r>
          </a:p>
        </p:txBody>
      </p:sp>
      <p:sp>
        <p:nvSpPr>
          <p:cNvPr id="3" name="Picture Placeholder 2"/>
          <p:cNvSpPr>
            <a:spLocks noGrp="1"/>
          </p:cNvSpPr>
          <p:nvPr>
            <p:ph type="pic" idx="1"/>
          </p:nvPr>
        </p:nvSpPr>
        <p:spPr>
          <a:xfrm>
            <a:off x="5183717" y="987570"/>
            <a:ext cx="6172200" cy="4874402"/>
          </a:xfrm>
        </p:spPr>
        <p:txBody>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endParaRPr lang="en-US" dirty="0"/>
          </a:p>
        </p:txBody>
      </p:sp>
      <p:sp>
        <p:nvSpPr>
          <p:cNvPr id="4" name="Text Placeholder 3"/>
          <p:cNvSpPr>
            <a:spLocks noGrp="1"/>
          </p:cNvSpPr>
          <p:nvPr>
            <p:ph type="body" sz="half" idx="2"/>
          </p:nvPr>
        </p:nvSpPr>
        <p:spPr>
          <a:xfrm>
            <a:off x="840318" y="2057612"/>
            <a:ext cx="3932767" cy="3810705"/>
          </a:xfrm>
        </p:spPr>
        <p:txBody>
          <a:bodyPr/>
          <a:lstStyle>
            <a:lvl1pPr marL="0" indent="0">
              <a:buNone/>
              <a:defRPr sz="2131"/>
            </a:lvl1pPr>
            <a:lvl2pPr marL="609036" indent="0">
              <a:buNone/>
              <a:defRPr sz="1865"/>
            </a:lvl2pPr>
            <a:lvl3pPr marL="1218072" indent="0">
              <a:buNone/>
              <a:defRPr sz="1599"/>
            </a:lvl3pPr>
            <a:lvl4pPr marL="1827108" indent="0">
              <a:buNone/>
              <a:defRPr sz="1332"/>
            </a:lvl4pPr>
            <a:lvl5pPr marL="2436144" indent="0">
              <a:buNone/>
              <a:defRPr sz="1332"/>
            </a:lvl5pPr>
            <a:lvl6pPr marL="3045181" indent="0">
              <a:buNone/>
              <a:defRPr sz="1332"/>
            </a:lvl6pPr>
            <a:lvl7pPr marL="3654217" indent="0">
              <a:buNone/>
              <a:defRPr sz="1332"/>
            </a:lvl7pPr>
            <a:lvl8pPr marL="4263253" indent="0">
              <a:buNone/>
              <a:defRPr sz="1332"/>
            </a:lvl8pPr>
            <a:lvl9pPr marL="4872289" indent="0">
              <a:buNone/>
              <a:defRPr sz="1332"/>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40341973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30636873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845"/>
            <a:ext cx="2628900" cy="581121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845"/>
            <a:ext cx="7683500" cy="581121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40033611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912"/>
            <a:ext cx="9144000" cy="2387505"/>
          </a:xfrm>
        </p:spPr>
        <p:txBody>
          <a:bodyPr anchor="b"/>
          <a:lstStyle>
            <a:lvl1pPr algn="ctr">
              <a:defRPr sz="7993"/>
            </a:lvl1pPr>
          </a:lstStyle>
          <a:p>
            <a:r>
              <a:rPr lang="en-US"/>
              <a:t>Click to edit Master title style</a:t>
            </a:r>
          </a:p>
        </p:txBody>
      </p:sp>
      <p:sp>
        <p:nvSpPr>
          <p:cNvPr id="3" name="Subtitle 2"/>
          <p:cNvSpPr>
            <a:spLocks noGrp="1"/>
          </p:cNvSpPr>
          <p:nvPr>
            <p:ph type="subTitle" idx="1"/>
          </p:nvPr>
        </p:nvSpPr>
        <p:spPr>
          <a:xfrm>
            <a:off x="1524000" y="3601349"/>
            <a:ext cx="9144000" cy="1655816"/>
          </a:xfrm>
        </p:spPr>
        <p:txBody>
          <a:bodyPr/>
          <a:lstStyle>
            <a:lvl1pPr marL="0" indent="0" algn="ctr">
              <a:buNone/>
              <a:defRPr sz="3197"/>
            </a:lvl1pPr>
            <a:lvl2pPr marL="609036" indent="0" algn="ctr">
              <a:buNone/>
              <a:defRPr sz="2664"/>
            </a:lvl2pPr>
            <a:lvl3pPr marL="1218072" indent="0" algn="ctr">
              <a:buNone/>
              <a:defRPr sz="2398"/>
            </a:lvl3pPr>
            <a:lvl4pPr marL="1827108" indent="0" algn="ctr">
              <a:buNone/>
              <a:defRPr sz="2131"/>
            </a:lvl4pPr>
            <a:lvl5pPr marL="2436144" indent="0" algn="ctr">
              <a:buNone/>
              <a:defRPr sz="2131"/>
            </a:lvl5pPr>
            <a:lvl6pPr marL="3045181" indent="0" algn="ctr">
              <a:buNone/>
              <a:defRPr sz="2131"/>
            </a:lvl6pPr>
            <a:lvl7pPr marL="3654217" indent="0" algn="ctr">
              <a:buNone/>
              <a:defRPr sz="2131"/>
            </a:lvl7pPr>
            <a:lvl8pPr marL="4263253" indent="0" algn="ctr">
              <a:buNone/>
              <a:defRPr sz="2131"/>
            </a:lvl8pPr>
            <a:lvl9pPr marL="4872289" indent="0" algn="ctr">
              <a:buNone/>
              <a:defRPr sz="2131"/>
            </a:lvl9pPr>
          </a:lstStyle>
          <a:p>
            <a:r>
              <a:rPr lang="en-US"/>
              <a:t>Click to edit Master subtitle style</a:t>
            </a:r>
          </a:p>
        </p:txBody>
      </p:sp>
      <p:sp>
        <p:nvSpPr>
          <p:cNvPr id="4" name="Date Placeholder 3"/>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3740027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1983727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8685"/>
            <a:ext cx="10515600" cy="2852742"/>
          </a:xfrm>
        </p:spPr>
        <p:txBody>
          <a:bodyPr anchor="b"/>
          <a:lstStyle>
            <a:lvl1pPr>
              <a:defRPr sz="7993"/>
            </a:lvl1pPr>
          </a:lstStyle>
          <a:p>
            <a:r>
              <a:rPr lang="en-US"/>
              <a:t>Click to edit Master title style</a:t>
            </a:r>
          </a:p>
        </p:txBody>
      </p:sp>
      <p:sp>
        <p:nvSpPr>
          <p:cNvPr id="3" name="Text Placeholder 2"/>
          <p:cNvSpPr>
            <a:spLocks noGrp="1"/>
          </p:cNvSpPr>
          <p:nvPr>
            <p:ph type="body" idx="1"/>
          </p:nvPr>
        </p:nvSpPr>
        <p:spPr>
          <a:xfrm>
            <a:off x="831851" y="4588918"/>
            <a:ext cx="10515600" cy="1501443"/>
          </a:xfrm>
        </p:spPr>
        <p:txBody>
          <a:bodyPr/>
          <a:lstStyle>
            <a:lvl1pPr marL="0" indent="0">
              <a:buNone/>
              <a:defRPr sz="3197">
                <a:solidFill>
                  <a:schemeClr val="tx1">
                    <a:tint val="75000"/>
                  </a:schemeClr>
                </a:solidFill>
              </a:defRPr>
            </a:lvl1pPr>
            <a:lvl2pPr marL="609036" indent="0">
              <a:buNone/>
              <a:defRPr sz="2664">
                <a:solidFill>
                  <a:schemeClr val="tx1">
                    <a:tint val="75000"/>
                  </a:schemeClr>
                </a:solidFill>
              </a:defRPr>
            </a:lvl2pPr>
            <a:lvl3pPr marL="1218072" indent="0">
              <a:buNone/>
              <a:defRPr sz="2398">
                <a:solidFill>
                  <a:schemeClr val="tx1">
                    <a:tint val="75000"/>
                  </a:schemeClr>
                </a:solidFill>
              </a:defRPr>
            </a:lvl3pPr>
            <a:lvl4pPr marL="1827108" indent="0">
              <a:buNone/>
              <a:defRPr sz="2131">
                <a:solidFill>
                  <a:schemeClr val="tx1">
                    <a:tint val="75000"/>
                  </a:schemeClr>
                </a:solidFill>
              </a:defRPr>
            </a:lvl4pPr>
            <a:lvl5pPr marL="2436144" indent="0">
              <a:buNone/>
              <a:defRPr sz="2131">
                <a:solidFill>
                  <a:schemeClr val="tx1">
                    <a:tint val="75000"/>
                  </a:schemeClr>
                </a:solidFill>
              </a:defRPr>
            </a:lvl5pPr>
            <a:lvl6pPr marL="3045181" indent="0">
              <a:buNone/>
              <a:defRPr sz="2131">
                <a:solidFill>
                  <a:schemeClr val="tx1">
                    <a:tint val="75000"/>
                  </a:schemeClr>
                </a:solidFill>
              </a:defRPr>
            </a:lvl6pPr>
            <a:lvl7pPr marL="3654217" indent="0">
              <a:buNone/>
              <a:defRPr sz="2131">
                <a:solidFill>
                  <a:schemeClr val="tx1">
                    <a:tint val="75000"/>
                  </a:schemeClr>
                </a:solidFill>
              </a:defRPr>
            </a:lvl7pPr>
            <a:lvl8pPr marL="4263253" indent="0">
              <a:buNone/>
              <a:defRPr sz="2131">
                <a:solidFill>
                  <a:schemeClr val="tx1">
                    <a:tint val="75000"/>
                  </a:schemeClr>
                </a:solidFill>
              </a:defRPr>
            </a:lvl8pPr>
            <a:lvl9pPr marL="4872289" indent="0">
              <a:buNone/>
              <a:defRPr sz="213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11334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6777"/>
            <a:ext cx="3932767" cy="1600835"/>
          </a:xfrm>
        </p:spPr>
        <p:txBody>
          <a:bodyPr anchor="b"/>
          <a:lstStyle>
            <a:lvl1pPr>
              <a:defRPr sz="4263"/>
            </a:lvl1pPr>
          </a:lstStyle>
          <a:p>
            <a:r>
              <a:rPr lang="en-US"/>
              <a:t>Click to edit Master title style</a:t>
            </a:r>
          </a:p>
        </p:txBody>
      </p:sp>
      <p:sp>
        <p:nvSpPr>
          <p:cNvPr id="3" name="Content Placeholder 2"/>
          <p:cNvSpPr>
            <a:spLocks noGrp="1"/>
          </p:cNvSpPr>
          <p:nvPr>
            <p:ph idx="1"/>
          </p:nvPr>
        </p:nvSpPr>
        <p:spPr>
          <a:xfrm>
            <a:off x="5183717" y="987570"/>
            <a:ext cx="6172200" cy="4874402"/>
          </a:xfrm>
        </p:spPr>
        <p:txBody>
          <a:bodyPr/>
          <a:lstStyle>
            <a:lvl1pPr>
              <a:defRPr sz="4263"/>
            </a:lvl1pPr>
            <a:lvl2pPr>
              <a:defRPr sz="3730"/>
            </a:lvl2pPr>
            <a:lvl3pPr>
              <a:defRPr sz="3197"/>
            </a:lvl3pPr>
            <a:lvl4pPr>
              <a:defRPr sz="2664"/>
            </a:lvl4pPr>
            <a:lvl5pPr>
              <a:defRPr sz="2664"/>
            </a:lvl5pPr>
            <a:lvl6pPr>
              <a:defRPr sz="2664"/>
            </a:lvl6pPr>
            <a:lvl7pPr>
              <a:defRPr sz="2664"/>
            </a:lvl7pPr>
            <a:lvl8pPr>
              <a:defRPr sz="2664"/>
            </a:lvl8pPr>
            <a:lvl9pPr>
              <a:defRPr sz="26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612"/>
            <a:ext cx="3932767" cy="3810705"/>
          </a:xfrm>
        </p:spPr>
        <p:txBody>
          <a:bodyPr/>
          <a:lstStyle>
            <a:lvl1pPr marL="0" indent="0">
              <a:buNone/>
              <a:defRPr sz="2131"/>
            </a:lvl1pPr>
            <a:lvl2pPr marL="609036" indent="0">
              <a:buNone/>
              <a:defRPr sz="1865"/>
            </a:lvl2pPr>
            <a:lvl3pPr marL="1218072" indent="0">
              <a:buNone/>
              <a:defRPr sz="1599"/>
            </a:lvl3pPr>
            <a:lvl4pPr marL="1827108" indent="0">
              <a:buNone/>
              <a:defRPr sz="1332"/>
            </a:lvl4pPr>
            <a:lvl5pPr marL="2436144" indent="0">
              <a:buNone/>
              <a:defRPr sz="1332"/>
            </a:lvl5pPr>
            <a:lvl6pPr marL="3045181" indent="0">
              <a:buNone/>
              <a:defRPr sz="1332"/>
            </a:lvl6pPr>
            <a:lvl7pPr marL="3654217" indent="0">
              <a:buNone/>
              <a:defRPr sz="1332"/>
            </a:lvl7pPr>
            <a:lvl8pPr marL="4263253" indent="0">
              <a:buNone/>
              <a:defRPr sz="1332"/>
            </a:lvl8pPr>
            <a:lvl9pPr marL="4872289" indent="0">
              <a:buNone/>
              <a:defRPr sz="1332"/>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8529890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4995"/>
            <a:ext cx="5156200" cy="4352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4995"/>
            <a:ext cx="5156200" cy="4352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5900091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846"/>
            <a:ext cx="10515600" cy="1323807"/>
          </a:xfrm>
        </p:spPr>
        <p:txBody>
          <a:bodyPr/>
          <a:lstStyle/>
          <a:p>
            <a:r>
              <a:rPr lang="en-US"/>
              <a:t>Click to edit Master title style</a:t>
            </a:r>
          </a:p>
        </p:txBody>
      </p:sp>
      <p:sp>
        <p:nvSpPr>
          <p:cNvPr id="3" name="Text Placeholder 2"/>
          <p:cNvSpPr>
            <a:spLocks noGrp="1"/>
          </p:cNvSpPr>
          <p:nvPr>
            <p:ph type="body" idx="1"/>
          </p:nvPr>
        </p:nvSpPr>
        <p:spPr>
          <a:xfrm>
            <a:off x="840318" y="1681195"/>
            <a:ext cx="5158316" cy="824736"/>
          </a:xfrm>
        </p:spPr>
        <p:txBody>
          <a:bodyPr anchor="b"/>
          <a:lstStyle>
            <a:lvl1pPr marL="0" indent="0">
              <a:buNone/>
              <a:defRPr sz="3197" b="1"/>
            </a:lvl1pPr>
            <a:lvl2pPr marL="609036" indent="0">
              <a:buNone/>
              <a:defRPr sz="2664" b="1"/>
            </a:lvl2pPr>
            <a:lvl3pPr marL="1218072" indent="0">
              <a:buNone/>
              <a:defRPr sz="2398" b="1"/>
            </a:lvl3pPr>
            <a:lvl4pPr marL="1827108" indent="0">
              <a:buNone/>
              <a:defRPr sz="2131" b="1"/>
            </a:lvl4pPr>
            <a:lvl5pPr marL="2436144" indent="0">
              <a:buNone/>
              <a:defRPr sz="2131" b="1"/>
            </a:lvl5pPr>
            <a:lvl6pPr marL="3045181" indent="0">
              <a:buNone/>
              <a:defRPr sz="2131" b="1"/>
            </a:lvl6pPr>
            <a:lvl7pPr marL="3654217" indent="0">
              <a:buNone/>
              <a:defRPr sz="2131" b="1"/>
            </a:lvl7pPr>
            <a:lvl8pPr marL="4263253" indent="0">
              <a:buNone/>
              <a:defRPr sz="2131" b="1"/>
            </a:lvl8pPr>
            <a:lvl9pPr marL="4872289" indent="0">
              <a:buNone/>
              <a:defRPr sz="2131" b="1"/>
            </a:lvl9pPr>
          </a:lstStyle>
          <a:p>
            <a:pPr lvl="0"/>
            <a:r>
              <a:rPr lang="en-US"/>
              <a:t>Click to edit Master text styles</a:t>
            </a:r>
          </a:p>
        </p:txBody>
      </p:sp>
      <p:sp>
        <p:nvSpPr>
          <p:cNvPr id="4" name="Content Placeholder 3"/>
          <p:cNvSpPr>
            <a:spLocks noGrp="1"/>
          </p:cNvSpPr>
          <p:nvPr>
            <p:ph sz="half" idx="2"/>
          </p:nvPr>
        </p:nvSpPr>
        <p:spPr>
          <a:xfrm>
            <a:off x="840318" y="2505931"/>
            <a:ext cx="5158316" cy="3683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95"/>
            <a:ext cx="5183717" cy="824736"/>
          </a:xfrm>
        </p:spPr>
        <p:txBody>
          <a:bodyPr anchor="b"/>
          <a:lstStyle>
            <a:lvl1pPr marL="0" indent="0">
              <a:buNone/>
              <a:defRPr sz="3197" b="1"/>
            </a:lvl1pPr>
            <a:lvl2pPr marL="609036" indent="0">
              <a:buNone/>
              <a:defRPr sz="2664" b="1"/>
            </a:lvl2pPr>
            <a:lvl3pPr marL="1218072" indent="0">
              <a:buNone/>
              <a:defRPr sz="2398" b="1"/>
            </a:lvl3pPr>
            <a:lvl4pPr marL="1827108" indent="0">
              <a:buNone/>
              <a:defRPr sz="2131" b="1"/>
            </a:lvl4pPr>
            <a:lvl5pPr marL="2436144" indent="0">
              <a:buNone/>
              <a:defRPr sz="2131" b="1"/>
            </a:lvl5pPr>
            <a:lvl6pPr marL="3045181" indent="0">
              <a:buNone/>
              <a:defRPr sz="2131" b="1"/>
            </a:lvl6pPr>
            <a:lvl7pPr marL="3654217" indent="0">
              <a:buNone/>
              <a:defRPr sz="2131" b="1"/>
            </a:lvl7pPr>
            <a:lvl8pPr marL="4263253" indent="0">
              <a:buNone/>
              <a:defRPr sz="2131" b="1"/>
            </a:lvl8pPr>
            <a:lvl9pPr marL="4872289" indent="0">
              <a:buNone/>
              <a:defRPr sz="2131" b="1"/>
            </a:lvl9pPr>
          </a:lstStyle>
          <a:p>
            <a:pPr lvl="0"/>
            <a:r>
              <a:rPr lang="en-US"/>
              <a:t>Click to edit Master text styles</a:t>
            </a:r>
          </a:p>
        </p:txBody>
      </p:sp>
      <p:sp>
        <p:nvSpPr>
          <p:cNvPr id="6" name="Content Placeholder 5"/>
          <p:cNvSpPr>
            <a:spLocks noGrp="1"/>
          </p:cNvSpPr>
          <p:nvPr>
            <p:ph sz="quarter" idx="4"/>
          </p:nvPr>
        </p:nvSpPr>
        <p:spPr>
          <a:xfrm>
            <a:off x="6172200" y="2505931"/>
            <a:ext cx="5183717" cy="3683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9972216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772895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307189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6777"/>
            <a:ext cx="3932767" cy="1600835"/>
          </a:xfrm>
        </p:spPr>
        <p:txBody>
          <a:bodyPr anchor="b"/>
          <a:lstStyle>
            <a:lvl1pPr>
              <a:defRPr sz="4263"/>
            </a:lvl1pPr>
          </a:lstStyle>
          <a:p>
            <a:r>
              <a:rPr lang="en-US"/>
              <a:t>Click to edit Master title style</a:t>
            </a:r>
          </a:p>
        </p:txBody>
      </p:sp>
      <p:sp>
        <p:nvSpPr>
          <p:cNvPr id="3" name="Content Placeholder 2"/>
          <p:cNvSpPr>
            <a:spLocks noGrp="1"/>
          </p:cNvSpPr>
          <p:nvPr>
            <p:ph idx="1"/>
          </p:nvPr>
        </p:nvSpPr>
        <p:spPr>
          <a:xfrm>
            <a:off x="5183717" y="987570"/>
            <a:ext cx="6172200" cy="4874402"/>
          </a:xfrm>
        </p:spPr>
        <p:txBody>
          <a:bodyPr/>
          <a:lstStyle>
            <a:lvl1pPr>
              <a:defRPr sz="4263"/>
            </a:lvl1pPr>
            <a:lvl2pPr>
              <a:defRPr sz="3730"/>
            </a:lvl2pPr>
            <a:lvl3pPr>
              <a:defRPr sz="3197"/>
            </a:lvl3pPr>
            <a:lvl4pPr>
              <a:defRPr sz="2664"/>
            </a:lvl4pPr>
            <a:lvl5pPr>
              <a:defRPr sz="2664"/>
            </a:lvl5pPr>
            <a:lvl6pPr>
              <a:defRPr sz="2664"/>
            </a:lvl6pPr>
            <a:lvl7pPr>
              <a:defRPr sz="2664"/>
            </a:lvl7pPr>
            <a:lvl8pPr>
              <a:defRPr sz="2664"/>
            </a:lvl8pPr>
            <a:lvl9pPr>
              <a:defRPr sz="26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612"/>
            <a:ext cx="3932767" cy="3810705"/>
          </a:xfrm>
        </p:spPr>
        <p:txBody>
          <a:bodyPr/>
          <a:lstStyle>
            <a:lvl1pPr marL="0" indent="0">
              <a:buNone/>
              <a:defRPr sz="2131"/>
            </a:lvl1pPr>
            <a:lvl2pPr marL="609036" indent="0">
              <a:buNone/>
              <a:defRPr sz="1865"/>
            </a:lvl2pPr>
            <a:lvl3pPr marL="1218072" indent="0">
              <a:buNone/>
              <a:defRPr sz="1599"/>
            </a:lvl3pPr>
            <a:lvl4pPr marL="1827108" indent="0">
              <a:buNone/>
              <a:defRPr sz="1332"/>
            </a:lvl4pPr>
            <a:lvl5pPr marL="2436144" indent="0">
              <a:buNone/>
              <a:defRPr sz="1332"/>
            </a:lvl5pPr>
            <a:lvl6pPr marL="3045181" indent="0">
              <a:buNone/>
              <a:defRPr sz="1332"/>
            </a:lvl6pPr>
            <a:lvl7pPr marL="3654217" indent="0">
              <a:buNone/>
              <a:defRPr sz="1332"/>
            </a:lvl7pPr>
            <a:lvl8pPr marL="4263253" indent="0">
              <a:buNone/>
              <a:defRPr sz="1332"/>
            </a:lvl8pPr>
            <a:lvl9pPr marL="4872289" indent="0">
              <a:buNone/>
              <a:defRPr sz="1332"/>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6520614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6777"/>
            <a:ext cx="3932767" cy="1600835"/>
          </a:xfrm>
        </p:spPr>
        <p:txBody>
          <a:bodyPr anchor="b"/>
          <a:lstStyle>
            <a:lvl1pPr>
              <a:defRPr sz="4263"/>
            </a:lvl1pPr>
          </a:lstStyle>
          <a:p>
            <a:r>
              <a:rPr lang="en-US"/>
              <a:t>Click to edit Master title style</a:t>
            </a:r>
          </a:p>
        </p:txBody>
      </p:sp>
      <p:sp>
        <p:nvSpPr>
          <p:cNvPr id="3" name="Picture Placeholder 2"/>
          <p:cNvSpPr>
            <a:spLocks noGrp="1"/>
          </p:cNvSpPr>
          <p:nvPr>
            <p:ph type="pic" idx="1"/>
          </p:nvPr>
        </p:nvSpPr>
        <p:spPr>
          <a:xfrm>
            <a:off x="5183717" y="987570"/>
            <a:ext cx="6172200" cy="4874402"/>
          </a:xfrm>
        </p:spPr>
        <p:txBody>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endParaRPr lang="en-US" dirty="0"/>
          </a:p>
        </p:txBody>
      </p:sp>
      <p:sp>
        <p:nvSpPr>
          <p:cNvPr id="4" name="Text Placeholder 3"/>
          <p:cNvSpPr>
            <a:spLocks noGrp="1"/>
          </p:cNvSpPr>
          <p:nvPr>
            <p:ph type="body" sz="half" idx="2"/>
          </p:nvPr>
        </p:nvSpPr>
        <p:spPr>
          <a:xfrm>
            <a:off x="840318" y="2057612"/>
            <a:ext cx="3932767" cy="3810705"/>
          </a:xfrm>
        </p:spPr>
        <p:txBody>
          <a:bodyPr/>
          <a:lstStyle>
            <a:lvl1pPr marL="0" indent="0">
              <a:buNone/>
              <a:defRPr sz="2131"/>
            </a:lvl1pPr>
            <a:lvl2pPr marL="609036" indent="0">
              <a:buNone/>
              <a:defRPr sz="1865"/>
            </a:lvl2pPr>
            <a:lvl3pPr marL="1218072" indent="0">
              <a:buNone/>
              <a:defRPr sz="1599"/>
            </a:lvl3pPr>
            <a:lvl4pPr marL="1827108" indent="0">
              <a:buNone/>
              <a:defRPr sz="1332"/>
            </a:lvl4pPr>
            <a:lvl5pPr marL="2436144" indent="0">
              <a:buNone/>
              <a:defRPr sz="1332"/>
            </a:lvl5pPr>
            <a:lvl6pPr marL="3045181" indent="0">
              <a:buNone/>
              <a:defRPr sz="1332"/>
            </a:lvl6pPr>
            <a:lvl7pPr marL="3654217" indent="0">
              <a:buNone/>
              <a:defRPr sz="1332"/>
            </a:lvl7pPr>
            <a:lvl8pPr marL="4263253" indent="0">
              <a:buNone/>
              <a:defRPr sz="1332"/>
            </a:lvl8pPr>
            <a:lvl9pPr marL="4872289" indent="0">
              <a:buNone/>
              <a:defRPr sz="1332"/>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9265758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30216272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845"/>
            <a:ext cx="2628900" cy="581121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845"/>
            <a:ext cx="7683500" cy="581121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5475638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Bullet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429257" y="1608674"/>
            <a:ext cx="11352109" cy="4028153"/>
          </a:xfrm>
        </p:spPr>
        <p:txBody>
          <a:bodyPr lIns="0" tIns="0" rIns="0" bIns="0"/>
          <a:lstStyle>
            <a:lvl1pPr>
              <a:spcBef>
                <a:spcPts val="599"/>
              </a:spcBef>
              <a:spcAft>
                <a:spcPts val="799"/>
              </a:spcAft>
              <a:buClr>
                <a:srgbClr val="007DBA"/>
              </a:buClr>
              <a:defRPr sz="1998">
                <a:solidFill>
                  <a:srgbClr val="101D3A"/>
                </a:solidFill>
              </a:defRPr>
            </a:lvl1pPr>
            <a:lvl2pPr>
              <a:spcBef>
                <a:spcPts val="599"/>
              </a:spcBef>
              <a:spcAft>
                <a:spcPts val="799"/>
              </a:spcAft>
              <a:buClr>
                <a:srgbClr val="007DBA"/>
              </a:buClr>
              <a:defRPr sz="1998">
                <a:solidFill>
                  <a:srgbClr val="101D3A"/>
                </a:solidFill>
              </a:defRPr>
            </a:lvl2pPr>
            <a:lvl3pPr>
              <a:spcBef>
                <a:spcPts val="599"/>
              </a:spcBef>
              <a:spcAft>
                <a:spcPts val="799"/>
              </a:spcAft>
              <a:buClr>
                <a:srgbClr val="007DBA"/>
              </a:buClr>
              <a:defRPr sz="1798">
                <a:solidFill>
                  <a:srgbClr val="101D3A"/>
                </a:solidFill>
              </a:defRPr>
            </a:lvl3pPr>
            <a:lvl4pPr>
              <a:spcBef>
                <a:spcPts val="599"/>
              </a:spcBef>
              <a:spcAft>
                <a:spcPts val="799"/>
              </a:spcAft>
              <a:buClr>
                <a:srgbClr val="007DBA"/>
              </a:buClr>
              <a:defRPr sz="1599">
                <a:solidFill>
                  <a:srgbClr val="101D3A"/>
                </a:solidFill>
              </a:defRPr>
            </a:lvl4pPr>
            <a:lvl5pPr>
              <a:spcBef>
                <a:spcPts val="599"/>
              </a:spcBef>
              <a:spcAft>
                <a:spcPts val="799"/>
              </a:spcAft>
              <a:buClr>
                <a:srgbClr val="007DBA"/>
              </a:buClr>
              <a:defRPr sz="1599">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solidFill>
                  <a:srgbClr val="13294B"/>
                </a:solidFill>
              </a:defRPr>
            </a:lvl1pPr>
          </a:lstStyle>
          <a:p>
            <a:fld id="{23750D03-48AD-2741-AECD-41D901562598}" type="slidenum">
              <a:rPr lang="en-US" smtClean="0"/>
              <a:pPr/>
              <a:t>‹#›</a:t>
            </a:fld>
            <a:endParaRPr lang="en-US" dirty="0"/>
          </a:p>
        </p:txBody>
      </p:sp>
      <p:sp>
        <p:nvSpPr>
          <p:cNvPr id="7" name="Title 6"/>
          <p:cNvSpPr>
            <a:spLocks noGrp="1"/>
          </p:cNvSpPr>
          <p:nvPr>
            <p:ph type="title"/>
          </p:nvPr>
        </p:nvSpPr>
        <p:spPr/>
        <p:txBody>
          <a:body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9" y="6066550"/>
            <a:ext cx="1532659" cy="457201"/>
          </a:xfrm>
          <a:prstGeom prst="rect">
            <a:avLst/>
          </a:prstGeom>
        </p:spPr>
      </p:pic>
    </p:spTree>
    <p:extLst>
      <p:ext uri="{BB962C8B-B14F-4D97-AF65-F5344CB8AC3E}">
        <p14:creationId xmlns:p14="http://schemas.microsoft.com/office/powerpoint/2010/main" val="639390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6777"/>
            <a:ext cx="3932767" cy="1600835"/>
          </a:xfrm>
        </p:spPr>
        <p:txBody>
          <a:bodyPr anchor="b"/>
          <a:lstStyle>
            <a:lvl1pPr>
              <a:defRPr sz="4263"/>
            </a:lvl1pPr>
          </a:lstStyle>
          <a:p>
            <a:r>
              <a:rPr lang="en-US"/>
              <a:t>Click to edit Master title style</a:t>
            </a:r>
          </a:p>
        </p:txBody>
      </p:sp>
      <p:sp>
        <p:nvSpPr>
          <p:cNvPr id="3" name="Picture Placeholder 2"/>
          <p:cNvSpPr>
            <a:spLocks noGrp="1"/>
          </p:cNvSpPr>
          <p:nvPr>
            <p:ph type="pic" idx="1"/>
          </p:nvPr>
        </p:nvSpPr>
        <p:spPr>
          <a:xfrm>
            <a:off x="5183717" y="987570"/>
            <a:ext cx="6172200" cy="4874402"/>
          </a:xfrm>
        </p:spPr>
        <p:txBody>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endParaRPr lang="en-US" dirty="0"/>
          </a:p>
        </p:txBody>
      </p:sp>
      <p:sp>
        <p:nvSpPr>
          <p:cNvPr id="4" name="Text Placeholder 3"/>
          <p:cNvSpPr>
            <a:spLocks noGrp="1"/>
          </p:cNvSpPr>
          <p:nvPr>
            <p:ph type="body" sz="half" idx="2"/>
          </p:nvPr>
        </p:nvSpPr>
        <p:spPr>
          <a:xfrm>
            <a:off x="840318" y="2057612"/>
            <a:ext cx="3932767" cy="3810705"/>
          </a:xfrm>
        </p:spPr>
        <p:txBody>
          <a:bodyPr/>
          <a:lstStyle>
            <a:lvl1pPr marL="0" indent="0">
              <a:buNone/>
              <a:defRPr sz="2131"/>
            </a:lvl1pPr>
            <a:lvl2pPr marL="609036" indent="0">
              <a:buNone/>
              <a:defRPr sz="1865"/>
            </a:lvl2pPr>
            <a:lvl3pPr marL="1218072" indent="0">
              <a:buNone/>
              <a:defRPr sz="1599"/>
            </a:lvl3pPr>
            <a:lvl4pPr marL="1827108" indent="0">
              <a:buNone/>
              <a:defRPr sz="1332"/>
            </a:lvl4pPr>
            <a:lvl5pPr marL="2436144" indent="0">
              <a:buNone/>
              <a:defRPr sz="1332"/>
            </a:lvl5pPr>
            <a:lvl6pPr marL="3045181" indent="0">
              <a:buNone/>
              <a:defRPr sz="1332"/>
            </a:lvl6pPr>
            <a:lvl7pPr marL="3654217" indent="0">
              <a:buNone/>
              <a:defRPr sz="1332"/>
            </a:lvl7pPr>
            <a:lvl8pPr marL="4263253" indent="0">
              <a:buNone/>
              <a:defRPr sz="1332"/>
            </a:lvl8pPr>
            <a:lvl9pPr marL="4872289" indent="0">
              <a:buNone/>
              <a:defRPr sz="1332"/>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7/30/2024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672180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2.emf"/><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8.jp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image" Target="../media/image2.emf"/><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image" Target="../media/image1.png"/><Relationship Id="rId5" Type="http://schemas.openxmlformats.org/officeDocument/2006/relationships/slideLayout" Target="../slideLayouts/slideLayout48.xml"/><Relationship Id="rId10" Type="http://schemas.openxmlformats.org/officeDocument/2006/relationships/theme" Target="../theme/theme4.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image" Target="../media/image2.emf"/><Relationship Id="rId5" Type="http://schemas.openxmlformats.org/officeDocument/2006/relationships/slideLayout" Target="../slideLayouts/slideLayout57.xml"/><Relationship Id="rId10" Type="http://schemas.openxmlformats.org/officeDocument/2006/relationships/image" Target="../media/image1.png"/><Relationship Id="rId4" Type="http://schemas.openxmlformats.org/officeDocument/2006/relationships/slideLayout" Target="../slideLayouts/slideLayout56.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6.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8.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846"/>
            <a:ext cx="10515600" cy="132380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4995"/>
            <a:ext cx="10515600" cy="43520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813"/>
            <a:ext cx="2743200" cy="363730"/>
          </a:xfrm>
          <a:prstGeom prst="rect">
            <a:avLst/>
          </a:prstGeom>
        </p:spPr>
        <p:txBody>
          <a:bodyPr vert="horz" lIns="91440" tIns="45720" rIns="91440" bIns="45720" rtlCol="0" anchor="ctr"/>
          <a:lstStyle>
            <a:lvl1pPr algn="l">
              <a:defRPr sz="1599">
                <a:solidFill>
                  <a:schemeClr val="tx1">
                    <a:tint val="75000"/>
                  </a:schemeClr>
                </a:solidFill>
              </a:defRPr>
            </a:lvl1pPr>
          </a:lstStyle>
          <a:p>
            <a:fld id="{42F41C86-81D1-154C-A238-A794744A1851}" type="datetimeFigureOut">
              <a:rPr lang="en-US" smtClean="0"/>
              <a:t>7/30/2024</a:t>
            </a:fld>
            <a:endParaRPr lang="en-US" dirty="0"/>
          </a:p>
        </p:txBody>
      </p:sp>
      <p:sp>
        <p:nvSpPr>
          <p:cNvPr id="5" name="Footer Placeholder 4"/>
          <p:cNvSpPr>
            <a:spLocks noGrp="1"/>
          </p:cNvSpPr>
          <p:nvPr>
            <p:ph type="ftr" sz="quarter" idx="3"/>
          </p:nvPr>
        </p:nvSpPr>
        <p:spPr>
          <a:xfrm>
            <a:off x="4038600" y="6356813"/>
            <a:ext cx="4114800" cy="363730"/>
          </a:xfrm>
          <a:prstGeom prst="rect">
            <a:avLst/>
          </a:prstGeom>
        </p:spPr>
        <p:txBody>
          <a:bodyPr vert="horz" lIns="91440" tIns="45720" rIns="91440" bIns="45720" rtlCol="0" anchor="ctr"/>
          <a:lstStyle>
            <a:lvl1pPr algn="ctr">
              <a:defRPr sz="1599">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813"/>
            <a:ext cx="2743200" cy="363730"/>
          </a:xfrm>
          <a:prstGeom prst="rect">
            <a:avLst/>
          </a:prstGeom>
        </p:spPr>
        <p:txBody>
          <a:bodyPr vert="horz" lIns="91440" tIns="45720" rIns="91440" bIns="45720" rtlCol="0" anchor="ctr"/>
          <a:lstStyle>
            <a:lvl1pPr algn="r">
              <a:defRPr sz="1599">
                <a:solidFill>
                  <a:schemeClr val="tx1">
                    <a:tint val="75000"/>
                  </a:schemeClr>
                </a:solidFill>
              </a:defRPr>
            </a:lvl1pPr>
          </a:lstStyle>
          <a:p>
            <a:fld id="{C0618FE0-1B40-C740-86BA-BF2D640F8EB0}" type="slidenum">
              <a:rPr lang="en-US" smtClean="0"/>
              <a:t>‹#›</a:t>
            </a:fld>
            <a:endParaRPr lang="en-US" dirty="0"/>
          </a:p>
        </p:txBody>
      </p:sp>
    </p:spTree>
    <p:extLst>
      <p:ext uri="{BB962C8B-B14F-4D97-AF65-F5344CB8AC3E}">
        <p14:creationId xmlns:p14="http://schemas.microsoft.com/office/powerpoint/2010/main" val="1377053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218072" rtl="0" eaLnBrk="1" latinLnBrk="0" hangingPunct="1">
        <a:lnSpc>
          <a:spcPct val="90000"/>
        </a:lnSpc>
        <a:spcBef>
          <a:spcPct val="0"/>
        </a:spcBef>
        <a:buNone/>
        <a:defRPr sz="5861" kern="1200">
          <a:solidFill>
            <a:schemeClr val="tx1"/>
          </a:solidFill>
          <a:latin typeface="+mj-lt"/>
          <a:ea typeface="+mj-ea"/>
          <a:cs typeface="+mj-cs"/>
        </a:defRPr>
      </a:lvl1pPr>
    </p:titleStyle>
    <p:bodyStyle>
      <a:lvl1pPr marL="304518" indent="-304518" algn="l" defTabSz="1218072" rtl="0" eaLnBrk="1" latinLnBrk="0" hangingPunct="1">
        <a:lnSpc>
          <a:spcPct val="90000"/>
        </a:lnSpc>
        <a:spcBef>
          <a:spcPts val="1332"/>
        </a:spcBef>
        <a:buFont typeface="Arial"/>
        <a:buChar char="•"/>
        <a:defRPr sz="3730" kern="1200">
          <a:solidFill>
            <a:schemeClr val="tx1"/>
          </a:solidFill>
          <a:latin typeface="+mn-lt"/>
          <a:ea typeface="+mn-ea"/>
          <a:cs typeface="+mn-cs"/>
        </a:defRPr>
      </a:lvl1pPr>
      <a:lvl2pPr marL="913554" indent="-304518" algn="l" defTabSz="1218072" rtl="0" eaLnBrk="1" latinLnBrk="0" hangingPunct="1">
        <a:lnSpc>
          <a:spcPct val="90000"/>
        </a:lnSpc>
        <a:spcBef>
          <a:spcPts val="666"/>
        </a:spcBef>
        <a:buFont typeface="Arial"/>
        <a:buChar char="•"/>
        <a:defRPr sz="3197" kern="1200">
          <a:solidFill>
            <a:schemeClr val="tx1"/>
          </a:solidFill>
          <a:latin typeface="+mn-lt"/>
          <a:ea typeface="+mn-ea"/>
          <a:cs typeface="+mn-cs"/>
        </a:defRPr>
      </a:lvl2pPr>
      <a:lvl3pPr marL="1522590" indent="-304518" algn="l" defTabSz="1218072" rtl="0" eaLnBrk="1" latinLnBrk="0" hangingPunct="1">
        <a:lnSpc>
          <a:spcPct val="90000"/>
        </a:lnSpc>
        <a:spcBef>
          <a:spcPts val="666"/>
        </a:spcBef>
        <a:buFont typeface="Arial"/>
        <a:buChar char="•"/>
        <a:defRPr sz="2664" kern="1200">
          <a:solidFill>
            <a:schemeClr val="tx1"/>
          </a:solidFill>
          <a:latin typeface="+mn-lt"/>
          <a:ea typeface="+mn-ea"/>
          <a:cs typeface="+mn-cs"/>
        </a:defRPr>
      </a:lvl3pPr>
      <a:lvl4pPr marL="2131626"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4pPr>
      <a:lvl5pPr marL="2740663"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5pPr>
      <a:lvl6pPr marL="3349699"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6pPr>
      <a:lvl7pPr marL="3958735"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7pPr>
      <a:lvl8pPr marL="4567771"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8pPr>
      <a:lvl9pPr marL="5176807"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9pPr>
    </p:bodyStyle>
    <p:otherStyle>
      <a:defPPr>
        <a:defRPr lang="en-US"/>
      </a:defPPr>
      <a:lvl1pPr marL="0" algn="l" defTabSz="1218072" rtl="0" eaLnBrk="1" latinLnBrk="0" hangingPunct="1">
        <a:defRPr sz="2398" kern="1200">
          <a:solidFill>
            <a:schemeClr val="tx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73C5563-7704-2745-9658-B3F5CE1770D7}"/>
              </a:ext>
            </a:extLst>
          </p:cNvPr>
          <p:cNvPicPr>
            <a:picLocks noChangeAspect="1"/>
          </p:cNvPicPr>
          <p:nvPr userDrawn="1"/>
        </p:nvPicPr>
        <p:blipFill>
          <a:blip r:embed="rId23"/>
          <a:srcRect/>
          <a:stretch/>
        </p:blipFill>
        <p:spPr>
          <a:xfrm>
            <a:off x="1" y="-10380"/>
            <a:ext cx="12213903" cy="6863964"/>
          </a:xfrm>
          <a:prstGeom prst="rect">
            <a:avLst/>
          </a:prstGeom>
        </p:spPr>
      </p:pic>
      <p:sp>
        <p:nvSpPr>
          <p:cNvPr id="1028" name="Rectangle 3"/>
          <p:cNvSpPr>
            <a:spLocks noGrp="1" noChangeArrowheads="1"/>
          </p:cNvSpPr>
          <p:nvPr>
            <p:ph type="body" idx="1"/>
          </p:nvPr>
        </p:nvSpPr>
        <p:spPr bwMode="auto">
          <a:xfrm>
            <a:off x="914400" y="1828800"/>
            <a:ext cx="10363200" cy="365313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3863510" y="6119510"/>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5" name="TextBox 4"/>
          <p:cNvSpPr txBox="1"/>
          <p:nvPr userDrawn="1"/>
        </p:nvSpPr>
        <p:spPr>
          <a:xfrm>
            <a:off x="9163051" y="7917469"/>
            <a:ext cx="269626" cy="461345"/>
          </a:xfrm>
          <a:prstGeom prst="rect">
            <a:avLst/>
          </a:prstGeom>
          <a:noFill/>
        </p:spPr>
        <p:txBody>
          <a:bodyPr wrap="none" rtlCol="0">
            <a:spAutoFit/>
          </a:bodyPr>
          <a:lstStyle/>
          <a:p>
            <a:r>
              <a:rPr lang="en-US" sz="2398" dirty="0"/>
              <a:t> </a:t>
            </a:r>
          </a:p>
        </p:txBody>
      </p:sp>
      <p:pic>
        <p:nvPicPr>
          <p:cNvPr id="6" name="Picture 5">
            <a:extLst>
              <a:ext uri="{FF2B5EF4-FFF2-40B4-BE49-F238E27FC236}">
                <a16:creationId xmlns:a16="http://schemas.microsoft.com/office/drawing/2014/main" id="{953D009E-6153-234E-A3F7-30E2F33789AD}"/>
              </a:ext>
            </a:extLst>
          </p:cNvPr>
          <p:cNvPicPr>
            <a:picLocks noChangeAspect="1"/>
          </p:cNvPicPr>
          <p:nvPr userDrawn="1"/>
        </p:nvPicPr>
        <p:blipFill>
          <a:blip r:embed="rId24"/>
          <a:srcRect/>
          <a:stretch/>
        </p:blipFill>
        <p:spPr>
          <a:xfrm>
            <a:off x="426377" y="5814441"/>
            <a:ext cx="2417684" cy="924512"/>
          </a:xfrm>
          <a:prstGeom prst="rect">
            <a:avLst/>
          </a:prstGeom>
        </p:spPr>
      </p:pic>
      <p:cxnSp>
        <p:nvCxnSpPr>
          <p:cNvPr id="8" name="Straight Connector 7">
            <a:extLst>
              <a:ext uri="{FF2B5EF4-FFF2-40B4-BE49-F238E27FC236}">
                <a16:creationId xmlns:a16="http://schemas.microsoft.com/office/drawing/2014/main" id="{5F391403-AA08-384C-BF6A-9AE5185F6540}"/>
              </a:ext>
            </a:extLst>
          </p:cNvPr>
          <p:cNvCxnSpPr/>
          <p:nvPr userDrawn="1"/>
        </p:nvCxnSpPr>
        <p:spPr>
          <a:xfrm>
            <a:off x="0" y="5740827"/>
            <a:ext cx="12192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19015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749" r:id="rId17"/>
    <p:sldLayoutId id="2147483750" r:id="rId18"/>
    <p:sldLayoutId id="2147483751" r:id="rId19"/>
    <p:sldLayoutId id="2147483752" r:id="rId20"/>
    <p:sldLayoutId id="2147483766" r:id="rId21"/>
  </p:sldLayoutIdLst>
  <p:txStyles>
    <p:title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p:titleStyle>
    <p:bodyStyle>
      <a:lvl1pPr marL="456777" indent="-456777" algn="l" rtl="0" eaLnBrk="1" fontAlgn="base" hangingPunct="1">
        <a:spcBef>
          <a:spcPct val="20000"/>
        </a:spcBef>
        <a:spcAft>
          <a:spcPct val="0"/>
        </a:spcAft>
        <a:buChar char="•"/>
        <a:defRPr sz="3197">
          <a:solidFill>
            <a:schemeClr val="tx1"/>
          </a:solidFill>
          <a:latin typeface="+mn-lt"/>
          <a:ea typeface="+mn-ea"/>
          <a:cs typeface="+mn-cs"/>
        </a:defRPr>
      </a:lvl1pPr>
      <a:lvl2pPr marL="989684" indent="-380648" algn="l" rtl="0" eaLnBrk="1" fontAlgn="base" hangingPunct="1">
        <a:spcBef>
          <a:spcPct val="20000"/>
        </a:spcBef>
        <a:spcAft>
          <a:spcPct val="0"/>
        </a:spcAft>
        <a:buChar char="–"/>
        <a:defRPr sz="2664">
          <a:solidFill>
            <a:schemeClr val="tx1"/>
          </a:solidFill>
          <a:latin typeface="+mn-lt"/>
          <a:ea typeface="+mn-ea"/>
        </a:defRPr>
      </a:lvl2pPr>
      <a:lvl3pPr marL="1522590" indent="-304518" algn="l" rtl="0" eaLnBrk="1" fontAlgn="base" hangingPunct="1">
        <a:spcBef>
          <a:spcPct val="20000"/>
        </a:spcBef>
        <a:spcAft>
          <a:spcPct val="0"/>
        </a:spcAft>
        <a:buChar char="•"/>
        <a:defRPr>
          <a:solidFill>
            <a:schemeClr val="tx1"/>
          </a:solidFill>
          <a:latin typeface="+mn-lt"/>
          <a:ea typeface="+mn-ea"/>
        </a:defRPr>
      </a:lvl3pPr>
      <a:lvl4pPr marL="2131626" indent="-304518" algn="l" rtl="0" eaLnBrk="1" fontAlgn="base" hangingPunct="1">
        <a:spcBef>
          <a:spcPct val="20000"/>
        </a:spcBef>
        <a:spcAft>
          <a:spcPct val="0"/>
        </a:spcAft>
        <a:defRPr sz="2664">
          <a:solidFill>
            <a:schemeClr val="tx1"/>
          </a:solidFill>
          <a:latin typeface="+mn-lt"/>
          <a:ea typeface="+mn-ea"/>
        </a:defRPr>
      </a:lvl4pPr>
      <a:lvl5pPr marL="2740663" indent="-304518" algn="l" rtl="0" eaLnBrk="1" fontAlgn="base" hangingPunct="1">
        <a:spcBef>
          <a:spcPct val="20000"/>
        </a:spcBef>
        <a:spcAft>
          <a:spcPct val="0"/>
        </a:spcAft>
        <a:buChar char="»"/>
        <a:defRPr sz="2664">
          <a:solidFill>
            <a:schemeClr val="tx1"/>
          </a:solidFill>
          <a:latin typeface="+mn-lt"/>
          <a:ea typeface="+mn-ea"/>
        </a:defRPr>
      </a:lvl5pPr>
      <a:lvl6pPr marL="3349699" indent="-304518" algn="l" rtl="0" eaLnBrk="1" fontAlgn="base" hangingPunct="1">
        <a:spcBef>
          <a:spcPct val="20000"/>
        </a:spcBef>
        <a:spcAft>
          <a:spcPct val="0"/>
        </a:spcAft>
        <a:buChar char="»"/>
        <a:defRPr sz="2664">
          <a:solidFill>
            <a:schemeClr val="tx1"/>
          </a:solidFill>
          <a:latin typeface="+mn-lt"/>
          <a:ea typeface="+mn-ea"/>
        </a:defRPr>
      </a:lvl6pPr>
      <a:lvl7pPr marL="3958735" indent="-304518" algn="l" rtl="0" eaLnBrk="1" fontAlgn="base" hangingPunct="1">
        <a:spcBef>
          <a:spcPct val="20000"/>
        </a:spcBef>
        <a:spcAft>
          <a:spcPct val="0"/>
        </a:spcAft>
        <a:buChar char="»"/>
        <a:defRPr sz="2664">
          <a:solidFill>
            <a:schemeClr val="tx1"/>
          </a:solidFill>
          <a:latin typeface="+mn-lt"/>
          <a:ea typeface="+mn-ea"/>
        </a:defRPr>
      </a:lvl7pPr>
      <a:lvl8pPr marL="4567771" indent="-304518" algn="l" rtl="0" eaLnBrk="1" fontAlgn="base" hangingPunct="1">
        <a:spcBef>
          <a:spcPct val="20000"/>
        </a:spcBef>
        <a:spcAft>
          <a:spcPct val="0"/>
        </a:spcAft>
        <a:buChar char="»"/>
        <a:defRPr sz="2664">
          <a:solidFill>
            <a:schemeClr val="tx1"/>
          </a:solidFill>
          <a:latin typeface="+mn-lt"/>
          <a:ea typeface="+mn-ea"/>
        </a:defRPr>
      </a:lvl8pPr>
      <a:lvl9pPr marL="5176807" indent="-304518" algn="l" rtl="0" eaLnBrk="1" fontAlgn="base" hangingPunct="1">
        <a:spcBef>
          <a:spcPct val="20000"/>
        </a:spcBef>
        <a:spcAft>
          <a:spcPct val="0"/>
        </a:spcAft>
        <a:buChar char="»"/>
        <a:defRPr sz="2664">
          <a:solidFill>
            <a:schemeClr val="tx1"/>
          </a:solidFill>
          <a:latin typeface="+mn-lt"/>
          <a:ea typeface="+mn-ea"/>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80F6AA-0C77-248E-BC01-C872668947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2030B1-97C4-E322-6C19-148E937B7E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24295F-725D-1ECC-A471-FD9E2FC18F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F9BD04-AC8F-C749-915B-B556DB5A4514}" type="datetimeFigureOut">
              <a:rPr lang="en-US" smtClean="0"/>
              <a:t>7/30/2024</a:t>
            </a:fld>
            <a:endParaRPr lang="en-US"/>
          </a:p>
        </p:txBody>
      </p:sp>
      <p:sp>
        <p:nvSpPr>
          <p:cNvPr id="5" name="Footer Placeholder 4">
            <a:extLst>
              <a:ext uri="{FF2B5EF4-FFF2-40B4-BE49-F238E27FC236}">
                <a16:creationId xmlns:a16="http://schemas.microsoft.com/office/drawing/2014/main" id="{83045624-CB77-3A7D-BD2B-A0963EAFBA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DCCE28-89A4-23E5-B1EC-21BA7D44AB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84F903-39F6-7F40-986E-5F33C4BECFE0}" type="slidenum">
              <a:rPr lang="en-US" smtClean="0"/>
              <a:t>‹#›</a:t>
            </a:fld>
            <a:endParaRPr lang="en-US"/>
          </a:p>
        </p:txBody>
      </p:sp>
    </p:spTree>
    <p:extLst>
      <p:ext uri="{BB962C8B-B14F-4D97-AF65-F5344CB8AC3E}">
        <p14:creationId xmlns:p14="http://schemas.microsoft.com/office/powerpoint/2010/main" val="157363054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73C5563-7704-2745-9658-B3F5CE1770D7}"/>
              </a:ext>
            </a:extLst>
          </p:cNvPr>
          <p:cNvPicPr>
            <a:picLocks noChangeAspect="1"/>
          </p:cNvPicPr>
          <p:nvPr userDrawn="1"/>
        </p:nvPicPr>
        <p:blipFill>
          <a:blip r:embed="rId11"/>
          <a:srcRect/>
          <a:stretch/>
        </p:blipFill>
        <p:spPr>
          <a:xfrm>
            <a:off x="1" y="-10380"/>
            <a:ext cx="12213903" cy="6863964"/>
          </a:xfrm>
          <a:prstGeom prst="rect">
            <a:avLst/>
          </a:prstGeom>
        </p:spPr>
      </p:pic>
      <p:sp>
        <p:nvSpPr>
          <p:cNvPr id="1028" name="Rectangle 3"/>
          <p:cNvSpPr>
            <a:spLocks noGrp="1" noChangeArrowheads="1"/>
          </p:cNvSpPr>
          <p:nvPr>
            <p:ph type="body" idx="1"/>
          </p:nvPr>
        </p:nvSpPr>
        <p:spPr bwMode="auto">
          <a:xfrm>
            <a:off x="914400" y="1828800"/>
            <a:ext cx="10363200" cy="365313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3863510" y="6119510"/>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5" name="TextBox 4"/>
          <p:cNvSpPr txBox="1"/>
          <p:nvPr userDrawn="1"/>
        </p:nvSpPr>
        <p:spPr>
          <a:xfrm>
            <a:off x="9163051" y="7917469"/>
            <a:ext cx="269626" cy="461345"/>
          </a:xfrm>
          <a:prstGeom prst="rect">
            <a:avLst/>
          </a:prstGeom>
          <a:noFill/>
        </p:spPr>
        <p:txBody>
          <a:bodyPr wrap="none" rtlCol="0">
            <a:spAutoFit/>
          </a:bodyPr>
          <a:lstStyle/>
          <a:p>
            <a:r>
              <a:rPr lang="en-US" sz="2398" dirty="0"/>
              <a:t> </a:t>
            </a:r>
          </a:p>
        </p:txBody>
      </p:sp>
      <p:pic>
        <p:nvPicPr>
          <p:cNvPr id="6" name="Picture 5">
            <a:extLst>
              <a:ext uri="{FF2B5EF4-FFF2-40B4-BE49-F238E27FC236}">
                <a16:creationId xmlns:a16="http://schemas.microsoft.com/office/drawing/2014/main" id="{953D009E-6153-234E-A3F7-30E2F33789AD}"/>
              </a:ext>
            </a:extLst>
          </p:cNvPr>
          <p:cNvPicPr>
            <a:picLocks noChangeAspect="1"/>
          </p:cNvPicPr>
          <p:nvPr userDrawn="1"/>
        </p:nvPicPr>
        <p:blipFill>
          <a:blip r:embed="rId12"/>
          <a:srcRect/>
          <a:stretch/>
        </p:blipFill>
        <p:spPr>
          <a:xfrm>
            <a:off x="426377" y="5814441"/>
            <a:ext cx="2417684" cy="924512"/>
          </a:xfrm>
          <a:prstGeom prst="rect">
            <a:avLst/>
          </a:prstGeom>
        </p:spPr>
      </p:pic>
      <p:cxnSp>
        <p:nvCxnSpPr>
          <p:cNvPr id="8" name="Straight Connector 7">
            <a:extLst>
              <a:ext uri="{FF2B5EF4-FFF2-40B4-BE49-F238E27FC236}">
                <a16:creationId xmlns:a16="http://schemas.microsoft.com/office/drawing/2014/main" id="{5F391403-AA08-384C-BF6A-9AE5185F6540}"/>
              </a:ext>
            </a:extLst>
          </p:cNvPr>
          <p:cNvCxnSpPr/>
          <p:nvPr userDrawn="1"/>
        </p:nvCxnSpPr>
        <p:spPr>
          <a:xfrm>
            <a:off x="0" y="5740827"/>
            <a:ext cx="12192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249668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80" r:id="rId9"/>
  </p:sldLayoutIdLst>
  <p:hf sldNum="0" hdr="0" dt="0"/>
  <p:txStyles>
    <p:title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p:titleStyle>
    <p:bodyStyle>
      <a:lvl1pPr marL="456777" indent="-456777" algn="l" rtl="0" eaLnBrk="1" fontAlgn="base" hangingPunct="1">
        <a:spcBef>
          <a:spcPct val="20000"/>
        </a:spcBef>
        <a:spcAft>
          <a:spcPct val="0"/>
        </a:spcAft>
        <a:buChar char="•"/>
        <a:defRPr sz="3197">
          <a:solidFill>
            <a:schemeClr val="tx1"/>
          </a:solidFill>
          <a:latin typeface="+mn-lt"/>
          <a:ea typeface="+mn-ea"/>
          <a:cs typeface="+mn-cs"/>
        </a:defRPr>
      </a:lvl1pPr>
      <a:lvl2pPr marL="989684" indent="-380648" algn="l" rtl="0" eaLnBrk="1" fontAlgn="base" hangingPunct="1">
        <a:spcBef>
          <a:spcPct val="20000"/>
        </a:spcBef>
        <a:spcAft>
          <a:spcPct val="0"/>
        </a:spcAft>
        <a:buChar char="–"/>
        <a:defRPr sz="2664">
          <a:solidFill>
            <a:schemeClr val="tx1"/>
          </a:solidFill>
          <a:latin typeface="+mn-lt"/>
          <a:ea typeface="+mn-ea"/>
        </a:defRPr>
      </a:lvl2pPr>
      <a:lvl3pPr marL="1522590" indent="-304518" algn="l" rtl="0" eaLnBrk="1" fontAlgn="base" hangingPunct="1">
        <a:spcBef>
          <a:spcPct val="20000"/>
        </a:spcBef>
        <a:spcAft>
          <a:spcPct val="0"/>
        </a:spcAft>
        <a:buChar char="•"/>
        <a:defRPr>
          <a:solidFill>
            <a:schemeClr val="tx1"/>
          </a:solidFill>
          <a:latin typeface="+mn-lt"/>
          <a:ea typeface="+mn-ea"/>
        </a:defRPr>
      </a:lvl3pPr>
      <a:lvl4pPr marL="2131626" indent="-304518" algn="l" rtl="0" eaLnBrk="1" fontAlgn="base" hangingPunct="1">
        <a:spcBef>
          <a:spcPct val="20000"/>
        </a:spcBef>
        <a:spcAft>
          <a:spcPct val="0"/>
        </a:spcAft>
        <a:defRPr sz="2664">
          <a:solidFill>
            <a:schemeClr val="tx1"/>
          </a:solidFill>
          <a:latin typeface="+mn-lt"/>
          <a:ea typeface="+mn-ea"/>
        </a:defRPr>
      </a:lvl4pPr>
      <a:lvl5pPr marL="2740663" indent="-304518" algn="l" rtl="0" eaLnBrk="1" fontAlgn="base" hangingPunct="1">
        <a:spcBef>
          <a:spcPct val="20000"/>
        </a:spcBef>
        <a:spcAft>
          <a:spcPct val="0"/>
        </a:spcAft>
        <a:buChar char="»"/>
        <a:defRPr sz="2664">
          <a:solidFill>
            <a:schemeClr val="tx1"/>
          </a:solidFill>
          <a:latin typeface="+mn-lt"/>
          <a:ea typeface="+mn-ea"/>
        </a:defRPr>
      </a:lvl5pPr>
      <a:lvl6pPr marL="3349699" indent="-304518" algn="l" rtl="0" eaLnBrk="1" fontAlgn="base" hangingPunct="1">
        <a:spcBef>
          <a:spcPct val="20000"/>
        </a:spcBef>
        <a:spcAft>
          <a:spcPct val="0"/>
        </a:spcAft>
        <a:buChar char="»"/>
        <a:defRPr sz="2664">
          <a:solidFill>
            <a:schemeClr val="tx1"/>
          </a:solidFill>
          <a:latin typeface="+mn-lt"/>
          <a:ea typeface="+mn-ea"/>
        </a:defRPr>
      </a:lvl6pPr>
      <a:lvl7pPr marL="3958735" indent="-304518" algn="l" rtl="0" eaLnBrk="1" fontAlgn="base" hangingPunct="1">
        <a:spcBef>
          <a:spcPct val="20000"/>
        </a:spcBef>
        <a:spcAft>
          <a:spcPct val="0"/>
        </a:spcAft>
        <a:buChar char="»"/>
        <a:defRPr sz="2664">
          <a:solidFill>
            <a:schemeClr val="tx1"/>
          </a:solidFill>
          <a:latin typeface="+mn-lt"/>
          <a:ea typeface="+mn-ea"/>
        </a:defRPr>
      </a:lvl7pPr>
      <a:lvl8pPr marL="4567771" indent="-304518" algn="l" rtl="0" eaLnBrk="1" fontAlgn="base" hangingPunct="1">
        <a:spcBef>
          <a:spcPct val="20000"/>
        </a:spcBef>
        <a:spcAft>
          <a:spcPct val="0"/>
        </a:spcAft>
        <a:buChar char="»"/>
        <a:defRPr sz="2664">
          <a:solidFill>
            <a:schemeClr val="tx1"/>
          </a:solidFill>
          <a:latin typeface="+mn-lt"/>
          <a:ea typeface="+mn-ea"/>
        </a:defRPr>
      </a:lvl8pPr>
      <a:lvl9pPr marL="5176807" indent="-304518" algn="l" rtl="0" eaLnBrk="1" fontAlgn="base" hangingPunct="1">
        <a:spcBef>
          <a:spcPct val="20000"/>
        </a:spcBef>
        <a:spcAft>
          <a:spcPct val="0"/>
        </a:spcAft>
        <a:buChar char="»"/>
        <a:defRPr sz="2664">
          <a:solidFill>
            <a:schemeClr val="tx1"/>
          </a:solidFill>
          <a:latin typeface="+mn-lt"/>
          <a:ea typeface="+mn-ea"/>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73C5563-7704-2745-9658-B3F5CE1770D7}"/>
              </a:ext>
            </a:extLst>
          </p:cNvPr>
          <p:cNvPicPr>
            <a:picLocks noChangeAspect="1"/>
          </p:cNvPicPr>
          <p:nvPr userDrawn="1"/>
        </p:nvPicPr>
        <p:blipFill>
          <a:blip r:embed="rId10"/>
          <a:srcRect/>
          <a:stretch/>
        </p:blipFill>
        <p:spPr>
          <a:xfrm>
            <a:off x="2" y="-10380"/>
            <a:ext cx="12213903" cy="6863964"/>
          </a:xfrm>
          <a:prstGeom prst="rect">
            <a:avLst/>
          </a:prstGeom>
        </p:spPr>
      </p:pic>
      <p:sp>
        <p:nvSpPr>
          <p:cNvPr id="1028" name="Rectangle 3"/>
          <p:cNvSpPr>
            <a:spLocks noGrp="1" noChangeArrowheads="1"/>
          </p:cNvSpPr>
          <p:nvPr>
            <p:ph type="body" idx="1"/>
          </p:nvPr>
        </p:nvSpPr>
        <p:spPr bwMode="auto">
          <a:xfrm>
            <a:off x="914400" y="1828800"/>
            <a:ext cx="10363200" cy="365313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3863511" y="6119511"/>
            <a:ext cx="5204949" cy="556172"/>
          </a:xfrm>
          <a:prstGeom prst="rect">
            <a:avLst/>
          </a:prstGeom>
        </p:spPr>
        <p:txBody>
          <a:bodyPr vert="horz" lIns="91440" tIns="45720" rIns="91440" bIns="45720" rtlCol="0" anchor="ctr"/>
          <a:lstStyle>
            <a:lvl1pPr algn="ctr">
              <a:defRPr sz="1597">
                <a:solidFill>
                  <a:srgbClr val="800000"/>
                </a:solidFill>
              </a:defRPr>
            </a:lvl1pPr>
          </a:lstStyle>
          <a:p>
            <a:endParaRPr lang="en-US" dirty="0"/>
          </a:p>
        </p:txBody>
      </p:sp>
      <p:sp>
        <p:nvSpPr>
          <p:cNvPr id="5" name="TextBox 4"/>
          <p:cNvSpPr txBox="1"/>
          <p:nvPr userDrawn="1"/>
        </p:nvSpPr>
        <p:spPr>
          <a:xfrm>
            <a:off x="9163051" y="7917470"/>
            <a:ext cx="269626" cy="461024"/>
          </a:xfrm>
          <a:prstGeom prst="rect">
            <a:avLst/>
          </a:prstGeom>
          <a:noFill/>
        </p:spPr>
        <p:txBody>
          <a:bodyPr wrap="none" rtlCol="0">
            <a:spAutoFit/>
          </a:bodyPr>
          <a:lstStyle/>
          <a:p>
            <a:r>
              <a:rPr lang="en-US" sz="2396" dirty="0"/>
              <a:t> </a:t>
            </a:r>
          </a:p>
        </p:txBody>
      </p:sp>
      <p:pic>
        <p:nvPicPr>
          <p:cNvPr id="6" name="Picture 5">
            <a:extLst>
              <a:ext uri="{FF2B5EF4-FFF2-40B4-BE49-F238E27FC236}">
                <a16:creationId xmlns:a16="http://schemas.microsoft.com/office/drawing/2014/main" id="{953D009E-6153-234E-A3F7-30E2F33789AD}"/>
              </a:ext>
            </a:extLst>
          </p:cNvPr>
          <p:cNvPicPr>
            <a:picLocks noChangeAspect="1"/>
          </p:cNvPicPr>
          <p:nvPr userDrawn="1"/>
        </p:nvPicPr>
        <p:blipFill>
          <a:blip r:embed="rId11"/>
          <a:srcRect/>
          <a:stretch/>
        </p:blipFill>
        <p:spPr>
          <a:xfrm>
            <a:off x="426378" y="5814441"/>
            <a:ext cx="2417684" cy="924512"/>
          </a:xfrm>
          <a:prstGeom prst="rect">
            <a:avLst/>
          </a:prstGeom>
        </p:spPr>
      </p:pic>
      <p:cxnSp>
        <p:nvCxnSpPr>
          <p:cNvPr id="8" name="Straight Connector 7">
            <a:extLst>
              <a:ext uri="{FF2B5EF4-FFF2-40B4-BE49-F238E27FC236}">
                <a16:creationId xmlns:a16="http://schemas.microsoft.com/office/drawing/2014/main" id="{5F391403-AA08-384C-BF6A-9AE5185F6540}"/>
              </a:ext>
            </a:extLst>
          </p:cNvPr>
          <p:cNvCxnSpPr/>
          <p:nvPr userDrawn="1"/>
        </p:nvCxnSpPr>
        <p:spPr>
          <a:xfrm>
            <a:off x="0" y="5740827"/>
            <a:ext cx="12192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205626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Lst>
  <p:txStyles>
    <p:titleStyle>
      <a:lvl1pPr algn="ctr" rtl="0" eaLnBrk="1" fontAlgn="base" hangingPunct="1">
        <a:spcBef>
          <a:spcPct val="0"/>
        </a:spcBef>
        <a:spcAft>
          <a:spcPct val="0"/>
        </a:spcAft>
        <a:defRPr sz="4792" i="0">
          <a:solidFill>
            <a:schemeClr val="bg1"/>
          </a:solidFill>
          <a:latin typeface="+mn-lt"/>
          <a:ea typeface="+mj-ea"/>
          <a:cs typeface="+mj-cs"/>
        </a:defRPr>
      </a:lvl1pPr>
      <a:lvl2pPr algn="l" rtl="0" eaLnBrk="1" fontAlgn="base" hangingPunct="1">
        <a:spcBef>
          <a:spcPct val="0"/>
        </a:spcBef>
        <a:spcAft>
          <a:spcPct val="0"/>
        </a:spcAft>
        <a:defRPr sz="4259">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59">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59">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59">
          <a:solidFill>
            <a:schemeClr val="tx2"/>
          </a:solidFill>
          <a:latin typeface="Georgia" pitchFamily="-72" charset="0"/>
          <a:ea typeface="ＭＳ Ｐゴシック" pitchFamily="-72" charset="-128"/>
          <a:cs typeface="ＭＳ Ｐゴシック" pitchFamily="-72" charset="-128"/>
        </a:defRPr>
      </a:lvl5pPr>
      <a:lvl6pPr marL="608473" algn="l" rtl="0" eaLnBrk="1" fontAlgn="base" hangingPunct="1">
        <a:spcBef>
          <a:spcPct val="0"/>
        </a:spcBef>
        <a:spcAft>
          <a:spcPct val="0"/>
        </a:spcAft>
        <a:defRPr sz="4259">
          <a:solidFill>
            <a:schemeClr val="tx2"/>
          </a:solidFill>
          <a:latin typeface="Georgia" pitchFamily="-72" charset="0"/>
          <a:ea typeface="ＭＳ Ｐゴシック" pitchFamily="-72" charset="-128"/>
          <a:cs typeface="ＭＳ Ｐゴシック" pitchFamily="-72" charset="-128"/>
        </a:defRPr>
      </a:lvl6pPr>
      <a:lvl7pPr marL="1216945" algn="l" rtl="0" eaLnBrk="1" fontAlgn="base" hangingPunct="1">
        <a:spcBef>
          <a:spcPct val="0"/>
        </a:spcBef>
        <a:spcAft>
          <a:spcPct val="0"/>
        </a:spcAft>
        <a:defRPr sz="4259">
          <a:solidFill>
            <a:schemeClr val="tx2"/>
          </a:solidFill>
          <a:latin typeface="Georgia" pitchFamily="-72" charset="0"/>
          <a:ea typeface="ＭＳ Ｐゴシック" pitchFamily="-72" charset="-128"/>
          <a:cs typeface="ＭＳ Ｐゴシック" pitchFamily="-72" charset="-128"/>
        </a:defRPr>
      </a:lvl7pPr>
      <a:lvl8pPr marL="1825418" algn="l" rtl="0" eaLnBrk="1" fontAlgn="base" hangingPunct="1">
        <a:spcBef>
          <a:spcPct val="0"/>
        </a:spcBef>
        <a:spcAft>
          <a:spcPct val="0"/>
        </a:spcAft>
        <a:defRPr sz="4259">
          <a:solidFill>
            <a:schemeClr val="tx2"/>
          </a:solidFill>
          <a:latin typeface="Georgia" pitchFamily="-72" charset="0"/>
          <a:ea typeface="ＭＳ Ｐゴシック" pitchFamily="-72" charset="-128"/>
          <a:cs typeface="ＭＳ Ｐゴシック" pitchFamily="-72" charset="-128"/>
        </a:defRPr>
      </a:lvl8pPr>
      <a:lvl9pPr marL="2433891" algn="l" rtl="0" eaLnBrk="1" fontAlgn="base" hangingPunct="1">
        <a:spcBef>
          <a:spcPct val="0"/>
        </a:spcBef>
        <a:spcAft>
          <a:spcPct val="0"/>
        </a:spcAft>
        <a:defRPr sz="4259">
          <a:solidFill>
            <a:schemeClr val="tx2"/>
          </a:solidFill>
          <a:latin typeface="Georgia" pitchFamily="-72" charset="0"/>
          <a:ea typeface="ＭＳ Ｐゴシック" pitchFamily="-72" charset="-128"/>
          <a:cs typeface="ＭＳ Ｐゴシック" pitchFamily="-72" charset="-128"/>
        </a:defRPr>
      </a:lvl9pPr>
    </p:titleStyle>
    <p:bodyStyle>
      <a:lvl1pPr marL="456355" indent="-456355" algn="l" rtl="0" eaLnBrk="1" fontAlgn="base" hangingPunct="1">
        <a:spcBef>
          <a:spcPct val="20000"/>
        </a:spcBef>
        <a:spcAft>
          <a:spcPct val="0"/>
        </a:spcAft>
        <a:buChar char="•"/>
        <a:defRPr sz="3194">
          <a:solidFill>
            <a:schemeClr val="tx1"/>
          </a:solidFill>
          <a:latin typeface="+mn-lt"/>
          <a:ea typeface="+mn-ea"/>
          <a:cs typeface="+mn-cs"/>
        </a:defRPr>
      </a:lvl1pPr>
      <a:lvl2pPr marL="988769" indent="-380296" algn="l" rtl="0" eaLnBrk="1" fontAlgn="base" hangingPunct="1">
        <a:spcBef>
          <a:spcPct val="20000"/>
        </a:spcBef>
        <a:spcAft>
          <a:spcPct val="0"/>
        </a:spcAft>
        <a:buChar char="–"/>
        <a:defRPr sz="2662">
          <a:solidFill>
            <a:schemeClr val="tx1"/>
          </a:solidFill>
          <a:latin typeface="+mn-lt"/>
          <a:ea typeface="+mn-ea"/>
        </a:defRPr>
      </a:lvl2pPr>
      <a:lvl3pPr marL="1521182" indent="-304237" algn="l" rtl="0" eaLnBrk="1" fontAlgn="base" hangingPunct="1">
        <a:spcBef>
          <a:spcPct val="20000"/>
        </a:spcBef>
        <a:spcAft>
          <a:spcPct val="0"/>
        </a:spcAft>
        <a:buChar char="•"/>
        <a:defRPr>
          <a:solidFill>
            <a:schemeClr val="tx1"/>
          </a:solidFill>
          <a:latin typeface="+mn-lt"/>
          <a:ea typeface="+mn-ea"/>
        </a:defRPr>
      </a:lvl3pPr>
      <a:lvl4pPr marL="2129655" indent="-304237" algn="l" rtl="0" eaLnBrk="1" fontAlgn="base" hangingPunct="1">
        <a:spcBef>
          <a:spcPct val="20000"/>
        </a:spcBef>
        <a:spcAft>
          <a:spcPct val="0"/>
        </a:spcAft>
        <a:defRPr sz="2662">
          <a:solidFill>
            <a:schemeClr val="tx1"/>
          </a:solidFill>
          <a:latin typeface="+mn-lt"/>
          <a:ea typeface="+mn-ea"/>
        </a:defRPr>
      </a:lvl4pPr>
      <a:lvl5pPr marL="2738128" indent="-304237" algn="l" rtl="0" eaLnBrk="1" fontAlgn="base" hangingPunct="1">
        <a:spcBef>
          <a:spcPct val="20000"/>
        </a:spcBef>
        <a:spcAft>
          <a:spcPct val="0"/>
        </a:spcAft>
        <a:buChar char="»"/>
        <a:defRPr sz="2662">
          <a:solidFill>
            <a:schemeClr val="tx1"/>
          </a:solidFill>
          <a:latin typeface="+mn-lt"/>
          <a:ea typeface="+mn-ea"/>
        </a:defRPr>
      </a:lvl5pPr>
      <a:lvl6pPr marL="3346600" indent="-304237" algn="l" rtl="0" eaLnBrk="1" fontAlgn="base" hangingPunct="1">
        <a:spcBef>
          <a:spcPct val="20000"/>
        </a:spcBef>
        <a:spcAft>
          <a:spcPct val="0"/>
        </a:spcAft>
        <a:buChar char="»"/>
        <a:defRPr sz="2662">
          <a:solidFill>
            <a:schemeClr val="tx1"/>
          </a:solidFill>
          <a:latin typeface="+mn-lt"/>
          <a:ea typeface="+mn-ea"/>
        </a:defRPr>
      </a:lvl6pPr>
      <a:lvl7pPr marL="3955073" indent="-304237" algn="l" rtl="0" eaLnBrk="1" fontAlgn="base" hangingPunct="1">
        <a:spcBef>
          <a:spcPct val="20000"/>
        </a:spcBef>
        <a:spcAft>
          <a:spcPct val="0"/>
        </a:spcAft>
        <a:buChar char="»"/>
        <a:defRPr sz="2662">
          <a:solidFill>
            <a:schemeClr val="tx1"/>
          </a:solidFill>
          <a:latin typeface="+mn-lt"/>
          <a:ea typeface="+mn-ea"/>
        </a:defRPr>
      </a:lvl7pPr>
      <a:lvl8pPr marL="4563545" indent="-304237" algn="l" rtl="0" eaLnBrk="1" fontAlgn="base" hangingPunct="1">
        <a:spcBef>
          <a:spcPct val="20000"/>
        </a:spcBef>
        <a:spcAft>
          <a:spcPct val="0"/>
        </a:spcAft>
        <a:buChar char="»"/>
        <a:defRPr sz="2662">
          <a:solidFill>
            <a:schemeClr val="tx1"/>
          </a:solidFill>
          <a:latin typeface="+mn-lt"/>
          <a:ea typeface="+mn-ea"/>
        </a:defRPr>
      </a:lvl8pPr>
      <a:lvl9pPr marL="5172018" indent="-304237" algn="l" rtl="0" eaLnBrk="1" fontAlgn="base" hangingPunct="1">
        <a:spcBef>
          <a:spcPct val="20000"/>
        </a:spcBef>
        <a:spcAft>
          <a:spcPct val="0"/>
        </a:spcAft>
        <a:buChar char="»"/>
        <a:defRPr sz="2662">
          <a:solidFill>
            <a:schemeClr val="tx1"/>
          </a:solidFill>
          <a:latin typeface="+mn-lt"/>
          <a:ea typeface="+mn-ea"/>
        </a:defRPr>
      </a:lvl9pPr>
    </p:bodyStyle>
    <p:otherStyle>
      <a:defPPr>
        <a:defRPr lang="en-US"/>
      </a:defPPr>
      <a:lvl1pPr marL="0" algn="l" defTabSz="608473" rtl="0" eaLnBrk="1" latinLnBrk="0" hangingPunct="1">
        <a:defRPr sz="2396" kern="1200">
          <a:solidFill>
            <a:schemeClr val="tx1"/>
          </a:solidFill>
          <a:latin typeface="+mn-lt"/>
          <a:ea typeface="+mn-ea"/>
          <a:cs typeface="+mn-cs"/>
        </a:defRPr>
      </a:lvl1pPr>
      <a:lvl2pPr marL="608473" algn="l" defTabSz="608473" rtl="0" eaLnBrk="1" latinLnBrk="0" hangingPunct="1">
        <a:defRPr sz="2396" kern="1200">
          <a:solidFill>
            <a:schemeClr val="tx1"/>
          </a:solidFill>
          <a:latin typeface="+mn-lt"/>
          <a:ea typeface="+mn-ea"/>
          <a:cs typeface="+mn-cs"/>
        </a:defRPr>
      </a:lvl2pPr>
      <a:lvl3pPr marL="1216945" algn="l" defTabSz="608473" rtl="0" eaLnBrk="1" latinLnBrk="0" hangingPunct="1">
        <a:defRPr sz="2396" kern="1200">
          <a:solidFill>
            <a:schemeClr val="tx1"/>
          </a:solidFill>
          <a:latin typeface="+mn-lt"/>
          <a:ea typeface="+mn-ea"/>
          <a:cs typeface="+mn-cs"/>
        </a:defRPr>
      </a:lvl3pPr>
      <a:lvl4pPr marL="1825418" algn="l" defTabSz="608473" rtl="0" eaLnBrk="1" latinLnBrk="0" hangingPunct="1">
        <a:defRPr sz="2396" kern="1200">
          <a:solidFill>
            <a:schemeClr val="tx1"/>
          </a:solidFill>
          <a:latin typeface="+mn-lt"/>
          <a:ea typeface="+mn-ea"/>
          <a:cs typeface="+mn-cs"/>
        </a:defRPr>
      </a:lvl4pPr>
      <a:lvl5pPr marL="2433891" algn="l" defTabSz="608473" rtl="0" eaLnBrk="1" latinLnBrk="0" hangingPunct="1">
        <a:defRPr sz="2396" kern="1200">
          <a:solidFill>
            <a:schemeClr val="tx1"/>
          </a:solidFill>
          <a:latin typeface="+mn-lt"/>
          <a:ea typeface="+mn-ea"/>
          <a:cs typeface="+mn-cs"/>
        </a:defRPr>
      </a:lvl5pPr>
      <a:lvl6pPr marL="3042365" algn="l" defTabSz="608473" rtl="0" eaLnBrk="1" latinLnBrk="0" hangingPunct="1">
        <a:defRPr sz="2396" kern="1200">
          <a:solidFill>
            <a:schemeClr val="tx1"/>
          </a:solidFill>
          <a:latin typeface="+mn-lt"/>
          <a:ea typeface="+mn-ea"/>
          <a:cs typeface="+mn-cs"/>
        </a:defRPr>
      </a:lvl6pPr>
      <a:lvl7pPr marL="3650837" algn="l" defTabSz="608473" rtl="0" eaLnBrk="1" latinLnBrk="0" hangingPunct="1">
        <a:defRPr sz="2396" kern="1200">
          <a:solidFill>
            <a:schemeClr val="tx1"/>
          </a:solidFill>
          <a:latin typeface="+mn-lt"/>
          <a:ea typeface="+mn-ea"/>
          <a:cs typeface="+mn-cs"/>
        </a:defRPr>
      </a:lvl7pPr>
      <a:lvl8pPr marL="4259310" algn="l" defTabSz="608473" rtl="0" eaLnBrk="1" latinLnBrk="0" hangingPunct="1">
        <a:defRPr sz="2396" kern="1200">
          <a:solidFill>
            <a:schemeClr val="tx1"/>
          </a:solidFill>
          <a:latin typeface="+mn-lt"/>
          <a:ea typeface="+mn-ea"/>
          <a:cs typeface="+mn-cs"/>
        </a:defRPr>
      </a:lvl8pPr>
      <a:lvl9pPr marL="4867782" algn="l" defTabSz="608473" rtl="0" eaLnBrk="1" latinLnBrk="0" hangingPunct="1">
        <a:defRPr sz="2396"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39344" y="398880"/>
            <a:ext cx="10270923" cy="1685189"/>
          </a:xfrm>
          <a:prstGeom prst="rect">
            <a:avLst/>
          </a:prstGeom>
        </p:spPr>
        <p:txBody>
          <a:bodyPr wrap="square" lIns="0" tIns="0" rIns="0" bIns="0">
            <a:spAutoFit/>
          </a:bodyPr>
          <a:lstStyle>
            <a:lvl1pPr>
              <a:defRPr sz="52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296491" y="2497654"/>
            <a:ext cx="5236845" cy="3680460"/>
          </a:xfrm>
          <a:prstGeom prst="rect">
            <a:avLst/>
          </a:prstGeom>
        </p:spPr>
        <p:txBody>
          <a:bodyPr wrap="square" lIns="0" tIns="0" rIns="0" bIns="0">
            <a:spAutoFit/>
          </a:bodyPr>
          <a:lstStyle>
            <a:lvl1pPr>
              <a:defRPr sz="2000" b="1"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7/30/2024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272079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846"/>
            <a:ext cx="10515600" cy="132380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4995"/>
            <a:ext cx="10515600" cy="43520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813"/>
            <a:ext cx="2743200" cy="363730"/>
          </a:xfrm>
          <a:prstGeom prst="rect">
            <a:avLst/>
          </a:prstGeom>
        </p:spPr>
        <p:txBody>
          <a:bodyPr vert="horz" lIns="91440" tIns="45720" rIns="91440" bIns="45720" rtlCol="0" anchor="ctr"/>
          <a:lstStyle>
            <a:lvl1pPr algn="l">
              <a:defRPr sz="1599">
                <a:solidFill>
                  <a:schemeClr val="tx1">
                    <a:tint val="75000"/>
                  </a:schemeClr>
                </a:solidFill>
              </a:defRPr>
            </a:lvl1pPr>
          </a:lstStyle>
          <a:p>
            <a:fld id="{42F41C86-81D1-154C-A238-A794744A1851}" type="datetimeFigureOut">
              <a:rPr lang="en-US" smtClean="0"/>
              <a:t>7/30/2024</a:t>
            </a:fld>
            <a:endParaRPr lang="en-US" dirty="0"/>
          </a:p>
        </p:txBody>
      </p:sp>
      <p:sp>
        <p:nvSpPr>
          <p:cNvPr id="5" name="Footer Placeholder 4"/>
          <p:cNvSpPr>
            <a:spLocks noGrp="1"/>
          </p:cNvSpPr>
          <p:nvPr>
            <p:ph type="ftr" sz="quarter" idx="3"/>
          </p:nvPr>
        </p:nvSpPr>
        <p:spPr>
          <a:xfrm>
            <a:off x="4038600" y="6356813"/>
            <a:ext cx="4114800" cy="363730"/>
          </a:xfrm>
          <a:prstGeom prst="rect">
            <a:avLst/>
          </a:prstGeom>
        </p:spPr>
        <p:txBody>
          <a:bodyPr vert="horz" lIns="91440" tIns="45720" rIns="91440" bIns="45720" rtlCol="0" anchor="ctr"/>
          <a:lstStyle>
            <a:lvl1pPr algn="ctr">
              <a:defRPr sz="1599">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813"/>
            <a:ext cx="2743200" cy="363730"/>
          </a:xfrm>
          <a:prstGeom prst="rect">
            <a:avLst/>
          </a:prstGeom>
        </p:spPr>
        <p:txBody>
          <a:bodyPr vert="horz" lIns="91440" tIns="45720" rIns="91440" bIns="45720" rtlCol="0" anchor="ctr"/>
          <a:lstStyle>
            <a:lvl1pPr algn="r">
              <a:defRPr sz="1599">
                <a:solidFill>
                  <a:schemeClr val="tx1">
                    <a:tint val="75000"/>
                  </a:schemeClr>
                </a:solidFill>
              </a:defRPr>
            </a:lvl1pPr>
          </a:lstStyle>
          <a:p>
            <a:fld id="{C0618FE0-1B40-C740-86BA-BF2D640F8EB0}" type="slidenum">
              <a:rPr lang="en-US" smtClean="0"/>
              <a:t>‹#›</a:t>
            </a:fld>
            <a:endParaRPr lang="en-US" dirty="0"/>
          </a:p>
        </p:txBody>
      </p:sp>
    </p:spTree>
    <p:extLst>
      <p:ext uri="{BB962C8B-B14F-4D97-AF65-F5344CB8AC3E}">
        <p14:creationId xmlns:p14="http://schemas.microsoft.com/office/powerpoint/2010/main" val="406720444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1218072" rtl="0" eaLnBrk="1" latinLnBrk="0" hangingPunct="1">
        <a:lnSpc>
          <a:spcPct val="90000"/>
        </a:lnSpc>
        <a:spcBef>
          <a:spcPct val="0"/>
        </a:spcBef>
        <a:buNone/>
        <a:defRPr sz="5861" kern="1200">
          <a:solidFill>
            <a:schemeClr val="tx1"/>
          </a:solidFill>
          <a:latin typeface="+mj-lt"/>
          <a:ea typeface="+mj-ea"/>
          <a:cs typeface="+mj-cs"/>
        </a:defRPr>
      </a:lvl1pPr>
    </p:titleStyle>
    <p:bodyStyle>
      <a:lvl1pPr marL="304518" indent="-304518" algn="l" defTabSz="1218072" rtl="0" eaLnBrk="1" latinLnBrk="0" hangingPunct="1">
        <a:lnSpc>
          <a:spcPct val="90000"/>
        </a:lnSpc>
        <a:spcBef>
          <a:spcPts val="1332"/>
        </a:spcBef>
        <a:buFont typeface="Arial"/>
        <a:buChar char="•"/>
        <a:defRPr sz="3730" kern="1200">
          <a:solidFill>
            <a:schemeClr val="tx1"/>
          </a:solidFill>
          <a:latin typeface="+mn-lt"/>
          <a:ea typeface="+mn-ea"/>
          <a:cs typeface="+mn-cs"/>
        </a:defRPr>
      </a:lvl1pPr>
      <a:lvl2pPr marL="913554" indent="-304518" algn="l" defTabSz="1218072" rtl="0" eaLnBrk="1" latinLnBrk="0" hangingPunct="1">
        <a:lnSpc>
          <a:spcPct val="90000"/>
        </a:lnSpc>
        <a:spcBef>
          <a:spcPts val="666"/>
        </a:spcBef>
        <a:buFont typeface="Arial"/>
        <a:buChar char="•"/>
        <a:defRPr sz="3197" kern="1200">
          <a:solidFill>
            <a:schemeClr val="tx1"/>
          </a:solidFill>
          <a:latin typeface="+mn-lt"/>
          <a:ea typeface="+mn-ea"/>
          <a:cs typeface="+mn-cs"/>
        </a:defRPr>
      </a:lvl2pPr>
      <a:lvl3pPr marL="1522590" indent="-304518" algn="l" defTabSz="1218072" rtl="0" eaLnBrk="1" latinLnBrk="0" hangingPunct="1">
        <a:lnSpc>
          <a:spcPct val="90000"/>
        </a:lnSpc>
        <a:spcBef>
          <a:spcPts val="666"/>
        </a:spcBef>
        <a:buFont typeface="Arial"/>
        <a:buChar char="•"/>
        <a:defRPr sz="2664" kern="1200">
          <a:solidFill>
            <a:schemeClr val="tx1"/>
          </a:solidFill>
          <a:latin typeface="+mn-lt"/>
          <a:ea typeface="+mn-ea"/>
          <a:cs typeface="+mn-cs"/>
        </a:defRPr>
      </a:lvl3pPr>
      <a:lvl4pPr marL="2131626"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4pPr>
      <a:lvl5pPr marL="2740663"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5pPr>
      <a:lvl6pPr marL="3349699"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6pPr>
      <a:lvl7pPr marL="3958735"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7pPr>
      <a:lvl8pPr marL="4567771"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8pPr>
      <a:lvl9pPr marL="5176807"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9pPr>
    </p:bodyStyle>
    <p:otherStyle>
      <a:defPPr>
        <a:defRPr lang="en-US"/>
      </a:defPPr>
      <a:lvl1pPr marL="0" algn="l" defTabSz="1218072" rtl="0" eaLnBrk="1" latinLnBrk="0" hangingPunct="1">
        <a:defRPr sz="2398" kern="1200">
          <a:solidFill>
            <a:schemeClr val="tx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846"/>
            <a:ext cx="10515600" cy="132380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4995"/>
            <a:ext cx="10515600" cy="43520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813"/>
            <a:ext cx="2743200" cy="363730"/>
          </a:xfrm>
          <a:prstGeom prst="rect">
            <a:avLst/>
          </a:prstGeom>
        </p:spPr>
        <p:txBody>
          <a:bodyPr vert="horz" lIns="91440" tIns="45720" rIns="91440" bIns="45720" rtlCol="0" anchor="ctr"/>
          <a:lstStyle>
            <a:lvl1pPr algn="l">
              <a:defRPr sz="1599">
                <a:solidFill>
                  <a:schemeClr val="tx1">
                    <a:tint val="75000"/>
                  </a:schemeClr>
                </a:solidFill>
              </a:defRPr>
            </a:lvl1pPr>
          </a:lstStyle>
          <a:p>
            <a:fld id="{42F41C86-81D1-154C-A238-A794744A1851}" type="datetimeFigureOut">
              <a:rPr lang="en-US" smtClean="0"/>
              <a:t>7/30/2024</a:t>
            </a:fld>
            <a:endParaRPr lang="en-US" dirty="0"/>
          </a:p>
        </p:txBody>
      </p:sp>
      <p:sp>
        <p:nvSpPr>
          <p:cNvPr id="5" name="Footer Placeholder 4"/>
          <p:cNvSpPr>
            <a:spLocks noGrp="1"/>
          </p:cNvSpPr>
          <p:nvPr>
            <p:ph type="ftr" sz="quarter" idx="3"/>
          </p:nvPr>
        </p:nvSpPr>
        <p:spPr>
          <a:xfrm>
            <a:off x="4038600" y="6356813"/>
            <a:ext cx="4114800" cy="363730"/>
          </a:xfrm>
          <a:prstGeom prst="rect">
            <a:avLst/>
          </a:prstGeom>
        </p:spPr>
        <p:txBody>
          <a:bodyPr vert="horz" lIns="91440" tIns="45720" rIns="91440" bIns="45720" rtlCol="0" anchor="ctr"/>
          <a:lstStyle>
            <a:lvl1pPr algn="ctr">
              <a:defRPr sz="1599">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813"/>
            <a:ext cx="2743200" cy="363730"/>
          </a:xfrm>
          <a:prstGeom prst="rect">
            <a:avLst/>
          </a:prstGeom>
        </p:spPr>
        <p:txBody>
          <a:bodyPr vert="horz" lIns="91440" tIns="45720" rIns="91440" bIns="45720" rtlCol="0" anchor="ctr"/>
          <a:lstStyle>
            <a:lvl1pPr algn="r">
              <a:defRPr sz="1599">
                <a:solidFill>
                  <a:schemeClr val="tx1">
                    <a:tint val="75000"/>
                  </a:schemeClr>
                </a:solidFill>
              </a:defRPr>
            </a:lvl1pPr>
          </a:lstStyle>
          <a:p>
            <a:fld id="{C0618FE0-1B40-C740-86BA-BF2D640F8EB0}" type="slidenum">
              <a:rPr lang="en-US" smtClean="0"/>
              <a:t>‹#›</a:t>
            </a:fld>
            <a:endParaRPr lang="en-US" dirty="0"/>
          </a:p>
        </p:txBody>
      </p:sp>
    </p:spTree>
    <p:extLst>
      <p:ext uri="{BB962C8B-B14F-4D97-AF65-F5344CB8AC3E}">
        <p14:creationId xmlns:p14="http://schemas.microsoft.com/office/powerpoint/2010/main" val="2138870477"/>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txStyles>
    <p:titleStyle>
      <a:lvl1pPr algn="l" defTabSz="1218072" rtl="0" eaLnBrk="1" latinLnBrk="0" hangingPunct="1">
        <a:lnSpc>
          <a:spcPct val="90000"/>
        </a:lnSpc>
        <a:spcBef>
          <a:spcPct val="0"/>
        </a:spcBef>
        <a:buNone/>
        <a:defRPr sz="5861" kern="1200">
          <a:solidFill>
            <a:schemeClr val="tx1"/>
          </a:solidFill>
          <a:latin typeface="+mj-lt"/>
          <a:ea typeface="+mj-ea"/>
          <a:cs typeface="+mj-cs"/>
        </a:defRPr>
      </a:lvl1pPr>
    </p:titleStyle>
    <p:bodyStyle>
      <a:lvl1pPr marL="304518" indent="-304518" algn="l" defTabSz="1218072" rtl="0" eaLnBrk="1" latinLnBrk="0" hangingPunct="1">
        <a:lnSpc>
          <a:spcPct val="90000"/>
        </a:lnSpc>
        <a:spcBef>
          <a:spcPts val="1332"/>
        </a:spcBef>
        <a:buFont typeface="Arial"/>
        <a:buChar char="•"/>
        <a:defRPr sz="3730" kern="1200">
          <a:solidFill>
            <a:schemeClr val="tx1"/>
          </a:solidFill>
          <a:latin typeface="+mn-lt"/>
          <a:ea typeface="+mn-ea"/>
          <a:cs typeface="+mn-cs"/>
        </a:defRPr>
      </a:lvl1pPr>
      <a:lvl2pPr marL="913554" indent="-304518" algn="l" defTabSz="1218072" rtl="0" eaLnBrk="1" latinLnBrk="0" hangingPunct="1">
        <a:lnSpc>
          <a:spcPct val="90000"/>
        </a:lnSpc>
        <a:spcBef>
          <a:spcPts val="666"/>
        </a:spcBef>
        <a:buFont typeface="Arial"/>
        <a:buChar char="•"/>
        <a:defRPr sz="3197" kern="1200">
          <a:solidFill>
            <a:schemeClr val="tx1"/>
          </a:solidFill>
          <a:latin typeface="+mn-lt"/>
          <a:ea typeface="+mn-ea"/>
          <a:cs typeface="+mn-cs"/>
        </a:defRPr>
      </a:lvl2pPr>
      <a:lvl3pPr marL="1522590" indent="-304518" algn="l" defTabSz="1218072" rtl="0" eaLnBrk="1" latinLnBrk="0" hangingPunct="1">
        <a:lnSpc>
          <a:spcPct val="90000"/>
        </a:lnSpc>
        <a:spcBef>
          <a:spcPts val="666"/>
        </a:spcBef>
        <a:buFont typeface="Arial"/>
        <a:buChar char="•"/>
        <a:defRPr sz="2664" kern="1200">
          <a:solidFill>
            <a:schemeClr val="tx1"/>
          </a:solidFill>
          <a:latin typeface="+mn-lt"/>
          <a:ea typeface="+mn-ea"/>
          <a:cs typeface="+mn-cs"/>
        </a:defRPr>
      </a:lvl3pPr>
      <a:lvl4pPr marL="2131626"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4pPr>
      <a:lvl5pPr marL="2740663"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5pPr>
      <a:lvl6pPr marL="3349699"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6pPr>
      <a:lvl7pPr marL="3958735"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7pPr>
      <a:lvl8pPr marL="4567771"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8pPr>
      <a:lvl9pPr marL="5176807" indent="-304518" algn="l" defTabSz="1218072" rtl="0" eaLnBrk="1" latinLnBrk="0" hangingPunct="1">
        <a:lnSpc>
          <a:spcPct val="90000"/>
        </a:lnSpc>
        <a:spcBef>
          <a:spcPts val="666"/>
        </a:spcBef>
        <a:buFont typeface="Arial"/>
        <a:buChar char="•"/>
        <a:defRPr sz="2398" kern="1200">
          <a:solidFill>
            <a:schemeClr val="tx1"/>
          </a:solidFill>
          <a:latin typeface="+mn-lt"/>
          <a:ea typeface="+mn-ea"/>
          <a:cs typeface="+mn-cs"/>
        </a:defRPr>
      </a:lvl9pPr>
    </p:bodyStyle>
    <p:otherStyle>
      <a:defPPr>
        <a:defRPr lang="en-US"/>
      </a:defPPr>
      <a:lvl1pPr marL="0" algn="l" defTabSz="1218072" rtl="0" eaLnBrk="1" latinLnBrk="0" hangingPunct="1">
        <a:defRPr sz="2398" kern="1200">
          <a:solidFill>
            <a:schemeClr val="tx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hyperlink" Target="https://www.fda.gov/drugs/resources-information" TargetMode="External"/><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10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5.xml"/></Relationships>
</file>

<file path=ppt/slides/_rels/slide10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5.xml"/></Relationships>
</file>

<file path=ppt/slides/_rels/slide10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11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4.xml"/><Relationship Id="rId4" Type="http://schemas.openxmlformats.org/officeDocument/2006/relationships/image" Target="../media/image100.png"/></Relationships>
</file>

<file path=ppt/slides/_rels/slide11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14.xml"/><Relationship Id="rId4" Type="http://schemas.openxmlformats.org/officeDocument/2006/relationships/image" Target="../media/image104.png"/></Relationships>
</file>

<file path=ppt/slides/_rels/slide11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4.xml"/><Relationship Id="rId4" Type="http://schemas.openxmlformats.org/officeDocument/2006/relationships/image" Target="../media/image104.png"/></Relationships>
</file>

<file path=ppt/slides/_rels/slide11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12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9.jpeg"/><Relationship Id="rId1"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10.jpg"/><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11.jpg"/><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12.png"/><Relationship Id="rId1" Type="http://schemas.openxmlformats.org/officeDocument/2006/relationships/slideLayout" Target="../slideLayouts/slideLayout16.xml"/></Relationships>
</file>

<file path=ppt/slides/_rels/slide12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13.jpeg"/><Relationship Id="rId1" Type="http://schemas.openxmlformats.org/officeDocument/2006/relationships/slideLayout" Target="../slideLayouts/slideLayout16.xml"/></Relationships>
</file>

<file path=ppt/slides/_rels/slide12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14.jpeg"/><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15.png"/><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16.png"/><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12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18.jpeg"/><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13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1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1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6.xml"/><Relationship Id="rId1" Type="http://schemas.openxmlformats.org/officeDocument/2006/relationships/slideLayout" Target="../slideLayouts/slideLayout29.xml"/><Relationship Id="rId4" Type="http://schemas.openxmlformats.org/officeDocument/2006/relationships/image" Target="../media/image104.png"/></Relationships>
</file>

<file path=ppt/slides/_rels/slide135.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37.xml"/><Relationship Id="rId1" Type="http://schemas.openxmlformats.org/officeDocument/2006/relationships/slideLayout" Target="../slideLayouts/slideLayout30.xml"/><Relationship Id="rId4" Type="http://schemas.openxmlformats.org/officeDocument/2006/relationships/image" Target="../media/image104.png"/></Relationships>
</file>

<file path=ppt/slides/_rels/slide136.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38.xml"/><Relationship Id="rId1" Type="http://schemas.openxmlformats.org/officeDocument/2006/relationships/slideLayout" Target="../slideLayouts/slideLayout31.xml"/><Relationship Id="rId4" Type="http://schemas.openxmlformats.org/officeDocument/2006/relationships/image" Target="../media/image104.png"/></Relationships>
</file>

<file path=ppt/slides/_rels/slide13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5.xml"/></Relationships>
</file>

<file path=ppt/slides/_rels/slide138.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oleObject" Target="../embeddings/oleObject1.bin"/><Relationship Id="rId1" Type="http://schemas.openxmlformats.org/officeDocument/2006/relationships/slideLayout" Target="../slideLayouts/slideLayout25.xml"/><Relationship Id="rId4" Type="http://schemas.openxmlformats.org/officeDocument/2006/relationships/image" Target="../media/image123.emf"/></Relationships>
</file>

<file path=ppt/slides/_rels/slide139.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4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9.xml"/><Relationship Id="rId1" Type="http://schemas.openxmlformats.org/officeDocument/2006/relationships/slideLayout" Target="../slideLayouts/slideLayout16.xml"/><Relationship Id="rId5" Type="http://schemas.openxmlformats.org/officeDocument/2006/relationships/image" Target="../media/image104.png"/><Relationship Id="rId4" Type="http://schemas.openxmlformats.org/officeDocument/2006/relationships/image" Target="../media/image126.png"/></Relationships>
</file>

<file path=ppt/slides/_rels/slide14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0.xml"/><Relationship Id="rId1" Type="http://schemas.openxmlformats.org/officeDocument/2006/relationships/slideLayout" Target="../slideLayouts/slideLayout16.xml"/><Relationship Id="rId4" Type="http://schemas.openxmlformats.org/officeDocument/2006/relationships/image" Target="../media/image104.png"/></Relationships>
</file>

<file path=ppt/slides/_rels/slide1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28.png"/><Relationship Id="rId1" Type="http://schemas.openxmlformats.org/officeDocument/2006/relationships/slideLayout" Target="../slideLayouts/slideLayout16.xml"/></Relationships>
</file>

<file path=ppt/slides/_rels/slide1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29.png"/><Relationship Id="rId1" Type="http://schemas.openxmlformats.org/officeDocument/2006/relationships/slideLayout" Target="../slideLayouts/slideLayout15.xml"/></Relationships>
</file>

<file path=ppt/slides/_rels/slide14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5.xml"/><Relationship Id="rId4" Type="http://schemas.openxmlformats.org/officeDocument/2006/relationships/image" Target="../media/image104.png"/></Relationships>
</file>

<file path=ppt/slides/_rels/slide14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5.xml"/></Relationships>
</file>

<file path=ppt/slides/_rels/slide14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32.png"/><Relationship Id="rId1" Type="http://schemas.openxmlformats.org/officeDocument/2006/relationships/slideLayout" Target="../slideLayouts/slideLayout15.xml"/></Relationships>
</file>

<file path=ppt/slides/_rels/slide14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image" Target="../media/image104.png"/></Relationships>
</file>

<file path=ppt/slides/_rels/slide14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5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g"/><Relationship Id="rId1" Type="http://schemas.openxmlformats.org/officeDocument/2006/relationships/slideLayout" Target="../slideLayouts/slideLayout62.xml"/></Relationships>
</file>

<file path=ppt/slides/_rels/slide152.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png"/><Relationship Id="rId1" Type="http://schemas.openxmlformats.org/officeDocument/2006/relationships/slideLayout" Target="../slideLayouts/slideLayout62.xml"/></Relationships>
</file>

<file path=ppt/slides/_rels/slide15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g"/><Relationship Id="rId1" Type="http://schemas.openxmlformats.org/officeDocument/2006/relationships/slideLayout" Target="../slideLayouts/slideLayout64.xml"/><Relationship Id="rId4" Type="http://schemas.openxmlformats.org/officeDocument/2006/relationships/image" Target="../media/image141.png"/></Relationships>
</file>

<file path=ppt/slides/_rels/slide15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64.xml"/><Relationship Id="rId5" Type="http://schemas.openxmlformats.org/officeDocument/2006/relationships/image" Target="../media/image145.png"/><Relationship Id="rId4" Type="http://schemas.openxmlformats.org/officeDocument/2006/relationships/image" Target="../media/image144.jpg"/></Relationships>
</file>

<file path=ppt/slides/_rels/slide15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64.xml"/><Relationship Id="rId5" Type="http://schemas.openxmlformats.org/officeDocument/2006/relationships/image" Target="../media/image147.jpg"/><Relationship Id="rId4" Type="http://schemas.openxmlformats.org/officeDocument/2006/relationships/image" Target="../media/image146.png"/></Relationships>
</file>

<file path=ppt/slides/_rels/slide15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64.xml"/><Relationship Id="rId5" Type="http://schemas.openxmlformats.org/officeDocument/2006/relationships/image" Target="../media/image149.jpg"/><Relationship Id="rId4" Type="http://schemas.openxmlformats.org/officeDocument/2006/relationships/image" Target="../media/image148.jpg"/></Relationships>
</file>

<file path=ppt/slides/_rels/slide15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62.xml"/><Relationship Id="rId5" Type="http://schemas.openxmlformats.org/officeDocument/2006/relationships/image" Target="../media/image151.jpg"/><Relationship Id="rId4" Type="http://schemas.openxmlformats.org/officeDocument/2006/relationships/image" Target="../media/image150.jpg"/></Relationships>
</file>

<file path=ppt/slides/_rels/slide15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62.xml"/><Relationship Id="rId5" Type="http://schemas.openxmlformats.org/officeDocument/2006/relationships/image" Target="../media/image155.jpg"/><Relationship Id="rId4" Type="http://schemas.openxmlformats.org/officeDocument/2006/relationships/image" Target="../media/image154.png"/></Relationships>
</file>

<file path=ppt/slides/_rels/slide159.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56.png"/><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6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58.jpg"/><Relationship Id="rId1" Type="http://schemas.openxmlformats.org/officeDocument/2006/relationships/slideLayout" Target="../slideLayouts/slideLayout64.xml"/><Relationship Id="rId4" Type="http://schemas.openxmlformats.org/officeDocument/2006/relationships/image" Target="../media/image159.png"/></Relationships>
</file>

<file path=ppt/slides/_rels/slide16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g"/><Relationship Id="rId1" Type="http://schemas.openxmlformats.org/officeDocument/2006/relationships/slideLayout" Target="../slideLayouts/slideLayout62.xml"/></Relationships>
</file>

<file path=ppt/slides/_rels/slide16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62.xml"/></Relationships>
</file>

<file path=ppt/slides/_rels/slide163.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image" Target="../media/image163.png"/><Relationship Id="rId1" Type="http://schemas.openxmlformats.org/officeDocument/2006/relationships/slideLayout" Target="../slideLayouts/slideLayout62.xml"/></Relationships>
</file>

<file path=ppt/slides/_rels/slide164.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62.xml"/></Relationships>
</file>

<file path=ppt/slides/_rels/slide16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66.jpg"/><Relationship Id="rId1" Type="http://schemas.openxmlformats.org/officeDocument/2006/relationships/slideLayout" Target="../slideLayouts/slideLayout64.xml"/><Relationship Id="rId4" Type="http://schemas.openxmlformats.org/officeDocument/2006/relationships/image" Target="../media/image167.png"/></Relationships>
</file>

<file path=ppt/slides/_rels/slide166.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156.png"/><Relationship Id="rId1" Type="http://schemas.openxmlformats.org/officeDocument/2006/relationships/slideLayout" Target="../slideLayouts/slideLayout62.xml"/></Relationships>
</file>

<file path=ppt/slides/_rels/slide16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62.xml"/></Relationships>
</file>

<file path=ppt/slides/_rels/slide168.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65.xml"/></Relationships>
</file>

<file path=ppt/slides/_rels/slide169.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170.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62.xml"/></Relationships>
</file>

<file path=ppt/slides/_rels/slide171.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image" Target="../media/image174.png"/><Relationship Id="rId1" Type="http://schemas.openxmlformats.org/officeDocument/2006/relationships/slideLayout" Target="../slideLayouts/slideLayout62.xml"/></Relationships>
</file>

<file path=ppt/slides/_rels/slide172.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image" Target="../media/image156.png"/><Relationship Id="rId1" Type="http://schemas.openxmlformats.org/officeDocument/2006/relationships/slideLayout" Target="../slideLayouts/slideLayout62.xml"/></Relationships>
</file>

<file path=ppt/slides/_rels/slide17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77.jpg"/><Relationship Id="rId1" Type="http://schemas.openxmlformats.org/officeDocument/2006/relationships/slideLayout" Target="../slideLayouts/slideLayout64.xml"/><Relationship Id="rId4" Type="http://schemas.openxmlformats.org/officeDocument/2006/relationships/image" Target="../media/image178.png"/></Relationships>
</file>

<file path=ppt/slides/_rels/slide174.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image" Target="../media/image179.png"/><Relationship Id="rId1" Type="http://schemas.openxmlformats.org/officeDocument/2006/relationships/slideLayout" Target="../slideLayouts/slideLayout62.xml"/></Relationships>
</file>

<file path=ppt/slides/_rels/slide175.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62.xml"/></Relationships>
</file>

<file path=ppt/slides/_rels/slide17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82.jpg"/><Relationship Id="rId1" Type="http://schemas.openxmlformats.org/officeDocument/2006/relationships/slideLayout" Target="../slideLayouts/slideLayout64.xml"/><Relationship Id="rId4" Type="http://schemas.openxmlformats.org/officeDocument/2006/relationships/image" Target="../media/image183.png"/></Relationships>
</file>

<file path=ppt/slides/_rels/slide177.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65.xml"/></Relationships>
</file>

<file path=ppt/slides/_rels/slide17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85.jpg"/><Relationship Id="rId1" Type="http://schemas.openxmlformats.org/officeDocument/2006/relationships/slideLayout" Target="../slideLayouts/slideLayout64.xml"/><Relationship Id="rId4" Type="http://schemas.openxmlformats.org/officeDocument/2006/relationships/image" Target="../media/image186.png"/></Relationships>
</file>

<file path=ppt/slides/_rels/slide179.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image" Target="../media/image156.png"/><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80.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64.xml"/></Relationships>
</file>

<file path=ppt/slides/_rels/slide181.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image" Target="../media/image189.jpg"/><Relationship Id="rId1" Type="http://schemas.openxmlformats.org/officeDocument/2006/relationships/slideLayout" Target="../slideLayouts/slideLayout64.xml"/></Relationships>
</file>

<file path=ppt/slides/_rels/slide182.xml.rels><?xml version="1.0" encoding="UTF-8" standalone="yes"?>
<Relationships xmlns="http://schemas.openxmlformats.org/package/2006/relationships"><Relationship Id="rId3" Type="http://schemas.openxmlformats.org/officeDocument/2006/relationships/hyperlink" Target="mailto:ktewari@uci.edu" TargetMode="External"/><Relationship Id="rId2" Type="http://schemas.openxmlformats.org/officeDocument/2006/relationships/image" Target="../media/image191.jpg"/><Relationship Id="rId1" Type="http://schemas.openxmlformats.org/officeDocument/2006/relationships/slideLayout" Target="../slideLayouts/slideLayout64.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7F40E274_F0311C4C.xml"/><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7F40E245_F8166760.xml"/><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7F40E25E_F01CE19B.xml"/><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microsoft.com/office/2018/10/relationships/comments" Target="../comments/modernComment_7F40E265_EF659424.xml"/><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microsoft.com/office/2018/10/relationships/comments" Target="../comments/modernComment_7F40E27E_694E63D7.xml"/><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microsoft.com/office/2018/10/relationships/comments" Target="../comments/modernComment_7F40E279_205F7233.xml"/><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sv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3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88.xml"/><Relationship Id="rId4" Type="http://schemas.openxmlformats.org/officeDocument/2006/relationships/image" Target="../media/image63.png"/></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3.xml"/></Relationships>
</file>

<file path=ppt/slides/_rels/slide7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7.xml"/></Relationships>
</file>

<file path=ppt/slides/_rels/slide7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8.xml"/></Relationships>
</file>

<file path=ppt/slides/_rels/slide8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7.xml"/></Relationships>
</file>

<file path=ppt/slides/_rels/slide8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8.xml"/></Relationships>
</file>

<file path=ppt/slides/_rels/slide8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9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609EF38-BAFB-C845-B226-4643FA68B0BB}"/>
              </a:ext>
            </a:extLst>
          </p:cNvPr>
          <p:cNvPicPr>
            <a:picLocks noChangeAspect="1"/>
          </p:cNvPicPr>
          <p:nvPr/>
        </p:nvPicPr>
        <p:blipFill>
          <a:blip r:embed="rId3"/>
          <a:srcRect/>
          <a:stretch/>
        </p:blipFill>
        <p:spPr>
          <a:xfrm>
            <a:off x="5639" y="-14791"/>
            <a:ext cx="12202603" cy="6863963"/>
          </a:xfrm>
          <a:prstGeom prst="rect">
            <a:avLst/>
          </a:prstGeom>
        </p:spPr>
      </p:pic>
      <p:sp>
        <p:nvSpPr>
          <p:cNvPr id="10" name="TextBox 9"/>
          <p:cNvSpPr txBox="1">
            <a:spLocks noChangeArrowheads="1"/>
          </p:cNvSpPr>
          <p:nvPr/>
        </p:nvSpPr>
        <p:spPr bwMode="auto">
          <a:xfrm>
            <a:off x="1234719" y="3055584"/>
            <a:ext cx="10973523" cy="584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1218072" rtl="0" eaLnBrk="0" fontAlgn="base" latinLnBrk="0" hangingPunct="0">
              <a:lnSpc>
                <a:spcPct val="100000"/>
              </a:lnSpc>
              <a:spcBef>
                <a:spcPct val="0"/>
              </a:spcBef>
              <a:spcAft>
                <a:spcPct val="0"/>
              </a:spcAft>
              <a:buClrTx/>
              <a:buSzTx/>
              <a:buFontTx/>
              <a:buNone/>
              <a:tabLst/>
              <a:defRPr/>
            </a:pPr>
            <a:r>
              <a:rPr kumimoji="0" lang="en-US" sz="3197" b="1" i="0" u="none" strike="noStrike" kern="1200" cap="none" spc="0" normalizeH="0" baseline="0" noProof="0" dirty="0">
                <a:ln>
                  <a:noFill/>
                </a:ln>
                <a:solidFill>
                  <a:srgbClr val="FFC82C"/>
                </a:solidFill>
                <a:effectLst/>
                <a:uLnTx/>
                <a:uFillTx/>
                <a:latin typeface="Arial" charset="0"/>
                <a:ea typeface="ＭＳ Ｐゴシック" charset="0"/>
              </a:rPr>
              <a:t>Gynecologic Cancers </a:t>
            </a:r>
            <a:r>
              <a:rPr kumimoji="0" lang="en-US" sz="2131" b="0" i="0" u="none" strike="noStrike" kern="1200" cap="none" spc="0" normalizeH="0" baseline="0" noProof="0" dirty="0">
                <a:ln>
                  <a:noFill/>
                </a:ln>
                <a:solidFill>
                  <a:prstClr val="white"/>
                </a:solidFill>
                <a:effectLst/>
                <a:uLnTx/>
                <a:uFillTx/>
                <a:latin typeface="Arial" charset="0"/>
                <a:ea typeface="ＭＳ Ｐゴシック" charset="0"/>
              </a:rPr>
              <a:t>•   Tuesday, July 30, 2024</a:t>
            </a:r>
          </a:p>
        </p:txBody>
      </p:sp>
      <p:pic>
        <p:nvPicPr>
          <p:cNvPr id="9" name="Picture 8"/>
          <p:cNvPicPr>
            <a:picLocks noChangeAspect="1"/>
          </p:cNvPicPr>
          <p:nvPr/>
        </p:nvPicPr>
        <p:blipFill>
          <a:blip r:embed="rId4"/>
          <a:srcRect/>
          <a:stretch/>
        </p:blipFill>
        <p:spPr>
          <a:xfrm>
            <a:off x="310468" y="168061"/>
            <a:ext cx="4956877" cy="1897242"/>
          </a:xfrm>
          <a:prstGeom prst="rect">
            <a:avLst/>
          </a:prstGeom>
        </p:spPr>
      </p:pic>
      <p:cxnSp>
        <p:nvCxnSpPr>
          <p:cNvPr id="13" name="Straight Connector 12">
            <a:extLst>
              <a:ext uri="{FF2B5EF4-FFF2-40B4-BE49-F238E27FC236}">
                <a16:creationId xmlns:a16="http://schemas.microsoft.com/office/drawing/2014/main" id="{8E6D9072-7666-6F42-B806-C08CBF71778B}"/>
              </a:ext>
            </a:extLst>
          </p:cNvPr>
          <p:cNvCxnSpPr>
            <a:cxnSpLocks/>
          </p:cNvCxnSpPr>
          <p:nvPr/>
        </p:nvCxnSpPr>
        <p:spPr>
          <a:xfrm>
            <a:off x="5640" y="6849174"/>
            <a:ext cx="12202604" cy="8828"/>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E4F9A8C-095C-F04B-A3EB-446E1D9E0EE8}"/>
              </a:ext>
            </a:extLst>
          </p:cNvPr>
          <p:cNvSpPr/>
          <p:nvPr/>
        </p:nvSpPr>
        <p:spPr>
          <a:xfrm>
            <a:off x="8106819" y="1827108"/>
            <a:ext cx="4101425" cy="450687"/>
          </a:xfrm>
          <a:prstGeom prst="rect">
            <a:avLst/>
          </a:prstGeom>
          <a:solidFill>
            <a:srgbClr val="003767"/>
          </a:solidFill>
          <a:ln>
            <a:solidFill>
              <a:schemeClr val="accent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072" rtl="0" eaLnBrk="1" fontAlgn="base" latinLnBrk="0" hangingPunct="1">
              <a:lnSpc>
                <a:spcPct val="100000"/>
              </a:lnSpc>
              <a:spcBef>
                <a:spcPct val="0"/>
              </a:spcBef>
              <a:spcAft>
                <a:spcPct val="0"/>
              </a:spcAft>
              <a:buClrTx/>
              <a:buSzTx/>
              <a:buFontTx/>
              <a:buNone/>
              <a:tabLst/>
              <a:defRPr/>
            </a:pPr>
            <a:endParaRPr kumimoji="0" lang="en-US" sz="319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D0D8983-A53D-BF42-9231-4EDE428BABCF}"/>
              </a:ext>
            </a:extLst>
          </p:cNvPr>
          <p:cNvSpPr txBox="1"/>
          <p:nvPr/>
        </p:nvSpPr>
        <p:spPr>
          <a:xfrm>
            <a:off x="8084936" y="1896182"/>
            <a:ext cx="4101425" cy="297325"/>
          </a:xfrm>
          <a:prstGeom prst="rect">
            <a:avLst/>
          </a:prstGeom>
          <a:noFill/>
        </p:spPr>
        <p:txBody>
          <a:bodyPr wrap="square" rtlCol="0">
            <a:spAutoFit/>
          </a:bodyPr>
          <a:lstStyle/>
          <a:p>
            <a:pPr marL="0" marR="0" lvl="0" indent="0" algn="ctr" defTabSz="1218072" rtl="0" eaLnBrk="1" fontAlgn="base" latinLnBrk="0" hangingPunct="1">
              <a:lnSpc>
                <a:spcPct val="100000"/>
              </a:lnSpc>
              <a:spcBef>
                <a:spcPct val="0"/>
              </a:spcBef>
              <a:spcAft>
                <a:spcPct val="0"/>
              </a:spcAft>
              <a:buClrTx/>
              <a:buSzTx/>
              <a:buFontTx/>
              <a:buNone/>
              <a:tabLst/>
              <a:defRPr/>
            </a:pPr>
            <a:r>
              <a:rPr kumimoji="0" lang="en-US" sz="1332" b="0" i="0" u="none" strike="noStrike" kern="1200" cap="none" spc="0" normalizeH="0" baseline="0" noProof="0" dirty="0">
                <a:ln>
                  <a:noFill/>
                </a:ln>
                <a:solidFill>
                  <a:prstClr val="white"/>
                </a:solidFill>
                <a:effectLst/>
                <a:uLnTx/>
                <a:uFillTx/>
                <a:latin typeface="Arial" panose="020B0604020202020204" pitchFamily="34" charset="0"/>
                <a:ea typeface="Bodoni Ornaments" pitchFamily="2" charset="0"/>
                <a:cs typeface="Arial" panose="020B0604020202020204" pitchFamily="34" charset="0"/>
              </a:rPr>
              <a:t>@OncLiveSOSS    •   #OncLiveIPC</a:t>
            </a:r>
          </a:p>
        </p:txBody>
      </p:sp>
    </p:spTree>
    <p:extLst>
      <p:ext uri="{BB962C8B-B14F-4D97-AF65-F5344CB8AC3E}">
        <p14:creationId xmlns:p14="http://schemas.microsoft.com/office/powerpoint/2010/main" val="1770905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2D1DD3-3885-E910-A8BF-DA9D0C611CF2}"/>
              </a:ext>
            </a:extLst>
          </p:cNvPr>
          <p:cNvSpPr>
            <a:spLocks noGrp="1"/>
          </p:cNvSpPr>
          <p:nvPr>
            <p:ph sz="half" idx="1"/>
          </p:nvPr>
        </p:nvSpPr>
        <p:spPr>
          <a:xfrm>
            <a:off x="946308" y="1213068"/>
            <a:ext cx="10299384" cy="3911365"/>
          </a:xfrm>
        </p:spPr>
        <p:txBody>
          <a:bodyPr/>
          <a:lstStyle/>
          <a:p>
            <a:pPr marL="0" indent="0">
              <a:buNone/>
            </a:pPr>
            <a:r>
              <a:rPr lang="en-US" sz="2398" b="1" dirty="0"/>
              <a:t> FDA drug approvals</a:t>
            </a:r>
            <a:endParaRPr lang="en-US" sz="1865" b="1" dirty="0"/>
          </a:p>
          <a:p>
            <a:r>
              <a:rPr lang="en-US" sz="1865" b="1" dirty="0"/>
              <a:t>July 13, 2023</a:t>
            </a:r>
            <a:r>
              <a:rPr lang="en-US" sz="1865" dirty="0"/>
              <a:t>: </a:t>
            </a:r>
            <a:r>
              <a:rPr lang="en-US" sz="1865" i="1" u="sng" dirty="0" err="1"/>
              <a:t>Dostarlimab-gxly</a:t>
            </a:r>
            <a:r>
              <a:rPr lang="en-US" sz="1865" i="1" dirty="0"/>
              <a:t> </a:t>
            </a:r>
            <a:r>
              <a:rPr lang="en-US" sz="1865" dirty="0"/>
              <a:t>with chemotherapy and maintenance for </a:t>
            </a:r>
            <a:r>
              <a:rPr lang="en-US" sz="1865" dirty="0" err="1"/>
              <a:t>dMMR</a:t>
            </a:r>
            <a:r>
              <a:rPr lang="en-US" sz="1865" dirty="0"/>
              <a:t> and/or MSI-H advance/recurrent endometrial cancer</a:t>
            </a:r>
          </a:p>
          <a:p>
            <a:endParaRPr lang="en-US" sz="1865" b="1" dirty="0"/>
          </a:p>
          <a:p>
            <a:r>
              <a:rPr lang="en-US" sz="1865" b="1" dirty="0"/>
              <a:t>April 5, 2024: </a:t>
            </a:r>
            <a:r>
              <a:rPr lang="en-US" sz="1865" dirty="0"/>
              <a:t>Accelerated approval for </a:t>
            </a:r>
            <a:r>
              <a:rPr lang="en-US" sz="1865" i="1" u="sng" dirty="0"/>
              <a:t>Fam-trastuzumab </a:t>
            </a:r>
            <a:r>
              <a:rPr lang="en-US" sz="1865" i="1" u="sng" dirty="0" err="1"/>
              <a:t>deruxtecan-nxki</a:t>
            </a:r>
            <a:r>
              <a:rPr lang="en-US" sz="1865" i="1" u="sng" dirty="0"/>
              <a:t> </a:t>
            </a:r>
            <a:r>
              <a:rPr lang="en-US" sz="1865" dirty="0"/>
              <a:t>for HER2 IHC 3+ recurrent solid tumors</a:t>
            </a:r>
          </a:p>
          <a:p>
            <a:pPr marL="0" indent="0">
              <a:buNone/>
            </a:pPr>
            <a:endParaRPr lang="en-US" sz="1865" dirty="0"/>
          </a:p>
          <a:p>
            <a:r>
              <a:rPr lang="en-US" sz="1865" b="1" dirty="0"/>
              <a:t>June 14, 2024</a:t>
            </a:r>
            <a:r>
              <a:rPr lang="en-US" sz="1865" dirty="0"/>
              <a:t>: </a:t>
            </a:r>
            <a:r>
              <a:rPr lang="en-US" sz="1865" i="1" u="sng" dirty="0"/>
              <a:t>Durvalumab</a:t>
            </a:r>
            <a:r>
              <a:rPr lang="en-US" sz="1865" dirty="0"/>
              <a:t> with chemotherapy followed by maintenance for advanced or recurrent </a:t>
            </a:r>
            <a:r>
              <a:rPr lang="en-US" sz="1865" dirty="0" err="1"/>
              <a:t>dMMR</a:t>
            </a:r>
            <a:r>
              <a:rPr lang="en-US" sz="1865" dirty="0"/>
              <a:t> endometrial cancer</a:t>
            </a:r>
          </a:p>
          <a:p>
            <a:endParaRPr lang="en-US" sz="1865" dirty="0"/>
          </a:p>
          <a:p>
            <a:r>
              <a:rPr lang="en-US" sz="1865" b="1" dirty="0"/>
              <a:t>June 17 2024</a:t>
            </a:r>
            <a:r>
              <a:rPr lang="en-US" sz="1865" dirty="0"/>
              <a:t>:</a:t>
            </a:r>
            <a:r>
              <a:rPr lang="en-US" sz="1865" u="sng" dirty="0"/>
              <a:t> </a:t>
            </a:r>
            <a:r>
              <a:rPr lang="en-US" sz="1865" i="1" u="sng" dirty="0"/>
              <a:t>Pembrolizumab </a:t>
            </a:r>
            <a:r>
              <a:rPr lang="en-US" sz="1865" dirty="0"/>
              <a:t>with chemotherapy followed by maintenance for advance/recurrent endometrial cancer (</a:t>
            </a:r>
            <a:r>
              <a:rPr lang="en-US" sz="1865" dirty="0" err="1"/>
              <a:t>dMMR</a:t>
            </a:r>
            <a:r>
              <a:rPr lang="en-US" sz="1865" dirty="0"/>
              <a:t>/MSI-H or </a:t>
            </a:r>
            <a:r>
              <a:rPr lang="en-US" sz="1865" dirty="0" err="1"/>
              <a:t>pMMR</a:t>
            </a:r>
            <a:r>
              <a:rPr lang="en-US" sz="1865" dirty="0"/>
              <a:t>)</a:t>
            </a:r>
          </a:p>
          <a:p>
            <a:endParaRPr lang="en-US" sz="1732" b="1" dirty="0"/>
          </a:p>
          <a:p>
            <a:pPr marL="0" indent="0">
              <a:buNone/>
            </a:pPr>
            <a:endParaRPr lang="en-US" sz="2131" dirty="0"/>
          </a:p>
        </p:txBody>
      </p:sp>
      <p:sp>
        <p:nvSpPr>
          <p:cNvPr id="4" name="Footer Placeholder 3">
            <a:extLst>
              <a:ext uri="{FF2B5EF4-FFF2-40B4-BE49-F238E27FC236}">
                <a16:creationId xmlns:a16="http://schemas.microsoft.com/office/drawing/2014/main" id="{0AC5C781-5AFB-F577-FB7F-E8DE58A346E9}"/>
              </a:ext>
            </a:extLst>
          </p:cNvPr>
          <p:cNvSpPr>
            <a:spLocks noGrp="1"/>
          </p:cNvSpPr>
          <p:nvPr>
            <p:ph type="ftr" sz="quarter" idx="3"/>
          </p:nvPr>
        </p:nvSpPr>
        <p:spPr>
          <a:xfrm>
            <a:off x="8294472" y="5816231"/>
            <a:ext cx="4025581" cy="556172"/>
          </a:xfrm>
        </p:spPr>
        <p:txBody>
          <a:bodyPr/>
          <a:lstStyle/>
          <a:p>
            <a:pPr algn="l" defTabSz="1218072" fontAlgn="base">
              <a:spcBef>
                <a:spcPct val="0"/>
              </a:spcBef>
              <a:spcAft>
                <a:spcPct val="0"/>
              </a:spcAft>
            </a:pPr>
            <a:r>
              <a:rPr lang="en-US" sz="1066" dirty="0">
                <a:solidFill>
                  <a:srgbClr val="000000"/>
                </a:solidFill>
                <a:latin typeface="Arial" charset="0"/>
                <a:ea typeface="ＭＳ Ｐゴシック" charset="0"/>
                <a:hlinkClick r:id="rId3"/>
              </a:rPr>
              <a:t>https://www.fda.gov/drugs/resources-information</a:t>
            </a:r>
            <a:endParaRPr lang="en-US" sz="1066" dirty="0">
              <a:solidFill>
                <a:srgbClr val="000000"/>
              </a:solidFill>
              <a:latin typeface="Arial" charset="0"/>
              <a:ea typeface="ＭＳ Ｐゴシック" charset="0"/>
            </a:endParaRPr>
          </a:p>
          <a:p>
            <a:pPr algn="l" defTabSz="1218072" fontAlgn="base">
              <a:spcBef>
                <a:spcPct val="0"/>
              </a:spcBef>
              <a:spcAft>
                <a:spcPct val="0"/>
              </a:spcAft>
            </a:pPr>
            <a:r>
              <a:rPr lang="en-US" sz="1066" dirty="0">
                <a:solidFill>
                  <a:srgbClr val="000000"/>
                </a:solidFill>
                <a:latin typeface="Arial" charset="0"/>
                <a:ea typeface="ＭＳ Ｐゴシック" charset="0"/>
              </a:rPr>
              <a:t>SGO Clinical Practice Advisory Statement: Focus on Endometrial Cancer Therapies and new FDA Approval. 2024</a:t>
            </a:r>
          </a:p>
          <a:p>
            <a:pPr defTabSz="1218072" fontAlgn="base">
              <a:spcBef>
                <a:spcPct val="0"/>
              </a:spcBef>
              <a:spcAft>
                <a:spcPct val="0"/>
              </a:spcAft>
            </a:pPr>
            <a:endParaRPr lang="en-US" sz="1066" dirty="0">
              <a:solidFill>
                <a:srgbClr val="000000"/>
              </a:solidFill>
              <a:latin typeface="Arial" charset="0"/>
              <a:ea typeface="ＭＳ Ｐゴシック" charset="0"/>
            </a:endParaRPr>
          </a:p>
        </p:txBody>
      </p:sp>
      <p:sp>
        <p:nvSpPr>
          <p:cNvPr id="5" name="Title 4">
            <a:extLst>
              <a:ext uri="{FF2B5EF4-FFF2-40B4-BE49-F238E27FC236}">
                <a16:creationId xmlns:a16="http://schemas.microsoft.com/office/drawing/2014/main" id="{91F39FE3-B4F9-395E-00BB-71825505C456}"/>
              </a:ext>
            </a:extLst>
          </p:cNvPr>
          <p:cNvSpPr>
            <a:spLocks noGrp="1"/>
          </p:cNvSpPr>
          <p:nvPr>
            <p:ph type="title"/>
          </p:nvPr>
        </p:nvSpPr>
        <p:spPr/>
        <p:txBody>
          <a:bodyPr/>
          <a:lstStyle/>
          <a:p>
            <a:r>
              <a:rPr lang="en-US" dirty="0"/>
              <a:t>Exciting Time for Endometrial Cancer</a:t>
            </a:r>
          </a:p>
        </p:txBody>
      </p:sp>
    </p:spTree>
    <p:extLst>
      <p:ext uri="{BB962C8B-B14F-4D97-AF65-F5344CB8AC3E}">
        <p14:creationId xmlns:p14="http://schemas.microsoft.com/office/powerpoint/2010/main" val="294368597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37A81F-55A3-78FA-B13E-0C4E81AEFA81}"/>
              </a:ext>
            </a:extLst>
          </p:cNvPr>
          <p:cNvSpPr>
            <a:spLocks noGrp="1"/>
          </p:cNvSpPr>
          <p:nvPr>
            <p:ph sz="half" idx="1"/>
          </p:nvPr>
        </p:nvSpPr>
        <p:spPr/>
        <p:txBody>
          <a:bodyPr/>
          <a:lstStyle/>
          <a:p>
            <a:pPr marL="228389" indent="-228389">
              <a:spcBef>
                <a:spcPts val="999"/>
              </a:spcBef>
              <a:buClr>
                <a:srgbClr val="44546A"/>
              </a:buClr>
              <a:buFont typeface="Arial" panose="020B0604020202020204" pitchFamily="34" charset="0"/>
              <a:buChar char="•"/>
            </a:pPr>
            <a:r>
              <a:rPr lang="en-US" sz="2398" dirty="0">
                <a:solidFill>
                  <a:prstClr val="black"/>
                </a:solidFill>
                <a:latin typeface="Arial" panose="020B0604020202020204" pitchFamily="34" charset="0"/>
                <a:cs typeface="Arial" panose="020B0604020202020204" pitchFamily="34" charset="0"/>
              </a:rPr>
              <a:t>Maintenance </a:t>
            </a:r>
            <a:r>
              <a:rPr lang="en-US" sz="2398" dirty="0" err="1">
                <a:solidFill>
                  <a:prstClr val="black"/>
                </a:solidFill>
                <a:latin typeface="Arial" panose="020B0604020202020204" pitchFamily="34" charset="0"/>
                <a:cs typeface="Arial" panose="020B0604020202020204" pitchFamily="34" charset="0"/>
              </a:rPr>
              <a:t>olaparib</a:t>
            </a:r>
            <a:r>
              <a:rPr lang="en-US" sz="2398" dirty="0">
                <a:solidFill>
                  <a:prstClr val="black"/>
                </a:solidFill>
                <a:latin typeface="Arial" panose="020B0604020202020204" pitchFamily="34" charset="0"/>
                <a:cs typeface="Arial" panose="020B0604020202020204" pitchFamily="34" charset="0"/>
              </a:rPr>
              <a:t> in Stage III/IV high grade serous &amp; endometrioid ovarian carcinoma with germline or somatic </a:t>
            </a:r>
            <a:r>
              <a:rPr lang="en-US" sz="2398" i="1" dirty="0">
                <a:solidFill>
                  <a:prstClr val="black"/>
                </a:solidFill>
                <a:latin typeface="Arial" panose="020B0604020202020204" pitchFamily="34" charset="0"/>
                <a:cs typeface="Arial" panose="020B0604020202020204" pitchFamily="34" charset="0"/>
              </a:rPr>
              <a:t>BRCA1/2</a:t>
            </a:r>
            <a:r>
              <a:rPr lang="en-US" sz="2398" dirty="0">
                <a:solidFill>
                  <a:prstClr val="black"/>
                </a:solidFill>
                <a:latin typeface="Arial" panose="020B0604020202020204" pitchFamily="34" charset="0"/>
                <a:cs typeface="Arial" panose="020B0604020202020204" pitchFamily="34" charset="0"/>
              </a:rPr>
              <a:t> mutation</a:t>
            </a:r>
          </a:p>
          <a:p>
            <a:pPr marL="228389" indent="-228389">
              <a:spcBef>
                <a:spcPts val="999"/>
              </a:spcBef>
              <a:buClr>
                <a:srgbClr val="44546A"/>
              </a:buClr>
              <a:buFont typeface="Arial" panose="020B0604020202020204" pitchFamily="34" charset="0"/>
              <a:buChar char="•"/>
            </a:pPr>
            <a:r>
              <a:rPr lang="en-US" sz="2398" dirty="0">
                <a:solidFill>
                  <a:prstClr val="black"/>
                </a:solidFill>
                <a:latin typeface="Arial" panose="020B0604020202020204" pitchFamily="34" charset="0"/>
                <a:cs typeface="Arial" panose="020B0604020202020204" pitchFamily="34" charset="0"/>
              </a:rPr>
              <a:t>Median follow-up: 41 months </a:t>
            </a:r>
          </a:p>
          <a:p>
            <a:pPr marL="228389" indent="-228389">
              <a:spcBef>
                <a:spcPts val="999"/>
              </a:spcBef>
              <a:buClr>
                <a:srgbClr val="44546A"/>
              </a:buClr>
              <a:buFont typeface="Arial" panose="020B0604020202020204" pitchFamily="34" charset="0"/>
              <a:buChar char="•"/>
            </a:pPr>
            <a:r>
              <a:rPr lang="en-US" sz="2398" dirty="0">
                <a:solidFill>
                  <a:prstClr val="black"/>
                </a:solidFill>
                <a:latin typeface="Arial" panose="020B0604020202020204" pitchFamily="34" charset="0"/>
                <a:cs typeface="Arial" panose="020B0604020202020204" pitchFamily="34" charset="0"/>
              </a:rPr>
              <a:t>PFS at 3 years: 60% vs. 27%, </a:t>
            </a:r>
            <a:r>
              <a:rPr lang="en-US" sz="2398" dirty="0">
                <a:solidFill>
                  <a:srgbClr val="178CCB"/>
                </a:solidFill>
                <a:latin typeface="Arial" panose="020B0604020202020204" pitchFamily="34" charset="0"/>
                <a:cs typeface="Arial" panose="020B0604020202020204" pitchFamily="34" charset="0"/>
              </a:rPr>
              <a:t>HR 0.30 </a:t>
            </a:r>
            <a:r>
              <a:rPr lang="en-US" sz="2398" dirty="0">
                <a:solidFill>
                  <a:prstClr val="black"/>
                </a:solidFill>
                <a:latin typeface="Arial" panose="020B0604020202020204" pitchFamily="34" charset="0"/>
                <a:cs typeface="Arial" panose="020B0604020202020204" pitchFamily="34" charset="0"/>
              </a:rPr>
              <a:t>(95% CI, 0.23-0.41); </a:t>
            </a:r>
            <a:br>
              <a:rPr lang="en-US" sz="2398" dirty="0">
                <a:solidFill>
                  <a:prstClr val="black"/>
                </a:solidFill>
                <a:latin typeface="Arial" panose="020B0604020202020204" pitchFamily="34" charset="0"/>
                <a:cs typeface="Arial" panose="020B0604020202020204" pitchFamily="34" charset="0"/>
              </a:rPr>
            </a:br>
            <a:r>
              <a:rPr lang="en-US" sz="2398" dirty="0">
                <a:solidFill>
                  <a:prstClr val="black"/>
                </a:solidFill>
                <a:latin typeface="Arial" panose="020B0604020202020204" pitchFamily="34" charset="0"/>
                <a:cs typeface="Arial" panose="020B0604020202020204" pitchFamily="34" charset="0"/>
              </a:rPr>
              <a:t>p &lt; .001</a:t>
            </a:r>
          </a:p>
          <a:p>
            <a:endParaRPr lang="en-US" dirty="0"/>
          </a:p>
        </p:txBody>
      </p:sp>
      <p:pic>
        <p:nvPicPr>
          <p:cNvPr id="5" name="Content Placeholder 4">
            <a:extLst>
              <a:ext uri="{FF2B5EF4-FFF2-40B4-BE49-F238E27FC236}">
                <a16:creationId xmlns:a16="http://schemas.microsoft.com/office/drawing/2014/main" id="{3C9057F2-79E1-DF79-E32E-A547E621F31E}"/>
              </a:ext>
            </a:extLst>
          </p:cNvPr>
          <p:cNvPicPr>
            <a:picLocks noGrp="1" noChangeAspect="1"/>
          </p:cNvPicPr>
          <p:nvPr>
            <p:ph sz="half" idx="2"/>
          </p:nvPr>
        </p:nvPicPr>
        <p:blipFill>
          <a:blip r:embed="rId2"/>
          <a:stretch>
            <a:fillRect/>
          </a:stretch>
        </p:blipFill>
        <p:spPr>
          <a:xfrm>
            <a:off x="6197506" y="1986990"/>
            <a:ext cx="5075301" cy="2915742"/>
          </a:xfrm>
          <a:prstGeom prst="rect">
            <a:avLst/>
          </a:prstGeom>
        </p:spPr>
      </p:pic>
      <p:sp>
        <p:nvSpPr>
          <p:cNvPr id="2" name="Title 1">
            <a:extLst>
              <a:ext uri="{FF2B5EF4-FFF2-40B4-BE49-F238E27FC236}">
                <a16:creationId xmlns:a16="http://schemas.microsoft.com/office/drawing/2014/main" id="{7C968561-52EE-744A-67F6-043CC0D757EE}"/>
              </a:ext>
            </a:extLst>
          </p:cNvPr>
          <p:cNvSpPr>
            <a:spLocks noGrp="1"/>
          </p:cNvSpPr>
          <p:nvPr>
            <p:ph type="title"/>
          </p:nvPr>
        </p:nvSpPr>
        <p:spPr/>
        <p:txBody>
          <a:bodyPr/>
          <a:lstStyle/>
          <a:p>
            <a:r>
              <a:rPr lang="en-US" dirty="0"/>
              <a:t>Maintenance after First-line Chemotherapy: SOLO-1</a:t>
            </a:r>
          </a:p>
        </p:txBody>
      </p:sp>
      <p:sp>
        <p:nvSpPr>
          <p:cNvPr id="7" name="TextBox 6">
            <a:extLst>
              <a:ext uri="{FF2B5EF4-FFF2-40B4-BE49-F238E27FC236}">
                <a16:creationId xmlns:a16="http://schemas.microsoft.com/office/drawing/2014/main" id="{0218AB36-EFE6-14A8-80D4-E279F94DF43F}"/>
              </a:ext>
            </a:extLst>
          </p:cNvPr>
          <p:cNvSpPr txBox="1"/>
          <p:nvPr/>
        </p:nvSpPr>
        <p:spPr>
          <a:xfrm>
            <a:off x="7615895" y="5092628"/>
            <a:ext cx="4689936" cy="461345"/>
          </a:xfrm>
          <a:prstGeom prst="rect">
            <a:avLst/>
          </a:prstGeom>
          <a:noFill/>
        </p:spPr>
        <p:txBody>
          <a:bodyPr wrap="square">
            <a:spAutoFit/>
          </a:bodyPr>
          <a:lstStyle/>
          <a:p>
            <a:pPr defTabSz="1218072" fontAlgn="base">
              <a:spcBef>
                <a:spcPct val="0"/>
              </a:spcBef>
              <a:spcAft>
                <a:spcPct val="0"/>
              </a:spcAft>
            </a:pPr>
            <a:r>
              <a:rPr lang="en-US" sz="2398" dirty="0">
                <a:solidFill>
                  <a:srgbClr val="000000"/>
                </a:solidFill>
                <a:latin typeface="Arial" charset="0"/>
                <a:ea typeface="ＭＳ Ｐゴシック" charset="0"/>
              </a:rPr>
              <a:t>Moore et al, N Engl J Med 2018</a:t>
            </a:r>
          </a:p>
        </p:txBody>
      </p:sp>
    </p:spTree>
    <p:extLst>
      <p:ext uri="{BB962C8B-B14F-4D97-AF65-F5344CB8AC3E}">
        <p14:creationId xmlns:p14="http://schemas.microsoft.com/office/powerpoint/2010/main" val="39695944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D40EE2-8512-6484-098F-89B3E37B5B7E}"/>
              </a:ext>
            </a:extLst>
          </p:cNvPr>
          <p:cNvSpPr>
            <a:spLocks noGrp="1"/>
          </p:cNvSpPr>
          <p:nvPr>
            <p:ph sz="half" idx="1"/>
          </p:nvPr>
        </p:nvSpPr>
        <p:spPr/>
        <p:txBody>
          <a:bodyPr/>
          <a:lstStyle/>
          <a:p>
            <a:r>
              <a:rPr lang="en-US" sz="1865" dirty="0"/>
              <a:t>Median follow-up</a:t>
            </a:r>
          </a:p>
          <a:p>
            <a:pPr lvl="1"/>
            <a:r>
              <a:rPr lang="en-US" sz="1865" dirty="0"/>
              <a:t>Olaparib: 4.8 years</a:t>
            </a:r>
          </a:p>
          <a:p>
            <a:pPr lvl="1"/>
            <a:r>
              <a:rPr lang="en-US" sz="1865" dirty="0"/>
              <a:t>Placebo: 5 years</a:t>
            </a:r>
          </a:p>
          <a:p>
            <a:r>
              <a:rPr lang="en-US" sz="1865" dirty="0"/>
              <a:t>Median treatment</a:t>
            </a:r>
          </a:p>
          <a:p>
            <a:pPr lvl="1"/>
            <a:r>
              <a:rPr lang="en-US" sz="1865" dirty="0"/>
              <a:t>Olaparib: 24.6 months</a:t>
            </a:r>
          </a:p>
          <a:p>
            <a:pPr lvl="1"/>
            <a:r>
              <a:rPr lang="en-US" sz="1865" dirty="0"/>
              <a:t>Placebo: 13.9 months</a:t>
            </a:r>
          </a:p>
          <a:p>
            <a:r>
              <a:rPr lang="en-US" sz="2398" dirty="0">
                <a:solidFill>
                  <a:srgbClr val="178CCB"/>
                </a:solidFill>
              </a:rPr>
              <a:t>Median PFS at 5 years: </a:t>
            </a:r>
          </a:p>
          <a:p>
            <a:pPr lvl="1"/>
            <a:r>
              <a:rPr lang="en-US" sz="2398" dirty="0">
                <a:solidFill>
                  <a:srgbClr val="178CCB"/>
                </a:solidFill>
              </a:rPr>
              <a:t>Olaparib: 56 months</a:t>
            </a:r>
          </a:p>
          <a:p>
            <a:pPr lvl="1"/>
            <a:r>
              <a:rPr lang="en-US" sz="2398" dirty="0">
                <a:solidFill>
                  <a:srgbClr val="178CCB"/>
                </a:solidFill>
              </a:rPr>
              <a:t>Placebo: 13.8 months, HR 0.33 (95% CI 0.24-0.43)</a:t>
            </a:r>
            <a:endParaRPr lang="en-US" sz="2398" dirty="0"/>
          </a:p>
        </p:txBody>
      </p:sp>
      <p:pic>
        <p:nvPicPr>
          <p:cNvPr id="5" name="Content Placeholder 4">
            <a:extLst>
              <a:ext uri="{FF2B5EF4-FFF2-40B4-BE49-F238E27FC236}">
                <a16:creationId xmlns:a16="http://schemas.microsoft.com/office/drawing/2014/main" id="{E9E4B2C5-648B-6B68-2999-58C72824C74D}"/>
              </a:ext>
            </a:extLst>
          </p:cNvPr>
          <p:cNvPicPr>
            <a:picLocks noGrp="1" noChangeAspect="1"/>
          </p:cNvPicPr>
          <p:nvPr>
            <p:ph sz="half" idx="2"/>
          </p:nvPr>
        </p:nvPicPr>
        <p:blipFill>
          <a:blip r:embed="rId2"/>
          <a:stretch>
            <a:fillRect/>
          </a:stretch>
        </p:blipFill>
        <p:spPr>
          <a:xfrm>
            <a:off x="6197506" y="1823437"/>
            <a:ext cx="5075301" cy="2164905"/>
          </a:xfrm>
          <a:prstGeom prst="rect">
            <a:avLst/>
          </a:prstGeom>
        </p:spPr>
      </p:pic>
      <p:sp>
        <p:nvSpPr>
          <p:cNvPr id="4" name="Title 3">
            <a:extLst>
              <a:ext uri="{FF2B5EF4-FFF2-40B4-BE49-F238E27FC236}">
                <a16:creationId xmlns:a16="http://schemas.microsoft.com/office/drawing/2014/main" id="{B65FD847-3F7B-C830-9C96-AA3ECBE9299D}"/>
              </a:ext>
            </a:extLst>
          </p:cNvPr>
          <p:cNvSpPr>
            <a:spLocks noGrp="1"/>
          </p:cNvSpPr>
          <p:nvPr>
            <p:ph type="title"/>
          </p:nvPr>
        </p:nvSpPr>
        <p:spPr/>
        <p:txBody>
          <a:bodyPr/>
          <a:lstStyle/>
          <a:p>
            <a:r>
              <a:rPr lang="en-US" dirty="0"/>
              <a:t>5-year follow-up of SOLO-1</a:t>
            </a:r>
          </a:p>
        </p:txBody>
      </p:sp>
      <p:sp>
        <p:nvSpPr>
          <p:cNvPr id="7" name="TextBox 6">
            <a:extLst>
              <a:ext uri="{FF2B5EF4-FFF2-40B4-BE49-F238E27FC236}">
                <a16:creationId xmlns:a16="http://schemas.microsoft.com/office/drawing/2014/main" id="{F34917FC-A103-8C78-8525-EBD8DFC76709}"/>
              </a:ext>
            </a:extLst>
          </p:cNvPr>
          <p:cNvSpPr txBox="1"/>
          <p:nvPr/>
        </p:nvSpPr>
        <p:spPr>
          <a:xfrm>
            <a:off x="7260175" y="4917061"/>
            <a:ext cx="5152553" cy="461345"/>
          </a:xfrm>
          <a:prstGeom prst="rect">
            <a:avLst/>
          </a:prstGeom>
          <a:noFill/>
        </p:spPr>
        <p:txBody>
          <a:bodyPr wrap="square">
            <a:spAutoFit/>
          </a:bodyPr>
          <a:lstStyle/>
          <a:p>
            <a:pPr defTabSz="1218072" fontAlgn="base">
              <a:spcBef>
                <a:spcPct val="0"/>
              </a:spcBef>
              <a:spcAft>
                <a:spcPct val="0"/>
              </a:spcAft>
            </a:pPr>
            <a:r>
              <a:rPr lang="en-US" sz="2398" dirty="0">
                <a:solidFill>
                  <a:srgbClr val="000000"/>
                </a:solidFill>
                <a:latin typeface="Arial" charset="0"/>
                <a:ea typeface="ＭＳ Ｐゴシック" charset="0"/>
              </a:rPr>
              <a:t>Banerjee et al, Lancet Oncol 2021</a:t>
            </a:r>
          </a:p>
        </p:txBody>
      </p:sp>
    </p:spTree>
    <p:extLst>
      <p:ext uri="{BB962C8B-B14F-4D97-AF65-F5344CB8AC3E}">
        <p14:creationId xmlns:p14="http://schemas.microsoft.com/office/powerpoint/2010/main" val="14458824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1964CB-3957-28AF-1B76-97F25FBE0859}"/>
              </a:ext>
            </a:extLst>
          </p:cNvPr>
          <p:cNvSpPr>
            <a:spLocks noGrp="1"/>
          </p:cNvSpPr>
          <p:nvPr>
            <p:ph sz="half" idx="1"/>
          </p:nvPr>
        </p:nvSpPr>
        <p:spPr/>
        <p:txBody>
          <a:bodyPr/>
          <a:lstStyle/>
          <a:p>
            <a:r>
              <a:rPr lang="en-US" sz="2398" dirty="0"/>
              <a:t>Maintenance </a:t>
            </a:r>
            <a:r>
              <a:rPr lang="en-US" sz="2398" dirty="0" err="1"/>
              <a:t>olaparib</a:t>
            </a:r>
            <a:r>
              <a:rPr lang="en-US" sz="2398" dirty="0"/>
              <a:t> in Stage III/IV high grade ovarian carcinoma with bevacizumab through 15 months</a:t>
            </a:r>
          </a:p>
          <a:p>
            <a:pPr marL="304518" indent="-304518">
              <a:lnSpc>
                <a:spcPct val="90000"/>
              </a:lnSpc>
              <a:spcBef>
                <a:spcPts val="1332"/>
              </a:spcBef>
              <a:buClr>
                <a:srgbClr val="44546A"/>
              </a:buClr>
              <a:buFont typeface="Arial" panose="020B0604020202020204" pitchFamily="34" charset="0"/>
              <a:buChar char="•"/>
            </a:pPr>
            <a:r>
              <a:rPr lang="en-US" sz="2398" dirty="0">
                <a:solidFill>
                  <a:prstClr val="black"/>
                </a:solidFill>
                <a:latin typeface="Arial" panose="020B0604020202020204" pitchFamily="34" charset="0"/>
                <a:cs typeface="Arial" panose="020B0604020202020204" pitchFamily="34" charset="0"/>
              </a:rPr>
              <a:t>Progression free survival: 22.1 </a:t>
            </a:r>
            <a:r>
              <a:rPr lang="en-US" sz="2398" dirty="0" err="1">
                <a:solidFill>
                  <a:prstClr val="black"/>
                </a:solidFill>
                <a:latin typeface="Arial" panose="020B0604020202020204" pitchFamily="34" charset="0"/>
                <a:cs typeface="Arial" panose="020B0604020202020204" pitchFamily="34" charset="0"/>
              </a:rPr>
              <a:t>mo</a:t>
            </a:r>
            <a:r>
              <a:rPr lang="en-US" sz="2398" dirty="0">
                <a:solidFill>
                  <a:prstClr val="black"/>
                </a:solidFill>
                <a:latin typeface="Arial" panose="020B0604020202020204" pitchFamily="34" charset="0"/>
                <a:cs typeface="Arial" panose="020B0604020202020204" pitchFamily="34" charset="0"/>
              </a:rPr>
              <a:t> vs. 16.6 </a:t>
            </a:r>
            <a:r>
              <a:rPr lang="en-US" sz="2398" dirty="0" err="1">
                <a:solidFill>
                  <a:prstClr val="black"/>
                </a:solidFill>
                <a:latin typeface="Arial" panose="020B0604020202020204" pitchFamily="34" charset="0"/>
                <a:cs typeface="Arial" panose="020B0604020202020204" pitchFamily="34" charset="0"/>
              </a:rPr>
              <a:t>mo</a:t>
            </a:r>
            <a:r>
              <a:rPr lang="en-US" sz="2398" dirty="0">
                <a:solidFill>
                  <a:prstClr val="black"/>
                </a:solidFill>
                <a:latin typeface="Arial" panose="020B0604020202020204" pitchFamily="34" charset="0"/>
                <a:cs typeface="Arial" panose="020B0604020202020204" pitchFamily="34" charset="0"/>
              </a:rPr>
              <a:t>, </a:t>
            </a:r>
            <a:r>
              <a:rPr lang="en-US" sz="2398" dirty="0">
                <a:solidFill>
                  <a:srgbClr val="00B0F0"/>
                </a:solidFill>
                <a:latin typeface="Arial" panose="020B0604020202020204" pitchFamily="34" charset="0"/>
                <a:cs typeface="Arial" panose="020B0604020202020204" pitchFamily="34" charset="0"/>
              </a:rPr>
              <a:t>HR 0.59</a:t>
            </a:r>
            <a:r>
              <a:rPr lang="en-US" sz="2398" dirty="0">
                <a:solidFill>
                  <a:prstClr val="black"/>
                </a:solidFill>
                <a:latin typeface="Arial" panose="020B0604020202020204" pitchFamily="34" charset="0"/>
                <a:cs typeface="Arial" panose="020B0604020202020204" pitchFamily="34" charset="0"/>
              </a:rPr>
              <a:t>, 95% CI 0.49-0.72</a:t>
            </a:r>
          </a:p>
          <a:p>
            <a:pPr marL="913554" lvl="1" indent="-304518">
              <a:lnSpc>
                <a:spcPct val="90000"/>
              </a:lnSpc>
              <a:spcBef>
                <a:spcPts val="666"/>
              </a:spcBef>
              <a:buClr>
                <a:srgbClr val="ED7D31"/>
              </a:buClr>
              <a:buFont typeface="Arial" panose="020B0604020202020204" pitchFamily="34" charset="0"/>
              <a:buChar char="•"/>
            </a:pPr>
            <a:r>
              <a:rPr lang="en-US" sz="2398" dirty="0">
                <a:solidFill>
                  <a:prstClr val="black"/>
                </a:solidFill>
                <a:latin typeface="Arial" panose="020B0604020202020204" pitchFamily="34" charset="0"/>
                <a:cs typeface="Arial" panose="020B0604020202020204" pitchFamily="34" charset="0"/>
              </a:rPr>
              <a:t>BRCA1/2: 37.2 mo.</a:t>
            </a:r>
          </a:p>
          <a:p>
            <a:pPr marL="913554" lvl="1" indent="-304518">
              <a:lnSpc>
                <a:spcPct val="90000"/>
              </a:lnSpc>
              <a:spcBef>
                <a:spcPts val="666"/>
              </a:spcBef>
              <a:buClr>
                <a:srgbClr val="ED7D31"/>
              </a:buClr>
              <a:buFont typeface="Arial" panose="020B0604020202020204" pitchFamily="34" charset="0"/>
              <a:buChar char="•"/>
            </a:pPr>
            <a:r>
              <a:rPr lang="en-US" sz="2398" dirty="0">
                <a:solidFill>
                  <a:prstClr val="black"/>
                </a:solidFill>
                <a:latin typeface="Arial" panose="020B0604020202020204" pitchFamily="34" charset="0"/>
                <a:cs typeface="Arial" panose="020B0604020202020204" pitchFamily="34" charset="0"/>
              </a:rPr>
              <a:t>Non-BRCA HRD: 28.1 mo.</a:t>
            </a:r>
          </a:p>
          <a:p>
            <a:pPr marL="913554" lvl="1" indent="-304518">
              <a:lnSpc>
                <a:spcPct val="90000"/>
              </a:lnSpc>
              <a:spcBef>
                <a:spcPts val="666"/>
              </a:spcBef>
              <a:buClr>
                <a:srgbClr val="ED7D31"/>
              </a:buClr>
              <a:buFont typeface="Arial" panose="020B0604020202020204" pitchFamily="34" charset="0"/>
              <a:buChar char="•"/>
            </a:pPr>
            <a:r>
              <a:rPr lang="en-US" sz="2398" dirty="0">
                <a:solidFill>
                  <a:prstClr val="black"/>
                </a:solidFill>
                <a:latin typeface="Arial" panose="020B0604020202020204" pitchFamily="34" charset="0"/>
                <a:cs typeface="Arial" panose="020B0604020202020204" pitchFamily="34" charset="0"/>
              </a:rPr>
              <a:t>HR-proficient: 16.9 mo</a:t>
            </a:r>
            <a:r>
              <a:rPr lang="en-US" sz="2398" dirty="0">
                <a:solidFill>
                  <a:prstClr val="black"/>
                </a:solidFill>
              </a:rPr>
              <a:t>.</a:t>
            </a:r>
          </a:p>
          <a:p>
            <a:endParaRPr lang="en-US" dirty="0"/>
          </a:p>
          <a:p>
            <a:endParaRPr lang="en-US" dirty="0"/>
          </a:p>
        </p:txBody>
      </p:sp>
      <p:sp>
        <p:nvSpPr>
          <p:cNvPr id="4" name="Title 3">
            <a:extLst>
              <a:ext uri="{FF2B5EF4-FFF2-40B4-BE49-F238E27FC236}">
                <a16:creationId xmlns:a16="http://schemas.microsoft.com/office/drawing/2014/main" id="{72C1024A-4E91-7981-E288-DCED1062534C}"/>
              </a:ext>
            </a:extLst>
          </p:cNvPr>
          <p:cNvSpPr>
            <a:spLocks noGrp="1"/>
          </p:cNvSpPr>
          <p:nvPr>
            <p:ph type="title"/>
          </p:nvPr>
        </p:nvSpPr>
        <p:spPr/>
        <p:txBody>
          <a:bodyPr/>
          <a:lstStyle/>
          <a:p>
            <a:r>
              <a:rPr lang="en-US" dirty="0"/>
              <a:t>Maintenance with bevacizumab</a:t>
            </a:r>
            <a:br>
              <a:rPr lang="en-US" dirty="0"/>
            </a:br>
            <a:r>
              <a:rPr lang="en-US" dirty="0"/>
              <a:t>PAOLA1</a:t>
            </a:r>
          </a:p>
        </p:txBody>
      </p:sp>
      <p:pic>
        <p:nvPicPr>
          <p:cNvPr id="5" name="Content Placeholder 4">
            <a:extLst>
              <a:ext uri="{FF2B5EF4-FFF2-40B4-BE49-F238E27FC236}">
                <a16:creationId xmlns:a16="http://schemas.microsoft.com/office/drawing/2014/main" id="{9F24ACBE-41C3-70D0-9F2B-B26C18743549}"/>
              </a:ext>
            </a:extLst>
          </p:cNvPr>
          <p:cNvPicPr>
            <a:picLocks noGrp="1" noChangeAspect="1"/>
          </p:cNvPicPr>
          <p:nvPr>
            <p:ph sz="half" idx="2"/>
          </p:nvPr>
        </p:nvPicPr>
        <p:blipFill>
          <a:blip r:embed="rId2"/>
          <a:stretch>
            <a:fillRect/>
          </a:stretch>
        </p:blipFill>
        <p:spPr>
          <a:xfrm>
            <a:off x="6197506" y="1711711"/>
            <a:ext cx="5075301" cy="3466301"/>
          </a:xfrm>
          <a:prstGeom prst="rect">
            <a:avLst/>
          </a:prstGeom>
        </p:spPr>
      </p:pic>
      <p:sp>
        <p:nvSpPr>
          <p:cNvPr id="6" name="TextBox 5">
            <a:extLst>
              <a:ext uri="{FF2B5EF4-FFF2-40B4-BE49-F238E27FC236}">
                <a16:creationId xmlns:a16="http://schemas.microsoft.com/office/drawing/2014/main" id="{ADACC2AE-354C-24BA-C0E1-30CD0D32FB1E}"/>
              </a:ext>
            </a:extLst>
          </p:cNvPr>
          <p:cNvSpPr txBox="1"/>
          <p:nvPr/>
        </p:nvSpPr>
        <p:spPr>
          <a:xfrm flipH="1">
            <a:off x="6718998" y="5234744"/>
            <a:ext cx="5647819" cy="461345"/>
          </a:xfrm>
          <a:prstGeom prst="rect">
            <a:avLst/>
          </a:prstGeom>
          <a:noFill/>
        </p:spPr>
        <p:txBody>
          <a:bodyPr wrap="square" rtlCol="0">
            <a:spAutoFit/>
          </a:bodyPr>
          <a:lstStyle/>
          <a:p>
            <a:pPr defTabSz="1218072" fontAlgn="base">
              <a:spcBef>
                <a:spcPct val="0"/>
              </a:spcBef>
              <a:spcAft>
                <a:spcPct val="0"/>
              </a:spcAft>
            </a:pPr>
            <a:r>
              <a:rPr lang="en-US" sz="2398" dirty="0" err="1">
                <a:solidFill>
                  <a:srgbClr val="000000"/>
                </a:solidFill>
                <a:latin typeface="Arial" panose="020B0604020202020204" pitchFamily="34" charset="0"/>
                <a:ea typeface="ＭＳ Ｐゴシック" charset="0"/>
                <a:cs typeface="Arial" panose="020B0604020202020204" pitchFamily="34" charset="0"/>
              </a:rPr>
              <a:t>Ray-Coquard</a:t>
            </a:r>
            <a:r>
              <a:rPr lang="en-US" sz="2398" dirty="0">
                <a:solidFill>
                  <a:srgbClr val="000000"/>
                </a:solidFill>
                <a:latin typeface="Arial" panose="020B0604020202020204" pitchFamily="34" charset="0"/>
                <a:ea typeface="ＭＳ Ｐゴシック" charset="0"/>
                <a:cs typeface="Arial" panose="020B0604020202020204" pitchFamily="34" charset="0"/>
              </a:rPr>
              <a:t> et al, N </a:t>
            </a:r>
            <a:r>
              <a:rPr lang="en-US" sz="2398" dirty="0" err="1">
                <a:solidFill>
                  <a:srgbClr val="000000"/>
                </a:solidFill>
                <a:latin typeface="Arial" panose="020B0604020202020204" pitchFamily="34" charset="0"/>
                <a:ea typeface="ＭＳ Ｐゴシック" charset="0"/>
                <a:cs typeface="Arial" panose="020B0604020202020204" pitchFamily="34" charset="0"/>
              </a:rPr>
              <a:t>Engl</a:t>
            </a:r>
            <a:r>
              <a:rPr lang="en-US" sz="2398" dirty="0">
                <a:solidFill>
                  <a:srgbClr val="000000"/>
                </a:solidFill>
                <a:latin typeface="Arial" panose="020B0604020202020204" pitchFamily="34" charset="0"/>
                <a:ea typeface="ＭＳ Ｐゴシック" charset="0"/>
                <a:cs typeface="Arial" panose="020B0604020202020204" pitchFamily="34" charset="0"/>
              </a:rPr>
              <a:t> J Med 2019</a:t>
            </a:r>
          </a:p>
        </p:txBody>
      </p:sp>
    </p:spTree>
    <p:extLst>
      <p:ext uri="{BB962C8B-B14F-4D97-AF65-F5344CB8AC3E}">
        <p14:creationId xmlns:p14="http://schemas.microsoft.com/office/powerpoint/2010/main" val="31228615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238950-3990-931B-28DA-2F19ECB28B1B}"/>
              </a:ext>
            </a:extLst>
          </p:cNvPr>
          <p:cNvSpPr>
            <a:spLocks noGrp="1"/>
          </p:cNvSpPr>
          <p:nvPr>
            <p:ph sz="half" idx="1"/>
          </p:nvPr>
        </p:nvSpPr>
        <p:spPr/>
        <p:txBody>
          <a:bodyPr/>
          <a:lstStyle/>
          <a:p>
            <a:r>
              <a:rPr lang="en-US" sz="2398" dirty="0"/>
              <a:t>Maintenance </a:t>
            </a:r>
            <a:r>
              <a:rPr lang="en-US" sz="2398" dirty="0" err="1"/>
              <a:t>olaparib</a:t>
            </a:r>
            <a:r>
              <a:rPr lang="en-US" sz="2398" dirty="0"/>
              <a:t> in platinum-sensitive relapsed ovarian cancer with germline or somatic BRCA1/2 mutation</a:t>
            </a:r>
          </a:p>
          <a:p>
            <a:endParaRPr lang="en-US" sz="2398" dirty="0"/>
          </a:p>
          <a:p>
            <a:r>
              <a:rPr lang="en-US" sz="2398" dirty="0"/>
              <a:t>Progression-free survival by blinded review: 30.2 vs 5.5 mo., </a:t>
            </a:r>
            <a:r>
              <a:rPr lang="en-US" sz="2398" dirty="0">
                <a:solidFill>
                  <a:srgbClr val="00B0F0"/>
                </a:solidFill>
              </a:rPr>
              <a:t>HR 0.25 </a:t>
            </a:r>
            <a:r>
              <a:rPr lang="en-US" sz="2398" dirty="0"/>
              <a:t>(95% CI, 0.18-0.35); p &lt; .0001</a:t>
            </a:r>
          </a:p>
          <a:p>
            <a:endParaRPr lang="en-US" dirty="0"/>
          </a:p>
          <a:p>
            <a:endParaRPr lang="en-US" dirty="0"/>
          </a:p>
        </p:txBody>
      </p:sp>
      <p:pic>
        <p:nvPicPr>
          <p:cNvPr id="6" name="Content Placeholder 5">
            <a:extLst>
              <a:ext uri="{FF2B5EF4-FFF2-40B4-BE49-F238E27FC236}">
                <a16:creationId xmlns:a16="http://schemas.microsoft.com/office/drawing/2014/main" id="{A8095E6D-59BF-94A6-2A21-94087071B523}"/>
              </a:ext>
            </a:extLst>
          </p:cNvPr>
          <p:cNvPicPr>
            <a:picLocks noGrp="1" noChangeAspect="1"/>
          </p:cNvPicPr>
          <p:nvPr>
            <p:ph sz="half" idx="2"/>
          </p:nvPr>
        </p:nvPicPr>
        <p:blipFill>
          <a:blip r:embed="rId2"/>
          <a:stretch>
            <a:fillRect/>
          </a:stretch>
        </p:blipFill>
        <p:spPr>
          <a:xfrm>
            <a:off x="6197506" y="2098352"/>
            <a:ext cx="5075301" cy="2693016"/>
          </a:xfrm>
        </p:spPr>
      </p:pic>
      <p:sp>
        <p:nvSpPr>
          <p:cNvPr id="4" name="Title 3">
            <a:extLst>
              <a:ext uri="{FF2B5EF4-FFF2-40B4-BE49-F238E27FC236}">
                <a16:creationId xmlns:a16="http://schemas.microsoft.com/office/drawing/2014/main" id="{6E9791A0-E782-4D1D-10D9-9DFF5240E2D1}"/>
              </a:ext>
            </a:extLst>
          </p:cNvPr>
          <p:cNvSpPr>
            <a:spLocks noGrp="1"/>
          </p:cNvSpPr>
          <p:nvPr>
            <p:ph type="title"/>
          </p:nvPr>
        </p:nvSpPr>
        <p:spPr/>
        <p:txBody>
          <a:bodyPr/>
          <a:lstStyle/>
          <a:p>
            <a:r>
              <a:rPr lang="en-US" sz="4263" dirty="0"/>
              <a:t>Maintenance after Second-line Chemotherapy</a:t>
            </a:r>
            <a:br>
              <a:rPr lang="en-US" dirty="0"/>
            </a:br>
            <a:r>
              <a:rPr lang="en-US" dirty="0"/>
              <a:t>SOLO-2</a:t>
            </a:r>
          </a:p>
        </p:txBody>
      </p:sp>
      <p:sp>
        <p:nvSpPr>
          <p:cNvPr id="7" name="TextBox 6">
            <a:extLst>
              <a:ext uri="{FF2B5EF4-FFF2-40B4-BE49-F238E27FC236}">
                <a16:creationId xmlns:a16="http://schemas.microsoft.com/office/drawing/2014/main" id="{94217A7F-FF7C-9054-FF46-1044E25ACBEA}"/>
              </a:ext>
            </a:extLst>
          </p:cNvPr>
          <p:cNvSpPr txBox="1"/>
          <p:nvPr/>
        </p:nvSpPr>
        <p:spPr>
          <a:xfrm>
            <a:off x="6268851" y="5154127"/>
            <a:ext cx="5870518" cy="461345"/>
          </a:xfrm>
          <a:prstGeom prst="rect">
            <a:avLst/>
          </a:prstGeom>
          <a:noFill/>
        </p:spPr>
        <p:txBody>
          <a:bodyPr wrap="none" rtlCol="0">
            <a:spAutoFit/>
          </a:bodyPr>
          <a:lstStyle/>
          <a:p>
            <a:pPr defTabSz="1218072" fontAlgn="base">
              <a:spcBef>
                <a:spcPct val="0"/>
              </a:spcBef>
              <a:spcAft>
                <a:spcPct val="0"/>
              </a:spcAft>
            </a:pPr>
            <a:r>
              <a:rPr lang="en-US" sz="2398" dirty="0" err="1">
                <a:solidFill>
                  <a:srgbClr val="000000"/>
                </a:solidFill>
                <a:latin typeface="Arial" charset="0"/>
                <a:ea typeface="ＭＳ Ｐゴシック" charset="0"/>
              </a:rPr>
              <a:t>Pujade-Lauraine</a:t>
            </a:r>
            <a:r>
              <a:rPr lang="en-US" sz="2398" dirty="0">
                <a:solidFill>
                  <a:srgbClr val="000000"/>
                </a:solidFill>
                <a:latin typeface="Arial" charset="0"/>
                <a:ea typeface="ＭＳ Ｐゴシック" charset="0"/>
              </a:rPr>
              <a:t> et al, Lancet Oncol 2017</a:t>
            </a:r>
          </a:p>
        </p:txBody>
      </p:sp>
    </p:spTree>
    <p:extLst>
      <p:ext uri="{BB962C8B-B14F-4D97-AF65-F5344CB8AC3E}">
        <p14:creationId xmlns:p14="http://schemas.microsoft.com/office/powerpoint/2010/main" val="15098886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8D373CF-BDAE-C0D0-EB03-5010DB22ED6F}"/>
              </a:ext>
            </a:extLst>
          </p:cNvPr>
          <p:cNvPicPr>
            <a:picLocks noGrp="1" noChangeAspect="1"/>
          </p:cNvPicPr>
          <p:nvPr>
            <p:ph idx="1"/>
          </p:nvPr>
        </p:nvPicPr>
        <p:blipFill>
          <a:blip r:embed="rId2"/>
          <a:stretch>
            <a:fillRect/>
          </a:stretch>
        </p:blipFill>
        <p:spPr>
          <a:xfrm>
            <a:off x="3071530" y="1125026"/>
            <a:ext cx="6048940" cy="4193468"/>
          </a:xfrm>
        </p:spPr>
      </p:pic>
      <p:sp>
        <p:nvSpPr>
          <p:cNvPr id="4" name="Title 3">
            <a:extLst>
              <a:ext uri="{FF2B5EF4-FFF2-40B4-BE49-F238E27FC236}">
                <a16:creationId xmlns:a16="http://schemas.microsoft.com/office/drawing/2014/main" id="{547106EC-EDA5-58CC-EE72-94A85819751A}"/>
              </a:ext>
            </a:extLst>
          </p:cNvPr>
          <p:cNvSpPr>
            <a:spLocks noGrp="1"/>
          </p:cNvSpPr>
          <p:nvPr>
            <p:ph type="title" idx="4294967295"/>
          </p:nvPr>
        </p:nvSpPr>
        <p:spPr>
          <a:xfrm>
            <a:off x="5639" y="169178"/>
            <a:ext cx="12180722" cy="926242"/>
          </a:xfrm>
          <a:prstGeom prst="rect">
            <a:avLst/>
          </a:prstGeom>
        </p:spPr>
        <p:txBody>
          <a:bodyPr/>
          <a:lstStyle/>
          <a:p>
            <a:r>
              <a:rPr lang="en-US" dirty="0">
                <a:solidFill>
                  <a:schemeClr val="tx1"/>
                </a:solidFill>
              </a:rPr>
              <a:t>Chemotherapy after SOLO-2</a:t>
            </a:r>
          </a:p>
        </p:txBody>
      </p:sp>
      <p:sp>
        <p:nvSpPr>
          <p:cNvPr id="8" name="TextBox 7">
            <a:extLst>
              <a:ext uri="{FF2B5EF4-FFF2-40B4-BE49-F238E27FC236}">
                <a16:creationId xmlns:a16="http://schemas.microsoft.com/office/drawing/2014/main" id="{3C6996C9-25BC-B821-C033-4CDF4D78A936}"/>
              </a:ext>
            </a:extLst>
          </p:cNvPr>
          <p:cNvSpPr txBox="1"/>
          <p:nvPr/>
        </p:nvSpPr>
        <p:spPr>
          <a:xfrm>
            <a:off x="8154147" y="5286600"/>
            <a:ext cx="4087016" cy="461345"/>
          </a:xfrm>
          <a:prstGeom prst="rect">
            <a:avLst/>
          </a:prstGeom>
          <a:noFill/>
        </p:spPr>
        <p:txBody>
          <a:bodyPr wrap="none" rtlCol="0">
            <a:spAutoFit/>
          </a:bodyPr>
          <a:lstStyle/>
          <a:p>
            <a:pPr defTabSz="1218072" fontAlgn="base">
              <a:spcBef>
                <a:spcPct val="0"/>
              </a:spcBef>
              <a:spcAft>
                <a:spcPct val="0"/>
              </a:spcAft>
            </a:pPr>
            <a:r>
              <a:rPr lang="en-US" sz="2398" dirty="0" err="1">
                <a:solidFill>
                  <a:srgbClr val="000000"/>
                </a:solidFill>
                <a:latin typeface="Arial" charset="0"/>
                <a:ea typeface="ＭＳ Ｐゴシック" charset="0"/>
              </a:rPr>
              <a:t>Frenel</a:t>
            </a:r>
            <a:r>
              <a:rPr lang="en-US" sz="2398" dirty="0">
                <a:solidFill>
                  <a:srgbClr val="000000"/>
                </a:solidFill>
                <a:latin typeface="Arial" charset="0"/>
                <a:ea typeface="ＭＳ Ｐゴシック" charset="0"/>
              </a:rPr>
              <a:t> et al, Ann Oncol 2022</a:t>
            </a:r>
          </a:p>
        </p:txBody>
      </p:sp>
    </p:spTree>
    <p:extLst>
      <p:ext uri="{BB962C8B-B14F-4D97-AF65-F5344CB8AC3E}">
        <p14:creationId xmlns:p14="http://schemas.microsoft.com/office/powerpoint/2010/main" val="21468413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C101BDD-BD56-FF8F-698D-4CCE93ABCBF0}"/>
              </a:ext>
            </a:extLst>
          </p:cNvPr>
          <p:cNvSpPr>
            <a:spLocks noGrp="1"/>
          </p:cNvSpPr>
          <p:nvPr>
            <p:ph sz="half" idx="1"/>
          </p:nvPr>
        </p:nvSpPr>
        <p:spPr/>
        <p:txBody>
          <a:bodyPr>
            <a:normAutofit fontScale="85000" lnSpcReduction="20000"/>
          </a:bodyPr>
          <a:lstStyle/>
          <a:p>
            <a:r>
              <a:rPr lang="en-US" dirty="0"/>
              <a:t>Olaparib versus non-platinum in platinum-sensitive relapsed ovarian cancer with germline or somatic BRCA1/2 mutation</a:t>
            </a:r>
          </a:p>
          <a:p>
            <a:endParaRPr lang="en-US" dirty="0"/>
          </a:p>
          <a:p>
            <a:r>
              <a:rPr lang="en-US" dirty="0">
                <a:solidFill>
                  <a:srgbClr val="00B0F0"/>
                </a:solidFill>
              </a:rPr>
              <a:t>RR: 72.2% vs 51.4%,   p = 0.002</a:t>
            </a:r>
          </a:p>
          <a:p>
            <a:endParaRPr lang="en-US" dirty="0"/>
          </a:p>
        </p:txBody>
      </p:sp>
      <p:pic>
        <p:nvPicPr>
          <p:cNvPr id="17" name="Content Placeholder 16">
            <a:extLst>
              <a:ext uri="{FF2B5EF4-FFF2-40B4-BE49-F238E27FC236}">
                <a16:creationId xmlns:a16="http://schemas.microsoft.com/office/drawing/2014/main" id="{6F30A7E3-AD11-2D58-417A-BF7660C18370}"/>
              </a:ext>
            </a:extLst>
          </p:cNvPr>
          <p:cNvPicPr>
            <a:picLocks noGrp="1" noChangeAspect="1"/>
          </p:cNvPicPr>
          <p:nvPr>
            <p:ph sz="half" idx="2"/>
          </p:nvPr>
        </p:nvPicPr>
        <p:blipFill>
          <a:blip r:embed="rId2"/>
          <a:stretch>
            <a:fillRect/>
          </a:stretch>
        </p:blipFill>
        <p:spPr>
          <a:xfrm>
            <a:off x="6197506" y="2071948"/>
            <a:ext cx="5075301" cy="2745827"/>
          </a:xfrm>
        </p:spPr>
      </p:pic>
      <p:sp>
        <p:nvSpPr>
          <p:cNvPr id="9" name="Title 8">
            <a:extLst>
              <a:ext uri="{FF2B5EF4-FFF2-40B4-BE49-F238E27FC236}">
                <a16:creationId xmlns:a16="http://schemas.microsoft.com/office/drawing/2014/main" id="{1BD2307C-562E-BA7F-3E6D-71237518EE54}"/>
              </a:ext>
            </a:extLst>
          </p:cNvPr>
          <p:cNvSpPr>
            <a:spLocks noGrp="1"/>
          </p:cNvSpPr>
          <p:nvPr>
            <p:ph type="title"/>
          </p:nvPr>
        </p:nvSpPr>
        <p:spPr/>
        <p:txBody>
          <a:bodyPr>
            <a:normAutofit fontScale="90000"/>
          </a:bodyPr>
          <a:lstStyle/>
          <a:p>
            <a:pPr algn="ctr"/>
            <a:r>
              <a:rPr lang="en-US" dirty="0"/>
              <a:t>Chemotherapy versus PARP inhibitor</a:t>
            </a:r>
            <a:br>
              <a:rPr lang="en-US" dirty="0"/>
            </a:br>
            <a:r>
              <a:rPr lang="en-US" dirty="0"/>
              <a:t>SOLO-3</a:t>
            </a:r>
          </a:p>
        </p:txBody>
      </p:sp>
      <p:sp>
        <p:nvSpPr>
          <p:cNvPr id="18" name="TextBox 17">
            <a:extLst>
              <a:ext uri="{FF2B5EF4-FFF2-40B4-BE49-F238E27FC236}">
                <a16:creationId xmlns:a16="http://schemas.microsoft.com/office/drawing/2014/main" id="{08B3CC58-7E54-277C-9AED-6021BF100CEF}"/>
              </a:ext>
            </a:extLst>
          </p:cNvPr>
          <p:cNvSpPr txBox="1"/>
          <p:nvPr/>
        </p:nvSpPr>
        <p:spPr>
          <a:xfrm>
            <a:off x="7498959" y="5154127"/>
            <a:ext cx="4498347" cy="461345"/>
          </a:xfrm>
          <a:prstGeom prst="rect">
            <a:avLst/>
          </a:prstGeom>
          <a:noFill/>
        </p:spPr>
        <p:txBody>
          <a:bodyPr wrap="none" rtlCol="0">
            <a:spAutoFit/>
          </a:bodyPr>
          <a:lstStyle/>
          <a:p>
            <a:pPr defTabSz="1218072" fontAlgn="base">
              <a:spcBef>
                <a:spcPct val="0"/>
              </a:spcBef>
              <a:spcAft>
                <a:spcPct val="0"/>
              </a:spcAft>
            </a:pPr>
            <a:r>
              <a:rPr lang="en-US" sz="2398" dirty="0">
                <a:solidFill>
                  <a:srgbClr val="000000"/>
                </a:solidFill>
                <a:latin typeface="Arial" charset="0"/>
                <a:ea typeface="ＭＳ Ｐゴシック" charset="0"/>
              </a:rPr>
              <a:t>Penson et al, J Clin Oncol 2020</a:t>
            </a:r>
          </a:p>
        </p:txBody>
      </p:sp>
    </p:spTree>
    <p:extLst>
      <p:ext uri="{BB962C8B-B14F-4D97-AF65-F5344CB8AC3E}">
        <p14:creationId xmlns:p14="http://schemas.microsoft.com/office/powerpoint/2010/main" val="29083899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304685C-89CB-938E-4EE9-94075EC4A61E}"/>
              </a:ext>
            </a:extLst>
          </p:cNvPr>
          <p:cNvPicPr>
            <a:picLocks noGrp="1" noChangeAspect="1"/>
          </p:cNvPicPr>
          <p:nvPr>
            <p:ph idx="1"/>
          </p:nvPr>
        </p:nvPicPr>
        <p:blipFill>
          <a:blip r:embed="rId2"/>
          <a:stretch>
            <a:fillRect/>
          </a:stretch>
        </p:blipFill>
        <p:spPr>
          <a:xfrm>
            <a:off x="5639" y="1484172"/>
            <a:ext cx="6465757" cy="4193468"/>
          </a:xfrm>
        </p:spPr>
      </p:pic>
      <p:pic>
        <p:nvPicPr>
          <p:cNvPr id="9" name="Picture 8">
            <a:extLst>
              <a:ext uri="{FF2B5EF4-FFF2-40B4-BE49-F238E27FC236}">
                <a16:creationId xmlns:a16="http://schemas.microsoft.com/office/drawing/2014/main" id="{AF7F6D46-F707-56B0-A5A5-33CB1A230916}"/>
              </a:ext>
            </a:extLst>
          </p:cNvPr>
          <p:cNvPicPr>
            <a:picLocks noChangeAspect="1"/>
          </p:cNvPicPr>
          <p:nvPr/>
        </p:nvPicPr>
        <p:blipFill>
          <a:blip r:embed="rId3"/>
          <a:stretch>
            <a:fillRect/>
          </a:stretch>
        </p:blipFill>
        <p:spPr>
          <a:xfrm>
            <a:off x="5323830" y="94632"/>
            <a:ext cx="6627798" cy="2628141"/>
          </a:xfrm>
          <a:prstGeom prst="rect">
            <a:avLst/>
          </a:prstGeom>
        </p:spPr>
      </p:pic>
    </p:spTree>
    <p:extLst>
      <p:ext uri="{BB962C8B-B14F-4D97-AF65-F5344CB8AC3E}">
        <p14:creationId xmlns:p14="http://schemas.microsoft.com/office/powerpoint/2010/main" val="382058754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1">
            <a:extLst>
              <a:ext uri="{FF2B5EF4-FFF2-40B4-BE49-F238E27FC236}">
                <a16:creationId xmlns:a16="http://schemas.microsoft.com/office/drawing/2014/main" id="{DEFA6C1A-CD97-88AD-BB23-361F8AA6EC9E}"/>
              </a:ext>
            </a:extLst>
          </p:cNvPr>
          <p:cNvSpPr>
            <a:spLocks noGrp="1"/>
          </p:cNvSpPr>
          <p:nvPr>
            <p:ph sz="half" idx="1"/>
          </p:nvPr>
        </p:nvSpPr>
        <p:spPr>
          <a:xfrm>
            <a:off x="919193" y="1488757"/>
            <a:ext cx="5075301" cy="3911365"/>
          </a:xfrm>
        </p:spPr>
        <p:txBody>
          <a:bodyPr/>
          <a:lstStyle/>
          <a:p>
            <a:pPr marL="304518" indent="-304518">
              <a:lnSpc>
                <a:spcPct val="90000"/>
              </a:lnSpc>
              <a:spcBef>
                <a:spcPts val="1332"/>
              </a:spcBef>
              <a:buClr>
                <a:srgbClr val="44546A"/>
              </a:buClr>
              <a:buFont typeface="Arial" panose="020B0604020202020204" pitchFamily="34" charset="0"/>
              <a:buChar char="•"/>
            </a:pPr>
            <a:r>
              <a:rPr lang="en-US" sz="2398" dirty="0">
                <a:solidFill>
                  <a:prstClr val="black"/>
                </a:solidFill>
                <a:latin typeface="Arial" panose="020B0604020202020204" pitchFamily="34" charset="0"/>
                <a:cs typeface="Arial" panose="020B0604020202020204" pitchFamily="34" charset="0"/>
              </a:rPr>
              <a:t>Maintenance niraparib in Stage III/IV high grade serous &amp; endometrioid ovarian carcinoma</a:t>
            </a:r>
          </a:p>
          <a:p>
            <a:pPr marL="304518" indent="-304518">
              <a:lnSpc>
                <a:spcPct val="90000"/>
              </a:lnSpc>
              <a:spcBef>
                <a:spcPts val="1332"/>
              </a:spcBef>
              <a:buClr>
                <a:srgbClr val="44546A"/>
              </a:buClr>
              <a:buFont typeface="Arial" panose="020B0604020202020204" pitchFamily="34" charset="0"/>
              <a:buChar char="•"/>
            </a:pPr>
            <a:r>
              <a:rPr lang="en-US" sz="2398" dirty="0" err="1">
                <a:solidFill>
                  <a:prstClr val="black"/>
                </a:solidFill>
                <a:latin typeface="Arial" panose="020B0604020202020204" pitchFamily="34" charset="0"/>
                <a:cs typeface="Arial" panose="020B0604020202020204" pitchFamily="34" charset="0"/>
              </a:rPr>
              <a:t>Progession</a:t>
            </a:r>
            <a:r>
              <a:rPr lang="en-US" sz="2398" dirty="0">
                <a:solidFill>
                  <a:prstClr val="black"/>
                </a:solidFill>
                <a:latin typeface="Arial" panose="020B0604020202020204" pitchFamily="34" charset="0"/>
                <a:cs typeface="Arial" panose="020B0604020202020204" pitchFamily="34" charset="0"/>
              </a:rPr>
              <a:t>-free survival: 21.9 </a:t>
            </a:r>
            <a:r>
              <a:rPr lang="en-US" sz="2398" dirty="0" err="1">
                <a:solidFill>
                  <a:prstClr val="black"/>
                </a:solidFill>
                <a:latin typeface="Arial" panose="020B0604020202020204" pitchFamily="34" charset="0"/>
                <a:cs typeface="Arial" panose="020B0604020202020204" pitchFamily="34" charset="0"/>
              </a:rPr>
              <a:t>mo</a:t>
            </a:r>
            <a:r>
              <a:rPr lang="en-US" sz="2398" dirty="0">
                <a:solidFill>
                  <a:prstClr val="black"/>
                </a:solidFill>
                <a:latin typeface="Arial" panose="020B0604020202020204" pitchFamily="34" charset="0"/>
                <a:cs typeface="Arial" panose="020B0604020202020204" pitchFamily="34" charset="0"/>
              </a:rPr>
              <a:t> versus 10.4 </a:t>
            </a:r>
            <a:r>
              <a:rPr lang="en-US" sz="2398" dirty="0" err="1">
                <a:solidFill>
                  <a:prstClr val="black"/>
                </a:solidFill>
                <a:latin typeface="Arial" panose="020B0604020202020204" pitchFamily="34" charset="0"/>
                <a:cs typeface="Arial" panose="020B0604020202020204" pitchFamily="34" charset="0"/>
              </a:rPr>
              <a:t>mo</a:t>
            </a:r>
            <a:r>
              <a:rPr lang="en-US" sz="2398" dirty="0">
                <a:solidFill>
                  <a:prstClr val="black"/>
                </a:solidFill>
                <a:latin typeface="Arial" panose="020B0604020202020204" pitchFamily="34" charset="0"/>
                <a:cs typeface="Arial" panose="020B0604020202020204" pitchFamily="34" charset="0"/>
              </a:rPr>
              <a:t>, </a:t>
            </a:r>
            <a:r>
              <a:rPr lang="en-US" sz="2398" dirty="0">
                <a:solidFill>
                  <a:srgbClr val="00B0F0"/>
                </a:solidFill>
                <a:latin typeface="Arial" panose="020B0604020202020204" pitchFamily="34" charset="0"/>
                <a:cs typeface="Arial" panose="020B0604020202020204" pitchFamily="34" charset="0"/>
              </a:rPr>
              <a:t>HR 0.43</a:t>
            </a:r>
            <a:r>
              <a:rPr lang="en-US" sz="2398" dirty="0">
                <a:solidFill>
                  <a:prstClr val="black"/>
                </a:solidFill>
                <a:latin typeface="Arial" panose="020B0604020202020204" pitchFamily="34" charset="0"/>
                <a:cs typeface="Arial" panose="020B0604020202020204" pitchFamily="34" charset="0"/>
              </a:rPr>
              <a:t>, 95% CI 0.31-0.59</a:t>
            </a:r>
          </a:p>
          <a:p>
            <a:pPr marL="913554" lvl="1" indent="-304518">
              <a:lnSpc>
                <a:spcPct val="90000"/>
              </a:lnSpc>
              <a:spcBef>
                <a:spcPts val="666"/>
              </a:spcBef>
              <a:buClr>
                <a:srgbClr val="ED7D31"/>
              </a:buClr>
              <a:buFont typeface="Arial" panose="020B0604020202020204" pitchFamily="34" charset="0"/>
              <a:buChar char="•"/>
            </a:pPr>
            <a:r>
              <a:rPr lang="en-US" sz="2398" dirty="0">
                <a:solidFill>
                  <a:prstClr val="black"/>
                </a:solidFill>
                <a:latin typeface="Arial" panose="020B0604020202020204" pitchFamily="34" charset="0"/>
                <a:cs typeface="Arial" panose="020B0604020202020204" pitchFamily="34" charset="0"/>
              </a:rPr>
              <a:t>BRCA1/2: 22.1 </a:t>
            </a:r>
            <a:r>
              <a:rPr lang="en-US" sz="2398" dirty="0" err="1">
                <a:solidFill>
                  <a:prstClr val="black"/>
                </a:solidFill>
                <a:latin typeface="Arial" panose="020B0604020202020204" pitchFamily="34" charset="0"/>
                <a:cs typeface="Arial" panose="020B0604020202020204" pitchFamily="34" charset="0"/>
              </a:rPr>
              <a:t>mo</a:t>
            </a:r>
            <a:endParaRPr lang="en-US" sz="2398" dirty="0">
              <a:solidFill>
                <a:prstClr val="black"/>
              </a:solidFill>
              <a:latin typeface="Arial" panose="020B0604020202020204" pitchFamily="34" charset="0"/>
              <a:cs typeface="Arial" panose="020B0604020202020204" pitchFamily="34" charset="0"/>
            </a:endParaRPr>
          </a:p>
          <a:p>
            <a:pPr marL="913554" lvl="1" indent="-304518">
              <a:lnSpc>
                <a:spcPct val="90000"/>
              </a:lnSpc>
              <a:spcBef>
                <a:spcPts val="666"/>
              </a:spcBef>
              <a:buClr>
                <a:srgbClr val="ED7D31"/>
              </a:buClr>
              <a:buFont typeface="Arial" panose="020B0604020202020204" pitchFamily="34" charset="0"/>
              <a:buChar char="•"/>
            </a:pPr>
            <a:r>
              <a:rPr lang="en-US" sz="2398" dirty="0">
                <a:solidFill>
                  <a:prstClr val="black"/>
                </a:solidFill>
                <a:latin typeface="Arial" panose="020B0604020202020204" pitchFamily="34" charset="0"/>
                <a:cs typeface="Arial" panose="020B0604020202020204" pitchFamily="34" charset="0"/>
              </a:rPr>
              <a:t>Non-BRCA HRD: 19.6 mo.</a:t>
            </a:r>
          </a:p>
          <a:p>
            <a:pPr marL="913554" lvl="1" indent="-304518">
              <a:lnSpc>
                <a:spcPct val="90000"/>
              </a:lnSpc>
              <a:spcBef>
                <a:spcPts val="666"/>
              </a:spcBef>
              <a:buClr>
                <a:srgbClr val="ED7D31"/>
              </a:buClr>
              <a:buFont typeface="Arial" panose="020B0604020202020204" pitchFamily="34" charset="0"/>
              <a:buChar char="•"/>
            </a:pPr>
            <a:r>
              <a:rPr lang="en-US" sz="2398" dirty="0">
                <a:solidFill>
                  <a:prstClr val="black"/>
                </a:solidFill>
                <a:latin typeface="Arial" panose="020B0604020202020204" pitchFamily="34" charset="0"/>
                <a:cs typeface="Arial" panose="020B0604020202020204" pitchFamily="34" charset="0"/>
              </a:rPr>
              <a:t>HR-proficient: 8.1 </a:t>
            </a:r>
            <a:r>
              <a:rPr lang="en-US" sz="2398" dirty="0" err="1">
                <a:solidFill>
                  <a:prstClr val="black"/>
                </a:solidFill>
                <a:latin typeface="Arial" panose="020B0604020202020204" pitchFamily="34" charset="0"/>
                <a:cs typeface="Arial" panose="020B0604020202020204" pitchFamily="34" charset="0"/>
              </a:rPr>
              <a:t>mo</a:t>
            </a:r>
            <a:endParaRPr lang="en-US" sz="2398" dirty="0">
              <a:solidFill>
                <a:prstClr val="black"/>
              </a:solidFill>
              <a:latin typeface="Arial" panose="020B0604020202020204" pitchFamily="34" charset="0"/>
              <a:cs typeface="Arial" panose="020B0604020202020204" pitchFamily="34" charset="0"/>
            </a:endParaRPr>
          </a:p>
          <a:p>
            <a:endParaRPr lang="en-US" dirty="0"/>
          </a:p>
        </p:txBody>
      </p:sp>
      <p:sp>
        <p:nvSpPr>
          <p:cNvPr id="26" name="Title 3">
            <a:extLst>
              <a:ext uri="{FF2B5EF4-FFF2-40B4-BE49-F238E27FC236}">
                <a16:creationId xmlns:a16="http://schemas.microsoft.com/office/drawing/2014/main" id="{BCC4B823-3475-B764-D9C5-A08450CC9210}"/>
              </a:ext>
            </a:extLst>
          </p:cNvPr>
          <p:cNvSpPr>
            <a:spLocks noGrp="1"/>
          </p:cNvSpPr>
          <p:nvPr>
            <p:ph type="title"/>
          </p:nvPr>
        </p:nvSpPr>
        <p:spPr>
          <a:xfrm>
            <a:off x="5639" y="169797"/>
            <a:ext cx="12180722" cy="926470"/>
          </a:xfrm>
        </p:spPr>
        <p:txBody>
          <a:bodyPr/>
          <a:lstStyle/>
          <a:p>
            <a:r>
              <a:rPr lang="en-US" dirty="0"/>
              <a:t>Maintenance after First-line Chemotherapy</a:t>
            </a:r>
            <a:br>
              <a:rPr lang="en-US" dirty="0"/>
            </a:br>
            <a:r>
              <a:rPr lang="en-US" dirty="0"/>
              <a:t>PRIMA</a:t>
            </a:r>
          </a:p>
        </p:txBody>
      </p:sp>
      <p:sp>
        <p:nvSpPr>
          <p:cNvPr id="13" name="TextBox 12">
            <a:extLst>
              <a:ext uri="{FF2B5EF4-FFF2-40B4-BE49-F238E27FC236}">
                <a16:creationId xmlns:a16="http://schemas.microsoft.com/office/drawing/2014/main" id="{EC611401-F980-85B5-2F91-8C172EB10DE6}"/>
              </a:ext>
            </a:extLst>
          </p:cNvPr>
          <p:cNvSpPr txBox="1"/>
          <p:nvPr/>
        </p:nvSpPr>
        <p:spPr>
          <a:xfrm>
            <a:off x="6197506" y="5154128"/>
            <a:ext cx="6101140" cy="461345"/>
          </a:xfrm>
          <a:prstGeom prst="rect">
            <a:avLst/>
          </a:prstGeom>
          <a:noFill/>
        </p:spPr>
        <p:txBody>
          <a:bodyPr wrap="square">
            <a:spAutoFit/>
          </a:bodyPr>
          <a:lstStyle/>
          <a:p>
            <a:pPr defTabSz="1218072" fontAlgn="base">
              <a:spcBef>
                <a:spcPct val="0"/>
              </a:spcBef>
              <a:spcAft>
                <a:spcPct val="0"/>
              </a:spcAft>
            </a:pPr>
            <a:r>
              <a:rPr lang="en-US" sz="2398" dirty="0">
                <a:solidFill>
                  <a:prstClr val="black"/>
                </a:solidFill>
                <a:latin typeface="Arial" panose="020B0604020202020204" pitchFamily="34" charset="0"/>
                <a:ea typeface="ＭＳ Ｐゴシック" charset="0"/>
                <a:cs typeface="Arial" panose="020B0604020202020204" pitchFamily="34" charset="0"/>
              </a:rPr>
              <a:t>Gonzalez-Martin et al, N Engl J Med 2019</a:t>
            </a:r>
          </a:p>
        </p:txBody>
      </p:sp>
      <p:pic>
        <p:nvPicPr>
          <p:cNvPr id="14" name="Content Placeholder 13">
            <a:extLst>
              <a:ext uri="{FF2B5EF4-FFF2-40B4-BE49-F238E27FC236}">
                <a16:creationId xmlns:a16="http://schemas.microsoft.com/office/drawing/2014/main" id="{A4DF5750-F2EE-40A8-5971-228F369121E7}"/>
              </a:ext>
            </a:extLst>
          </p:cNvPr>
          <p:cNvPicPr>
            <a:picLocks noGrp="1" noChangeAspect="1"/>
          </p:cNvPicPr>
          <p:nvPr>
            <p:ph sz="half" idx="2"/>
          </p:nvPr>
        </p:nvPicPr>
        <p:blipFill>
          <a:blip r:embed="rId2"/>
          <a:stretch>
            <a:fillRect/>
          </a:stretch>
        </p:blipFill>
        <p:spPr>
          <a:xfrm>
            <a:off x="6197506" y="1867811"/>
            <a:ext cx="5075301" cy="3154098"/>
          </a:xfrm>
          <a:prstGeom prst="rect">
            <a:avLst/>
          </a:prstGeom>
        </p:spPr>
      </p:pic>
    </p:spTree>
    <p:extLst>
      <p:ext uri="{BB962C8B-B14F-4D97-AF65-F5344CB8AC3E}">
        <p14:creationId xmlns:p14="http://schemas.microsoft.com/office/powerpoint/2010/main" val="22696679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AA138B-0C5A-2C80-458F-7C7AE186BC34}"/>
              </a:ext>
            </a:extLst>
          </p:cNvPr>
          <p:cNvSpPr>
            <a:spLocks noGrp="1"/>
          </p:cNvSpPr>
          <p:nvPr>
            <p:ph sz="half" idx="1"/>
          </p:nvPr>
        </p:nvSpPr>
        <p:spPr/>
        <p:txBody>
          <a:bodyPr/>
          <a:lstStyle/>
          <a:p>
            <a:r>
              <a:rPr lang="en-US" dirty="0"/>
              <a:t>Individualize starting dose for weight &lt; 77kg &amp; platelets &lt; 150K</a:t>
            </a:r>
          </a:p>
          <a:p>
            <a:r>
              <a:rPr lang="en-US" dirty="0"/>
              <a:t>Median OS: 51.5mo vs 47.6mo, </a:t>
            </a:r>
            <a:r>
              <a:rPr lang="en-US" dirty="0">
                <a:solidFill>
                  <a:srgbClr val="00B0F0"/>
                </a:solidFill>
              </a:rPr>
              <a:t>HR 0.86</a:t>
            </a:r>
          </a:p>
        </p:txBody>
      </p:sp>
      <p:pic>
        <p:nvPicPr>
          <p:cNvPr id="6" name="Content Placeholder 5">
            <a:extLst>
              <a:ext uri="{FF2B5EF4-FFF2-40B4-BE49-F238E27FC236}">
                <a16:creationId xmlns:a16="http://schemas.microsoft.com/office/drawing/2014/main" id="{4C2C6401-31D0-C38F-96BA-3E9A98DE57DC}"/>
              </a:ext>
            </a:extLst>
          </p:cNvPr>
          <p:cNvPicPr>
            <a:picLocks noGrp="1" noChangeAspect="1"/>
          </p:cNvPicPr>
          <p:nvPr>
            <p:ph sz="half" idx="2"/>
          </p:nvPr>
        </p:nvPicPr>
        <p:blipFill>
          <a:blip r:embed="rId2"/>
          <a:stretch>
            <a:fillRect/>
          </a:stretch>
        </p:blipFill>
        <p:spPr>
          <a:xfrm>
            <a:off x="6197506" y="2210329"/>
            <a:ext cx="5075301" cy="2469064"/>
          </a:xfrm>
        </p:spPr>
      </p:pic>
      <p:sp>
        <p:nvSpPr>
          <p:cNvPr id="4" name="Title 3">
            <a:extLst>
              <a:ext uri="{FF2B5EF4-FFF2-40B4-BE49-F238E27FC236}">
                <a16:creationId xmlns:a16="http://schemas.microsoft.com/office/drawing/2014/main" id="{1552294E-9CB5-98D9-B795-88903695D0BC}"/>
              </a:ext>
            </a:extLst>
          </p:cNvPr>
          <p:cNvSpPr>
            <a:spLocks noGrp="1"/>
          </p:cNvSpPr>
          <p:nvPr>
            <p:ph type="title"/>
          </p:nvPr>
        </p:nvSpPr>
        <p:spPr/>
        <p:txBody>
          <a:bodyPr/>
          <a:lstStyle/>
          <a:p>
            <a:r>
              <a:rPr lang="en-US" dirty="0"/>
              <a:t>Dosing based on weight &amp; platelets</a:t>
            </a:r>
            <a:br>
              <a:rPr lang="en-US" dirty="0"/>
            </a:br>
            <a:r>
              <a:rPr lang="en-US" dirty="0"/>
              <a:t>NORA</a:t>
            </a:r>
          </a:p>
        </p:txBody>
      </p:sp>
      <p:sp>
        <p:nvSpPr>
          <p:cNvPr id="7" name="TextBox 6">
            <a:extLst>
              <a:ext uri="{FF2B5EF4-FFF2-40B4-BE49-F238E27FC236}">
                <a16:creationId xmlns:a16="http://schemas.microsoft.com/office/drawing/2014/main" id="{DE731183-6A36-A6E1-0261-4DF4C43F81BB}"/>
              </a:ext>
            </a:extLst>
          </p:cNvPr>
          <p:cNvSpPr txBox="1"/>
          <p:nvPr/>
        </p:nvSpPr>
        <p:spPr>
          <a:xfrm>
            <a:off x="8855528" y="5154128"/>
            <a:ext cx="3173497" cy="461345"/>
          </a:xfrm>
          <a:prstGeom prst="rect">
            <a:avLst/>
          </a:prstGeom>
          <a:noFill/>
        </p:spPr>
        <p:txBody>
          <a:bodyPr wrap="none" rtlCol="0">
            <a:spAutoFit/>
          </a:bodyPr>
          <a:lstStyle/>
          <a:p>
            <a:pPr defTabSz="1218072" fontAlgn="base">
              <a:spcBef>
                <a:spcPct val="0"/>
              </a:spcBef>
              <a:spcAft>
                <a:spcPct val="0"/>
              </a:spcAft>
            </a:pPr>
            <a:r>
              <a:rPr lang="en-US" sz="2398" dirty="0">
                <a:solidFill>
                  <a:srgbClr val="000000"/>
                </a:solidFill>
                <a:latin typeface="Arial" charset="0"/>
                <a:ea typeface="ＭＳ Ｐゴシック" charset="0"/>
              </a:rPr>
              <a:t>Wu et al, Lancet 2024</a:t>
            </a:r>
          </a:p>
        </p:txBody>
      </p:sp>
    </p:spTree>
    <p:extLst>
      <p:ext uri="{BB962C8B-B14F-4D97-AF65-F5344CB8AC3E}">
        <p14:creationId xmlns:p14="http://schemas.microsoft.com/office/powerpoint/2010/main" val="20705802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CE9268-0015-C013-F262-10744992BE00}"/>
              </a:ext>
            </a:extLst>
          </p:cNvPr>
          <p:cNvSpPr>
            <a:spLocks noGrp="1"/>
          </p:cNvSpPr>
          <p:nvPr>
            <p:ph sz="half" idx="1"/>
          </p:nvPr>
        </p:nvSpPr>
        <p:spPr>
          <a:xfrm>
            <a:off x="4232501" y="1673462"/>
            <a:ext cx="7037610" cy="3911365"/>
          </a:xfrm>
        </p:spPr>
        <p:txBody>
          <a:bodyPr/>
          <a:lstStyle/>
          <a:p>
            <a:pPr marL="228389" indent="-228389">
              <a:spcBef>
                <a:spcPts val="999"/>
              </a:spcBef>
              <a:buClr>
                <a:srgbClr val="44546A"/>
              </a:buClr>
              <a:buFont typeface="Arial" panose="020B0604020202020204" pitchFamily="34" charset="0"/>
              <a:buChar char="•"/>
            </a:pPr>
            <a:r>
              <a:rPr lang="en-US" sz="2398" dirty="0">
                <a:solidFill>
                  <a:prstClr val="black"/>
                </a:solidFill>
                <a:latin typeface="Arial" panose="020B0604020202020204" pitchFamily="34" charset="0"/>
                <a:cs typeface="Arial" panose="020B0604020202020204" pitchFamily="34" charset="0"/>
              </a:rPr>
              <a:t>Maintenance niraparib in platinum-sensitive recurrent ovarian cancer</a:t>
            </a:r>
          </a:p>
          <a:p>
            <a:pPr marL="228389" indent="-228389">
              <a:spcBef>
                <a:spcPts val="999"/>
              </a:spcBef>
              <a:buClr>
                <a:srgbClr val="44546A"/>
              </a:buClr>
              <a:buFont typeface="Arial" panose="020B0604020202020204" pitchFamily="34" charset="0"/>
              <a:buChar char="•"/>
            </a:pPr>
            <a:endParaRPr lang="en-US" sz="2398" dirty="0">
              <a:solidFill>
                <a:prstClr val="black"/>
              </a:solidFill>
              <a:latin typeface="Arial" panose="020B0604020202020204" pitchFamily="34" charset="0"/>
              <a:cs typeface="Arial" panose="020B0604020202020204" pitchFamily="34" charset="0"/>
            </a:endParaRPr>
          </a:p>
          <a:p>
            <a:pPr marL="304518" indent="-304518">
              <a:lnSpc>
                <a:spcPct val="90000"/>
              </a:lnSpc>
              <a:spcBef>
                <a:spcPts val="1332"/>
              </a:spcBef>
              <a:buClr>
                <a:srgbClr val="44546A"/>
              </a:buClr>
              <a:buFont typeface="Arial" panose="020B0604020202020204" pitchFamily="34" charset="0"/>
              <a:buChar char="•"/>
            </a:pPr>
            <a:r>
              <a:rPr lang="en-US" sz="2398" dirty="0">
                <a:solidFill>
                  <a:prstClr val="black"/>
                </a:solidFill>
                <a:latin typeface="Arial" panose="020B0604020202020204" pitchFamily="34" charset="0"/>
                <a:cs typeface="Arial" panose="020B0604020202020204" pitchFamily="34" charset="0"/>
              </a:rPr>
              <a:t>Progression-free survival: </a:t>
            </a:r>
          </a:p>
          <a:p>
            <a:pPr marL="913554" lvl="1" indent="-304518">
              <a:lnSpc>
                <a:spcPct val="90000"/>
              </a:lnSpc>
              <a:spcBef>
                <a:spcPts val="666"/>
              </a:spcBef>
              <a:buClr>
                <a:srgbClr val="ED7D31"/>
              </a:buClr>
              <a:buFont typeface="Arial" panose="020B0604020202020204" pitchFamily="34" charset="0"/>
              <a:buChar char="•"/>
            </a:pPr>
            <a:r>
              <a:rPr lang="en-US" sz="2398" dirty="0">
                <a:solidFill>
                  <a:prstClr val="black"/>
                </a:solidFill>
                <a:latin typeface="Arial" panose="020B0604020202020204" pitchFamily="34" charset="0"/>
                <a:cs typeface="Arial" panose="020B0604020202020204" pitchFamily="34" charset="0"/>
              </a:rPr>
              <a:t>BRCA1/2: 21 vs 5.5mo, </a:t>
            </a:r>
            <a:r>
              <a:rPr lang="en-US" sz="2398" dirty="0">
                <a:solidFill>
                  <a:srgbClr val="00B0F0"/>
                </a:solidFill>
                <a:latin typeface="Arial" panose="020B0604020202020204" pitchFamily="34" charset="0"/>
                <a:cs typeface="Arial" panose="020B0604020202020204" pitchFamily="34" charset="0"/>
              </a:rPr>
              <a:t>HR 0.27</a:t>
            </a:r>
          </a:p>
          <a:p>
            <a:pPr marL="913554" lvl="1" indent="-304518">
              <a:lnSpc>
                <a:spcPct val="90000"/>
              </a:lnSpc>
              <a:spcBef>
                <a:spcPts val="666"/>
              </a:spcBef>
              <a:buClr>
                <a:srgbClr val="ED7D31"/>
              </a:buClr>
              <a:buFont typeface="Arial" panose="020B0604020202020204" pitchFamily="34" charset="0"/>
              <a:buChar char="•"/>
            </a:pPr>
            <a:r>
              <a:rPr lang="en-US" sz="2398" dirty="0">
                <a:solidFill>
                  <a:prstClr val="black"/>
                </a:solidFill>
                <a:latin typeface="Arial" panose="020B0604020202020204" pitchFamily="34" charset="0"/>
                <a:cs typeface="Arial" panose="020B0604020202020204" pitchFamily="34" charset="0"/>
              </a:rPr>
              <a:t>Non-BRCA HRD: 12.9 vs 3.8mo, </a:t>
            </a:r>
            <a:r>
              <a:rPr lang="en-US" sz="2398" dirty="0">
                <a:solidFill>
                  <a:srgbClr val="00B0F0"/>
                </a:solidFill>
                <a:latin typeface="Arial" panose="020B0604020202020204" pitchFamily="34" charset="0"/>
                <a:cs typeface="Arial" panose="020B0604020202020204" pitchFamily="34" charset="0"/>
              </a:rPr>
              <a:t>HR 0.38</a:t>
            </a:r>
            <a:endParaRPr lang="en-US" sz="2398" dirty="0">
              <a:solidFill>
                <a:prstClr val="black"/>
              </a:solidFill>
              <a:latin typeface="Arial" panose="020B0604020202020204" pitchFamily="34" charset="0"/>
              <a:cs typeface="Arial" panose="020B0604020202020204" pitchFamily="34" charset="0"/>
            </a:endParaRPr>
          </a:p>
          <a:p>
            <a:pPr marL="913554" lvl="1" indent="-304518">
              <a:lnSpc>
                <a:spcPct val="90000"/>
              </a:lnSpc>
              <a:spcBef>
                <a:spcPts val="666"/>
              </a:spcBef>
              <a:buClr>
                <a:srgbClr val="ED7D31"/>
              </a:buClr>
              <a:buFont typeface="Arial" panose="020B0604020202020204" pitchFamily="34" charset="0"/>
              <a:buChar char="•"/>
            </a:pPr>
            <a:r>
              <a:rPr lang="en-US" sz="2398" dirty="0">
                <a:solidFill>
                  <a:prstClr val="black"/>
                </a:solidFill>
                <a:latin typeface="Arial" panose="020B0604020202020204" pitchFamily="34" charset="0"/>
                <a:cs typeface="Arial" panose="020B0604020202020204" pitchFamily="34" charset="0"/>
              </a:rPr>
              <a:t>HR-proficient: 9.3 vs 3.9mo, </a:t>
            </a:r>
            <a:r>
              <a:rPr lang="en-US" sz="2398" dirty="0">
                <a:solidFill>
                  <a:srgbClr val="00B0F0"/>
                </a:solidFill>
                <a:latin typeface="Arial" panose="020B0604020202020204" pitchFamily="34" charset="0"/>
                <a:cs typeface="Arial" panose="020B0604020202020204" pitchFamily="34" charset="0"/>
              </a:rPr>
              <a:t>HR 0.45</a:t>
            </a:r>
          </a:p>
          <a:p>
            <a:pPr marL="228389" indent="-228389">
              <a:spcBef>
                <a:spcPts val="999"/>
              </a:spcBef>
              <a:buClr>
                <a:srgbClr val="44546A"/>
              </a:buClr>
              <a:buFont typeface="Arial" panose="020B0604020202020204" pitchFamily="34" charset="0"/>
              <a:buChar char="•"/>
            </a:pPr>
            <a:endParaRPr lang="en-US" sz="2398" dirty="0">
              <a:solidFill>
                <a:prstClr val="black"/>
              </a:solidFill>
              <a:latin typeface="Arial" panose="020B0604020202020204" pitchFamily="34" charset="0"/>
              <a:cs typeface="Arial" panose="020B0604020202020204" pitchFamily="34" charset="0"/>
            </a:endParaRPr>
          </a:p>
          <a:p>
            <a:endParaRPr lang="en-US" dirty="0"/>
          </a:p>
        </p:txBody>
      </p:sp>
      <p:pic>
        <p:nvPicPr>
          <p:cNvPr id="6" name="Content Placeholder 5">
            <a:extLst>
              <a:ext uri="{FF2B5EF4-FFF2-40B4-BE49-F238E27FC236}">
                <a16:creationId xmlns:a16="http://schemas.microsoft.com/office/drawing/2014/main" id="{8BCE16D8-DC1B-9342-2A58-FA172A85CE9C}"/>
              </a:ext>
            </a:extLst>
          </p:cNvPr>
          <p:cNvPicPr>
            <a:picLocks noGrp="1" noChangeAspect="1"/>
          </p:cNvPicPr>
          <p:nvPr>
            <p:ph sz="half" idx="2"/>
          </p:nvPr>
        </p:nvPicPr>
        <p:blipFill>
          <a:blip r:embed="rId2"/>
          <a:stretch>
            <a:fillRect/>
          </a:stretch>
        </p:blipFill>
        <p:spPr>
          <a:xfrm>
            <a:off x="1564618" y="1672616"/>
            <a:ext cx="2116534" cy="3912211"/>
          </a:xfrm>
        </p:spPr>
      </p:pic>
      <p:sp>
        <p:nvSpPr>
          <p:cNvPr id="4" name="Title 3">
            <a:extLst>
              <a:ext uri="{FF2B5EF4-FFF2-40B4-BE49-F238E27FC236}">
                <a16:creationId xmlns:a16="http://schemas.microsoft.com/office/drawing/2014/main" id="{DB325299-438C-9721-C715-F733B28F11E7}"/>
              </a:ext>
            </a:extLst>
          </p:cNvPr>
          <p:cNvSpPr>
            <a:spLocks noGrp="1"/>
          </p:cNvSpPr>
          <p:nvPr>
            <p:ph type="title"/>
          </p:nvPr>
        </p:nvSpPr>
        <p:spPr/>
        <p:txBody>
          <a:bodyPr/>
          <a:lstStyle/>
          <a:p>
            <a:r>
              <a:rPr lang="en-US" sz="4263" dirty="0"/>
              <a:t>Maintenance after Second-line Chemotherapy</a:t>
            </a:r>
            <a:br>
              <a:rPr lang="en-US" dirty="0"/>
            </a:br>
            <a:r>
              <a:rPr lang="en-US" dirty="0"/>
              <a:t>NOVA</a:t>
            </a:r>
          </a:p>
        </p:txBody>
      </p:sp>
      <p:sp>
        <p:nvSpPr>
          <p:cNvPr id="7" name="TextBox 6">
            <a:extLst>
              <a:ext uri="{FF2B5EF4-FFF2-40B4-BE49-F238E27FC236}">
                <a16:creationId xmlns:a16="http://schemas.microsoft.com/office/drawing/2014/main" id="{E6FFA655-767B-DB72-8ADF-09ECABCB8257}"/>
              </a:ext>
            </a:extLst>
          </p:cNvPr>
          <p:cNvSpPr txBox="1"/>
          <p:nvPr/>
        </p:nvSpPr>
        <p:spPr>
          <a:xfrm>
            <a:off x="7659013" y="5208817"/>
            <a:ext cx="4394152" cy="461345"/>
          </a:xfrm>
          <a:prstGeom prst="rect">
            <a:avLst/>
          </a:prstGeom>
          <a:noFill/>
        </p:spPr>
        <p:txBody>
          <a:bodyPr wrap="none" rtlCol="0">
            <a:spAutoFit/>
          </a:bodyPr>
          <a:lstStyle/>
          <a:p>
            <a:pPr defTabSz="1218072" fontAlgn="base">
              <a:spcBef>
                <a:spcPct val="0"/>
              </a:spcBef>
              <a:spcAft>
                <a:spcPct val="0"/>
              </a:spcAft>
            </a:pPr>
            <a:r>
              <a:rPr lang="en-US" sz="2398" dirty="0">
                <a:solidFill>
                  <a:srgbClr val="000000"/>
                </a:solidFill>
                <a:latin typeface="Arial" charset="0"/>
                <a:ea typeface="ＭＳ Ｐゴシック" charset="0"/>
              </a:rPr>
              <a:t>Mirza et al, N Engl J Med 2016</a:t>
            </a:r>
          </a:p>
        </p:txBody>
      </p:sp>
    </p:spTree>
    <p:extLst>
      <p:ext uri="{BB962C8B-B14F-4D97-AF65-F5344CB8AC3E}">
        <p14:creationId xmlns:p14="http://schemas.microsoft.com/office/powerpoint/2010/main" val="1684316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B8DF19-79CD-73A0-12E3-B34EFC5E3416}"/>
              </a:ext>
            </a:extLst>
          </p:cNvPr>
          <p:cNvSpPr>
            <a:spLocks noGrp="1"/>
          </p:cNvSpPr>
          <p:nvPr>
            <p:ph sz="half" idx="2"/>
          </p:nvPr>
        </p:nvSpPr>
        <p:spPr>
          <a:xfrm>
            <a:off x="8751440" y="1366217"/>
            <a:ext cx="3434920" cy="4005510"/>
          </a:xfrm>
        </p:spPr>
        <p:txBody>
          <a:bodyPr/>
          <a:lstStyle/>
          <a:p>
            <a:r>
              <a:rPr lang="en-US" sz="1865" dirty="0"/>
              <a:t>Chemotherapy boosts antitumor immunity</a:t>
            </a:r>
          </a:p>
          <a:p>
            <a:r>
              <a:rPr lang="en-US" sz="1865" dirty="0"/>
              <a:t>Chemotherapy improves PD-L1 sensitivity and efficacy of PD-1/PD-L1 blockage</a:t>
            </a:r>
          </a:p>
          <a:p>
            <a:r>
              <a:rPr lang="en-US" sz="1865" dirty="0"/>
              <a:t>Adding IO to frontline chemotherapy </a:t>
            </a:r>
          </a:p>
          <a:p>
            <a:pPr lvl="1"/>
            <a:r>
              <a:rPr lang="en-US" sz="1599" dirty="0"/>
              <a:t>GY018 </a:t>
            </a:r>
          </a:p>
          <a:p>
            <a:pPr lvl="1"/>
            <a:r>
              <a:rPr lang="en-US" sz="1599" dirty="0"/>
              <a:t>RUBY</a:t>
            </a:r>
          </a:p>
          <a:p>
            <a:pPr lvl="1"/>
            <a:r>
              <a:rPr lang="en-US" sz="1599" dirty="0"/>
              <a:t>DUO-E</a:t>
            </a:r>
          </a:p>
        </p:txBody>
      </p:sp>
      <p:sp>
        <p:nvSpPr>
          <p:cNvPr id="4" name="Footer Placeholder 3">
            <a:extLst>
              <a:ext uri="{FF2B5EF4-FFF2-40B4-BE49-F238E27FC236}">
                <a16:creationId xmlns:a16="http://schemas.microsoft.com/office/drawing/2014/main" id="{737AC474-EC2F-4BB6-EFBC-005D1C63FEA2}"/>
              </a:ext>
            </a:extLst>
          </p:cNvPr>
          <p:cNvSpPr>
            <a:spLocks noGrp="1"/>
          </p:cNvSpPr>
          <p:nvPr>
            <p:ph type="ftr" sz="quarter" idx="3"/>
          </p:nvPr>
        </p:nvSpPr>
        <p:spPr>
          <a:xfrm>
            <a:off x="9212367" y="5722889"/>
            <a:ext cx="3665509" cy="556172"/>
          </a:xfrm>
        </p:spPr>
        <p:txBody>
          <a:bodyPr/>
          <a:lstStyle/>
          <a:p>
            <a:pPr algn="l" defTabSz="1218072" fontAlgn="base">
              <a:spcBef>
                <a:spcPct val="0"/>
              </a:spcBef>
              <a:spcAft>
                <a:spcPct val="0"/>
              </a:spcAft>
            </a:pPr>
            <a:r>
              <a:rPr lang="en-US" sz="1066" dirty="0">
                <a:solidFill>
                  <a:srgbClr val="000000"/>
                </a:solidFill>
                <a:latin typeface="Arial" charset="0"/>
                <a:ea typeface="ＭＳ Ｐゴシック" charset="0"/>
              </a:rPr>
              <a:t>Bailly C et al. NAR Cancer, 2020</a:t>
            </a:r>
          </a:p>
          <a:p>
            <a:pPr algn="l" defTabSz="1218072" fontAlgn="base">
              <a:spcBef>
                <a:spcPct val="0"/>
              </a:spcBef>
              <a:spcAft>
                <a:spcPct val="0"/>
              </a:spcAft>
            </a:pPr>
            <a:r>
              <a:rPr lang="en-US" sz="1066" dirty="0" err="1">
                <a:solidFill>
                  <a:srgbClr val="000000"/>
                </a:solidFill>
                <a:latin typeface="Arial" charset="0"/>
                <a:ea typeface="ＭＳ Ｐゴシック" charset="0"/>
              </a:rPr>
              <a:t>Sordo-Bahamonde</a:t>
            </a:r>
            <a:r>
              <a:rPr lang="en-US" sz="1066" dirty="0">
                <a:solidFill>
                  <a:srgbClr val="000000"/>
                </a:solidFill>
                <a:latin typeface="Arial" charset="0"/>
                <a:ea typeface="ＭＳ Ｐゴシック" charset="0"/>
              </a:rPr>
              <a:t> C et al. Cancers, 2023</a:t>
            </a:r>
          </a:p>
        </p:txBody>
      </p:sp>
      <p:sp>
        <p:nvSpPr>
          <p:cNvPr id="5" name="Title 4">
            <a:extLst>
              <a:ext uri="{FF2B5EF4-FFF2-40B4-BE49-F238E27FC236}">
                <a16:creationId xmlns:a16="http://schemas.microsoft.com/office/drawing/2014/main" id="{ECEFAAFF-BD98-876D-F60E-2D09F0B981A8}"/>
              </a:ext>
            </a:extLst>
          </p:cNvPr>
          <p:cNvSpPr>
            <a:spLocks noGrp="1"/>
          </p:cNvSpPr>
          <p:nvPr>
            <p:ph type="title"/>
          </p:nvPr>
        </p:nvSpPr>
        <p:spPr>
          <a:xfrm>
            <a:off x="5639" y="88585"/>
            <a:ext cx="12180722" cy="926470"/>
          </a:xfrm>
        </p:spPr>
        <p:txBody>
          <a:bodyPr/>
          <a:lstStyle/>
          <a:p>
            <a:r>
              <a:rPr lang="en-US" dirty="0"/>
              <a:t>Why immunotherapy + chemotherapy?</a:t>
            </a:r>
          </a:p>
        </p:txBody>
      </p:sp>
      <p:pic>
        <p:nvPicPr>
          <p:cNvPr id="15" name="Content Placeholder 14">
            <a:extLst>
              <a:ext uri="{FF2B5EF4-FFF2-40B4-BE49-F238E27FC236}">
                <a16:creationId xmlns:a16="http://schemas.microsoft.com/office/drawing/2014/main" id="{E9A8C0B3-620B-74F6-18DF-E3E6FBBBF863}"/>
              </a:ext>
            </a:extLst>
          </p:cNvPr>
          <p:cNvPicPr>
            <a:picLocks noGrp="1" noChangeAspect="1"/>
          </p:cNvPicPr>
          <p:nvPr>
            <p:ph sz="half" idx="1"/>
          </p:nvPr>
        </p:nvPicPr>
        <p:blipFill rotWithShape="1">
          <a:blip r:embed="rId3"/>
          <a:srcRect l="5676" t="4543"/>
          <a:stretch/>
        </p:blipFill>
        <p:spPr>
          <a:xfrm>
            <a:off x="5639" y="1561790"/>
            <a:ext cx="8724564" cy="3734420"/>
          </a:xfrm>
        </p:spPr>
      </p:pic>
    </p:spTree>
    <p:extLst>
      <p:ext uri="{BB962C8B-B14F-4D97-AF65-F5344CB8AC3E}">
        <p14:creationId xmlns:p14="http://schemas.microsoft.com/office/powerpoint/2010/main" val="273587176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8B72E16-9730-A8A7-2E57-4122C13F54AA}"/>
              </a:ext>
            </a:extLst>
          </p:cNvPr>
          <p:cNvPicPr>
            <a:picLocks noGrp="1" noChangeAspect="1"/>
          </p:cNvPicPr>
          <p:nvPr>
            <p:ph idx="1"/>
          </p:nvPr>
        </p:nvPicPr>
        <p:blipFill>
          <a:blip r:embed="rId2"/>
          <a:stretch>
            <a:fillRect/>
          </a:stretch>
        </p:blipFill>
        <p:spPr>
          <a:xfrm>
            <a:off x="219576" y="80965"/>
            <a:ext cx="5186543" cy="2822019"/>
          </a:xfrm>
        </p:spPr>
      </p:pic>
      <p:pic>
        <p:nvPicPr>
          <p:cNvPr id="8" name="Picture 7">
            <a:extLst>
              <a:ext uri="{FF2B5EF4-FFF2-40B4-BE49-F238E27FC236}">
                <a16:creationId xmlns:a16="http://schemas.microsoft.com/office/drawing/2014/main" id="{B3C8CB31-B08A-BF4B-3E74-124D49B5D4F2}"/>
              </a:ext>
            </a:extLst>
          </p:cNvPr>
          <p:cNvPicPr>
            <a:picLocks noChangeAspect="1"/>
          </p:cNvPicPr>
          <p:nvPr/>
        </p:nvPicPr>
        <p:blipFill>
          <a:blip r:embed="rId3"/>
          <a:stretch>
            <a:fillRect/>
          </a:stretch>
        </p:blipFill>
        <p:spPr>
          <a:xfrm>
            <a:off x="6667163" y="2065311"/>
            <a:ext cx="4653018" cy="2576465"/>
          </a:xfrm>
          <a:prstGeom prst="rect">
            <a:avLst/>
          </a:prstGeom>
        </p:spPr>
      </p:pic>
      <p:pic>
        <p:nvPicPr>
          <p:cNvPr id="10" name="Picture 9">
            <a:extLst>
              <a:ext uri="{FF2B5EF4-FFF2-40B4-BE49-F238E27FC236}">
                <a16:creationId xmlns:a16="http://schemas.microsoft.com/office/drawing/2014/main" id="{7B01BADD-5FB2-46F2-AA68-46528A794874}"/>
              </a:ext>
            </a:extLst>
          </p:cNvPr>
          <p:cNvPicPr>
            <a:picLocks noChangeAspect="1"/>
          </p:cNvPicPr>
          <p:nvPr/>
        </p:nvPicPr>
        <p:blipFill>
          <a:blip r:embed="rId4"/>
          <a:stretch>
            <a:fillRect/>
          </a:stretch>
        </p:blipFill>
        <p:spPr>
          <a:xfrm>
            <a:off x="143784" y="2986200"/>
            <a:ext cx="5534392" cy="2694043"/>
          </a:xfrm>
          <a:prstGeom prst="rect">
            <a:avLst/>
          </a:prstGeom>
        </p:spPr>
      </p:pic>
    </p:spTree>
    <p:extLst>
      <p:ext uri="{BB962C8B-B14F-4D97-AF65-F5344CB8AC3E}">
        <p14:creationId xmlns:p14="http://schemas.microsoft.com/office/powerpoint/2010/main" val="14840216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1BC58C-736D-A835-454C-0239E418309F}"/>
              </a:ext>
            </a:extLst>
          </p:cNvPr>
          <p:cNvSpPr>
            <a:spLocks noGrp="1"/>
          </p:cNvSpPr>
          <p:nvPr>
            <p:ph sz="half" idx="1"/>
          </p:nvPr>
        </p:nvSpPr>
        <p:spPr/>
        <p:txBody>
          <a:bodyPr/>
          <a:lstStyle/>
          <a:p>
            <a:r>
              <a:rPr lang="en-US" sz="3197" dirty="0"/>
              <a:t>Platinum-resistant or partially sensitive relapsed ovarian cancer with BRCA1/2 </a:t>
            </a:r>
          </a:p>
          <a:p>
            <a:endParaRPr lang="en-US" sz="3197" dirty="0"/>
          </a:p>
          <a:p>
            <a:r>
              <a:rPr lang="en-US" sz="3197" dirty="0"/>
              <a:t>PFS: 7.4 </a:t>
            </a:r>
            <a:r>
              <a:rPr lang="en-US" sz="3197" dirty="0" err="1"/>
              <a:t>mo</a:t>
            </a:r>
            <a:r>
              <a:rPr lang="en-US" sz="3197" dirty="0"/>
              <a:t> vs 5.7mo, </a:t>
            </a:r>
            <a:r>
              <a:rPr lang="en-US" sz="3197" dirty="0">
                <a:solidFill>
                  <a:srgbClr val="00B0F0"/>
                </a:solidFill>
              </a:rPr>
              <a:t>HR 0.64</a:t>
            </a:r>
            <a:r>
              <a:rPr lang="en-US" sz="3197" dirty="0"/>
              <a:t>, p = 0.001</a:t>
            </a:r>
          </a:p>
          <a:p>
            <a:endParaRPr lang="en-US" dirty="0"/>
          </a:p>
        </p:txBody>
      </p:sp>
      <p:pic>
        <p:nvPicPr>
          <p:cNvPr id="8" name="Content Placeholder 7">
            <a:extLst>
              <a:ext uri="{FF2B5EF4-FFF2-40B4-BE49-F238E27FC236}">
                <a16:creationId xmlns:a16="http://schemas.microsoft.com/office/drawing/2014/main" id="{9E8785B6-B139-3F7D-EFAF-ED36A36E5DBC}"/>
              </a:ext>
            </a:extLst>
          </p:cNvPr>
          <p:cNvPicPr>
            <a:picLocks noGrp="1" noChangeAspect="1"/>
          </p:cNvPicPr>
          <p:nvPr>
            <p:ph sz="half" idx="2"/>
          </p:nvPr>
        </p:nvPicPr>
        <p:blipFill>
          <a:blip r:embed="rId2"/>
          <a:stretch>
            <a:fillRect/>
          </a:stretch>
        </p:blipFill>
        <p:spPr>
          <a:xfrm>
            <a:off x="7866086" y="1096267"/>
            <a:ext cx="3505963" cy="3912211"/>
          </a:xfrm>
        </p:spPr>
      </p:pic>
      <p:sp>
        <p:nvSpPr>
          <p:cNvPr id="4" name="Title 3">
            <a:extLst>
              <a:ext uri="{FF2B5EF4-FFF2-40B4-BE49-F238E27FC236}">
                <a16:creationId xmlns:a16="http://schemas.microsoft.com/office/drawing/2014/main" id="{6EB5253D-62EA-722A-91CA-D59C9C064340}"/>
              </a:ext>
            </a:extLst>
          </p:cNvPr>
          <p:cNvSpPr>
            <a:spLocks noGrp="1"/>
          </p:cNvSpPr>
          <p:nvPr>
            <p:ph type="title"/>
          </p:nvPr>
        </p:nvSpPr>
        <p:spPr/>
        <p:txBody>
          <a:bodyPr/>
          <a:lstStyle/>
          <a:p>
            <a:r>
              <a:rPr lang="en-US" dirty="0"/>
              <a:t>Chemotherapy versus PARP inhibitor</a:t>
            </a:r>
            <a:br>
              <a:rPr lang="en-US" dirty="0"/>
            </a:br>
            <a:r>
              <a:rPr lang="en-US" dirty="0"/>
              <a:t>ARIEL4</a:t>
            </a:r>
          </a:p>
        </p:txBody>
      </p:sp>
      <p:sp>
        <p:nvSpPr>
          <p:cNvPr id="9" name="TextBox 8">
            <a:extLst>
              <a:ext uri="{FF2B5EF4-FFF2-40B4-BE49-F238E27FC236}">
                <a16:creationId xmlns:a16="http://schemas.microsoft.com/office/drawing/2014/main" id="{366981B8-0EE1-42FB-B2BC-9D91FABB74F9}"/>
              </a:ext>
            </a:extLst>
          </p:cNvPr>
          <p:cNvSpPr txBox="1"/>
          <p:nvPr/>
        </p:nvSpPr>
        <p:spPr>
          <a:xfrm>
            <a:off x="7266464" y="5154128"/>
            <a:ext cx="6360986" cy="461345"/>
          </a:xfrm>
          <a:prstGeom prst="rect">
            <a:avLst/>
          </a:prstGeom>
          <a:noFill/>
        </p:spPr>
        <p:txBody>
          <a:bodyPr wrap="square" rtlCol="0">
            <a:spAutoFit/>
          </a:bodyPr>
          <a:lstStyle/>
          <a:p>
            <a:pPr defTabSz="1218072" fontAlgn="base">
              <a:spcBef>
                <a:spcPct val="0"/>
              </a:spcBef>
              <a:spcAft>
                <a:spcPct val="0"/>
              </a:spcAft>
            </a:pPr>
            <a:r>
              <a:rPr lang="en-US" sz="2398" dirty="0">
                <a:solidFill>
                  <a:srgbClr val="55585E"/>
                </a:solidFill>
                <a:highlight>
                  <a:srgbClr val="F9F9FA"/>
                </a:highlight>
                <a:latin typeface="Arial"/>
                <a:ea typeface="ＭＳ Ｐゴシック" charset="0"/>
              </a:rPr>
              <a:t>Kristeleit et al, Lancet Oncol 2022</a:t>
            </a:r>
            <a:endParaRPr lang="en-US" sz="2398" dirty="0">
              <a:solidFill>
                <a:srgbClr val="000000"/>
              </a:solidFill>
              <a:latin typeface="Arial"/>
              <a:ea typeface="ＭＳ Ｐゴシック" charset="0"/>
            </a:endParaRPr>
          </a:p>
        </p:txBody>
      </p:sp>
    </p:spTree>
    <p:extLst>
      <p:ext uri="{BB962C8B-B14F-4D97-AF65-F5344CB8AC3E}">
        <p14:creationId xmlns:p14="http://schemas.microsoft.com/office/powerpoint/2010/main" val="327647612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094196B-9D5B-6B8A-A991-05F57DAF4A51}"/>
              </a:ext>
            </a:extLst>
          </p:cNvPr>
          <p:cNvSpPr txBox="1"/>
          <p:nvPr/>
        </p:nvSpPr>
        <p:spPr>
          <a:xfrm>
            <a:off x="846109" y="365761"/>
            <a:ext cx="10505872" cy="1325880"/>
          </a:xfrm>
          <a:prstGeom prst="rect">
            <a:avLst/>
          </a:prstGeom>
          <a:noFill/>
        </p:spPr>
        <p:txBody>
          <a:bodyPr anchor="ctr">
            <a:normAutofit/>
          </a:bodyPr>
          <a:lstStyle/>
          <a:p>
            <a:pPr algn="ctr" defTabSz="1218072" fontAlgn="base">
              <a:spcBef>
                <a:spcPct val="0"/>
              </a:spcBef>
              <a:spcAft>
                <a:spcPts val="799"/>
              </a:spcAft>
            </a:pPr>
            <a:r>
              <a:rPr lang="en-US" sz="4796">
                <a:solidFill>
                  <a:srgbClr val="002450"/>
                </a:solidFill>
                <a:latin typeface="Arial" charset="0"/>
                <a:ea typeface="ＭＳ Ｐゴシック" charset="0"/>
              </a:rPr>
              <a:t>FDA Indications for PARP inhibitors</a:t>
            </a:r>
          </a:p>
        </p:txBody>
      </p:sp>
      <p:graphicFrame>
        <p:nvGraphicFramePr>
          <p:cNvPr id="5" name="Content Placeholder 3">
            <a:extLst>
              <a:ext uri="{FF2B5EF4-FFF2-40B4-BE49-F238E27FC236}">
                <a16:creationId xmlns:a16="http://schemas.microsoft.com/office/drawing/2014/main" id="{282C8D15-E7DC-D126-97BC-E46EA75E4592}"/>
              </a:ext>
            </a:extLst>
          </p:cNvPr>
          <p:cNvGraphicFramePr>
            <a:graphicFrameLocks noGrp="1"/>
          </p:cNvGraphicFramePr>
          <p:nvPr>
            <p:ph idx="4294967295"/>
          </p:nvPr>
        </p:nvGraphicFramePr>
        <p:xfrm>
          <a:off x="1404003" y="1358120"/>
          <a:ext cx="9390087" cy="4352546"/>
        </p:xfrm>
        <a:graphic>
          <a:graphicData uri="http://schemas.openxmlformats.org/drawingml/2006/table">
            <a:tbl>
              <a:tblPr firstRow="1" bandRow="1">
                <a:solidFill>
                  <a:schemeClr val="bg1">
                    <a:lumMod val="95000"/>
                  </a:schemeClr>
                </a:solidFill>
                <a:tableStyleId>{5C22544A-7EE6-4342-B048-85BDC9FD1C3A}</a:tableStyleId>
              </a:tblPr>
              <a:tblGrid>
                <a:gridCol w="2161256">
                  <a:extLst>
                    <a:ext uri="{9D8B030D-6E8A-4147-A177-3AD203B41FA5}">
                      <a16:colId xmlns:a16="http://schemas.microsoft.com/office/drawing/2014/main" val="1646004599"/>
                    </a:ext>
                  </a:extLst>
                </a:gridCol>
                <a:gridCol w="2146818">
                  <a:extLst>
                    <a:ext uri="{9D8B030D-6E8A-4147-A177-3AD203B41FA5}">
                      <a16:colId xmlns:a16="http://schemas.microsoft.com/office/drawing/2014/main" val="3610906052"/>
                    </a:ext>
                  </a:extLst>
                </a:gridCol>
                <a:gridCol w="2611758">
                  <a:extLst>
                    <a:ext uri="{9D8B030D-6E8A-4147-A177-3AD203B41FA5}">
                      <a16:colId xmlns:a16="http://schemas.microsoft.com/office/drawing/2014/main" val="2773337321"/>
                    </a:ext>
                  </a:extLst>
                </a:gridCol>
                <a:gridCol w="2470255">
                  <a:extLst>
                    <a:ext uri="{9D8B030D-6E8A-4147-A177-3AD203B41FA5}">
                      <a16:colId xmlns:a16="http://schemas.microsoft.com/office/drawing/2014/main" val="3903507967"/>
                    </a:ext>
                  </a:extLst>
                </a:gridCol>
              </a:tblGrid>
              <a:tr h="759617">
                <a:tc>
                  <a:txBody>
                    <a:bodyPr/>
                    <a:lstStyle/>
                    <a:p>
                      <a:r>
                        <a:rPr lang="en-US" sz="2900" b="0" cap="none" spc="0">
                          <a:solidFill>
                            <a:schemeClr val="bg1"/>
                          </a:solidFill>
                        </a:rPr>
                        <a:t>Agent</a:t>
                      </a:r>
                    </a:p>
                  </a:txBody>
                  <a:tcPr marL="166339" marR="166339" marT="166339" marB="83170" anchor="ctr">
                    <a:lnL w="12700" cmpd="sng">
                      <a:noFill/>
                    </a:lnL>
                    <a:lnR w="12700" cmpd="sng">
                      <a:noFill/>
                    </a:lnR>
                    <a:lnT w="19050" cap="flat" cmpd="sng" algn="ctr">
                      <a:noFill/>
                      <a:prstDash val="solid"/>
                    </a:lnT>
                    <a:lnB w="38100" cmpd="sng">
                      <a:noFill/>
                    </a:lnB>
                    <a:solidFill>
                      <a:schemeClr val="accent2"/>
                    </a:solidFill>
                  </a:tcPr>
                </a:tc>
                <a:tc>
                  <a:txBody>
                    <a:bodyPr/>
                    <a:lstStyle/>
                    <a:p>
                      <a:r>
                        <a:rPr lang="en-US" sz="2900" b="0" cap="none" spc="0">
                          <a:solidFill>
                            <a:schemeClr val="bg1"/>
                          </a:solidFill>
                        </a:rPr>
                        <a:t>First Line</a:t>
                      </a:r>
                    </a:p>
                  </a:txBody>
                  <a:tcPr marL="166339" marR="166339" marT="166339" marB="83170" anchor="ctr">
                    <a:lnL w="12700" cmpd="sng">
                      <a:noFill/>
                    </a:lnL>
                    <a:lnR w="12700" cmpd="sng">
                      <a:noFill/>
                    </a:lnR>
                    <a:lnT w="19050" cap="flat" cmpd="sng" algn="ctr">
                      <a:noFill/>
                      <a:prstDash val="solid"/>
                    </a:lnT>
                    <a:lnB w="38100" cmpd="sng">
                      <a:noFill/>
                    </a:lnB>
                    <a:solidFill>
                      <a:schemeClr val="accent2"/>
                    </a:solidFill>
                  </a:tcPr>
                </a:tc>
                <a:tc>
                  <a:txBody>
                    <a:bodyPr/>
                    <a:lstStyle/>
                    <a:p>
                      <a:r>
                        <a:rPr lang="en-US" sz="2900" b="0" cap="none" spc="0">
                          <a:solidFill>
                            <a:schemeClr val="bg1"/>
                          </a:solidFill>
                        </a:rPr>
                        <a:t>Second Line</a:t>
                      </a:r>
                    </a:p>
                  </a:txBody>
                  <a:tcPr marL="166339" marR="166339" marT="166339" marB="83170" anchor="ctr">
                    <a:lnL w="12700" cmpd="sng">
                      <a:noFill/>
                    </a:lnL>
                    <a:lnR w="12700" cmpd="sng">
                      <a:noFill/>
                    </a:lnR>
                    <a:lnT w="19050" cap="flat" cmpd="sng" algn="ctr">
                      <a:noFill/>
                      <a:prstDash val="solid"/>
                    </a:lnT>
                    <a:lnB w="38100" cmpd="sng">
                      <a:noFill/>
                    </a:lnB>
                    <a:solidFill>
                      <a:schemeClr val="accent2"/>
                    </a:solidFill>
                  </a:tcPr>
                </a:tc>
                <a:tc>
                  <a:txBody>
                    <a:bodyPr/>
                    <a:lstStyle/>
                    <a:p>
                      <a:r>
                        <a:rPr lang="en-US" sz="2900" b="0" cap="none" spc="0">
                          <a:solidFill>
                            <a:schemeClr val="bg1"/>
                          </a:solidFill>
                        </a:rPr>
                        <a:t>Recurrence</a:t>
                      </a:r>
                    </a:p>
                  </a:txBody>
                  <a:tcPr marL="166339" marR="166339" marT="166339" marB="83170" anchor="ctr">
                    <a:lnL w="12700" cmpd="sng">
                      <a:noFill/>
                    </a:lnL>
                    <a:lnR w="12700" cmpd="sng">
                      <a:noFill/>
                    </a:lnR>
                    <a:lnT w="19050" cap="flat" cmpd="sng" algn="ctr">
                      <a:noFill/>
                      <a:prstDash val="solid"/>
                    </a:lnT>
                    <a:lnB w="38100" cmpd="sng">
                      <a:noFill/>
                    </a:lnB>
                    <a:solidFill>
                      <a:schemeClr val="accent2"/>
                    </a:solidFill>
                  </a:tcPr>
                </a:tc>
                <a:extLst>
                  <a:ext uri="{0D108BD9-81ED-4DB2-BD59-A6C34878D82A}">
                    <a16:rowId xmlns:a16="http://schemas.microsoft.com/office/drawing/2014/main" val="248189183"/>
                  </a:ext>
                </a:extLst>
              </a:tr>
              <a:tr h="981402">
                <a:tc>
                  <a:txBody>
                    <a:bodyPr/>
                    <a:lstStyle/>
                    <a:p>
                      <a:r>
                        <a:rPr lang="en-US" sz="2100" cap="none" spc="0">
                          <a:solidFill>
                            <a:schemeClr val="tx1"/>
                          </a:solidFill>
                        </a:rPr>
                        <a:t>Olaparib</a:t>
                      </a:r>
                    </a:p>
                  </a:txBody>
                  <a:tcPr marL="166339" marR="166339" marT="166339" marB="83170">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2100" cap="none" spc="0" err="1">
                          <a:solidFill>
                            <a:schemeClr val="tx1"/>
                          </a:solidFill>
                        </a:rPr>
                        <a:t>gBRCA</a:t>
                      </a:r>
                      <a:endParaRPr lang="en-US" sz="2100" cap="none" spc="0">
                        <a:solidFill>
                          <a:schemeClr val="tx1"/>
                        </a:solidFill>
                      </a:endParaRPr>
                    </a:p>
                    <a:p>
                      <a:r>
                        <a:rPr lang="en-US" sz="2100" cap="none" spc="0" err="1">
                          <a:solidFill>
                            <a:schemeClr val="tx1"/>
                          </a:solidFill>
                        </a:rPr>
                        <a:t>sBRCA</a:t>
                      </a:r>
                      <a:endParaRPr lang="en-US" sz="2100" cap="none" spc="0">
                        <a:solidFill>
                          <a:schemeClr val="tx1"/>
                        </a:solidFill>
                      </a:endParaRPr>
                    </a:p>
                  </a:txBody>
                  <a:tcPr marL="166339" marR="166339" marT="166339" marB="83170">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2100" cap="none" spc="0" err="1">
                          <a:solidFill>
                            <a:schemeClr val="tx1"/>
                          </a:solidFill>
                        </a:rPr>
                        <a:t>gBRCA</a:t>
                      </a:r>
                      <a:endParaRPr lang="en-US" sz="2100" cap="none" spc="0">
                        <a:solidFill>
                          <a:schemeClr val="tx1"/>
                        </a:solidFill>
                      </a:endParaRPr>
                    </a:p>
                    <a:p>
                      <a:r>
                        <a:rPr lang="en-US" sz="2100" cap="none" spc="0" err="1">
                          <a:solidFill>
                            <a:schemeClr val="tx1"/>
                          </a:solidFill>
                        </a:rPr>
                        <a:t>sBRCA</a:t>
                      </a:r>
                      <a:endParaRPr lang="en-US" sz="2100" cap="none" spc="0">
                        <a:solidFill>
                          <a:schemeClr val="tx1"/>
                        </a:solidFill>
                      </a:endParaRPr>
                    </a:p>
                  </a:txBody>
                  <a:tcPr marL="166339" marR="166339" marT="166339" marB="83170">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2100" cap="none" spc="0">
                          <a:solidFill>
                            <a:schemeClr val="tx1"/>
                          </a:solidFill>
                        </a:rPr>
                        <a:t>None</a:t>
                      </a:r>
                    </a:p>
                  </a:txBody>
                  <a:tcPr marL="166339" marR="166339" marT="166339" marB="83170">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2088792049"/>
                  </a:ext>
                </a:extLst>
              </a:tr>
              <a:tr h="981402">
                <a:tc>
                  <a:txBody>
                    <a:bodyPr/>
                    <a:lstStyle/>
                    <a:p>
                      <a:r>
                        <a:rPr lang="en-US" sz="2100" cap="none" spc="0">
                          <a:solidFill>
                            <a:schemeClr val="tx1"/>
                          </a:solidFill>
                        </a:rPr>
                        <a:t>Olaparib + bevacizumab</a:t>
                      </a:r>
                    </a:p>
                  </a:txBody>
                  <a:tcPr marL="166339" marR="166339" marT="166339" marB="8317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2100" cap="none" spc="0">
                          <a:solidFill>
                            <a:schemeClr val="tx1"/>
                          </a:solidFill>
                        </a:rPr>
                        <a:t>HRD positive</a:t>
                      </a:r>
                    </a:p>
                  </a:txBody>
                  <a:tcPr marL="166339" marR="166339" marT="166339" marB="8317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2100" cap="none" spc="0">
                          <a:solidFill>
                            <a:schemeClr val="tx1"/>
                          </a:solidFill>
                        </a:rPr>
                        <a:t>N/A</a:t>
                      </a:r>
                    </a:p>
                  </a:txBody>
                  <a:tcPr marL="166339" marR="166339" marT="166339" marB="8317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2100" cap="none" spc="0" dirty="0">
                          <a:solidFill>
                            <a:schemeClr val="tx1"/>
                          </a:solidFill>
                        </a:rPr>
                        <a:t>N/A</a:t>
                      </a:r>
                    </a:p>
                  </a:txBody>
                  <a:tcPr marL="166339" marR="166339" marT="166339" marB="8317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4138293486"/>
                  </a:ext>
                </a:extLst>
              </a:tr>
              <a:tr h="648723">
                <a:tc>
                  <a:txBody>
                    <a:bodyPr/>
                    <a:lstStyle/>
                    <a:p>
                      <a:r>
                        <a:rPr lang="en-US" sz="2100" cap="none" spc="0">
                          <a:solidFill>
                            <a:schemeClr val="tx1"/>
                          </a:solidFill>
                        </a:rPr>
                        <a:t>Niraparib</a:t>
                      </a:r>
                    </a:p>
                  </a:txBody>
                  <a:tcPr marL="166339" marR="166339" marT="166339" marB="8317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2100" cap="none" spc="0">
                          <a:solidFill>
                            <a:schemeClr val="tx1"/>
                          </a:solidFill>
                        </a:rPr>
                        <a:t>All </a:t>
                      </a:r>
                    </a:p>
                  </a:txBody>
                  <a:tcPr marL="166339" marR="166339" marT="166339" marB="8317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2100" cap="none" spc="0" err="1">
                          <a:solidFill>
                            <a:schemeClr val="tx1"/>
                          </a:solidFill>
                        </a:rPr>
                        <a:t>gBRCA</a:t>
                      </a:r>
                      <a:endParaRPr lang="en-US" sz="2100" cap="none" spc="0">
                        <a:solidFill>
                          <a:schemeClr val="tx1"/>
                        </a:solidFill>
                      </a:endParaRPr>
                    </a:p>
                  </a:txBody>
                  <a:tcPr marL="166339" marR="166339" marT="166339" marB="8317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r>
                        <a:rPr lang="en-US" sz="2100" cap="none" spc="0">
                          <a:solidFill>
                            <a:schemeClr val="tx1"/>
                          </a:solidFill>
                        </a:rPr>
                        <a:t>None</a:t>
                      </a:r>
                    </a:p>
                  </a:txBody>
                  <a:tcPr marL="166339" marR="166339" marT="166339" marB="8317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2921298724"/>
                  </a:ext>
                </a:extLst>
              </a:tr>
              <a:tr h="981402">
                <a:tc>
                  <a:txBody>
                    <a:bodyPr/>
                    <a:lstStyle/>
                    <a:p>
                      <a:r>
                        <a:rPr lang="en-US" sz="2100" cap="none" spc="0">
                          <a:solidFill>
                            <a:schemeClr val="tx1"/>
                          </a:solidFill>
                        </a:rPr>
                        <a:t>Rucaparib</a:t>
                      </a:r>
                    </a:p>
                  </a:txBody>
                  <a:tcPr marL="166339" marR="166339" marT="166339" marB="83170">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tc>
                  <a:txBody>
                    <a:bodyPr/>
                    <a:lstStyle/>
                    <a:p>
                      <a:r>
                        <a:rPr lang="en-US" sz="2100" cap="none" spc="0">
                          <a:solidFill>
                            <a:schemeClr val="tx1"/>
                          </a:solidFill>
                        </a:rPr>
                        <a:t>None</a:t>
                      </a:r>
                    </a:p>
                  </a:txBody>
                  <a:tcPr marL="166339" marR="166339" marT="166339" marB="83170">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tc>
                  <a:txBody>
                    <a:bodyPr/>
                    <a:lstStyle/>
                    <a:p>
                      <a:r>
                        <a:rPr lang="en-US" sz="2100" cap="none" spc="0" err="1">
                          <a:solidFill>
                            <a:schemeClr val="tx1"/>
                          </a:solidFill>
                        </a:rPr>
                        <a:t>gBRCA</a:t>
                      </a:r>
                      <a:endParaRPr lang="en-US" sz="2100" cap="none" spc="0">
                        <a:solidFill>
                          <a:schemeClr val="tx1"/>
                        </a:solidFill>
                      </a:endParaRPr>
                    </a:p>
                    <a:p>
                      <a:r>
                        <a:rPr lang="en-US" sz="2100" cap="none" spc="0" err="1">
                          <a:solidFill>
                            <a:schemeClr val="tx1"/>
                          </a:solidFill>
                        </a:rPr>
                        <a:t>sBRCA</a:t>
                      </a:r>
                      <a:endParaRPr lang="en-US" sz="2100" cap="none" spc="0">
                        <a:solidFill>
                          <a:schemeClr val="tx1"/>
                        </a:solidFill>
                      </a:endParaRPr>
                    </a:p>
                  </a:txBody>
                  <a:tcPr marL="166339" marR="166339" marT="166339" marB="83170">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tc>
                  <a:txBody>
                    <a:bodyPr/>
                    <a:lstStyle/>
                    <a:p>
                      <a:r>
                        <a:rPr lang="en-US" sz="2100" cap="none" spc="0" dirty="0">
                          <a:solidFill>
                            <a:schemeClr val="tx1"/>
                          </a:solidFill>
                        </a:rPr>
                        <a:t>None</a:t>
                      </a:r>
                    </a:p>
                  </a:txBody>
                  <a:tcPr marL="166339" marR="166339" marT="166339" marB="83170">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186740333"/>
                  </a:ext>
                </a:extLst>
              </a:tr>
            </a:tbl>
          </a:graphicData>
        </a:graphic>
      </p:graphicFrame>
    </p:spTree>
    <p:extLst>
      <p:ext uri="{BB962C8B-B14F-4D97-AF65-F5344CB8AC3E}">
        <p14:creationId xmlns:p14="http://schemas.microsoft.com/office/powerpoint/2010/main" val="26030175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FBF2E6C-09F6-FC5F-5FC0-5A511520DE56}"/>
              </a:ext>
            </a:extLst>
          </p:cNvPr>
          <p:cNvSpPr>
            <a:spLocks noGrp="1"/>
          </p:cNvSpPr>
          <p:nvPr>
            <p:ph sz="half" idx="1"/>
          </p:nvPr>
        </p:nvSpPr>
        <p:spPr/>
        <p:txBody>
          <a:bodyPr/>
          <a:lstStyle/>
          <a:p>
            <a:r>
              <a:rPr lang="en-US" sz="2398" dirty="0" err="1"/>
              <a:t>BRCAmut</a:t>
            </a:r>
            <a:r>
              <a:rPr lang="en-US" sz="2398" dirty="0"/>
              <a:t> &amp; non-mutated cohorts randomized</a:t>
            </a:r>
          </a:p>
          <a:p>
            <a:r>
              <a:rPr lang="en-US" sz="2398" dirty="0"/>
              <a:t>One prior </a:t>
            </a:r>
            <a:r>
              <a:rPr lang="en-US" sz="2398" dirty="0" err="1"/>
              <a:t>PARPi</a:t>
            </a:r>
            <a:r>
              <a:rPr lang="en-US" sz="2398" dirty="0"/>
              <a:t> followed by chemotherapy</a:t>
            </a:r>
          </a:p>
          <a:p>
            <a:r>
              <a:rPr lang="en-US" sz="2398" dirty="0"/>
              <a:t>PFS: </a:t>
            </a:r>
          </a:p>
          <a:p>
            <a:pPr lvl="1"/>
            <a:r>
              <a:rPr lang="en-US" sz="2398" dirty="0" err="1"/>
              <a:t>BRCAmut</a:t>
            </a:r>
            <a:r>
              <a:rPr lang="en-US" sz="2398" dirty="0"/>
              <a:t>: 4.3mo vs 2.8mo, </a:t>
            </a:r>
            <a:r>
              <a:rPr lang="en-US" sz="2398" dirty="0">
                <a:solidFill>
                  <a:srgbClr val="00B0F0"/>
                </a:solidFill>
              </a:rPr>
              <a:t>HR 0.57</a:t>
            </a:r>
          </a:p>
          <a:p>
            <a:pPr lvl="1"/>
            <a:r>
              <a:rPr lang="en-US" sz="2398" dirty="0"/>
              <a:t>Non-mutated: 5.3 </a:t>
            </a:r>
            <a:r>
              <a:rPr lang="en-US" sz="2398" dirty="0" err="1"/>
              <a:t>mo</a:t>
            </a:r>
            <a:r>
              <a:rPr lang="en-US" sz="2398" dirty="0"/>
              <a:t> vs 2.8 </a:t>
            </a:r>
            <a:r>
              <a:rPr lang="en-US" sz="2398" dirty="0" err="1"/>
              <a:t>mo</a:t>
            </a:r>
            <a:r>
              <a:rPr lang="en-US" sz="2398" dirty="0"/>
              <a:t>, </a:t>
            </a:r>
            <a:r>
              <a:rPr lang="en-US" sz="2398" dirty="0">
                <a:solidFill>
                  <a:srgbClr val="00B0F0"/>
                </a:solidFill>
              </a:rPr>
              <a:t>HR 0.43</a:t>
            </a:r>
          </a:p>
        </p:txBody>
      </p:sp>
      <p:pic>
        <p:nvPicPr>
          <p:cNvPr id="9" name="Content Placeholder 8">
            <a:extLst>
              <a:ext uri="{FF2B5EF4-FFF2-40B4-BE49-F238E27FC236}">
                <a16:creationId xmlns:a16="http://schemas.microsoft.com/office/drawing/2014/main" id="{1A3D76A4-1B51-8C6F-6784-A8C5A67CDEBF}"/>
              </a:ext>
            </a:extLst>
          </p:cNvPr>
          <p:cNvPicPr>
            <a:picLocks noGrp="1" noChangeAspect="1"/>
          </p:cNvPicPr>
          <p:nvPr>
            <p:ph sz="half" idx="2"/>
          </p:nvPr>
        </p:nvPicPr>
        <p:blipFill>
          <a:blip r:embed="rId2"/>
          <a:stretch>
            <a:fillRect/>
          </a:stretch>
        </p:blipFill>
        <p:spPr>
          <a:xfrm>
            <a:off x="7506715" y="1096267"/>
            <a:ext cx="3867435" cy="3912211"/>
          </a:xfrm>
        </p:spPr>
      </p:pic>
      <p:sp>
        <p:nvSpPr>
          <p:cNvPr id="5" name="Title 4">
            <a:extLst>
              <a:ext uri="{FF2B5EF4-FFF2-40B4-BE49-F238E27FC236}">
                <a16:creationId xmlns:a16="http://schemas.microsoft.com/office/drawing/2014/main" id="{CC292B41-331F-89AE-95AD-46039B54AF28}"/>
              </a:ext>
            </a:extLst>
          </p:cNvPr>
          <p:cNvSpPr>
            <a:spLocks noGrp="1"/>
          </p:cNvSpPr>
          <p:nvPr>
            <p:ph type="title"/>
          </p:nvPr>
        </p:nvSpPr>
        <p:spPr/>
        <p:txBody>
          <a:bodyPr/>
          <a:lstStyle/>
          <a:p>
            <a:r>
              <a:rPr lang="en-US" dirty="0"/>
              <a:t>PARP inhibitor Rechallenge</a:t>
            </a:r>
            <a:br>
              <a:rPr lang="en-US" dirty="0"/>
            </a:br>
            <a:r>
              <a:rPr lang="en-US" dirty="0" err="1"/>
              <a:t>OReO</a:t>
            </a:r>
            <a:endParaRPr lang="en-US" dirty="0"/>
          </a:p>
        </p:txBody>
      </p:sp>
      <p:sp>
        <p:nvSpPr>
          <p:cNvPr id="10" name="TextBox 9">
            <a:extLst>
              <a:ext uri="{FF2B5EF4-FFF2-40B4-BE49-F238E27FC236}">
                <a16:creationId xmlns:a16="http://schemas.microsoft.com/office/drawing/2014/main" id="{085E5C54-EAF5-1CD8-5F3F-6089B4D9417E}"/>
              </a:ext>
            </a:extLst>
          </p:cNvPr>
          <p:cNvSpPr txBox="1"/>
          <p:nvPr/>
        </p:nvSpPr>
        <p:spPr>
          <a:xfrm>
            <a:off x="6419383" y="5154127"/>
            <a:ext cx="5476820" cy="461345"/>
          </a:xfrm>
          <a:prstGeom prst="rect">
            <a:avLst/>
          </a:prstGeom>
          <a:noFill/>
        </p:spPr>
        <p:txBody>
          <a:bodyPr wrap="none" rtlCol="0">
            <a:spAutoFit/>
          </a:bodyPr>
          <a:lstStyle/>
          <a:p>
            <a:pPr defTabSz="1218072" fontAlgn="base">
              <a:spcBef>
                <a:spcPct val="0"/>
              </a:spcBef>
              <a:spcAft>
                <a:spcPct val="0"/>
              </a:spcAft>
            </a:pPr>
            <a:r>
              <a:rPr lang="en-US" sz="2398" dirty="0" err="1">
                <a:solidFill>
                  <a:srgbClr val="000000"/>
                </a:solidFill>
                <a:latin typeface="Arial" charset="0"/>
                <a:ea typeface="ＭＳ Ｐゴシック" charset="0"/>
              </a:rPr>
              <a:t>Pujade-Lauraine</a:t>
            </a:r>
            <a:r>
              <a:rPr lang="en-US" sz="2398" dirty="0">
                <a:solidFill>
                  <a:srgbClr val="000000"/>
                </a:solidFill>
                <a:latin typeface="Arial" charset="0"/>
                <a:ea typeface="ＭＳ Ｐゴシック" charset="0"/>
              </a:rPr>
              <a:t> et al, Ann Oncol 2023</a:t>
            </a:r>
          </a:p>
        </p:txBody>
      </p:sp>
    </p:spTree>
    <p:extLst>
      <p:ext uri="{BB962C8B-B14F-4D97-AF65-F5344CB8AC3E}">
        <p14:creationId xmlns:p14="http://schemas.microsoft.com/office/powerpoint/2010/main" val="33249195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1F8AF0B-8298-7497-21FC-E3FC5940351B}"/>
              </a:ext>
            </a:extLst>
          </p:cNvPr>
          <p:cNvPicPr>
            <a:picLocks noGrp="1" noChangeAspect="1"/>
          </p:cNvPicPr>
          <p:nvPr>
            <p:ph idx="1"/>
          </p:nvPr>
        </p:nvPicPr>
        <p:blipFill>
          <a:blip r:embed="rId2"/>
          <a:stretch>
            <a:fillRect/>
          </a:stretch>
        </p:blipFill>
        <p:spPr>
          <a:xfrm>
            <a:off x="1871084" y="250142"/>
            <a:ext cx="8449832" cy="5068352"/>
          </a:xfrm>
        </p:spPr>
      </p:pic>
    </p:spTree>
    <p:extLst>
      <p:ext uri="{BB962C8B-B14F-4D97-AF65-F5344CB8AC3E}">
        <p14:creationId xmlns:p14="http://schemas.microsoft.com/office/powerpoint/2010/main" val="219249889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D2846D-0C26-68B2-C514-FD84F8525E39}"/>
              </a:ext>
            </a:extLst>
          </p:cNvPr>
          <p:cNvSpPr>
            <a:spLocks noGrp="1"/>
          </p:cNvSpPr>
          <p:nvPr>
            <p:ph sz="half" idx="1"/>
          </p:nvPr>
        </p:nvSpPr>
        <p:spPr>
          <a:xfrm>
            <a:off x="3022524" y="1473318"/>
            <a:ext cx="6146952" cy="3911365"/>
          </a:xfrm>
        </p:spPr>
        <p:txBody>
          <a:bodyPr/>
          <a:lstStyle/>
          <a:p>
            <a:r>
              <a:rPr lang="en-US" dirty="0"/>
              <a:t>Biomarker selection</a:t>
            </a:r>
          </a:p>
          <a:p>
            <a:r>
              <a:rPr lang="en-US" dirty="0"/>
              <a:t>Combination therapies</a:t>
            </a:r>
          </a:p>
          <a:p>
            <a:r>
              <a:rPr lang="en-US" dirty="0"/>
              <a:t>Resistance mechanisms</a:t>
            </a:r>
          </a:p>
          <a:p>
            <a:endParaRPr lang="en-US" dirty="0"/>
          </a:p>
        </p:txBody>
      </p:sp>
      <p:sp>
        <p:nvSpPr>
          <p:cNvPr id="4" name="Title 3">
            <a:extLst>
              <a:ext uri="{FF2B5EF4-FFF2-40B4-BE49-F238E27FC236}">
                <a16:creationId xmlns:a16="http://schemas.microsoft.com/office/drawing/2014/main" id="{89D7A11D-465D-AD59-C13F-C77A843DFD7D}"/>
              </a:ext>
            </a:extLst>
          </p:cNvPr>
          <p:cNvSpPr>
            <a:spLocks noGrp="1"/>
          </p:cNvSpPr>
          <p:nvPr>
            <p:ph type="title"/>
          </p:nvPr>
        </p:nvSpPr>
        <p:spPr/>
        <p:txBody>
          <a:bodyPr/>
          <a:lstStyle/>
          <a:p>
            <a:r>
              <a:rPr lang="en-US" dirty="0"/>
              <a:t>The Future of PARP inhibitors</a:t>
            </a:r>
          </a:p>
        </p:txBody>
      </p:sp>
    </p:spTree>
    <p:extLst>
      <p:ext uri="{BB962C8B-B14F-4D97-AF65-F5344CB8AC3E}">
        <p14:creationId xmlns:p14="http://schemas.microsoft.com/office/powerpoint/2010/main" val="310191856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52"/>
          <p:cNvSpPr txBox="1">
            <a:spLocks noGrp="1"/>
          </p:cNvSpPr>
          <p:nvPr>
            <p:ph type="ctrTitle"/>
          </p:nvPr>
        </p:nvSpPr>
        <p:spPr>
          <a:xfrm>
            <a:off x="953301" y="2374275"/>
            <a:ext cx="10285399" cy="2675023"/>
          </a:xfrm>
          <a:prstGeom prst="rect">
            <a:avLst/>
          </a:prstGeom>
        </p:spPr>
        <p:txBody>
          <a:bodyPr spcFirstLastPara="1" wrap="square" lIns="91341" tIns="45658" rIns="91341" bIns="45658" anchor="b" anchorCtr="0">
            <a:noAutofit/>
          </a:bodyPr>
          <a:lstStyle/>
          <a:p>
            <a:pPr algn="l">
              <a:spcBef>
                <a:spcPts val="0"/>
              </a:spcBef>
              <a:spcAft>
                <a:spcPts val="0"/>
              </a:spcAft>
            </a:pPr>
            <a:r>
              <a:rPr lang="en-US" dirty="0"/>
              <a:t>Antibody Drug Conjugates</a:t>
            </a:r>
            <a:br>
              <a:rPr lang="en-US" dirty="0"/>
            </a:br>
            <a:r>
              <a:rPr lang="en-US" dirty="0"/>
              <a:t>And Future Directions in </a:t>
            </a:r>
            <a:br>
              <a:rPr lang="en-US" dirty="0"/>
            </a:br>
            <a:r>
              <a:rPr lang="en-US" dirty="0"/>
              <a:t>Ovarian Cancer</a:t>
            </a:r>
            <a:br>
              <a:rPr lang="en-US" dirty="0"/>
            </a:br>
            <a:r>
              <a:rPr lang="en-US" sz="3996" dirty="0"/>
              <a:t>From Bench to Bedside</a:t>
            </a:r>
            <a:br>
              <a:rPr lang="en-US" dirty="0"/>
            </a:br>
            <a:br>
              <a:rPr lang="en-US" dirty="0"/>
            </a:br>
            <a:r>
              <a:rPr lang="en-US" sz="3197" dirty="0"/>
              <a:t>Gottfried E. Konecny M.D.</a:t>
            </a:r>
            <a:br>
              <a:rPr lang="en-US" sz="3197" dirty="0"/>
            </a:br>
            <a:r>
              <a:rPr lang="en-US" sz="3197" dirty="0"/>
              <a:t>University of California Los Angeles</a:t>
            </a:r>
            <a:endParaRPr sz="3197" dirty="0"/>
          </a:p>
        </p:txBody>
      </p:sp>
      <p:pic>
        <p:nvPicPr>
          <p:cNvPr id="2" name="Picture 1" descr="A black background with a black square&#10;&#10;Description automatically generated with medium confidence">
            <a:extLst>
              <a:ext uri="{FF2B5EF4-FFF2-40B4-BE49-F238E27FC236}">
                <a16:creationId xmlns:a16="http://schemas.microsoft.com/office/drawing/2014/main" id="{43119707-B406-5A5D-5BC4-DF577BD695A6}"/>
              </a:ext>
            </a:extLst>
          </p:cNvPr>
          <p:cNvPicPr>
            <a:picLocks noChangeAspect="1"/>
          </p:cNvPicPr>
          <p:nvPr/>
        </p:nvPicPr>
        <p:blipFill>
          <a:blip r:embed="rId3"/>
          <a:stretch>
            <a:fillRect/>
          </a:stretch>
        </p:blipFill>
        <p:spPr>
          <a:xfrm>
            <a:off x="7758535" y="6002656"/>
            <a:ext cx="4364858" cy="777996"/>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14837-5F49-13BD-1DBF-1C482C6188F2}"/>
              </a:ext>
            </a:extLst>
          </p:cNvPr>
          <p:cNvSpPr>
            <a:spLocks noGrp="1"/>
          </p:cNvSpPr>
          <p:nvPr>
            <p:ph type="title"/>
          </p:nvPr>
        </p:nvSpPr>
        <p:spPr>
          <a:xfrm>
            <a:off x="188350" y="398412"/>
            <a:ext cx="11650082" cy="1324336"/>
          </a:xfrm>
        </p:spPr>
        <p:txBody>
          <a:bodyPr>
            <a:noAutofit/>
          </a:bodyPr>
          <a:lstStyle/>
          <a:p>
            <a:pPr algn="l"/>
            <a:r>
              <a:rPr lang="en-US" sz="4263" dirty="0"/>
              <a:t>Identify Proteins on the Cell Surface which can be targeted with Monoclonal Antibodies </a:t>
            </a:r>
            <a:br>
              <a:rPr lang="en-US" sz="4263" dirty="0"/>
            </a:br>
            <a:endParaRPr lang="en-US" sz="4263" dirty="0"/>
          </a:p>
        </p:txBody>
      </p:sp>
      <p:pic>
        <p:nvPicPr>
          <p:cNvPr id="5" name="Picture 2" descr="B-cell Surface Proteins - YouTube">
            <a:extLst>
              <a:ext uri="{FF2B5EF4-FFF2-40B4-BE49-F238E27FC236}">
                <a16:creationId xmlns:a16="http://schemas.microsoft.com/office/drawing/2014/main" id="{4EF2BE86-3867-598B-C8CA-F35D1D6843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89" y="2230268"/>
            <a:ext cx="5744357" cy="32312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argeting">
            <a:extLst>
              <a:ext uri="{FF2B5EF4-FFF2-40B4-BE49-F238E27FC236}">
                <a16:creationId xmlns:a16="http://schemas.microsoft.com/office/drawing/2014/main" id="{D9DBFABF-D158-2D04-2ABD-97D06C2451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49" t="12257" r="28288" b="36835"/>
          <a:stretch/>
        </p:blipFill>
        <p:spPr bwMode="auto">
          <a:xfrm>
            <a:off x="6463642" y="2230267"/>
            <a:ext cx="5306171" cy="32312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background with a black square&#10;&#10;Description automatically generated with medium confidence">
            <a:extLst>
              <a:ext uri="{FF2B5EF4-FFF2-40B4-BE49-F238E27FC236}">
                <a16:creationId xmlns:a16="http://schemas.microsoft.com/office/drawing/2014/main" id="{45FF8E1E-3AC3-7170-2F16-DE8C2AA83430}"/>
              </a:ext>
            </a:extLst>
          </p:cNvPr>
          <p:cNvPicPr>
            <a:picLocks noChangeAspect="1"/>
          </p:cNvPicPr>
          <p:nvPr/>
        </p:nvPicPr>
        <p:blipFill>
          <a:blip r:embed="rId4"/>
          <a:stretch>
            <a:fillRect/>
          </a:stretch>
        </p:blipFill>
        <p:spPr>
          <a:xfrm>
            <a:off x="7750727" y="6002656"/>
            <a:ext cx="4364858" cy="777996"/>
          </a:xfrm>
          <a:prstGeom prst="rect">
            <a:avLst/>
          </a:prstGeom>
        </p:spPr>
      </p:pic>
    </p:spTree>
    <p:extLst>
      <p:ext uri="{BB962C8B-B14F-4D97-AF65-F5344CB8AC3E}">
        <p14:creationId xmlns:p14="http://schemas.microsoft.com/office/powerpoint/2010/main" val="21336220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a:extLst>
              <a:ext uri="{FF2B5EF4-FFF2-40B4-BE49-F238E27FC236}">
                <a16:creationId xmlns:a16="http://schemas.microsoft.com/office/drawing/2014/main" id="{F4CFD763-5B8E-A24F-C89B-DD396877A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670" y="1215478"/>
            <a:ext cx="6080201" cy="40534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iagram">
            <a:extLst>
              <a:ext uri="{FF2B5EF4-FFF2-40B4-BE49-F238E27FC236}">
                <a16:creationId xmlns:a16="http://schemas.microsoft.com/office/drawing/2014/main" id="{F8D41B44-B7E6-B329-E638-07EE2FFCAA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22" t="15254" r="42672" b="23193"/>
          <a:stretch/>
        </p:blipFill>
        <p:spPr bwMode="auto">
          <a:xfrm>
            <a:off x="6017738" y="1215478"/>
            <a:ext cx="5364382" cy="394448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528340BA-305A-D17E-7EED-E763E124227A}"/>
              </a:ext>
            </a:extLst>
          </p:cNvPr>
          <p:cNvSpPr>
            <a:spLocks noGrp="1"/>
          </p:cNvSpPr>
          <p:nvPr>
            <p:ph type="title"/>
          </p:nvPr>
        </p:nvSpPr>
        <p:spPr>
          <a:xfrm>
            <a:off x="291648" y="250534"/>
            <a:ext cx="8753308" cy="706310"/>
          </a:xfrm>
        </p:spPr>
        <p:txBody>
          <a:bodyPr>
            <a:normAutofit fontScale="90000"/>
          </a:bodyPr>
          <a:lstStyle/>
          <a:p>
            <a:r>
              <a:rPr lang="en" dirty="0">
                <a:latin typeface="+mn-lt"/>
              </a:rPr>
              <a:t>Antibody Drug Conjugates</a:t>
            </a:r>
            <a:endParaRPr lang="en-US" dirty="0">
              <a:latin typeface="+mn-lt"/>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3B9CC82F-6B13-8708-81E7-3E4013F4D42A}"/>
              </a:ext>
            </a:extLst>
          </p:cNvPr>
          <p:cNvPicPr>
            <a:picLocks noChangeAspect="1"/>
          </p:cNvPicPr>
          <p:nvPr/>
        </p:nvPicPr>
        <p:blipFill>
          <a:blip r:embed="rId4"/>
          <a:stretch>
            <a:fillRect/>
          </a:stretch>
        </p:blipFill>
        <p:spPr>
          <a:xfrm>
            <a:off x="7750727" y="6002656"/>
            <a:ext cx="4364858" cy="777996"/>
          </a:xfrm>
          <a:prstGeom prst="rect">
            <a:avLst/>
          </a:prstGeom>
        </p:spPr>
      </p:pic>
    </p:spTree>
    <p:extLst>
      <p:ext uri="{BB962C8B-B14F-4D97-AF65-F5344CB8AC3E}">
        <p14:creationId xmlns:p14="http://schemas.microsoft.com/office/powerpoint/2010/main" val="113424859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E678A8-7E5F-4471-8C4A-D4B62AF96DB5}"/>
              </a:ext>
            </a:extLst>
          </p:cNvPr>
          <p:cNvSpPr txBox="1"/>
          <p:nvPr/>
        </p:nvSpPr>
        <p:spPr>
          <a:xfrm>
            <a:off x="764179" y="1288273"/>
            <a:ext cx="3579826" cy="3167406"/>
          </a:xfrm>
          <a:prstGeom prst="rect">
            <a:avLst/>
          </a:prstGeom>
          <a:noFill/>
        </p:spPr>
        <p:txBody>
          <a:bodyPr wrap="none" rtlCol="0">
            <a:spAutoFit/>
          </a:bodyPr>
          <a:lstStyle/>
          <a:p>
            <a:pPr defTabSz="1218072" fontAlgn="base">
              <a:spcBef>
                <a:spcPct val="0"/>
              </a:spcBef>
              <a:spcAft>
                <a:spcPct val="0"/>
              </a:spcAft>
            </a:pPr>
            <a:r>
              <a:rPr lang="en-US" sz="3197" dirty="0">
                <a:solidFill>
                  <a:srgbClr val="000000"/>
                </a:solidFill>
                <a:latin typeface="Arial" charset="0"/>
                <a:ea typeface="ＭＳ Ｐゴシック" charset="0"/>
                <a:cs typeface="Arial" panose="020B0604020202020204" pitchFamily="34" charset="0"/>
              </a:rPr>
              <a:t>ADC drug specific:</a:t>
            </a:r>
          </a:p>
          <a:p>
            <a:pPr defTabSz="1218072" fontAlgn="base">
              <a:spcBef>
                <a:spcPct val="0"/>
              </a:spcBef>
              <a:spcAft>
                <a:spcPct val="0"/>
              </a:spcAft>
            </a:pPr>
            <a:endParaRPr lang="en-US" sz="2398" dirty="0">
              <a:solidFill>
                <a:srgbClr val="000000"/>
              </a:solidFill>
              <a:latin typeface="Arial" charset="0"/>
              <a:ea typeface="ＭＳ Ｐゴシック" charset="0"/>
              <a:cs typeface="Arial" panose="020B0604020202020204" pitchFamily="34" charset="0"/>
            </a:endParaRPr>
          </a:p>
          <a:p>
            <a:pPr defTabSz="1218072" fontAlgn="base">
              <a:spcBef>
                <a:spcPct val="0"/>
              </a:spcBef>
              <a:spcAft>
                <a:spcPct val="0"/>
              </a:spcAft>
            </a:pPr>
            <a:endParaRPr lang="en-US" sz="2398" dirty="0">
              <a:solidFill>
                <a:srgbClr val="000000"/>
              </a:solidFill>
              <a:latin typeface="Arial" charset="0"/>
              <a:ea typeface="ＭＳ Ｐゴシック" charset="0"/>
              <a:cs typeface="Arial" panose="020B0604020202020204" pitchFamily="34" charset="0"/>
            </a:endParaRPr>
          </a:p>
          <a:p>
            <a:pPr defTabSz="1218072" fontAlgn="base">
              <a:spcBef>
                <a:spcPct val="0"/>
              </a:spcBef>
              <a:spcAft>
                <a:spcPct val="0"/>
              </a:spcAft>
            </a:pPr>
            <a:endParaRPr lang="en-US" sz="2398" dirty="0">
              <a:solidFill>
                <a:srgbClr val="000000"/>
              </a:solidFill>
              <a:latin typeface="Arial" charset="0"/>
              <a:ea typeface="ＭＳ Ｐゴシック" charset="0"/>
              <a:cs typeface="Arial" panose="020B0604020202020204" pitchFamily="34" charset="0"/>
            </a:endParaRPr>
          </a:p>
          <a:p>
            <a:pPr defTabSz="1218072" fontAlgn="base">
              <a:spcBef>
                <a:spcPct val="0"/>
              </a:spcBef>
              <a:spcAft>
                <a:spcPct val="0"/>
              </a:spcAft>
            </a:pPr>
            <a:endParaRPr lang="en-US" sz="2398" dirty="0">
              <a:solidFill>
                <a:srgbClr val="000000"/>
              </a:solidFill>
              <a:latin typeface="Arial" charset="0"/>
              <a:ea typeface="ＭＳ Ｐゴシック" charset="0"/>
              <a:cs typeface="Arial" panose="020B0604020202020204" pitchFamily="34" charset="0"/>
            </a:endParaRPr>
          </a:p>
          <a:p>
            <a:pPr defTabSz="1218072" fontAlgn="base">
              <a:spcBef>
                <a:spcPct val="0"/>
              </a:spcBef>
              <a:spcAft>
                <a:spcPct val="0"/>
              </a:spcAft>
            </a:pPr>
            <a:endParaRPr lang="en-US" sz="2398" dirty="0">
              <a:solidFill>
                <a:srgbClr val="000000"/>
              </a:solidFill>
              <a:latin typeface="Arial" charset="0"/>
              <a:ea typeface="ＭＳ Ｐゴシック" charset="0"/>
              <a:cs typeface="Arial" panose="020B0604020202020204" pitchFamily="34" charset="0"/>
            </a:endParaRPr>
          </a:p>
          <a:p>
            <a:pPr defTabSz="1218072" fontAlgn="base">
              <a:spcBef>
                <a:spcPct val="0"/>
              </a:spcBef>
              <a:spcAft>
                <a:spcPct val="0"/>
              </a:spcAft>
            </a:pPr>
            <a:endParaRPr lang="en-US" sz="2398" dirty="0">
              <a:solidFill>
                <a:srgbClr val="000000"/>
              </a:solidFill>
              <a:latin typeface="Arial" charset="0"/>
              <a:ea typeface="ＭＳ Ｐゴシック" charset="0"/>
              <a:cs typeface="Arial" panose="020B0604020202020204" pitchFamily="34" charset="0"/>
            </a:endParaRPr>
          </a:p>
          <a:p>
            <a:pPr defTabSz="1218072" fontAlgn="base">
              <a:spcBef>
                <a:spcPct val="0"/>
              </a:spcBef>
              <a:spcAft>
                <a:spcPct val="0"/>
              </a:spcAft>
            </a:pPr>
            <a:endParaRPr lang="en-US" sz="2398" dirty="0">
              <a:solidFill>
                <a:srgbClr val="000000"/>
              </a:solidFill>
              <a:latin typeface="Arial" charset="0"/>
              <a:ea typeface="ＭＳ Ｐゴシック" charset="0"/>
              <a:cs typeface="Arial" panose="020B0604020202020204" pitchFamily="34" charset="0"/>
            </a:endParaRP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6983D6DF-1C12-641B-8B73-C956A489D6EE}"/>
              </a:ext>
            </a:extLst>
          </p:cNvPr>
          <p:cNvPicPr>
            <a:picLocks noChangeAspect="1"/>
          </p:cNvPicPr>
          <p:nvPr/>
        </p:nvPicPr>
        <p:blipFill>
          <a:blip r:embed="rId2"/>
          <a:stretch>
            <a:fillRect/>
          </a:stretch>
        </p:blipFill>
        <p:spPr>
          <a:xfrm>
            <a:off x="7750727" y="6002656"/>
            <a:ext cx="4364858" cy="777996"/>
          </a:xfrm>
          <a:prstGeom prst="rect">
            <a:avLst/>
          </a:prstGeom>
        </p:spPr>
      </p:pic>
      <p:sp>
        <p:nvSpPr>
          <p:cNvPr id="5" name="TextBox 4">
            <a:extLst>
              <a:ext uri="{FF2B5EF4-FFF2-40B4-BE49-F238E27FC236}">
                <a16:creationId xmlns:a16="http://schemas.microsoft.com/office/drawing/2014/main" id="{5BADC566-AEF1-8869-19DB-BB1F17BE181A}"/>
              </a:ext>
            </a:extLst>
          </p:cNvPr>
          <p:cNvSpPr txBox="1"/>
          <p:nvPr/>
        </p:nvSpPr>
        <p:spPr>
          <a:xfrm>
            <a:off x="358944" y="301545"/>
            <a:ext cx="7022055" cy="748346"/>
          </a:xfrm>
          <a:prstGeom prst="rect">
            <a:avLst/>
          </a:prstGeom>
          <a:noFill/>
        </p:spPr>
        <p:txBody>
          <a:bodyPr wrap="square" rtlCol="0">
            <a:spAutoFit/>
          </a:bodyPr>
          <a:lstStyle/>
          <a:p>
            <a:pPr algn="ctr" defTabSz="1218072" fontAlgn="base">
              <a:spcBef>
                <a:spcPct val="0"/>
              </a:spcBef>
              <a:spcAft>
                <a:spcPct val="0"/>
              </a:spcAft>
            </a:pPr>
            <a:r>
              <a:rPr lang="en-US" sz="4263" dirty="0">
                <a:solidFill>
                  <a:srgbClr val="000000"/>
                </a:solidFill>
                <a:latin typeface="Arial" charset="0"/>
                <a:ea typeface="ＭＳ Ｐゴシック" charset="0"/>
                <a:cs typeface="Arial" panose="020B0604020202020204" pitchFamily="34" charset="0"/>
              </a:rPr>
              <a:t>Determinants of Success</a:t>
            </a:r>
          </a:p>
        </p:txBody>
      </p:sp>
    </p:spTree>
    <p:extLst>
      <p:ext uri="{BB962C8B-B14F-4D97-AF65-F5344CB8AC3E}">
        <p14:creationId xmlns:p14="http://schemas.microsoft.com/office/powerpoint/2010/main" val="2171401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C4773F9-AF6B-9CFB-96CD-C1ED329A8D6D}"/>
              </a:ext>
            </a:extLst>
          </p:cNvPr>
          <p:cNvSpPr>
            <a:spLocks noGrp="1"/>
          </p:cNvSpPr>
          <p:nvPr>
            <p:ph type="title"/>
          </p:nvPr>
        </p:nvSpPr>
        <p:spPr>
          <a:xfrm>
            <a:off x="605009" y="2088233"/>
            <a:ext cx="10981983" cy="1340768"/>
          </a:xfrm>
        </p:spPr>
        <p:txBody>
          <a:bodyPr/>
          <a:lstStyle/>
          <a:p>
            <a:r>
              <a:rPr lang="en-US" dirty="0"/>
              <a:t>Front Line Immunotherapy in Endometrial Cancer</a:t>
            </a:r>
          </a:p>
        </p:txBody>
      </p:sp>
    </p:spTree>
    <p:extLst>
      <p:ext uri="{BB962C8B-B14F-4D97-AF65-F5344CB8AC3E}">
        <p14:creationId xmlns:p14="http://schemas.microsoft.com/office/powerpoint/2010/main" val="99245932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E678A8-7E5F-4471-8C4A-D4B62AF96DB5}"/>
              </a:ext>
            </a:extLst>
          </p:cNvPr>
          <p:cNvSpPr txBox="1"/>
          <p:nvPr/>
        </p:nvSpPr>
        <p:spPr>
          <a:xfrm>
            <a:off x="764179" y="1288273"/>
            <a:ext cx="3579826" cy="3597844"/>
          </a:xfrm>
          <a:prstGeom prst="rect">
            <a:avLst/>
          </a:prstGeom>
          <a:noFill/>
        </p:spPr>
        <p:txBody>
          <a:bodyPr wrap="none" rtlCol="0">
            <a:spAutoFit/>
          </a:bodyPr>
          <a:lstStyle/>
          <a:p>
            <a:pPr defTabSz="1218072" fontAlgn="base">
              <a:spcBef>
                <a:spcPct val="0"/>
              </a:spcBef>
              <a:spcAft>
                <a:spcPct val="0"/>
              </a:spcAft>
            </a:pPr>
            <a:r>
              <a:rPr lang="en-US" sz="3197" dirty="0">
                <a:solidFill>
                  <a:srgbClr val="000000"/>
                </a:solidFill>
                <a:latin typeface="Arial" charset="0"/>
                <a:ea typeface="ＭＳ Ｐゴシック" charset="0"/>
                <a:cs typeface="Arial" panose="020B0604020202020204" pitchFamily="34" charset="0"/>
              </a:rPr>
              <a:t>ADC drug specific:</a:t>
            </a:r>
          </a:p>
          <a:p>
            <a:pPr defTabSz="1218072" fontAlgn="base">
              <a:spcBef>
                <a:spcPct val="0"/>
              </a:spcBef>
              <a:spcAft>
                <a:spcPct val="0"/>
              </a:spcAft>
            </a:pPr>
            <a:r>
              <a:rPr lang="en-US" sz="2797" dirty="0">
                <a:solidFill>
                  <a:srgbClr val="FF0000"/>
                </a:solidFill>
                <a:latin typeface="Arial" charset="0"/>
                <a:ea typeface="ＭＳ Ｐゴシック" charset="0"/>
                <a:cs typeface="Arial" panose="020B0604020202020204" pitchFamily="34" charset="0"/>
              </a:rPr>
              <a:t>Tumor selectivity</a:t>
            </a:r>
          </a:p>
          <a:p>
            <a:pPr defTabSz="1218072" fontAlgn="base">
              <a:spcBef>
                <a:spcPct val="0"/>
              </a:spcBef>
              <a:spcAft>
                <a:spcPct val="0"/>
              </a:spcAft>
            </a:pPr>
            <a:endParaRPr lang="en-US" sz="2398" dirty="0">
              <a:solidFill>
                <a:srgbClr val="000000"/>
              </a:solidFill>
              <a:latin typeface="Arial" charset="0"/>
              <a:ea typeface="ＭＳ Ｐゴシック" charset="0"/>
              <a:cs typeface="Arial" panose="020B0604020202020204" pitchFamily="34" charset="0"/>
            </a:endParaRPr>
          </a:p>
          <a:p>
            <a:pPr defTabSz="1218072" fontAlgn="base">
              <a:spcBef>
                <a:spcPct val="0"/>
              </a:spcBef>
              <a:spcAft>
                <a:spcPct val="0"/>
              </a:spcAft>
            </a:pPr>
            <a:endParaRPr lang="en-US" sz="2398" dirty="0">
              <a:solidFill>
                <a:srgbClr val="000000"/>
              </a:solidFill>
              <a:latin typeface="Arial" charset="0"/>
              <a:ea typeface="ＭＳ Ｐゴシック" charset="0"/>
              <a:cs typeface="Arial" panose="020B0604020202020204" pitchFamily="34" charset="0"/>
            </a:endParaRPr>
          </a:p>
          <a:p>
            <a:pPr defTabSz="1218072" fontAlgn="base">
              <a:spcBef>
                <a:spcPct val="0"/>
              </a:spcBef>
              <a:spcAft>
                <a:spcPct val="0"/>
              </a:spcAft>
            </a:pPr>
            <a:endParaRPr lang="en-US" sz="2398" dirty="0">
              <a:solidFill>
                <a:srgbClr val="000000"/>
              </a:solidFill>
              <a:latin typeface="Arial" charset="0"/>
              <a:ea typeface="ＭＳ Ｐゴシック" charset="0"/>
              <a:cs typeface="Arial" panose="020B0604020202020204" pitchFamily="34" charset="0"/>
            </a:endParaRPr>
          </a:p>
          <a:p>
            <a:pPr defTabSz="1218072" fontAlgn="base">
              <a:spcBef>
                <a:spcPct val="0"/>
              </a:spcBef>
              <a:spcAft>
                <a:spcPct val="0"/>
              </a:spcAft>
            </a:pPr>
            <a:endParaRPr lang="en-US" sz="2398" dirty="0">
              <a:solidFill>
                <a:srgbClr val="000000"/>
              </a:solidFill>
              <a:latin typeface="Arial" charset="0"/>
              <a:ea typeface="ＭＳ Ｐゴシック" charset="0"/>
              <a:cs typeface="Arial" panose="020B0604020202020204" pitchFamily="34" charset="0"/>
            </a:endParaRPr>
          </a:p>
          <a:p>
            <a:pPr defTabSz="1218072" fontAlgn="base">
              <a:spcBef>
                <a:spcPct val="0"/>
              </a:spcBef>
              <a:spcAft>
                <a:spcPct val="0"/>
              </a:spcAft>
            </a:pPr>
            <a:endParaRPr lang="en-US" sz="2398" dirty="0">
              <a:solidFill>
                <a:srgbClr val="000000"/>
              </a:solidFill>
              <a:latin typeface="Arial" charset="0"/>
              <a:ea typeface="ＭＳ Ｐゴシック" charset="0"/>
              <a:cs typeface="Arial" panose="020B0604020202020204" pitchFamily="34" charset="0"/>
            </a:endParaRPr>
          </a:p>
          <a:p>
            <a:pPr defTabSz="1218072" fontAlgn="base">
              <a:spcBef>
                <a:spcPct val="0"/>
              </a:spcBef>
              <a:spcAft>
                <a:spcPct val="0"/>
              </a:spcAft>
            </a:pPr>
            <a:endParaRPr lang="en-US" sz="2398" dirty="0">
              <a:solidFill>
                <a:srgbClr val="000000"/>
              </a:solidFill>
              <a:latin typeface="Arial" charset="0"/>
              <a:ea typeface="ＭＳ Ｐゴシック" charset="0"/>
              <a:cs typeface="Arial" panose="020B0604020202020204" pitchFamily="34" charset="0"/>
            </a:endParaRPr>
          </a:p>
          <a:p>
            <a:pPr defTabSz="1218072" fontAlgn="base">
              <a:spcBef>
                <a:spcPct val="0"/>
              </a:spcBef>
              <a:spcAft>
                <a:spcPct val="0"/>
              </a:spcAft>
            </a:pPr>
            <a:endParaRPr lang="en-US" sz="2398" dirty="0">
              <a:solidFill>
                <a:srgbClr val="000000"/>
              </a:solidFill>
              <a:latin typeface="Arial" charset="0"/>
              <a:ea typeface="ＭＳ Ｐゴシック" charset="0"/>
              <a:cs typeface="Arial" panose="020B0604020202020204" pitchFamily="34" charset="0"/>
            </a:endParaRPr>
          </a:p>
        </p:txBody>
      </p:sp>
      <p:pic>
        <p:nvPicPr>
          <p:cNvPr id="1026" name="Picture 2" descr="Heatmap showing differential expression of top 200 genes between... |  Download Scientific Diagram">
            <a:extLst>
              <a:ext uri="{FF2B5EF4-FFF2-40B4-BE49-F238E27FC236}">
                <a16:creationId xmlns:a16="http://schemas.microsoft.com/office/drawing/2014/main" id="{33948B05-A4E6-4406-86BB-F664F619A7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797"/>
          <a:stretch/>
        </p:blipFill>
        <p:spPr bwMode="auto">
          <a:xfrm>
            <a:off x="4782378" y="1385156"/>
            <a:ext cx="5709713" cy="38187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9295F0C-0509-4CFE-818E-F47F40577DEF}"/>
              </a:ext>
            </a:extLst>
          </p:cNvPr>
          <p:cNvSpPr txBox="1"/>
          <p:nvPr/>
        </p:nvSpPr>
        <p:spPr>
          <a:xfrm>
            <a:off x="6922551" y="5345233"/>
            <a:ext cx="1147878" cy="461345"/>
          </a:xfrm>
          <a:prstGeom prst="rect">
            <a:avLst/>
          </a:prstGeom>
          <a:noFill/>
        </p:spPr>
        <p:txBody>
          <a:bodyPr wrap="none" rtlCol="0">
            <a:spAutoFit/>
          </a:bodyPr>
          <a:lstStyle/>
          <a:p>
            <a:pPr defTabSz="1218072" fontAlgn="base">
              <a:spcBef>
                <a:spcPct val="0"/>
              </a:spcBef>
              <a:spcAft>
                <a:spcPct val="0"/>
              </a:spcAft>
            </a:pPr>
            <a:r>
              <a:rPr lang="en-US" sz="2398" dirty="0">
                <a:solidFill>
                  <a:srgbClr val="000000"/>
                </a:solidFill>
                <a:latin typeface="Arial" charset="0"/>
                <a:ea typeface="ＭＳ Ｐゴシック" charset="0"/>
                <a:cs typeface="Arial" panose="020B0604020202020204" pitchFamily="34" charset="0"/>
              </a:rPr>
              <a:t>Tumor </a:t>
            </a:r>
          </a:p>
        </p:txBody>
      </p:sp>
      <p:sp>
        <p:nvSpPr>
          <p:cNvPr id="8" name="TextBox 7">
            <a:extLst>
              <a:ext uri="{FF2B5EF4-FFF2-40B4-BE49-F238E27FC236}">
                <a16:creationId xmlns:a16="http://schemas.microsoft.com/office/drawing/2014/main" id="{D4549A44-96F6-4705-BAA6-362F207D66EA}"/>
              </a:ext>
            </a:extLst>
          </p:cNvPr>
          <p:cNvSpPr txBox="1"/>
          <p:nvPr/>
        </p:nvSpPr>
        <p:spPr>
          <a:xfrm>
            <a:off x="8764884" y="5345233"/>
            <a:ext cx="1263487" cy="461345"/>
          </a:xfrm>
          <a:prstGeom prst="rect">
            <a:avLst/>
          </a:prstGeom>
          <a:noFill/>
        </p:spPr>
        <p:txBody>
          <a:bodyPr wrap="none" rtlCol="0">
            <a:spAutoFit/>
          </a:bodyPr>
          <a:lstStyle/>
          <a:p>
            <a:pPr defTabSz="1218072" fontAlgn="base">
              <a:spcBef>
                <a:spcPct val="0"/>
              </a:spcBef>
              <a:spcAft>
                <a:spcPct val="0"/>
              </a:spcAft>
            </a:pPr>
            <a:r>
              <a:rPr lang="en-US" sz="2398" dirty="0">
                <a:solidFill>
                  <a:srgbClr val="000000"/>
                </a:solidFill>
                <a:latin typeface="Arial" charset="0"/>
                <a:ea typeface="ＭＳ Ｐゴシック" charset="0"/>
                <a:cs typeface="Arial" panose="020B0604020202020204" pitchFamily="34" charset="0"/>
              </a:rPr>
              <a:t>Normal </a:t>
            </a:r>
          </a:p>
        </p:txBody>
      </p:sp>
      <p:sp>
        <p:nvSpPr>
          <p:cNvPr id="6" name="TextBox 5">
            <a:extLst>
              <a:ext uri="{FF2B5EF4-FFF2-40B4-BE49-F238E27FC236}">
                <a16:creationId xmlns:a16="http://schemas.microsoft.com/office/drawing/2014/main" id="{51A4EA29-39A7-C30D-549D-B032A2D87F5A}"/>
              </a:ext>
            </a:extLst>
          </p:cNvPr>
          <p:cNvSpPr txBox="1"/>
          <p:nvPr/>
        </p:nvSpPr>
        <p:spPr>
          <a:xfrm>
            <a:off x="358944" y="301545"/>
            <a:ext cx="7022055" cy="748346"/>
          </a:xfrm>
          <a:prstGeom prst="rect">
            <a:avLst/>
          </a:prstGeom>
          <a:noFill/>
        </p:spPr>
        <p:txBody>
          <a:bodyPr wrap="square" rtlCol="0">
            <a:spAutoFit/>
          </a:bodyPr>
          <a:lstStyle/>
          <a:p>
            <a:pPr algn="ctr" defTabSz="1218072" fontAlgn="base">
              <a:spcBef>
                <a:spcPct val="0"/>
              </a:spcBef>
              <a:spcAft>
                <a:spcPct val="0"/>
              </a:spcAft>
            </a:pPr>
            <a:r>
              <a:rPr lang="en-US" sz="4263" dirty="0">
                <a:solidFill>
                  <a:srgbClr val="000000"/>
                </a:solidFill>
                <a:latin typeface="Arial" charset="0"/>
                <a:ea typeface="ＭＳ Ｐゴシック" charset="0"/>
                <a:cs typeface="Arial" panose="020B0604020202020204" pitchFamily="34" charset="0"/>
              </a:rPr>
              <a:t>Determinants of Success</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9BA4C1BF-46AD-03F9-D0A9-87A1AD59F5E9}"/>
              </a:ext>
            </a:extLst>
          </p:cNvPr>
          <p:cNvPicPr>
            <a:picLocks noChangeAspect="1"/>
          </p:cNvPicPr>
          <p:nvPr/>
        </p:nvPicPr>
        <p:blipFill>
          <a:blip r:embed="rId3"/>
          <a:stretch>
            <a:fillRect/>
          </a:stretch>
        </p:blipFill>
        <p:spPr>
          <a:xfrm>
            <a:off x="7750727" y="6002656"/>
            <a:ext cx="4364858" cy="777996"/>
          </a:xfrm>
          <a:prstGeom prst="rect">
            <a:avLst/>
          </a:prstGeom>
        </p:spPr>
      </p:pic>
    </p:spTree>
    <p:extLst>
      <p:ext uri="{BB962C8B-B14F-4D97-AF65-F5344CB8AC3E}">
        <p14:creationId xmlns:p14="http://schemas.microsoft.com/office/powerpoint/2010/main" val="16293408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E678A8-7E5F-4471-8C4A-D4B62AF96DB5}"/>
              </a:ext>
            </a:extLst>
          </p:cNvPr>
          <p:cNvSpPr txBox="1"/>
          <p:nvPr/>
        </p:nvSpPr>
        <p:spPr>
          <a:xfrm>
            <a:off x="764179" y="1288274"/>
            <a:ext cx="3579826" cy="3228833"/>
          </a:xfrm>
          <a:prstGeom prst="rect">
            <a:avLst/>
          </a:prstGeom>
          <a:noFill/>
        </p:spPr>
        <p:txBody>
          <a:bodyPr wrap="none" rtlCol="0">
            <a:spAutoFit/>
          </a:bodyPr>
          <a:lstStyle/>
          <a:p>
            <a:pPr defTabSz="1218072" fontAlgn="base">
              <a:spcBef>
                <a:spcPct val="0"/>
              </a:spcBef>
              <a:spcAft>
                <a:spcPct val="0"/>
              </a:spcAft>
            </a:pPr>
            <a:r>
              <a:rPr lang="en-US" sz="3197" dirty="0">
                <a:solidFill>
                  <a:srgbClr val="000000"/>
                </a:solidFill>
                <a:latin typeface="Arial" charset="0"/>
                <a:ea typeface="ＭＳ Ｐゴシック" charset="0"/>
                <a:cs typeface="Arial" panose="020B0604020202020204" pitchFamily="34" charset="0"/>
              </a:rPr>
              <a:t>ADC drug specific:</a:t>
            </a:r>
          </a:p>
          <a:p>
            <a:pPr defTabSz="1218072" fontAlgn="base">
              <a:spcBef>
                <a:spcPct val="0"/>
              </a:spcBef>
              <a:spcAft>
                <a:spcPct val="0"/>
              </a:spcAft>
            </a:pPr>
            <a:r>
              <a:rPr lang="en-US" sz="2398" dirty="0">
                <a:solidFill>
                  <a:srgbClr val="000000"/>
                </a:solidFill>
                <a:latin typeface="Arial" charset="0"/>
                <a:ea typeface="ＭＳ Ｐゴシック" charset="0"/>
                <a:cs typeface="Arial" panose="020B0604020202020204" pitchFamily="34" charset="0"/>
              </a:rPr>
              <a:t>Tumor selectivity</a:t>
            </a:r>
          </a:p>
          <a:p>
            <a:pPr defTabSz="1218072" fontAlgn="base">
              <a:spcBef>
                <a:spcPct val="0"/>
              </a:spcBef>
              <a:spcAft>
                <a:spcPct val="0"/>
              </a:spcAft>
            </a:pPr>
            <a:r>
              <a:rPr lang="en-US" sz="2797" dirty="0">
                <a:solidFill>
                  <a:srgbClr val="FF0000"/>
                </a:solidFill>
                <a:latin typeface="Arial" charset="0"/>
                <a:ea typeface="ＭＳ Ｐゴシック" charset="0"/>
                <a:cs typeface="Arial" panose="020B0604020202020204" pitchFamily="34" charset="0"/>
              </a:rPr>
              <a:t>Endocytosis</a:t>
            </a:r>
          </a:p>
          <a:p>
            <a:pPr defTabSz="1218072" fontAlgn="base">
              <a:spcBef>
                <a:spcPct val="0"/>
              </a:spcBef>
              <a:spcAft>
                <a:spcPct val="0"/>
              </a:spcAft>
            </a:pPr>
            <a:endParaRPr lang="en-US" sz="2398" dirty="0">
              <a:solidFill>
                <a:srgbClr val="000000"/>
              </a:solidFill>
              <a:latin typeface="Arial" charset="0"/>
              <a:ea typeface="ＭＳ Ｐゴシック" charset="0"/>
              <a:cs typeface="Arial" panose="020B0604020202020204" pitchFamily="34" charset="0"/>
            </a:endParaRPr>
          </a:p>
          <a:p>
            <a:pPr defTabSz="1218072" fontAlgn="base">
              <a:spcBef>
                <a:spcPct val="0"/>
              </a:spcBef>
              <a:spcAft>
                <a:spcPct val="0"/>
              </a:spcAft>
            </a:pPr>
            <a:endParaRPr lang="en-US" sz="2398" dirty="0">
              <a:solidFill>
                <a:srgbClr val="000000"/>
              </a:solidFill>
              <a:latin typeface="Arial" charset="0"/>
              <a:ea typeface="ＭＳ Ｐゴシック" charset="0"/>
              <a:cs typeface="Arial" panose="020B0604020202020204" pitchFamily="34" charset="0"/>
            </a:endParaRPr>
          </a:p>
          <a:p>
            <a:pPr defTabSz="1218072" fontAlgn="base">
              <a:spcBef>
                <a:spcPct val="0"/>
              </a:spcBef>
              <a:spcAft>
                <a:spcPct val="0"/>
              </a:spcAft>
            </a:pPr>
            <a:endParaRPr lang="en-US" sz="2398" dirty="0">
              <a:solidFill>
                <a:srgbClr val="000000"/>
              </a:solidFill>
              <a:latin typeface="Arial" charset="0"/>
              <a:ea typeface="ＭＳ Ｐゴシック" charset="0"/>
              <a:cs typeface="Arial" panose="020B0604020202020204" pitchFamily="34" charset="0"/>
            </a:endParaRPr>
          </a:p>
          <a:p>
            <a:pPr defTabSz="1218072" fontAlgn="base">
              <a:spcBef>
                <a:spcPct val="0"/>
              </a:spcBef>
              <a:spcAft>
                <a:spcPct val="0"/>
              </a:spcAft>
            </a:pPr>
            <a:endParaRPr lang="en-US" sz="2398" dirty="0">
              <a:solidFill>
                <a:srgbClr val="000000"/>
              </a:solidFill>
              <a:latin typeface="Arial" charset="0"/>
              <a:ea typeface="ＭＳ Ｐゴシック" charset="0"/>
              <a:cs typeface="Arial" panose="020B0604020202020204" pitchFamily="34" charset="0"/>
            </a:endParaRPr>
          </a:p>
          <a:p>
            <a:pPr defTabSz="1218072" fontAlgn="base">
              <a:spcBef>
                <a:spcPct val="0"/>
              </a:spcBef>
              <a:spcAft>
                <a:spcPct val="0"/>
              </a:spcAft>
            </a:pPr>
            <a:endParaRPr lang="en-US" sz="2398" dirty="0">
              <a:solidFill>
                <a:srgbClr val="000000"/>
              </a:solidFill>
              <a:latin typeface="Arial" charset="0"/>
              <a:ea typeface="ＭＳ Ｐゴシック" charset="0"/>
              <a:cs typeface="Arial" panose="020B0604020202020204" pitchFamily="34" charset="0"/>
            </a:endParaRPr>
          </a:p>
        </p:txBody>
      </p:sp>
      <p:pic>
        <p:nvPicPr>
          <p:cNvPr id="5" name="Picture 4">
            <a:extLst>
              <a:ext uri="{FF2B5EF4-FFF2-40B4-BE49-F238E27FC236}">
                <a16:creationId xmlns:a16="http://schemas.microsoft.com/office/drawing/2014/main" id="{D3ED585D-53AA-4612-9F01-68486FB21C2F}"/>
              </a:ext>
            </a:extLst>
          </p:cNvPr>
          <p:cNvPicPr>
            <a:picLocks noChangeAspect="1"/>
          </p:cNvPicPr>
          <p:nvPr/>
        </p:nvPicPr>
        <p:blipFill rotWithShape="1">
          <a:blip r:embed="rId2">
            <a:extLst>
              <a:ext uri="{28A0092B-C50C-407E-A947-70E740481C1C}">
                <a14:useLocalDpi xmlns:a14="http://schemas.microsoft.com/office/drawing/2010/main" val="0"/>
              </a:ext>
            </a:extLst>
          </a:blip>
          <a:srcRect t="6692"/>
          <a:stretch/>
        </p:blipFill>
        <p:spPr>
          <a:xfrm>
            <a:off x="4477084" y="1062661"/>
            <a:ext cx="6849502" cy="4953080"/>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CF6E45A9-FFDA-0788-320B-3B850BE68E57}"/>
              </a:ext>
            </a:extLst>
          </p:cNvPr>
          <p:cNvPicPr>
            <a:picLocks noChangeAspect="1"/>
          </p:cNvPicPr>
          <p:nvPr/>
        </p:nvPicPr>
        <p:blipFill>
          <a:blip r:embed="rId3"/>
          <a:stretch>
            <a:fillRect/>
          </a:stretch>
        </p:blipFill>
        <p:spPr>
          <a:xfrm>
            <a:off x="7750727" y="6002656"/>
            <a:ext cx="4364858" cy="777996"/>
          </a:xfrm>
          <a:prstGeom prst="rect">
            <a:avLst/>
          </a:prstGeom>
        </p:spPr>
      </p:pic>
      <p:sp>
        <p:nvSpPr>
          <p:cNvPr id="4" name="TextBox 3">
            <a:extLst>
              <a:ext uri="{FF2B5EF4-FFF2-40B4-BE49-F238E27FC236}">
                <a16:creationId xmlns:a16="http://schemas.microsoft.com/office/drawing/2014/main" id="{7920188B-53F0-16C5-92E5-E699B07B234E}"/>
              </a:ext>
            </a:extLst>
          </p:cNvPr>
          <p:cNvSpPr txBox="1"/>
          <p:nvPr/>
        </p:nvSpPr>
        <p:spPr>
          <a:xfrm>
            <a:off x="358944" y="301545"/>
            <a:ext cx="7022055" cy="748346"/>
          </a:xfrm>
          <a:prstGeom prst="rect">
            <a:avLst/>
          </a:prstGeom>
          <a:noFill/>
        </p:spPr>
        <p:txBody>
          <a:bodyPr wrap="square" rtlCol="0">
            <a:spAutoFit/>
          </a:bodyPr>
          <a:lstStyle/>
          <a:p>
            <a:pPr algn="ctr" defTabSz="1218072" fontAlgn="base">
              <a:spcBef>
                <a:spcPct val="0"/>
              </a:spcBef>
              <a:spcAft>
                <a:spcPct val="0"/>
              </a:spcAft>
            </a:pPr>
            <a:r>
              <a:rPr lang="en-US" sz="4263" dirty="0">
                <a:solidFill>
                  <a:srgbClr val="000000"/>
                </a:solidFill>
                <a:latin typeface="Arial" charset="0"/>
                <a:ea typeface="ＭＳ Ｐゴシック" charset="0"/>
                <a:cs typeface="Arial" panose="020B0604020202020204" pitchFamily="34" charset="0"/>
              </a:rPr>
              <a:t>Determinants of Success</a:t>
            </a:r>
          </a:p>
        </p:txBody>
      </p:sp>
    </p:spTree>
    <p:extLst>
      <p:ext uri="{BB962C8B-B14F-4D97-AF65-F5344CB8AC3E}">
        <p14:creationId xmlns:p14="http://schemas.microsoft.com/office/powerpoint/2010/main" val="420934711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E678A8-7E5F-4471-8C4A-D4B62AF96DB5}"/>
              </a:ext>
            </a:extLst>
          </p:cNvPr>
          <p:cNvSpPr txBox="1"/>
          <p:nvPr/>
        </p:nvSpPr>
        <p:spPr>
          <a:xfrm>
            <a:off x="764179" y="1288273"/>
            <a:ext cx="3650358" cy="3597844"/>
          </a:xfrm>
          <a:prstGeom prst="rect">
            <a:avLst/>
          </a:prstGeom>
          <a:noFill/>
        </p:spPr>
        <p:txBody>
          <a:bodyPr wrap="none" rtlCol="0">
            <a:spAutoFit/>
          </a:bodyPr>
          <a:lstStyle/>
          <a:p>
            <a:pPr defTabSz="913554">
              <a:defRPr/>
            </a:pPr>
            <a:r>
              <a:rPr lang="en-US" sz="3197" dirty="0">
                <a:solidFill>
                  <a:prstClr val="black"/>
                </a:solidFill>
                <a:latin typeface="Arial" charset="0"/>
                <a:ea typeface="ＭＳ Ｐゴシック"/>
                <a:cs typeface="Arial" panose="020B0604020202020204" pitchFamily="34" charset="0"/>
              </a:rPr>
              <a:t>ADC drug specific:</a:t>
            </a:r>
          </a:p>
          <a:p>
            <a:pPr defTabSz="913554">
              <a:defRPr/>
            </a:pPr>
            <a:r>
              <a:rPr lang="en-US" sz="2398" dirty="0">
                <a:solidFill>
                  <a:prstClr val="black"/>
                </a:solidFill>
                <a:latin typeface="Arial" charset="0"/>
                <a:ea typeface="ＭＳ Ｐゴシック"/>
                <a:cs typeface="Arial" panose="020B0604020202020204" pitchFamily="34" charset="0"/>
              </a:rPr>
              <a:t>Tumor selectivity</a:t>
            </a:r>
          </a:p>
          <a:p>
            <a:pPr defTabSz="913554">
              <a:defRPr/>
            </a:pPr>
            <a:r>
              <a:rPr lang="en-US" sz="2398" dirty="0">
                <a:solidFill>
                  <a:prstClr val="black"/>
                </a:solidFill>
                <a:latin typeface="Arial" charset="0"/>
                <a:ea typeface="ＭＳ Ｐゴシック"/>
                <a:cs typeface="Arial" panose="020B0604020202020204" pitchFamily="34" charset="0"/>
              </a:rPr>
              <a:t>Endocytosis</a:t>
            </a:r>
          </a:p>
          <a:p>
            <a:pPr defTabSz="913554">
              <a:defRPr/>
            </a:pPr>
            <a:r>
              <a:rPr lang="en-US" sz="2797" dirty="0">
                <a:solidFill>
                  <a:srgbClr val="FF0000"/>
                </a:solidFill>
                <a:latin typeface="Arial" charset="0"/>
                <a:ea typeface="ＭＳ Ｐゴシック"/>
                <a:cs typeface="Arial" panose="020B0604020202020204" pitchFamily="34" charset="0"/>
              </a:rPr>
              <a:t>Intracellular activation</a:t>
            </a:r>
          </a:p>
          <a:p>
            <a:pPr defTabSz="913554">
              <a:defRPr/>
            </a:pPr>
            <a:endParaRPr lang="en-US" sz="2398" dirty="0">
              <a:solidFill>
                <a:prstClr val="black"/>
              </a:solidFill>
              <a:latin typeface="Arial" charset="0"/>
              <a:ea typeface="ＭＳ Ｐゴシック"/>
              <a:cs typeface="Arial" panose="020B0604020202020204" pitchFamily="34" charset="0"/>
            </a:endParaRPr>
          </a:p>
          <a:p>
            <a:pPr defTabSz="913554">
              <a:defRPr/>
            </a:pPr>
            <a:endParaRPr lang="en-US" sz="2398" dirty="0">
              <a:solidFill>
                <a:prstClr val="black"/>
              </a:solidFill>
              <a:latin typeface="Arial" charset="0"/>
              <a:ea typeface="ＭＳ Ｐゴシック"/>
              <a:cs typeface="Arial" panose="020B0604020202020204" pitchFamily="34" charset="0"/>
            </a:endParaRPr>
          </a:p>
          <a:p>
            <a:pPr defTabSz="913554">
              <a:defRPr/>
            </a:pPr>
            <a:endParaRPr lang="en-US" sz="2398" dirty="0">
              <a:solidFill>
                <a:prstClr val="black"/>
              </a:solidFill>
              <a:latin typeface="Arial" charset="0"/>
              <a:ea typeface="ＭＳ Ｐゴシック"/>
              <a:cs typeface="Arial" panose="020B0604020202020204" pitchFamily="34" charset="0"/>
            </a:endParaRPr>
          </a:p>
          <a:p>
            <a:pPr defTabSz="913554">
              <a:defRPr/>
            </a:pPr>
            <a:endParaRPr lang="en-US" sz="2398" dirty="0">
              <a:solidFill>
                <a:prstClr val="black"/>
              </a:solidFill>
              <a:latin typeface="Arial" charset="0"/>
              <a:ea typeface="ＭＳ Ｐゴシック"/>
              <a:cs typeface="Arial" panose="020B0604020202020204" pitchFamily="34" charset="0"/>
            </a:endParaRPr>
          </a:p>
          <a:p>
            <a:pPr defTabSz="913554">
              <a:defRPr/>
            </a:pPr>
            <a:endParaRPr lang="en-US" sz="2398" dirty="0">
              <a:solidFill>
                <a:prstClr val="black"/>
              </a:solidFill>
              <a:latin typeface="Arial" charset="0"/>
              <a:ea typeface="ＭＳ Ｐゴシック"/>
              <a:cs typeface="Arial" panose="020B0604020202020204" pitchFamily="34" charset="0"/>
            </a:endParaRPr>
          </a:p>
        </p:txBody>
      </p:sp>
      <p:pic>
        <p:nvPicPr>
          <p:cNvPr id="5" name="Picture 4">
            <a:extLst>
              <a:ext uri="{FF2B5EF4-FFF2-40B4-BE49-F238E27FC236}">
                <a16:creationId xmlns:a16="http://schemas.microsoft.com/office/drawing/2014/main" id="{BDFADDD0-3471-466E-BB46-8C27CEEE4E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6767" y="1152884"/>
            <a:ext cx="4698279" cy="4698279"/>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8BE5B2D2-ADA2-D7A2-6CBC-318BF51AAEBB}"/>
              </a:ext>
            </a:extLst>
          </p:cNvPr>
          <p:cNvPicPr>
            <a:picLocks noChangeAspect="1"/>
          </p:cNvPicPr>
          <p:nvPr/>
        </p:nvPicPr>
        <p:blipFill>
          <a:blip r:embed="rId3"/>
          <a:stretch>
            <a:fillRect/>
          </a:stretch>
        </p:blipFill>
        <p:spPr>
          <a:xfrm>
            <a:off x="7750727" y="6002656"/>
            <a:ext cx="4364858" cy="777996"/>
          </a:xfrm>
          <a:prstGeom prst="rect">
            <a:avLst/>
          </a:prstGeom>
        </p:spPr>
      </p:pic>
      <p:sp>
        <p:nvSpPr>
          <p:cNvPr id="4" name="TextBox 3">
            <a:extLst>
              <a:ext uri="{FF2B5EF4-FFF2-40B4-BE49-F238E27FC236}">
                <a16:creationId xmlns:a16="http://schemas.microsoft.com/office/drawing/2014/main" id="{D66BF2A3-2043-A9BB-AD73-73784BF674C3}"/>
              </a:ext>
            </a:extLst>
          </p:cNvPr>
          <p:cNvSpPr txBox="1"/>
          <p:nvPr/>
        </p:nvSpPr>
        <p:spPr>
          <a:xfrm>
            <a:off x="358944" y="301545"/>
            <a:ext cx="7022055" cy="748346"/>
          </a:xfrm>
          <a:prstGeom prst="rect">
            <a:avLst/>
          </a:prstGeom>
          <a:noFill/>
        </p:spPr>
        <p:txBody>
          <a:bodyPr wrap="square" rtlCol="0">
            <a:spAutoFit/>
          </a:bodyPr>
          <a:lstStyle/>
          <a:p>
            <a:pPr algn="ctr" defTabSz="1218072" fontAlgn="base">
              <a:spcBef>
                <a:spcPct val="0"/>
              </a:spcBef>
              <a:spcAft>
                <a:spcPct val="0"/>
              </a:spcAft>
            </a:pPr>
            <a:r>
              <a:rPr lang="en-US" sz="4263" dirty="0">
                <a:solidFill>
                  <a:srgbClr val="000000"/>
                </a:solidFill>
                <a:latin typeface="Arial" charset="0"/>
                <a:ea typeface="ＭＳ Ｐゴシック" charset="0"/>
                <a:cs typeface="Arial" panose="020B0604020202020204" pitchFamily="34" charset="0"/>
              </a:rPr>
              <a:t>Determinants of Success</a:t>
            </a:r>
          </a:p>
        </p:txBody>
      </p:sp>
    </p:spTree>
    <p:extLst>
      <p:ext uri="{BB962C8B-B14F-4D97-AF65-F5344CB8AC3E}">
        <p14:creationId xmlns:p14="http://schemas.microsoft.com/office/powerpoint/2010/main" val="15558527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E678A8-7E5F-4471-8C4A-D4B62AF96DB5}"/>
              </a:ext>
            </a:extLst>
          </p:cNvPr>
          <p:cNvSpPr txBox="1"/>
          <p:nvPr/>
        </p:nvSpPr>
        <p:spPr>
          <a:xfrm>
            <a:off x="764179" y="1288274"/>
            <a:ext cx="3579826" cy="3966855"/>
          </a:xfrm>
          <a:prstGeom prst="rect">
            <a:avLst/>
          </a:prstGeom>
          <a:noFill/>
        </p:spPr>
        <p:txBody>
          <a:bodyPr wrap="none" rtlCol="0">
            <a:spAutoFit/>
          </a:bodyPr>
          <a:lstStyle/>
          <a:p>
            <a:pPr defTabSz="1218072" fontAlgn="base">
              <a:spcBef>
                <a:spcPct val="0"/>
              </a:spcBef>
              <a:spcAft>
                <a:spcPct val="0"/>
              </a:spcAft>
            </a:pPr>
            <a:r>
              <a:rPr lang="en-US" sz="3197" dirty="0">
                <a:solidFill>
                  <a:srgbClr val="000000"/>
                </a:solidFill>
                <a:latin typeface="Arial" charset="0"/>
                <a:ea typeface="ＭＳ Ｐゴシック" charset="0"/>
                <a:cs typeface="Arial" panose="020B0604020202020204" pitchFamily="34" charset="0"/>
              </a:rPr>
              <a:t>ADC drug specific:</a:t>
            </a:r>
          </a:p>
          <a:p>
            <a:pPr defTabSz="1218072" fontAlgn="base">
              <a:spcBef>
                <a:spcPct val="0"/>
              </a:spcBef>
              <a:spcAft>
                <a:spcPct val="0"/>
              </a:spcAft>
            </a:pPr>
            <a:r>
              <a:rPr lang="en-US" sz="2398" dirty="0">
                <a:solidFill>
                  <a:srgbClr val="000000"/>
                </a:solidFill>
                <a:latin typeface="Arial" charset="0"/>
                <a:ea typeface="ＭＳ Ｐゴシック" charset="0"/>
                <a:cs typeface="Arial" panose="020B0604020202020204" pitchFamily="34" charset="0"/>
              </a:rPr>
              <a:t>Tumor selectivity</a:t>
            </a:r>
          </a:p>
          <a:p>
            <a:pPr defTabSz="1218072" fontAlgn="base">
              <a:spcBef>
                <a:spcPct val="0"/>
              </a:spcBef>
              <a:spcAft>
                <a:spcPct val="0"/>
              </a:spcAft>
            </a:pPr>
            <a:r>
              <a:rPr lang="en-US" sz="2398" dirty="0">
                <a:solidFill>
                  <a:srgbClr val="000000"/>
                </a:solidFill>
                <a:latin typeface="Arial" charset="0"/>
                <a:ea typeface="ＭＳ Ｐゴシック" charset="0"/>
                <a:cs typeface="Arial" panose="020B0604020202020204" pitchFamily="34" charset="0"/>
              </a:rPr>
              <a:t>Endocytosis</a:t>
            </a:r>
          </a:p>
          <a:p>
            <a:pPr defTabSz="1218072" fontAlgn="base">
              <a:spcBef>
                <a:spcPct val="0"/>
              </a:spcBef>
              <a:spcAft>
                <a:spcPct val="0"/>
              </a:spcAft>
            </a:pPr>
            <a:r>
              <a:rPr lang="en-US" sz="2398" dirty="0">
                <a:solidFill>
                  <a:srgbClr val="000000"/>
                </a:solidFill>
                <a:latin typeface="Arial" charset="0"/>
                <a:ea typeface="ＭＳ Ｐゴシック" charset="0"/>
                <a:cs typeface="Arial" panose="020B0604020202020204" pitchFamily="34" charset="0"/>
              </a:rPr>
              <a:t>Intracellular activation</a:t>
            </a:r>
          </a:p>
          <a:p>
            <a:pPr defTabSz="1218072" fontAlgn="base">
              <a:spcBef>
                <a:spcPct val="0"/>
              </a:spcBef>
              <a:spcAft>
                <a:spcPct val="0"/>
              </a:spcAft>
            </a:pPr>
            <a:r>
              <a:rPr lang="en-US" sz="2797" dirty="0">
                <a:solidFill>
                  <a:srgbClr val="FF0000"/>
                </a:solidFill>
                <a:latin typeface="Arial" charset="0"/>
                <a:ea typeface="ＭＳ Ｐゴシック" charset="0"/>
                <a:cs typeface="Arial" panose="020B0604020202020204" pitchFamily="34" charset="0"/>
              </a:rPr>
              <a:t>Bystander effects</a:t>
            </a:r>
          </a:p>
          <a:p>
            <a:pPr defTabSz="1218072" fontAlgn="base">
              <a:spcBef>
                <a:spcPct val="0"/>
              </a:spcBef>
              <a:spcAft>
                <a:spcPct val="0"/>
              </a:spcAft>
            </a:pPr>
            <a:endParaRPr lang="en-US" sz="2398" dirty="0">
              <a:solidFill>
                <a:srgbClr val="000000"/>
              </a:solidFill>
              <a:latin typeface="Arial" charset="0"/>
              <a:ea typeface="ＭＳ Ｐゴシック" charset="0"/>
              <a:cs typeface="Arial" panose="020B0604020202020204" pitchFamily="34" charset="0"/>
            </a:endParaRPr>
          </a:p>
          <a:p>
            <a:pPr defTabSz="1218072" fontAlgn="base">
              <a:spcBef>
                <a:spcPct val="0"/>
              </a:spcBef>
              <a:spcAft>
                <a:spcPct val="0"/>
              </a:spcAft>
            </a:pPr>
            <a:endParaRPr lang="en-US" sz="2398" dirty="0">
              <a:solidFill>
                <a:srgbClr val="000000"/>
              </a:solidFill>
              <a:latin typeface="Arial" charset="0"/>
              <a:ea typeface="ＭＳ Ｐゴシック" charset="0"/>
              <a:cs typeface="Arial" panose="020B0604020202020204" pitchFamily="34" charset="0"/>
            </a:endParaRPr>
          </a:p>
          <a:p>
            <a:pPr defTabSz="1218072" fontAlgn="base">
              <a:spcBef>
                <a:spcPct val="0"/>
              </a:spcBef>
              <a:spcAft>
                <a:spcPct val="0"/>
              </a:spcAft>
            </a:pPr>
            <a:endParaRPr lang="en-US" sz="2398" dirty="0">
              <a:solidFill>
                <a:srgbClr val="000000"/>
              </a:solidFill>
              <a:latin typeface="Arial" charset="0"/>
              <a:ea typeface="ＭＳ Ｐゴシック" charset="0"/>
              <a:cs typeface="Arial" panose="020B0604020202020204" pitchFamily="34" charset="0"/>
            </a:endParaRPr>
          </a:p>
          <a:p>
            <a:pPr defTabSz="1218072" fontAlgn="base">
              <a:spcBef>
                <a:spcPct val="0"/>
              </a:spcBef>
              <a:spcAft>
                <a:spcPct val="0"/>
              </a:spcAft>
            </a:pPr>
            <a:endParaRPr lang="en-US" sz="2398" dirty="0">
              <a:solidFill>
                <a:srgbClr val="000000"/>
              </a:solidFill>
              <a:latin typeface="Arial" charset="0"/>
              <a:ea typeface="ＭＳ Ｐゴシック" charset="0"/>
              <a:cs typeface="Arial" panose="020B0604020202020204" pitchFamily="34" charset="0"/>
            </a:endParaRPr>
          </a:p>
          <a:p>
            <a:pPr defTabSz="1218072" fontAlgn="base">
              <a:spcBef>
                <a:spcPct val="0"/>
              </a:spcBef>
              <a:spcAft>
                <a:spcPct val="0"/>
              </a:spcAft>
            </a:pPr>
            <a:endParaRPr lang="en-US" sz="2398" dirty="0">
              <a:solidFill>
                <a:srgbClr val="000000"/>
              </a:solidFill>
              <a:latin typeface="Arial" charset="0"/>
              <a:ea typeface="ＭＳ Ｐゴシック" charset="0"/>
              <a:cs typeface="Arial" panose="020B0604020202020204" pitchFamily="34" charset="0"/>
            </a:endParaRPr>
          </a:p>
        </p:txBody>
      </p:sp>
      <p:pic>
        <p:nvPicPr>
          <p:cNvPr id="3074" name="Picture 2" descr="ADC Solid Tumor Efficacy - Creative Biolabs">
            <a:extLst>
              <a:ext uri="{FF2B5EF4-FFF2-40B4-BE49-F238E27FC236}">
                <a16:creationId xmlns:a16="http://schemas.microsoft.com/office/drawing/2014/main" id="{8C459DC2-6289-4950-886D-FBF1852A9C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686"/>
          <a:stretch/>
        </p:blipFill>
        <p:spPr bwMode="auto">
          <a:xfrm>
            <a:off x="4212962" y="1899482"/>
            <a:ext cx="7391035" cy="25471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background with a black square&#10;&#10;Description automatically generated with medium confidence">
            <a:extLst>
              <a:ext uri="{FF2B5EF4-FFF2-40B4-BE49-F238E27FC236}">
                <a16:creationId xmlns:a16="http://schemas.microsoft.com/office/drawing/2014/main" id="{E61C4CEC-8C26-277F-B126-89D970A0B376}"/>
              </a:ext>
            </a:extLst>
          </p:cNvPr>
          <p:cNvPicPr>
            <a:picLocks noChangeAspect="1"/>
          </p:cNvPicPr>
          <p:nvPr/>
        </p:nvPicPr>
        <p:blipFill>
          <a:blip r:embed="rId3"/>
          <a:stretch>
            <a:fillRect/>
          </a:stretch>
        </p:blipFill>
        <p:spPr>
          <a:xfrm>
            <a:off x="7750727" y="6002656"/>
            <a:ext cx="4364858" cy="777996"/>
          </a:xfrm>
          <a:prstGeom prst="rect">
            <a:avLst/>
          </a:prstGeom>
        </p:spPr>
      </p:pic>
      <p:sp>
        <p:nvSpPr>
          <p:cNvPr id="4" name="TextBox 3">
            <a:extLst>
              <a:ext uri="{FF2B5EF4-FFF2-40B4-BE49-F238E27FC236}">
                <a16:creationId xmlns:a16="http://schemas.microsoft.com/office/drawing/2014/main" id="{038A8744-4370-01C3-7723-D9C4570191F0}"/>
              </a:ext>
            </a:extLst>
          </p:cNvPr>
          <p:cNvSpPr txBox="1"/>
          <p:nvPr/>
        </p:nvSpPr>
        <p:spPr>
          <a:xfrm>
            <a:off x="358944" y="301545"/>
            <a:ext cx="7022055" cy="748346"/>
          </a:xfrm>
          <a:prstGeom prst="rect">
            <a:avLst/>
          </a:prstGeom>
          <a:noFill/>
        </p:spPr>
        <p:txBody>
          <a:bodyPr wrap="square" rtlCol="0">
            <a:spAutoFit/>
          </a:bodyPr>
          <a:lstStyle/>
          <a:p>
            <a:pPr algn="ctr" defTabSz="1218072" fontAlgn="base">
              <a:spcBef>
                <a:spcPct val="0"/>
              </a:spcBef>
              <a:spcAft>
                <a:spcPct val="0"/>
              </a:spcAft>
            </a:pPr>
            <a:r>
              <a:rPr lang="en-US" sz="4263" dirty="0">
                <a:solidFill>
                  <a:srgbClr val="000000"/>
                </a:solidFill>
                <a:latin typeface="Arial" charset="0"/>
                <a:ea typeface="ＭＳ Ｐゴシック" charset="0"/>
                <a:cs typeface="Arial" panose="020B0604020202020204" pitchFamily="34" charset="0"/>
              </a:rPr>
              <a:t>Determinants of Success</a:t>
            </a:r>
          </a:p>
        </p:txBody>
      </p:sp>
    </p:spTree>
    <p:extLst>
      <p:ext uri="{BB962C8B-B14F-4D97-AF65-F5344CB8AC3E}">
        <p14:creationId xmlns:p14="http://schemas.microsoft.com/office/powerpoint/2010/main" val="209841980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E678A8-7E5F-4471-8C4A-D4B62AF96DB5}"/>
              </a:ext>
            </a:extLst>
          </p:cNvPr>
          <p:cNvSpPr txBox="1"/>
          <p:nvPr/>
        </p:nvSpPr>
        <p:spPr>
          <a:xfrm>
            <a:off x="764179" y="1288272"/>
            <a:ext cx="3579826" cy="5073889"/>
          </a:xfrm>
          <a:prstGeom prst="rect">
            <a:avLst/>
          </a:prstGeom>
          <a:noFill/>
        </p:spPr>
        <p:txBody>
          <a:bodyPr wrap="none" rtlCol="0">
            <a:spAutoFit/>
          </a:bodyPr>
          <a:lstStyle/>
          <a:p>
            <a:pPr defTabSz="913554">
              <a:defRPr/>
            </a:pPr>
            <a:r>
              <a:rPr lang="en-US" sz="3197" dirty="0">
                <a:solidFill>
                  <a:prstClr val="black"/>
                </a:solidFill>
                <a:latin typeface="Arial" charset="0"/>
                <a:ea typeface="ＭＳ Ｐゴシック"/>
                <a:cs typeface="Arial" panose="020B0604020202020204" pitchFamily="34" charset="0"/>
              </a:rPr>
              <a:t>ADC drug specific:</a:t>
            </a:r>
          </a:p>
          <a:p>
            <a:pPr defTabSz="913554">
              <a:defRPr/>
            </a:pPr>
            <a:r>
              <a:rPr lang="en-US" sz="2398" dirty="0">
                <a:solidFill>
                  <a:prstClr val="black"/>
                </a:solidFill>
                <a:latin typeface="Arial" charset="0"/>
                <a:ea typeface="ＭＳ Ｐゴシック"/>
                <a:cs typeface="Arial" panose="020B0604020202020204" pitchFamily="34" charset="0"/>
              </a:rPr>
              <a:t>Tumor selectivity</a:t>
            </a:r>
          </a:p>
          <a:p>
            <a:pPr defTabSz="913554">
              <a:defRPr/>
            </a:pPr>
            <a:r>
              <a:rPr lang="en-US" sz="2398" dirty="0">
                <a:solidFill>
                  <a:prstClr val="black"/>
                </a:solidFill>
                <a:latin typeface="Arial" charset="0"/>
                <a:ea typeface="ＭＳ Ｐゴシック"/>
                <a:cs typeface="Arial" panose="020B0604020202020204" pitchFamily="34" charset="0"/>
              </a:rPr>
              <a:t>Endocytosis</a:t>
            </a:r>
          </a:p>
          <a:p>
            <a:pPr defTabSz="913554">
              <a:defRPr/>
            </a:pPr>
            <a:r>
              <a:rPr lang="en-US" sz="2398" dirty="0">
                <a:solidFill>
                  <a:prstClr val="black"/>
                </a:solidFill>
                <a:latin typeface="Arial" charset="0"/>
                <a:ea typeface="ＭＳ Ｐゴシック"/>
                <a:cs typeface="Arial" panose="020B0604020202020204" pitchFamily="34" charset="0"/>
              </a:rPr>
              <a:t>Intracellular activation</a:t>
            </a:r>
          </a:p>
          <a:p>
            <a:pPr defTabSz="913554">
              <a:defRPr/>
            </a:pPr>
            <a:r>
              <a:rPr lang="en-US" sz="2398" dirty="0">
                <a:solidFill>
                  <a:prstClr val="black"/>
                </a:solidFill>
                <a:latin typeface="Arial" charset="0"/>
                <a:ea typeface="ＭＳ Ｐゴシック"/>
                <a:cs typeface="Arial" panose="020B0604020202020204" pitchFamily="34" charset="0"/>
              </a:rPr>
              <a:t>Bystander effects</a:t>
            </a:r>
          </a:p>
          <a:p>
            <a:pPr defTabSz="913554">
              <a:defRPr/>
            </a:pPr>
            <a:r>
              <a:rPr lang="en-US" sz="2797" dirty="0">
                <a:solidFill>
                  <a:srgbClr val="FF0000"/>
                </a:solidFill>
                <a:latin typeface="Arial" charset="0"/>
                <a:ea typeface="ＭＳ Ｐゴシック"/>
                <a:cs typeface="Arial" panose="020B0604020202020204" pitchFamily="34" charset="0"/>
              </a:rPr>
              <a:t>Efficacy of payload</a:t>
            </a:r>
          </a:p>
          <a:p>
            <a:pPr defTabSz="913554">
              <a:defRPr/>
            </a:pPr>
            <a:endParaRPr lang="en-US" sz="2398" dirty="0">
              <a:solidFill>
                <a:prstClr val="black"/>
              </a:solidFill>
              <a:latin typeface="Arial" charset="0"/>
              <a:ea typeface="ＭＳ Ｐゴシック"/>
              <a:cs typeface="Arial" panose="020B0604020202020204" pitchFamily="34" charset="0"/>
            </a:endParaRPr>
          </a:p>
          <a:p>
            <a:pPr defTabSz="913554">
              <a:defRPr/>
            </a:pPr>
            <a:endParaRPr lang="en-US" sz="2398" dirty="0">
              <a:solidFill>
                <a:prstClr val="black"/>
              </a:solidFill>
              <a:latin typeface="Arial" charset="0"/>
              <a:ea typeface="ＭＳ Ｐゴシック"/>
              <a:cs typeface="Arial" panose="020B0604020202020204" pitchFamily="34" charset="0"/>
            </a:endParaRPr>
          </a:p>
          <a:p>
            <a:pPr defTabSz="913554">
              <a:defRPr/>
            </a:pPr>
            <a:endParaRPr lang="en-US" sz="2398" dirty="0">
              <a:solidFill>
                <a:prstClr val="black"/>
              </a:solidFill>
              <a:latin typeface="Arial" charset="0"/>
              <a:ea typeface="ＭＳ Ｐゴシック"/>
              <a:cs typeface="Arial" panose="020B0604020202020204" pitchFamily="34" charset="0"/>
            </a:endParaRPr>
          </a:p>
          <a:p>
            <a:pPr defTabSz="913554">
              <a:defRPr/>
            </a:pPr>
            <a:endParaRPr lang="en-US" sz="2398" dirty="0">
              <a:solidFill>
                <a:prstClr val="black"/>
              </a:solidFill>
              <a:latin typeface="Arial" charset="0"/>
              <a:ea typeface="ＭＳ Ｐゴシック"/>
              <a:cs typeface="Arial" panose="020B0604020202020204" pitchFamily="34" charset="0"/>
            </a:endParaRPr>
          </a:p>
          <a:p>
            <a:pPr defTabSz="913554">
              <a:defRPr/>
            </a:pPr>
            <a:endParaRPr lang="en-US" sz="2398" dirty="0">
              <a:solidFill>
                <a:prstClr val="black"/>
              </a:solidFill>
              <a:latin typeface="Arial" charset="0"/>
              <a:ea typeface="ＭＳ Ｐゴシック"/>
              <a:cs typeface="Arial" panose="020B0604020202020204" pitchFamily="34" charset="0"/>
            </a:endParaRPr>
          </a:p>
          <a:p>
            <a:pPr defTabSz="913554">
              <a:defRPr/>
            </a:pPr>
            <a:endParaRPr lang="en-US" sz="2398" dirty="0">
              <a:solidFill>
                <a:prstClr val="black"/>
              </a:solidFill>
              <a:latin typeface="Arial" charset="0"/>
              <a:ea typeface="ＭＳ Ｐゴシック"/>
              <a:cs typeface="Arial" panose="020B0604020202020204" pitchFamily="34" charset="0"/>
            </a:endParaRPr>
          </a:p>
          <a:p>
            <a:pPr defTabSz="913554">
              <a:defRPr/>
            </a:pPr>
            <a:endParaRPr lang="en-US" sz="2398" dirty="0">
              <a:solidFill>
                <a:prstClr val="black"/>
              </a:solidFill>
              <a:latin typeface="Arial" charset="0"/>
              <a:ea typeface="ＭＳ Ｐゴシック"/>
              <a:cs typeface="Arial" panose="020B0604020202020204" pitchFamily="34" charset="0"/>
            </a:endParaRPr>
          </a:p>
        </p:txBody>
      </p:sp>
      <p:grpSp>
        <p:nvGrpSpPr>
          <p:cNvPr id="8" name="Group 7">
            <a:extLst>
              <a:ext uri="{FF2B5EF4-FFF2-40B4-BE49-F238E27FC236}">
                <a16:creationId xmlns:a16="http://schemas.microsoft.com/office/drawing/2014/main" id="{CBEA8350-DD91-458D-A77D-F70C38C8BCD7}"/>
              </a:ext>
            </a:extLst>
          </p:cNvPr>
          <p:cNvGrpSpPr/>
          <p:nvPr/>
        </p:nvGrpSpPr>
        <p:grpSpPr>
          <a:xfrm>
            <a:off x="5207306" y="1811775"/>
            <a:ext cx="5549684" cy="3126882"/>
            <a:chOff x="5206482" y="1810276"/>
            <a:chExt cx="5554823" cy="3129779"/>
          </a:xfrm>
        </p:grpSpPr>
        <p:grpSp>
          <p:nvGrpSpPr>
            <p:cNvPr id="3" name="Group 2">
              <a:extLst>
                <a:ext uri="{FF2B5EF4-FFF2-40B4-BE49-F238E27FC236}">
                  <a16:creationId xmlns:a16="http://schemas.microsoft.com/office/drawing/2014/main" id="{987AB04F-4D2B-4AC4-8405-C65498F55FFB}"/>
                </a:ext>
              </a:extLst>
            </p:cNvPr>
            <p:cNvGrpSpPr/>
            <p:nvPr/>
          </p:nvGrpSpPr>
          <p:grpSpPr>
            <a:xfrm>
              <a:off x="6301271" y="1810276"/>
              <a:ext cx="4460034" cy="3129779"/>
              <a:chOff x="5318449" y="1835157"/>
              <a:chExt cx="4460034" cy="3129779"/>
            </a:xfrm>
          </p:grpSpPr>
          <p:pic>
            <p:nvPicPr>
              <p:cNvPr id="5122" name="Picture 2" descr="Long-term protective effects of KRG on the ability to form colonies on soft agar. HaCaT cells were treated with KRG (0, 10, 30 or 50 µg/ml) for 3 h. After being rinsed, cells were incubated for 8 days to form colonies and stained with 4% crystal violet. More than 200 µm of the colonies were counted. (A) Representative dishes by colony-forming assay. (B) Irradiation significantly decreased clonogenic survival of human keratinocytes. KRG increased clonogenic survival after radiation treatment. (C) Survival curves of HaCaT cells after irradiation. KRG showed a significant long-term protective effect on the cells, in a dose-dependent manner. The data represent the mean ± SD of four independent experiments. *P &lt; 0.05, **P &lt; 0.01, ***P &lt; 0.001.">
                <a:extLst>
                  <a:ext uri="{FF2B5EF4-FFF2-40B4-BE49-F238E27FC236}">
                    <a16:creationId xmlns:a16="http://schemas.microsoft.com/office/drawing/2014/main" id="{15024A03-B207-4AFE-BA76-983091329A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40" t="2587" r="30859" b="74209"/>
              <a:stretch/>
            </p:blipFill>
            <p:spPr bwMode="auto">
              <a:xfrm>
                <a:off x="5318449" y="1835157"/>
                <a:ext cx="4460034" cy="14742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ong-term protective effects of KRG on the ability to form colonies on soft agar. HaCaT cells were treated with KRG (0, 10, 30 or 50 µg/ml) for 3 h. After being rinsed, cells were incubated for 8 days to form colonies and stained with 4% crystal violet. More than 200 µm of the colonies were counted. (A) Representative dishes by colony-forming assay. (B) Irradiation significantly decreased clonogenic survival of human keratinocytes. KRG increased clonogenic survival after radiation treatment. (C) Survival curves of HaCaT cells after irradiation. KRG showed a significant long-term protective effect on the cells, in a dose-dependent manner. The data represent the mean ± SD of four independent experiments. *P &lt; 0.05, **P &lt; 0.01, ***P &lt; 0.001.">
                <a:extLst>
                  <a:ext uri="{FF2B5EF4-FFF2-40B4-BE49-F238E27FC236}">
                    <a16:creationId xmlns:a16="http://schemas.microsoft.com/office/drawing/2014/main" id="{EFB4928B-7030-4B21-9FB6-E507AEB07F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40" t="28932" r="30859" b="46892"/>
              <a:stretch/>
            </p:blipFill>
            <p:spPr bwMode="auto">
              <a:xfrm>
                <a:off x="5318449" y="3429000"/>
                <a:ext cx="4460034" cy="153593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118EA987-3E4B-4513-B612-713AF9A7459C}"/>
                </a:ext>
              </a:extLst>
            </p:cNvPr>
            <p:cNvSpPr txBox="1"/>
            <p:nvPr/>
          </p:nvSpPr>
          <p:spPr>
            <a:xfrm>
              <a:off x="5206482" y="2227497"/>
              <a:ext cx="1299956" cy="831125"/>
            </a:xfrm>
            <a:prstGeom prst="rect">
              <a:avLst/>
            </a:prstGeom>
            <a:noFill/>
          </p:spPr>
          <p:txBody>
            <a:bodyPr wrap="none" rtlCol="0">
              <a:spAutoFit/>
            </a:bodyPr>
            <a:lstStyle/>
            <a:p>
              <a:pPr defTabSz="1218072" fontAlgn="base">
                <a:spcBef>
                  <a:spcPct val="0"/>
                </a:spcBef>
                <a:spcAft>
                  <a:spcPct val="0"/>
                </a:spcAft>
              </a:pPr>
              <a:r>
                <a:rPr lang="en-US" sz="2398" dirty="0">
                  <a:solidFill>
                    <a:srgbClr val="000000"/>
                  </a:solidFill>
                  <a:latin typeface="Arial" charset="0"/>
                  <a:ea typeface="ＭＳ Ｐゴシック" charset="0"/>
                  <a:cs typeface="Arial" panose="020B0604020202020204" pitchFamily="34" charset="0"/>
                </a:rPr>
                <a:t>Payload</a:t>
              </a:r>
            </a:p>
            <a:p>
              <a:pPr defTabSz="1218072" fontAlgn="base">
                <a:spcBef>
                  <a:spcPct val="0"/>
                </a:spcBef>
                <a:spcAft>
                  <a:spcPct val="0"/>
                </a:spcAft>
              </a:pPr>
              <a:r>
                <a:rPr lang="en-US" sz="2398" dirty="0">
                  <a:solidFill>
                    <a:srgbClr val="000000"/>
                  </a:solidFill>
                  <a:latin typeface="Arial" charset="0"/>
                  <a:ea typeface="ＭＳ Ｐゴシック" charset="0"/>
                  <a:cs typeface="Arial" panose="020B0604020202020204" pitchFamily="34" charset="0"/>
                </a:rPr>
                <a:t>Drug A</a:t>
              </a:r>
            </a:p>
          </p:txBody>
        </p:sp>
        <p:sp>
          <p:nvSpPr>
            <p:cNvPr id="9" name="TextBox 8">
              <a:extLst>
                <a:ext uri="{FF2B5EF4-FFF2-40B4-BE49-F238E27FC236}">
                  <a16:creationId xmlns:a16="http://schemas.microsoft.com/office/drawing/2014/main" id="{3178DE1F-63B6-40F1-B5CB-9B39214EF644}"/>
                </a:ext>
              </a:extLst>
            </p:cNvPr>
            <p:cNvSpPr txBox="1"/>
            <p:nvPr/>
          </p:nvSpPr>
          <p:spPr>
            <a:xfrm>
              <a:off x="5206482" y="3859336"/>
              <a:ext cx="1299956" cy="831125"/>
            </a:xfrm>
            <a:prstGeom prst="rect">
              <a:avLst/>
            </a:prstGeom>
            <a:noFill/>
          </p:spPr>
          <p:txBody>
            <a:bodyPr wrap="none" rtlCol="0">
              <a:spAutoFit/>
            </a:bodyPr>
            <a:lstStyle/>
            <a:p>
              <a:pPr defTabSz="1218072" fontAlgn="base">
                <a:spcBef>
                  <a:spcPct val="0"/>
                </a:spcBef>
                <a:spcAft>
                  <a:spcPct val="0"/>
                </a:spcAft>
              </a:pPr>
              <a:r>
                <a:rPr lang="en-US" sz="2398" dirty="0">
                  <a:solidFill>
                    <a:srgbClr val="000000"/>
                  </a:solidFill>
                  <a:latin typeface="Arial" charset="0"/>
                  <a:ea typeface="ＭＳ Ｐゴシック" charset="0"/>
                  <a:cs typeface="Arial" panose="020B0604020202020204" pitchFamily="34" charset="0"/>
                </a:rPr>
                <a:t>Payload</a:t>
              </a:r>
            </a:p>
            <a:p>
              <a:pPr defTabSz="1218072" fontAlgn="base">
                <a:spcBef>
                  <a:spcPct val="0"/>
                </a:spcBef>
                <a:spcAft>
                  <a:spcPct val="0"/>
                </a:spcAft>
              </a:pPr>
              <a:r>
                <a:rPr lang="en-US" sz="2398" dirty="0">
                  <a:solidFill>
                    <a:srgbClr val="000000"/>
                  </a:solidFill>
                  <a:latin typeface="Arial" charset="0"/>
                  <a:ea typeface="ＭＳ Ｐゴシック" charset="0"/>
                  <a:cs typeface="Arial" panose="020B0604020202020204" pitchFamily="34" charset="0"/>
                </a:rPr>
                <a:t>Drug B</a:t>
              </a:r>
            </a:p>
          </p:txBody>
        </p:sp>
      </p:grpSp>
      <p:pic>
        <p:nvPicPr>
          <p:cNvPr id="10" name="Picture 9" descr="A black background with a black square&#10;&#10;Description automatically generated with medium confidence">
            <a:extLst>
              <a:ext uri="{FF2B5EF4-FFF2-40B4-BE49-F238E27FC236}">
                <a16:creationId xmlns:a16="http://schemas.microsoft.com/office/drawing/2014/main" id="{88E55C57-7AD6-377F-6203-EB3B55E5C91E}"/>
              </a:ext>
            </a:extLst>
          </p:cNvPr>
          <p:cNvPicPr>
            <a:picLocks noChangeAspect="1"/>
          </p:cNvPicPr>
          <p:nvPr/>
        </p:nvPicPr>
        <p:blipFill>
          <a:blip r:embed="rId3"/>
          <a:stretch>
            <a:fillRect/>
          </a:stretch>
        </p:blipFill>
        <p:spPr>
          <a:xfrm>
            <a:off x="7750727" y="6002656"/>
            <a:ext cx="4364858" cy="777996"/>
          </a:xfrm>
          <a:prstGeom prst="rect">
            <a:avLst/>
          </a:prstGeom>
        </p:spPr>
      </p:pic>
      <p:sp>
        <p:nvSpPr>
          <p:cNvPr id="4" name="TextBox 3">
            <a:extLst>
              <a:ext uri="{FF2B5EF4-FFF2-40B4-BE49-F238E27FC236}">
                <a16:creationId xmlns:a16="http://schemas.microsoft.com/office/drawing/2014/main" id="{F099B089-4A8C-5838-0AA1-8DC3203261BB}"/>
              </a:ext>
            </a:extLst>
          </p:cNvPr>
          <p:cNvSpPr txBox="1"/>
          <p:nvPr/>
        </p:nvSpPr>
        <p:spPr>
          <a:xfrm>
            <a:off x="358944" y="301545"/>
            <a:ext cx="7022055" cy="748346"/>
          </a:xfrm>
          <a:prstGeom prst="rect">
            <a:avLst/>
          </a:prstGeom>
          <a:noFill/>
        </p:spPr>
        <p:txBody>
          <a:bodyPr wrap="square" rtlCol="0">
            <a:spAutoFit/>
          </a:bodyPr>
          <a:lstStyle/>
          <a:p>
            <a:pPr algn="ctr" defTabSz="1218072" fontAlgn="base">
              <a:spcBef>
                <a:spcPct val="0"/>
              </a:spcBef>
              <a:spcAft>
                <a:spcPct val="0"/>
              </a:spcAft>
            </a:pPr>
            <a:r>
              <a:rPr lang="en-US" sz="4263" dirty="0">
                <a:solidFill>
                  <a:srgbClr val="000000"/>
                </a:solidFill>
                <a:latin typeface="Arial" charset="0"/>
                <a:ea typeface="ＭＳ Ｐゴシック" charset="0"/>
                <a:cs typeface="Arial" panose="020B0604020202020204" pitchFamily="34" charset="0"/>
              </a:rPr>
              <a:t>Determinants of Success</a:t>
            </a:r>
          </a:p>
        </p:txBody>
      </p:sp>
    </p:spTree>
    <p:extLst>
      <p:ext uri="{BB962C8B-B14F-4D97-AF65-F5344CB8AC3E}">
        <p14:creationId xmlns:p14="http://schemas.microsoft.com/office/powerpoint/2010/main" val="379000742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E678A8-7E5F-4471-8C4A-D4B62AF96DB5}"/>
              </a:ext>
            </a:extLst>
          </p:cNvPr>
          <p:cNvSpPr txBox="1"/>
          <p:nvPr/>
        </p:nvSpPr>
        <p:spPr>
          <a:xfrm>
            <a:off x="764181" y="1288273"/>
            <a:ext cx="3849452" cy="4950714"/>
          </a:xfrm>
          <a:prstGeom prst="rect">
            <a:avLst/>
          </a:prstGeom>
          <a:noFill/>
        </p:spPr>
        <p:txBody>
          <a:bodyPr wrap="none" rtlCol="0">
            <a:spAutoFit/>
          </a:bodyPr>
          <a:lstStyle/>
          <a:p>
            <a:pPr defTabSz="913554">
              <a:defRPr/>
            </a:pPr>
            <a:r>
              <a:rPr lang="en-US" sz="3197" dirty="0">
                <a:solidFill>
                  <a:prstClr val="black"/>
                </a:solidFill>
                <a:latin typeface="Arial" charset="0"/>
                <a:ea typeface="ＭＳ Ｐゴシック"/>
                <a:cs typeface="Arial" panose="020B0604020202020204" pitchFamily="34" charset="0"/>
              </a:rPr>
              <a:t>ADC drug specific:</a:t>
            </a:r>
          </a:p>
          <a:p>
            <a:pPr defTabSz="913554">
              <a:defRPr/>
            </a:pPr>
            <a:r>
              <a:rPr lang="en-US" sz="2398" dirty="0">
                <a:solidFill>
                  <a:prstClr val="black"/>
                </a:solidFill>
                <a:latin typeface="Arial" charset="0"/>
                <a:ea typeface="ＭＳ Ｐゴシック"/>
                <a:cs typeface="Arial" panose="020B0604020202020204" pitchFamily="34" charset="0"/>
              </a:rPr>
              <a:t>Tumor selectivity</a:t>
            </a:r>
          </a:p>
          <a:p>
            <a:pPr defTabSz="913554">
              <a:defRPr/>
            </a:pPr>
            <a:r>
              <a:rPr lang="en-US" sz="2398" dirty="0">
                <a:solidFill>
                  <a:prstClr val="black"/>
                </a:solidFill>
                <a:latin typeface="Arial" charset="0"/>
                <a:ea typeface="ＭＳ Ｐゴシック"/>
                <a:cs typeface="Arial" panose="020B0604020202020204" pitchFamily="34" charset="0"/>
              </a:rPr>
              <a:t>Endocytosis</a:t>
            </a:r>
          </a:p>
          <a:p>
            <a:pPr defTabSz="913554">
              <a:defRPr/>
            </a:pPr>
            <a:r>
              <a:rPr lang="en-US" sz="2398" dirty="0">
                <a:solidFill>
                  <a:prstClr val="black"/>
                </a:solidFill>
                <a:latin typeface="Arial" charset="0"/>
                <a:ea typeface="ＭＳ Ｐゴシック"/>
                <a:cs typeface="Arial" panose="020B0604020202020204" pitchFamily="34" charset="0"/>
              </a:rPr>
              <a:t>Intracellular activation</a:t>
            </a:r>
          </a:p>
          <a:p>
            <a:pPr defTabSz="913554">
              <a:defRPr/>
            </a:pPr>
            <a:r>
              <a:rPr lang="en-US" sz="2398" dirty="0">
                <a:solidFill>
                  <a:prstClr val="black"/>
                </a:solidFill>
                <a:latin typeface="Arial" charset="0"/>
                <a:ea typeface="ＭＳ Ｐゴシック"/>
                <a:cs typeface="Arial" panose="020B0604020202020204" pitchFamily="34" charset="0"/>
              </a:rPr>
              <a:t>Bystander effects</a:t>
            </a:r>
          </a:p>
          <a:p>
            <a:pPr defTabSz="913554">
              <a:defRPr/>
            </a:pPr>
            <a:r>
              <a:rPr lang="en-US" sz="2398" dirty="0">
                <a:solidFill>
                  <a:srgbClr val="000000"/>
                </a:solidFill>
                <a:latin typeface="Arial" charset="0"/>
                <a:ea typeface="ＭＳ Ｐゴシック"/>
                <a:cs typeface="Arial" panose="020B0604020202020204" pitchFamily="34" charset="0"/>
              </a:rPr>
              <a:t>Efficacy of payload</a:t>
            </a:r>
          </a:p>
          <a:p>
            <a:pPr defTabSz="913554">
              <a:defRPr/>
            </a:pPr>
            <a:endParaRPr lang="en-US" sz="2398" dirty="0">
              <a:solidFill>
                <a:prstClr val="black"/>
              </a:solidFill>
              <a:latin typeface="Arial" charset="0"/>
              <a:ea typeface="ＭＳ Ｐゴシック"/>
              <a:cs typeface="Arial" panose="020B0604020202020204" pitchFamily="34" charset="0"/>
            </a:endParaRPr>
          </a:p>
          <a:p>
            <a:pPr defTabSz="913554">
              <a:defRPr/>
            </a:pPr>
            <a:r>
              <a:rPr lang="en-US" sz="3197" dirty="0">
                <a:solidFill>
                  <a:prstClr val="black"/>
                </a:solidFill>
                <a:latin typeface="Arial" charset="0"/>
                <a:ea typeface="ＭＳ Ｐゴシック"/>
                <a:cs typeface="Arial" panose="020B0604020202020204" pitchFamily="34" charset="0"/>
              </a:rPr>
              <a:t>Patient specific:</a:t>
            </a:r>
          </a:p>
          <a:p>
            <a:pPr defTabSz="913554">
              <a:defRPr/>
            </a:pPr>
            <a:r>
              <a:rPr lang="en-US" sz="2797" dirty="0">
                <a:solidFill>
                  <a:srgbClr val="FF0000"/>
                </a:solidFill>
                <a:latin typeface="Arial" charset="0"/>
                <a:ea typeface="ＭＳ Ｐゴシック"/>
                <a:cs typeface="Arial" panose="020B0604020202020204" pitchFamily="34" charset="0"/>
              </a:rPr>
              <a:t>Target expression level</a:t>
            </a:r>
          </a:p>
          <a:p>
            <a:pPr defTabSz="913554">
              <a:defRPr/>
            </a:pPr>
            <a:r>
              <a:rPr lang="en-US" sz="2797" dirty="0">
                <a:solidFill>
                  <a:srgbClr val="000000"/>
                </a:solidFill>
                <a:latin typeface="Arial" charset="0"/>
                <a:ea typeface="ＭＳ Ｐゴシック"/>
                <a:cs typeface="Arial" panose="020B0604020202020204" pitchFamily="34" charset="0"/>
              </a:rPr>
              <a:t>Prior treatments</a:t>
            </a:r>
          </a:p>
          <a:p>
            <a:pPr defTabSz="913554">
              <a:defRPr/>
            </a:pPr>
            <a:r>
              <a:rPr lang="en-US" sz="2797" dirty="0">
                <a:solidFill>
                  <a:srgbClr val="000000"/>
                </a:solidFill>
                <a:latin typeface="Arial" charset="0"/>
                <a:ea typeface="ＭＳ Ｐゴシック"/>
                <a:cs typeface="Arial" panose="020B0604020202020204" pitchFamily="34" charset="0"/>
              </a:rPr>
              <a:t>Performance status</a:t>
            </a:r>
            <a:endParaRPr lang="en-US" sz="2398" dirty="0">
              <a:solidFill>
                <a:prstClr val="black"/>
              </a:solidFill>
              <a:latin typeface="Arial" charset="0"/>
              <a:ea typeface="ＭＳ Ｐゴシック"/>
              <a:cs typeface="Arial" panose="020B0604020202020204" pitchFamily="34" charset="0"/>
            </a:endParaRPr>
          </a:p>
          <a:p>
            <a:pPr defTabSz="913554">
              <a:defRPr/>
            </a:pPr>
            <a:endParaRPr lang="en-US" sz="2398" dirty="0">
              <a:solidFill>
                <a:prstClr val="black"/>
              </a:solidFill>
              <a:latin typeface="Arial" charset="0"/>
              <a:ea typeface="ＭＳ Ｐゴシック"/>
              <a:cs typeface="Arial" panose="020B0604020202020204" pitchFamily="34" charset="0"/>
            </a:endParaRPr>
          </a:p>
        </p:txBody>
      </p:sp>
      <p:pic>
        <p:nvPicPr>
          <p:cNvPr id="4098" name="Picture 2" descr="figure1">
            <a:extLst>
              <a:ext uri="{FF2B5EF4-FFF2-40B4-BE49-F238E27FC236}">
                <a16:creationId xmlns:a16="http://schemas.microsoft.com/office/drawing/2014/main" id="{BF14526C-E498-4BFD-AFA8-DB5092B3D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7475" y="1354147"/>
            <a:ext cx="4929534" cy="3698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069278E-FC0B-4FCA-8F81-A254C3325E67}"/>
              </a:ext>
            </a:extLst>
          </p:cNvPr>
          <p:cNvSpPr txBox="1"/>
          <p:nvPr/>
        </p:nvSpPr>
        <p:spPr>
          <a:xfrm>
            <a:off x="5554471" y="5033123"/>
            <a:ext cx="4704391" cy="666336"/>
          </a:xfrm>
          <a:prstGeom prst="rect">
            <a:avLst/>
          </a:prstGeom>
          <a:noFill/>
        </p:spPr>
        <p:txBody>
          <a:bodyPr wrap="square" rtlCol="0">
            <a:spAutoFit/>
          </a:bodyPr>
          <a:lstStyle/>
          <a:p>
            <a:pPr defTabSz="1218072" fontAlgn="base">
              <a:spcBef>
                <a:spcPct val="0"/>
              </a:spcBef>
              <a:spcAft>
                <a:spcPct val="0"/>
              </a:spcAft>
            </a:pPr>
            <a:r>
              <a:rPr lang="en-US" sz="1865" dirty="0">
                <a:solidFill>
                  <a:srgbClr val="000000"/>
                </a:solidFill>
                <a:latin typeface="Arial" charset="0"/>
                <a:ea typeface="ＭＳ Ｐゴシック" charset="0"/>
                <a:cs typeface="Arial" panose="020B0604020202020204" pitchFamily="34" charset="0"/>
              </a:rPr>
              <a:t>Folate receptor </a:t>
            </a:r>
            <a:r>
              <a:rPr lang="el-GR" sz="1865" dirty="0">
                <a:solidFill>
                  <a:srgbClr val="000000"/>
                </a:solidFill>
                <a:latin typeface="Arial" charset="0"/>
                <a:ea typeface="ＭＳ Ｐゴシック" charset="0"/>
                <a:cs typeface="Arial" panose="020B0604020202020204" pitchFamily="34" charset="0"/>
              </a:rPr>
              <a:t>α</a:t>
            </a:r>
            <a:r>
              <a:rPr lang="en-US" sz="1865" dirty="0">
                <a:solidFill>
                  <a:srgbClr val="000000"/>
                </a:solidFill>
                <a:latin typeface="Arial" charset="0"/>
                <a:ea typeface="ＭＳ Ｐゴシック" charset="0"/>
                <a:cs typeface="Arial" panose="020B0604020202020204" pitchFamily="34" charset="0"/>
              </a:rPr>
              <a:t> expression: Negative (a), low (b), moderate (c), and high (d).</a:t>
            </a: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AB5EF7D8-B50E-5840-7DD2-5F0D18A43A09}"/>
              </a:ext>
            </a:extLst>
          </p:cNvPr>
          <p:cNvPicPr>
            <a:picLocks noChangeAspect="1"/>
          </p:cNvPicPr>
          <p:nvPr/>
        </p:nvPicPr>
        <p:blipFill>
          <a:blip r:embed="rId3"/>
          <a:stretch>
            <a:fillRect/>
          </a:stretch>
        </p:blipFill>
        <p:spPr>
          <a:xfrm>
            <a:off x="7750727" y="6002656"/>
            <a:ext cx="4364858" cy="777996"/>
          </a:xfrm>
          <a:prstGeom prst="rect">
            <a:avLst/>
          </a:prstGeom>
        </p:spPr>
      </p:pic>
      <p:sp>
        <p:nvSpPr>
          <p:cNvPr id="4" name="TextBox 3">
            <a:extLst>
              <a:ext uri="{FF2B5EF4-FFF2-40B4-BE49-F238E27FC236}">
                <a16:creationId xmlns:a16="http://schemas.microsoft.com/office/drawing/2014/main" id="{25A28676-26DD-A842-06DA-35627BD59E96}"/>
              </a:ext>
            </a:extLst>
          </p:cNvPr>
          <p:cNvSpPr txBox="1"/>
          <p:nvPr/>
        </p:nvSpPr>
        <p:spPr>
          <a:xfrm>
            <a:off x="358944" y="301545"/>
            <a:ext cx="7022055" cy="748346"/>
          </a:xfrm>
          <a:prstGeom prst="rect">
            <a:avLst/>
          </a:prstGeom>
          <a:noFill/>
        </p:spPr>
        <p:txBody>
          <a:bodyPr wrap="square" rtlCol="0">
            <a:spAutoFit/>
          </a:bodyPr>
          <a:lstStyle/>
          <a:p>
            <a:pPr algn="ctr" defTabSz="1218072" fontAlgn="base">
              <a:spcBef>
                <a:spcPct val="0"/>
              </a:spcBef>
              <a:spcAft>
                <a:spcPct val="0"/>
              </a:spcAft>
            </a:pPr>
            <a:r>
              <a:rPr lang="en-US" sz="4263" dirty="0">
                <a:solidFill>
                  <a:srgbClr val="000000"/>
                </a:solidFill>
                <a:latin typeface="Arial" charset="0"/>
                <a:ea typeface="ＭＳ Ｐゴシック" charset="0"/>
                <a:cs typeface="Arial" panose="020B0604020202020204" pitchFamily="34" charset="0"/>
              </a:rPr>
              <a:t>Determinants of Success</a:t>
            </a:r>
          </a:p>
        </p:txBody>
      </p:sp>
    </p:spTree>
    <p:extLst>
      <p:ext uri="{BB962C8B-B14F-4D97-AF65-F5344CB8AC3E}">
        <p14:creationId xmlns:p14="http://schemas.microsoft.com/office/powerpoint/2010/main" val="4171664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E17284-7DF8-3711-D011-0DEC2EF593C1}"/>
              </a:ext>
            </a:extLst>
          </p:cNvPr>
          <p:cNvPicPr>
            <a:picLocks noChangeAspect="1"/>
          </p:cNvPicPr>
          <p:nvPr/>
        </p:nvPicPr>
        <p:blipFill>
          <a:blip r:embed="rId2"/>
          <a:stretch>
            <a:fillRect/>
          </a:stretch>
        </p:blipFill>
        <p:spPr>
          <a:xfrm>
            <a:off x="358944" y="1358277"/>
            <a:ext cx="11114035" cy="4848647"/>
          </a:xfrm>
          <a:prstGeom prst="rect">
            <a:avLst/>
          </a:prstGeom>
        </p:spPr>
      </p:pic>
      <p:sp>
        <p:nvSpPr>
          <p:cNvPr id="6" name="Text Placeholder 4">
            <a:extLst>
              <a:ext uri="{FF2B5EF4-FFF2-40B4-BE49-F238E27FC236}">
                <a16:creationId xmlns:a16="http://schemas.microsoft.com/office/drawing/2014/main" id="{6CE60917-A626-1B59-031D-86B4DB389ABE}"/>
              </a:ext>
            </a:extLst>
          </p:cNvPr>
          <p:cNvSpPr txBox="1"/>
          <p:nvPr/>
        </p:nvSpPr>
        <p:spPr>
          <a:xfrm>
            <a:off x="257797" y="6031752"/>
            <a:ext cx="3484019" cy="350346"/>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8072" fontAlgn="base">
              <a:spcBef>
                <a:spcPts val="1332"/>
              </a:spcBef>
              <a:spcAft>
                <a:spcPct val="0"/>
              </a:spcAft>
              <a:buNone/>
            </a:pPr>
            <a:r>
              <a:rPr lang="en-GB" sz="1099" dirty="0" err="1">
                <a:solidFill>
                  <a:srgbClr val="000000"/>
                </a:solidFill>
                <a:latin typeface="Arial" panose="020B0604020202020204" pitchFamily="34" charset="0"/>
                <a:ea typeface="ＭＳ Ｐゴシック"/>
                <a:cs typeface="Arial" panose="020B0604020202020204" pitchFamily="34" charset="0"/>
              </a:rPr>
              <a:t>Dumontet</a:t>
            </a:r>
            <a:r>
              <a:rPr lang="en-GB" sz="1099" dirty="0">
                <a:solidFill>
                  <a:srgbClr val="000000"/>
                </a:solidFill>
                <a:latin typeface="Arial" panose="020B0604020202020204" pitchFamily="34" charset="0"/>
                <a:ea typeface="ＭＳ Ｐゴシック"/>
                <a:cs typeface="Arial" panose="020B0604020202020204" pitchFamily="34" charset="0"/>
              </a:rPr>
              <a:t> C et al. Nat Rev Drug </a:t>
            </a:r>
            <a:r>
              <a:rPr lang="en-GB" sz="1099" dirty="0" err="1">
                <a:solidFill>
                  <a:srgbClr val="000000"/>
                </a:solidFill>
                <a:latin typeface="Arial" panose="020B0604020202020204" pitchFamily="34" charset="0"/>
                <a:ea typeface="ＭＳ Ｐゴシック"/>
                <a:cs typeface="Arial" panose="020B0604020202020204" pitchFamily="34" charset="0"/>
              </a:rPr>
              <a:t>Discov</a:t>
            </a:r>
            <a:r>
              <a:rPr lang="en-GB" sz="1099" dirty="0">
                <a:solidFill>
                  <a:srgbClr val="000000"/>
                </a:solidFill>
                <a:latin typeface="Arial" panose="020B0604020202020204" pitchFamily="34" charset="0"/>
                <a:ea typeface="ＭＳ Ｐゴシック"/>
                <a:cs typeface="Arial" panose="020B0604020202020204" pitchFamily="34" charset="0"/>
              </a:rPr>
              <a:t> 22; 2023: 641-661</a:t>
            </a:r>
          </a:p>
        </p:txBody>
      </p:sp>
      <p:sp>
        <p:nvSpPr>
          <p:cNvPr id="3" name="TextBox 2">
            <a:extLst>
              <a:ext uri="{FF2B5EF4-FFF2-40B4-BE49-F238E27FC236}">
                <a16:creationId xmlns:a16="http://schemas.microsoft.com/office/drawing/2014/main" id="{350AD5A9-5E73-8CC8-7611-D773FE951FD9}"/>
              </a:ext>
            </a:extLst>
          </p:cNvPr>
          <p:cNvSpPr txBox="1"/>
          <p:nvPr/>
        </p:nvSpPr>
        <p:spPr>
          <a:xfrm>
            <a:off x="358944" y="301545"/>
            <a:ext cx="6247125" cy="748346"/>
          </a:xfrm>
          <a:prstGeom prst="rect">
            <a:avLst/>
          </a:prstGeom>
          <a:noFill/>
        </p:spPr>
        <p:txBody>
          <a:bodyPr wrap="square" rtlCol="0">
            <a:spAutoFit/>
          </a:bodyPr>
          <a:lstStyle/>
          <a:p>
            <a:pPr algn="ctr" defTabSz="1218072" fontAlgn="base">
              <a:spcBef>
                <a:spcPct val="0"/>
              </a:spcBef>
              <a:spcAft>
                <a:spcPct val="0"/>
              </a:spcAft>
            </a:pPr>
            <a:r>
              <a:rPr lang="en-US" sz="4263" dirty="0">
                <a:solidFill>
                  <a:srgbClr val="000000"/>
                </a:solidFill>
                <a:latin typeface="Arial" charset="0"/>
                <a:ea typeface="ＭＳ Ｐゴシック" charset="0"/>
                <a:cs typeface="Arial" panose="020B0604020202020204" pitchFamily="34" charset="0"/>
              </a:rPr>
              <a:t>Approved ADCs in Clinic</a:t>
            </a:r>
          </a:p>
        </p:txBody>
      </p:sp>
      <p:pic>
        <p:nvPicPr>
          <p:cNvPr id="8" name="Picture 7" descr="A black background with a black square&#10;&#10;Description automatically generated with medium confidence">
            <a:extLst>
              <a:ext uri="{FF2B5EF4-FFF2-40B4-BE49-F238E27FC236}">
                <a16:creationId xmlns:a16="http://schemas.microsoft.com/office/drawing/2014/main" id="{1E520623-FBD0-AEA6-6476-A5D010ED9B45}"/>
              </a:ext>
            </a:extLst>
          </p:cNvPr>
          <p:cNvPicPr>
            <a:picLocks noChangeAspect="1"/>
          </p:cNvPicPr>
          <p:nvPr/>
        </p:nvPicPr>
        <p:blipFill>
          <a:blip r:embed="rId3"/>
          <a:stretch>
            <a:fillRect/>
          </a:stretch>
        </p:blipFill>
        <p:spPr>
          <a:xfrm>
            <a:off x="7750727" y="6002656"/>
            <a:ext cx="4364858" cy="777996"/>
          </a:xfrm>
          <a:prstGeom prst="rect">
            <a:avLst/>
          </a:prstGeom>
        </p:spPr>
      </p:pic>
    </p:spTree>
    <p:extLst>
      <p:ext uri="{BB962C8B-B14F-4D97-AF65-F5344CB8AC3E}">
        <p14:creationId xmlns:p14="http://schemas.microsoft.com/office/powerpoint/2010/main" val="19465081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14837-5F49-13BD-1DBF-1C482C6188F2}"/>
              </a:ext>
            </a:extLst>
          </p:cNvPr>
          <p:cNvSpPr>
            <a:spLocks noGrp="1"/>
          </p:cNvSpPr>
          <p:nvPr>
            <p:ph type="title"/>
          </p:nvPr>
        </p:nvSpPr>
        <p:spPr>
          <a:xfrm>
            <a:off x="197304" y="30261"/>
            <a:ext cx="11678265" cy="706310"/>
          </a:xfrm>
        </p:spPr>
        <p:txBody>
          <a:bodyPr>
            <a:noAutofit/>
          </a:bodyPr>
          <a:lstStyle/>
          <a:p>
            <a:pPr algn="l"/>
            <a:r>
              <a:rPr lang="en-US" sz="4263" dirty="0"/>
              <a:t>Common toxicities observed with select ADCs</a:t>
            </a:r>
            <a:br>
              <a:rPr lang="en-US" sz="4263" dirty="0"/>
            </a:br>
            <a:r>
              <a:rPr lang="en-US" sz="4263" dirty="0"/>
              <a:t>Differentiated Safety Profiles Require Intentional Mitigation</a:t>
            </a:r>
          </a:p>
        </p:txBody>
      </p:sp>
      <p:pic>
        <p:nvPicPr>
          <p:cNvPr id="6" name="Picture 5">
            <a:extLst>
              <a:ext uri="{FF2B5EF4-FFF2-40B4-BE49-F238E27FC236}">
                <a16:creationId xmlns:a16="http://schemas.microsoft.com/office/drawing/2014/main" id="{024FB32C-5E20-82A9-3D08-9255107E301B}"/>
              </a:ext>
            </a:extLst>
          </p:cNvPr>
          <p:cNvPicPr>
            <a:picLocks noChangeAspect="1"/>
          </p:cNvPicPr>
          <p:nvPr/>
        </p:nvPicPr>
        <p:blipFill rotWithShape="1">
          <a:blip r:embed="rId2"/>
          <a:srcRect b="33033"/>
          <a:stretch/>
        </p:blipFill>
        <p:spPr>
          <a:xfrm>
            <a:off x="384645" y="2166033"/>
            <a:ext cx="11676919" cy="3529460"/>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5C3EB41F-7FC9-14FE-6D41-3D7E6C18694D}"/>
              </a:ext>
            </a:extLst>
          </p:cNvPr>
          <p:cNvPicPr>
            <a:picLocks noChangeAspect="1"/>
          </p:cNvPicPr>
          <p:nvPr/>
        </p:nvPicPr>
        <p:blipFill>
          <a:blip r:embed="rId3"/>
          <a:stretch>
            <a:fillRect/>
          </a:stretch>
        </p:blipFill>
        <p:spPr>
          <a:xfrm>
            <a:off x="7750727" y="6002656"/>
            <a:ext cx="4364858" cy="777996"/>
          </a:xfrm>
          <a:prstGeom prst="rect">
            <a:avLst/>
          </a:prstGeom>
        </p:spPr>
      </p:pic>
    </p:spTree>
    <p:extLst>
      <p:ext uri="{BB962C8B-B14F-4D97-AF65-F5344CB8AC3E}">
        <p14:creationId xmlns:p14="http://schemas.microsoft.com/office/powerpoint/2010/main" val="6992160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0E7D9D1-50EA-A90E-FAB4-80429F008E03}"/>
              </a:ext>
            </a:extLst>
          </p:cNvPr>
          <p:cNvSpPr txBox="1"/>
          <p:nvPr/>
        </p:nvSpPr>
        <p:spPr>
          <a:xfrm>
            <a:off x="652493" y="452374"/>
            <a:ext cx="9640490" cy="767372"/>
          </a:xfrm>
          <a:prstGeom prst="rect">
            <a:avLst/>
          </a:prstGeom>
        </p:spPr>
        <p:txBody>
          <a:bodyPr vert="horz" lIns="91270" tIns="45636" rIns="91270" bIns="456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8072" fontAlgn="base">
              <a:spcAft>
                <a:spcPct val="0"/>
              </a:spcAft>
              <a:defRPr/>
            </a:pPr>
            <a:r>
              <a:rPr lang="en-US" sz="3594" dirty="0">
                <a:solidFill>
                  <a:srgbClr val="FFFFFF"/>
                </a:solidFill>
                <a:latin typeface="Arial"/>
                <a:ea typeface="ＭＳ Ｐゴシック"/>
                <a:cs typeface="Arial" panose="020B0604020202020204" pitchFamily="34" charset="0"/>
              </a:rPr>
              <a:t>Ocular Toxicity</a:t>
            </a:r>
          </a:p>
        </p:txBody>
      </p:sp>
      <p:graphicFrame>
        <p:nvGraphicFramePr>
          <p:cNvPr id="11" name="Table 10">
            <a:extLst>
              <a:ext uri="{FF2B5EF4-FFF2-40B4-BE49-F238E27FC236}">
                <a16:creationId xmlns:a16="http://schemas.microsoft.com/office/drawing/2014/main" id="{47DF35C2-B422-1033-0EFE-C6436A862B72}"/>
              </a:ext>
            </a:extLst>
          </p:cNvPr>
          <p:cNvGraphicFramePr>
            <a:graphicFrameLocks noGrp="1"/>
          </p:cNvGraphicFramePr>
          <p:nvPr/>
        </p:nvGraphicFramePr>
        <p:xfrm>
          <a:off x="498351" y="929068"/>
          <a:ext cx="11195301" cy="5056521"/>
        </p:xfrm>
        <a:graphic>
          <a:graphicData uri="http://schemas.openxmlformats.org/drawingml/2006/table">
            <a:tbl>
              <a:tblPr firstRow="1" bandRow="1"/>
              <a:tblGrid>
                <a:gridCol w="2460195">
                  <a:extLst>
                    <a:ext uri="{9D8B030D-6E8A-4147-A177-3AD203B41FA5}">
                      <a16:colId xmlns:a16="http://schemas.microsoft.com/office/drawing/2014/main" val="20000"/>
                    </a:ext>
                  </a:extLst>
                </a:gridCol>
                <a:gridCol w="1413993">
                  <a:extLst>
                    <a:ext uri="{9D8B030D-6E8A-4147-A177-3AD203B41FA5}">
                      <a16:colId xmlns:a16="http://schemas.microsoft.com/office/drawing/2014/main" val="1378588588"/>
                    </a:ext>
                  </a:extLst>
                </a:gridCol>
                <a:gridCol w="1413993">
                  <a:extLst>
                    <a:ext uri="{9D8B030D-6E8A-4147-A177-3AD203B41FA5}">
                      <a16:colId xmlns:a16="http://schemas.microsoft.com/office/drawing/2014/main" val="20001"/>
                    </a:ext>
                  </a:extLst>
                </a:gridCol>
                <a:gridCol w="2192418">
                  <a:extLst>
                    <a:ext uri="{9D8B030D-6E8A-4147-A177-3AD203B41FA5}">
                      <a16:colId xmlns:a16="http://schemas.microsoft.com/office/drawing/2014/main" val="20002"/>
                    </a:ext>
                  </a:extLst>
                </a:gridCol>
                <a:gridCol w="3714700">
                  <a:extLst>
                    <a:ext uri="{9D8B030D-6E8A-4147-A177-3AD203B41FA5}">
                      <a16:colId xmlns:a16="http://schemas.microsoft.com/office/drawing/2014/main" val="3135708182"/>
                    </a:ext>
                  </a:extLst>
                </a:gridCol>
              </a:tblGrid>
              <a:tr h="547901">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l"/>
                      <a:r>
                        <a:rPr lang="en-US" sz="1500">
                          <a:solidFill>
                            <a:schemeClr val="bg1"/>
                          </a:solidFill>
                          <a:effectLst/>
                          <a:latin typeface="Arial" panose="020B0604020202020204" pitchFamily="34" charset="0"/>
                          <a:cs typeface="Arial" panose="020B0604020202020204" pitchFamily="34" charset="0"/>
                        </a:rPr>
                        <a:t>Antibody–Drug Conjugate</a:t>
                      </a:r>
                    </a:p>
                  </a:txBody>
                  <a:tcPr marL="118653" marR="118653" marT="45562" marB="45562" anchor="ctr">
                    <a:lnL>
                      <a:noFill/>
                    </a:lnL>
                    <a:lnR>
                      <a:noFill/>
                    </a:lnR>
                    <a:lnT w="25400" cmpd="sng">
                      <a:noFill/>
                    </a:lnT>
                    <a:lnB w="25400" cmpd="sng">
                      <a:noFill/>
                    </a:lnB>
                    <a:lnTlToBr w="12700" cmpd="sng">
                      <a:noFill/>
                      <a:prstDash val="solid"/>
                    </a:lnTlToBr>
                    <a:lnBlToTr w="12700" cmpd="sng">
                      <a:noFill/>
                      <a:prstDash val="solid"/>
                    </a:lnBlToTr>
                    <a:solidFill>
                      <a:srgbClr val="682E74"/>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500">
                          <a:solidFill>
                            <a:schemeClr val="bg1"/>
                          </a:solidFill>
                          <a:latin typeface="Arial" panose="020B0604020202020204" pitchFamily="34" charset="0"/>
                          <a:cs typeface="Arial" panose="020B0604020202020204" pitchFamily="34" charset="0"/>
                        </a:rPr>
                        <a:t>Tumor Type</a:t>
                      </a:r>
                    </a:p>
                  </a:txBody>
                  <a:tcPr marL="118653" marR="118653" marT="45562" marB="45562" anchor="ctr">
                    <a:lnL>
                      <a:noFill/>
                    </a:lnL>
                    <a:lnR>
                      <a:noFill/>
                    </a:lnR>
                    <a:lnT w="25400" cmpd="sng">
                      <a:noFill/>
                    </a:lnT>
                    <a:lnB w="25400" cmpd="sng">
                      <a:noFill/>
                    </a:lnB>
                    <a:lnTlToBr w="12700" cmpd="sng">
                      <a:noFill/>
                      <a:prstDash val="solid"/>
                    </a:lnTlToBr>
                    <a:lnBlToTr w="12700" cmpd="sng">
                      <a:noFill/>
                      <a:prstDash val="solid"/>
                    </a:lnBlToTr>
                    <a:solidFill>
                      <a:srgbClr val="682E74"/>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500">
                          <a:solidFill>
                            <a:schemeClr val="bg1"/>
                          </a:solidFill>
                          <a:latin typeface="Arial" panose="020B0604020202020204" pitchFamily="34" charset="0"/>
                          <a:cs typeface="Arial" panose="020B0604020202020204" pitchFamily="34" charset="0"/>
                        </a:rPr>
                        <a:t>Antibody </a:t>
                      </a:r>
                    </a:p>
                    <a:p>
                      <a:pPr algn="ctr"/>
                      <a:r>
                        <a:rPr lang="en-US" sz="1500">
                          <a:solidFill>
                            <a:schemeClr val="bg1"/>
                          </a:solidFill>
                          <a:latin typeface="Arial" panose="020B0604020202020204" pitchFamily="34" charset="0"/>
                          <a:cs typeface="Arial" panose="020B0604020202020204" pitchFamily="34" charset="0"/>
                        </a:rPr>
                        <a:t>Target</a:t>
                      </a:r>
                    </a:p>
                  </a:txBody>
                  <a:tcPr marL="118653" marR="118653" marT="45562" marB="45562" anchor="ctr">
                    <a:lnL>
                      <a:noFill/>
                    </a:lnL>
                    <a:lnR>
                      <a:noFill/>
                    </a:lnR>
                    <a:lnT w="25400" cmpd="sng">
                      <a:noFill/>
                    </a:lnT>
                    <a:lnB w="25400" cmpd="sng">
                      <a:noFill/>
                    </a:lnB>
                    <a:lnTlToBr w="12700" cmpd="sng">
                      <a:noFill/>
                      <a:prstDash val="solid"/>
                    </a:lnTlToBr>
                    <a:lnBlToTr w="12700" cmpd="sng">
                      <a:noFill/>
                      <a:prstDash val="solid"/>
                    </a:lnBlToTr>
                    <a:solidFill>
                      <a:srgbClr val="682E74"/>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500">
                          <a:solidFill>
                            <a:schemeClr val="bg1"/>
                          </a:solidFill>
                          <a:latin typeface="Arial" panose="020B0604020202020204" pitchFamily="34" charset="0"/>
                          <a:cs typeface="Arial" panose="020B0604020202020204" pitchFamily="34" charset="0"/>
                        </a:rPr>
                        <a:t>Chemotherapy Payload</a:t>
                      </a:r>
                    </a:p>
                  </a:txBody>
                  <a:tcPr marL="118653" marR="118653" marT="45562" marB="45562" anchor="ctr">
                    <a:lnL>
                      <a:noFill/>
                    </a:lnL>
                    <a:lnR>
                      <a:noFill/>
                    </a:lnR>
                    <a:lnT w="25400" cmpd="sng">
                      <a:noFill/>
                    </a:lnT>
                    <a:lnB w="25400" cmpd="sng">
                      <a:noFill/>
                    </a:lnB>
                    <a:lnTlToBr w="12700" cmpd="sng">
                      <a:noFill/>
                      <a:prstDash val="solid"/>
                    </a:lnTlToBr>
                    <a:lnBlToTr w="12700" cmpd="sng">
                      <a:noFill/>
                      <a:prstDash val="solid"/>
                    </a:lnBlToTr>
                    <a:solidFill>
                      <a:srgbClr val="682E74"/>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500" i="0">
                          <a:solidFill>
                            <a:schemeClr val="bg1"/>
                          </a:solidFill>
                          <a:latin typeface="Arial" panose="020B0604020202020204" pitchFamily="34" charset="0"/>
                          <a:cs typeface="Arial" panose="020B0604020202020204" pitchFamily="34" charset="0"/>
                        </a:rPr>
                        <a:t>Findings</a:t>
                      </a:r>
                    </a:p>
                  </a:txBody>
                  <a:tcPr marL="118653" marR="118653" marT="45562" marB="45562" anchor="ctr">
                    <a:lnL>
                      <a:noFill/>
                    </a:lnL>
                    <a:lnR>
                      <a:noFill/>
                    </a:lnR>
                    <a:lnT w="25400" cmpd="sng">
                      <a:noFill/>
                    </a:lnT>
                    <a:lnB w="25400" cmpd="sng">
                      <a:noFill/>
                    </a:lnB>
                    <a:lnTlToBr w="12700" cmpd="sng">
                      <a:noFill/>
                      <a:prstDash val="solid"/>
                    </a:lnTlToBr>
                    <a:lnBlToTr w="12700" cmpd="sng">
                      <a:noFill/>
                      <a:prstDash val="solid"/>
                    </a:lnBlToTr>
                    <a:solidFill>
                      <a:srgbClr val="682E74"/>
                    </a:solidFill>
                  </a:tcPr>
                </a:tc>
                <a:extLst>
                  <a:ext uri="{0D108BD9-81ED-4DB2-BD59-A6C34878D82A}">
                    <a16:rowId xmlns:a16="http://schemas.microsoft.com/office/drawing/2014/main" val="10000"/>
                  </a:ext>
                </a:extLst>
              </a:tr>
              <a:tr h="444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500">
                          <a:solidFill>
                            <a:schemeClr val="bg2">
                              <a:lumMod val="10000"/>
                            </a:schemeClr>
                          </a:solidFill>
                          <a:latin typeface="Arial" panose="020B0604020202020204" pitchFamily="34" charset="0"/>
                          <a:cs typeface="Arial" panose="020B0604020202020204" pitchFamily="34" charset="0"/>
                        </a:rPr>
                        <a:t>Brentuximab vedotin</a:t>
                      </a:r>
                    </a:p>
                  </a:txBody>
                  <a:tcPr marL="118653" marR="118653" marT="45562" marB="45562" anchor="ctr">
                    <a:lnL>
                      <a:noFill/>
                    </a:lnL>
                    <a:lnR>
                      <a:noFill/>
                    </a:lnR>
                    <a:lnT w="25400" cmpd="sng">
                      <a:noFill/>
                    </a:lnT>
                    <a:lnB>
                      <a:no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500">
                          <a:solidFill>
                            <a:schemeClr val="bg2">
                              <a:lumMod val="10000"/>
                            </a:schemeClr>
                          </a:solidFill>
                          <a:latin typeface="Arial" panose="020B0604020202020204" pitchFamily="34" charset="0"/>
                          <a:cs typeface="Arial" panose="020B0604020202020204" pitchFamily="34" charset="0"/>
                        </a:rPr>
                        <a:t>HL, sALCL</a:t>
                      </a:r>
                    </a:p>
                  </a:txBody>
                  <a:tcPr marL="118653" marR="118653" marT="45562" marB="45562" anchor="ctr">
                    <a:lnL>
                      <a:noFill/>
                    </a:lnL>
                    <a:lnR>
                      <a:noFill/>
                    </a:lnR>
                    <a:lnT w="25400" cmpd="sng">
                      <a:noFill/>
                    </a:lnT>
                    <a:lnB>
                      <a:no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500">
                          <a:solidFill>
                            <a:schemeClr val="bg2">
                              <a:lumMod val="10000"/>
                            </a:schemeClr>
                          </a:solidFill>
                          <a:latin typeface="Arial" panose="020B0604020202020204" pitchFamily="34" charset="0"/>
                          <a:cs typeface="Arial" panose="020B0604020202020204" pitchFamily="34" charset="0"/>
                        </a:rPr>
                        <a:t>CD30</a:t>
                      </a:r>
                    </a:p>
                  </a:txBody>
                  <a:tcPr marL="118653" marR="118653" marT="45562" marB="45562" anchor="ctr">
                    <a:lnL>
                      <a:noFill/>
                    </a:lnL>
                    <a:lnR>
                      <a:noFill/>
                    </a:lnR>
                    <a:lnT w="25400" cmpd="sng">
                      <a:noFill/>
                    </a:lnT>
                    <a:lnB>
                      <a:no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500">
                          <a:solidFill>
                            <a:schemeClr val="bg2">
                              <a:lumMod val="10000"/>
                            </a:schemeClr>
                          </a:solidFill>
                          <a:latin typeface="Arial" panose="020B0604020202020204" pitchFamily="34" charset="0"/>
                          <a:cs typeface="Arial" panose="020B0604020202020204" pitchFamily="34" charset="0"/>
                        </a:rPr>
                        <a:t>MMAE</a:t>
                      </a:r>
                    </a:p>
                  </a:txBody>
                  <a:tcPr marL="118653" marR="118653" marT="45562" marB="45562" anchor="ctr">
                    <a:lnL>
                      <a:noFill/>
                    </a:lnL>
                    <a:lnR>
                      <a:noFill/>
                    </a:lnR>
                    <a:lnT w="25400" cmpd="sng">
                      <a:noFill/>
                    </a:lnT>
                    <a:lnB>
                      <a:no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126" rtl="0" eaLnBrk="1" fontAlgn="auto" latinLnBrk="0" hangingPunct="1">
                        <a:lnSpc>
                          <a:spcPct val="100000"/>
                        </a:lnSpc>
                        <a:spcBef>
                          <a:spcPct val="0"/>
                        </a:spcBef>
                        <a:spcAft>
                          <a:spcPct val="0"/>
                        </a:spcAft>
                        <a:buClrTx/>
                        <a:buSzTx/>
                        <a:buFontTx/>
                        <a:buNone/>
                        <a:defRPr/>
                      </a:pPr>
                      <a:r>
                        <a:rPr lang="en-US" sz="1500" kern="1200" baseline="0">
                          <a:solidFill>
                            <a:schemeClr val="bg2">
                              <a:lumMod val="10000"/>
                            </a:schemeClr>
                          </a:solidFill>
                          <a:latin typeface="Arial" panose="020B0604020202020204" pitchFamily="34" charset="0"/>
                          <a:ea typeface="+mn-ea"/>
                          <a:cs typeface="Arial" panose="020B0604020202020204" pitchFamily="34" charset="0"/>
                        </a:rPr>
                        <a:t>Not reported</a:t>
                      </a:r>
                      <a:r>
                        <a:rPr lang="en-US" sz="1500" kern="1200" baseline="30000">
                          <a:solidFill>
                            <a:schemeClr val="bg2">
                              <a:lumMod val="10000"/>
                            </a:schemeClr>
                          </a:solidFill>
                          <a:latin typeface="Arial" panose="020B0604020202020204" pitchFamily="34" charset="0"/>
                          <a:ea typeface="+mn-ea"/>
                          <a:cs typeface="Arial" panose="020B0604020202020204" pitchFamily="34" charset="0"/>
                        </a:rPr>
                        <a:t>1</a:t>
                      </a:r>
                    </a:p>
                  </a:txBody>
                  <a:tcPr marL="118653" marR="118653" marT="45562" marB="45562" anchor="ctr">
                    <a:lnL>
                      <a:noFill/>
                    </a:lnL>
                    <a:lnR>
                      <a:noFill/>
                    </a:lnR>
                    <a:lnT w="25400" cmpd="sng">
                      <a:noFill/>
                    </a:lnT>
                    <a:lnB>
                      <a:no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231448334"/>
                  </a:ext>
                </a:extLst>
              </a:tr>
              <a:tr h="54790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500">
                          <a:solidFill>
                            <a:schemeClr val="bg2">
                              <a:lumMod val="10000"/>
                            </a:schemeClr>
                          </a:solidFill>
                          <a:latin typeface="Arial" panose="020B0604020202020204" pitchFamily="34" charset="0"/>
                          <a:cs typeface="Arial" panose="020B0604020202020204" pitchFamily="34" charset="0"/>
                        </a:rPr>
                        <a:t>Belantamab mafodotin</a:t>
                      </a:r>
                    </a:p>
                  </a:txBody>
                  <a:tcPr marL="118653" marR="118653" marT="45562" marB="45562" anchor="ctr">
                    <a:lnL>
                      <a:noFill/>
                    </a:lnL>
                    <a:lnR>
                      <a:noFill/>
                    </a:lnR>
                    <a:lnT w="25400" cmpd="sng">
                      <a:noFill/>
                    </a:lnT>
                    <a:lnB>
                      <a:noFill/>
                    </a:lnB>
                    <a:lnTlToBr w="12700" cmpd="sng">
                      <a:noFill/>
                      <a:prstDash val="solid"/>
                    </a:lnTlToBr>
                    <a:lnBlToTr w="12700" cmpd="sng">
                      <a:noFill/>
                      <a:prstDash val="solid"/>
                    </a:lnBlToTr>
                    <a:solidFill>
                      <a:srgbClr val="CDCDC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500">
                          <a:solidFill>
                            <a:schemeClr val="bg2">
                              <a:lumMod val="10000"/>
                            </a:schemeClr>
                          </a:solidFill>
                          <a:latin typeface="Arial" panose="020B0604020202020204" pitchFamily="34" charset="0"/>
                          <a:cs typeface="Arial" panose="020B0604020202020204" pitchFamily="34" charset="0"/>
                        </a:rPr>
                        <a:t>Multiple myeloma</a:t>
                      </a:r>
                    </a:p>
                  </a:txBody>
                  <a:tcPr marL="118653" marR="118653" marT="45562" marB="45562" anchor="ctr">
                    <a:lnL>
                      <a:noFill/>
                    </a:lnL>
                    <a:lnR>
                      <a:noFill/>
                    </a:lnR>
                    <a:lnT w="25400" cmpd="sng">
                      <a:noFill/>
                    </a:lnT>
                    <a:lnB>
                      <a:noFill/>
                    </a:lnB>
                    <a:lnTlToBr w="12700" cmpd="sng">
                      <a:noFill/>
                      <a:prstDash val="solid"/>
                    </a:lnTlToBr>
                    <a:lnBlToTr w="12700" cmpd="sng">
                      <a:noFill/>
                      <a:prstDash val="solid"/>
                    </a:lnBlToTr>
                    <a:solidFill>
                      <a:srgbClr val="CDCDC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500">
                          <a:solidFill>
                            <a:schemeClr val="bg2">
                              <a:lumMod val="10000"/>
                            </a:schemeClr>
                          </a:solidFill>
                          <a:latin typeface="Arial" panose="020B0604020202020204" pitchFamily="34" charset="0"/>
                          <a:cs typeface="Arial" panose="020B0604020202020204" pitchFamily="34" charset="0"/>
                        </a:rPr>
                        <a:t>BCMA</a:t>
                      </a:r>
                    </a:p>
                  </a:txBody>
                  <a:tcPr marL="118653" marR="118653" marT="45562" marB="45562" anchor="ctr">
                    <a:lnL>
                      <a:noFill/>
                    </a:lnL>
                    <a:lnR>
                      <a:noFill/>
                    </a:lnR>
                    <a:lnT w="25400" cmpd="sng">
                      <a:noFill/>
                    </a:lnT>
                    <a:lnB>
                      <a:noFill/>
                    </a:lnB>
                    <a:lnTlToBr w="12700" cmpd="sng">
                      <a:noFill/>
                      <a:prstDash val="solid"/>
                    </a:lnTlToBr>
                    <a:lnBlToTr w="12700" cmpd="sng">
                      <a:noFill/>
                      <a:prstDash val="solid"/>
                    </a:lnBlToTr>
                    <a:solidFill>
                      <a:srgbClr val="CDCDC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500">
                          <a:solidFill>
                            <a:schemeClr val="bg2">
                              <a:lumMod val="10000"/>
                            </a:schemeClr>
                          </a:solidFill>
                          <a:latin typeface="Arial" panose="020B0604020202020204" pitchFamily="34" charset="0"/>
                          <a:cs typeface="Arial" panose="020B0604020202020204" pitchFamily="34" charset="0"/>
                        </a:rPr>
                        <a:t>MMAF</a:t>
                      </a:r>
                    </a:p>
                  </a:txBody>
                  <a:tcPr marL="118653" marR="118653" marT="45562" marB="45562" anchor="ctr">
                    <a:lnL>
                      <a:noFill/>
                    </a:lnL>
                    <a:lnR>
                      <a:noFill/>
                    </a:lnR>
                    <a:lnT w="25400" cmpd="sng">
                      <a:noFill/>
                    </a:lnT>
                    <a:lnB>
                      <a:noFill/>
                    </a:lnB>
                    <a:lnTlToBr w="12700" cmpd="sng">
                      <a:noFill/>
                      <a:prstDash val="solid"/>
                    </a:lnTlToBr>
                    <a:lnBlToTr w="12700" cmpd="sng">
                      <a:noFill/>
                      <a:prstDash val="solid"/>
                    </a:lnBlToTr>
                    <a:solidFill>
                      <a:srgbClr val="CDCDC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500" i="0">
                          <a:solidFill>
                            <a:schemeClr val="bg2">
                              <a:lumMod val="10000"/>
                            </a:schemeClr>
                          </a:solidFill>
                          <a:latin typeface="Arial" panose="020B0604020202020204" pitchFamily="34" charset="0"/>
                          <a:cs typeface="Arial" panose="020B0604020202020204" pitchFamily="34" charset="0"/>
                        </a:rPr>
                        <a:t>72%-77% of patients reported microcyst-like epithelial changes</a:t>
                      </a:r>
                      <a:r>
                        <a:rPr lang="en-US" sz="1500" i="0" baseline="30000">
                          <a:solidFill>
                            <a:schemeClr val="bg2">
                              <a:lumMod val="10000"/>
                            </a:schemeClr>
                          </a:solidFill>
                          <a:latin typeface="Arial" panose="020B0604020202020204" pitchFamily="34" charset="0"/>
                          <a:cs typeface="Arial" panose="020B0604020202020204" pitchFamily="34" charset="0"/>
                        </a:rPr>
                        <a:t>2</a:t>
                      </a:r>
                    </a:p>
                  </a:txBody>
                  <a:tcPr marL="118653" marR="118653" marT="45562" marB="45562" anchor="ctr">
                    <a:lnL>
                      <a:noFill/>
                    </a:lnL>
                    <a:lnR>
                      <a:noFill/>
                    </a:lnR>
                    <a:lnT w="25400" cmpd="sng">
                      <a:noFill/>
                    </a:lnT>
                    <a:lnB>
                      <a:noFill/>
                    </a:lnB>
                    <a:lnTlToBr w="12700" cmpd="sng">
                      <a:noFill/>
                      <a:prstDash val="solid"/>
                    </a:lnTlToBr>
                    <a:lnBlToTr w="12700" cmpd="sng">
                      <a:noFill/>
                      <a:prstDash val="solid"/>
                    </a:lnBlToTr>
                    <a:solidFill>
                      <a:srgbClr val="CDCDCF"/>
                    </a:solidFill>
                  </a:tcPr>
                </a:tc>
                <a:extLst>
                  <a:ext uri="{0D108BD9-81ED-4DB2-BD59-A6C34878D82A}">
                    <a16:rowId xmlns:a16="http://schemas.microsoft.com/office/drawing/2014/main" val="10001"/>
                  </a:ext>
                </a:extLst>
              </a:tr>
              <a:tr h="77628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500" err="1">
                          <a:solidFill>
                            <a:schemeClr val="bg2">
                              <a:lumMod val="10000"/>
                            </a:schemeClr>
                          </a:solidFill>
                          <a:latin typeface="Arial" panose="020B0604020202020204" pitchFamily="34" charset="0"/>
                          <a:cs typeface="Arial" panose="020B0604020202020204" pitchFamily="34" charset="0"/>
                        </a:rPr>
                        <a:t>Tisotumab vedotin</a:t>
                      </a:r>
                    </a:p>
                  </a:txBody>
                  <a:tcPr marL="118653" marR="118653" marT="45562" marB="45562" anchor="ctr">
                    <a:lnL>
                      <a:noFill/>
                    </a:lnL>
                    <a:lnR>
                      <a:noFill/>
                    </a:lnR>
                    <a:lnT>
                      <a:noFill/>
                    </a:lnT>
                    <a:lnB w="254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500">
                          <a:solidFill>
                            <a:schemeClr val="bg2">
                              <a:lumMod val="10000"/>
                            </a:schemeClr>
                          </a:solidFill>
                          <a:latin typeface="Arial" panose="020B0604020202020204" pitchFamily="34" charset="0"/>
                          <a:cs typeface="Arial" panose="020B0604020202020204" pitchFamily="34" charset="0"/>
                        </a:rPr>
                        <a:t>Cervical cancer</a:t>
                      </a:r>
                    </a:p>
                  </a:txBody>
                  <a:tcPr marL="118653" marR="118653" marT="45562" marB="45562" anchor="ctr">
                    <a:lnL>
                      <a:noFill/>
                    </a:lnL>
                    <a:lnR>
                      <a:noFill/>
                    </a:lnR>
                    <a:lnT>
                      <a:noFill/>
                    </a:lnT>
                    <a:lnB w="254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500">
                          <a:solidFill>
                            <a:schemeClr val="bg2">
                              <a:lumMod val="10000"/>
                            </a:schemeClr>
                          </a:solidFill>
                          <a:latin typeface="Arial" panose="020B0604020202020204" pitchFamily="34" charset="0"/>
                          <a:cs typeface="Arial" panose="020B0604020202020204" pitchFamily="34" charset="0"/>
                        </a:rPr>
                        <a:t>Tissue factor (TF)</a:t>
                      </a:r>
                    </a:p>
                  </a:txBody>
                  <a:tcPr marL="118653" marR="118653" marT="45562" marB="45562" anchor="ctr">
                    <a:lnL>
                      <a:noFill/>
                    </a:lnL>
                    <a:lnR>
                      <a:noFill/>
                    </a:lnR>
                    <a:lnT>
                      <a:noFill/>
                    </a:lnT>
                    <a:lnB w="254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lang="en-US" sz="1500">
                          <a:solidFill>
                            <a:schemeClr val="bg2">
                              <a:lumMod val="10000"/>
                            </a:schemeClr>
                          </a:solidFill>
                          <a:latin typeface="Arial" panose="020B0604020202020204" pitchFamily="34" charset="0"/>
                          <a:cs typeface="Arial" panose="020B0604020202020204" pitchFamily="34" charset="0"/>
                        </a:rPr>
                        <a:t>MMAE</a:t>
                      </a:r>
                    </a:p>
                  </a:txBody>
                  <a:tcPr marL="118653" marR="118653" marT="45562" marB="45562" anchor="ctr">
                    <a:lnL>
                      <a:noFill/>
                    </a:lnL>
                    <a:lnR>
                      <a:noFill/>
                    </a:lnR>
                    <a:lnT>
                      <a:noFill/>
                    </a:lnT>
                    <a:lnB w="254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lang="en-US" sz="1500" kern="1200">
                          <a:solidFill>
                            <a:schemeClr val="bg2">
                              <a:lumMod val="10000"/>
                            </a:schemeClr>
                          </a:solidFill>
                          <a:latin typeface="Arial" panose="020B0604020202020204" pitchFamily="34" charset="0"/>
                          <a:ea typeface="+mn-ea"/>
                          <a:cs typeface="Arial" panose="020B0604020202020204" pitchFamily="34" charset="0"/>
                        </a:rPr>
                        <a:t>Ocular events: 60%, including conjunctival AEs 37%, dry eye 29%, corneal AEs 21% </a:t>
                      </a:r>
                      <a:r>
                        <a:rPr lang="en-US" sz="1500" kern="1200" baseline="30000">
                          <a:solidFill>
                            <a:schemeClr val="bg2">
                              <a:lumMod val="10000"/>
                            </a:schemeClr>
                          </a:solidFill>
                          <a:latin typeface="Arial" panose="020B0604020202020204" pitchFamily="34" charset="0"/>
                          <a:ea typeface="+mn-ea"/>
                          <a:cs typeface="Arial" panose="020B0604020202020204" pitchFamily="34" charset="0"/>
                        </a:rPr>
                        <a:t>3</a:t>
                      </a:r>
                    </a:p>
                  </a:txBody>
                  <a:tcPr marL="118653" marR="118653" marT="45562" marB="45562" anchor="ctr">
                    <a:lnL>
                      <a:noFill/>
                    </a:lnL>
                    <a:lnR>
                      <a:noFill/>
                    </a:lnR>
                    <a:lnT>
                      <a:noFill/>
                    </a:lnT>
                    <a:lnB w="25400" cmpd="sng">
                      <a:no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3260671315"/>
                  </a:ext>
                </a:extLst>
              </a:tr>
              <a:tr h="54790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500">
                          <a:solidFill>
                            <a:schemeClr val="bg2">
                              <a:lumMod val="10000"/>
                            </a:schemeClr>
                          </a:solidFill>
                          <a:latin typeface="Arial" panose="020B0604020202020204" pitchFamily="34" charset="0"/>
                          <a:cs typeface="Arial" panose="020B0604020202020204" pitchFamily="34" charset="0"/>
                        </a:rPr>
                        <a:t>Enfortumab vedotin</a:t>
                      </a:r>
                    </a:p>
                  </a:txBody>
                  <a:tcPr marL="118653" marR="118653" marT="45562" marB="45562" anchor="ctr">
                    <a:lnL>
                      <a:noFill/>
                    </a:lnL>
                    <a:lnR>
                      <a:noFill/>
                    </a:lnR>
                    <a:lnT>
                      <a:noFill/>
                    </a:lnT>
                    <a:lnB w="25400" cmpd="sng">
                      <a:noFill/>
                    </a:lnB>
                    <a:lnTlToBr w="12700" cmpd="sng">
                      <a:noFill/>
                      <a:prstDash val="solid"/>
                    </a:lnTlToBr>
                    <a:lnBlToTr w="12700" cmpd="sng">
                      <a:noFill/>
                      <a:prstDash val="solid"/>
                    </a:lnBlToTr>
                    <a:solidFill>
                      <a:srgbClr val="CDCDC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500">
                          <a:solidFill>
                            <a:schemeClr val="bg2">
                              <a:lumMod val="10000"/>
                            </a:schemeClr>
                          </a:solidFill>
                          <a:latin typeface="Arial" panose="020B0604020202020204" pitchFamily="34" charset="0"/>
                          <a:cs typeface="Arial" panose="020B0604020202020204" pitchFamily="34" charset="0"/>
                        </a:rPr>
                        <a:t>Urothelial cancer</a:t>
                      </a:r>
                    </a:p>
                  </a:txBody>
                  <a:tcPr marL="118653" marR="118653" marT="45562" marB="45562" anchor="ctr">
                    <a:lnL>
                      <a:noFill/>
                    </a:lnL>
                    <a:lnR>
                      <a:noFill/>
                    </a:lnR>
                    <a:lnT>
                      <a:noFill/>
                    </a:lnT>
                    <a:lnB w="25400" cmpd="sng">
                      <a:noFill/>
                    </a:lnB>
                    <a:lnTlToBr w="12700" cmpd="sng">
                      <a:noFill/>
                      <a:prstDash val="solid"/>
                    </a:lnTlToBr>
                    <a:lnBlToTr w="12700" cmpd="sng">
                      <a:noFill/>
                      <a:prstDash val="solid"/>
                    </a:lnBlToTr>
                    <a:solidFill>
                      <a:srgbClr val="CDCDC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500" dirty="0">
                          <a:solidFill>
                            <a:schemeClr val="bg2">
                              <a:lumMod val="10000"/>
                            </a:schemeClr>
                          </a:solidFill>
                          <a:latin typeface="Arial" panose="020B0604020202020204" pitchFamily="34" charset="0"/>
                          <a:cs typeface="Arial" panose="020B0604020202020204" pitchFamily="34" charset="0"/>
                        </a:rPr>
                        <a:t>Nectin-4</a:t>
                      </a:r>
                    </a:p>
                  </a:txBody>
                  <a:tcPr marL="118653" marR="118653" marT="45562" marB="45562" anchor="ctr">
                    <a:lnL>
                      <a:noFill/>
                    </a:lnL>
                    <a:lnR>
                      <a:noFill/>
                    </a:lnR>
                    <a:lnT>
                      <a:noFill/>
                    </a:lnT>
                    <a:lnB w="25400" cmpd="sng">
                      <a:noFill/>
                    </a:lnB>
                    <a:lnTlToBr w="12700" cmpd="sng">
                      <a:noFill/>
                      <a:prstDash val="solid"/>
                    </a:lnTlToBr>
                    <a:lnBlToTr w="12700" cmpd="sng">
                      <a:noFill/>
                      <a:prstDash val="solid"/>
                    </a:lnBlToTr>
                    <a:solidFill>
                      <a:srgbClr val="CDCDC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lang="en-US" sz="1500">
                          <a:solidFill>
                            <a:schemeClr val="bg2">
                              <a:lumMod val="10000"/>
                            </a:schemeClr>
                          </a:solidFill>
                          <a:latin typeface="Arial" panose="020B0604020202020204" pitchFamily="34" charset="0"/>
                          <a:cs typeface="Arial" panose="020B0604020202020204" pitchFamily="34" charset="0"/>
                        </a:rPr>
                        <a:t>MMAE</a:t>
                      </a:r>
                    </a:p>
                  </a:txBody>
                  <a:tcPr marL="118653" marR="118653" marT="45562" marB="45562" anchor="ctr">
                    <a:lnL>
                      <a:noFill/>
                    </a:lnL>
                    <a:lnR>
                      <a:noFill/>
                    </a:lnR>
                    <a:lnT>
                      <a:noFill/>
                    </a:lnT>
                    <a:lnB w="25400" cmpd="sng">
                      <a:noFill/>
                    </a:lnB>
                    <a:lnTlToBr w="12700" cmpd="sng">
                      <a:noFill/>
                      <a:prstDash val="solid"/>
                    </a:lnTlToBr>
                    <a:lnBlToTr w="12700" cmpd="sng">
                      <a:noFill/>
                      <a:prstDash val="solid"/>
                    </a:lnBlToTr>
                    <a:solidFill>
                      <a:srgbClr val="CDCDC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lang="en-US" sz="1500" kern="1200">
                          <a:solidFill>
                            <a:schemeClr val="bg2">
                              <a:lumMod val="10000"/>
                            </a:schemeClr>
                          </a:solidFill>
                          <a:latin typeface="Arial" panose="020B0604020202020204" pitchFamily="34" charset="0"/>
                          <a:ea typeface="+mn-ea"/>
                          <a:cs typeface="Arial" panose="020B0604020202020204" pitchFamily="34" charset="0"/>
                        </a:rPr>
                        <a:t>Ocular events: 40%, including dry eye, keratitis, blurred vision</a:t>
                      </a:r>
                      <a:r>
                        <a:rPr lang="en-US" sz="1500" kern="1200" baseline="30000">
                          <a:solidFill>
                            <a:schemeClr val="bg2">
                              <a:lumMod val="10000"/>
                            </a:schemeClr>
                          </a:solidFill>
                          <a:latin typeface="Arial" panose="020B0604020202020204" pitchFamily="34" charset="0"/>
                          <a:ea typeface="+mn-ea"/>
                          <a:cs typeface="Arial" panose="020B0604020202020204" pitchFamily="34" charset="0"/>
                        </a:rPr>
                        <a:t>4</a:t>
                      </a:r>
                    </a:p>
                  </a:txBody>
                  <a:tcPr marL="118653" marR="118653" marT="45562" marB="45562" anchor="ctr">
                    <a:lnL>
                      <a:noFill/>
                    </a:lnL>
                    <a:lnR>
                      <a:noFill/>
                    </a:lnR>
                    <a:lnT>
                      <a:noFill/>
                    </a:lnT>
                    <a:lnB w="25400" cmpd="sng">
                      <a:noFill/>
                    </a:lnB>
                    <a:lnTlToBr w="12700" cmpd="sng">
                      <a:noFill/>
                      <a:prstDash val="solid"/>
                    </a:lnTlToBr>
                    <a:lnBlToTr w="12700" cmpd="sng">
                      <a:noFill/>
                      <a:prstDash val="solid"/>
                    </a:lnBlToTr>
                    <a:solidFill>
                      <a:srgbClr val="CDCDCF"/>
                    </a:solidFill>
                  </a:tcPr>
                </a:tc>
                <a:extLst>
                  <a:ext uri="{0D108BD9-81ED-4DB2-BD59-A6C34878D82A}">
                    <a16:rowId xmlns:a16="http://schemas.microsoft.com/office/drawing/2014/main" val="4244193528"/>
                  </a:ext>
                </a:extLst>
              </a:tr>
              <a:tr h="54790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500">
                          <a:solidFill>
                            <a:schemeClr val="bg2">
                              <a:lumMod val="10000"/>
                            </a:schemeClr>
                          </a:solidFill>
                          <a:latin typeface="Arial" panose="020B0604020202020204" pitchFamily="34" charset="0"/>
                          <a:cs typeface="Arial" panose="020B0604020202020204" pitchFamily="34" charset="0"/>
                        </a:rPr>
                        <a:t>Trastuzumab deruxtecan</a:t>
                      </a:r>
                    </a:p>
                  </a:txBody>
                  <a:tcPr marL="118653" marR="118653" marT="45562" marB="45562" anchor="ctr">
                    <a:lnL>
                      <a:noFill/>
                    </a:lnL>
                    <a:lnR>
                      <a:noFill/>
                    </a:lnR>
                    <a:lnT>
                      <a:noFill/>
                    </a:lnT>
                    <a:lnB w="254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500">
                          <a:solidFill>
                            <a:schemeClr val="bg2">
                              <a:lumMod val="10000"/>
                            </a:schemeClr>
                          </a:solidFill>
                          <a:latin typeface="Arial" panose="020B0604020202020204" pitchFamily="34" charset="0"/>
                          <a:cs typeface="Arial" panose="020B0604020202020204" pitchFamily="34" charset="0"/>
                        </a:rPr>
                        <a:t>HER2+ breast cancer</a:t>
                      </a:r>
                    </a:p>
                  </a:txBody>
                  <a:tcPr marL="118653" marR="118653" marT="45562" marB="45562" anchor="ctr">
                    <a:lnL>
                      <a:noFill/>
                    </a:lnL>
                    <a:lnR>
                      <a:noFill/>
                    </a:lnR>
                    <a:lnT>
                      <a:noFill/>
                    </a:lnT>
                    <a:lnB w="254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500">
                          <a:solidFill>
                            <a:schemeClr val="bg2">
                              <a:lumMod val="10000"/>
                            </a:schemeClr>
                          </a:solidFill>
                          <a:latin typeface="Arial" panose="020B0604020202020204" pitchFamily="34" charset="0"/>
                          <a:cs typeface="Arial" panose="020B0604020202020204" pitchFamily="34" charset="0"/>
                        </a:rPr>
                        <a:t>HER2</a:t>
                      </a:r>
                    </a:p>
                  </a:txBody>
                  <a:tcPr marL="118653" marR="118653" marT="45562" marB="45562" anchor="ctr">
                    <a:lnL>
                      <a:noFill/>
                    </a:lnL>
                    <a:lnR>
                      <a:noFill/>
                    </a:lnR>
                    <a:lnT>
                      <a:noFill/>
                    </a:lnT>
                    <a:lnB w="254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lang="en-US" sz="1500">
                          <a:solidFill>
                            <a:schemeClr val="bg2">
                              <a:lumMod val="10000"/>
                            </a:schemeClr>
                          </a:solidFill>
                          <a:latin typeface="Arial" panose="020B0604020202020204" pitchFamily="34" charset="0"/>
                          <a:cs typeface="Arial" panose="020B0604020202020204" pitchFamily="34" charset="0"/>
                        </a:rPr>
                        <a:t>Topoisomerase I inhibitor</a:t>
                      </a:r>
                    </a:p>
                  </a:txBody>
                  <a:tcPr marL="118653" marR="118653" marT="45562" marB="45562" anchor="ctr">
                    <a:lnL>
                      <a:noFill/>
                    </a:lnL>
                    <a:lnR>
                      <a:noFill/>
                    </a:lnR>
                    <a:lnT>
                      <a:noFill/>
                    </a:lnT>
                    <a:lnB w="254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lang="en-US" sz="1500" kern="1200">
                          <a:solidFill>
                            <a:schemeClr val="bg2">
                              <a:lumMod val="10000"/>
                            </a:schemeClr>
                          </a:solidFill>
                          <a:latin typeface="Arial" panose="020B0604020202020204" pitchFamily="34" charset="0"/>
                          <a:ea typeface="+mn-ea"/>
                          <a:cs typeface="Arial" panose="020B0604020202020204" pitchFamily="34" charset="0"/>
                        </a:rPr>
                        <a:t>11% of patients reported dry eye (G1/2)</a:t>
                      </a:r>
                      <a:r>
                        <a:rPr lang="en-US" sz="1500" kern="1200" baseline="30000">
                          <a:solidFill>
                            <a:schemeClr val="bg2">
                              <a:lumMod val="10000"/>
                            </a:schemeClr>
                          </a:solidFill>
                          <a:latin typeface="Arial" panose="020B0604020202020204" pitchFamily="34" charset="0"/>
                          <a:ea typeface="+mn-ea"/>
                          <a:cs typeface="Arial" panose="020B0604020202020204" pitchFamily="34" charset="0"/>
                        </a:rPr>
                        <a:t>5</a:t>
                      </a:r>
                    </a:p>
                  </a:txBody>
                  <a:tcPr marL="118653" marR="118653" marT="45562" marB="45562" anchor="ctr">
                    <a:lnL>
                      <a:noFill/>
                    </a:lnL>
                    <a:lnR>
                      <a:noFill/>
                    </a:lnR>
                    <a:lnT>
                      <a:noFill/>
                    </a:lnT>
                    <a:lnB w="25400" cmpd="sng">
                      <a:no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277223003"/>
                  </a:ext>
                </a:extLst>
              </a:tr>
              <a:tr h="54790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500">
                          <a:solidFill>
                            <a:schemeClr val="bg2">
                              <a:lumMod val="10000"/>
                            </a:schemeClr>
                          </a:solidFill>
                          <a:latin typeface="Arial" panose="020B0604020202020204" pitchFamily="34" charset="0"/>
                          <a:cs typeface="Arial" panose="020B0604020202020204" pitchFamily="34" charset="0"/>
                        </a:rPr>
                        <a:t>Trastuzumab emtansine</a:t>
                      </a:r>
                    </a:p>
                  </a:txBody>
                  <a:tcPr marL="118653" marR="118653" marT="45562" marB="45562" anchor="ctr">
                    <a:lnL>
                      <a:noFill/>
                    </a:lnL>
                    <a:lnR>
                      <a:noFill/>
                    </a:lnR>
                    <a:lnT>
                      <a:noFill/>
                    </a:lnT>
                    <a:lnB w="25400" cmpd="sng">
                      <a:noFill/>
                    </a:lnB>
                    <a:lnTlToBr w="12700" cmpd="sng">
                      <a:noFill/>
                      <a:prstDash val="solid"/>
                    </a:lnTlToBr>
                    <a:lnBlToTr w="12700" cmpd="sng">
                      <a:noFill/>
                      <a:prstDash val="solid"/>
                    </a:lnBlToTr>
                    <a:solidFill>
                      <a:srgbClr val="CDCDC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126" rtl="0" eaLnBrk="1" fontAlgn="auto" latinLnBrk="0" hangingPunct="1">
                        <a:lnSpc>
                          <a:spcPct val="100000"/>
                        </a:lnSpc>
                        <a:spcBef>
                          <a:spcPct val="0"/>
                        </a:spcBef>
                        <a:spcAft>
                          <a:spcPct val="0"/>
                        </a:spcAft>
                        <a:buClrTx/>
                        <a:buSzTx/>
                        <a:buFontTx/>
                        <a:buNone/>
                        <a:defRPr/>
                      </a:pPr>
                      <a:r>
                        <a:rPr lang="en-US" sz="1500">
                          <a:solidFill>
                            <a:schemeClr val="bg2">
                              <a:lumMod val="10000"/>
                            </a:schemeClr>
                          </a:solidFill>
                          <a:latin typeface="Arial" panose="020B0604020202020204" pitchFamily="34" charset="0"/>
                          <a:cs typeface="Arial" panose="020B0604020202020204" pitchFamily="34" charset="0"/>
                        </a:rPr>
                        <a:t>HER2+ breast cancer</a:t>
                      </a:r>
                    </a:p>
                  </a:txBody>
                  <a:tcPr marL="118653" marR="118653" marT="45562" marB="45562" anchor="ctr">
                    <a:lnL>
                      <a:noFill/>
                    </a:lnL>
                    <a:lnR>
                      <a:noFill/>
                    </a:lnR>
                    <a:lnT>
                      <a:noFill/>
                    </a:lnT>
                    <a:lnB w="25400" cmpd="sng">
                      <a:noFill/>
                    </a:lnB>
                    <a:lnTlToBr w="12700" cmpd="sng">
                      <a:noFill/>
                      <a:prstDash val="solid"/>
                    </a:lnTlToBr>
                    <a:lnBlToTr w="12700" cmpd="sng">
                      <a:noFill/>
                      <a:prstDash val="solid"/>
                    </a:lnBlToTr>
                    <a:solidFill>
                      <a:srgbClr val="CDCDC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500">
                          <a:solidFill>
                            <a:schemeClr val="bg2">
                              <a:lumMod val="10000"/>
                            </a:schemeClr>
                          </a:solidFill>
                          <a:latin typeface="Arial" panose="020B0604020202020204" pitchFamily="34" charset="0"/>
                          <a:cs typeface="Arial" panose="020B0604020202020204" pitchFamily="34" charset="0"/>
                        </a:rPr>
                        <a:t>HER2</a:t>
                      </a:r>
                    </a:p>
                  </a:txBody>
                  <a:tcPr marL="118653" marR="118653" marT="45562" marB="45562" anchor="ctr">
                    <a:lnL>
                      <a:noFill/>
                    </a:lnL>
                    <a:lnR>
                      <a:noFill/>
                    </a:lnR>
                    <a:lnT>
                      <a:noFill/>
                    </a:lnT>
                    <a:lnB w="25400" cmpd="sng">
                      <a:noFill/>
                    </a:lnB>
                    <a:lnTlToBr w="12700" cmpd="sng">
                      <a:noFill/>
                      <a:prstDash val="solid"/>
                    </a:lnTlToBr>
                    <a:lnBlToTr w="12700" cmpd="sng">
                      <a:noFill/>
                      <a:prstDash val="solid"/>
                    </a:lnBlToTr>
                    <a:solidFill>
                      <a:srgbClr val="CDCDC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lang="en-US" sz="1500" err="1">
                          <a:solidFill>
                            <a:schemeClr val="bg2">
                              <a:lumMod val="10000"/>
                            </a:schemeClr>
                          </a:solidFill>
                          <a:latin typeface="Arial" panose="020B0604020202020204" pitchFamily="34" charset="0"/>
                          <a:cs typeface="Arial" panose="020B0604020202020204" pitchFamily="34" charset="0"/>
                        </a:rPr>
                        <a:t>Maytansine/DM1</a:t>
                      </a:r>
                    </a:p>
                  </a:txBody>
                  <a:tcPr marL="118653" marR="118653" marT="45562" marB="45562" anchor="ctr">
                    <a:lnL>
                      <a:noFill/>
                    </a:lnL>
                    <a:lnR>
                      <a:noFill/>
                    </a:lnR>
                    <a:lnT>
                      <a:noFill/>
                    </a:lnT>
                    <a:lnB w="25400" cmpd="sng">
                      <a:noFill/>
                    </a:lnB>
                    <a:lnTlToBr w="12700" cmpd="sng">
                      <a:noFill/>
                      <a:prstDash val="solid"/>
                    </a:lnTlToBr>
                    <a:lnBlToTr w="12700" cmpd="sng">
                      <a:noFill/>
                      <a:prstDash val="solid"/>
                    </a:lnBlToTr>
                    <a:solidFill>
                      <a:srgbClr val="CDCDC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lang="en-US" sz="1500" kern="1200">
                          <a:solidFill>
                            <a:schemeClr val="bg2">
                              <a:lumMod val="10000"/>
                            </a:schemeClr>
                          </a:solidFill>
                          <a:latin typeface="Arial" panose="020B0604020202020204" pitchFamily="34" charset="0"/>
                          <a:ea typeface="+mn-ea"/>
                          <a:cs typeface="Arial" panose="020B0604020202020204" pitchFamily="34" charset="0"/>
                        </a:rPr>
                        <a:t>Conjunctivitis, dry eye, blurred vision reported in &lt;10% of patients (G1/2)</a:t>
                      </a:r>
                      <a:r>
                        <a:rPr lang="en-US" sz="1500" kern="1200" baseline="30000">
                          <a:solidFill>
                            <a:schemeClr val="bg2">
                              <a:lumMod val="10000"/>
                            </a:schemeClr>
                          </a:solidFill>
                          <a:latin typeface="Arial" panose="020B0604020202020204" pitchFamily="34" charset="0"/>
                          <a:ea typeface="+mn-ea"/>
                          <a:cs typeface="Arial" panose="020B0604020202020204" pitchFamily="34" charset="0"/>
                        </a:rPr>
                        <a:t>6</a:t>
                      </a:r>
                    </a:p>
                  </a:txBody>
                  <a:tcPr marL="118653" marR="118653" marT="45562" marB="45562" anchor="ctr">
                    <a:lnL>
                      <a:noFill/>
                    </a:lnL>
                    <a:lnR>
                      <a:noFill/>
                    </a:lnR>
                    <a:lnT>
                      <a:noFill/>
                    </a:lnT>
                    <a:lnB w="25400" cmpd="sng">
                      <a:noFill/>
                    </a:lnB>
                    <a:lnTlToBr w="12700" cmpd="sng">
                      <a:noFill/>
                      <a:prstDash val="solid"/>
                    </a:lnTlToBr>
                    <a:lnBlToTr w="12700" cmpd="sng">
                      <a:noFill/>
                      <a:prstDash val="solid"/>
                    </a:lnBlToTr>
                    <a:solidFill>
                      <a:srgbClr val="CDCDCF"/>
                    </a:solidFill>
                  </a:tcPr>
                </a:tc>
                <a:extLst>
                  <a:ext uri="{0D108BD9-81ED-4DB2-BD59-A6C34878D82A}">
                    <a16:rowId xmlns:a16="http://schemas.microsoft.com/office/drawing/2014/main" val="2399194069"/>
                  </a:ext>
                </a:extLst>
              </a:tr>
              <a:tr h="54790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500">
                          <a:solidFill>
                            <a:schemeClr val="bg2">
                              <a:lumMod val="10000"/>
                            </a:schemeClr>
                          </a:solidFill>
                          <a:latin typeface="Arial" panose="020B0604020202020204" pitchFamily="34" charset="0"/>
                          <a:cs typeface="Arial" panose="020B0604020202020204" pitchFamily="34" charset="0"/>
                        </a:rPr>
                        <a:t>Sacituzumab govitecan</a:t>
                      </a:r>
                    </a:p>
                  </a:txBody>
                  <a:tcPr marL="118653" marR="118653" marT="45562" marB="45562" anchor="ctr">
                    <a:lnL>
                      <a:noFill/>
                    </a:lnL>
                    <a:lnR>
                      <a:noFill/>
                    </a:lnR>
                    <a:lnT>
                      <a:noFill/>
                    </a:lnT>
                    <a:lnB w="25400" cmpd="sng">
                      <a:noFill/>
                    </a:lnB>
                    <a:lnTlToBr w="12700" cmpd="sng">
                      <a:noFill/>
                      <a:prstDash val="solid"/>
                    </a:lnTlToBr>
                    <a:lnBlToTr w="12700" cmpd="sng">
                      <a:noFill/>
                      <a:prstDash val="solid"/>
                    </a:lnBlToTr>
                    <a:solidFill>
                      <a:srgbClr val="F2F2F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126" rtl="0" eaLnBrk="1" fontAlgn="auto" latinLnBrk="0" hangingPunct="1">
                        <a:lnSpc>
                          <a:spcPct val="100000"/>
                        </a:lnSpc>
                        <a:spcBef>
                          <a:spcPct val="0"/>
                        </a:spcBef>
                        <a:spcAft>
                          <a:spcPct val="0"/>
                        </a:spcAft>
                        <a:buClrTx/>
                        <a:buSzTx/>
                        <a:buFontTx/>
                        <a:buNone/>
                        <a:defRPr/>
                      </a:pPr>
                      <a:r>
                        <a:rPr lang="en-US" sz="1500">
                          <a:solidFill>
                            <a:schemeClr val="bg2">
                              <a:lumMod val="10000"/>
                            </a:schemeClr>
                          </a:solidFill>
                          <a:latin typeface="Arial" panose="020B0604020202020204" pitchFamily="34" charset="0"/>
                          <a:cs typeface="Arial" panose="020B0604020202020204" pitchFamily="34" charset="0"/>
                        </a:rPr>
                        <a:t>TNBC</a:t>
                      </a:r>
                    </a:p>
                    <a:p>
                      <a:pPr marL="0" marR="0" lvl="0" indent="0" algn="ctr" defTabSz="914126" rtl="0" eaLnBrk="1" fontAlgn="auto" latinLnBrk="0" hangingPunct="1">
                        <a:lnSpc>
                          <a:spcPct val="100000"/>
                        </a:lnSpc>
                        <a:spcBef>
                          <a:spcPct val="0"/>
                        </a:spcBef>
                        <a:spcAft>
                          <a:spcPct val="0"/>
                        </a:spcAft>
                        <a:buClrTx/>
                        <a:buSzTx/>
                        <a:buFontTx/>
                        <a:buNone/>
                        <a:defRPr/>
                      </a:pPr>
                      <a:r>
                        <a:rPr lang="en-US" sz="1500">
                          <a:solidFill>
                            <a:schemeClr val="bg2">
                              <a:lumMod val="10000"/>
                            </a:schemeClr>
                          </a:solidFill>
                          <a:latin typeface="Arial" panose="020B0604020202020204" pitchFamily="34" charset="0"/>
                          <a:cs typeface="Arial" panose="020B0604020202020204" pitchFamily="34" charset="0"/>
                        </a:rPr>
                        <a:t>Urothelial</a:t>
                      </a:r>
                    </a:p>
                  </a:txBody>
                  <a:tcPr marL="118653" marR="118653" marT="45562" marB="45562" anchor="ctr">
                    <a:lnL>
                      <a:noFill/>
                    </a:lnL>
                    <a:lnR>
                      <a:noFill/>
                    </a:lnR>
                    <a:lnT>
                      <a:noFill/>
                    </a:lnT>
                    <a:lnB w="25400" cmpd="sng">
                      <a:noFill/>
                    </a:lnB>
                    <a:lnTlToBr w="12700" cmpd="sng">
                      <a:noFill/>
                      <a:prstDash val="solid"/>
                    </a:lnTlToBr>
                    <a:lnBlToTr w="12700" cmpd="sng">
                      <a:noFill/>
                      <a:prstDash val="solid"/>
                    </a:lnBlToTr>
                    <a:solidFill>
                      <a:srgbClr val="F2F2F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500">
                          <a:solidFill>
                            <a:schemeClr val="bg2">
                              <a:lumMod val="10000"/>
                            </a:schemeClr>
                          </a:solidFill>
                          <a:latin typeface="Arial" panose="020B0604020202020204" pitchFamily="34" charset="0"/>
                          <a:cs typeface="Arial" panose="020B0604020202020204" pitchFamily="34" charset="0"/>
                        </a:rPr>
                        <a:t>TROP2</a:t>
                      </a:r>
                    </a:p>
                  </a:txBody>
                  <a:tcPr marL="118653" marR="118653" marT="45562" marB="45562" anchor="ctr">
                    <a:lnL>
                      <a:noFill/>
                    </a:lnL>
                    <a:lnR>
                      <a:noFill/>
                    </a:lnR>
                    <a:lnT>
                      <a:noFill/>
                    </a:lnT>
                    <a:lnB w="25400" cmpd="sng">
                      <a:noFill/>
                    </a:lnB>
                    <a:lnTlToBr w="12700" cmpd="sng">
                      <a:noFill/>
                      <a:prstDash val="solid"/>
                    </a:lnTlToBr>
                    <a:lnBlToTr w="12700" cmpd="sng">
                      <a:noFill/>
                      <a:prstDash val="solid"/>
                    </a:lnBlToTr>
                    <a:solidFill>
                      <a:srgbClr val="F2F2F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lang="en-US" sz="1500">
                          <a:solidFill>
                            <a:schemeClr val="bg2">
                              <a:lumMod val="10000"/>
                            </a:schemeClr>
                          </a:solidFill>
                          <a:latin typeface="Arial" panose="020B0604020202020204" pitchFamily="34" charset="0"/>
                          <a:cs typeface="Arial" panose="020B0604020202020204" pitchFamily="34" charset="0"/>
                        </a:rPr>
                        <a:t>Topoisomerase I inhibitor</a:t>
                      </a:r>
                    </a:p>
                  </a:txBody>
                  <a:tcPr marL="118653" marR="118653" marT="45562" marB="45562" anchor="ctr">
                    <a:lnL>
                      <a:noFill/>
                    </a:lnL>
                    <a:lnR>
                      <a:noFill/>
                    </a:lnR>
                    <a:lnT>
                      <a:noFill/>
                    </a:lnT>
                    <a:lnB w="25400" cmpd="sng">
                      <a:noFill/>
                    </a:lnB>
                    <a:lnTlToBr w="12700" cmpd="sng">
                      <a:noFill/>
                      <a:prstDash val="solid"/>
                    </a:lnTlToBr>
                    <a:lnBlToTr w="12700" cmpd="sng">
                      <a:noFill/>
                      <a:prstDash val="solid"/>
                    </a:lnBlToTr>
                    <a:solidFill>
                      <a:srgbClr val="F2F2F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lang="en-US" sz="1500" kern="1200">
                          <a:solidFill>
                            <a:schemeClr val="bg2">
                              <a:lumMod val="10000"/>
                            </a:schemeClr>
                          </a:solidFill>
                          <a:latin typeface="Arial" panose="020B0604020202020204" pitchFamily="34" charset="0"/>
                          <a:ea typeface="+mn-ea"/>
                          <a:cs typeface="Arial" panose="020B0604020202020204" pitchFamily="34" charset="0"/>
                        </a:rPr>
                        <a:t>Not reported</a:t>
                      </a:r>
                      <a:r>
                        <a:rPr lang="en-US" sz="1500" kern="1200" baseline="30000">
                          <a:solidFill>
                            <a:schemeClr val="bg2">
                              <a:lumMod val="10000"/>
                            </a:schemeClr>
                          </a:solidFill>
                          <a:latin typeface="Arial" panose="020B0604020202020204" pitchFamily="34" charset="0"/>
                          <a:ea typeface="+mn-ea"/>
                          <a:cs typeface="Arial" panose="020B0604020202020204" pitchFamily="34" charset="0"/>
                        </a:rPr>
                        <a:t>7</a:t>
                      </a:r>
                    </a:p>
                  </a:txBody>
                  <a:tcPr marL="118653" marR="118653" marT="45562" marB="45562" anchor="ctr">
                    <a:lnL>
                      <a:noFill/>
                    </a:lnL>
                    <a:lnR>
                      <a:noFill/>
                    </a:lnR>
                    <a:lnT>
                      <a:noFill/>
                    </a:lnT>
                    <a:lnB w="25400" cmpd="sng">
                      <a:noFill/>
                    </a:lnB>
                    <a:lnTlToBr w="12700" cmpd="sng">
                      <a:noFill/>
                      <a:prstDash val="solid"/>
                    </a:lnTlToBr>
                    <a:lnBlToTr w="12700" cmpd="sng">
                      <a:noFill/>
                      <a:prstDash val="solid"/>
                    </a:lnBlToTr>
                    <a:solidFill>
                      <a:srgbClr val="F2F2F1"/>
                    </a:solidFill>
                  </a:tcPr>
                </a:tc>
                <a:extLst>
                  <a:ext uri="{0D108BD9-81ED-4DB2-BD59-A6C34878D82A}">
                    <a16:rowId xmlns:a16="http://schemas.microsoft.com/office/drawing/2014/main" val="4043547083"/>
                  </a:ext>
                </a:extLst>
              </a:tr>
              <a:tr h="54798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500" err="1">
                          <a:solidFill>
                            <a:schemeClr val="bg2">
                              <a:lumMod val="10000"/>
                            </a:schemeClr>
                          </a:solidFill>
                          <a:latin typeface="Arial" panose="020B0604020202020204" pitchFamily="34" charset="0"/>
                          <a:cs typeface="Arial" panose="020B0604020202020204" pitchFamily="34" charset="0"/>
                        </a:rPr>
                        <a:t>Mirvetuximab soravtansine</a:t>
                      </a:r>
                      <a:endParaRPr lang="en-US" sz="1500">
                        <a:solidFill>
                          <a:schemeClr val="bg2">
                            <a:lumMod val="10000"/>
                          </a:schemeClr>
                        </a:solidFill>
                        <a:latin typeface="Arial" panose="020B0604020202020204" pitchFamily="34" charset="0"/>
                        <a:cs typeface="Arial" panose="020B0604020202020204" pitchFamily="34" charset="0"/>
                      </a:endParaRPr>
                    </a:p>
                  </a:txBody>
                  <a:tcPr marL="118762" marR="118762" marT="45604" marB="45604" anchor="ctr">
                    <a:lnL>
                      <a:noFill/>
                    </a:lnL>
                    <a:lnR>
                      <a:noFill/>
                    </a:lnR>
                    <a:lnT>
                      <a:noFill/>
                    </a:lnT>
                    <a:lnB w="25400" cmpd="sng">
                      <a:noFill/>
                    </a:lnB>
                    <a:lnTlToBr w="12700" cmpd="sng">
                      <a:noFill/>
                      <a:prstDash val="solid"/>
                    </a:lnTlToBr>
                    <a:lnBlToTr w="12700" cmpd="sng">
                      <a:noFill/>
                      <a:prstDash val="solid"/>
                    </a:lnBlToTr>
                    <a:solidFill>
                      <a:schemeClr val="bg1">
                        <a:lumMod val="75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500">
                          <a:solidFill>
                            <a:schemeClr val="bg2">
                              <a:lumMod val="10000"/>
                            </a:schemeClr>
                          </a:solidFill>
                          <a:latin typeface="Arial" panose="020B0604020202020204" pitchFamily="34" charset="0"/>
                          <a:cs typeface="Arial" panose="020B0604020202020204" pitchFamily="34" charset="0"/>
                        </a:rPr>
                        <a:t>Ovarian cancer</a:t>
                      </a:r>
                    </a:p>
                  </a:txBody>
                  <a:tcPr marL="118762" marR="118762" marT="45604" marB="45604" anchor="ctr">
                    <a:lnL>
                      <a:noFill/>
                    </a:lnL>
                    <a:lnR>
                      <a:noFill/>
                    </a:lnR>
                    <a:lnT>
                      <a:noFill/>
                    </a:lnT>
                    <a:lnB w="25400" cmpd="sng">
                      <a:noFill/>
                    </a:lnB>
                    <a:lnTlToBr w="12700" cmpd="sng">
                      <a:noFill/>
                      <a:prstDash val="solid"/>
                    </a:lnTlToBr>
                    <a:lnBlToTr w="12700" cmpd="sng">
                      <a:noFill/>
                      <a:prstDash val="solid"/>
                    </a:lnBlToTr>
                    <a:solidFill>
                      <a:schemeClr val="bg1">
                        <a:lumMod val="75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500">
                          <a:solidFill>
                            <a:schemeClr val="bg2">
                              <a:lumMod val="10000"/>
                            </a:schemeClr>
                          </a:solidFill>
                          <a:latin typeface="Arial" panose="020B0604020202020204" pitchFamily="34" charset="0"/>
                          <a:cs typeface="Arial" panose="020B0604020202020204" pitchFamily="34" charset="0"/>
                        </a:rPr>
                        <a:t>Folate receptor</a:t>
                      </a:r>
                    </a:p>
                  </a:txBody>
                  <a:tcPr marL="118762" marR="118762" marT="45604" marB="45604" anchor="ctr">
                    <a:lnL>
                      <a:noFill/>
                    </a:lnL>
                    <a:lnR>
                      <a:noFill/>
                    </a:lnR>
                    <a:lnT>
                      <a:noFill/>
                    </a:lnT>
                    <a:lnB w="25400" cmpd="sng">
                      <a:noFill/>
                    </a:lnB>
                    <a:lnTlToBr w="12700" cmpd="sng">
                      <a:noFill/>
                      <a:prstDash val="solid"/>
                    </a:lnTlToBr>
                    <a:lnBlToTr w="12700" cmpd="sng">
                      <a:noFill/>
                      <a:prstDash val="solid"/>
                    </a:lnBlToTr>
                    <a:solidFill>
                      <a:schemeClr val="bg1">
                        <a:lumMod val="75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500" dirty="0">
                          <a:solidFill>
                            <a:schemeClr val="bg2">
                              <a:lumMod val="10000"/>
                            </a:schemeClr>
                          </a:solidFill>
                          <a:latin typeface="Arial" panose="020B0604020202020204" pitchFamily="34" charset="0"/>
                          <a:cs typeface="Arial" panose="020B0604020202020204" pitchFamily="34" charset="0"/>
                        </a:rPr>
                        <a:t>DM4</a:t>
                      </a:r>
                    </a:p>
                  </a:txBody>
                  <a:tcPr marL="118762" marR="118762" marT="45604" marB="45604" anchor="ctr">
                    <a:lnL>
                      <a:noFill/>
                    </a:lnL>
                    <a:lnR>
                      <a:noFill/>
                    </a:lnR>
                    <a:lnT>
                      <a:noFill/>
                    </a:lnT>
                    <a:lnB w="25400" cmpd="sng">
                      <a:noFill/>
                    </a:lnB>
                    <a:lnTlToBr w="12700" cmpd="sng">
                      <a:noFill/>
                      <a:prstDash val="solid"/>
                    </a:lnTlToBr>
                    <a:lnBlToTr w="12700" cmpd="sng">
                      <a:noFill/>
                      <a:prstDash val="solid"/>
                    </a:lnBlToTr>
                    <a:solidFill>
                      <a:schemeClr val="bg1">
                        <a:lumMod val="75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500" i="0" dirty="0">
                          <a:solidFill>
                            <a:schemeClr val="bg2">
                              <a:lumMod val="10000"/>
                            </a:schemeClr>
                          </a:solidFill>
                          <a:latin typeface="Arial" panose="020B0604020202020204" pitchFamily="34" charset="0"/>
                          <a:cs typeface="Arial" panose="020B0604020202020204" pitchFamily="34" charset="0"/>
                        </a:rPr>
                        <a:t>(N=464) Keratitis 32% (G1/2), 9% (G3) </a:t>
                      </a:r>
                      <a:r>
                        <a:rPr lang="en-US" sz="1500" i="0" baseline="30000" dirty="0">
                          <a:solidFill>
                            <a:schemeClr val="bg2">
                              <a:lumMod val="10000"/>
                            </a:schemeClr>
                          </a:solidFill>
                          <a:latin typeface="Arial" panose="020B0604020202020204" pitchFamily="34" charset="0"/>
                          <a:cs typeface="Arial" panose="020B0604020202020204" pitchFamily="34" charset="0"/>
                        </a:rPr>
                        <a:t>8</a:t>
                      </a:r>
                    </a:p>
                  </a:txBody>
                  <a:tcPr marL="118762" marR="118762" marT="45604" marB="45604" anchor="ctr">
                    <a:lnL>
                      <a:noFill/>
                    </a:lnL>
                    <a:lnR>
                      <a:noFill/>
                    </a:lnR>
                    <a:lnT>
                      <a:noFill/>
                    </a:lnT>
                    <a:lnB w="254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105020822"/>
                  </a:ext>
                </a:extLst>
              </a:tr>
            </a:tbl>
          </a:graphicData>
        </a:graphic>
      </p:graphicFrame>
      <p:sp>
        <p:nvSpPr>
          <p:cNvPr id="12" name="Text Box 15">
            <a:extLst>
              <a:ext uri="{FF2B5EF4-FFF2-40B4-BE49-F238E27FC236}">
                <a16:creationId xmlns:a16="http://schemas.microsoft.com/office/drawing/2014/main" id="{C089AA74-7384-B968-758A-6CD392820A1B}"/>
              </a:ext>
            </a:extLst>
          </p:cNvPr>
          <p:cNvSpPr txBox="1">
            <a:spLocks noChangeArrowheads="1"/>
          </p:cNvSpPr>
          <p:nvPr/>
        </p:nvSpPr>
        <p:spPr bwMode="auto">
          <a:xfrm>
            <a:off x="2495325" y="6106313"/>
            <a:ext cx="9300179" cy="420371"/>
          </a:xfrm>
          <a:prstGeom prst="rect">
            <a:avLst/>
          </a:prstGeom>
          <a:noFill/>
          <a:ln>
            <a:noFill/>
          </a:ln>
        </p:spPr>
        <p:txBody>
          <a:bodyPr wrap="square" anchor="b">
            <a:spAutoFit/>
          </a:bodyPr>
          <a:lstStyle>
            <a:lvl1pPr>
              <a:defRPr b="1">
                <a:solidFill>
                  <a:schemeClr val="tx1"/>
                </a:solidFill>
                <a:latin typeface="Arial"/>
              </a:defRPr>
            </a:lvl1pPr>
            <a:lvl2pPr marL="742950" indent="-285750">
              <a:defRPr b="1">
                <a:solidFill>
                  <a:schemeClr val="tx1"/>
                </a:solidFill>
                <a:latin typeface="Arial"/>
              </a:defRPr>
            </a:lvl2pPr>
            <a:lvl3pPr marL="1143000" indent="-228600">
              <a:defRPr b="1">
                <a:solidFill>
                  <a:schemeClr val="tx1"/>
                </a:solidFill>
                <a:latin typeface="Arial"/>
              </a:defRPr>
            </a:lvl3pPr>
            <a:lvl4pPr marL="1600200" indent="-228600">
              <a:defRPr b="1">
                <a:solidFill>
                  <a:schemeClr val="tx1"/>
                </a:solidFill>
                <a:latin typeface="Arial"/>
              </a:defRPr>
            </a:lvl4pPr>
            <a:lvl5pPr marL="2057400" indent="-228600">
              <a:defRPr b="1">
                <a:solidFill>
                  <a:schemeClr val="tx1"/>
                </a:solidFill>
                <a:latin typeface="Arial"/>
              </a:defRPr>
            </a:lvl5pPr>
            <a:lvl6pPr marL="2514600" indent="-228600" eaLnBrk="0" fontAlgn="base" hangingPunct="0">
              <a:spcBef>
                <a:spcPct val="0"/>
              </a:spcBef>
              <a:spcAft>
                <a:spcPct val="0"/>
              </a:spcAft>
              <a:defRPr b="1">
                <a:solidFill>
                  <a:schemeClr val="tx1"/>
                </a:solidFill>
                <a:latin typeface="Arial"/>
              </a:defRPr>
            </a:lvl6pPr>
            <a:lvl7pPr marL="2971800" indent="-228600" eaLnBrk="0" fontAlgn="base" hangingPunct="0">
              <a:spcBef>
                <a:spcPct val="0"/>
              </a:spcBef>
              <a:spcAft>
                <a:spcPct val="0"/>
              </a:spcAft>
              <a:defRPr b="1">
                <a:solidFill>
                  <a:schemeClr val="tx1"/>
                </a:solidFill>
                <a:latin typeface="Arial"/>
              </a:defRPr>
            </a:lvl7pPr>
            <a:lvl8pPr marL="3429000" indent="-228600" eaLnBrk="0" fontAlgn="base" hangingPunct="0">
              <a:spcBef>
                <a:spcPct val="0"/>
              </a:spcBef>
              <a:spcAft>
                <a:spcPct val="0"/>
              </a:spcAft>
              <a:defRPr b="1">
                <a:solidFill>
                  <a:schemeClr val="tx1"/>
                </a:solidFill>
                <a:latin typeface="Arial"/>
              </a:defRPr>
            </a:lvl8pPr>
            <a:lvl9pPr marL="3886200" indent="-228600" eaLnBrk="0" fontAlgn="base" hangingPunct="0">
              <a:spcBef>
                <a:spcPct val="0"/>
              </a:spcBef>
              <a:spcAft>
                <a:spcPct val="0"/>
              </a:spcAft>
              <a:defRPr b="1">
                <a:solidFill>
                  <a:schemeClr val="tx1"/>
                </a:solidFill>
                <a:latin typeface="Arial"/>
              </a:defRPr>
            </a:lvl9pPr>
          </a:lstStyle>
          <a:p>
            <a:pPr defTabSz="1218072" fontAlgn="base">
              <a:spcBef>
                <a:spcPct val="0"/>
              </a:spcBef>
              <a:spcAft>
                <a:spcPct val="0"/>
              </a:spcAft>
              <a:defRPr/>
            </a:pPr>
            <a:r>
              <a:rPr lang="fr-FR" altLang="en-US" sz="1066" b="0" spc="-11" dirty="0">
                <a:solidFill>
                  <a:srgbClr val="455560"/>
                </a:solidFill>
                <a:latin typeface="Arial" panose="020B0604020202020204" pitchFamily="34" charset="0"/>
                <a:ea typeface="ＭＳ Ｐゴシック" charset="0"/>
                <a:cs typeface="Arial" panose="020B0604020202020204" pitchFamily="34" charset="0"/>
              </a:rPr>
              <a:t>1. </a:t>
            </a:r>
            <a:r>
              <a:rPr lang="fr-FR" altLang="en-US" sz="1066" b="0" spc="-11" dirty="0" err="1">
                <a:solidFill>
                  <a:srgbClr val="455560"/>
                </a:solidFill>
                <a:latin typeface="Arial" panose="020B0604020202020204" pitchFamily="34" charset="0"/>
                <a:ea typeface="ＭＳ Ｐゴシック" charset="0"/>
                <a:cs typeface="Arial" panose="020B0604020202020204" pitchFamily="34" charset="0"/>
              </a:rPr>
              <a:t>Brentuximab</a:t>
            </a:r>
            <a:r>
              <a:rPr lang="fr-FR" altLang="en-US" sz="1066" b="0" spc="-11" dirty="0">
                <a:solidFill>
                  <a:srgbClr val="455560"/>
                </a:solidFill>
                <a:latin typeface="Arial" panose="020B0604020202020204" pitchFamily="34" charset="0"/>
                <a:ea typeface="ＭＳ Ｐゴシック" charset="0"/>
                <a:cs typeface="Arial" panose="020B0604020202020204" pitchFamily="34" charset="0"/>
              </a:rPr>
              <a:t> </a:t>
            </a:r>
            <a:r>
              <a:rPr lang="fr-FR" altLang="en-US" sz="1066" b="0" spc="-11" dirty="0" err="1">
                <a:solidFill>
                  <a:srgbClr val="455560"/>
                </a:solidFill>
                <a:latin typeface="Arial" panose="020B0604020202020204" pitchFamily="34" charset="0"/>
                <a:ea typeface="ＭＳ Ｐゴシック" charset="0"/>
                <a:cs typeface="Arial" panose="020B0604020202020204" pitchFamily="34" charset="0"/>
              </a:rPr>
              <a:t>vedotin</a:t>
            </a:r>
            <a:r>
              <a:rPr lang="fr-FR" altLang="en-US" sz="1066" b="0" spc="-11" dirty="0">
                <a:solidFill>
                  <a:srgbClr val="455560"/>
                </a:solidFill>
                <a:latin typeface="Arial" panose="020B0604020202020204" pitchFamily="34" charset="0"/>
                <a:ea typeface="ＭＳ Ｐゴシック" charset="0"/>
                <a:cs typeface="Arial" panose="020B0604020202020204" pitchFamily="34" charset="0"/>
              </a:rPr>
              <a:t> PI, 2. </a:t>
            </a:r>
            <a:r>
              <a:rPr lang="en-US" altLang="en-US" sz="1066" b="0" spc="-11" dirty="0" err="1">
                <a:solidFill>
                  <a:srgbClr val="455560"/>
                </a:solidFill>
                <a:latin typeface="Arial" panose="020B0604020202020204" pitchFamily="34" charset="0"/>
                <a:ea typeface="ＭＳ Ｐゴシック" charset="0"/>
                <a:cs typeface="Arial" panose="020B0604020202020204" pitchFamily="34" charset="0"/>
              </a:rPr>
              <a:t>Belantamab</a:t>
            </a:r>
            <a:r>
              <a:rPr lang="en-US" altLang="en-US" sz="1066" b="0" spc="-11" dirty="0">
                <a:solidFill>
                  <a:srgbClr val="455560"/>
                </a:solidFill>
                <a:latin typeface="Arial" panose="020B0604020202020204" pitchFamily="34" charset="0"/>
                <a:ea typeface="ＭＳ Ｐゴシック" charset="0"/>
                <a:cs typeface="Arial" panose="020B0604020202020204" pitchFamily="34" charset="0"/>
              </a:rPr>
              <a:t> </a:t>
            </a:r>
            <a:r>
              <a:rPr lang="en-US" altLang="en-US" sz="1066" b="0" spc="-11" dirty="0" err="1">
                <a:solidFill>
                  <a:srgbClr val="455560"/>
                </a:solidFill>
                <a:latin typeface="Arial" panose="020B0604020202020204" pitchFamily="34" charset="0"/>
                <a:ea typeface="ＭＳ Ｐゴシック" charset="0"/>
                <a:cs typeface="Arial" panose="020B0604020202020204" pitchFamily="34" charset="0"/>
              </a:rPr>
              <a:t>mafodotin</a:t>
            </a:r>
            <a:r>
              <a:rPr lang="en-US" altLang="en-US" sz="1066" b="0" spc="-11" dirty="0">
                <a:solidFill>
                  <a:srgbClr val="455560"/>
                </a:solidFill>
                <a:latin typeface="Arial" panose="020B0604020202020204" pitchFamily="34" charset="0"/>
                <a:ea typeface="ＭＳ Ｐゴシック" charset="0"/>
                <a:cs typeface="Arial" panose="020B0604020202020204" pitchFamily="34" charset="0"/>
              </a:rPr>
              <a:t> PI. 3. </a:t>
            </a:r>
            <a:r>
              <a:rPr lang="en-US" altLang="en-US" sz="1066" b="0" spc="-11" dirty="0" err="1">
                <a:solidFill>
                  <a:srgbClr val="455560"/>
                </a:solidFill>
                <a:latin typeface="Arial" panose="020B0604020202020204" pitchFamily="34" charset="0"/>
                <a:ea typeface="ＭＳ Ｐゴシック" charset="0"/>
                <a:cs typeface="Arial" panose="020B0604020202020204" pitchFamily="34" charset="0"/>
              </a:rPr>
              <a:t>Tisotumab</a:t>
            </a:r>
            <a:r>
              <a:rPr lang="en-US" altLang="en-US" sz="1066" b="0" spc="-11" dirty="0">
                <a:solidFill>
                  <a:srgbClr val="455560"/>
                </a:solidFill>
                <a:latin typeface="Arial" panose="020B0604020202020204" pitchFamily="34" charset="0"/>
                <a:ea typeface="ＭＳ Ｐゴシック" charset="0"/>
                <a:cs typeface="Arial" panose="020B0604020202020204" pitchFamily="34" charset="0"/>
              </a:rPr>
              <a:t> </a:t>
            </a:r>
            <a:r>
              <a:rPr lang="en-US" altLang="en-US" sz="1066" b="0" spc="-11" dirty="0" err="1">
                <a:solidFill>
                  <a:srgbClr val="455560"/>
                </a:solidFill>
                <a:latin typeface="Arial" panose="020B0604020202020204" pitchFamily="34" charset="0"/>
                <a:ea typeface="ＭＳ Ｐゴシック" charset="0"/>
                <a:cs typeface="Arial" panose="020B0604020202020204" pitchFamily="34" charset="0"/>
              </a:rPr>
              <a:t>vedotin</a:t>
            </a:r>
            <a:r>
              <a:rPr lang="en-US" altLang="en-US" sz="1066" b="0" spc="-11" dirty="0">
                <a:solidFill>
                  <a:srgbClr val="455560"/>
                </a:solidFill>
                <a:latin typeface="Arial" panose="020B0604020202020204" pitchFamily="34" charset="0"/>
                <a:ea typeface="ＭＳ Ｐゴシック" charset="0"/>
                <a:cs typeface="Arial" panose="020B0604020202020204" pitchFamily="34" charset="0"/>
              </a:rPr>
              <a:t> PI. 4. </a:t>
            </a:r>
            <a:r>
              <a:rPr lang="en-US" altLang="en-US" sz="1066" b="0" spc="-11" dirty="0" err="1">
                <a:solidFill>
                  <a:srgbClr val="455560"/>
                </a:solidFill>
                <a:latin typeface="Arial" panose="020B0604020202020204" pitchFamily="34" charset="0"/>
                <a:ea typeface="ＭＳ Ｐゴシック" charset="0"/>
                <a:cs typeface="Arial" panose="020B0604020202020204" pitchFamily="34" charset="0"/>
              </a:rPr>
              <a:t>Enfortumab</a:t>
            </a:r>
            <a:r>
              <a:rPr lang="en-US" altLang="en-US" sz="1066" b="0" spc="-11" dirty="0">
                <a:solidFill>
                  <a:srgbClr val="455560"/>
                </a:solidFill>
                <a:latin typeface="Arial" panose="020B0604020202020204" pitchFamily="34" charset="0"/>
                <a:ea typeface="ＭＳ Ｐゴシック" charset="0"/>
                <a:cs typeface="Arial" panose="020B0604020202020204" pitchFamily="34" charset="0"/>
              </a:rPr>
              <a:t> </a:t>
            </a:r>
            <a:r>
              <a:rPr lang="en-US" altLang="en-US" sz="1066" b="0" spc="-11" dirty="0" err="1">
                <a:solidFill>
                  <a:srgbClr val="455560"/>
                </a:solidFill>
                <a:latin typeface="Arial" panose="020B0604020202020204" pitchFamily="34" charset="0"/>
                <a:ea typeface="ＭＳ Ｐゴシック" charset="0"/>
                <a:cs typeface="Arial" panose="020B0604020202020204" pitchFamily="34" charset="0"/>
              </a:rPr>
              <a:t>vedotin</a:t>
            </a:r>
            <a:r>
              <a:rPr lang="en-US" altLang="en-US" sz="1066" b="0" spc="-11" dirty="0">
                <a:solidFill>
                  <a:srgbClr val="455560"/>
                </a:solidFill>
                <a:latin typeface="Arial" panose="020B0604020202020204" pitchFamily="34" charset="0"/>
                <a:ea typeface="ＭＳ Ｐゴシック" charset="0"/>
                <a:cs typeface="Arial" panose="020B0604020202020204" pitchFamily="34" charset="0"/>
              </a:rPr>
              <a:t> PI. 5. Trastuzumab </a:t>
            </a:r>
            <a:r>
              <a:rPr lang="en-US" altLang="en-US" sz="1066" b="0" spc="-11" dirty="0" err="1">
                <a:solidFill>
                  <a:srgbClr val="455560"/>
                </a:solidFill>
                <a:latin typeface="Arial" panose="020B0604020202020204" pitchFamily="34" charset="0"/>
                <a:ea typeface="ＭＳ Ｐゴシック" charset="0"/>
                <a:cs typeface="Arial" panose="020B0604020202020204" pitchFamily="34" charset="0"/>
              </a:rPr>
              <a:t>deruxtecan</a:t>
            </a:r>
            <a:r>
              <a:rPr lang="en-US" altLang="en-US" sz="1066" b="0" spc="-11" dirty="0">
                <a:solidFill>
                  <a:srgbClr val="455560"/>
                </a:solidFill>
                <a:latin typeface="Arial" panose="020B0604020202020204" pitchFamily="34" charset="0"/>
                <a:ea typeface="ＭＳ Ｐゴシック" charset="0"/>
                <a:cs typeface="Arial" panose="020B0604020202020204" pitchFamily="34" charset="0"/>
              </a:rPr>
              <a:t> PI, DESTINY Breast01. 6. Trastuzumab emtansine PI. 7. Sacituzumab </a:t>
            </a:r>
            <a:r>
              <a:rPr lang="en-US" altLang="en-US" sz="1066" b="0" spc="-11" dirty="0" err="1">
                <a:solidFill>
                  <a:srgbClr val="455560"/>
                </a:solidFill>
                <a:latin typeface="Arial" panose="020B0604020202020204" pitchFamily="34" charset="0"/>
                <a:ea typeface="ＭＳ Ｐゴシック" charset="0"/>
                <a:cs typeface="Arial" panose="020B0604020202020204" pitchFamily="34" charset="0"/>
              </a:rPr>
              <a:t>govitecan</a:t>
            </a:r>
            <a:r>
              <a:rPr lang="en-US" altLang="en-US" sz="1066" b="0" spc="-11" dirty="0">
                <a:solidFill>
                  <a:srgbClr val="455560"/>
                </a:solidFill>
                <a:latin typeface="Arial" panose="020B0604020202020204" pitchFamily="34" charset="0"/>
                <a:ea typeface="ＭＳ Ｐゴシック" charset="0"/>
                <a:cs typeface="Arial" panose="020B0604020202020204" pitchFamily="34" charset="0"/>
              </a:rPr>
              <a:t> PI</a:t>
            </a:r>
            <a:r>
              <a:rPr lang="fr-FR" altLang="en-US" sz="1066" b="0" spc="-11" dirty="0">
                <a:solidFill>
                  <a:srgbClr val="455560"/>
                </a:solidFill>
                <a:latin typeface="Arial" panose="020B0604020202020204" pitchFamily="34" charset="0"/>
                <a:ea typeface="ＭＳ Ｐゴシック" charset="0"/>
                <a:cs typeface="Arial" panose="020B0604020202020204" pitchFamily="34" charset="0"/>
              </a:rPr>
              <a:t>. 8. </a:t>
            </a:r>
            <a:r>
              <a:rPr lang="fr-FR" altLang="en-US" sz="1066" b="0" spc="-11" dirty="0" err="1">
                <a:solidFill>
                  <a:srgbClr val="455560"/>
                </a:solidFill>
                <a:latin typeface="Arial" panose="020B0604020202020204" pitchFamily="34" charset="0"/>
                <a:ea typeface="ＭＳ Ｐゴシック" charset="0"/>
                <a:cs typeface="Arial" panose="020B0604020202020204" pitchFamily="34" charset="0"/>
              </a:rPr>
              <a:t>Mirvetuximab</a:t>
            </a:r>
            <a:r>
              <a:rPr lang="fr-FR" altLang="en-US" sz="1066" b="0" spc="-11" dirty="0">
                <a:solidFill>
                  <a:srgbClr val="455560"/>
                </a:solidFill>
                <a:latin typeface="Arial" panose="020B0604020202020204" pitchFamily="34" charset="0"/>
                <a:ea typeface="ＭＳ Ｐゴシック" charset="0"/>
                <a:cs typeface="Arial" panose="020B0604020202020204" pitchFamily="34" charset="0"/>
              </a:rPr>
              <a:t> PI and Moore K NEJM 2023.</a:t>
            </a:r>
            <a:endParaRPr lang="en-US" altLang="en-US" sz="1066" b="0" spc="-11" dirty="0">
              <a:solidFill>
                <a:srgbClr val="455560"/>
              </a:solidFill>
              <a:latin typeface="Arial" panose="020B0604020202020204" pitchFamily="34" charset="0"/>
              <a:ea typeface="ＭＳ Ｐゴシック" charset="0"/>
              <a:cs typeface="Arial" panose="020B0604020202020204" pitchFamily="34" charset="0"/>
            </a:endParaRPr>
          </a:p>
        </p:txBody>
      </p:sp>
      <p:sp>
        <p:nvSpPr>
          <p:cNvPr id="2" name="TextBox 1">
            <a:extLst>
              <a:ext uri="{FF2B5EF4-FFF2-40B4-BE49-F238E27FC236}">
                <a16:creationId xmlns:a16="http://schemas.microsoft.com/office/drawing/2014/main" id="{8024DBE8-B165-8C77-5FE6-621F6401780C}"/>
              </a:ext>
            </a:extLst>
          </p:cNvPr>
          <p:cNvSpPr txBox="1"/>
          <p:nvPr/>
        </p:nvSpPr>
        <p:spPr>
          <a:xfrm>
            <a:off x="-42618" y="111186"/>
            <a:ext cx="8052732" cy="768800"/>
          </a:xfrm>
          <a:prstGeom prst="rect">
            <a:avLst/>
          </a:prstGeom>
          <a:noFill/>
        </p:spPr>
        <p:txBody>
          <a:bodyPr wrap="square" rtlCol="0">
            <a:spAutoFit/>
          </a:bodyPr>
          <a:lstStyle/>
          <a:p>
            <a:pPr algn="ctr" defTabSz="1218072" fontAlgn="base">
              <a:spcBef>
                <a:spcPct val="0"/>
              </a:spcBef>
              <a:spcAft>
                <a:spcPct val="0"/>
              </a:spcAft>
            </a:pPr>
            <a:r>
              <a:rPr lang="en-US" sz="4396" dirty="0">
                <a:solidFill>
                  <a:srgbClr val="000000"/>
                </a:solidFill>
                <a:latin typeface="Arial" charset="0"/>
                <a:ea typeface="ＭＳ Ｐゴシック" charset="0"/>
                <a:cs typeface="Arial" panose="020B0604020202020204" pitchFamily="34" charset="0"/>
              </a:rPr>
              <a:t>Eye </a:t>
            </a:r>
            <a:r>
              <a:rPr lang="en-US" sz="4263" dirty="0">
                <a:solidFill>
                  <a:srgbClr val="000000"/>
                </a:solidFill>
                <a:latin typeface="Arial" charset="0"/>
                <a:ea typeface="ＭＳ Ｐゴシック" charset="0"/>
                <a:cs typeface="Arial" panose="020B0604020202020204" pitchFamily="34" charset="0"/>
              </a:rPr>
              <a:t>Toxicity</a:t>
            </a:r>
            <a:r>
              <a:rPr lang="en-US" sz="4396" dirty="0">
                <a:solidFill>
                  <a:srgbClr val="000000"/>
                </a:solidFill>
                <a:latin typeface="Arial" charset="0"/>
                <a:ea typeface="ＭＳ Ｐゴシック" charset="0"/>
                <a:cs typeface="Arial" panose="020B0604020202020204" pitchFamily="34" charset="0"/>
              </a:rPr>
              <a:t> a New Problem</a:t>
            </a:r>
          </a:p>
        </p:txBody>
      </p:sp>
    </p:spTree>
    <p:extLst>
      <p:ext uri="{BB962C8B-B14F-4D97-AF65-F5344CB8AC3E}">
        <p14:creationId xmlns:p14="http://schemas.microsoft.com/office/powerpoint/2010/main" val="265370952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14837-5F49-13BD-1DBF-1C482C6188F2}"/>
              </a:ext>
            </a:extLst>
          </p:cNvPr>
          <p:cNvSpPr>
            <a:spLocks noGrp="1"/>
          </p:cNvSpPr>
          <p:nvPr>
            <p:ph type="title"/>
          </p:nvPr>
        </p:nvSpPr>
        <p:spPr>
          <a:xfrm>
            <a:off x="504830" y="250210"/>
            <a:ext cx="9804812" cy="926470"/>
          </a:xfrm>
        </p:spPr>
        <p:txBody>
          <a:bodyPr/>
          <a:lstStyle/>
          <a:p>
            <a:pPr algn="l"/>
            <a:r>
              <a:rPr lang="en-US" sz="4263" dirty="0">
                <a:solidFill>
                  <a:schemeClr val="tx1"/>
                </a:solidFill>
              </a:rPr>
              <a:t>Mechanisms of ADC Toxicity</a:t>
            </a:r>
            <a:br>
              <a:rPr lang="en-US" sz="4263" dirty="0">
                <a:solidFill>
                  <a:schemeClr val="tx1"/>
                </a:solidFill>
              </a:rPr>
            </a:br>
            <a:endParaRPr lang="en-US" sz="4263" dirty="0">
              <a:solidFill>
                <a:schemeClr val="tx1"/>
              </a:solidFill>
            </a:endParaRPr>
          </a:p>
        </p:txBody>
      </p:sp>
      <p:grpSp>
        <p:nvGrpSpPr>
          <p:cNvPr id="5" name="Group 4">
            <a:extLst>
              <a:ext uri="{FF2B5EF4-FFF2-40B4-BE49-F238E27FC236}">
                <a16:creationId xmlns:a16="http://schemas.microsoft.com/office/drawing/2014/main" id="{4DABB073-6C60-CFCA-8A86-FD940D0025A3}"/>
              </a:ext>
            </a:extLst>
          </p:cNvPr>
          <p:cNvGrpSpPr/>
          <p:nvPr/>
        </p:nvGrpSpPr>
        <p:grpSpPr>
          <a:xfrm>
            <a:off x="2034219" y="1073262"/>
            <a:ext cx="8684828" cy="5534530"/>
            <a:chOff x="2492903" y="883327"/>
            <a:chExt cx="6519652" cy="4154741"/>
          </a:xfrm>
        </p:grpSpPr>
        <p:pic>
          <p:nvPicPr>
            <p:cNvPr id="11" name="Picture 10">
              <a:extLst>
                <a:ext uri="{FF2B5EF4-FFF2-40B4-BE49-F238E27FC236}">
                  <a16:creationId xmlns:a16="http://schemas.microsoft.com/office/drawing/2014/main" id="{38CBA321-4B07-0B5A-E7A9-7112E38D8A38}"/>
                </a:ext>
              </a:extLst>
            </p:cNvPr>
            <p:cNvPicPr>
              <a:picLocks noChangeAspect="1"/>
            </p:cNvPicPr>
            <p:nvPr/>
          </p:nvPicPr>
          <p:blipFill rotWithShape="1">
            <a:blip r:embed="rId3"/>
            <a:srcRect l="49512"/>
            <a:stretch/>
          </p:blipFill>
          <p:spPr>
            <a:xfrm>
              <a:off x="4651513" y="894379"/>
              <a:ext cx="4361042" cy="4143689"/>
            </a:xfrm>
            <a:prstGeom prst="rect">
              <a:avLst/>
            </a:prstGeom>
          </p:spPr>
        </p:pic>
        <p:pic>
          <p:nvPicPr>
            <p:cNvPr id="4" name="Picture 3">
              <a:extLst>
                <a:ext uri="{FF2B5EF4-FFF2-40B4-BE49-F238E27FC236}">
                  <a16:creationId xmlns:a16="http://schemas.microsoft.com/office/drawing/2014/main" id="{CA6DE8C7-7402-7AE4-BB22-707E330147BD}"/>
                </a:ext>
              </a:extLst>
            </p:cNvPr>
            <p:cNvPicPr>
              <a:picLocks noChangeAspect="1"/>
            </p:cNvPicPr>
            <p:nvPr/>
          </p:nvPicPr>
          <p:blipFill rotWithShape="1">
            <a:blip r:embed="rId3"/>
            <a:srcRect r="75010" b="10981"/>
            <a:stretch/>
          </p:blipFill>
          <p:spPr>
            <a:xfrm>
              <a:off x="2492903" y="883327"/>
              <a:ext cx="2158610" cy="3688673"/>
            </a:xfrm>
            <a:prstGeom prst="rect">
              <a:avLst/>
            </a:prstGeom>
          </p:spPr>
        </p:pic>
      </p:grpSp>
    </p:spTree>
    <p:extLst>
      <p:ext uri="{BB962C8B-B14F-4D97-AF65-F5344CB8AC3E}">
        <p14:creationId xmlns:p14="http://schemas.microsoft.com/office/powerpoint/2010/main" val="3185263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621634-51C8-E688-C3C4-E9D58D4883D7}"/>
              </a:ext>
            </a:extLst>
          </p:cNvPr>
          <p:cNvSpPr>
            <a:spLocks noGrp="1"/>
          </p:cNvSpPr>
          <p:nvPr>
            <p:ph type="title"/>
          </p:nvPr>
        </p:nvSpPr>
        <p:spPr/>
        <p:txBody>
          <a:bodyPr/>
          <a:lstStyle/>
          <a:p>
            <a:r>
              <a:rPr lang="en-US" sz="3197" dirty="0"/>
              <a:t>Phase III NRG-GY018:  Chemotherapy + Pembrolizumab</a:t>
            </a:r>
          </a:p>
        </p:txBody>
      </p:sp>
      <p:sp>
        <p:nvSpPr>
          <p:cNvPr id="2" name="TextBox 1">
            <a:extLst>
              <a:ext uri="{FF2B5EF4-FFF2-40B4-BE49-F238E27FC236}">
                <a16:creationId xmlns:a16="http://schemas.microsoft.com/office/drawing/2014/main" id="{973E967F-883F-06A1-3085-A8A1F38F7B97}"/>
              </a:ext>
            </a:extLst>
          </p:cNvPr>
          <p:cNvSpPr txBox="1"/>
          <p:nvPr/>
        </p:nvSpPr>
        <p:spPr>
          <a:xfrm>
            <a:off x="9362647" y="5740362"/>
            <a:ext cx="2366938" cy="420371"/>
          </a:xfrm>
          <a:prstGeom prst="rect">
            <a:avLst/>
          </a:prstGeom>
          <a:noFill/>
        </p:spPr>
        <p:txBody>
          <a:bodyPr wrap="square" rtlCol="0">
            <a:spAutoFit/>
          </a:bodyPr>
          <a:lstStyle/>
          <a:p>
            <a:pPr defTabSz="1218072" fontAlgn="base">
              <a:spcBef>
                <a:spcPct val="0"/>
              </a:spcBef>
              <a:spcAft>
                <a:spcPct val="0"/>
              </a:spcAft>
            </a:pPr>
            <a:r>
              <a:rPr lang="en-US" sz="1066" dirty="0" err="1">
                <a:solidFill>
                  <a:srgbClr val="000000"/>
                </a:solidFill>
                <a:latin typeface="Arial" charset="0"/>
                <a:ea typeface="ＭＳ Ｐゴシック" charset="0"/>
              </a:rPr>
              <a:t>Eskander</a:t>
            </a:r>
            <a:r>
              <a:rPr lang="en-US" sz="1066" dirty="0">
                <a:solidFill>
                  <a:srgbClr val="000000"/>
                </a:solidFill>
                <a:latin typeface="Arial" charset="0"/>
                <a:ea typeface="ＭＳ Ｐゴシック" charset="0"/>
              </a:rPr>
              <a:t> R et al. NEJM 2023</a:t>
            </a:r>
          </a:p>
          <a:p>
            <a:pPr defTabSz="1218072" fontAlgn="base">
              <a:spcBef>
                <a:spcPct val="0"/>
              </a:spcBef>
              <a:spcAft>
                <a:spcPct val="0"/>
              </a:spcAft>
            </a:pPr>
            <a:r>
              <a:rPr lang="en-US" sz="1066" dirty="0" err="1">
                <a:solidFill>
                  <a:srgbClr val="000000"/>
                </a:solidFill>
                <a:latin typeface="Arial" charset="0"/>
                <a:ea typeface="ＭＳ Ｐゴシック" charset="0"/>
              </a:rPr>
              <a:t>Eskander</a:t>
            </a:r>
            <a:r>
              <a:rPr lang="en-US" sz="1066" dirty="0">
                <a:solidFill>
                  <a:srgbClr val="000000"/>
                </a:solidFill>
                <a:latin typeface="Arial" charset="0"/>
                <a:ea typeface="ＭＳ Ｐゴシック" charset="0"/>
              </a:rPr>
              <a:t> R et al. SGO 2024 </a:t>
            </a:r>
          </a:p>
        </p:txBody>
      </p:sp>
      <p:pic>
        <p:nvPicPr>
          <p:cNvPr id="10" name="Picture 9">
            <a:extLst>
              <a:ext uri="{FF2B5EF4-FFF2-40B4-BE49-F238E27FC236}">
                <a16:creationId xmlns:a16="http://schemas.microsoft.com/office/drawing/2014/main" id="{CE1CBA64-30F9-A58F-FD91-D493EE65CEBB}"/>
              </a:ext>
            </a:extLst>
          </p:cNvPr>
          <p:cNvPicPr>
            <a:picLocks noChangeAspect="1"/>
          </p:cNvPicPr>
          <p:nvPr/>
        </p:nvPicPr>
        <p:blipFill rotWithShape="1">
          <a:blip r:embed="rId3"/>
          <a:srcRect t="-1" r="235" b="-1260"/>
          <a:stretch/>
        </p:blipFill>
        <p:spPr>
          <a:xfrm>
            <a:off x="504812" y="806250"/>
            <a:ext cx="11053592" cy="4934113"/>
          </a:xfrm>
          <a:prstGeom prst="rect">
            <a:avLst/>
          </a:prstGeom>
        </p:spPr>
      </p:pic>
    </p:spTree>
    <p:extLst>
      <p:ext uri="{BB962C8B-B14F-4D97-AF65-F5344CB8AC3E}">
        <p14:creationId xmlns:p14="http://schemas.microsoft.com/office/powerpoint/2010/main" val="355453804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14837-5F49-13BD-1DBF-1C482C6188F2}"/>
              </a:ext>
            </a:extLst>
          </p:cNvPr>
          <p:cNvSpPr>
            <a:spLocks noGrp="1"/>
          </p:cNvSpPr>
          <p:nvPr>
            <p:ph type="title"/>
          </p:nvPr>
        </p:nvSpPr>
        <p:spPr>
          <a:xfrm>
            <a:off x="5639" y="169797"/>
            <a:ext cx="11176816" cy="926470"/>
          </a:xfrm>
        </p:spPr>
        <p:txBody>
          <a:bodyPr/>
          <a:lstStyle/>
          <a:p>
            <a:r>
              <a:rPr lang="en-US" sz="4263" dirty="0"/>
              <a:t>Management</a:t>
            </a:r>
            <a:r>
              <a:rPr lang="en-US" dirty="0">
                <a:latin typeface="+mn-lt"/>
              </a:rPr>
              <a:t> of Toxicities of ADCs</a:t>
            </a:r>
            <a:br>
              <a:rPr lang="en-US" dirty="0">
                <a:latin typeface="+mn-lt"/>
              </a:rPr>
            </a:br>
            <a:endParaRPr lang="en-US" dirty="0">
              <a:latin typeface="+mn-lt"/>
            </a:endParaRPr>
          </a:p>
        </p:txBody>
      </p:sp>
      <p:pic>
        <p:nvPicPr>
          <p:cNvPr id="5" name="Picture 4">
            <a:extLst>
              <a:ext uri="{FF2B5EF4-FFF2-40B4-BE49-F238E27FC236}">
                <a16:creationId xmlns:a16="http://schemas.microsoft.com/office/drawing/2014/main" id="{18BEBFE8-F0D9-EFA6-6397-FD9767F76BFC}"/>
              </a:ext>
            </a:extLst>
          </p:cNvPr>
          <p:cNvPicPr>
            <a:picLocks noChangeAspect="1"/>
          </p:cNvPicPr>
          <p:nvPr/>
        </p:nvPicPr>
        <p:blipFill>
          <a:blip r:embed="rId2"/>
          <a:stretch>
            <a:fillRect/>
          </a:stretch>
        </p:blipFill>
        <p:spPr>
          <a:xfrm>
            <a:off x="224099" y="1162135"/>
            <a:ext cx="4715730" cy="5692694"/>
          </a:xfrm>
          <a:prstGeom prst="rect">
            <a:avLst/>
          </a:prstGeom>
        </p:spPr>
      </p:pic>
      <p:sp>
        <p:nvSpPr>
          <p:cNvPr id="6" name="TextBox 5">
            <a:extLst>
              <a:ext uri="{FF2B5EF4-FFF2-40B4-BE49-F238E27FC236}">
                <a16:creationId xmlns:a16="http://schemas.microsoft.com/office/drawing/2014/main" id="{E6744630-F159-921E-B043-AA6922B40314}"/>
              </a:ext>
            </a:extLst>
          </p:cNvPr>
          <p:cNvSpPr txBox="1"/>
          <p:nvPr/>
        </p:nvSpPr>
        <p:spPr>
          <a:xfrm>
            <a:off x="4939830" y="1322760"/>
            <a:ext cx="7246532" cy="3781805"/>
          </a:xfrm>
          <a:prstGeom prst="rect">
            <a:avLst/>
          </a:prstGeom>
          <a:noFill/>
        </p:spPr>
        <p:txBody>
          <a:bodyPr wrap="square">
            <a:spAutoFit/>
          </a:bodyPr>
          <a:lstStyle/>
          <a:p>
            <a:pPr marL="380287" indent="-380287" defTabSz="1216916" fontAlgn="base">
              <a:spcBef>
                <a:spcPts val="798"/>
              </a:spcBef>
              <a:spcAft>
                <a:spcPct val="0"/>
              </a:spcAft>
              <a:buFont typeface="Arial" panose="020B0604020202020204" pitchFamily="34" charset="0"/>
              <a:buChar char="•"/>
              <a:defRPr/>
            </a:pPr>
            <a:r>
              <a:rPr lang="en-US" sz="2131" dirty="0">
                <a:solidFill>
                  <a:srgbClr val="000000">
                    <a:lumMod val="65000"/>
                    <a:lumOff val="35000"/>
                  </a:srgbClr>
                </a:solidFill>
                <a:latin typeface="Arial" panose="020B0604020202020204" pitchFamily="34" charset="0"/>
                <a:ea typeface="ＭＳ Ｐゴシック" panose="020B0600070205080204" pitchFamily="34" charset="-128"/>
                <a:cs typeface="Arial" panose="020B0604020202020204" pitchFamily="34" charset="0"/>
              </a:rPr>
              <a:t>The cornea is composed of layers of epithelial cells in an avascular environment and a thick substratum. </a:t>
            </a:r>
          </a:p>
          <a:p>
            <a:pPr marL="380287" indent="-380287" defTabSz="1216916" fontAlgn="base">
              <a:spcBef>
                <a:spcPts val="798"/>
              </a:spcBef>
              <a:spcAft>
                <a:spcPct val="0"/>
              </a:spcAft>
              <a:buFont typeface="Arial" panose="020B0604020202020204" pitchFamily="34" charset="0"/>
              <a:buChar char="•"/>
              <a:defRPr/>
            </a:pPr>
            <a:r>
              <a:rPr lang="en-US" sz="2131" dirty="0">
                <a:solidFill>
                  <a:srgbClr val="000000">
                    <a:lumMod val="65000"/>
                    <a:lumOff val="35000"/>
                  </a:srgbClr>
                </a:solidFill>
                <a:latin typeface="Arial" panose="020B0604020202020204" pitchFamily="34" charset="0"/>
                <a:ea typeface="ＭＳ Ｐゴシック" panose="020B0600070205080204" pitchFamily="34" charset="-128"/>
                <a:cs typeface="Arial" panose="020B0604020202020204" pitchFamily="34" charset="0"/>
              </a:rPr>
              <a:t>Corneal epithelial cells originate from stem cells in the vascularized limbal region</a:t>
            </a:r>
          </a:p>
          <a:p>
            <a:pPr marL="380287" indent="-380287" defTabSz="1216916" fontAlgn="base">
              <a:spcBef>
                <a:spcPts val="798"/>
              </a:spcBef>
              <a:spcAft>
                <a:spcPct val="0"/>
              </a:spcAft>
              <a:buFont typeface="Arial" panose="020B0604020202020204" pitchFamily="34" charset="0"/>
              <a:buChar char="•"/>
              <a:defRPr/>
            </a:pPr>
            <a:r>
              <a:rPr lang="en-US" sz="2131" dirty="0">
                <a:solidFill>
                  <a:srgbClr val="000000">
                    <a:lumMod val="65000"/>
                    <a:lumOff val="35000"/>
                  </a:srgbClr>
                </a:solidFill>
                <a:latin typeface="Arial" panose="020B0604020202020204" pitchFamily="34" charset="0"/>
                <a:ea typeface="ＭＳ Ｐゴシック" panose="020B0600070205080204" pitchFamily="34" charset="-128"/>
                <a:cs typeface="Arial" panose="020B0604020202020204" pitchFamily="34" charset="0"/>
              </a:rPr>
              <a:t>LSCs migrate toward the central and outer region of the cornea while becoming more differentiated. </a:t>
            </a:r>
          </a:p>
          <a:p>
            <a:pPr marL="380287" indent="-380287" defTabSz="1216916" fontAlgn="base">
              <a:spcBef>
                <a:spcPts val="798"/>
              </a:spcBef>
              <a:spcAft>
                <a:spcPct val="0"/>
              </a:spcAft>
              <a:buFont typeface="Arial" panose="020B0604020202020204" pitchFamily="34" charset="0"/>
              <a:buChar char="•"/>
              <a:defRPr/>
            </a:pPr>
            <a:r>
              <a:rPr lang="en-US" sz="2131" u="sng" dirty="0">
                <a:solidFill>
                  <a:srgbClr val="000000">
                    <a:lumMod val="65000"/>
                    <a:lumOff val="35000"/>
                  </a:srgbClr>
                </a:solidFill>
                <a:latin typeface="Arial" panose="020B0604020202020204" pitchFamily="34" charset="0"/>
                <a:ea typeface="ＭＳ Ｐゴシック" panose="020B0600070205080204" pitchFamily="34" charset="-128"/>
                <a:cs typeface="Arial" panose="020B0604020202020204" pitchFamily="34" charset="0"/>
              </a:rPr>
              <a:t>It is estimated that the half-life of human corneal epithelium is 3-5 days</a:t>
            </a:r>
            <a:r>
              <a:rPr lang="en-US" sz="2131" dirty="0">
                <a:solidFill>
                  <a:srgbClr val="000000">
                    <a:lumMod val="65000"/>
                    <a:lumOff val="35000"/>
                  </a:srgbClr>
                </a:solidFill>
                <a:latin typeface="Arial" panose="020B0604020202020204" pitchFamily="34" charset="0"/>
                <a:ea typeface="ＭＳ Ｐゴシック" panose="020B0600070205080204" pitchFamily="34" charset="-128"/>
                <a:cs typeface="Arial" panose="020B0604020202020204" pitchFamily="34" charset="0"/>
              </a:rPr>
              <a:t>. </a:t>
            </a:r>
          </a:p>
          <a:p>
            <a:pPr marL="380287" indent="-380287" defTabSz="1216916" fontAlgn="base">
              <a:spcBef>
                <a:spcPts val="798"/>
              </a:spcBef>
              <a:spcAft>
                <a:spcPct val="0"/>
              </a:spcAft>
              <a:buFont typeface="Arial" panose="020B0604020202020204" pitchFamily="34" charset="0"/>
              <a:buChar char="•"/>
              <a:defRPr/>
            </a:pPr>
            <a:r>
              <a:rPr lang="en-US" sz="2131" dirty="0">
                <a:solidFill>
                  <a:srgbClr val="000000">
                    <a:lumMod val="65000"/>
                    <a:lumOff val="35000"/>
                  </a:srgbClr>
                </a:solidFill>
                <a:latin typeface="Arial" panose="020B0604020202020204" pitchFamily="34" charset="0"/>
                <a:ea typeface="ＭＳ Ｐゴシック" panose="020B0600070205080204" pitchFamily="34" charset="-128"/>
                <a:cs typeface="Arial" panose="020B0604020202020204" pitchFamily="34" charset="0"/>
              </a:rPr>
              <a:t>It takes about 20 days in humans to fully replace this epithelium.</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CC058B76-D2AB-A5EF-ABBD-ED75546A41DD}"/>
              </a:ext>
            </a:extLst>
          </p:cNvPr>
          <p:cNvPicPr>
            <a:picLocks noChangeAspect="1"/>
          </p:cNvPicPr>
          <p:nvPr/>
        </p:nvPicPr>
        <p:blipFill>
          <a:blip r:embed="rId3"/>
          <a:stretch>
            <a:fillRect/>
          </a:stretch>
        </p:blipFill>
        <p:spPr>
          <a:xfrm>
            <a:off x="7750727" y="6002656"/>
            <a:ext cx="4364858" cy="777996"/>
          </a:xfrm>
          <a:prstGeom prst="rect">
            <a:avLst/>
          </a:prstGeom>
        </p:spPr>
      </p:pic>
    </p:spTree>
    <p:extLst>
      <p:ext uri="{BB962C8B-B14F-4D97-AF65-F5344CB8AC3E}">
        <p14:creationId xmlns:p14="http://schemas.microsoft.com/office/powerpoint/2010/main" val="42715381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F60B97FA-C57F-6710-E6AC-399BE52B214C}"/>
              </a:ext>
            </a:extLst>
          </p:cNvPr>
          <p:cNvGrpSpPr/>
          <p:nvPr/>
        </p:nvGrpSpPr>
        <p:grpSpPr>
          <a:xfrm flipH="1">
            <a:off x="8082078" y="3171089"/>
            <a:ext cx="399417" cy="1693989"/>
            <a:chOff x="11818374" y="5811372"/>
            <a:chExt cx="291666" cy="1695557"/>
          </a:xfrm>
        </p:grpSpPr>
        <p:cxnSp>
          <p:nvCxnSpPr>
            <p:cNvPr id="66" name="Straight Connector 65">
              <a:extLst>
                <a:ext uri="{FF2B5EF4-FFF2-40B4-BE49-F238E27FC236}">
                  <a16:creationId xmlns:a16="http://schemas.microsoft.com/office/drawing/2014/main" id="{1A8E2793-B1D0-8391-BC09-CD01181D4D20}"/>
                </a:ext>
              </a:extLst>
            </p:cNvPr>
            <p:cNvCxnSpPr>
              <a:cxnSpLocks/>
            </p:cNvCxnSpPr>
            <p:nvPr/>
          </p:nvCxnSpPr>
          <p:spPr>
            <a:xfrm>
              <a:off x="11818374" y="5816920"/>
              <a:ext cx="291666"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11970BE-1373-1A29-7F93-F235CE50C4FA}"/>
                </a:ext>
              </a:extLst>
            </p:cNvPr>
            <p:cNvCxnSpPr>
              <a:cxnSpLocks/>
            </p:cNvCxnSpPr>
            <p:nvPr/>
          </p:nvCxnSpPr>
          <p:spPr>
            <a:xfrm>
              <a:off x="11818374" y="7491752"/>
              <a:ext cx="291666"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8A8BEF5-1ECC-D60C-2C73-3E67AFF9C938}"/>
                </a:ext>
              </a:extLst>
            </p:cNvPr>
            <p:cNvCxnSpPr>
              <a:cxnSpLocks/>
            </p:cNvCxnSpPr>
            <p:nvPr/>
          </p:nvCxnSpPr>
          <p:spPr>
            <a:xfrm flipV="1">
              <a:off x="11818374" y="5811372"/>
              <a:ext cx="0" cy="1695557"/>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1" name="Title 10">
            <a:extLst>
              <a:ext uri="{FF2B5EF4-FFF2-40B4-BE49-F238E27FC236}">
                <a16:creationId xmlns:a16="http://schemas.microsoft.com/office/drawing/2014/main" id="{A3E26E40-C553-8B17-A3ED-135A21A58BE0}"/>
              </a:ext>
            </a:extLst>
          </p:cNvPr>
          <p:cNvSpPr>
            <a:spLocks noGrp="1"/>
          </p:cNvSpPr>
          <p:nvPr>
            <p:ph type="title"/>
          </p:nvPr>
        </p:nvSpPr>
        <p:spPr>
          <a:xfrm>
            <a:off x="495516" y="189039"/>
            <a:ext cx="11604375" cy="1324336"/>
          </a:xfrm>
        </p:spPr>
        <p:txBody>
          <a:bodyPr>
            <a:noAutofit/>
          </a:bodyPr>
          <a:lstStyle/>
          <a:p>
            <a:pPr algn="l"/>
            <a:r>
              <a:rPr lang="en-US" sz="3730" dirty="0">
                <a:solidFill>
                  <a:schemeClr val="tx1"/>
                </a:solidFill>
              </a:rPr>
              <a:t>MIRASOL: The First and Only Positive Phase 3 Study Vs Single-Agent Chemotherapy in FR</a:t>
            </a:r>
            <a:r>
              <a:rPr lang="en-US" sz="3730" dirty="0">
                <a:solidFill>
                  <a:schemeClr val="tx1"/>
                </a:solidFill>
                <a:sym typeface="Symbol" panose="05050102010706020507" pitchFamily="18" charset="2"/>
              </a:rPr>
              <a:t>-Positive</a:t>
            </a:r>
            <a:r>
              <a:rPr lang="en-US" sz="3730" dirty="0">
                <a:solidFill>
                  <a:schemeClr val="tx1"/>
                </a:solidFill>
              </a:rPr>
              <a:t> Platinum-Resistant Ovarian Cancer</a:t>
            </a:r>
            <a:endParaRPr lang="en-US" sz="3730" baseline="30000" dirty="0">
              <a:solidFill>
                <a:schemeClr val="tx1"/>
              </a:solidFill>
            </a:endParaRPr>
          </a:p>
        </p:txBody>
      </p:sp>
      <p:sp>
        <p:nvSpPr>
          <p:cNvPr id="71" name="Text Placeholder 6">
            <a:extLst>
              <a:ext uri="{FF2B5EF4-FFF2-40B4-BE49-F238E27FC236}">
                <a16:creationId xmlns:a16="http://schemas.microsoft.com/office/drawing/2014/main" id="{DD387DCE-78B7-34BB-A4A0-4837A0B2E7F6}"/>
              </a:ext>
            </a:extLst>
          </p:cNvPr>
          <p:cNvSpPr>
            <a:spLocks noGrp="1"/>
          </p:cNvSpPr>
          <p:nvPr>
            <p:ph idx="1"/>
          </p:nvPr>
        </p:nvSpPr>
        <p:spPr>
          <a:xfrm>
            <a:off x="442558" y="2056743"/>
            <a:ext cx="11657336" cy="727879"/>
          </a:xfrm>
        </p:spPr>
        <p:txBody>
          <a:bodyPr>
            <a:noAutofit/>
          </a:bodyPr>
          <a:lstStyle/>
          <a:p>
            <a:pPr defTabSz="342583"/>
            <a:r>
              <a:rPr lang="en-US" sz="1698" dirty="0"/>
              <a:t>MIRASOL was a global, multicenter, randomized, open-label confirmatory study evaluating the efficacy and safety of ELAHERE vs investigator’s choice chemotherapy in FR</a:t>
            </a:r>
            <a:r>
              <a:rPr lang="el-GR" sz="1698" dirty="0">
                <a:sym typeface="Symbol" panose="05050102010706020507" pitchFamily="18" charset="2"/>
              </a:rPr>
              <a:t></a:t>
            </a:r>
            <a:r>
              <a:rPr lang="en-US" sz="1698" dirty="0"/>
              <a:t>-positive, platinum-resistant ovarian cancer</a:t>
            </a:r>
            <a:endParaRPr lang="en-US" sz="1698" baseline="30000" dirty="0"/>
          </a:p>
        </p:txBody>
      </p:sp>
      <p:sp>
        <p:nvSpPr>
          <p:cNvPr id="44" name="Rectangle 43">
            <a:extLst>
              <a:ext uri="{FF2B5EF4-FFF2-40B4-BE49-F238E27FC236}">
                <a16:creationId xmlns:a16="http://schemas.microsoft.com/office/drawing/2014/main" id="{3253E394-85C6-661D-987C-945C82226300}"/>
              </a:ext>
            </a:extLst>
          </p:cNvPr>
          <p:cNvSpPr/>
          <p:nvPr/>
        </p:nvSpPr>
        <p:spPr>
          <a:xfrm>
            <a:off x="5344861" y="3840392"/>
            <a:ext cx="2941031" cy="1360227"/>
          </a:xfrm>
          <a:prstGeom prst="rect">
            <a:avLst/>
          </a:prstGeom>
          <a:solidFill>
            <a:schemeClr val="bg1">
              <a:lumMod val="85000"/>
            </a:schemeClr>
          </a:solidFill>
          <a:ln>
            <a:noFill/>
          </a:ln>
          <a:effectLst>
            <a:outerShdw dist="88900" dir="10800000" algn="r" rotWithShape="0">
              <a:schemeClr val="accent4"/>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583" fontAlgn="base">
              <a:spcBef>
                <a:spcPct val="0"/>
              </a:spcBef>
              <a:spcAft>
                <a:spcPct val="0"/>
              </a:spcAft>
            </a:pPr>
            <a:endParaRPr lang="en-US" sz="1199">
              <a:solidFill>
                <a:srgbClr val="000000"/>
              </a:solidFill>
              <a:latin typeface="Calibri" panose="020F0502020204030204"/>
              <a:ea typeface="ＭＳ Ｐゴシック"/>
            </a:endParaRPr>
          </a:p>
        </p:txBody>
      </p:sp>
      <p:grpSp>
        <p:nvGrpSpPr>
          <p:cNvPr id="46" name="Group 45">
            <a:extLst>
              <a:ext uri="{FF2B5EF4-FFF2-40B4-BE49-F238E27FC236}">
                <a16:creationId xmlns:a16="http://schemas.microsoft.com/office/drawing/2014/main" id="{BF91B8D2-6961-7459-79F9-1BD30230F669}"/>
              </a:ext>
            </a:extLst>
          </p:cNvPr>
          <p:cNvGrpSpPr/>
          <p:nvPr/>
        </p:nvGrpSpPr>
        <p:grpSpPr>
          <a:xfrm>
            <a:off x="5344862" y="3054745"/>
            <a:ext cx="2947299" cy="622213"/>
            <a:chOff x="395623" y="2498569"/>
            <a:chExt cx="4014892" cy="2929814"/>
          </a:xfrm>
        </p:grpSpPr>
        <p:sp>
          <p:nvSpPr>
            <p:cNvPr id="47" name="Rectangle 46">
              <a:extLst>
                <a:ext uri="{FF2B5EF4-FFF2-40B4-BE49-F238E27FC236}">
                  <a16:creationId xmlns:a16="http://schemas.microsoft.com/office/drawing/2014/main" id="{D888FF97-ECDE-60B1-EF89-8D14CF68F5A5}"/>
                </a:ext>
              </a:extLst>
            </p:cNvPr>
            <p:cNvSpPr/>
            <p:nvPr/>
          </p:nvSpPr>
          <p:spPr>
            <a:xfrm>
              <a:off x="403325" y="2498569"/>
              <a:ext cx="4007190" cy="2929814"/>
            </a:xfrm>
            <a:prstGeom prst="rect">
              <a:avLst/>
            </a:prstGeom>
            <a:solidFill>
              <a:srgbClr val="111111">
                <a:lumMod val="10000"/>
                <a:lumOff val="90000"/>
              </a:srgbClr>
            </a:solidFill>
            <a:ln w="12700" cap="flat" cmpd="sng" algn="ctr">
              <a:noFill/>
              <a:prstDash val="solid"/>
              <a:miter lim="800000"/>
            </a:ln>
            <a:effectLst>
              <a:outerShdw dist="88900" dir="10800000" algn="r" rotWithShape="0">
                <a:srgbClr val="FF595A"/>
              </a:outerShdw>
            </a:effectLst>
          </p:spPr>
          <p:txBody>
            <a:bodyPr rtlCol="0" anchor="ctr"/>
            <a:lstStyle/>
            <a:p>
              <a:pPr defTabSz="342583" fontAlgn="base">
                <a:lnSpc>
                  <a:spcPts val="2249"/>
                </a:lnSpc>
                <a:spcBef>
                  <a:spcPct val="0"/>
                </a:spcBef>
                <a:spcAft>
                  <a:spcPct val="0"/>
                </a:spcAft>
              </a:pPr>
              <a:endParaRPr lang="en-US" sz="1599" b="1">
                <a:solidFill>
                  <a:srgbClr val="000000"/>
                </a:solidFill>
                <a:latin typeface="Calibri" panose="020F0502020204030204"/>
                <a:ea typeface="ＭＳ Ｐゴシック" charset="0"/>
              </a:endParaRPr>
            </a:p>
          </p:txBody>
        </p:sp>
        <p:sp>
          <p:nvSpPr>
            <p:cNvPr id="48" name="Rectangle 47">
              <a:extLst>
                <a:ext uri="{FF2B5EF4-FFF2-40B4-BE49-F238E27FC236}">
                  <a16:creationId xmlns:a16="http://schemas.microsoft.com/office/drawing/2014/main" id="{2640DA57-43C2-6B1F-BD7B-B21C371F0338}"/>
                </a:ext>
              </a:extLst>
            </p:cNvPr>
            <p:cNvSpPr/>
            <p:nvPr/>
          </p:nvSpPr>
          <p:spPr>
            <a:xfrm>
              <a:off x="395623" y="2498569"/>
              <a:ext cx="117396" cy="2929814"/>
            </a:xfrm>
            <a:prstGeom prst="rect">
              <a:avLst/>
            </a:prstGeom>
            <a:solidFill>
              <a:srgbClr val="111111">
                <a:lumMod val="10000"/>
                <a:lumOff val="90000"/>
              </a:srgbClr>
            </a:solidFill>
            <a:ln w="12700" cap="flat" cmpd="sng" algn="ctr">
              <a:noFill/>
              <a:prstDash val="solid"/>
              <a:miter lim="800000"/>
            </a:ln>
            <a:effectLst>
              <a:outerShdw dist="88900" dir="10800000" algn="r" rotWithShape="0">
                <a:srgbClr val="FF595A"/>
              </a:outerShdw>
            </a:effectLst>
          </p:spPr>
          <p:txBody>
            <a:bodyPr rtlCol="0" anchor="ctr"/>
            <a:lstStyle/>
            <a:p>
              <a:pPr defTabSz="342583" fontAlgn="base">
                <a:lnSpc>
                  <a:spcPts val="2249"/>
                </a:lnSpc>
                <a:spcBef>
                  <a:spcPct val="0"/>
                </a:spcBef>
                <a:spcAft>
                  <a:spcPct val="0"/>
                </a:spcAft>
              </a:pPr>
              <a:endParaRPr lang="en-US" sz="1599" b="1">
                <a:solidFill>
                  <a:srgbClr val="000000"/>
                </a:solidFill>
                <a:latin typeface="Calibri" panose="020F0502020204030204"/>
                <a:ea typeface="ＭＳ Ｐゴシック" charset="0"/>
              </a:endParaRPr>
            </a:p>
          </p:txBody>
        </p:sp>
      </p:grpSp>
      <p:grpSp>
        <p:nvGrpSpPr>
          <p:cNvPr id="49" name="Group 48">
            <a:extLst>
              <a:ext uri="{FF2B5EF4-FFF2-40B4-BE49-F238E27FC236}">
                <a16:creationId xmlns:a16="http://schemas.microsoft.com/office/drawing/2014/main" id="{B20029BE-68F1-CDD7-2F1E-784565301AB6}"/>
              </a:ext>
            </a:extLst>
          </p:cNvPr>
          <p:cNvGrpSpPr/>
          <p:nvPr/>
        </p:nvGrpSpPr>
        <p:grpSpPr>
          <a:xfrm>
            <a:off x="8883834" y="3065990"/>
            <a:ext cx="2729381" cy="2149033"/>
            <a:chOff x="395623" y="2498569"/>
            <a:chExt cx="3144194" cy="2929814"/>
          </a:xfrm>
        </p:grpSpPr>
        <p:sp>
          <p:nvSpPr>
            <p:cNvPr id="50" name="Rectangle 49">
              <a:extLst>
                <a:ext uri="{FF2B5EF4-FFF2-40B4-BE49-F238E27FC236}">
                  <a16:creationId xmlns:a16="http://schemas.microsoft.com/office/drawing/2014/main" id="{16A67245-EB07-4A5E-A15B-D836C96955F5}"/>
                </a:ext>
              </a:extLst>
            </p:cNvPr>
            <p:cNvSpPr/>
            <p:nvPr/>
          </p:nvSpPr>
          <p:spPr>
            <a:xfrm>
              <a:off x="403326" y="2498569"/>
              <a:ext cx="3136491" cy="2929814"/>
            </a:xfrm>
            <a:prstGeom prst="rect">
              <a:avLst/>
            </a:prstGeom>
            <a:solidFill>
              <a:srgbClr val="111111">
                <a:lumMod val="10000"/>
                <a:lumOff val="90000"/>
              </a:srgbClr>
            </a:solidFill>
            <a:ln w="12700" cap="flat" cmpd="sng" algn="ctr">
              <a:noFill/>
              <a:prstDash val="solid"/>
              <a:miter lim="800000"/>
            </a:ln>
            <a:effectLst>
              <a:outerShdw dist="88900" dir="10800000" algn="r" rotWithShape="0">
                <a:srgbClr val="FF595A"/>
              </a:outerShdw>
            </a:effectLst>
          </p:spPr>
          <p:txBody>
            <a:bodyPr rtlCol="0" anchor="ctr"/>
            <a:lstStyle/>
            <a:p>
              <a:pPr defTabSz="342583" fontAlgn="base">
                <a:lnSpc>
                  <a:spcPts val="2249"/>
                </a:lnSpc>
                <a:spcBef>
                  <a:spcPct val="0"/>
                </a:spcBef>
                <a:spcAft>
                  <a:spcPct val="0"/>
                </a:spcAft>
              </a:pPr>
              <a:endParaRPr lang="en-US" sz="1599" b="1">
                <a:solidFill>
                  <a:srgbClr val="000000"/>
                </a:solidFill>
                <a:latin typeface="Calibri" panose="020F0502020204030204"/>
                <a:ea typeface="ＭＳ Ｐゴシック" charset="0"/>
              </a:endParaRPr>
            </a:p>
          </p:txBody>
        </p:sp>
        <p:sp>
          <p:nvSpPr>
            <p:cNvPr id="51" name="Rectangle 50">
              <a:extLst>
                <a:ext uri="{FF2B5EF4-FFF2-40B4-BE49-F238E27FC236}">
                  <a16:creationId xmlns:a16="http://schemas.microsoft.com/office/drawing/2014/main" id="{6E91CCBC-73CD-2408-B45D-CD45F638506F}"/>
                </a:ext>
              </a:extLst>
            </p:cNvPr>
            <p:cNvSpPr/>
            <p:nvPr/>
          </p:nvSpPr>
          <p:spPr>
            <a:xfrm>
              <a:off x="395623" y="2498569"/>
              <a:ext cx="117396" cy="2929814"/>
            </a:xfrm>
            <a:prstGeom prst="rect">
              <a:avLst/>
            </a:prstGeom>
            <a:solidFill>
              <a:srgbClr val="111111">
                <a:lumMod val="10000"/>
                <a:lumOff val="90000"/>
              </a:srgbClr>
            </a:solidFill>
            <a:ln w="12700" cap="flat" cmpd="sng" algn="ctr">
              <a:noFill/>
              <a:prstDash val="solid"/>
              <a:miter lim="800000"/>
            </a:ln>
            <a:effectLst>
              <a:outerShdw dist="88900" dir="10800000" algn="r" rotWithShape="0">
                <a:srgbClr val="FF595A"/>
              </a:outerShdw>
            </a:effectLst>
          </p:spPr>
          <p:txBody>
            <a:bodyPr rtlCol="0" anchor="ctr"/>
            <a:lstStyle/>
            <a:p>
              <a:pPr defTabSz="342583" fontAlgn="base">
                <a:lnSpc>
                  <a:spcPts val="2249"/>
                </a:lnSpc>
                <a:spcBef>
                  <a:spcPct val="0"/>
                </a:spcBef>
                <a:spcAft>
                  <a:spcPct val="0"/>
                </a:spcAft>
              </a:pPr>
              <a:endParaRPr lang="en-US" sz="1599" b="1">
                <a:solidFill>
                  <a:srgbClr val="000000"/>
                </a:solidFill>
                <a:latin typeface="Calibri" panose="020F0502020204030204"/>
                <a:ea typeface="ＭＳ Ｐゴシック" charset="0"/>
              </a:endParaRPr>
            </a:p>
          </p:txBody>
        </p:sp>
      </p:grpSp>
      <p:sp>
        <p:nvSpPr>
          <p:cNvPr id="56" name="TextBox 55">
            <a:extLst>
              <a:ext uri="{FF2B5EF4-FFF2-40B4-BE49-F238E27FC236}">
                <a16:creationId xmlns:a16="http://schemas.microsoft.com/office/drawing/2014/main" id="{28DC6726-AC00-15A7-3785-6350EA0931CA}"/>
              </a:ext>
            </a:extLst>
          </p:cNvPr>
          <p:cNvSpPr txBox="1"/>
          <p:nvPr/>
        </p:nvSpPr>
        <p:spPr>
          <a:xfrm>
            <a:off x="5388244" y="3059021"/>
            <a:ext cx="2077805" cy="553741"/>
          </a:xfrm>
          <a:prstGeom prst="rect">
            <a:avLst/>
          </a:prstGeom>
          <a:noFill/>
        </p:spPr>
        <p:txBody>
          <a:bodyPr wrap="square" rtlCol="0">
            <a:spAutoFit/>
          </a:bodyPr>
          <a:lstStyle/>
          <a:p>
            <a:pPr defTabSz="342583" fontAlgn="base">
              <a:spcBef>
                <a:spcPct val="0"/>
              </a:spcBef>
              <a:spcAft>
                <a:spcPct val="0"/>
              </a:spcAft>
            </a:pPr>
            <a:r>
              <a:rPr lang="en-US" sz="1599" b="1" dirty="0">
                <a:solidFill>
                  <a:srgbClr val="000000"/>
                </a:solidFill>
                <a:latin typeface="Arial" charset="0"/>
                <a:ea typeface="ＭＳ Ｐゴシック" charset="0"/>
              </a:rPr>
              <a:t>ELAHERE (n=227)</a:t>
            </a:r>
          </a:p>
          <a:p>
            <a:pPr defTabSz="342583" fontAlgn="base">
              <a:spcBef>
                <a:spcPct val="0"/>
              </a:spcBef>
              <a:spcAft>
                <a:spcPct val="0"/>
              </a:spcAft>
            </a:pPr>
            <a:r>
              <a:rPr lang="en-US" sz="1399" dirty="0">
                <a:solidFill>
                  <a:srgbClr val="000000"/>
                </a:solidFill>
                <a:latin typeface="Arial" charset="0"/>
                <a:ea typeface="ＭＳ Ｐゴシック" charset="0"/>
              </a:rPr>
              <a:t>(6 mg/kg AIBW q3w)</a:t>
            </a:r>
          </a:p>
        </p:txBody>
      </p:sp>
      <p:sp>
        <p:nvSpPr>
          <p:cNvPr id="57" name="TextBox 56">
            <a:extLst>
              <a:ext uri="{FF2B5EF4-FFF2-40B4-BE49-F238E27FC236}">
                <a16:creationId xmlns:a16="http://schemas.microsoft.com/office/drawing/2014/main" id="{B0D92926-270F-6BF5-5005-A1151D40B2A7}"/>
              </a:ext>
            </a:extLst>
          </p:cNvPr>
          <p:cNvSpPr txBox="1"/>
          <p:nvPr/>
        </p:nvSpPr>
        <p:spPr>
          <a:xfrm>
            <a:off x="5409137" y="3790901"/>
            <a:ext cx="2657639" cy="1401217"/>
          </a:xfrm>
          <a:prstGeom prst="rect">
            <a:avLst/>
          </a:prstGeom>
          <a:noFill/>
        </p:spPr>
        <p:txBody>
          <a:bodyPr wrap="square" rtlCol="0">
            <a:spAutoFit/>
          </a:bodyPr>
          <a:lstStyle/>
          <a:p>
            <a:pPr defTabSz="342583" fontAlgn="base">
              <a:spcBef>
                <a:spcPct val="0"/>
              </a:spcBef>
              <a:spcAft>
                <a:spcPct val="0"/>
              </a:spcAft>
            </a:pPr>
            <a:r>
              <a:rPr lang="en-US" sz="1599" b="1">
                <a:solidFill>
                  <a:srgbClr val="000000"/>
                </a:solidFill>
                <a:latin typeface="Arial" charset="0"/>
                <a:ea typeface="ＭＳ Ｐゴシック" charset="0"/>
              </a:rPr>
              <a:t>Investigator’s choice </a:t>
            </a:r>
            <a:br>
              <a:rPr lang="en-US" sz="1599" b="1">
                <a:solidFill>
                  <a:srgbClr val="000000"/>
                </a:solidFill>
                <a:latin typeface="Arial" charset="0"/>
                <a:ea typeface="ＭＳ Ｐゴシック" charset="0"/>
              </a:rPr>
            </a:br>
            <a:r>
              <a:rPr lang="en-US" sz="1599" b="1">
                <a:solidFill>
                  <a:srgbClr val="000000"/>
                </a:solidFill>
                <a:latin typeface="Arial" charset="0"/>
                <a:ea typeface="ＭＳ Ｐゴシック" charset="0"/>
              </a:rPr>
              <a:t>chemotherapy (n=226)</a:t>
            </a:r>
            <a:r>
              <a:rPr lang="en-US" sz="1599" baseline="30000">
                <a:solidFill>
                  <a:srgbClr val="000000"/>
                </a:solidFill>
                <a:latin typeface="Arial" charset="0"/>
                <a:ea typeface="ＭＳ Ｐゴシック" charset="0"/>
              </a:rPr>
              <a:t>b</a:t>
            </a:r>
            <a:r>
              <a:rPr lang="en-US" sz="1599">
                <a:solidFill>
                  <a:srgbClr val="000000"/>
                </a:solidFill>
                <a:latin typeface="Arial" charset="0"/>
                <a:ea typeface="ＭＳ Ｐゴシック" charset="0"/>
              </a:rPr>
              <a:t>:</a:t>
            </a:r>
            <a:endParaRPr lang="en-US" sz="1599" b="1">
              <a:solidFill>
                <a:srgbClr val="000000"/>
              </a:solidFill>
              <a:latin typeface="Arial" charset="0"/>
              <a:ea typeface="ＭＳ Ｐゴシック" charset="0"/>
            </a:endParaRPr>
          </a:p>
          <a:p>
            <a:pPr marL="171292" indent="-171292" defTabSz="342583" fontAlgn="base">
              <a:lnSpc>
                <a:spcPts val="2249"/>
              </a:lnSpc>
              <a:spcBef>
                <a:spcPct val="0"/>
              </a:spcBef>
              <a:spcAft>
                <a:spcPct val="0"/>
              </a:spcAft>
              <a:buClr>
                <a:srgbClr val="000000"/>
              </a:buClr>
              <a:buFont typeface="Arial" panose="020B0604020202020204" pitchFamily="34" charset="0"/>
              <a:buChar char="•"/>
            </a:pPr>
            <a:r>
              <a:rPr lang="en-US" sz="1399">
                <a:solidFill>
                  <a:srgbClr val="000000"/>
                </a:solidFill>
                <a:latin typeface="Arial" charset="0"/>
                <a:ea typeface="ＭＳ Ｐゴシック" charset="0"/>
              </a:rPr>
              <a:t>41% paclitaxel (n=92) </a:t>
            </a:r>
          </a:p>
          <a:p>
            <a:pPr marL="171292" indent="-171292" defTabSz="342583" fontAlgn="base">
              <a:lnSpc>
                <a:spcPts val="2249"/>
              </a:lnSpc>
              <a:spcBef>
                <a:spcPct val="0"/>
              </a:spcBef>
              <a:spcAft>
                <a:spcPct val="0"/>
              </a:spcAft>
              <a:buClr>
                <a:srgbClr val="000000"/>
              </a:buClr>
              <a:buFont typeface="Arial" panose="020B0604020202020204" pitchFamily="34" charset="0"/>
              <a:buChar char="•"/>
            </a:pPr>
            <a:r>
              <a:rPr lang="en-US" sz="1399">
                <a:solidFill>
                  <a:srgbClr val="000000"/>
                </a:solidFill>
                <a:latin typeface="Arial" charset="0"/>
                <a:ea typeface="ＭＳ Ｐゴシック" charset="0"/>
              </a:rPr>
              <a:t>36% PLD (n=81)</a:t>
            </a:r>
          </a:p>
          <a:p>
            <a:pPr marL="171292" indent="-171292" defTabSz="342583" fontAlgn="base">
              <a:lnSpc>
                <a:spcPts val="2249"/>
              </a:lnSpc>
              <a:spcBef>
                <a:spcPct val="0"/>
              </a:spcBef>
              <a:spcAft>
                <a:spcPct val="0"/>
              </a:spcAft>
              <a:buClr>
                <a:srgbClr val="000000"/>
              </a:buClr>
              <a:buFont typeface="Arial" panose="020B0604020202020204" pitchFamily="34" charset="0"/>
              <a:buChar char="•"/>
            </a:pPr>
            <a:r>
              <a:rPr lang="en-US" sz="1399">
                <a:solidFill>
                  <a:srgbClr val="000000"/>
                </a:solidFill>
                <a:latin typeface="Arial" charset="0"/>
                <a:ea typeface="ＭＳ Ｐゴシック" charset="0"/>
              </a:rPr>
              <a:t>23% topotecan (n=53)</a:t>
            </a:r>
          </a:p>
        </p:txBody>
      </p:sp>
      <p:sp>
        <p:nvSpPr>
          <p:cNvPr id="58" name="TextBox 57">
            <a:extLst>
              <a:ext uri="{FF2B5EF4-FFF2-40B4-BE49-F238E27FC236}">
                <a16:creationId xmlns:a16="http://schemas.microsoft.com/office/drawing/2014/main" id="{820604B6-7489-68D1-E6DF-D371DAEDC9EC}"/>
              </a:ext>
            </a:extLst>
          </p:cNvPr>
          <p:cNvSpPr txBox="1"/>
          <p:nvPr/>
        </p:nvSpPr>
        <p:spPr>
          <a:xfrm rot="16200000">
            <a:off x="3571767" y="3868745"/>
            <a:ext cx="2195329" cy="276871"/>
          </a:xfrm>
          <a:prstGeom prst="rect">
            <a:avLst/>
          </a:prstGeom>
          <a:noFill/>
          <a:ln>
            <a:noFill/>
          </a:ln>
        </p:spPr>
        <p:txBody>
          <a:bodyPr wrap="square" rtlCol="0">
            <a:spAutoFit/>
          </a:bodyPr>
          <a:lstStyle/>
          <a:p>
            <a:pPr algn="ctr" defTabSz="342583" fontAlgn="base">
              <a:spcBef>
                <a:spcPct val="0"/>
              </a:spcBef>
              <a:spcAft>
                <a:spcPct val="0"/>
              </a:spcAft>
            </a:pPr>
            <a:r>
              <a:rPr lang="en-US" sz="1199" b="1">
                <a:solidFill>
                  <a:srgbClr val="000000"/>
                </a:solidFill>
                <a:latin typeface="Calibri" panose="020F0502020204030204"/>
                <a:ea typeface="ＭＳ Ｐゴシック" charset="0"/>
              </a:rPr>
              <a:t>1:1 Randomization</a:t>
            </a:r>
          </a:p>
        </p:txBody>
      </p:sp>
      <p:sp>
        <p:nvSpPr>
          <p:cNvPr id="59" name="TextBox 58">
            <a:extLst>
              <a:ext uri="{FF2B5EF4-FFF2-40B4-BE49-F238E27FC236}">
                <a16:creationId xmlns:a16="http://schemas.microsoft.com/office/drawing/2014/main" id="{41E295CD-EF73-C645-35FD-CD67FF89CA0B}"/>
              </a:ext>
            </a:extLst>
          </p:cNvPr>
          <p:cNvSpPr txBox="1"/>
          <p:nvPr/>
        </p:nvSpPr>
        <p:spPr>
          <a:xfrm>
            <a:off x="8911943" y="4014208"/>
            <a:ext cx="2806941" cy="1168910"/>
          </a:xfrm>
          <a:prstGeom prst="rect">
            <a:avLst/>
          </a:prstGeom>
          <a:noFill/>
        </p:spPr>
        <p:txBody>
          <a:bodyPr wrap="square" rtlCol="0">
            <a:spAutoFit/>
          </a:bodyPr>
          <a:lstStyle/>
          <a:p>
            <a:pPr defTabSz="342583" fontAlgn="base">
              <a:spcBef>
                <a:spcPct val="0"/>
              </a:spcBef>
              <a:spcAft>
                <a:spcPct val="0"/>
              </a:spcAft>
            </a:pPr>
            <a:r>
              <a:rPr lang="en-US" sz="1599" b="1" dirty="0">
                <a:solidFill>
                  <a:srgbClr val="000000"/>
                </a:solidFill>
                <a:latin typeface="Arial" charset="0"/>
                <a:ea typeface="ＭＳ Ｐゴシック" charset="0"/>
              </a:rPr>
              <a:t>Key secondary endpoints:</a:t>
            </a:r>
          </a:p>
          <a:p>
            <a:pPr marL="171292" indent="-171292" defTabSz="342583" fontAlgn="base">
              <a:spcBef>
                <a:spcPct val="0"/>
              </a:spcBef>
              <a:spcAft>
                <a:spcPct val="0"/>
              </a:spcAft>
              <a:buClr>
                <a:srgbClr val="333399"/>
              </a:buClr>
              <a:buFont typeface="Arial" panose="020B0604020202020204" pitchFamily="34" charset="0"/>
              <a:buChar char="•"/>
            </a:pPr>
            <a:r>
              <a:rPr lang="en-US" sz="1399" dirty="0">
                <a:solidFill>
                  <a:srgbClr val="000000"/>
                </a:solidFill>
                <a:latin typeface="Arial" charset="0"/>
                <a:ea typeface="ＭＳ Ｐゴシック" charset="0"/>
              </a:rPr>
              <a:t>OS</a:t>
            </a:r>
          </a:p>
          <a:p>
            <a:pPr marL="171292" indent="-171292" defTabSz="342583" fontAlgn="base">
              <a:spcBef>
                <a:spcPct val="0"/>
              </a:spcBef>
              <a:spcAft>
                <a:spcPct val="0"/>
              </a:spcAft>
              <a:buClr>
                <a:srgbClr val="333399"/>
              </a:buClr>
              <a:buFont typeface="Arial" panose="020B0604020202020204" pitchFamily="34" charset="0"/>
              <a:buChar char="•"/>
            </a:pPr>
            <a:r>
              <a:rPr lang="en-US" sz="1399" dirty="0">
                <a:solidFill>
                  <a:srgbClr val="000000"/>
                </a:solidFill>
                <a:latin typeface="Arial" charset="0"/>
                <a:ea typeface="ＭＳ Ｐゴシック" charset="0"/>
              </a:rPr>
              <a:t>ORR by investigator</a:t>
            </a:r>
          </a:p>
          <a:p>
            <a:pPr marL="171292" indent="-171292" defTabSz="342583" fontAlgn="base">
              <a:spcBef>
                <a:spcPct val="0"/>
              </a:spcBef>
              <a:spcAft>
                <a:spcPct val="0"/>
              </a:spcAft>
              <a:buClr>
                <a:srgbClr val="333399"/>
              </a:buClr>
              <a:buFont typeface="Arial" panose="020B0604020202020204" pitchFamily="34" charset="0"/>
              <a:buChar char="•"/>
            </a:pPr>
            <a:r>
              <a:rPr lang="en-US" sz="1399" dirty="0">
                <a:solidFill>
                  <a:srgbClr val="000000"/>
                </a:solidFill>
                <a:latin typeface="Arial" charset="0"/>
                <a:ea typeface="ＭＳ Ｐゴシック" charset="0"/>
              </a:rPr>
              <a:t>PRO</a:t>
            </a:r>
          </a:p>
          <a:p>
            <a:pPr defTabSz="342583" fontAlgn="base">
              <a:spcBef>
                <a:spcPct val="0"/>
              </a:spcBef>
              <a:spcAft>
                <a:spcPct val="0"/>
              </a:spcAft>
            </a:pPr>
            <a:endParaRPr lang="en-US" sz="1199" dirty="0">
              <a:solidFill>
                <a:srgbClr val="000000"/>
              </a:solidFill>
              <a:latin typeface="Calibri" panose="020F0502020204030204"/>
              <a:ea typeface="ＭＳ Ｐゴシック" charset="0"/>
            </a:endParaRPr>
          </a:p>
        </p:txBody>
      </p:sp>
      <p:cxnSp>
        <p:nvCxnSpPr>
          <p:cNvPr id="62" name="Straight Connector 61">
            <a:extLst>
              <a:ext uri="{FF2B5EF4-FFF2-40B4-BE49-F238E27FC236}">
                <a16:creationId xmlns:a16="http://schemas.microsoft.com/office/drawing/2014/main" id="{0309DAAE-73EB-A573-E591-74F37DB0564F}"/>
              </a:ext>
            </a:extLst>
          </p:cNvPr>
          <p:cNvCxnSpPr>
            <a:cxnSpLocks/>
          </p:cNvCxnSpPr>
          <p:nvPr/>
        </p:nvCxnSpPr>
        <p:spPr>
          <a:xfrm>
            <a:off x="4117859" y="3937939"/>
            <a:ext cx="46400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C9FEECC-A585-A702-3F6E-1301C9D6868F}"/>
              </a:ext>
            </a:extLst>
          </p:cNvPr>
          <p:cNvCxnSpPr>
            <a:cxnSpLocks/>
          </p:cNvCxnSpPr>
          <p:nvPr/>
        </p:nvCxnSpPr>
        <p:spPr>
          <a:xfrm>
            <a:off x="8479054" y="4027065"/>
            <a:ext cx="36544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105F3BB5-CEB8-9D60-157E-D16587E20EFB}"/>
              </a:ext>
            </a:extLst>
          </p:cNvPr>
          <p:cNvSpPr txBox="1"/>
          <p:nvPr/>
        </p:nvSpPr>
        <p:spPr>
          <a:xfrm>
            <a:off x="8911942" y="3233072"/>
            <a:ext cx="2655720" cy="553741"/>
          </a:xfrm>
          <a:prstGeom prst="rect">
            <a:avLst/>
          </a:prstGeom>
          <a:noFill/>
        </p:spPr>
        <p:txBody>
          <a:bodyPr wrap="square" rtlCol="0">
            <a:spAutoFit/>
          </a:bodyPr>
          <a:lstStyle/>
          <a:p>
            <a:pPr defTabSz="1218072" fontAlgn="base">
              <a:spcBef>
                <a:spcPct val="0"/>
              </a:spcBef>
              <a:spcAft>
                <a:spcPct val="0"/>
              </a:spcAft>
            </a:pPr>
            <a:r>
              <a:rPr lang="en-US" sz="1599" b="1">
                <a:solidFill>
                  <a:srgbClr val="000000"/>
                </a:solidFill>
                <a:latin typeface="Arial" charset="0"/>
                <a:ea typeface="ＭＳ Ｐゴシック" charset="0"/>
              </a:rPr>
              <a:t>Primary endpoint: </a:t>
            </a:r>
            <a:br>
              <a:rPr lang="en-US" sz="1599" b="1">
                <a:solidFill>
                  <a:srgbClr val="000000"/>
                </a:solidFill>
                <a:latin typeface="Arial" charset="0"/>
                <a:ea typeface="ＭＳ Ｐゴシック" charset="0"/>
              </a:rPr>
            </a:br>
            <a:r>
              <a:rPr lang="en-US" sz="1399">
                <a:solidFill>
                  <a:srgbClr val="000000"/>
                </a:solidFill>
                <a:latin typeface="Arial" charset="0"/>
                <a:ea typeface="ＭＳ Ｐゴシック" charset="0"/>
              </a:rPr>
              <a:t>PFS by investigator</a:t>
            </a:r>
          </a:p>
        </p:txBody>
      </p:sp>
      <p:sp>
        <p:nvSpPr>
          <p:cNvPr id="79" name="Rectangle 78">
            <a:extLst>
              <a:ext uri="{FF2B5EF4-FFF2-40B4-BE49-F238E27FC236}">
                <a16:creationId xmlns:a16="http://schemas.microsoft.com/office/drawing/2014/main" id="{DAD1F01A-F432-213F-BC9B-40C27238ADBE}"/>
              </a:ext>
            </a:extLst>
          </p:cNvPr>
          <p:cNvSpPr/>
          <p:nvPr/>
        </p:nvSpPr>
        <p:spPr>
          <a:xfrm>
            <a:off x="639882" y="3062253"/>
            <a:ext cx="3799515" cy="2120423"/>
          </a:xfrm>
          <a:prstGeom prst="rect">
            <a:avLst/>
          </a:prstGeom>
          <a:solidFill>
            <a:srgbClr val="111111">
              <a:lumMod val="10000"/>
              <a:lumOff val="90000"/>
            </a:srgbClr>
          </a:solidFill>
          <a:ln w="12700" cap="flat" cmpd="sng" algn="ctr">
            <a:noFill/>
            <a:prstDash val="solid"/>
            <a:miter lim="800000"/>
          </a:ln>
          <a:effectLst>
            <a:outerShdw dist="88900" dir="10800000" algn="r" rotWithShape="0">
              <a:srgbClr val="FF595A"/>
            </a:outerShdw>
          </a:effectLst>
        </p:spPr>
        <p:txBody>
          <a:bodyPr rtlCol="0" anchor="ctr"/>
          <a:lstStyle/>
          <a:p>
            <a:pPr defTabSz="342583" fontAlgn="base">
              <a:lnSpc>
                <a:spcPts val="2249"/>
              </a:lnSpc>
              <a:spcBef>
                <a:spcPct val="0"/>
              </a:spcBef>
              <a:spcAft>
                <a:spcPct val="0"/>
              </a:spcAft>
            </a:pPr>
            <a:r>
              <a:rPr lang="en-US" sz="1599" b="1" dirty="0">
                <a:solidFill>
                  <a:srgbClr val="000000"/>
                </a:solidFill>
                <a:latin typeface="Arial" charset="0"/>
                <a:ea typeface="ＭＳ Ｐゴシック" charset="0"/>
              </a:rPr>
              <a:t>Patient population (N=453)</a:t>
            </a:r>
            <a:endParaRPr lang="en-US" sz="1599" baseline="30000" dirty="0">
              <a:solidFill>
                <a:srgbClr val="000000"/>
              </a:solidFill>
              <a:latin typeface="Arial" charset="0"/>
              <a:ea typeface="ＭＳ Ｐゴシック" charset="0"/>
            </a:endParaRPr>
          </a:p>
          <a:p>
            <a:pPr defTabSz="342583" fontAlgn="base">
              <a:lnSpc>
                <a:spcPts val="2249"/>
              </a:lnSpc>
              <a:spcBef>
                <a:spcPct val="0"/>
              </a:spcBef>
              <a:spcAft>
                <a:spcPct val="0"/>
              </a:spcAft>
            </a:pPr>
            <a:endParaRPr lang="en-US" sz="1599" b="1" dirty="0">
              <a:solidFill>
                <a:srgbClr val="000000"/>
              </a:solidFill>
              <a:latin typeface="Arial" charset="0"/>
              <a:ea typeface="ＭＳ Ｐゴシック" charset="0"/>
            </a:endParaRPr>
          </a:p>
          <a:p>
            <a:pPr defTabSz="342583" fontAlgn="base">
              <a:lnSpc>
                <a:spcPts val="2249"/>
              </a:lnSpc>
              <a:spcBef>
                <a:spcPct val="0"/>
              </a:spcBef>
              <a:spcAft>
                <a:spcPct val="0"/>
              </a:spcAft>
            </a:pPr>
            <a:r>
              <a:rPr lang="en-US" sz="1599" b="1" dirty="0">
                <a:solidFill>
                  <a:srgbClr val="000000"/>
                </a:solidFill>
                <a:latin typeface="Arial" charset="0"/>
                <a:ea typeface="ＭＳ Ｐゴシック" charset="0"/>
              </a:rPr>
              <a:t>Key eligibility:</a:t>
            </a:r>
          </a:p>
          <a:p>
            <a:pPr marL="171292" indent="-171292" defTabSz="342583" fontAlgn="base">
              <a:lnSpc>
                <a:spcPts val="2249"/>
              </a:lnSpc>
              <a:spcBef>
                <a:spcPct val="0"/>
              </a:spcBef>
              <a:spcAft>
                <a:spcPct val="0"/>
              </a:spcAft>
              <a:buClr>
                <a:srgbClr val="333399"/>
              </a:buClr>
              <a:buFont typeface="Arial" panose="020B0604020202020204" pitchFamily="34" charset="0"/>
              <a:buChar char="•"/>
            </a:pPr>
            <a:r>
              <a:rPr lang="en-US" sz="1399" dirty="0">
                <a:solidFill>
                  <a:srgbClr val="000000"/>
                </a:solidFill>
                <a:latin typeface="Arial" charset="0"/>
                <a:ea typeface="ＭＳ Ｐゴシック" charset="0"/>
              </a:rPr>
              <a:t>Platinum-resistant disease: PFI ≤6 months</a:t>
            </a:r>
          </a:p>
          <a:p>
            <a:pPr marL="171292" indent="-171292" defTabSz="342583" fontAlgn="base">
              <a:lnSpc>
                <a:spcPts val="2249"/>
              </a:lnSpc>
              <a:spcBef>
                <a:spcPct val="0"/>
              </a:spcBef>
              <a:spcAft>
                <a:spcPct val="0"/>
              </a:spcAft>
              <a:buClr>
                <a:srgbClr val="333399"/>
              </a:buClr>
              <a:buFont typeface="Arial" panose="020B0604020202020204" pitchFamily="34" charset="0"/>
              <a:buChar char="•"/>
            </a:pPr>
            <a:r>
              <a:rPr lang="en-US" sz="1399" dirty="0">
                <a:solidFill>
                  <a:srgbClr val="000000"/>
                </a:solidFill>
                <a:latin typeface="Arial" charset="0"/>
                <a:ea typeface="ＭＳ Ｐゴシック" charset="0"/>
              </a:rPr>
              <a:t>FR</a:t>
            </a:r>
            <a:r>
              <a:rPr lang="el-GR" sz="1399" dirty="0">
                <a:solidFill>
                  <a:srgbClr val="000000"/>
                </a:solidFill>
                <a:latin typeface="Arial" charset="0"/>
                <a:ea typeface="ＭＳ Ｐゴシック" charset="0"/>
                <a:sym typeface="Symbol" panose="05050102010706020507" pitchFamily="18" charset="2"/>
              </a:rPr>
              <a:t></a:t>
            </a:r>
            <a:r>
              <a:rPr lang="en-US" sz="1399" dirty="0">
                <a:solidFill>
                  <a:srgbClr val="000000"/>
                </a:solidFill>
                <a:latin typeface="Arial" charset="0"/>
                <a:ea typeface="ＭＳ Ｐゴシック" charset="0"/>
              </a:rPr>
              <a:t> positive: ≥75% of tumor cells staining with ≥2+ intensity</a:t>
            </a:r>
          </a:p>
        </p:txBody>
      </p:sp>
      <p:grpSp>
        <p:nvGrpSpPr>
          <p:cNvPr id="5" name="Group 4">
            <a:extLst>
              <a:ext uri="{FF2B5EF4-FFF2-40B4-BE49-F238E27FC236}">
                <a16:creationId xmlns:a16="http://schemas.microsoft.com/office/drawing/2014/main" id="{0A6433C4-EC90-2077-92B4-69940AE301BB}"/>
              </a:ext>
            </a:extLst>
          </p:cNvPr>
          <p:cNvGrpSpPr/>
          <p:nvPr/>
        </p:nvGrpSpPr>
        <p:grpSpPr>
          <a:xfrm>
            <a:off x="4855420" y="3182540"/>
            <a:ext cx="402338" cy="1693989"/>
            <a:chOff x="11818374" y="5811372"/>
            <a:chExt cx="291666" cy="1695557"/>
          </a:xfrm>
        </p:grpSpPr>
        <p:cxnSp>
          <p:nvCxnSpPr>
            <p:cNvPr id="6" name="Straight Connector 5">
              <a:extLst>
                <a:ext uri="{FF2B5EF4-FFF2-40B4-BE49-F238E27FC236}">
                  <a16:creationId xmlns:a16="http://schemas.microsoft.com/office/drawing/2014/main" id="{D52D8D26-D8D0-2F3B-4352-F859557BC2F7}"/>
                </a:ext>
              </a:extLst>
            </p:cNvPr>
            <p:cNvCxnSpPr>
              <a:cxnSpLocks/>
            </p:cNvCxnSpPr>
            <p:nvPr/>
          </p:nvCxnSpPr>
          <p:spPr>
            <a:xfrm>
              <a:off x="11818374" y="5816920"/>
              <a:ext cx="291666"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74E27DF-3D04-A4EC-301D-998F2803A913}"/>
                </a:ext>
              </a:extLst>
            </p:cNvPr>
            <p:cNvCxnSpPr>
              <a:cxnSpLocks/>
            </p:cNvCxnSpPr>
            <p:nvPr/>
          </p:nvCxnSpPr>
          <p:spPr>
            <a:xfrm>
              <a:off x="11818374" y="7491752"/>
              <a:ext cx="291666"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F2FDEDF-35D9-32D7-BB3B-AAD9B96BF773}"/>
                </a:ext>
              </a:extLst>
            </p:cNvPr>
            <p:cNvCxnSpPr>
              <a:cxnSpLocks/>
            </p:cNvCxnSpPr>
            <p:nvPr/>
          </p:nvCxnSpPr>
          <p:spPr>
            <a:xfrm flipV="1">
              <a:off x="11818374" y="5811372"/>
              <a:ext cx="0" cy="1695557"/>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BA07C21C-C1B5-88DD-74F5-368CD8BC7CB1}"/>
              </a:ext>
            </a:extLst>
          </p:cNvPr>
          <p:cNvCxnSpPr>
            <a:cxnSpLocks/>
          </p:cNvCxnSpPr>
          <p:nvPr/>
        </p:nvCxnSpPr>
        <p:spPr>
          <a:xfrm>
            <a:off x="4769719" y="3937939"/>
            <a:ext cx="8570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1" descr="A black background with a black square&#10;&#10;Description automatically generated with medium confidence">
            <a:extLst>
              <a:ext uri="{FF2B5EF4-FFF2-40B4-BE49-F238E27FC236}">
                <a16:creationId xmlns:a16="http://schemas.microsoft.com/office/drawing/2014/main" id="{D8DE686E-74AD-0A5E-E462-71A6B80BBFF6}"/>
              </a:ext>
            </a:extLst>
          </p:cNvPr>
          <p:cNvPicPr>
            <a:picLocks noChangeAspect="1"/>
          </p:cNvPicPr>
          <p:nvPr/>
        </p:nvPicPr>
        <p:blipFill>
          <a:blip r:embed="rId3"/>
          <a:stretch>
            <a:fillRect/>
          </a:stretch>
        </p:blipFill>
        <p:spPr>
          <a:xfrm>
            <a:off x="7750727" y="6002656"/>
            <a:ext cx="4364858" cy="777996"/>
          </a:xfrm>
          <a:prstGeom prst="rect">
            <a:avLst/>
          </a:prstGeom>
        </p:spPr>
      </p:pic>
    </p:spTree>
    <p:extLst>
      <p:ext uri="{BB962C8B-B14F-4D97-AF65-F5344CB8AC3E}">
        <p14:creationId xmlns:p14="http://schemas.microsoft.com/office/powerpoint/2010/main" val="319581334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F720BD-47F0-55C0-2483-C9A8BF1ACDC0}"/>
              </a:ext>
            </a:extLst>
          </p:cNvPr>
          <p:cNvSpPr>
            <a:spLocks noGrp="1"/>
          </p:cNvSpPr>
          <p:nvPr>
            <p:ph type="title"/>
          </p:nvPr>
        </p:nvSpPr>
        <p:spPr>
          <a:xfrm>
            <a:off x="384135" y="99807"/>
            <a:ext cx="11876204" cy="1323808"/>
          </a:xfrm>
        </p:spPr>
        <p:txBody>
          <a:bodyPr/>
          <a:lstStyle/>
          <a:p>
            <a:r>
              <a:rPr lang="en-US" dirty="0">
                <a:solidFill>
                  <a:schemeClr val="tx1"/>
                </a:solidFill>
              </a:rPr>
              <a:t>ELAHERE Significantly Improved PFS vs Standard Single-Agent Chemotherapy</a:t>
            </a:r>
            <a:endParaRPr lang="en-US" dirty="0"/>
          </a:p>
        </p:txBody>
      </p:sp>
      <p:sp>
        <p:nvSpPr>
          <p:cNvPr id="5" name="Footer Placeholder 3">
            <a:extLst>
              <a:ext uri="{FF2B5EF4-FFF2-40B4-BE49-F238E27FC236}">
                <a16:creationId xmlns:a16="http://schemas.microsoft.com/office/drawing/2014/main" id="{D134063C-B399-D1AD-EA50-B49905537BA1}"/>
              </a:ext>
            </a:extLst>
          </p:cNvPr>
          <p:cNvSpPr>
            <a:spLocks noGrp="1"/>
          </p:cNvSpPr>
          <p:nvPr>
            <p:ph type="ftr" sz="quarter" idx="10"/>
          </p:nvPr>
        </p:nvSpPr>
        <p:spPr/>
        <p:txBody>
          <a:bodyPr/>
          <a:lstStyle/>
          <a:p>
            <a:pPr algn="l" defTabSz="1218072" fontAlgn="base">
              <a:spcAft>
                <a:spcPct val="0"/>
              </a:spcAft>
            </a:pPr>
            <a:r>
              <a:rPr lang="de-DE" dirty="0">
                <a:latin typeface="Arial" charset="0"/>
                <a:ea typeface="ＭＳ Ｐゴシック" charset="0"/>
              </a:rPr>
              <a:t>Moore KN, et al. </a:t>
            </a:r>
            <a:r>
              <a:rPr lang="de-DE" i="1" dirty="0">
                <a:latin typeface="Arial" charset="0"/>
                <a:ea typeface="ＭＳ Ｐゴシック" charset="0"/>
              </a:rPr>
              <a:t>N Engl J Med</a:t>
            </a:r>
            <a:r>
              <a:rPr lang="de-DE" dirty="0">
                <a:latin typeface="Arial" charset="0"/>
                <a:ea typeface="ＭＳ Ｐゴシック" charset="0"/>
              </a:rPr>
              <a:t>. 2023;389(23):2162-2174.</a:t>
            </a:r>
            <a:endParaRPr lang="en-US" dirty="0">
              <a:latin typeface="Arial" charset="0"/>
              <a:ea typeface="ＭＳ Ｐゴシック" charset="0"/>
            </a:endParaRPr>
          </a:p>
        </p:txBody>
      </p:sp>
      <p:sp>
        <p:nvSpPr>
          <p:cNvPr id="7" name="Content Placeholder 6">
            <a:extLst>
              <a:ext uri="{FF2B5EF4-FFF2-40B4-BE49-F238E27FC236}">
                <a16:creationId xmlns:a16="http://schemas.microsoft.com/office/drawing/2014/main" id="{595FF683-ECD5-67CA-3A87-AC85BFF23BF5}"/>
              </a:ext>
            </a:extLst>
          </p:cNvPr>
          <p:cNvSpPr>
            <a:spLocks noGrp="1"/>
          </p:cNvSpPr>
          <p:nvPr>
            <p:ph idx="4294967295"/>
          </p:nvPr>
        </p:nvSpPr>
        <p:spPr>
          <a:xfrm>
            <a:off x="2621535" y="1609294"/>
            <a:ext cx="9564826" cy="590003"/>
          </a:xfrm>
        </p:spPr>
        <p:txBody>
          <a:bodyPr>
            <a:normAutofit/>
          </a:bodyPr>
          <a:lstStyle/>
          <a:p>
            <a:r>
              <a:rPr lang="en-US" sz="1698" dirty="0"/>
              <a:t>ELAHERE</a:t>
            </a:r>
            <a:r>
              <a:rPr lang="en-US" sz="1599" dirty="0"/>
              <a:t> reduced risk of disease progression or death by 35% vs standard chemotherapy</a:t>
            </a:r>
          </a:p>
        </p:txBody>
      </p:sp>
      <p:sp>
        <p:nvSpPr>
          <p:cNvPr id="3" name="TextBox 2">
            <a:extLst>
              <a:ext uri="{FF2B5EF4-FFF2-40B4-BE49-F238E27FC236}">
                <a16:creationId xmlns:a16="http://schemas.microsoft.com/office/drawing/2014/main" id="{81D79DC1-2C3A-9C09-570A-E8D923E247CB}"/>
              </a:ext>
            </a:extLst>
          </p:cNvPr>
          <p:cNvSpPr txBox="1"/>
          <p:nvPr/>
        </p:nvSpPr>
        <p:spPr>
          <a:xfrm>
            <a:off x="2143126" y="1934818"/>
            <a:ext cx="8358225" cy="276871"/>
          </a:xfrm>
          <a:prstGeom prst="rect">
            <a:avLst/>
          </a:prstGeom>
          <a:noFill/>
        </p:spPr>
        <p:txBody>
          <a:bodyPr wrap="square">
            <a:spAutoFit/>
          </a:bodyPr>
          <a:lstStyle/>
          <a:p>
            <a:pPr algn="ctr" defTabSz="342583" fontAlgn="base">
              <a:spcBef>
                <a:spcPct val="0"/>
              </a:spcBef>
              <a:spcAft>
                <a:spcPct val="0"/>
              </a:spcAft>
            </a:pPr>
            <a:r>
              <a:rPr lang="en-US" sz="1199" b="1" dirty="0">
                <a:solidFill>
                  <a:srgbClr val="000000"/>
                </a:solidFill>
                <a:latin typeface="Arial" charset="0"/>
                <a:ea typeface="ＭＳ Ｐゴシック" charset="0"/>
              </a:rPr>
              <a:t>Primary endpoint: Progression-free survival with ELAHERE vs standard chemotherapy (ITT population)</a:t>
            </a:r>
            <a:r>
              <a:rPr lang="en-US" sz="1199" baseline="30000" dirty="0">
                <a:solidFill>
                  <a:srgbClr val="000000"/>
                </a:solidFill>
                <a:latin typeface="Arial" charset="0"/>
                <a:ea typeface="ＭＳ Ｐゴシック" charset="0"/>
              </a:rPr>
              <a:t>1</a:t>
            </a:r>
          </a:p>
        </p:txBody>
      </p:sp>
      <p:sp>
        <p:nvSpPr>
          <p:cNvPr id="279" name="Rounded Rectangle 5">
            <a:extLst>
              <a:ext uri="{FF2B5EF4-FFF2-40B4-BE49-F238E27FC236}">
                <a16:creationId xmlns:a16="http://schemas.microsoft.com/office/drawing/2014/main" id="{4A4B448C-FB25-F3AB-BC53-81E30A38BA73}"/>
              </a:ext>
            </a:extLst>
          </p:cNvPr>
          <p:cNvSpPr/>
          <p:nvPr/>
        </p:nvSpPr>
        <p:spPr>
          <a:xfrm>
            <a:off x="7892770" y="2305949"/>
            <a:ext cx="1556203" cy="26092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defTabSz="342583" fontAlgn="base">
              <a:spcBef>
                <a:spcPct val="0"/>
              </a:spcBef>
              <a:spcAft>
                <a:spcPct val="0"/>
              </a:spcAft>
            </a:pPr>
            <a:r>
              <a:rPr lang="en-US" sz="1199" b="1">
                <a:solidFill>
                  <a:srgbClr val="000000"/>
                </a:solidFill>
                <a:latin typeface="Arial"/>
                <a:ea typeface="ＭＳ Ｐゴシック"/>
              </a:rPr>
              <a:t>+ Censored</a:t>
            </a:r>
          </a:p>
        </p:txBody>
      </p:sp>
      <p:grpSp>
        <p:nvGrpSpPr>
          <p:cNvPr id="280" name="Group 279">
            <a:extLst>
              <a:ext uri="{FF2B5EF4-FFF2-40B4-BE49-F238E27FC236}">
                <a16:creationId xmlns:a16="http://schemas.microsoft.com/office/drawing/2014/main" id="{08979254-4321-D971-796B-65248173ADA1}"/>
              </a:ext>
            </a:extLst>
          </p:cNvPr>
          <p:cNvGrpSpPr/>
          <p:nvPr/>
        </p:nvGrpSpPr>
        <p:grpSpPr>
          <a:xfrm>
            <a:off x="4525690" y="2566890"/>
            <a:ext cx="2261824" cy="823896"/>
            <a:chOff x="3457154" y="2615271"/>
            <a:chExt cx="2605549" cy="1039447"/>
          </a:xfrm>
        </p:grpSpPr>
        <p:sp>
          <p:nvSpPr>
            <p:cNvPr id="281" name="TextBox 280">
              <a:extLst>
                <a:ext uri="{FF2B5EF4-FFF2-40B4-BE49-F238E27FC236}">
                  <a16:creationId xmlns:a16="http://schemas.microsoft.com/office/drawing/2014/main" id="{BC76411D-0867-1606-EF4A-D1B4E5EE08A8}"/>
                </a:ext>
              </a:extLst>
            </p:cNvPr>
            <p:cNvSpPr txBox="1"/>
            <p:nvPr/>
          </p:nvSpPr>
          <p:spPr>
            <a:xfrm>
              <a:off x="3486052" y="2615271"/>
              <a:ext cx="1766529" cy="349307"/>
            </a:xfrm>
            <a:prstGeom prst="rect">
              <a:avLst/>
            </a:prstGeom>
            <a:noFill/>
          </p:spPr>
          <p:txBody>
            <a:bodyPr wrap="square" rtlCol="0">
              <a:spAutoFit/>
            </a:bodyPr>
            <a:lstStyle/>
            <a:p>
              <a:pPr defTabSz="342583" fontAlgn="base">
                <a:spcBef>
                  <a:spcPct val="0"/>
                </a:spcBef>
                <a:spcAft>
                  <a:spcPct val="0"/>
                </a:spcAft>
              </a:pPr>
              <a:r>
                <a:rPr lang="en-US" sz="1199" b="1" dirty="0">
                  <a:solidFill>
                    <a:srgbClr val="333399"/>
                  </a:solidFill>
                  <a:latin typeface="Arial" charset="0"/>
                  <a:ea typeface="ＭＳ Ｐゴシック" charset="0"/>
                </a:rPr>
                <a:t>ELAHERE</a:t>
              </a:r>
            </a:p>
          </p:txBody>
        </p:sp>
        <p:sp>
          <p:nvSpPr>
            <p:cNvPr id="282" name="Rounded Rectangle 8">
              <a:extLst>
                <a:ext uri="{FF2B5EF4-FFF2-40B4-BE49-F238E27FC236}">
                  <a16:creationId xmlns:a16="http://schemas.microsoft.com/office/drawing/2014/main" id="{D5E9D85E-D0FB-8D2E-0701-F80FB65D2496}"/>
                </a:ext>
              </a:extLst>
            </p:cNvPr>
            <p:cNvSpPr/>
            <p:nvPr/>
          </p:nvSpPr>
          <p:spPr>
            <a:xfrm>
              <a:off x="3457154" y="2698449"/>
              <a:ext cx="2605549" cy="95626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342583" fontAlgn="base">
                <a:spcBef>
                  <a:spcPct val="0"/>
                </a:spcBef>
                <a:spcAft>
                  <a:spcPct val="0"/>
                </a:spcAft>
              </a:pPr>
              <a:r>
                <a:rPr lang="en-US" sz="1349" b="1" dirty="0">
                  <a:solidFill>
                    <a:srgbClr val="333399"/>
                  </a:solidFill>
                  <a:latin typeface="Arial"/>
                  <a:ea typeface="ＭＳ Ｐゴシック"/>
                </a:rPr>
                <a:t>5.6 months </a:t>
              </a:r>
              <a:r>
                <a:rPr lang="en-US" sz="1349" b="1" dirty="0" err="1">
                  <a:solidFill>
                    <a:srgbClr val="333399"/>
                  </a:solidFill>
                  <a:latin typeface="Arial"/>
                  <a:ea typeface="ＭＳ Ｐゴシック"/>
                </a:rPr>
                <a:t>mPFS</a:t>
              </a:r>
              <a:endParaRPr lang="en-US" sz="1349" b="1" dirty="0">
                <a:solidFill>
                  <a:srgbClr val="333399"/>
                </a:solidFill>
                <a:latin typeface="Arial"/>
                <a:ea typeface="ＭＳ Ｐゴシック"/>
              </a:endParaRPr>
            </a:p>
            <a:p>
              <a:pPr defTabSz="342583" fontAlgn="base">
                <a:spcBef>
                  <a:spcPct val="0"/>
                </a:spcBef>
                <a:spcAft>
                  <a:spcPct val="0"/>
                </a:spcAft>
              </a:pPr>
              <a:r>
                <a:rPr lang="en-US" sz="899" dirty="0">
                  <a:solidFill>
                    <a:srgbClr val="333399"/>
                  </a:solidFill>
                  <a:latin typeface="Arial"/>
                  <a:ea typeface="ＭＳ Ｐゴシック"/>
                </a:rPr>
                <a:t>(95% CI: 4.3, 5.9)</a:t>
              </a:r>
            </a:p>
            <a:p>
              <a:pPr defTabSz="342583" fontAlgn="base">
                <a:spcBef>
                  <a:spcPct val="0"/>
                </a:spcBef>
                <a:spcAft>
                  <a:spcPct val="0"/>
                </a:spcAft>
              </a:pPr>
              <a:endParaRPr lang="en-US" sz="899" b="1" dirty="0">
                <a:solidFill>
                  <a:srgbClr val="333399"/>
                </a:solidFill>
                <a:latin typeface="Arial"/>
                <a:ea typeface="ＭＳ Ｐゴシック"/>
              </a:endParaRPr>
            </a:p>
          </p:txBody>
        </p:sp>
      </p:grpSp>
      <p:sp>
        <p:nvSpPr>
          <p:cNvPr id="283" name="TextBox 282">
            <a:extLst>
              <a:ext uri="{FF2B5EF4-FFF2-40B4-BE49-F238E27FC236}">
                <a16:creationId xmlns:a16="http://schemas.microsoft.com/office/drawing/2014/main" id="{31FD173F-8DB6-1492-331B-AC753C11E964}"/>
              </a:ext>
            </a:extLst>
          </p:cNvPr>
          <p:cNvSpPr txBox="1"/>
          <p:nvPr/>
        </p:nvSpPr>
        <p:spPr>
          <a:xfrm>
            <a:off x="2912041" y="3896900"/>
            <a:ext cx="1752411" cy="807401"/>
          </a:xfrm>
          <a:prstGeom prst="rect">
            <a:avLst/>
          </a:prstGeom>
          <a:noFill/>
        </p:spPr>
        <p:txBody>
          <a:bodyPr wrap="square" rtlCol="0">
            <a:spAutoFit/>
          </a:bodyPr>
          <a:lstStyle/>
          <a:p>
            <a:pPr algn="r" defTabSz="342583" fontAlgn="base">
              <a:spcBef>
                <a:spcPct val="0"/>
              </a:spcBef>
              <a:spcAft>
                <a:spcPct val="0"/>
              </a:spcAft>
            </a:pPr>
            <a:r>
              <a:rPr lang="en-US" sz="1199" b="1" dirty="0">
                <a:solidFill>
                  <a:srgbClr val="000000"/>
                </a:solidFill>
                <a:latin typeface="Arial" charset="0"/>
                <a:ea typeface="ＭＳ Ｐゴシック" charset="0"/>
              </a:rPr>
              <a:t>Standard chemotherapy</a:t>
            </a:r>
          </a:p>
          <a:p>
            <a:pPr algn="r" defTabSz="342583" fontAlgn="base">
              <a:spcBef>
                <a:spcPct val="0"/>
              </a:spcBef>
              <a:spcAft>
                <a:spcPct val="0"/>
              </a:spcAft>
            </a:pPr>
            <a:r>
              <a:rPr lang="en-US" sz="1349" b="1" dirty="0">
                <a:solidFill>
                  <a:srgbClr val="000000"/>
                </a:solidFill>
                <a:latin typeface="Arial" charset="0"/>
                <a:ea typeface="ＭＳ Ｐゴシック" charset="0"/>
              </a:rPr>
              <a:t>4.0 months </a:t>
            </a:r>
            <a:r>
              <a:rPr lang="en-US" sz="1349" b="1" dirty="0" err="1">
                <a:solidFill>
                  <a:srgbClr val="000000"/>
                </a:solidFill>
                <a:latin typeface="Arial" charset="0"/>
                <a:ea typeface="ＭＳ Ｐゴシック" charset="0"/>
              </a:rPr>
              <a:t>mPFS</a:t>
            </a:r>
            <a:endParaRPr lang="en-US" sz="1349" b="1" dirty="0">
              <a:solidFill>
                <a:srgbClr val="000000"/>
              </a:solidFill>
              <a:latin typeface="Arial" charset="0"/>
              <a:ea typeface="ＭＳ Ｐゴシック" charset="0"/>
            </a:endParaRPr>
          </a:p>
          <a:p>
            <a:pPr algn="r" defTabSz="342583" fontAlgn="base">
              <a:spcBef>
                <a:spcPct val="0"/>
              </a:spcBef>
              <a:spcAft>
                <a:spcPct val="0"/>
              </a:spcAft>
            </a:pPr>
            <a:r>
              <a:rPr lang="en-US" sz="899" dirty="0">
                <a:solidFill>
                  <a:srgbClr val="000000"/>
                </a:solidFill>
                <a:latin typeface="Arial" charset="0"/>
                <a:ea typeface="ＭＳ Ｐゴシック" charset="0"/>
              </a:rPr>
              <a:t>(95% CI: 2.9, 4.5)</a:t>
            </a:r>
          </a:p>
        </p:txBody>
      </p:sp>
      <p:sp>
        <p:nvSpPr>
          <p:cNvPr id="284" name="Freeform: Shape 283">
            <a:extLst>
              <a:ext uri="{FF2B5EF4-FFF2-40B4-BE49-F238E27FC236}">
                <a16:creationId xmlns:a16="http://schemas.microsoft.com/office/drawing/2014/main" id="{AB1F97E1-4E2F-E7D2-6BA0-2B1E0F035674}"/>
              </a:ext>
            </a:extLst>
          </p:cNvPr>
          <p:cNvSpPr/>
          <p:nvPr/>
        </p:nvSpPr>
        <p:spPr>
          <a:xfrm>
            <a:off x="2990862" y="2314182"/>
            <a:ext cx="5978448" cy="2302147"/>
          </a:xfrm>
          <a:custGeom>
            <a:avLst/>
            <a:gdLst>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398182 w 10542182"/>
              <a:gd name="connsiteY53" fmla="*/ 1860699 h 4263656"/>
              <a:gd name="connsiteX54" fmla="*/ 1424762 w 10542182"/>
              <a:gd name="connsiteY54" fmla="*/ 1887279 h 4263656"/>
              <a:gd name="connsiteX55" fmla="*/ 1424762 w 10542182"/>
              <a:gd name="connsiteY55" fmla="*/ 1951075 h 4263656"/>
              <a:gd name="connsiteX56" fmla="*/ 1477926 w 10542182"/>
              <a:gd name="connsiteY56" fmla="*/ 1951075 h 4263656"/>
              <a:gd name="connsiteX57" fmla="*/ 1477926 w 10542182"/>
              <a:gd name="connsiteY57" fmla="*/ 2020186 h 4263656"/>
              <a:gd name="connsiteX58" fmla="*/ 1493875 w 10542182"/>
              <a:gd name="connsiteY58" fmla="*/ 2004237 h 4263656"/>
              <a:gd name="connsiteX59" fmla="*/ 1493875 w 10542182"/>
              <a:gd name="connsiteY59" fmla="*/ 2052084 h 4263656"/>
              <a:gd name="connsiteX60" fmla="*/ 1866014 w 10542182"/>
              <a:gd name="connsiteY60" fmla="*/ 2052084 h 4263656"/>
              <a:gd name="connsiteX61" fmla="*/ 1866014 w 10542182"/>
              <a:gd name="connsiteY61" fmla="*/ 2083982 h 4263656"/>
              <a:gd name="connsiteX62" fmla="*/ 1892596 w 10542182"/>
              <a:gd name="connsiteY62" fmla="*/ 2083982 h 4263656"/>
              <a:gd name="connsiteX63" fmla="*/ 1892596 w 10542182"/>
              <a:gd name="connsiteY63" fmla="*/ 2121196 h 4263656"/>
              <a:gd name="connsiteX64" fmla="*/ 1924493 w 10542182"/>
              <a:gd name="connsiteY64" fmla="*/ 2121196 h 4263656"/>
              <a:gd name="connsiteX65" fmla="*/ 1924493 w 10542182"/>
              <a:gd name="connsiteY65" fmla="*/ 2184991 h 4263656"/>
              <a:gd name="connsiteX66" fmla="*/ 1982972 w 10542182"/>
              <a:gd name="connsiteY66" fmla="*/ 2184991 h 4263656"/>
              <a:gd name="connsiteX67" fmla="*/ 1982972 w 10542182"/>
              <a:gd name="connsiteY67" fmla="*/ 2243470 h 4263656"/>
              <a:gd name="connsiteX68" fmla="*/ 2041451 w 10542182"/>
              <a:gd name="connsiteY68" fmla="*/ 2243470 h 4263656"/>
              <a:gd name="connsiteX69" fmla="*/ 2041451 w 10542182"/>
              <a:gd name="connsiteY69" fmla="*/ 2317898 h 4263656"/>
              <a:gd name="connsiteX70" fmla="*/ 2078665 w 10542182"/>
              <a:gd name="connsiteY70" fmla="*/ 2317898 h 4263656"/>
              <a:gd name="connsiteX71" fmla="*/ 2078665 w 10542182"/>
              <a:gd name="connsiteY71" fmla="*/ 2371061 h 4263656"/>
              <a:gd name="connsiteX72" fmla="*/ 2110563 w 10542182"/>
              <a:gd name="connsiteY72" fmla="*/ 2371061 h 4263656"/>
              <a:gd name="connsiteX73" fmla="*/ 2110563 w 10542182"/>
              <a:gd name="connsiteY73" fmla="*/ 2413591 h 4263656"/>
              <a:gd name="connsiteX74" fmla="*/ 2158410 w 10542182"/>
              <a:gd name="connsiteY74" fmla="*/ 2413591 h 4263656"/>
              <a:gd name="connsiteX75" fmla="*/ 2158410 w 10542182"/>
              <a:gd name="connsiteY75" fmla="*/ 2472070 h 4263656"/>
              <a:gd name="connsiteX76" fmla="*/ 2174358 w 10542182"/>
              <a:gd name="connsiteY76" fmla="*/ 2472070 h 4263656"/>
              <a:gd name="connsiteX77" fmla="*/ 2174358 w 10542182"/>
              <a:gd name="connsiteY77" fmla="*/ 2503968 h 4263656"/>
              <a:gd name="connsiteX78" fmla="*/ 2222205 w 10542182"/>
              <a:gd name="connsiteY78" fmla="*/ 2503968 h 4263656"/>
              <a:gd name="connsiteX79" fmla="*/ 2222205 w 10542182"/>
              <a:gd name="connsiteY79" fmla="*/ 2535865 h 4263656"/>
              <a:gd name="connsiteX80" fmla="*/ 2301949 w 10542182"/>
              <a:gd name="connsiteY80" fmla="*/ 2535865 h 4263656"/>
              <a:gd name="connsiteX81" fmla="*/ 2301949 w 10542182"/>
              <a:gd name="connsiteY81" fmla="*/ 2573079 h 4263656"/>
              <a:gd name="connsiteX82" fmla="*/ 2397642 w 10542182"/>
              <a:gd name="connsiteY82" fmla="*/ 2573079 h 4263656"/>
              <a:gd name="connsiteX83" fmla="*/ 2397642 w 10542182"/>
              <a:gd name="connsiteY83" fmla="*/ 2589028 h 4263656"/>
              <a:gd name="connsiteX84" fmla="*/ 2541182 w 10542182"/>
              <a:gd name="connsiteY84" fmla="*/ 2589028 h 4263656"/>
              <a:gd name="connsiteX85" fmla="*/ 2541182 w 10542182"/>
              <a:gd name="connsiteY85" fmla="*/ 2589028 h 4263656"/>
              <a:gd name="connsiteX86" fmla="*/ 2583712 w 10542182"/>
              <a:gd name="connsiteY86" fmla="*/ 2589028 h 4263656"/>
              <a:gd name="connsiteX87" fmla="*/ 2583712 w 10542182"/>
              <a:gd name="connsiteY87" fmla="*/ 2636875 h 4263656"/>
              <a:gd name="connsiteX88" fmla="*/ 2615610 w 10542182"/>
              <a:gd name="connsiteY88" fmla="*/ 2636875 h 4263656"/>
              <a:gd name="connsiteX89" fmla="*/ 2615610 w 10542182"/>
              <a:gd name="connsiteY89" fmla="*/ 2663456 h 4263656"/>
              <a:gd name="connsiteX90" fmla="*/ 2652824 w 10542182"/>
              <a:gd name="connsiteY90" fmla="*/ 2663456 h 4263656"/>
              <a:gd name="connsiteX91" fmla="*/ 2652824 w 10542182"/>
              <a:gd name="connsiteY91" fmla="*/ 2727251 h 4263656"/>
              <a:gd name="connsiteX92" fmla="*/ 2684721 w 10542182"/>
              <a:gd name="connsiteY92" fmla="*/ 2727251 h 4263656"/>
              <a:gd name="connsiteX93" fmla="*/ 2684721 w 10542182"/>
              <a:gd name="connsiteY93" fmla="*/ 2785730 h 4263656"/>
              <a:gd name="connsiteX94" fmla="*/ 2711303 w 10542182"/>
              <a:gd name="connsiteY94" fmla="*/ 2785730 h 4263656"/>
              <a:gd name="connsiteX95" fmla="*/ 2711303 w 10542182"/>
              <a:gd name="connsiteY95" fmla="*/ 2876107 h 4263656"/>
              <a:gd name="connsiteX96" fmla="*/ 2753833 w 10542182"/>
              <a:gd name="connsiteY96" fmla="*/ 2876107 h 4263656"/>
              <a:gd name="connsiteX97" fmla="*/ 2753833 w 10542182"/>
              <a:gd name="connsiteY97" fmla="*/ 2950535 h 4263656"/>
              <a:gd name="connsiteX98" fmla="*/ 2817628 w 10542182"/>
              <a:gd name="connsiteY98" fmla="*/ 2950535 h 4263656"/>
              <a:gd name="connsiteX99" fmla="*/ 2817628 w 10542182"/>
              <a:gd name="connsiteY99" fmla="*/ 2982433 h 4263656"/>
              <a:gd name="connsiteX100" fmla="*/ 2993065 w 10542182"/>
              <a:gd name="connsiteY100" fmla="*/ 2982433 h 4263656"/>
              <a:gd name="connsiteX101" fmla="*/ 2993065 w 10542182"/>
              <a:gd name="connsiteY101" fmla="*/ 3009014 h 4263656"/>
              <a:gd name="connsiteX102" fmla="*/ 3120656 w 10542182"/>
              <a:gd name="connsiteY102" fmla="*/ 3009014 h 4263656"/>
              <a:gd name="connsiteX103" fmla="*/ 3120656 w 10542182"/>
              <a:gd name="connsiteY103" fmla="*/ 3030279 h 4263656"/>
              <a:gd name="connsiteX104" fmla="*/ 3338624 w 10542182"/>
              <a:gd name="connsiteY104" fmla="*/ 3030279 h 4263656"/>
              <a:gd name="connsiteX105" fmla="*/ 3338624 w 10542182"/>
              <a:gd name="connsiteY105" fmla="*/ 3131289 h 4263656"/>
              <a:gd name="connsiteX106" fmla="*/ 3370521 w 10542182"/>
              <a:gd name="connsiteY106" fmla="*/ 3131289 h 4263656"/>
              <a:gd name="connsiteX107" fmla="*/ 3370521 w 10542182"/>
              <a:gd name="connsiteY107" fmla="*/ 3248247 h 4263656"/>
              <a:gd name="connsiteX108" fmla="*/ 3429000 w 10542182"/>
              <a:gd name="connsiteY108" fmla="*/ 3248247 h 4263656"/>
              <a:gd name="connsiteX109" fmla="*/ 3429000 w 10542182"/>
              <a:gd name="connsiteY109" fmla="*/ 3375837 h 4263656"/>
              <a:gd name="connsiteX110" fmla="*/ 3476847 w 10542182"/>
              <a:gd name="connsiteY110" fmla="*/ 3375837 h 4263656"/>
              <a:gd name="connsiteX111" fmla="*/ 3476847 w 10542182"/>
              <a:gd name="connsiteY111" fmla="*/ 3434316 h 4263656"/>
              <a:gd name="connsiteX112" fmla="*/ 3514061 w 10542182"/>
              <a:gd name="connsiteY112" fmla="*/ 3434316 h 4263656"/>
              <a:gd name="connsiteX113" fmla="*/ 3514061 w 10542182"/>
              <a:gd name="connsiteY113" fmla="*/ 3476847 h 4263656"/>
              <a:gd name="connsiteX114" fmla="*/ 3604438 w 10542182"/>
              <a:gd name="connsiteY114" fmla="*/ 3476847 h 4263656"/>
              <a:gd name="connsiteX115" fmla="*/ 3604438 w 10542182"/>
              <a:gd name="connsiteY115" fmla="*/ 3487479 h 4263656"/>
              <a:gd name="connsiteX116" fmla="*/ 3960628 w 10542182"/>
              <a:gd name="connsiteY116" fmla="*/ 3487479 h 4263656"/>
              <a:gd name="connsiteX117" fmla="*/ 3960628 w 10542182"/>
              <a:gd name="connsiteY117" fmla="*/ 3535326 h 4263656"/>
              <a:gd name="connsiteX118" fmla="*/ 4120117 w 10542182"/>
              <a:gd name="connsiteY118" fmla="*/ 3535326 h 4263656"/>
              <a:gd name="connsiteX119" fmla="*/ 4120117 w 10542182"/>
              <a:gd name="connsiteY119" fmla="*/ 3535326 h 4263656"/>
              <a:gd name="connsiteX120" fmla="*/ 4242391 w 10542182"/>
              <a:gd name="connsiteY120" fmla="*/ 3535326 h 4263656"/>
              <a:gd name="connsiteX121" fmla="*/ 4242391 w 10542182"/>
              <a:gd name="connsiteY121" fmla="*/ 3593805 h 4263656"/>
              <a:gd name="connsiteX122" fmla="*/ 4279605 w 10542182"/>
              <a:gd name="connsiteY122" fmla="*/ 3593805 h 4263656"/>
              <a:gd name="connsiteX123" fmla="*/ 4279605 w 10542182"/>
              <a:gd name="connsiteY123" fmla="*/ 3636335 h 4263656"/>
              <a:gd name="connsiteX124" fmla="*/ 4614531 w 10542182"/>
              <a:gd name="connsiteY124" fmla="*/ 3636335 h 4263656"/>
              <a:gd name="connsiteX125" fmla="*/ 4614531 w 10542182"/>
              <a:gd name="connsiteY125" fmla="*/ 3657600 h 4263656"/>
              <a:gd name="connsiteX126" fmla="*/ 4704907 w 10542182"/>
              <a:gd name="connsiteY126" fmla="*/ 3657600 h 4263656"/>
              <a:gd name="connsiteX127" fmla="*/ 4704907 w 10542182"/>
              <a:gd name="connsiteY127" fmla="*/ 3694814 h 4263656"/>
              <a:gd name="connsiteX128" fmla="*/ 4779335 w 10542182"/>
              <a:gd name="connsiteY128" fmla="*/ 3694814 h 4263656"/>
              <a:gd name="connsiteX129" fmla="*/ 4779335 w 10542182"/>
              <a:gd name="connsiteY129" fmla="*/ 3732028 h 4263656"/>
              <a:gd name="connsiteX130" fmla="*/ 4912242 w 10542182"/>
              <a:gd name="connsiteY130" fmla="*/ 3732028 h 4263656"/>
              <a:gd name="connsiteX131" fmla="*/ 4912242 w 10542182"/>
              <a:gd name="connsiteY131" fmla="*/ 3732028 h 4263656"/>
              <a:gd name="connsiteX132" fmla="*/ 5167424 w 10542182"/>
              <a:gd name="connsiteY132" fmla="*/ 3732028 h 4263656"/>
              <a:gd name="connsiteX133" fmla="*/ 5167424 w 10542182"/>
              <a:gd name="connsiteY133" fmla="*/ 3811772 h 4263656"/>
              <a:gd name="connsiteX134" fmla="*/ 5225903 w 10542182"/>
              <a:gd name="connsiteY134" fmla="*/ 3811772 h 4263656"/>
              <a:gd name="connsiteX135" fmla="*/ 5225903 w 10542182"/>
              <a:gd name="connsiteY135" fmla="*/ 3843670 h 4263656"/>
              <a:gd name="connsiteX136" fmla="*/ 5337544 w 10542182"/>
              <a:gd name="connsiteY136" fmla="*/ 3843670 h 4263656"/>
              <a:gd name="connsiteX137" fmla="*/ 5337544 w 10542182"/>
              <a:gd name="connsiteY137" fmla="*/ 3891516 h 4263656"/>
              <a:gd name="connsiteX138" fmla="*/ 5374758 w 10542182"/>
              <a:gd name="connsiteY138" fmla="*/ 3891516 h 4263656"/>
              <a:gd name="connsiteX139" fmla="*/ 5374758 w 10542182"/>
              <a:gd name="connsiteY139" fmla="*/ 3934047 h 4263656"/>
              <a:gd name="connsiteX140" fmla="*/ 5422605 w 10542182"/>
              <a:gd name="connsiteY140" fmla="*/ 3934047 h 4263656"/>
              <a:gd name="connsiteX141" fmla="*/ 5422605 w 10542182"/>
              <a:gd name="connsiteY141" fmla="*/ 3960628 h 4263656"/>
              <a:gd name="connsiteX142" fmla="*/ 5497033 w 10542182"/>
              <a:gd name="connsiteY142" fmla="*/ 3960628 h 4263656"/>
              <a:gd name="connsiteX143" fmla="*/ 5497033 w 10542182"/>
              <a:gd name="connsiteY143" fmla="*/ 4008475 h 4263656"/>
              <a:gd name="connsiteX144" fmla="*/ 5661838 w 10542182"/>
              <a:gd name="connsiteY144" fmla="*/ 4008475 h 4263656"/>
              <a:gd name="connsiteX145" fmla="*/ 5661838 w 10542182"/>
              <a:gd name="connsiteY145" fmla="*/ 4056321 h 4263656"/>
              <a:gd name="connsiteX146" fmla="*/ 6762307 w 10542182"/>
              <a:gd name="connsiteY146" fmla="*/ 4056321 h 4263656"/>
              <a:gd name="connsiteX147" fmla="*/ 6762307 w 10542182"/>
              <a:gd name="connsiteY147" fmla="*/ 4109484 h 4263656"/>
              <a:gd name="connsiteX148" fmla="*/ 7549117 w 10542182"/>
              <a:gd name="connsiteY148" fmla="*/ 4109484 h 4263656"/>
              <a:gd name="connsiteX149" fmla="*/ 7549117 w 10542182"/>
              <a:gd name="connsiteY149" fmla="*/ 4167963 h 4263656"/>
              <a:gd name="connsiteX150" fmla="*/ 9425763 w 10542182"/>
              <a:gd name="connsiteY150" fmla="*/ 4167963 h 4263656"/>
              <a:gd name="connsiteX151" fmla="*/ 9425763 w 10542182"/>
              <a:gd name="connsiteY151" fmla="*/ 4226442 h 4263656"/>
              <a:gd name="connsiteX152" fmla="*/ 10542182 w 10542182"/>
              <a:gd name="connsiteY152" fmla="*/ 4226442 h 4263656"/>
              <a:gd name="connsiteX153" fmla="*/ 10542182 w 10542182"/>
              <a:gd name="connsiteY153"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395801 w 10542182"/>
              <a:gd name="connsiteY53" fmla="*/ 1817837 h 4263656"/>
              <a:gd name="connsiteX54" fmla="*/ 1424762 w 10542182"/>
              <a:gd name="connsiteY54" fmla="*/ 1887279 h 4263656"/>
              <a:gd name="connsiteX55" fmla="*/ 1424762 w 10542182"/>
              <a:gd name="connsiteY55" fmla="*/ 1951075 h 4263656"/>
              <a:gd name="connsiteX56" fmla="*/ 1477926 w 10542182"/>
              <a:gd name="connsiteY56" fmla="*/ 1951075 h 4263656"/>
              <a:gd name="connsiteX57" fmla="*/ 1477926 w 10542182"/>
              <a:gd name="connsiteY57" fmla="*/ 2020186 h 4263656"/>
              <a:gd name="connsiteX58" fmla="*/ 1493875 w 10542182"/>
              <a:gd name="connsiteY58" fmla="*/ 2004237 h 4263656"/>
              <a:gd name="connsiteX59" fmla="*/ 1493875 w 10542182"/>
              <a:gd name="connsiteY59" fmla="*/ 2052084 h 4263656"/>
              <a:gd name="connsiteX60" fmla="*/ 1866014 w 10542182"/>
              <a:gd name="connsiteY60" fmla="*/ 2052084 h 4263656"/>
              <a:gd name="connsiteX61" fmla="*/ 1866014 w 10542182"/>
              <a:gd name="connsiteY61" fmla="*/ 2083982 h 4263656"/>
              <a:gd name="connsiteX62" fmla="*/ 1892596 w 10542182"/>
              <a:gd name="connsiteY62" fmla="*/ 2083982 h 4263656"/>
              <a:gd name="connsiteX63" fmla="*/ 1892596 w 10542182"/>
              <a:gd name="connsiteY63" fmla="*/ 2121196 h 4263656"/>
              <a:gd name="connsiteX64" fmla="*/ 1924493 w 10542182"/>
              <a:gd name="connsiteY64" fmla="*/ 2121196 h 4263656"/>
              <a:gd name="connsiteX65" fmla="*/ 1924493 w 10542182"/>
              <a:gd name="connsiteY65" fmla="*/ 2184991 h 4263656"/>
              <a:gd name="connsiteX66" fmla="*/ 1982972 w 10542182"/>
              <a:gd name="connsiteY66" fmla="*/ 2184991 h 4263656"/>
              <a:gd name="connsiteX67" fmla="*/ 1982972 w 10542182"/>
              <a:gd name="connsiteY67" fmla="*/ 2243470 h 4263656"/>
              <a:gd name="connsiteX68" fmla="*/ 2041451 w 10542182"/>
              <a:gd name="connsiteY68" fmla="*/ 2243470 h 4263656"/>
              <a:gd name="connsiteX69" fmla="*/ 2041451 w 10542182"/>
              <a:gd name="connsiteY69" fmla="*/ 2317898 h 4263656"/>
              <a:gd name="connsiteX70" fmla="*/ 2078665 w 10542182"/>
              <a:gd name="connsiteY70" fmla="*/ 2317898 h 4263656"/>
              <a:gd name="connsiteX71" fmla="*/ 2078665 w 10542182"/>
              <a:gd name="connsiteY71" fmla="*/ 2371061 h 4263656"/>
              <a:gd name="connsiteX72" fmla="*/ 2110563 w 10542182"/>
              <a:gd name="connsiteY72" fmla="*/ 2371061 h 4263656"/>
              <a:gd name="connsiteX73" fmla="*/ 2110563 w 10542182"/>
              <a:gd name="connsiteY73" fmla="*/ 2413591 h 4263656"/>
              <a:gd name="connsiteX74" fmla="*/ 2158410 w 10542182"/>
              <a:gd name="connsiteY74" fmla="*/ 2413591 h 4263656"/>
              <a:gd name="connsiteX75" fmla="*/ 2158410 w 10542182"/>
              <a:gd name="connsiteY75" fmla="*/ 2472070 h 4263656"/>
              <a:gd name="connsiteX76" fmla="*/ 2174358 w 10542182"/>
              <a:gd name="connsiteY76" fmla="*/ 2472070 h 4263656"/>
              <a:gd name="connsiteX77" fmla="*/ 2174358 w 10542182"/>
              <a:gd name="connsiteY77" fmla="*/ 2503968 h 4263656"/>
              <a:gd name="connsiteX78" fmla="*/ 2222205 w 10542182"/>
              <a:gd name="connsiteY78" fmla="*/ 2503968 h 4263656"/>
              <a:gd name="connsiteX79" fmla="*/ 2222205 w 10542182"/>
              <a:gd name="connsiteY79" fmla="*/ 2535865 h 4263656"/>
              <a:gd name="connsiteX80" fmla="*/ 2301949 w 10542182"/>
              <a:gd name="connsiteY80" fmla="*/ 2535865 h 4263656"/>
              <a:gd name="connsiteX81" fmla="*/ 2301949 w 10542182"/>
              <a:gd name="connsiteY81" fmla="*/ 2573079 h 4263656"/>
              <a:gd name="connsiteX82" fmla="*/ 2397642 w 10542182"/>
              <a:gd name="connsiteY82" fmla="*/ 2573079 h 4263656"/>
              <a:gd name="connsiteX83" fmla="*/ 2397642 w 10542182"/>
              <a:gd name="connsiteY83" fmla="*/ 2589028 h 4263656"/>
              <a:gd name="connsiteX84" fmla="*/ 2541182 w 10542182"/>
              <a:gd name="connsiteY84" fmla="*/ 2589028 h 4263656"/>
              <a:gd name="connsiteX85" fmla="*/ 2541182 w 10542182"/>
              <a:gd name="connsiteY85" fmla="*/ 2589028 h 4263656"/>
              <a:gd name="connsiteX86" fmla="*/ 2583712 w 10542182"/>
              <a:gd name="connsiteY86" fmla="*/ 2589028 h 4263656"/>
              <a:gd name="connsiteX87" fmla="*/ 2583712 w 10542182"/>
              <a:gd name="connsiteY87" fmla="*/ 2636875 h 4263656"/>
              <a:gd name="connsiteX88" fmla="*/ 2615610 w 10542182"/>
              <a:gd name="connsiteY88" fmla="*/ 2636875 h 4263656"/>
              <a:gd name="connsiteX89" fmla="*/ 2615610 w 10542182"/>
              <a:gd name="connsiteY89" fmla="*/ 2663456 h 4263656"/>
              <a:gd name="connsiteX90" fmla="*/ 2652824 w 10542182"/>
              <a:gd name="connsiteY90" fmla="*/ 2663456 h 4263656"/>
              <a:gd name="connsiteX91" fmla="*/ 2652824 w 10542182"/>
              <a:gd name="connsiteY91" fmla="*/ 2727251 h 4263656"/>
              <a:gd name="connsiteX92" fmla="*/ 2684721 w 10542182"/>
              <a:gd name="connsiteY92" fmla="*/ 2727251 h 4263656"/>
              <a:gd name="connsiteX93" fmla="*/ 2684721 w 10542182"/>
              <a:gd name="connsiteY93" fmla="*/ 2785730 h 4263656"/>
              <a:gd name="connsiteX94" fmla="*/ 2711303 w 10542182"/>
              <a:gd name="connsiteY94" fmla="*/ 2785730 h 4263656"/>
              <a:gd name="connsiteX95" fmla="*/ 2711303 w 10542182"/>
              <a:gd name="connsiteY95" fmla="*/ 2876107 h 4263656"/>
              <a:gd name="connsiteX96" fmla="*/ 2753833 w 10542182"/>
              <a:gd name="connsiteY96" fmla="*/ 2876107 h 4263656"/>
              <a:gd name="connsiteX97" fmla="*/ 2753833 w 10542182"/>
              <a:gd name="connsiteY97" fmla="*/ 2950535 h 4263656"/>
              <a:gd name="connsiteX98" fmla="*/ 2817628 w 10542182"/>
              <a:gd name="connsiteY98" fmla="*/ 2950535 h 4263656"/>
              <a:gd name="connsiteX99" fmla="*/ 2817628 w 10542182"/>
              <a:gd name="connsiteY99" fmla="*/ 2982433 h 4263656"/>
              <a:gd name="connsiteX100" fmla="*/ 2993065 w 10542182"/>
              <a:gd name="connsiteY100" fmla="*/ 2982433 h 4263656"/>
              <a:gd name="connsiteX101" fmla="*/ 2993065 w 10542182"/>
              <a:gd name="connsiteY101" fmla="*/ 3009014 h 4263656"/>
              <a:gd name="connsiteX102" fmla="*/ 3120656 w 10542182"/>
              <a:gd name="connsiteY102" fmla="*/ 3009014 h 4263656"/>
              <a:gd name="connsiteX103" fmla="*/ 3120656 w 10542182"/>
              <a:gd name="connsiteY103" fmla="*/ 3030279 h 4263656"/>
              <a:gd name="connsiteX104" fmla="*/ 3338624 w 10542182"/>
              <a:gd name="connsiteY104" fmla="*/ 3030279 h 4263656"/>
              <a:gd name="connsiteX105" fmla="*/ 3338624 w 10542182"/>
              <a:gd name="connsiteY105" fmla="*/ 3131289 h 4263656"/>
              <a:gd name="connsiteX106" fmla="*/ 3370521 w 10542182"/>
              <a:gd name="connsiteY106" fmla="*/ 3131289 h 4263656"/>
              <a:gd name="connsiteX107" fmla="*/ 3370521 w 10542182"/>
              <a:gd name="connsiteY107" fmla="*/ 3248247 h 4263656"/>
              <a:gd name="connsiteX108" fmla="*/ 3429000 w 10542182"/>
              <a:gd name="connsiteY108" fmla="*/ 3248247 h 4263656"/>
              <a:gd name="connsiteX109" fmla="*/ 3429000 w 10542182"/>
              <a:gd name="connsiteY109" fmla="*/ 3375837 h 4263656"/>
              <a:gd name="connsiteX110" fmla="*/ 3476847 w 10542182"/>
              <a:gd name="connsiteY110" fmla="*/ 3375837 h 4263656"/>
              <a:gd name="connsiteX111" fmla="*/ 3476847 w 10542182"/>
              <a:gd name="connsiteY111" fmla="*/ 3434316 h 4263656"/>
              <a:gd name="connsiteX112" fmla="*/ 3514061 w 10542182"/>
              <a:gd name="connsiteY112" fmla="*/ 3434316 h 4263656"/>
              <a:gd name="connsiteX113" fmla="*/ 3514061 w 10542182"/>
              <a:gd name="connsiteY113" fmla="*/ 3476847 h 4263656"/>
              <a:gd name="connsiteX114" fmla="*/ 3604438 w 10542182"/>
              <a:gd name="connsiteY114" fmla="*/ 3476847 h 4263656"/>
              <a:gd name="connsiteX115" fmla="*/ 3604438 w 10542182"/>
              <a:gd name="connsiteY115" fmla="*/ 3487479 h 4263656"/>
              <a:gd name="connsiteX116" fmla="*/ 3960628 w 10542182"/>
              <a:gd name="connsiteY116" fmla="*/ 3487479 h 4263656"/>
              <a:gd name="connsiteX117" fmla="*/ 3960628 w 10542182"/>
              <a:gd name="connsiteY117" fmla="*/ 3535326 h 4263656"/>
              <a:gd name="connsiteX118" fmla="*/ 4120117 w 10542182"/>
              <a:gd name="connsiteY118" fmla="*/ 3535326 h 4263656"/>
              <a:gd name="connsiteX119" fmla="*/ 4120117 w 10542182"/>
              <a:gd name="connsiteY119" fmla="*/ 3535326 h 4263656"/>
              <a:gd name="connsiteX120" fmla="*/ 4242391 w 10542182"/>
              <a:gd name="connsiteY120" fmla="*/ 3535326 h 4263656"/>
              <a:gd name="connsiteX121" fmla="*/ 4242391 w 10542182"/>
              <a:gd name="connsiteY121" fmla="*/ 3593805 h 4263656"/>
              <a:gd name="connsiteX122" fmla="*/ 4279605 w 10542182"/>
              <a:gd name="connsiteY122" fmla="*/ 3593805 h 4263656"/>
              <a:gd name="connsiteX123" fmla="*/ 4279605 w 10542182"/>
              <a:gd name="connsiteY123" fmla="*/ 3636335 h 4263656"/>
              <a:gd name="connsiteX124" fmla="*/ 4614531 w 10542182"/>
              <a:gd name="connsiteY124" fmla="*/ 3636335 h 4263656"/>
              <a:gd name="connsiteX125" fmla="*/ 4614531 w 10542182"/>
              <a:gd name="connsiteY125" fmla="*/ 3657600 h 4263656"/>
              <a:gd name="connsiteX126" fmla="*/ 4704907 w 10542182"/>
              <a:gd name="connsiteY126" fmla="*/ 3657600 h 4263656"/>
              <a:gd name="connsiteX127" fmla="*/ 4704907 w 10542182"/>
              <a:gd name="connsiteY127" fmla="*/ 3694814 h 4263656"/>
              <a:gd name="connsiteX128" fmla="*/ 4779335 w 10542182"/>
              <a:gd name="connsiteY128" fmla="*/ 3694814 h 4263656"/>
              <a:gd name="connsiteX129" fmla="*/ 4779335 w 10542182"/>
              <a:gd name="connsiteY129" fmla="*/ 3732028 h 4263656"/>
              <a:gd name="connsiteX130" fmla="*/ 4912242 w 10542182"/>
              <a:gd name="connsiteY130" fmla="*/ 3732028 h 4263656"/>
              <a:gd name="connsiteX131" fmla="*/ 4912242 w 10542182"/>
              <a:gd name="connsiteY131" fmla="*/ 3732028 h 4263656"/>
              <a:gd name="connsiteX132" fmla="*/ 5167424 w 10542182"/>
              <a:gd name="connsiteY132" fmla="*/ 3732028 h 4263656"/>
              <a:gd name="connsiteX133" fmla="*/ 5167424 w 10542182"/>
              <a:gd name="connsiteY133" fmla="*/ 3811772 h 4263656"/>
              <a:gd name="connsiteX134" fmla="*/ 5225903 w 10542182"/>
              <a:gd name="connsiteY134" fmla="*/ 3811772 h 4263656"/>
              <a:gd name="connsiteX135" fmla="*/ 5225903 w 10542182"/>
              <a:gd name="connsiteY135" fmla="*/ 3843670 h 4263656"/>
              <a:gd name="connsiteX136" fmla="*/ 5337544 w 10542182"/>
              <a:gd name="connsiteY136" fmla="*/ 3843670 h 4263656"/>
              <a:gd name="connsiteX137" fmla="*/ 5337544 w 10542182"/>
              <a:gd name="connsiteY137" fmla="*/ 3891516 h 4263656"/>
              <a:gd name="connsiteX138" fmla="*/ 5374758 w 10542182"/>
              <a:gd name="connsiteY138" fmla="*/ 3891516 h 4263656"/>
              <a:gd name="connsiteX139" fmla="*/ 5374758 w 10542182"/>
              <a:gd name="connsiteY139" fmla="*/ 3934047 h 4263656"/>
              <a:gd name="connsiteX140" fmla="*/ 5422605 w 10542182"/>
              <a:gd name="connsiteY140" fmla="*/ 3934047 h 4263656"/>
              <a:gd name="connsiteX141" fmla="*/ 5422605 w 10542182"/>
              <a:gd name="connsiteY141" fmla="*/ 3960628 h 4263656"/>
              <a:gd name="connsiteX142" fmla="*/ 5497033 w 10542182"/>
              <a:gd name="connsiteY142" fmla="*/ 3960628 h 4263656"/>
              <a:gd name="connsiteX143" fmla="*/ 5497033 w 10542182"/>
              <a:gd name="connsiteY143" fmla="*/ 4008475 h 4263656"/>
              <a:gd name="connsiteX144" fmla="*/ 5661838 w 10542182"/>
              <a:gd name="connsiteY144" fmla="*/ 4008475 h 4263656"/>
              <a:gd name="connsiteX145" fmla="*/ 5661838 w 10542182"/>
              <a:gd name="connsiteY145" fmla="*/ 4056321 h 4263656"/>
              <a:gd name="connsiteX146" fmla="*/ 6762307 w 10542182"/>
              <a:gd name="connsiteY146" fmla="*/ 4056321 h 4263656"/>
              <a:gd name="connsiteX147" fmla="*/ 6762307 w 10542182"/>
              <a:gd name="connsiteY147" fmla="*/ 4109484 h 4263656"/>
              <a:gd name="connsiteX148" fmla="*/ 7549117 w 10542182"/>
              <a:gd name="connsiteY148" fmla="*/ 4109484 h 4263656"/>
              <a:gd name="connsiteX149" fmla="*/ 7549117 w 10542182"/>
              <a:gd name="connsiteY149" fmla="*/ 4167963 h 4263656"/>
              <a:gd name="connsiteX150" fmla="*/ 9425763 w 10542182"/>
              <a:gd name="connsiteY150" fmla="*/ 4167963 h 4263656"/>
              <a:gd name="connsiteX151" fmla="*/ 9425763 w 10542182"/>
              <a:gd name="connsiteY151" fmla="*/ 4226442 h 4263656"/>
              <a:gd name="connsiteX152" fmla="*/ 10542182 w 10542182"/>
              <a:gd name="connsiteY152" fmla="*/ 4226442 h 4263656"/>
              <a:gd name="connsiteX153" fmla="*/ 10542182 w 10542182"/>
              <a:gd name="connsiteY153"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395801 w 10542182"/>
              <a:gd name="connsiteY53" fmla="*/ 1817837 h 4263656"/>
              <a:gd name="connsiteX54" fmla="*/ 1424762 w 10542182"/>
              <a:gd name="connsiteY54" fmla="*/ 1887279 h 4263656"/>
              <a:gd name="connsiteX55" fmla="*/ 1424762 w 10542182"/>
              <a:gd name="connsiteY55" fmla="*/ 1951075 h 4263656"/>
              <a:gd name="connsiteX56" fmla="*/ 1477926 w 10542182"/>
              <a:gd name="connsiteY56" fmla="*/ 1951075 h 4263656"/>
              <a:gd name="connsiteX57" fmla="*/ 1477926 w 10542182"/>
              <a:gd name="connsiteY57" fmla="*/ 2020186 h 4263656"/>
              <a:gd name="connsiteX58" fmla="*/ 1493875 w 10542182"/>
              <a:gd name="connsiteY58" fmla="*/ 2004237 h 4263656"/>
              <a:gd name="connsiteX59" fmla="*/ 1493875 w 10542182"/>
              <a:gd name="connsiteY59" fmla="*/ 2052084 h 4263656"/>
              <a:gd name="connsiteX60" fmla="*/ 1866014 w 10542182"/>
              <a:gd name="connsiteY60" fmla="*/ 2052084 h 4263656"/>
              <a:gd name="connsiteX61" fmla="*/ 1866014 w 10542182"/>
              <a:gd name="connsiteY61" fmla="*/ 2083982 h 4263656"/>
              <a:gd name="connsiteX62" fmla="*/ 1892596 w 10542182"/>
              <a:gd name="connsiteY62" fmla="*/ 2083982 h 4263656"/>
              <a:gd name="connsiteX63" fmla="*/ 1892596 w 10542182"/>
              <a:gd name="connsiteY63" fmla="*/ 2121196 h 4263656"/>
              <a:gd name="connsiteX64" fmla="*/ 1924493 w 10542182"/>
              <a:gd name="connsiteY64" fmla="*/ 2121196 h 4263656"/>
              <a:gd name="connsiteX65" fmla="*/ 1924493 w 10542182"/>
              <a:gd name="connsiteY65" fmla="*/ 2184991 h 4263656"/>
              <a:gd name="connsiteX66" fmla="*/ 1982972 w 10542182"/>
              <a:gd name="connsiteY66" fmla="*/ 2184991 h 4263656"/>
              <a:gd name="connsiteX67" fmla="*/ 1982972 w 10542182"/>
              <a:gd name="connsiteY67" fmla="*/ 2243470 h 4263656"/>
              <a:gd name="connsiteX68" fmla="*/ 2041451 w 10542182"/>
              <a:gd name="connsiteY68" fmla="*/ 2243470 h 4263656"/>
              <a:gd name="connsiteX69" fmla="*/ 2041451 w 10542182"/>
              <a:gd name="connsiteY69" fmla="*/ 2317898 h 4263656"/>
              <a:gd name="connsiteX70" fmla="*/ 2078665 w 10542182"/>
              <a:gd name="connsiteY70" fmla="*/ 2317898 h 4263656"/>
              <a:gd name="connsiteX71" fmla="*/ 2078665 w 10542182"/>
              <a:gd name="connsiteY71" fmla="*/ 2371061 h 4263656"/>
              <a:gd name="connsiteX72" fmla="*/ 2110563 w 10542182"/>
              <a:gd name="connsiteY72" fmla="*/ 2371061 h 4263656"/>
              <a:gd name="connsiteX73" fmla="*/ 2110563 w 10542182"/>
              <a:gd name="connsiteY73" fmla="*/ 2413591 h 4263656"/>
              <a:gd name="connsiteX74" fmla="*/ 2158410 w 10542182"/>
              <a:gd name="connsiteY74" fmla="*/ 2413591 h 4263656"/>
              <a:gd name="connsiteX75" fmla="*/ 2158410 w 10542182"/>
              <a:gd name="connsiteY75" fmla="*/ 2472070 h 4263656"/>
              <a:gd name="connsiteX76" fmla="*/ 2174358 w 10542182"/>
              <a:gd name="connsiteY76" fmla="*/ 2472070 h 4263656"/>
              <a:gd name="connsiteX77" fmla="*/ 2174358 w 10542182"/>
              <a:gd name="connsiteY77" fmla="*/ 2503968 h 4263656"/>
              <a:gd name="connsiteX78" fmla="*/ 2222205 w 10542182"/>
              <a:gd name="connsiteY78" fmla="*/ 2503968 h 4263656"/>
              <a:gd name="connsiteX79" fmla="*/ 2222205 w 10542182"/>
              <a:gd name="connsiteY79" fmla="*/ 2535865 h 4263656"/>
              <a:gd name="connsiteX80" fmla="*/ 2301949 w 10542182"/>
              <a:gd name="connsiteY80" fmla="*/ 2535865 h 4263656"/>
              <a:gd name="connsiteX81" fmla="*/ 2301949 w 10542182"/>
              <a:gd name="connsiteY81" fmla="*/ 2573079 h 4263656"/>
              <a:gd name="connsiteX82" fmla="*/ 2397642 w 10542182"/>
              <a:gd name="connsiteY82" fmla="*/ 2573079 h 4263656"/>
              <a:gd name="connsiteX83" fmla="*/ 2397642 w 10542182"/>
              <a:gd name="connsiteY83" fmla="*/ 2589028 h 4263656"/>
              <a:gd name="connsiteX84" fmla="*/ 2541182 w 10542182"/>
              <a:gd name="connsiteY84" fmla="*/ 2589028 h 4263656"/>
              <a:gd name="connsiteX85" fmla="*/ 2541182 w 10542182"/>
              <a:gd name="connsiteY85" fmla="*/ 2589028 h 4263656"/>
              <a:gd name="connsiteX86" fmla="*/ 2583712 w 10542182"/>
              <a:gd name="connsiteY86" fmla="*/ 2589028 h 4263656"/>
              <a:gd name="connsiteX87" fmla="*/ 2583712 w 10542182"/>
              <a:gd name="connsiteY87" fmla="*/ 2636875 h 4263656"/>
              <a:gd name="connsiteX88" fmla="*/ 2615610 w 10542182"/>
              <a:gd name="connsiteY88" fmla="*/ 2636875 h 4263656"/>
              <a:gd name="connsiteX89" fmla="*/ 2615610 w 10542182"/>
              <a:gd name="connsiteY89" fmla="*/ 2663456 h 4263656"/>
              <a:gd name="connsiteX90" fmla="*/ 2652824 w 10542182"/>
              <a:gd name="connsiteY90" fmla="*/ 2663456 h 4263656"/>
              <a:gd name="connsiteX91" fmla="*/ 2652824 w 10542182"/>
              <a:gd name="connsiteY91" fmla="*/ 2727251 h 4263656"/>
              <a:gd name="connsiteX92" fmla="*/ 2684721 w 10542182"/>
              <a:gd name="connsiteY92" fmla="*/ 2727251 h 4263656"/>
              <a:gd name="connsiteX93" fmla="*/ 2684721 w 10542182"/>
              <a:gd name="connsiteY93" fmla="*/ 2785730 h 4263656"/>
              <a:gd name="connsiteX94" fmla="*/ 2711303 w 10542182"/>
              <a:gd name="connsiteY94" fmla="*/ 2785730 h 4263656"/>
              <a:gd name="connsiteX95" fmla="*/ 2711303 w 10542182"/>
              <a:gd name="connsiteY95" fmla="*/ 2876107 h 4263656"/>
              <a:gd name="connsiteX96" fmla="*/ 2753833 w 10542182"/>
              <a:gd name="connsiteY96" fmla="*/ 2876107 h 4263656"/>
              <a:gd name="connsiteX97" fmla="*/ 2753833 w 10542182"/>
              <a:gd name="connsiteY97" fmla="*/ 2950535 h 4263656"/>
              <a:gd name="connsiteX98" fmla="*/ 2817628 w 10542182"/>
              <a:gd name="connsiteY98" fmla="*/ 2950535 h 4263656"/>
              <a:gd name="connsiteX99" fmla="*/ 2817628 w 10542182"/>
              <a:gd name="connsiteY99" fmla="*/ 2982433 h 4263656"/>
              <a:gd name="connsiteX100" fmla="*/ 2993065 w 10542182"/>
              <a:gd name="connsiteY100" fmla="*/ 2982433 h 4263656"/>
              <a:gd name="connsiteX101" fmla="*/ 2993065 w 10542182"/>
              <a:gd name="connsiteY101" fmla="*/ 3009014 h 4263656"/>
              <a:gd name="connsiteX102" fmla="*/ 3120656 w 10542182"/>
              <a:gd name="connsiteY102" fmla="*/ 3009014 h 4263656"/>
              <a:gd name="connsiteX103" fmla="*/ 3120656 w 10542182"/>
              <a:gd name="connsiteY103" fmla="*/ 3030279 h 4263656"/>
              <a:gd name="connsiteX104" fmla="*/ 3338624 w 10542182"/>
              <a:gd name="connsiteY104" fmla="*/ 3030279 h 4263656"/>
              <a:gd name="connsiteX105" fmla="*/ 3338624 w 10542182"/>
              <a:gd name="connsiteY105" fmla="*/ 3131289 h 4263656"/>
              <a:gd name="connsiteX106" fmla="*/ 3370521 w 10542182"/>
              <a:gd name="connsiteY106" fmla="*/ 3131289 h 4263656"/>
              <a:gd name="connsiteX107" fmla="*/ 3370521 w 10542182"/>
              <a:gd name="connsiteY107" fmla="*/ 3248247 h 4263656"/>
              <a:gd name="connsiteX108" fmla="*/ 3429000 w 10542182"/>
              <a:gd name="connsiteY108" fmla="*/ 3248247 h 4263656"/>
              <a:gd name="connsiteX109" fmla="*/ 3429000 w 10542182"/>
              <a:gd name="connsiteY109" fmla="*/ 3375837 h 4263656"/>
              <a:gd name="connsiteX110" fmla="*/ 3476847 w 10542182"/>
              <a:gd name="connsiteY110" fmla="*/ 3375837 h 4263656"/>
              <a:gd name="connsiteX111" fmla="*/ 3476847 w 10542182"/>
              <a:gd name="connsiteY111" fmla="*/ 3434316 h 4263656"/>
              <a:gd name="connsiteX112" fmla="*/ 3514061 w 10542182"/>
              <a:gd name="connsiteY112" fmla="*/ 3434316 h 4263656"/>
              <a:gd name="connsiteX113" fmla="*/ 3514061 w 10542182"/>
              <a:gd name="connsiteY113" fmla="*/ 3476847 h 4263656"/>
              <a:gd name="connsiteX114" fmla="*/ 3604438 w 10542182"/>
              <a:gd name="connsiteY114" fmla="*/ 3476847 h 4263656"/>
              <a:gd name="connsiteX115" fmla="*/ 3604438 w 10542182"/>
              <a:gd name="connsiteY115" fmla="*/ 3487479 h 4263656"/>
              <a:gd name="connsiteX116" fmla="*/ 3960628 w 10542182"/>
              <a:gd name="connsiteY116" fmla="*/ 3487479 h 4263656"/>
              <a:gd name="connsiteX117" fmla="*/ 3960628 w 10542182"/>
              <a:gd name="connsiteY117" fmla="*/ 3535326 h 4263656"/>
              <a:gd name="connsiteX118" fmla="*/ 4120117 w 10542182"/>
              <a:gd name="connsiteY118" fmla="*/ 3535326 h 4263656"/>
              <a:gd name="connsiteX119" fmla="*/ 4120117 w 10542182"/>
              <a:gd name="connsiteY119" fmla="*/ 3535326 h 4263656"/>
              <a:gd name="connsiteX120" fmla="*/ 4242391 w 10542182"/>
              <a:gd name="connsiteY120" fmla="*/ 3535326 h 4263656"/>
              <a:gd name="connsiteX121" fmla="*/ 4242391 w 10542182"/>
              <a:gd name="connsiteY121" fmla="*/ 3593805 h 4263656"/>
              <a:gd name="connsiteX122" fmla="*/ 4279605 w 10542182"/>
              <a:gd name="connsiteY122" fmla="*/ 3593805 h 4263656"/>
              <a:gd name="connsiteX123" fmla="*/ 4279605 w 10542182"/>
              <a:gd name="connsiteY123" fmla="*/ 3636335 h 4263656"/>
              <a:gd name="connsiteX124" fmla="*/ 4614531 w 10542182"/>
              <a:gd name="connsiteY124" fmla="*/ 3636335 h 4263656"/>
              <a:gd name="connsiteX125" fmla="*/ 4614531 w 10542182"/>
              <a:gd name="connsiteY125" fmla="*/ 3657600 h 4263656"/>
              <a:gd name="connsiteX126" fmla="*/ 4704907 w 10542182"/>
              <a:gd name="connsiteY126" fmla="*/ 3657600 h 4263656"/>
              <a:gd name="connsiteX127" fmla="*/ 4704907 w 10542182"/>
              <a:gd name="connsiteY127" fmla="*/ 3694814 h 4263656"/>
              <a:gd name="connsiteX128" fmla="*/ 4779335 w 10542182"/>
              <a:gd name="connsiteY128" fmla="*/ 3694814 h 4263656"/>
              <a:gd name="connsiteX129" fmla="*/ 4779335 w 10542182"/>
              <a:gd name="connsiteY129" fmla="*/ 3732028 h 4263656"/>
              <a:gd name="connsiteX130" fmla="*/ 4912242 w 10542182"/>
              <a:gd name="connsiteY130" fmla="*/ 3732028 h 4263656"/>
              <a:gd name="connsiteX131" fmla="*/ 4912242 w 10542182"/>
              <a:gd name="connsiteY131" fmla="*/ 3732028 h 4263656"/>
              <a:gd name="connsiteX132" fmla="*/ 5167424 w 10542182"/>
              <a:gd name="connsiteY132" fmla="*/ 3732028 h 4263656"/>
              <a:gd name="connsiteX133" fmla="*/ 5167424 w 10542182"/>
              <a:gd name="connsiteY133" fmla="*/ 3811772 h 4263656"/>
              <a:gd name="connsiteX134" fmla="*/ 5225903 w 10542182"/>
              <a:gd name="connsiteY134" fmla="*/ 3811772 h 4263656"/>
              <a:gd name="connsiteX135" fmla="*/ 5225903 w 10542182"/>
              <a:gd name="connsiteY135" fmla="*/ 3843670 h 4263656"/>
              <a:gd name="connsiteX136" fmla="*/ 5337544 w 10542182"/>
              <a:gd name="connsiteY136" fmla="*/ 3843670 h 4263656"/>
              <a:gd name="connsiteX137" fmla="*/ 5337544 w 10542182"/>
              <a:gd name="connsiteY137" fmla="*/ 3891516 h 4263656"/>
              <a:gd name="connsiteX138" fmla="*/ 5374758 w 10542182"/>
              <a:gd name="connsiteY138" fmla="*/ 3891516 h 4263656"/>
              <a:gd name="connsiteX139" fmla="*/ 5374758 w 10542182"/>
              <a:gd name="connsiteY139" fmla="*/ 3934047 h 4263656"/>
              <a:gd name="connsiteX140" fmla="*/ 5422605 w 10542182"/>
              <a:gd name="connsiteY140" fmla="*/ 3934047 h 4263656"/>
              <a:gd name="connsiteX141" fmla="*/ 5422605 w 10542182"/>
              <a:gd name="connsiteY141" fmla="*/ 3960628 h 4263656"/>
              <a:gd name="connsiteX142" fmla="*/ 5497033 w 10542182"/>
              <a:gd name="connsiteY142" fmla="*/ 3960628 h 4263656"/>
              <a:gd name="connsiteX143" fmla="*/ 5497033 w 10542182"/>
              <a:gd name="connsiteY143" fmla="*/ 4008475 h 4263656"/>
              <a:gd name="connsiteX144" fmla="*/ 5661838 w 10542182"/>
              <a:gd name="connsiteY144" fmla="*/ 4008475 h 4263656"/>
              <a:gd name="connsiteX145" fmla="*/ 5661838 w 10542182"/>
              <a:gd name="connsiteY145" fmla="*/ 4056321 h 4263656"/>
              <a:gd name="connsiteX146" fmla="*/ 6762307 w 10542182"/>
              <a:gd name="connsiteY146" fmla="*/ 4056321 h 4263656"/>
              <a:gd name="connsiteX147" fmla="*/ 6762307 w 10542182"/>
              <a:gd name="connsiteY147" fmla="*/ 4109484 h 4263656"/>
              <a:gd name="connsiteX148" fmla="*/ 7549117 w 10542182"/>
              <a:gd name="connsiteY148" fmla="*/ 4109484 h 4263656"/>
              <a:gd name="connsiteX149" fmla="*/ 7549117 w 10542182"/>
              <a:gd name="connsiteY149" fmla="*/ 4167963 h 4263656"/>
              <a:gd name="connsiteX150" fmla="*/ 9425763 w 10542182"/>
              <a:gd name="connsiteY150" fmla="*/ 4167963 h 4263656"/>
              <a:gd name="connsiteX151" fmla="*/ 9425763 w 10542182"/>
              <a:gd name="connsiteY151" fmla="*/ 4226442 h 4263656"/>
              <a:gd name="connsiteX152" fmla="*/ 10542182 w 10542182"/>
              <a:gd name="connsiteY152" fmla="*/ 4226442 h 4263656"/>
              <a:gd name="connsiteX153" fmla="*/ 10542182 w 10542182"/>
              <a:gd name="connsiteY153"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395801 w 10542182"/>
              <a:gd name="connsiteY53" fmla="*/ 1817837 h 4263656"/>
              <a:gd name="connsiteX54" fmla="*/ 1424762 w 10542182"/>
              <a:gd name="connsiteY54" fmla="*/ 1887279 h 4263656"/>
              <a:gd name="connsiteX55" fmla="*/ 1424762 w 10542182"/>
              <a:gd name="connsiteY55" fmla="*/ 1951075 h 4263656"/>
              <a:gd name="connsiteX56" fmla="*/ 1477926 w 10542182"/>
              <a:gd name="connsiteY56" fmla="*/ 1951075 h 4263656"/>
              <a:gd name="connsiteX57" fmla="*/ 1477926 w 10542182"/>
              <a:gd name="connsiteY57" fmla="*/ 2020186 h 4263656"/>
              <a:gd name="connsiteX58" fmla="*/ 1493875 w 10542182"/>
              <a:gd name="connsiteY58" fmla="*/ 2004237 h 4263656"/>
              <a:gd name="connsiteX59" fmla="*/ 1493875 w 10542182"/>
              <a:gd name="connsiteY59" fmla="*/ 2052084 h 4263656"/>
              <a:gd name="connsiteX60" fmla="*/ 1866014 w 10542182"/>
              <a:gd name="connsiteY60" fmla="*/ 2052084 h 4263656"/>
              <a:gd name="connsiteX61" fmla="*/ 1866014 w 10542182"/>
              <a:gd name="connsiteY61" fmla="*/ 2083982 h 4263656"/>
              <a:gd name="connsiteX62" fmla="*/ 1892596 w 10542182"/>
              <a:gd name="connsiteY62" fmla="*/ 2083982 h 4263656"/>
              <a:gd name="connsiteX63" fmla="*/ 1892596 w 10542182"/>
              <a:gd name="connsiteY63" fmla="*/ 2121196 h 4263656"/>
              <a:gd name="connsiteX64" fmla="*/ 1924493 w 10542182"/>
              <a:gd name="connsiteY64" fmla="*/ 2121196 h 4263656"/>
              <a:gd name="connsiteX65" fmla="*/ 1924493 w 10542182"/>
              <a:gd name="connsiteY65" fmla="*/ 2184991 h 4263656"/>
              <a:gd name="connsiteX66" fmla="*/ 1982972 w 10542182"/>
              <a:gd name="connsiteY66" fmla="*/ 2184991 h 4263656"/>
              <a:gd name="connsiteX67" fmla="*/ 1982972 w 10542182"/>
              <a:gd name="connsiteY67" fmla="*/ 2243470 h 4263656"/>
              <a:gd name="connsiteX68" fmla="*/ 2041451 w 10542182"/>
              <a:gd name="connsiteY68" fmla="*/ 2243470 h 4263656"/>
              <a:gd name="connsiteX69" fmla="*/ 2041451 w 10542182"/>
              <a:gd name="connsiteY69" fmla="*/ 2317898 h 4263656"/>
              <a:gd name="connsiteX70" fmla="*/ 2078665 w 10542182"/>
              <a:gd name="connsiteY70" fmla="*/ 2317898 h 4263656"/>
              <a:gd name="connsiteX71" fmla="*/ 2078665 w 10542182"/>
              <a:gd name="connsiteY71" fmla="*/ 2371061 h 4263656"/>
              <a:gd name="connsiteX72" fmla="*/ 2110563 w 10542182"/>
              <a:gd name="connsiteY72" fmla="*/ 2371061 h 4263656"/>
              <a:gd name="connsiteX73" fmla="*/ 2110563 w 10542182"/>
              <a:gd name="connsiteY73" fmla="*/ 2413591 h 4263656"/>
              <a:gd name="connsiteX74" fmla="*/ 2158410 w 10542182"/>
              <a:gd name="connsiteY74" fmla="*/ 2413591 h 4263656"/>
              <a:gd name="connsiteX75" fmla="*/ 2158410 w 10542182"/>
              <a:gd name="connsiteY75" fmla="*/ 2472070 h 4263656"/>
              <a:gd name="connsiteX76" fmla="*/ 2174358 w 10542182"/>
              <a:gd name="connsiteY76" fmla="*/ 2472070 h 4263656"/>
              <a:gd name="connsiteX77" fmla="*/ 2174358 w 10542182"/>
              <a:gd name="connsiteY77" fmla="*/ 2503968 h 4263656"/>
              <a:gd name="connsiteX78" fmla="*/ 2222205 w 10542182"/>
              <a:gd name="connsiteY78" fmla="*/ 2503968 h 4263656"/>
              <a:gd name="connsiteX79" fmla="*/ 2222205 w 10542182"/>
              <a:gd name="connsiteY79" fmla="*/ 2535865 h 4263656"/>
              <a:gd name="connsiteX80" fmla="*/ 2301949 w 10542182"/>
              <a:gd name="connsiteY80" fmla="*/ 2535865 h 4263656"/>
              <a:gd name="connsiteX81" fmla="*/ 2301949 w 10542182"/>
              <a:gd name="connsiteY81" fmla="*/ 2573079 h 4263656"/>
              <a:gd name="connsiteX82" fmla="*/ 2397642 w 10542182"/>
              <a:gd name="connsiteY82" fmla="*/ 2573079 h 4263656"/>
              <a:gd name="connsiteX83" fmla="*/ 2397642 w 10542182"/>
              <a:gd name="connsiteY83" fmla="*/ 2589028 h 4263656"/>
              <a:gd name="connsiteX84" fmla="*/ 2541182 w 10542182"/>
              <a:gd name="connsiteY84" fmla="*/ 2589028 h 4263656"/>
              <a:gd name="connsiteX85" fmla="*/ 2541182 w 10542182"/>
              <a:gd name="connsiteY85" fmla="*/ 2589028 h 4263656"/>
              <a:gd name="connsiteX86" fmla="*/ 2583712 w 10542182"/>
              <a:gd name="connsiteY86" fmla="*/ 2589028 h 4263656"/>
              <a:gd name="connsiteX87" fmla="*/ 2583712 w 10542182"/>
              <a:gd name="connsiteY87" fmla="*/ 2636875 h 4263656"/>
              <a:gd name="connsiteX88" fmla="*/ 2615610 w 10542182"/>
              <a:gd name="connsiteY88" fmla="*/ 2636875 h 4263656"/>
              <a:gd name="connsiteX89" fmla="*/ 2615610 w 10542182"/>
              <a:gd name="connsiteY89" fmla="*/ 2663456 h 4263656"/>
              <a:gd name="connsiteX90" fmla="*/ 2652824 w 10542182"/>
              <a:gd name="connsiteY90" fmla="*/ 2663456 h 4263656"/>
              <a:gd name="connsiteX91" fmla="*/ 2652824 w 10542182"/>
              <a:gd name="connsiteY91" fmla="*/ 2727251 h 4263656"/>
              <a:gd name="connsiteX92" fmla="*/ 2684721 w 10542182"/>
              <a:gd name="connsiteY92" fmla="*/ 2727251 h 4263656"/>
              <a:gd name="connsiteX93" fmla="*/ 2684721 w 10542182"/>
              <a:gd name="connsiteY93" fmla="*/ 2785730 h 4263656"/>
              <a:gd name="connsiteX94" fmla="*/ 2711303 w 10542182"/>
              <a:gd name="connsiteY94" fmla="*/ 2785730 h 4263656"/>
              <a:gd name="connsiteX95" fmla="*/ 2711303 w 10542182"/>
              <a:gd name="connsiteY95" fmla="*/ 2876107 h 4263656"/>
              <a:gd name="connsiteX96" fmla="*/ 2753833 w 10542182"/>
              <a:gd name="connsiteY96" fmla="*/ 2876107 h 4263656"/>
              <a:gd name="connsiteX97" fmla="*/ 2753833 w 10542182"/>
              <a:gd name="connsiteY97" fmla="*/ 2950535 h 4263656"/>
              <a:gd name="connsiteX98" fmla="*/ 2817628 w 10542182"/>
              <a:gd name="connsiteY98" fmla="*/ 2950535 h 4263656"/>
              <a:gd name="connsiteX99" fmla="*/ 2817628 w 10542182"/>
              <a:gd name="connsiteY99" fmla="*/ 2982433 h 4263656"/>
              <a:gd name="connsiteX100" fmla="*/ 2993065 w 10542182"/>
              <a:gd name="connsiteY100" fmla="*/ 2982433 h 4263656"/>
              <a:gd name="connsiteX101" fmla="*/ 2993065 w 10542182"/>
              <a:gd name="connsiteY101" fmla="*/ 3009014 h 4263656"/>
              <a:gd name="connsiteX102" fmla="*/ 3120656 w 10542182"/>
              <a:gd name="connsiteY102" fmla="*/ 3009014 h 4263656"/>
              <a:gd name="connsiteX103" fmla="*/ 3120656 w 10542182"/>
              <a:gd name="connsiteY103" fmla="*/ 3030279 h 4263656"/>
              <a:gd name="connsiteX104" fmla="*/ 3338624 w 10542182"/>
              <a:gd name="connsiteY104" fmla="*/ 3030279 h 4263656"/>
              <a:gd name="connsiteX105" fmla="*/ 3338624 w 10542182"/>
              <a:gd name="connsiteY105" fmla="*/ 3131289 h 4263656"/>
              <a:gd name="connsiteX106" fmla="*/ 3370521 w 10542182"/>
              <a:gd name="connsiteY106" fmla="*/ 3131289 h 4263656"/>
              <a:gd name="connsiteX107" fmla="*/ 3370521 w 10542182"/>
              <a:gd name="connsiteY107" fmla="*/ 3248247 h 4263656"/>
              <a:gd name="connsiteX108" fmla="*/ 3429000 w 10542182"/>
              <a:gd name="connsiteY108" fmla="*/ 3248247 h 4263656"/>
              <a:gd name="connsiteX109" fmla="*/ 3429000 w 10542182"/>
              <a:gd name="connsiteY109" fmla="*/ 3375837 h 4263656"/>
              <a:gd name="connsiteX110" fmla="*/ 3476847 w 10542182"/>
              <a:gd name="connsiteY110" fmla="*/ 3375837 h 4263656"/>
              <a:gd name="connsiteX111" fmla="*/ 3476847 w 10542182"/>
              <a:gd name="connsiteY111" fmla="*/ 3434316 h 4263656"/>
              <a:gd name="connsiteX112" fmla="*/ 3514061 w 10542182"/>
              <a:gd name="connsiteY112" fmla="*/ 3434316 h 4263656"/>
              <a:gd name="connsiteX113" fmla="*/ 3514061 w 10542182"/>
              <a:gd name="connsiteY113" fmla="*/ 3476847 h 4263656"/>
              <a:gd name="connsiteX114" fmla="*/ 3604438 w 10542182"/>
              <a:gd name="connsiteY114" fmla="*/ 3476847 h 4263656"/>
              <a:gd name="connsiteX115" fmla="*/ 3604438 w 10542182"/>
              <a:gd name="connsiteY115" fmla="*/ 3487479 h 4263656"/>
              <a:gd name="connsiteX116" fmla="*/ 3960628 w 10542182"/>
              <a:gd name="connsiteY116" fmla="*/ 3487479 h 4263656"/>
              <a:gd name="connsiteX117" fmla="*/ 3960628 w 10542182"/>
              <a:gd name="connsiteY117" fmla="*/ 3535326 h 4263656"/>
              <a:gd name="connsiteX118" fmla="*/ 4120117 w 10542182"/>
              <a:gd name="connsiteY118" fmla="*/ 3535326 h 4263656"/>
              <a:gd name="connsiteX119" fmla="*/ 4120117 w 10542182"/>
              <a:gd name="connsiteY119" fmla="*/ 3535326 h 4263656"/>
              <a:gd name="connsiteX120" fmla="*/ 4242391 w 10542182"/>
              <a:gd name="connsiteY120" fmla="*/ 3535326 h 4263656"/>
              <a:gd name="connsiteX121" fmla="*/ 4242391 w 10542182"/>
              <a:gd name="connsiteY121" fmla="*/ 3593805 h 4263656"/>
              <a:gd name="connsiteX122" fmla="*/ 4279605 w 10542182"/>
              <a:gd name="connsiteY122" fmla="*/ 3593805 h 4263656"/>
              <a:gd name="connsiteX123" fmla="*/ 4279605 w 10542182"/>
              <a:gd name="connsiteY123" fmla="*/ 3636335 h 4263656"/>
              <a:gd name="connsiteX124" fmla="*/ 4614531 w 10542182"/>
              <a:gd name="connsiteY124" fmla="*/ 3636335 h 4263656"/>
              <a:gd name="connsiteX125" fmla="*/ 4614531 w 10542182"/>
              <a:gd name="connsiteY125" fmla="*/ 3657600 h 4263656"/>
              <a:gd name="connsiteX126" fmla="*/ 4704907 w 10542182"/>
              <a:gd name="connsiteY126" fmla="*/ 3657600 h 4263656"/>
              <a:gd name="connsiteX127" fmla="*/ 4704907 w 10542182"/>
              <a:gd name="connsiteY127" fmla="*/ 3694814 h 4263656"/>
              <a:gd name="connsiteX128" fmla="*/ 4779335 w 10542182"/>
              <a:gd name="connsiteY128" fmla="*/ 3694814 h 4263656"/>
              <a:gd name="connsiteX129" fmla="*/ 4779335 w 10542182"/>
              <a:gd name="connsiteY129" fmla="*/ 3732028 h 4263656"/>
              <a:gd name="connsiteX130" fmla="*/ 4912242 w 10542182"/>
              <a:gd name="connsiteY130" fmla="*/ 3732028 h 4263656"/>
              <a:gd name="connsiteX131" fmla="*/ 4912242 w 10542182"/>
              <a:gd name="connsiteY131" fmla="*/ 3732028 h 4263656"/>
              <a:gd name="connsiteX132" fmla="*/ 5167424 w 10542182"/>
              <a:gd name="connsiteY132" fmla="*/ 3732028 h 4263656"/>
              <a:gd name="connsiteX133" fmla="*/ 5167424 w 10542182"/>
              <a:gd name="connsiteY133" fmla="*/ 3811772 h 4263656"/>
              <a:gd name="connsiteX134" fmla="*/ 5225903 w 10542182"/>
              <a:gd name="connsiteY134" fmla="*/ 3811772 h 4263656"/>
              <a:gd name="connsiteX135" fmla="*/ 5225903 w 10542182"/>
              <a:gd name="connsiteY135" fmla="*/ 3843670 h 4263656"/>
              <a:gd name="connsiteX136" fmla="*/ 5337544 w 10542182"/>
              <a:gd name="connsiteY136" fmla="*/ 3843670 h 4263656"/>
              <a:gd name="connsiteX137" fmla="*/ 5337544 w 10542182"/>
              <a:gd name="connsiteY137" fmla="*/ 3891516 h 4263656"/>
              <a:gd name="connsiteX138" fmla="*/ 5374758 w 10542182"/>
              <a:gd name="connsiteY138" fmla="*/ 3891516 h 4263656"/>
              <a:gd name="connsiteX139" fmla="*/ 5374758 w 10542182"/>
              <a:gd name="connsiteY139" fmla="*/ 3934047 h 4263656"/>
              <a:gd name="connsiteX140" fmla="*/ 5422605 w 10542182"/>
              <a:gd name="connsiteY140" fmla="*/ 3934047 h 4263656"/>
              <a:gd name="connsiteX141" fmla="*/ 5422605 w 10542182"/>
              <a:gd name="connsiteY141" fmla="*/ 3960628 h 4263656"/>
              <a:gd name="connsiteX142" fmla="*/ 5497033 w 10542182"/>
              <a:gd name="connsiteY142" fmla="*/ 3960628 h 4263656"/>
              <a:gd name="connsiteX143" fmla="*/ 5497033 w 10542182"/>
              <a:gd name="connsiteY143" fmla="*/ 4008475 h 4263656"/>
              <a:gd name="connsiteX144" fmla="*/ 5661838 w 10542182"/>
              <a:gd name="connsiteY144" fmla="*/ 4008475 h 4263656"/>
              <a:gd name="connsiteX145" fmla="*/ 5661838 w 10542182"/>
              <a:gd name="connsiteY145" fmla="*/ 4056321 h 4263656"/>
              <a:gd name="connsiteX146" fmla="*/ 6762307 w 10542182"/>
              <a:gd name="connsiteY146" fmla="*/ 4056321 h 4263656"/>
              <a:gd name="connsiteX147" fmla="*/ 6762307 w 10542182"/>
              <a:gd name="connsiteY147" fmla="*/ 4109484 h 4263656"/>
              <a:gd name="connsiteX148" fmla="*/ 7549117 w 10542182"/>
              <a:gd name="connsiteY148" fmla="*/ 4109484 h 4263656"/>
              <a:gd name="connsiteX149" fmla="*/ 7549117 w 10542182"/>
              <a:gd name="connsiteY149" fmla="*/ 4167963 h 4263656"/>
              <a:gd name="connsiteX150" fmla="*/ 9425763 w 10542182"/>
              <a:gd name="connsiteY150" fmla="*/ 4167963 h 4263656"/>
              <a:gd name="connsiteX151" fmla="*/ 9425763 w 10542182"/>
              <a:gd name="connsiteY151" fmla="*/ 4226442 h 4263656"/>
              <a:gd name="connsiteX152" fmla="*/ 10542182 w 10542182"/>
              <a:gd name="connsiteY152" fmla="*/ 4226442 h 4263656"/>
              <a:gd name="connsiteX153" fmla="*/ 10542182 w 10542182"/>
              <a:gd name="connsiteY153"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395801 w 10542182"/>
              <a:gd name="connsiteY53" fmla="*/ 1817837 h 4263656"/>
              <a:gd name="connsiteX54" fmla="*/ 1424762 w 10542182"/>
              <a:gd name="connsiteY54" fmla="*/ 1887279 h 4263656"/>
              <a:gd name="connsiteX55" fmla="*/ 1424762 w 10542182"/>
              <a:gd name="connsiteY55" fmla="*/ 1951075 h 4263656"/>
              <a:gd name="connsiteX56" fmla="*/ 1477926 w 10542182"/>
              <a:gd name="connsiteY56" fmla="*/ 1951075 h 4263656"/>
              <a:gd name="connsiteX57" fmla="*/ 1477926 w 10542182"/>
              <a:gd name="connsiteY57" fmla="*/ 2020186 h 4263656"/>
              <a:gd name="connsiteX58" fmla="*/ 1493875 w 10542182"/>
              <a:gd name="connsiteY58" fmla="*/ 2004237 h 4263656"/>
              <a:gd name="connsiteX59" fmla="*/ 1493875 w 10542182"/>
              <a:gd name="connsiteY59" fmla="*/ 2052084 h 4263656"/>
              <a:gd name="connsiteX60" fmla="*/ 1866014 w 10542182"/>
              <a:gd name="connsiteY60" fmla="*/ 2052084 h 4263656"/>
              <a:gd name="connsiteX61" fmla="*/ 1866014 w 10542182"/>
              <a:gd name="connsiteY61" fmla="*/ 2083982 h 4263656"/>
              <a:gd name="connsiteX62" fmla="*/ 1892596 w 10542182"/>
              <a:gd name="connsiteY62" fmla="*/ 2083982 h 4263656"/>
              <a:gd name="connsiteX63" fmla="*/ 1892596 w 10542182"/>
              <a:gd name="connsiteY63" fmla="*/ 2121196 h 4263656"/>
              <a:gd name="connsiteX64" fmla="*/ 1924493 w 10542182"/>
              <a:gd name="connsiteY64" fmla="*/ 2121196 h 4263656"/>
              <a:gd name="connsiteX65" fmla="*/ 1924493 w 10542182"/>
              <a:gd name="connsiteY65" fmla="*/ 2184991 h 4263656"/>
              <a:gd name="connsiteX66" fmla="*/ 1982972 w 10542182"/>
              <a:gd name="connsiteY66" fmla="*/ 2184991 h 4263656"/>
              <a:gd name="connsiteX67" fmla="*/ 1982972 w 10542182"/>
              <a:gd name="connsiteY67" fmla="*/ 2243470 h 4263656"/>
              <a:gd name="connsiteX68" fmla="*/ 2041451 w 10542182"/>
              <a:gd name="connsiteY68" fmla="*/ 2243470 h 4263656"/>
              <a:gd name="connsiteX69" fmla="*/ 2041451 w 10542182"/>
              <a:gd name="connsiteY69" fmla="*/ 2317898 h 4263656"/>
              <a:gd name="connsiteX70" fmla="*/ 2078665 w 10542182"/>
              <a:gd name="connsiteY70" fmla="*/ 2317898 h 4263656"/>
              <a:gd name="connsiteX71" fmla="*/ 2078665 w 10542182"/>
              <a:gd name="connsiteY71" fmla="*/ 2371061 h 4263656"/>
              <a:gd name="connsiteX72" fmla="*/ 2110563 w 10542182"/>
              <a:gd name="connsiteY72" fmla="*/ 2371061 h 4263656"/>
              <a:gd name="connsiteX73" fmla="*/ 2110563 w 10542182"/>
              <a:gd name="connsiteY73" fmla="*/ 2413591 h 4263656"/>
              <a:gd name="connsiteX74" fmla="*/ 2158410 w 10542182"/>
              <a:gd name="connsiteY74" fmla="*/ 2413591 h 4263656"/>
              <a:gd name="connsiteX75" fmla="*/ 2158410 w 10542182"/>
              <a:gd name="connsiteY75" fmla="*/ 2472070 h 4263656"/>
              <a:gd name="connsiteX76" fmla="*/ 2174358 w 10542182"/>
              <a:gd name="connsiteY76" fmla="*/ 2472070 h 4263656"/>
              <a:gd name="connsiteX77" fmla="*/ 2174358 w 10542182"/>
              <a:gd name="connsiteY77" fmla="*/ 2503968 h 4263656"/>
              <a:gd name="connsiteX78" fmla="*/ 2222205 w 10542182"/>
              <a:gd name="connsiteY78" fmla="*/ 2503968 h 4263656"/>
              <a:gd name="connsiteX79" fmla="*/ 2222205 w 10542182"/>
              <a:gd name="connsiteY79" fmla="*/ 2535865 h 4263656"/>
              <a:gd name="connsiteX80" fmla="*/ 2301949 w 10542182"/>
              <a:gd name="connsiteY80" fmla="*/ 2535865 h 4263656"/>
              <a:gd name="connsiteX81" fmla="*/ 2301949 w 10542182"/>
              <a:gd name="connsiteY81" fmla="*/ 2573079 h 4263656"/>
              <a:gd name="connsiteX82" fmla="*/ 2397642 w 10542182"/>
              <a:gd name="connsiteY82" fmla="*/ 2573079 h 4263656"/>
              <a:gd name="connsiteX83" fmla="*/ 2397642 w 10542182"/>
              <a:gd name="connsiteY83" fmla="*/ 2589028 h 4263656"/>
              <a:gd name="connsiteX84" fmla="*/ 2541182 w 10542182"/>
              <a:gd name="connsiteY84" fmla="*/ 2589028 h 4263656"/>
              <a:gd name="connsiteX85" fmla="*/ 2541182 w 10542182"/>
              <a:gd name="connsiteY85" fmla="*/ 2589028 h 4263656"/>
              <a:gd name="connsiteX86" fmla="*/ 2583712 w 10542182"/>
              <a:gd name="connsiteY86" fmla="*/ 2589028 h 4263656"/>
              <a:gd name="connsiteX87" fmla="*/ 2583712 w 10542182"/>
              <a:gd name="connsiteY87" fmla="*/ 2636875 h 4263656"/>
              <a:gd name="connsiteX88" fmla="*/ 2615610 w 10542182"/>
              <a:gd name="connsiteY88" fmla="*/ 2636875 h 4263656"/>
              <a:gd name="connsiteX89" fmla="*/ 2615610 w 10542182"/>
              <a:gd name="connsiteY89" fmla="*/ 2663456 h 4263656"/>
              <a:gd name="connsiteX90" fmla="*/ 2652824 w 10542182"/>
              <a:gd name="connsiteY90" fmla="*/ 2663456 h 4263656"/>
              <a:gd name="connsiteX91" fmla="*/ 2652824 w 10542182"/>
              <a:gd name="connsiteY91" fmla="*/ 2727251 h 4263656"/>
              <a:gd name="connsiteX92" fmla="*/ 2684721 w 10542182"/>
              <a:gd name="connsiteY92" fmla="*/ 2727251 h 4263656"/>
              <a:gd name="connsiteX93" fmla="*/ 2684721 w 10542182"/>
              <a:gd name="connsiteY93" fmla="*/ 2785730 h 4263656"/>
              <a:gd name="connsiteX94" fmla="*/ 2711303 w 10542182"/>
              <a:gd name="connsiteY94" fmla="*/ 2785730 h 4263656"/>
              <a:gd name="connsiteX95" fmla="*/ 2711303 w 10542182"/>
              <a:gd name="connsiteY95" fmla="*/ 2876107 h 4263656"/>
              <a:gd name="connsiteX96" fmla="*/ 2753833 w 10542182"/>
              <a:gd name="connsiteY96" fmla="*/ 2876107 h 4263656"/>
              <a:gd name="connsiteX97" fmla="*/ 2753833 w 10542182"/>
              <a:gd name="connsiteY97" fmla="*/ 2950535 h 4263656"/>
              <a:gd name="connsiteX98" fmla="*/ 2817628 w 10542182"/>
              <a:gd name="connsiteY98" fmla="*/ 2950535 h 4263656"/>
              <a:gd name="connsiteX99" fmla="*/ 2817628 w 10542182"/>
              <a:gd name="connsiteY99" fmla="*/ 2982433 h 4263656"/>
              <a:gd name="connsiteX100" fmla="*/ 2993065 w 10542182"/>
              <a:gd name="connsiteY100" fmla="*/ 2982433 h 4263656"/>
              <a:gd name="connsiteX101" fmla="*/ 2993065 w 10542182"/>
              <a:gd name="connsiteY101" fmla="*/ 3009014 h 4263656"/>
              <a:gd name="connsiteX102" fmla="*/ 3120656 w 10542182"/>
              <a:gd name="connsiteY102" fmla="*/ 3009014 h 4263656"/>
              <a:gd name="connsiteX103" fmla="*/ 3120656 w 10542182"/>
              <a:gd name="connsiteY103" fmla="*/ 3030279 h 4263656"/>
              <a:gd name="connsiteX104" fmla="*/ 3338624 w 10542182"/>
              <a:gd name="connsiteY104" fmla="*/ 3030279 h 4263656"/>
              <a:gd name="connsiteX105" fmla="*/ 3338624 w 10542182"/>
              <a:gd name="connsiteY105" fmla="*/ 3131289 h 4263656"/>
              <a:gd name="connsiteX106" fmla="*/ 3370521 w 10542182"/>
              <a:gd name="connsiteY106" fmla="*/ 3131289 h 4263656"/>
              <a:gd name="connsiteX107" fmla="*/ 3370521 w 10542182"/>
              <a:gd name="connsiteY107" fmla="*/ 3248247 h 4263656"/>
              <a:gd name="connsiteX108" fmla="*/ 3429000 w 10542182"/>
              <a:gd name="connsiteY108" fmla="*/ 3248247 h 4263656"/>
              <a:gd name="connsiteX109" fmla="*/ 3429000 w 10542182"/>
              <a:gd name="connsiteY109" fmla="*/ 3375837 h 4263656"/>
              <a:gd name="connsiteX110" fmla="*/ 3476847 w 10542182"/>
              <a:gd name="connsiteY110" fmla="*/ 3375837 h 4263656"/>
              <a:gd name="connsiteX111" fmla="*/ 3476847 w 10542182"/>
              <a:gd name="connsiteY111" fmla="*/ 3434316 h 4263656"/>
              <a:gd name="connsiteX112" fmla="*/ 3514061 w 10542182"/>
              <a:gd name="connsiteY112" fmla="*/ 3434316 h 4263656"/>
              <a:gd name="connsiteX113" fmla="*/ 3514061 w 10542182"/>
              <a:gd name="connsiteY113" fmla="*/ 3476847 h 4263656"/>
              <a:gd name="connsiteX114" fmla="*/ 3604438 w 10542182"/>
              <a:gd name="connsiteY114" fmla="*/ 3476847 h 4263656"/>
              <a:gd name="connsiteX115" fmla="*/ 3604438 w 10542182"/>
              <a:gd name="connsiteY115" fmla="*/ 3487479 h 4263656"/>
              <a:gd name="connsiteX116" fmla="*/ 3960628 w 10542182"/>
              <a:gd name="connsiteY116" fmla="*/ 3487479 h 4263656"/>
              <a:gd name="connsiteX117" fmla="*/ 3960628 w 10542182"/>
              <a:gd name="connsiteY117" fmla="*/ 3535326 h 4263656"/>
              <a:gd name="connsiteX118" fmla="*/ 4120117 w 10542182"/>
              <a:gd name="connsiteY118" fmla="*/ 3535326 h 4263656"/>
              <a:gd name="connsiteX119" fmla="*/ 4120117 w 10542182"/>
              <a:gd name="connsiteY119" fmla="*/ 3535326 h 4263656"/>
              <a:gd name="connsiteX120" fmla="*/ 4242391 w 10542182"/>
              <a:gd name="connsiteY120" fmla="*/ 3535326 h 4263656"/>
              <a:gd name="connsiteX121" fmla="*/ 4242391 w 10542182"/>
              <a:gd name="connsiteY121" fmla="*/ 3593805 h 4263656"/>
              <a:gd name="connsiteX122" fmla="*/ 4279605 w 10542182"/>
              <a:gd name="connsiteY122" fmla="*/ 3593805 h 4263656"/>
              <a:gd name="connsiteX123" fmla="*/ 4279605 w 10542182"/>
              <a:gd name="connsiteY123" fmla="*/ 3636335 h 4263656"/>
              <a:gd name="connsiteX124" fmla="*/ 4614531 w 10542182"/>
              <a:gd name="connsiteY124" fmla="*/ 3636335 h 4263656"/>
              <a:gd name="connsiteX125" fmla="*/ 4614531 w 10542182"/>
              <a:gd name="connsiteY125" fmla="*/ 3657600 h 4263656"/>
              <a:gd name="connsiteX126" fmla="*/ 4704907 w 10542182"/>
              <a:gd name="connsiteY126" fmla="*/ 3657600 h 4263656"/>
              <a:gd name="connsiteX127" fmla="*/ 4704907 w 10542182"/>
              <a:gd name="connsiteY127" fmla="*/ 3694814 h 4263656"/>
              <a:gd name="connsiteX128" fmla="*/ 4779335 w 10542182"/>
              <a:gd name="connsiteY128" fmla="*/ 3694814 h 4263656"/>
              <a:gd name="connsiteX129" fmla="*/ 4779335 w 10542182"/>
              <a:gd name="connsiteY129" fmla="*/ 3732028 h 4263656"/>
              <a:gd name="connsiteX130" fmla="*/ 4912242 w 10542182"/>
              <a:gd name="connsiteY130" fmla="*/ 3732028 h 4263656"/>
              <a:gd name="connsiteX131" fmla="*/ 4912242 w 10542182"/>
              <a:gd name="connsiteY131" fmla="*/ 3732028 h 4263656"/>
              <a:gd name="connsiteX132" fmla="*/ 5167424 w 10542182"/>
              <a:gd name="connsiteY132" fmla="*/ 3732028 h 4263656"/>
              <a:gd name="connsiteX133" fmla="*/ 5167424 w 10542182"/>
              <a:gd name="connsiteY133" fmla="*/ 3811772 h 4263656"/>
              <a:gd name="connsiteX134" fmla="*/ 5225903 w 10542182"/>
              <a:gd name="connsiteY134" fmla="*/ 3811772 h 4263656"/>
              <a:gd name="connsiteX135" fmla="*/ 5225903 w 10542182"/>
              <a:gd name="connsiteY135" fmla="*/ 3843670 h 4263656"/>
              <a:gd name="connsiteX136" fmla="*/ 5337544 w 10542182"/>
              <a:gd name="connsiteY136" fmla="*/ 3843670 h 4263656"/>
              <a:gd name="connsiteX137" fmla="*/ 5337544 w 10542182"/>
              <a:gd name="connsiteY137" fmla="*/ 3891516 h 4263656"/>
              <a:gd name="connsiteX138" fmla="*/ 5374758 w 10542182"/>
              <a:gd name="connsiteY138" fmla="*/ 3891516 h 4263656"/>
              <a:gd name="connsiteX139" fmla="*/ 5374758 w 10542182"/>
              <a:gd name="connsiteY139" fmla="*/ 3934047 h 4263656"/>
              <a:gd name="connsiteX140" fmla="*/ 5422605 w 10542182"/>
              <a:gd name="connsiteY140" fmla="*/ 3934047 h 4263656"/>
              <a:gd name="connsiteX141" fmla="*/ 5422605 w 10542182"/>
              <a:gd name="connsiteY141" fmla="*/ 3960628 h 4263656"/>
              <a:gd name="connsiteX142" fmla="*/ 5497033 w 10542182"/>
              <a:gd name="connsiteY142" fmla="*/ 3960628 h 4263656"/>
              <a:gd name="connsiteX143" fmla="*/ 5497033 w 10542182"/>
              <a:gd name="connsiteY143" fmla="*/ 4008475 h 4263656"/>
              <a:gd name="connsiteX144" fmla="*/ 5661838 w 10542182"/>
              <a:gd name="connsiteY144" fmla="*/ 4008475 h 4263656"/>
              <a:gd name="connsiteX145" fmla="*/ 5661838 w 10542182"/>
              <a:gd name="connsiteY145" fmla="*/ 4056321 h 4263656"/>
              <a:gd name="connsiteX146" fmla="*/ 6762307 w 10542182"/>
              <a:gd name="connsiteY146" fmla="*/ 4056321 h 4263656"/>
              <a:gd name="connsiteX147" fmla="*/ 6762307 w 10542182"/>
              <a:gd name="connsiteY147" fmla="*/ 4109484 h 4263656"/>
              <a:gd name="connsiteX148" fmla="*/ 7549117 w 10542182"/>
              <a:gd name="connsiteY148" fmla="*/ 4109484 h 4263656"/>
              <a:gd name="connsiteX149" fmla="*/ 7549117 w 10542182"/>
              <a:gd name="connsiteY149" fmla="*/ 4167963 h 4263656"/>
              <a:gd name="connsiteX150" fmla="*/ 9425763 w 10542182"/>
              <a:gd name="connsiteY150" fmla="*/ 4167963 h 4263656"/>
              <a:gd name="connsiteX151" fmla="*/ 9425763 w 10542182"/>
              <a:gd name="connsiteY151" fmla="*/ 4226442 h 4263656"/>
              <a:gd name="connsiteX152" fmla="*/ 10542182 w 10542182"/>
              <a:gd name="connsiteY152" fmla="*/ 4226442 h 4263656"/>
              <a:gd name="connsiteX153" fmla="*/ 10542182 w 10542182"/>
              <a:gd name="connsiteY153"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24762 w 10542182"/>
              <a:gd name="connsiteY54" fmla="*/ 1887279 h 4263656"/>
              <a:gd name="connsiteX55" fmla="*/ 1424762 w 10542182"/>
              <a:gd name="connsiteY55" fmla="*/ 1951075 h 4263656"/>
              <a:gd name="connsiteX56" fmla="*/ 1477926 w 10542182"/>
              <a:gd name="connsiteY56" fmla="*/ 1951075 h 4263656"/>
              <a:gd name="connsiteX57" fmla="*/ 1477926 w 10542182"/>
              <a:gd name="connsiteY57" fmla="*/ 2020186 h 4263656"/>
              <a:gd name="connsiteX58" fmla="*/ 1493875 w 10542182"/>
              <a:gd name="connsiteY58" fmla="*/ 2004237 h 4263656"/>
              <a:gd name="connsiteX59" fmla="*/ 1493875 w 10542182"/>
              <a:gd name="connsiteY59" fmla="*/ 2052084 h 4263656"/>
              <a:gd name="connsiteX60" fmla="*/ 1866014 w 10542182"/>
              <a:gd name="connsiteY60" fmla="*/ 2052084 h 4263656"/>
              <a:gd name="connsiteX61" fmla="*/ 1866014 w 10542182"/>
              <a:gd name="connsiteY61" fmla="*/ 2083982 h 4263656"/>
              <a:gd name="connsiteX62" fmla="*/ 1892596 w 10542182"/>
              <a:gd name="connsiteY62" fmla="*/ 2083982 h 4263656"/>
              <a:gd name="connsiteX63" fmla="*/ 1892596 w 10542182"/>
              <a:gd name="connsiteY63" fmla="*/ 2121196 h 4263656"/>
              <a:gd name="connsiteX64" fmla="*/ 1924493 w 10542182"/>
              <a:gd name="connsiteY64" fmla="*/ 2121196 h 4263656"/>
              <a:gd name="connsiteX65" fmla="*/ 1924493 w 10542182"/>
              <a:gd name="connsiteY65" fmla="*/ 2184991 h 4263656"/>
              <a:gd name="connsiteX66" fmla="*/ 1982972 w 10542182"/>
              <a:gd name="connsiteY66" fmla="*/ 2184991 h 4263656"/>
              <a:gd name="connsiteX67" fmla="*/ 1982972 w 10542182"/>
              <a:gd name="connsiteY67" fmla="*/ 2243470 h 4263656"/>
              <a:gd name="connsiteX68" fmla="*/ 2041451 w 10542182"/>
              <a:gd name="connsiteY68" fmla="*/ 2243470 h 4263656"/>
              <a:gd name="connsiteX69" fmla="*/ 2041451 w 10542182"/>
              <a:gd name="connsiteY69" fmla="*/ 2317898 h 4263656"/>
              <a:gd name="connsiteX70" fmla="*/ 2078665 w 10542182"/>
              <a:gd name="connsiteY70" fmla="*/ 2317898 h 4263656"/>
              <a:gd name="connsiteX71" fmla="*/ 2078665 w 10542182"/>
              <a:gd name="connsiteY71" fmla="*/ 2371061 h 4263656"/>
              <a:gd name="connsiteX72" fmla="*/ 2110563 w 10542182"/>
              <a:gd name="connsiteY72" fmla="*/ 2371061 h 4263656"/>
              <a:gd name="connsiteX73" fmla="*/ 2110563 w 10542182"/>
              <a:gd name="connsiteY73" fmla="*/ 2413591 h 4263656"/>
              <a:gd name="connsiteX74" fmla="*/ 2158410 w 10542182"/>
              <a:gd name="connsiteY74" fmla="*/ 2413591 h 4263656"/>
              <a:gd name="connsiteX75" fmla="*/ 2158410 w 10542182"/>
              <a:gd name="connsiteY75" fmla="*/ 2472070 h 4263656"/>
              <a:gd name="connsiteX76" fmla="*/ 2174358 w 10542182"/>
              <a:gd name="connsiteY76" fmla="*/ 2472070 h 4263656"/>
              <a:gd name="connsiteX77" fmla="*/ 2174358 w 10542182"/>
              <a:gd name="connsiteY77" fmla="*/ 2503968 h 4263656"/>
              <a:gd name="connsiteX78" fmla="*/ 2222205 w 10542182"/>
              <a:gd name="connsiteY78" fmla="*/ 2503968 h 4263656"/>
              <a:gd name="connsiteX79" fmla="*/ 2222205 w 10542182"/>
              <a:gd name="connsiteY79" fmla="*/ 2535865 h 4263656"/>
              <a:gd name="connsiteX80" fmla="*/ 2301949 w 10542182"/>
              <a:gd name="connsiteY80" fmla="*/ 2535865 h 4263656"/>
              <a:gd name="connsiteX81" fmla="*/ 2301949 w 10542182"/>
              <a:gd name="connsiteY81" fmla="*/ 2573079 h 4263656"/>
              <a:gd name="connsiteX82" fmla="*/ 2397642 w 10542182"/>
              <a:gd name="connsiteY82" fmla="*/ 2573079 h 4263656"/>
              <a:gd name="connsiteX83" fmla="*/ 2397642 w 10542182"/>
              <a:gd name="connsiteY83" fmla="*/ 2589028 h 4263656"/>
              <a:gd name="connsiteX84" fmla="*/ 2541182 w 10542182"/>
              <a:gd name="connsiteY84" fmla="*/ 2589028 h 4263656"/>
              <a:gd name="connsiteX85" fmla="*/ 2541182 w 10542182"/>
              <a:gd name="connsiteY85" fmla="*/ 2589028 h 4263656"/>
              <a:gd name="connsiteX86" fmla="*/ 2583712 w 10542182"/>
              <a:gd name="connsiteY86" fmla="*/ 2589028 h 4263656"/>
              <a:gd name="connsiteX87" fmla="*/ 2583712 w 10542182"/>
              <a:gd name="connsiteY87" fmla="*/ 2636875 h 4263656"/>
              <a:gd name="connsiteX88" fmla="*/ 2615610 w 10542182"/>
              <a:gd name="connsiteY88" fmla="*/ 2636875 h 4263656"/>
              <a:gd name="connsiteX89" fmla="*/ 2615610 w 10542182"/>
              <a:gd name="connsiteY89" fmla="*/ 2663456 h 4263656"/>
              <a:gd name="connsiteX90" fmla="*/ 2652824 w 10542182"/>
              <a:gd name="connsiteY90" fmla="*/ 2663456 h 4263656"/>
              <a:gd name="connsiteX91" fmla="*/ 2652824 w 10542182"/>
              <a:gd name="connsiteY91" fmla="*/ 2727251 h 4263656"/>
              <a:gd name="connsiteX92" fmla="*/ 2684721 w 10542182"/>
              <a:gd name="connsiteY92" fmla="*/ 2727251 h 4263656"/>
              <a:gd name="connsiteX93" fmla="*/ 2684721 w 10542182"/>
              <a:gd name="connsiteY93" fmla="*/ 2785730 h 4263656"/>
              <a:gd name="connsiteX94" fmla="*/ 2711303 w 10542182"/>
              <a:gd name="connsiteY94" fmla="*/ 2785730 h 4263656"/>
              <a:gd name="connsiteX95" fmla="*/ 2711303 w 10542182"/>
              <a:gd name="connsiteY95" fmla="*/ 2876107 h 4263656"/>
              <a:gd name="connsiteX96" fmla="*/ 2753833 w 10542182"/>
              <a:gd name="connsiteY96" fmla="*/ 2876107 h 4263656"/>
              <a:gd name="connsiteX97" fmla="*/ 2753833 w 10542182"/>
              <a:gd name="connsiteY97" fmla="*/ 2950535 h 4263656"/>
              <a:gd name="connsiteX98" fmla="*/ 2817628 w 10542182"/>
              <a:gd name="connsiteY98" fmla="*/ 2950535 h 4263656"/>
              <a:gd name="connsiteX99" fmla="*/ 2817628 w 10542182"/>
              <a:gd name="connsiteY99" fmla="*/ 2982433 h 4263656"/>
              <a:gd name="connsiteX100" fmla="*/ 2993065 w 10542182"/>
              <a:gd name="connsiteY100" fmla="*/ 2982433 h 4263656"/>
              <a:gd name="connsiteX101" fmla="*/ 2993065 w 10542182"/>
              <a:gd name="connsiteY101" fmla="*/ 3009014 h 4263656"/>
              <a:gd name="connsiteX102" fmla="*/ 3120656 w 10542182"/>
              <a:gd name="connsiteY102" fmla="*/ 3009014 h 4263656"/>
              <a:gd name="connsiteX103" fmla="*/ 3120656 w 10542182"/>
              <a:gd name="connsiteY103" fmla="*/ 3030279 h 4263656"/>
              <a:gd name="connsiteX104" fmla="*/ 3338624 w 10542182"/>
              <a:gd name="connsiteY104" fmla="*/ 3030279 h 4263656"/>
              <a:gd name="connsiteX105" fmla="*/ 3338624 w 10542182"/>
              <a:gd name="connsiteY105" fmla="*/ 3131289 h 4263656"/>
              <a:gd name="connsiteX106" fmla="*/ 3370521 w 10542182"/>
              <a:gd name="connsiteY106" fmla="*/ 3131289 h 4263656"/>
              <a:gd name="connsiteX107" fmla="*/ 3370521 w 10542182"/>
              <a:gd name="connsiteY107" fmla="*/ 3248247 h 4263656"/>
              <a:gd name="connsiteX108" fmla="*/ 3429000 w 10542182"/>
              <a:gd name="connsiteY108" fmla="*/ 3248247 h 4263656"/>
              <a:gd name="connsiteX109" fmla="*/ 3429000 w 10542182"/>
              <a:gd name="connsiteY109" fmla="*/ 3375837 h 4263656"/>
              <a:gd name="connsiteX110" fmla="*/ 3476847 w 10542182"/>
              <a:gd name="connsiteY110" fmla="*/ 3375837 h 4263656"/>
              <a:gd name="connsiteX111" fmla="*/ 3476847 w 10542182"/>
              <a:gd name="connsiteY111" fmla="*/ 3434316 h 4263656"/>
              <a:gd name="connsiteX112" fmla="*/ 3514061 w 10542182"/>
              <a:gd name="connsiteY112" fmla="*/ 3434316 h 4263656"/>
              <a:gd name="connsiteX113" fmla="*/ 3514061 w 10542182"/>
              <a:gd name="connsiteY113" fmla="*/ 3476847 h 4263656"/>
              <a:gd name="connsiteX114" fmla="*/ 3604438 w 10542182"/>
              <a:gd name="connsiteY114" fmla="*/ 3476847 h 4263656"/>
              <a:gd name="connsiteX115" fmla="*/ 3604438 w 10542182"/>
              <a:gd name="connsiteY115" fmla="*/ 3487479 h 4263656"/>
              <a:gd name="connsiteX116" fmla="*/ 3960628 w 10542182"/>
              <a:gd name="connsiteY116" fmla="*/ 3487479 h 4263656"/>
              <a:gd name="connsiteX117" fmla="*/ 3960628 w 10542182"/>
              <a:gd name="connsiteY117" fmla="*/ 3535326 h 4263656"/>
              <a:gd name="connsiteX118" fmla="*/ 4120117 w 10542182"/>
              <a:gd name="connsiteY118" fmla="*/ 3535326 h 4263656"/>
              <a:gd name="connsiteX119" fmla="*/ 4120117 w 10542182"/>
              <a:gd name="connsiteY119" fmla="*/ 3535326 h 4263656"/>
              <a:gd name="connsiteX120" fmla="*/ 4242391 w 10542182"/>
              <a:gd name="connsiteY120" fmla="*/ 3535326 h 4263656"/>
              <a:gd name="connsiteX121" fmla="*/ 4242391 w 10542182"/>
              <a:gd name="connsiteY121" fmla="*/ 3593805 h 4263656"/>
              <a:gd name="connsiteX122" fmla="*/ 4279605 w 10542182"/>
              <a:gd name="connsiteY122" fmla="*/ 3593805 h 4263656"/>
              <a:gd name="connsiteX123" fmla="*/ 4279605 w 10542182"/>
              <a:gd name="connsiteY123" fmla="*/ 3636335 h 4263656"/>
              <a:gd name="connsiteX124" fmla="*/ 4614531 w 10542182"/>
              <a:gd name="connsiteY124" fmla="*/ 3636335 h 4263656"/>
              <a:gd name="connsiteX125" fmla="*/ 4614531 w 10542182"/>
              <a:gd name="connsiteY125" fmla="*/ 3657600 h 4263656"/>
              <a:gd name="connsiteX126" fmla="*/ 4704907 w 10542182"/>
              <a:gd name="connsiteY126" fmla="*/ 3657600 h 4263656"/>
              <a:gd name="connsiteX127" fmla="*/ 4704907 w 10542182"/>
              <a:gd name="connsiteY127" fmla="*/ 3694814 h 4263656"/>
              <a:gd name="connsiteX128" fmla="*/ 4779335 w 10542182"/>
              <a:gd name="connsiteY128" fmla="*/ 3694814 h 4263656"/>
              <a:gd name="connsiteX129" fmla="*/ 4779335 w 10542182"/>
              <a:gd name="connsiteY129" fmla="*/ 3732028 h 4263656"/>
              <a:gd name="connsiteX130" fmla="*/ 4912242 w 10542182"/>
              <a:gd name="connsiteY130" fmla="*/ 3732028 h 4263656"/>
              <a:gd name="connsiteX131" fmla="*/ 4912242 w 10542182"/>
              <a:gd name="connsiteY131" fmla="*/ 3732028 h 4263656"/>
              <a:gd name="connsiteX132" fmla="*/ 5167424 w 10542182"/>
              <a:gd name="connsiteY132" fmla="*/ 3732028 h 4263656"/>
              <a:gd name="connsiteX133" fmla="*/ 5167424 w 10542182"/>
              <a:gd name="connsiteY133" fmla="*/ 3811772 h 4263656"/>
              <a:gd name="connsiteX134" fmla="*/ 5225903 w 10542182"/>
              <a:gd name="connsiteY134" fmla="*/ 3811772 h 4263656"/>
              <a:gd name="connsiteX135" fmla="*/ 5225903 w 10542182"/>
              <a:gd name="connsiteY135" fmla="*/ 3843670 h 4263656"/>
              <a:gd name="connsiteX136" fmla="*/ 5337544 w 10542182"/>
              <a:gd name="connsiteY136" fmla="*/ 3843670 h 4263656"/>
              <a:gd name="connsiteX137" fmla="*/ 5337544 w 10542182"/>
              <a:gd name="connsiteY137" fmla="*/ 3891516 h 4263656"/>
              <a:gd name="connsiteX138" fmla="*/ 5374758 w 10542182"/>
              <a:gd name="connsiteY138" fmla="*/ 3891516 h 4263656"/>
              <a:gd name="connsiteX139" fmla="*/ 5374758 w 10542182"/>
              <a:gd name="connsiteY139" fmla="*/ 3934047 h 4263656"/>
              <a:gd name="connsiteX140" fmla="*/ 5422605 w 10542182"/>
              <a:gd name="connsiteY140" fmla="*/ 3934047 h 4263656"/>
              <a:gd name="connsiteX141" fmla="*/ 5422605 w 10542182"/>
              <a:gd name="connsiteY141" fmla="*/ 3960628 h 4263656"/>
              <a:gd name="connsiteX142" fmla="*/ 5497033 w 10542182"/>
              <a:gd name="connsiteY142" fmla="*/ 3960628 h 4263656"/>
              <a:gd name="connsiteX143" fmla="*/ 5497033 w 10542182"/>
              <a:gd name="connsiteY143" fmla="*/ 4008475 h 4263656"/>
              <a:gd name="connsiteX144" fmla="*/ 5661838 w 10542182"/>
              <a:gd name="connsiteY144" fmla="*/ 4008475 h 4263656"/>
              <a:gd name="connsiteX145" fmla="*/ 5661838 w 10542182"/>
              <a:gd name="connsiteY145" fmla="*/ 4056321 h 4263656"/>
              <a:gd name="connsiteX146" fmla="*/ 6762307 w 10542182"/>
              <a:gd name="connsiteY146" fmla="*/ 4056321 h 4263656"/>
              <a:gd name="connsiteX147" fmla="*/ 6762307 w 10542182"/>
              <a:gd name="connsiteY147" fmla="*/ 4109484 h 4263656"/>
              <a:gd name="connsiteX148" fmla="*/ 7549117 w 10542182"/>
              <a:gd name="connsiteY148" fmla="*/ 4109484 h 4263656"/>
              <a:gd name="connsiteX149" fmla="*/ 7549117 w 10542182"/>
              <a:gd name="connsiteY149" fmla="*/ 4167963 h 4263656"/>
              <a:gd name="connsiteX150" fmla="*/ 9425763 w 10542182"/>
              <a:gd name="connsiteY150" fmla="*/ 4167963 h 4263656"/>
              <a:gd name="connsiteX151" fmla="*/ 9425763 w 10542182"/>
              <a:gd name="connsiteY151" fmla="*/ 4226442 h 4263656"/>
              <a:gd name="connsiteX152" fmla="*/ 10542182 w 10542182"/>
              <a:gd name="connsiteY152" fmla="*/ 4226442 h 4263656"/>
              <a:gd name="connsiteX153" fmla="*/ 10542182 w 10542182"/>
              <a:gd name="connsiteY153"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399179 w 10542182"/>
              <a:gd name="connsiteY54" fmla="*/ 1887169 h 4263656"/>
              <a:gd name="connsiteX55" fmla="*/ 1424762 w 10542182"/>
              <a:gd name="connsiteY55" fmla="*/ 1887279 h 4263656"/>
              <a:gd name="connsiteX56" fmla="*/ 1424762 w 10542182"/>
              <a:gd name="connsiteY56" fmla="*/ 1951075 h 4263656"/>
              <a:gd name="connsiteX57" fmla="*/ 1477926 w 10542182"/>
              <a:gd name="connsiteY57" fmla="*/ 1951075 h 4263656"/>
              <a:gd name="connsiteX58" fmla="*/ 1477926 w 10542182"/>
              <a:gd name="connsiteY58" fmla="*/ 2020186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3712 w 10542182"/>
              <a:gd name="connsiteY87" fmla="*/ 2589028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0521 w 10542182"/>
              <a:gd name="connsiteY108" fmla="*/ 3248247 h 4263656"/>
              <a:gd name="connsiteX109" fmla="*/ 3429000 w 10542182"/>
              <a:gd name="connsiteY109" fmla="*/ 3248247 h 4263656"/>
              <a:gd name="connsiteX110" fmla="*/ 3429000 w 10542182"/>
              <a:gd name="connsiteY110" fmla="*/ 3375837 h 4263656"/>
              <a:gd name="connsiteX111" fmla="*/ 3476847 w 10542182"/>
              <a:gd name="connsiteY111" fmla="*/ 3375837 h 4263656"/>
              <a:gd name="connsiteX112" fmla="*/ 3476847 w 10542182"/>
              <a:gd name="connsiteY112" fmla="*/ 3434316 h 4263656"/>
              <a:gd name="connsiteX113" fmla="*/ 3514061 w 10542182"/>
              <a:gd name="connsiteY113" fmla="*/ 3434316 h 4263656"/>
              <a:gd name="connsiteX114" fmla="*/ 3514061 w 10542182"/>
              <a:gd name="connsiteY114" fmla="*/ 3476847 h 4263656"/>
              <a:gd name="connsiteX115" fmla="*/ 3604438 w 10542182"/>
              <a:gd name="connsiteY115" fmla="*/ 3476847 h 4263656"/>
              <a:gd name="connsiteX116" fmla="*/ 3604438 w 10542182"/>
              <a:gd name="connsiteY116" fmla="*/ 3487479 h 4263656"/>
              <a:gd name="connsiteX117" fmla="*/ 3960628 w 10542182"/>
              <a:gd name="connsiteY117" fmla="*/ 3487479 h 4263656"/>
              <a:gd name="connsiteX118" fmla="*/ 3960628 w 10542182"/>
              <a:gd name="connsiteY118" fmla="*/ 3535326 h 4263656"/>
              <a:gd name="connsiteX119" fmla="*/ 4120117 w 10542182"/>
              <a:gd name="connsiteY119" fmla="*/ 3535326 h 4263656"/>
              <a:gd name="connsiteX120" fmla="*/ 4120117 w 10542182"/>
              <a:gd name="connsiteY120" fmla="*/ 3535326 h 4263656"/>
              <a:gd name="connsiteX121" fmla="*/ 4242391 w 10542182"/>
              <a:gd name="connsiteY121" fmla="*/ 3535326 h 4263656"/>
              <a:gd name="connsiteX122" fmla="*/ 4242391 w 10542182"/>
              <a:gd name="connsiteY122" fmla="*/ 3593805 h 4263656"/>
              <a:gd name="connsiteX123" fmla="*/ 4279605 w 10542182"/>
              <a:gd name="connsiteY123" fmla="*/ 3593805 h 4263656"/>
              <a:gd name="connsiteX124" fmla="*/ 4279605 w 10542182"/>
              <a:gd name="connsiteY124" fmla="*/ 3636335 h 4263656"/>
              <a:gd name="connsiteX125" fmla="*/ 4614531 w 10542182"/>
              <a:gd name="connsiteY125" fmla="*/ 3636335 h 4263656"/>
              <a:gd name="connsiteX126" fmla="*/ 4614531 w 10542182"/>
              <a:gd name="connsiteY126" fmla="*/ 3657600 h 4263656"/>
              <a:gd name="connsiteX127" fmla="*/ 4704907 w 10542182"/>
              <a:gd name="connsiteY127" fmla="*/ 3657600 h 4263656"/>
              <a:gd name="connsiteX128" fmla="*/ 4704907 w 10542182"/>
              <a:gd name="connsiteY128" fmla="*/ 3694814 h 4263656"/>
              <a:gd name="connsiteX129" fmla="*/ 4779335 w 10542182"/>
              <a:gd name="connsiteY129" fmla="*/ 3694814 h 4263656"/>
              <a:gd name="connsiteX130" fmla="*/ 4779335 w 10542182"/>
              <a:gd name="connsiteY130" fmla="*/ 3732028 h 4263656"/>
              <a:gd name="connsiteX131" fmla="*/ 4912242 w 10542182"/>
              <a:gd name="connsiteY131" fmla="*/ 3732028 h 4263656"/>
              <a:gd name="connsiteX132" fmla="*/ 4912242 w 10542182"/>
              <a:gd name="connsiteY132" fmla="*/ 3732028 h 4263656"/>
              <a:gd name="connsiteX133" fmla="*/ 5167424 w 10542182"/>
              <a:gd name="connsiteY133" fmla="*/ 3732028 h 4263656"/>
              <a:gd name="connsiteX134" fmla="*/ 5167424 w 10542182"/>
              <a:gd name="connsiteY134" fmla="*/ 3811772 h 4263656"/>
              <a:gd name="connsiteX135" fmla="*/ 5225903 w 10542182"/>
              <a:gd name="connsiteY135" fmla="*/ 3811772 h 4263656"/>
              <a:gd name="connsiteX136" fmla="*/ 5225903 w 10542182"/>
              <a:gd name="connsiteY136" fmla="*/ 3843670 h 4263656"/>
              <a:gd name="connsiteX137" fmla="*/ 5337544 w 10542182"/>
              <a:gd name="connsiteY137" fmla="*/ 3843670 h 4263656"/>
              <a:gd name="connsiteX138" fmla="*/ 5337544 w 10542182"/>
              <a:gd name="connsiteY138" fmla="*/ 3891516 h 4263656"/>
              <a:gd name="connsiteX139" fmla="*/ 5374758 w 10542182"/>
              <a:gd name="connsiteY139" fmla="*/ 3891516 h 4263656"/>
              <a:gd name="connsiteX140" fmla="*/ 5374758 w 10542182"/>
              <a:gd name="connsiteY140" fmla="*/ 3934047 h 4263656"/>
              <a:gd name="connsiteX141" fmla="*/ 5422605 w 10542182"/>
              <a:gd name="connsiteY141" fmla="*/ 3934047 h 4263656"/>
              <a:gd name="connsiteX142" fmla="*/ 5422605 w 10542182"/>
              <a:gd name="connsiteY142" fmla="*/ 3960628 h 4263656"/>
              <a:gd name="connsiteX143" fmla="*/ 5497033 w 10542182"/>
              <a:gd name="connsiteY143" fmla="*/ 3960628 h 4263656"/>
              <a:gd name="connsiteX144" fmla="*/ 5497033 w 10542182"/>
              <a:gd name="connsiteY144" fmla="*/ 4008475 h 4263656"/>
              <a:gd name="connsiteX145" fmla="*/ 5661838 w 10542182"/>
              <a:gd name="connsiteY145" fmla="*/ 4008475 h 4263656"/>
              <a:gd name="connsiteX146" fmla="*/ 5661838 w 10542182"/>
              <a:gd name="connsiteY146" fmla="*/ 4056321 h 4263656"/>
              <a:gd name="connsiteX147" fmla="*/ 6762307 w 10542182"/>
              <a:gd name="connsiteY147" fmla="*/ 4056321 h 4263656"/>
              <a:gd name="connsiteX148" fmla="*/ 6762307 w 10542182"/>
              <a:gd name="connsiteY148" fmla="*/ 4109484 h 4263656"/>
              <a:gd name="connsiteX149" fmla="*/ 7549117 w 10542182"/>
              <a:gd name="connsiteY149" fmla="*/ 4109484 h 4263656"/>
              <a:gd name="connsiteX150" fmla="*/ 7549117 w 10542182"/>
              <a:gd name="connsiteY150" fmla="*/ 4167963 h 4263656"/>
              <a:gd name="connsiteX151" fmla="*/ 9425763 w 10542182"/>
              <a:gd name="connsiteY151" fmla="*/ 4167963 h 4263656"/>
              <a:gd name="connsiteX152" fmla="*/ 9425763 w 10542182"/>
              <a:gd name="connsiteY152" fmla="*/ 4226442 h 4263656"/>
              <a:gd name="connsiteX153" fmla="*/ 10542182 w 10542182"/>
              <a:gd name="connsiteY153" fmla="*/ 4226442 h 4263656"/>
              <a:gd name="connsiteX154" fmla="*/ 10542182 w 10542182"/>
              <a:gd name="connsiteY154"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399179 w 10542182"/>
              <a:gd name="connsiteY54" fmla="*/ 1887169 h 4263656"/>
              <a:gd name="connsiteX55" fmla="*/ 1424762 w 10542182"/>
              <a:gd name="connsiteY55" fmla="*/ 1887279 h 4263656"/>
              <a:gd name="connsiteX56" fmla="*/ 1424762 w 10542182"/>
              <a:gd name="connsiteY56" fmla="*/ 1951075 h 4263656"/>
              <a:gd name="connsiteX57" fmla="*/ 1477926 w 10542182"/>
              <a:gd name="connsiteY57" fmla="*/ 1951075 h 4263656"/>
              <a:gd name="connsiteX58" fmla="*/ 1477926 w 10542182"/>
              <a:gd name="connsiteY58" fmla="*/ 2020186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3712 w 10542182"/>
              <a:gd name="connsiteY87" fmla="*/ 2589028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0521 w 10542182"/>
              <a:gd name="connsiteY108" fmla="*/ 3248247 h 4263656"/>
              <a:gd name="connsiteX109" fmla="*/ 3429000 w 10542182"/>
              <a:gd name="connsiteY109" fmla="*/ 3248247 h 4263656"/>
              <a:gd name="connsiteX110" fmla="*/ 3429000 w 10542182"/>
              <a:gd name="connsiteY110" fmla="*/ 3375837 h 4263656"/>
              <a:gd name="connsiteX111" fmla="*/ 3476847 w 10542182"/>
              <a:gd name="connsiteY111" fmla="*/ 3375837 h 4263656"/>
              <a:gd name="connsiteX112" fmla="*/ 3476847 w 10542182"/>
              <a:gd name="connsiteY112" fmla="*/ 3434316 h 4263656"/>
              <a:gd name="connsiteX113" fmla="*/ 3514061 w 10542182"/>
              <a:gd name="connsiteY113" fmla="*/ 3434316 h 4263656"/>
              <a:gd name="connsiteX114" fmla="*/ 3514061 w 10542182"/>
              <a:gd name="connsiteY114" fmla="*/ 3476847 h 4263656"/>
              <a:gd name="connsiteX115" fmla="*/ 3604438 w 10542182"/>
              <a:gd name="connsiteY115" fmla="*/ 3476847 h 4263656"/>
              <a:gd name="connsiteX116" fmla="*/ 3604438 w 10542182"/>
              <a:gd name="connsiteY116" fmla="*/ 3487479 h 4263656"/>
              <a:gd name="connsiteX117" fmla="*/ 3960628 w 10542182"/>
              <a:gd name="connsiteY117" fmla="*/ 3487479 h 4263656"/>
              <a:gd name="connsiteX118" fmla="*/ 3960628 w 10542182"/>
              <a:gd name="connsiteY118" fmla="*/ 3535326 h 4263656"/>
              <a:gd name="connsiteX119" fmla="*/ 4120117 w 10542182"/>
              <a:gd name="connsiteY119" fmla="*/ 3535326 h 4263656"/>
              <a:gd name="connsiteX120" fmla="*/ 4120117 w 10542182"/>
              <a:gd name="connsiteY120" fmla="*/ 3535326 h 4263656"/>
              <a:gd name="connsiteX121" fmla="*/ 4242391 w 10542182"/>
              <a:gd name="connsiteY121" fmla="*/ 3535326 h 4263656"/>
              <a:gd name="connsiteX122" fmla="*/ 4242391 w 10542182"/>
              <a:gd name="connsiteY122" fmla="*/ 3593805 h 4263656"/>
              <a:gd name="connsiteX123" fmla="*/ 4279605 w 10542182"/>
              <a:gd name="connsiteY123" fmla="*/ 3593805 h 4263656"/>
              <a:gd name="connsiteX124" fmla="*/ 4279605 w 10542182"/>
              <a:gd name="connsiteY124" fmla="*/ 3636335 h 4263656"/>
              <a:gd name="connsiteX125" fmla="*/ 4614531 w 10542182"/>
              <a:gd name="connsiteY125" fmla="*/ 3636335 h 4263656"/>
              <a:gd name="connsiteX126" fmla="*/ 4614531 w 10542182"/>
              <a:gd name="connsiteY126" fmla="*/ 3657600 h 4263656"/>
              <a:gd name="connsiteX127" fmla="*/ 4704907 w 10542182"/>
              <a:gd name="connsiteY127" fmla="*/ 3657600 h 4263656"/>
              <a:gd name="connsiteX128" fmla="*/ 4704907 w 10542182"/>
              <a:gd name="connsiteY128" fmla="*/ 3694814 h 4263656"/>
              <a:gd name="connsiteX129" fmla="*/ 4779335 w 10542182"/>
              <a:gd name="connsiteY129" fmla="*/ 3694814 h 4263656"/>
              <a:gd name="connsiteX130" fmla="*/ 4779335 w 10542182"/>
              <a:gd name="connsiteY130" fmla="*/ 3732028 h 4263656"/>
              <a:gd name="connsiteX131" fmla="*/ 4912242 w 10542182"/>
              <a:gd name="connsiteY131" fmla="*/ 3732028 h 4263656"/>
              <a:gd name="connsiteX132" fmla="*/ 4912242 w 10542182"/>
              <a:gd name="connsiteY132" fmla="*/ 3732028 h 4263656"/>
              <a:gd name="connsiteX133" fmla="*/ 5167424 w 10542182"/>
              <a:gd name="connsiteY133" fmla="*/ 3732028 h 4263656"/>
              <a:gd name="connsiteX134" fmla="*/ 5167424 w 10542182"/>
              <a:gd name="connsiteY134" fmla="*/ 3811772 h 4263656"/>
              <a:gd name="connsiteX135" fmla="*/ 5225903 w 10542182"/>
              <a:gd name="connsiteY135" fmla="*/ 3811772 h 4263656"/>
              <a:gd name="connsiteX136" fmla="*/ 5225903 w 10542182"/>
              <a:gd name="connsiteY136" fmla="*/ 3843670 h 4263656"/>
              <a:gd name="connsiteX137" fmla="*/ 5337544 w 10542182"/>
              <a:gd name="connsiteY137" fmla="*/ 3843670 h 4263656"/>
              <a:gd name="connsiteX138" fmla="*/ 5337544 w 10542182"/>
              <a:gd name="connsiteY138" fmla="*/ 3891516 h 4263656"/>
              <a:gd name="connsiteX139" fmla="*/ 5374758 w 10542182"/>
              <a:gd name="connsiteY139" fmla="*/ 3891516 h 4263656"/>
              <a:gd name="connsiteX140" fmla="*/ 5374758 w 10542182"/>
              <a:gd name="connsiteY140" fmla="*/ 3934047 h 4263656"/>
              <a:gd name="connsiteX141" fmla="*/ 5422605 w 10542182"/>
              <a:gd name="connsiteY141" fmla="*/ 3934047 h 4263656"/>
              <a:gd name="connsiteX142" fmla="*/ 5422605 w 10542182"/>
              <a:gd name="connsiteY142" fmla="*/ 3960628 h 4263656"/>
              <a:gd name="connsiteX143" fmla="*/ 5497033 w 10542182"/>
              <a:gd name="connsiteY143" fmla="*/ 3960628 h 4263656"/>
              <a:gd name="connsiteX144" fmla="*/ 5497033 w 10542182"/>
              <a:gd name="connsiteY144" fmla="*/ 4008475 h 4263656"/>
              <a:gd name="connsiteX145" fmla="*/ 5661838 w 10542182"/>
              <a:gd name="connsiteY145" fmla="*/ 4008475 h 4263656"/>
              <a:gd name="connsiteX146" fmla="*/ 5661838 w 10542182"/>
              <a:gd name="connsiteY146" fmla="*/ 4056321 h 4263656"/>
              <a:gd name="connsiteX147" fmla="*/ 6762307 w 10542182"/>
              <a:gd name="connsiteY147" fmla="*/ 4056321 h 4263656"/>
              <a:gd name="connsiteX148" fmla="*/ 6762307 w 10542182"/>
              <a:gd name="connsiteY148" fmla="*/ 4109484 h 4263656"/>
              <a:gd name="connsiteX149" fmla="*/ 7549117 w 10542182"/>
              <a:gd name="connsiteY149" fmla="*/ 4109484 h 4263656"/>
              <a:gd name="connsiteX150" fmla="*/ 7549117 w 10542182"/>
              <a:gd name="connsiteY150" fmla="*/ 4167963 h 4263656"/>
              <a:gd name="connsiteX151" fmla="*/ 9425763 w 10542182"/>
              <a:gd name="connsiteY151" fmla="*/ 4167963 h 4263656"/>
              <a:gd name="connsiteX152" fmla="*/ 9425763 w 10542182"/>
              <a:gd name="connsiteY152" fmla="*/ 4226442 h 4263656"/>
              <a:gd name="connsiteX153" fmla="*/ 10542182 w 10542182"/>
              <a:gd name="connsiteY153" fmla="*/ 4226442 h 4263656"/>
              <a:gd name="connsiteX154" fmla="*/ 10542182 w 10542182"/>
              <a:gd name="connsiteY154"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77926 w 10542182"/>
              <a:gd name="connsiteY57" fmla="*/ 1951075 h 4263656"/>
              <a:gd name="connsiteX58" fmla="*/ 1477926 w 10542182"/>
              <a:gd name="connsiteY58" fmla="*/ 2020186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3712 w 10542182"/>
              <a:gd name="connsiteY87" fmla="*/ 2589028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0521 w 10542182"/>
              <a:gd name="connsiteY108" fmla="*/ 3248247 h 4263656"/>
              <a:gd name="connsiteX109" fmla="*/ 3429000 w 10542182"/>
              <a:gd name="connsiteY109" fmla="*/ 3248247 h 4263656"/>
              <a:gd name="connsiteX110" fmla="*/ 3429000 w 10542182"/>
              <a:gd name="connsiteY110" fmla="*/ 3375837 h 4263656"/>
              <a:gd name="connsiteX111" fmla="*/ 3476847 w 10542182"/>
              <a:gd name="connsiteY111" fmla="*/ 3375837 h 4263656"/>
              <a:gd name="connsiteX112" fmla="*/ 3476847 w 10542182"/>
              <a:gd name="connsiteY112" fmla="*/ 3434316 h 4263656"/>
              <a:gd name="connsiteX113" fmla="*/ 3514061 w 10542182"/>
              <a:gd name="connsiteY113" fmla="*/ 3434316 h 4263656"/>
              <a:gd name="connsiteX114" fmla="*/ 3514061 w 10542182"/>
              <a:gd name="connsiteY114" fmla="*/ 3476847 h 4263656"/>
              <a:gd name="connsiteX115" fmla="*/ 3604438 w 10542182"/>
              <a:gd name="connsiteY115" fmla="*/ 3476847 h 4263656"/>
              <a:gd name="connsiteX116" fmla="*/ 3604438 w 10542182"/>
              <a:gd name="connsiteY116" fmla="*/ 3487479 h 4263656"/>
              <a:gd name="connsiteX117" fmla="*/ 3960628 w 10542182"/>
              <a:gd name="connsiteY117" fmla="*/ 3487479 h 4263656"/>
              <a:gd name="connsiteX118" fmla="*/ 3960628 w 10542182"/>
              <a:gd name="connsiteY118" fmla="*/ 3535326 h 4263656"/>
              <a:gd name="connsiteX119" fmla="*/ 4120117 w 10542182"/>
              <a:gd name="connsiteY119" fmla="*/ 3535326 h 4263656"/>
              <a:gd name="connsiteX120" fmla="*/ 4120117 w 10542182"/>
              <a:gd name="connsiteY120" fmla="*/ 3535326 h 4263656"/>
              <a:gd name="connsiteX121" fmla="*/ 4242391 w 10542182"/>
              <a:gd name="connsiteY121" fmla="*/ 3535326 h 4263656"/>
              <a:gd name="connsiteX122" fmla="*/ 4242391 w 10542182"/>
              <a:gd name="connsiteY122" fmla="*/ 3593805 h 4263656"/>
              <a:gd name="connsiteX123" fmla="*/ 4279605 w 10542182"/>
              <a:gd name="connsiteY123" fmla="*/ 3593805 h 4263656"/>
              <a:gd name="connsiteX124" fmla="*/ 4279605 w 10542182"/>
              <a:gd name="connsiteY124" fmla="*/ 3636335 h 4263656"/>
              <a:gd name="connsiteX125" fmla="*/ 4614531 w 10542182"/>
              <a:gd name="connsiteY125" fmla="*/ 3636335 h 4263656"/>
              <a:gd name="connsiteX126" fmla="*/ 4614531 w 10542182"/>
              <a:gd name="connsiteY126" fmla="*/ 3657600 h 4263656"/>
              <a:gd name="connsiteX127" fmla="*/ 4704907 w 10542182"/>
              <a:gd name="connsiteY127" fmla="*/ 3657600 h 4263656"/>
              <a:gd name="connsiteX128" fmla="*/ 4704907 w 10542182"/>
              <a:gd name="connsiteY128" fmla="*/ 3694814 h 4263656"/>
              <a:gd name="connsiteX129" fmla="*/ 4779335 w 10542182"/>
              <a:gd name="connsiteY129" fmla="*/ 3694814 h 4263656"/>
              <a:gd name="connsiteX130" fmla="*/ 4779335 w 10542182"/>
              <a:gd name="connsiteY130" fmla="*/ 3732028 h 4263656"/>
              <a:gd name="connsiteX131" fmla="*/ 4912242 w 10542182"/>
              <a:gd name="connsiteY131" fmla="*/ 3732028 h 4263656"/>
              <a:gd name="connsiteX132" fmla="*/ 4912242 w 10542182"/>
              <a:gd name="connsiteY132" fmla="*/ 3732028 h 4263656"/>
              <a:gd name="connsiteX133" fmla="*/ 5167424 w 10542182"/>
              <a:gd name="connsiteY133" fmla="*/ 3732028 h 4263656"/>
              <a:gd name="connsiteX134" fmla="*/ 5167424 w 10542182"/>
              <a:gd name="connsiteY134" fmla="*/ 3811772 h 4263656"/>
              <a:gd name="connsiteX135" fmla="*/ 5225903 w 10542182"/>
              <a:gd name="connsiteY135" fmla="*/ 3811772 h 4263656"/>
              <a:gd name="connsiteX136" fmla="*/ 5225903 w 10542182"/>
              <a:gd name="connsiteY136" fmla="*/ 3843670 h 4263656"/>
              <a:gd name="connsiteX137" fmla="*/ 5337544 w 10542182"/>
              <a:gd name="connsiteY137" fmla="*/ 3843670 h 4263656"/>
              <a:gd name="connsiteX138" fmla="*/ 5337544 w 10542182"/>
              <a:gd name="connsiteY138" fmla="*/ 3891516 h 4263656"/>
              <a:gd name="connsiteX139" fmla="*/ 5374758 w 10542182"/>
              <a:gd name="connsiteY139" fmla="*/ 3891516 h 4263656"/>
              <a:gd name="connsiteX140" fmla="*/ 5374758 w 10542182"/>
              <a:gd name="connsiteY140" fmla="*/ 3934047 h 4263656"/>
              <a:gd name="connsiteX141" fmla="*/ 5422605 w 10542182"/>
              <a:gd name="connsiteY141" fmla="*/ 3934047 h 4263656"/>
              <a:gd name="connsiteX142" fmla="*/ 5422605 w 10542182"/>
              <a:gd name="connsiteY142" fmla="*/ 3960628 h 4263656"/>
              <a:gd name="connsiteX143" fmla="*/ 5497033 w 10542182"/>
              <a:gd name="connsiteY143" fmla="*/ 3960628 h 4263656"/>
              <a:gd name="connsiteX144" fmla="*/ 5497033 w 10542182"/>
              <a:gd name="connsiteY144" fmla="*/ 4008475 h 4263656"/>
              <a:gd name="connsiteX145" fmla="*/ 5661838 w 10542182"/>
              <a:gd name="connsiteY145" fmla="*/ 4008475 h 4263656"/>
              <a:gd name="connsiteX146" fmla="*/ 5661838 w 10542182"/>
              <a:gd name="connsiteY146" fmla="*/ 4056321 h 4263656"/>
              <a:gd name="connsiteX147" fmla="*/ 6762307 w 10542182"/>
              <a:gd name="connsiteY147" fmla="*/ 4056321 h 4263656"/>
              <a:gd name="connsiteX148" fmla="*/ 6762307 w 10542182"/>
              <a:gd name="connsiteY148" fmla="*/ 4109484 h 4263656"/>
              <a:gd name="connsiteX149" fmla="*/ 7549117 w 10542182"/>
              <a:gd name="connsiteY149" fmla="*/ 4109484 h 4263656"/>
              <a:gd name="connsiteX150" fmla="*/ 7549117 w 10542182"/>
              <a:gd name="connsiteY150" fmla="*/ 4167963 h 4263656"/>
              <a:gd name="connsiteX151" fmla="*/ 9425763 w 10542182"/>
              <a:gd name="connsiteY151" fmla="*/ 4167963 h 4263656"/>
              <a:gd name="connsiteX152" fmla="*/ 9425763 w 10542182"/>
              <a:gd name="connsiteY152" fmla="*/ 4226442 h 4263656"/>
              <a:gd name="connsiteX153" fmla="*/ 10542182 w 10542182"/>
              <a:gd name="connsiteY153" fmla="*/ 4226442 h 4263656"/>
              <a:gd name="connsiteX154" fmla="*/ 10542182 w 10542182"/>
              <a:gd name="connsiteY154"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77926 w 10542182"/>
              <a:gd name="connsiteY57" fmla="*/ 1951075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3712 w 10542182"/>
              <a:gd name="connsiteY87" fmla="*/ 2589028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0521 w 10542182"/>
              <a:gd name="connsiteY108" fmla="*/ 3248247 h 4263656"/>
              <a:gd name="connsiteX109" fmla="*/ 3429000 w 10542182"/>
              <a:gd name="connsiteY109" fmla="*/ 3248247 h 4263656"/>
              <a:gd name="connsiteX110" fmla="*/ 3429000 w 10542182"/>
              <a:gd name="connsiteY110" fmla="*/ 3375837 h 4263656"/>
              <a:gd name="connsiteX111" fmla="*/ 3476847 w 10542182"/>
              <a:gd name="connsiteY111" fmla="*/ 3375837 h 4263656"/>
              <a:gd name="connsiteX112" fmla="*/ 3476847 w 10542182"/>
              <a:gd name="connsiteY112" fmla="*/ 3434316 h 4263656"/>
              <a:gd name="connsiteX113" fmla="*/ 3514061 w 10542182"/>
              <a:gd name="connsiteY113" fmla="*/ 3434316 h 4263656"/>
              <a:gd name="connsiteX114" fmla="*/ 3514061 w 10542182"/>
              <a:gd name="connsiteY114" fmla="*/ 3476847 h 4263656"/>
              <a:gd name="connsiteX115" fmla="*/ 3604438 w 10542182"/>
              <a:gd name="connsiteY115" fmla="*/ 3476847 h 4263656"/>
              <a:gd name="connsiteX116" fmla="*/ 3604438 w 10542182"/>
              <a:gd name="connsiteY116" fmla="*/ 3487479 h 4263656"/>
              <a:gd name="connsiteX117" fmla="*/ 3960628 w 10542182"/>
              <a:gd name="connsiteY117" fmla="*/ 3487479 h 4263656"/>
              <a:gd name="connsiteX118" fmla="*/ 3960628 w 10542182"/>
              <a:gd name="connsiteY118" fmla="*/ 3535326 h 4263656"/>
              <a:gd name="connsiteX119" fmla="*/ 4120117 w 10542182"/>
              <a:gd name="connsiteY119" fmla="*/ 3535326 h 4263656"/>
              <a:gd name="connsiteX120" fmla="*/ 4120117 w 10542182"/>
              <a:gd name="connsiteY120" fmla="*/ 3535326 h 4263656"/>
              <a:gd name="connsiteX121" fmla="*/ 4242391 w 10542182"/>
              <a:gd name="connsiteY121" fmla="*/ 3535326 h 4263656"/>
              <a:gd name="connsiteX122" fmla="*/ 4242391 w 10542182"/>
              <a:gd name="connsiteY122" fmla="*/ 3593805 h 4263656"/>
              <a:gd name="connsiteX123" fmla="*/ 4279605 w 10542182"/>
              <a:gd name="connsiteY123" fmla="*/ 3593805 h 4263656"/>
              <a:gd name="connsiteX124" fmla="*/ 4279605 w 10542182"/>
              <a:gd name="connsiteY124" fmla="*/ 3636335 h 4263656"/>
              <a:gd name="connsiteX125" fmla="*/ 4614531 w 10542182"/>
              <a:gd name="connsiteY125" fmla="*/ 3636335 h 4263656"/>
              <a:gd name="connsiteX126" fmla="*/ 4614531 w 10542182"/>
              <a:gd name="connsiteY126" fmla="*/ 3657600 h 4263656"/>
              <a:gd name="connsiteX127" fmla="*/ 4704907 w 10542182"/>
              <a:gd name="connsiteY127" fmla="*/ 3657600 h 4263656"/>
              <a:gd name="connsiteX128" fmla="*/ 4704907 w 10542182"/>
              <a:gd name="connsiteY128" fmla="*/ 3694814 h 4263656"/>
              <a:gd name="connsiteX129" fmla="*/ 4779335 w 10542182"/>
              <a:gd name="connsiteY129" fmla="*/ 3694814 h 4263656"/>
              <a:gd name="connsiteX130" fmla="*/ 4779335 w 10542182"/>
              <a:gd name="connsiteY130" fmla="*/ 3732028 h 4263656"/>
              <a:gd name="connsiteX131" fmla="*/ 4912242 w 10542182"/>
              <a:gd name="connsiteY131" fmla="*/ 3732028 h 4263656"/>
              <a:gd name="connsiteX132" fmla="*/ 4912242 w 10542182"/>
              <a:gd name="connsiteY132" fmla="*/ 3732028 h 4263656"/>
              <a:gd name="connsiteX133" fmla="*/ 5167424 w 10542182"/>
              <a:gd name="connsiteY133" fmla="*/ 3732028 h 4263656"/>
              <a:gd name="connsiteX134" fmla="*/ 5167424 w 10542182"/>
              <a:gd name="connsiteY134" fmla="*/ 3811772 h 4263656"/>
              <a:gd name="connsiteX135" fmla="*/ 5225903 w 10542182"/>
              <a:gd name="connsiteY135" fmla="*/ 3811772 h 4263656"/>
              <a:gd name="connsiteX136" fmla="*/ 5225903 w 10542182"/>
              <a:gd name="connsiteY136" fmla="*/ 3843670 h 4263656"/>
              <a:gd name="connsiteX137" fmla="*/ 5337544 w 10542182"/>
              <a:gd name="connsiteY137" fmla="*/ 3843670 h 4263656"/>
              <a:gd name="connsiteX138" fmla="*/ 5337544 w 10542182"/>
              <a:gd name="connsiteY138" fmla="*/ 3891516 h 4263656"/>
              <a:gd name="connsiteX139" fmla="*/ 5374758 w 10542182"/>
              <a:gd name="connsiteY139" fmla="*/ 3891516 h 4263656"/>
              <a:gd name="connsiteX140" fmla="*/ 5374758 w 10542182"/>
              <a:gd name="connsiteY140" fmla="*/ 3934047 h 4263656"/>
              <a:gd name="connsiteX141" fmla="*/ 5422605 w 10542182"/>
              <a:gd name="connsiteY141" fmla="*/ 3934047 h 4263656"/>
              <a:gd name="connsiteX142" fmla="*/ 5422605 w 10542182"/>
              <a:gd name="connsiteY142" fmla="*/ 3960628 h 4263656"/>
              <a:gd name="connsiteX143" fmla="*/ 5497033 w 10542182"/>
              <a:gd name="connsiteY143" fmla="*/ 3960628 h 4263656"/>
              <a:gd name="connsiteX144" fmla="*/ 5497033 w 10542182"/>
              <a:gd name="connsiteY144" fmla="*/ 4008475 h 4263656"/>
              <a:gd name="connsiteX145" fmla="*/ 5661838 w 10542182"/>
              <a:gd name="connsiteY145" fmla="*/ 4008475 h 4263656"/>
              <a:gd name="connsiteX146" fmla="*/ 5661838 w 10542182"/>
              <a:gd name="connsiteY146" fmla="*/ 4056321 h 4263656"/>
              <a:gd name="connsiteX147" fmla="*/ 6762307 w 10542182"/>
              <a:gd name="connsiteY147" fmla="*/ 4056321 h 4263656"/>
              <a:gd name="connsiteX148" fmla="*/ 6762307 w 10542182"/>
              <a:gd name="connsiteY148" fmla="*/ 4109484 h 4263656"/>
              <a:gd name="connsiteX149" fmla="*/ 7549117 w 10542182"/>
              <a:gd name="connsiteY149" fmla="*/ 4109484 h 4263656"/>
              <a:gd name="connsiteX150" fmla="*/ 7549117 w 10542182"/>
              <a:gd name="connsiteY150" fmla="*/ 4167963 h 4263656"/>
              <a:gd name="connsiteX151" fmla="*/ 9425763 w 10542182"/>
              <a:gd name="connsiteY151" fmla="*/ 4167963 h 4263656"/>
              <a:gd name="connsiteX152" fmla="*/ 9425763 w 10542182"/>
              <a:gd name="connsiteY152" fmla="*/ 4226442 h 4263656"/>
              <a:gd name="connsiteX153" fmla="*/ 10542182 w 10542182"/>
              <a:gd name="connsiteY153" fmla="*/ 4226442 h 4263656"/>
              <a:gd name="connsiteX154" fmla="*/ 10542182 w 10542182"/>
              <a:gd name="connsiteY154"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4114 w 10542182"/>
              <a:gd name="connsiteY57" fmla="*/ 1946313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3712 w 10542182"/>
              <a:gd name="connsiteY87" fmla="*/ 2589028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0521 w 10542182"/>
              <a:gd name="connsiteY108" fmla="*/ 3248247 h 4263656"/>
              <a:gd name="connsiteX109" fmla="*/ 3429000 w 10542182"/>
              <a:gd name="connsiteY109" fmla="*/ 3248247 h 4263656"/>
              <a:gd name="connsiteX110" fmla="*/ 3429000 w 10542182"/>
              <a:gd name="connsiteY110" fmla="*/ 3375837 h 4263656"/>
              <a:gd name="connsiteX111" fmla="*/ 3476847 w 10542182"/>
              <a:gd name="connsiteY111" fmla="*/ 3375837 h 4263656"/>
              <a:gd name="connsiteX112" fmla="*/ 3476847 w 10542182"/>
              <a:gd name="connsiteY112" fmla="*/ 3434316 h 4263656"/>
              <a:gd name="connsiteX113" fmla="*/ 3514061 w 10542182"/>
              <a:gd name="connsiteY113" fmla="*/ 3434316 h 4263656"/>
              <a:gd name="connsiteX114" fmla="*/ 3514061 w 10542182"/>
              <a:gd name="connsiteY114" fmla="*/ 3476847 h 4263656"/>
              <a:gd name="connsiteX115" fmla="*/ 3604438 w 10542182"/>
              <a:gd name="connsiteY115" fmla="*/ 3476847 h 4263656"/>
              <a:gd name="connsiteX116" fmla="*/ 3604438 w 10542182"/>
              <a:gd name="connsiteY116" fmla="*/ 3487479 h 4263656"/>
              <a:gd name="connsiteX117" fmla="*/ 3960628 w 10542182"/>
              <a:gd name="connsiteY117" fmla="*/ 3487479 h 4263656"/>
              <a:gd name="connsiteX118" fmla="*/ 3960628 w 10542182"/>
              <a:gd name="connsiteY118" fmla="*/ 3535326 h 4263656"/>
              <a:gd name="connsiteX119" fmla="*/ 4120117 w 10542182"/>
              <a:gd name="connsiteY119" fmla="*/ 3535326 h 4263656"/>
              <a:gd name="connsiteX120" fmla="*/ 4120117 w 10542182"/>
              <a:gd name="connsiteY120" fmla="*/ 3535326 h 4263656"/>
              <a:gd name="connsiteX121" fmla="*/ 4242391 w 10542182"/>
              <a:gd name="connsiteY121" fmla="*/ 3535326 h 4263656"/>
              <a:gd name="connsiteX122" fmla="*/ 4242391 w 10542182"/>
              <a:gd name="connsiteY122" fmla="*/ 3593805 h 4263656"/>
              <a:gd name="connsiteX123" fmla="*/ 4279605 w 10542182"/>
              <a:gd name="connsiteY123" fmla="*/ 3593805 h 4263656"/>
              <a:gd name="connsiteX124" fmla="*/ 4279605 w 10542182"/>
              <a:gd name="connsiteY124" fmla="*/ 3636335 h 4263656"/>
              <a:gd name="connsiteX125" fmla="*/ 4614531 w 10542182"/>
              <a:gd name="connsiteY125" fmla="*/ 3636335 h 4263656"/>
              <a:gd name="connsiteX126" fmla="*/ 4614531 w 10542182"/>
              <a:gd name="connsiteY126" fmla="*/ 3657600 h 4263656"/>
              <a:gd name="connsiteX127" fmla="*/ 4704907 w 10542182"/>
              <a:gd name="connsiteY127" fmla="*/ 3657600 h 4263656"/>
              <a:gd name="connsiteX128" fmla="*/ 4704907 w 10542182"/>
              <a:gd name="connsiteY128" fmla="*/ 3694814 h 4263656"/>
              <a:gd name="connsiteX129" fmla="*/ 4779335 w 10542182"/>
              <a:gd name="connsiteY129" fmla="*/ 3694814 h 4263656"/>
              <a:gd name="connsiteX130" fmla="*/ 4779335 w 10542182"/>
              <a:gd name="connsiteY130" fmla="*/ 3732028 h 4263656"/>
              <a:gd name="connsiteX131" fmla="*/ 4912242 w 10542182"/>
              <a:gd name="connsiteY131" fmla="*/ 3732028 h 4263656"/>
              <a:gd name="connsiteX132" fmla="*/ 4912242 w 10542182"/>
              <a:gd name="connsiteY132" fmla="*/ 3732028 h 4263656"/>
              <a:gd name="connsiteX133" fmla="*/ 5167424 w 10542182"/>
              <a:gd name="connsiteY133" fmla="*/ 3732028 h 4263656"/>
              <a:gd name="connsiteX134" fmla="*/ 5167424 w 10542182"/>
              <a:gd name="connsiteY134" fmla="*/ 3811772 h 4263656"/>
              <a:gd name="connsiteX135" fmla="*/ 5225903 w 10542182"/>
              <a:gd name="connsiteY135" fmla="*/ 3811772 h 4263656"/>
              <a:gd name="connsiteX136" fmla="*/ 5225903 w 10542182"/>
              <a:gd name="connsiteY136" fmla="*/ 3843670 h 4263656"/>
              <a:gd name="connsiteX137" fmla="*/ 5337544 w 10542182"/>
              <a:gd name="connsiteY137" fmla="*/ 3843670 h 4263656"/>
              <a:gd name="connsiteX138" fmla="*/ 5337544 w 10542182"/>
              <a:gd name="connsiteY138" fmla="*/ 3891516 h 4263656"/>
              <a:gd name="connsiteX139" fmla="*/ 5374758 w 10542182"/>
              <a:gd name="connsiteY139" fmla="*/ 3891516 h 4263656"/>
              <a:gd name="connsiteX140" fmla="*/ 5374758 w 10542182"/>
              <a:gd name="connsiteY140" fmla="*/ 3934047 h 4263656"/>
              <a:gd name="connsiteX141" fmla="*/ 5422605 w 10542182"/>
              <a:gd name="connsiteY141" fmla="*/ 3934047 h 4263656"/>
              <a:gd name="connsiteX142" fmla="*/ 5422605 w 10542182"/>
              <a:gd name="connsiteY142" fmla="*/ 3960628 h 4263656"/>
              <a:gd name="connsiteX143" fmla="*/ 5497033 w 10542182"/>
              <a:gd name="connsiteY143" fmla="*/ 3960628 h 4263656"/>
              <a:gd name="connsiteX144" fmla="*/ 5497033 w 10542182"/>
              <a:gd name="connsiteY144" fmla="*/ 4008475 h 4263656"/>
              <a:gd name="connsiteX145" fmla="*/ 5661838 w 10542182"/>
              <a:gd name="connsiteY145" fmla="*/ 4008475 h 4263656"/>
              <a:gd name="connsiteX146" fmla="*/ 5661838 w 10542182"/>
              <a:gd name="connsiteY146" fmla="*/ 4056321 h 4263656"/>
              <a:gd name="connsiteX147" fmla="*/ 6762307 w 10542182"/>
              <a:gd name="connsiteY147" fmla="*/ 4056321 h 4263656"/>
              <a:gd name="connsiteX148" fmla="*/ 6762307 w 10542182"/>
              <a:gd name="connsiteY148" fmla="*/ 4109484 h 4263656"/>
              <a:gd name="connsiteX149" fmla="*/ 7549117 w 10542182"/>
              <a:gd name="connsiteY149" fmla="*/ 4109484 h 4263656"/>
              <a:gd name="connsiteX150" fmla="*/ 7549117 w 10542182"/>
              <a:gd name="connsiteY150" fmla="*/ 4167963 h 4263656"/>
              <a:gd name="connsiteX151" fmla="*/ 9425763 w 10542182"/>
              <a:gd name="connsiteY151" fmla="*/ 4167963 h 4263656"/>
              <a:gd name="connsiteX152" fmla="*/ 9425763 w 10542182"/>
              <a:gd name="connsiteY152" fmla="*/ 4226442 h 4263656"/>
              <a:gd name="connsiteX153" fmla="*/ 10542182 w 10542182"/>
              <a:gd name="connsiteY153" fmla="*/ 4226442 h 4263656"/>
              <a:gd name="connsiteX154" fmla="*/ 10542182 w 10542182"/>
              <a:gd name="connsiteY154"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3712 w 10542182"/>
              <a:gd name="connsiteY87" fmla="*/ 2589028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0521 w 10542182"/>
              <a:gd name="connsiteY108" fmla="*/ 3248247 h 4263656"/>
              <a:gd name="connsiteX109" fmla="*/ 3429000 w 10542182"/>
              <a:gd name="connsiteY109" fmla="*/ 3248247 h 4263656"/>
              <a:gd name="connsiteX110" fmla="*/ 3429000 w 10542182"/>
              <a:gd name="connsiteY110" fmla="*/ 3375837 h 4263656"/>
              <a:gd name="connsiteX111" fmla="*/ 3476847 w 10542182"/>
              <a:gd name="connsiteY111" fmla="*/ 3375837 h 4263656"/>
              <a:gd name="connsiteX112" fmla="*/ 3476847 w 10542182"/>
              <a:gd name="connsiteY112" fmla="*/ 3434316 h 4263656"/>
              <a:gd name="connsiteX113" fmla="*/ 3514061 w 10542182"/>
              <a:gd name="connsiteY113" fmla="*/ 3434316 h 4263656"/>
              <a:gd name="connsiteX114" fmla="*/ 3514061 w 10542182"/>
              <a:gd name="connsiteY114" fmla="*/ 3476847 h 4263656"/>
              <a:gd name="connsiteX115" fmla="*/ 3604438 w 10542182"/>
              <a:gd name="connsiteY115" fmla="*/ 3476847 h 4263656"/>
              <a:gd name="connsiteX116" fmla="*/ 3604438 w 10542182"/>
              <a:gd name="connsiteY116" fmla="*/ 3487479 h 4263656"/>
              <a:gd name="connsiteX117" fmla="*/ 3960628 w 10542182"/>
              <a:gd name="connsiteY117" fmla="*/ 3487479 h 4263656"/>
              <a:gd name="connsiteX118" fmla="*/ 3960628 w 10542182"/>
              <a:gd name="connsiteY118" fmla="*/ 3535326 h 4263656"/>
              <a:gd name="connsiteX119" fmla="*/ 4120117 w 10542182"/>
              <a:gd name="connsiteY119" fmla="*/ 3535326 h 4263656"/>
              <a:gd name="connsiteX120" fmla="*/ 4120117 w 10542182"/>
              <a:gd name="connsiteY120" fmla="*/ 3535326 h 4263656"/>
              <a:gd name="connsiteX121" fmla="*/ 4242391 w 10542182"/>
              <a:gd name="connsiteY121" fmla="*/ 3535326 h 4263656"/>
              <a:gd name="connsiteX122" fmla="*/ 4242391 w 10542182"/>
              <a:gd name="connsiteY122" fmla="*/ 3593805 h 4263656"/>
              <a:gd name="connsiteX123" fmla="*/ 4279605 w 10542182"/>
              <a:gd name="connsiteY123" fmla="*/ 3593805 h 4263656"/>
              <a:gd name="connsiteX124" fmla="*/ 4279605 w 10542182"/>
              <a:gd name="connsiteY124" fmla="*/ 3636335 h 4263656"/>
              <a:gd name="connsiteX125" fmla="*/ 4614531 w 10542182"/>
              <a:gd name="connsiteY125" fmla="*/ 3636335 h 4263656"/>
              <a:gd name="connsiteX126" fmla="*/ 4614531 w 10542182"/>
              <a:gd name="connsiteY126" fmla="*/ 3657600 h 4263656"/>
              <a:gd name="connsiteX127" fmla="*/ 4704907 w 10542182"/>
              <a:gd name="connsiteY127" fmla="*/ 3657600 h 4263656"/>
              <a:gd name="connsiteX128" fmla="*/ 4704907 w 10542182"/>
              <a:gd name="connsiteY128" fmla="*/ 3694814 h 4263656"/>
              <a:gd name="connsiteX129" fmla="*/ 4779335 w 10542182"/>
              <a:gd name="connsiteY129" fmla="*/ 3694814 h 4263656"/>
              <a:gd name="connsiteX130" fmla="*/ 4779335 w 10542182"/>
              <a:gd name="connsiteY130" fmla="*/ 3732028 h 4263656"/>
              <a:gd name="connsiteX131" fmla="*/ 4912242 w 10542182"/>
              <a:gd name="connsiteY131" fmla="*/ 3732028 h 4263656"/>
              <a:gd name="connsiteX132" fmla="*/ 4912242 w 10542182"/>
              <a:gd name="connsiteY132" fmla="*/ 3732028 h 4263656"/>
              <a:gd name="connsiteX133" fmla="*/ 5167424 w 10542182"/>
              <a:gd name="connsiteY133" fmla="*/ 3732028 h 4263656"/>
              <a:gd name="connsiteX134" fmla="*/ 5167424 w 10542182"/>
              <a:gd name="connsiteY134" fmla="*/ 3811772 h 4263656"/>
              <a:gd name="connsiteX135" fmla="*/ 5225903 w 10542182"/>
              <a:gd name="connsiteY135" fmla="*/ 3811772 h 4263656"/>
              <a:gd name="connsiteX136" fmla="*/ 5225903 w 10542182"/>
              <a:gd name="connsiteY136" fmla="*/ 3843670 h 4263656"/>
              <a:gd name="connsiteX137" fmla="*/ 5337544 w 10542182"/>
              <a:gd name="connsiteY137" fmla="*/ 3843670 h 4263656"/>
              <a:gd name="connsiteX138" fmla="*/ 5337544 w 10542182"/>
              <a:gd name="connsiteY138" fmla="*/ 3891516 h 4263656"/>
              <a:gd name="connsiteX139" fmla="*/ 5374758 w 10542182"/>
              <a:gd name="connsiteY139" fmla="*/ 3891516 h 4263656"/>
              <a:gd name="connsiteX140" fmla="*/ 5374758 w 10542182"/>
              <a:gd name="connsiteY140" fmla="*/ 3934047 h 4263656"/>
              <a:gd name="connsiteX141" fmla="*/ 5422605 w 10542182"/>
              <a:gd name="connsiteY141" fmla="*/ 3934047 h 4263656"/>
              <a:gd name="connsiteX142" fmla="*/ 5422605 w 10542182"/>
              <a:gd name="connsiteY142" fmla="*/ 3960628 h 4263656"/>
              <a:gd name="connsiteX143" fmla="*/ 5497033 w 10542182"/>
              <a:gd name="connsiteY143" fmla="*/ 3960628 h 4263656"/>
              <a:gd name="connsiteX144" fmla="*/ 5497033 w 10542182"/>
              <a:gd name="connsiteY144" fmla="*/ 4008475 h 4263656"/>
              <a:gd name="connsiteX145" fmla="*/ 5661838 w 10542182"/>
              <a:gd name="connsiteY145" fmla="*/ 4008475 h 4263656"/>
              <a:gd name="connsiteX146" fmla="*/ 5661838 w 10542182"/>
              <a:gd name="connsiteY146" fmla="*/ 4056321 h 4263656"/>
              <a:gd name="connsiteX147" fmla="*/ 6762307 w 10542182"/>
              <a:gd name="connsiteY147" fmla="*/ 4056321 h 4263656"/>
              <a:gd name="connsiteX148" fmla="*/ 6762307 w 10542182"/>
              <a:gd name="connsiteY148" fmla="*/ 4109484 h 4263656"/>
              <a:gd name="connsiteX149" fmla="*/ 7549117 w 10542182"/>
              <a:gd name="connsiteY149" fmla="*/ 4109484 h 4263656"/>
              <a:gd name="connsiteX150" fmla="*/ 7549117 w 10542182"/>
              <a:gd name="connsiteY150" fmla="*/ 4167963 h 4263656"/>
              <a:gd name="connsiteX151" fmla="*/ 9425763 w 10542182"/>
              <a:gd name="connsiteY151" fmla="*/ 4167963 h 4263656"/>
              <a:gd name="connsiteX152" fmla="*/ 9425763 w 10542182"/>
              <a:gd name="connsiteY152" fmla="*/ 4226442 h 4263656"/>
              <a:gd name="connsiteX153" fmla="*/ 10542182 w 10542182"/>
              <a:gd name="connsiteY153" fmla="*/ 4226442 h 4263656"/>
              <a:gd name="connsiteX154" fmla="*/ 10542182 w 10542182"/>
              <a:gd name="connsiteY154"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3712 w 10542182"/>
              <a:gd name="connsiteY87" fmla="*/ 2589028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0521 w 10542182"/>
              <a:gd name="connsiteY108" fmla="*/ 3248247 h 4263656"/>
              <a:gd name="connsiteX109" fmla="*/ 3429000 w 10542182"/>
              <a:gd name="connsiteY109" fmla="*/ 3248247 h 4263656"/>
              <a:gd name="connsiteX110" fmla="*/ 3443288 w 10542182"/>
              <a:gd name="connsiteY110" fmla="*/ 3378218 h 4263656"/>
              <a:gd name="connsiteX111" fmla="*/ 3476847 w 10542182"/>
              <a:gd name="connsiteY111" fmla="*/ 3375837 h 4263656"/>
              <a:gd name="connsiteX112" fmla="*/ 3476847 w 10542182"/>
              <a:gd name="connsiteY112" fmla="*/ 3434316 h 4263656"/>
              <a:gd name="connsiteX113" fmla="*/ 3514061 w 10542182"/>
              <a:gd name="connsiteY113" fmla="*/ 3434316 h 4263656"/>
              <a:gd name="connsiteX114" fmla="*/ 3514061 w 10542182"/>
              <a:gd name="connsiteY114" fmla="*/ 3476847 h 4263656"/>
              <a:gd name="connsiteX115" fmla="*/ 3604438 w 10542182"/>
              <a:gd name="connsiteY115" fmla="*/ 3476847 h 4263656"/>
              <a:gd name="connsiteX116" fmla="*/ 3604438 w 10542182"/>
              <a:gd name="connsiteY116" fmla="*/ 3487479 h 4263656"/>
              <a:gd name="connsiteX117" fmla="*/ 3960628 w 10542182"/>
              <a:gd name="connsiteY117" fmla="*/ 3487479 h 4263656"/>
              <a:gd name="connsiteX118" fmla="*/ 3960628 w 10542182"/>
              <a:gd name="connsiteY118" fmla="*/ 3535326 h 4263656"/>
              <a:gd name="connsiteX119" fmla="*/ 4120117 w 10542182"/>
              <a:gd name="connsiteY119" fmla="*/ 3535326 h 4263656"/>
              <a:gd name="connsiteX120" fmla="*/ 4120117 w 10542182"/>
              <a:gd name="connsiteY120" fmla="*/ 3535326 h 4263656"/>
              <a:gd name="connsiteX121" fmla="*/ 4242391 w 10542182"/>
              <a:gd name="connsiteY121" fmla="*/ 3535326 h 4263656"/>
              <a:gd name="connsiteX122" fmla="*/ 4242391 w 10542182"/>
              <a:gd name="connsiteY122" fmla="*/ 3593805 h 4263656"/>
              <a:gd name="connsiteX123" fmla="*/ 4279605 w 10542182"/>
              <a:gd name="connsiteY123" fmla="*/ 3593805 h 4263656"/>
              <a:gd name="connsiteX124" fmla="*/ 4279605 w 10542182"/>
              <a:gd name="connsiteY124" fmla="*/ 3636335 h 4263656"/>
              <a:gd name="connsiteX125" fmla="*/ 4614531 w 10542182"/>
              <a:gd name="connsiteY125" fmla="*/ 3636335 h 4263656"/>
              <a:gd name="connsiteX126" fmla="*/ 4614531 w 10542182"/>
              <a:gd name="connsiteY126" fmla="*/ 3657600 h 4263656"/>
              <a:gd name="connsiteX127" fmla="*/ 4704907 w 10542182"/>
              <a:gd name="connsiteY127" fmla="*/ 3657600 h 4263656"/>
              <a:gd name="connsiteX128" fmla="*/ 4704907 w 10542182"/>
              <a:gd name="connsiteY128" fmla="*/ 3694814 h 4263656"/>
              <a:gd name="connsiteX129" fmla="*/ 4779335 w 10542182"/>
              <a:gd name="connsiteY129" fmla="*/ 3694814 h 4263656"/>
              <a:gd name="connsiteX130" fmla="*/ 4779335 w 10542182"/>
              <a:gd name="connsiteY130" fmla="*/ 3732028 h 4263656"/>
              <a:gd name="connsiteX131" fmla="*/ 4912242 w 10542182"/>
              <a:gd name="connsiteY131" fmla="*/ 3732028 h 4263656"/>
              <a:gd name="connsiteX132" fmla="*/ 4912242 w 10542182"/>
              <a:gd name="connsiteY132" fmla="*/ 3732028 h 4263656"/>
              <a:gd name="connsiteX133" fmla="*/ 5167424 w 10542182"/>
              <a:gd name="connsiteY133" fmla="*/ 3732028 h 4263656"/>
              <a:gd name="connsiteX134" fmla="*/ 5167424 w 10542182"/>
              <a:gd name="connsiteY134" fmla="*/ 3811772 h 4263656"/>
              <a:gd name="connsiteX135" fmla="*/ 5225903 w 10542182"/>
              <a:gd name="connsiteY135" fmla="*/ 3811772 h 4263656"/>
              <a:gd name="connsiteX136" fmla="*/ 5225903 w 10542182"/>
              <a:gd name="connsiteY136" fmla="*/ 3843670 h 4263656"/>
              <a:gd name="connsiteX137" fmla="*/ 5337544 w 10542182"/>
              <a:gd name="connsiteY137" fmla="*/ 3843670 h 4263656"/>
              <a:gd name="connsiteX138" fmla="*/ 5337544 w 10542182"/>
              <a:gd name="connsiteY138" fmla="*/ 3891516 h 4263656"/>
              <a:gd name="connsiteX139" fmla="*/ 5374758 w 10542182"/>
              <a:gd name="connsiteY139" fmla="*/ 3891516 h 4263656"/>
              <a:gd name="connsiteX140" fmla="*/ 5374758 w 10542182"/>
              <a:gd name="connsiteY140" fmla="*/ 3934047 h 4263656"/>
              <a:gd name="connsiteX141" fmla="*/ 5422605 w 10542182"/>
              <a:gd name="connsiteY141" fmla="*/ 3934047 h 4263656"/>
              <a:gd name="connsiteX142" fmla="*/ 5422605 w 10542182"/>
              <a:gd name="connsiteY142" fmla="*/ 3960628 h 4263656"/>
              <a:gd name="connsiteX143" fmla="*/ 5497033 w 10542182"/>
              <a:gd name="connsiteY143" fmla="*/ 3960628 h 4263656"/>
              <a:gd name="connsiteX144" fmla="*/ 5497033 w 10542182"/>
              <a:gd name="connsiteY144" fmla="*/ 4008475 h 4263656"/>
              <a:gd name="connsiteX145" fmla="*/ 5661838 w 10542182"/>
              <a:gd name="connsiteY145" fmla="*/ 4008475 h 4263656"/>
              <a:gd name="connsiteX146" fmla="*/ 5661838 w 10542182"/>
              <a:gd name="connsiteY146" fmla="*/ 4056321 h 4263656"/>
              <a:gd name="connsiteX147" fmla="*/ 6762307 w 10542182"/>
              <a:gd name="connsiteY147" fmla="*/ 4056321 h 4263656"/>
              <a:gd name="connsiteX148" fmla="*/ 6762307 w 10542182"/>
              <a:gd name="connsiteY148" fmla="*/ 4109484 h 4263656"/>
              <a:gd name="connsiteX149" fmla="*/ 7549117 w 10542182"/>
              <a:gd name="connsiteY149" fmla="*/ 4109484 h 4263656"/>
              <a:gd name="connsiteX150" fmla="*/ 7549117 w 10542182"/>
              <a:gd name="connsiteY150" fmla="*/ 4167963 h 4263656"/>
              <a:gd name="connsiteX151" fmla="*/ 9425763 w 10542182"/>
              <a:gd name="connsiteY151" fmla="*/ 4167963 h 4263656"/>
              <a:gd name="connsiteX152" fmla="*/ 9425763 w 10542182"/>
              <a:gd name="connsiteY152" fmla="*/ 4226442 h 4263656"/>
              <a:gd name="connsiteX153" fmla="*/ 10542182 w 10542182"/>
              <a:gd name="connsiteY153" fmla="*/ 4226442 h 4263656"/>
              <a:gd name="connsiteX154" fmla="*/ 10542182 w 10542182"/>
              <a:gd name="connsiteY154"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3712 w 10542182"/>
              <a:gd name="connsiteY87" fmla="*/ 2589028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0521 w 10542182"/>
              <a:gd name="connsiteY108" fmla="*/ 3248247 h 4263656"/>
              <a:gd name="connsiteX109" fmla="*/ 3440906 w 10542182"/>
              <a:gd name="connsiteY109" fmla="*/ 3253010 h 4263656"/>
              <a:gd name="connsiteX110" fmla="*/ 3443288 w 10542182"/>
              <a:gd name="connsiteY110" fmla="*/ 3378218 h 4263656"/>
              <a:gd name="connsiteX111" fmla="*/ 3476847 w 10542182"/>
              <a:gd name="connsiteY111" fmla="*/ 3375837 h 4263656"/>
              <a:gd name="connsiteX112" fmla="*/ 3476847 w 10542182"/>
              <a:gd name="connsiteY112" fmla="*/ 3434316 h 4263656"/>
              <a:gd name="connsiteX113" fmla="*/ 3514061 w 10542182"/>
              <a:gd name="connsiteY113" fmla="*/ 3434316 h 4263656"/>
              <a:gd name="connsiteX114" fmla="*/ 3514061 w 10542182"/>
              <a:gd name="connsiteY114" fmla="*/ 3476847 h 4263656"/>
              <a:gd name="connsiteX115" fmla="*/ 3604438 w 10542182"/>
              <a:gd name="connsiteY115" fmla="*/ 3476847 h 4263656"/>
              <a:gd name="connsiteX116" fmla="*/ 3604438 w 10542182"/>
              <a:gd name="connsiteY116" fmla="*/ 3487479 h 4263656"/>
              <a:gd name="connsiteX117" fmla="*/ 3960628 w 10542182"/>
              <a:gd name="connsiteY117" fmla="*/ 3487479 h 4263656"/>
              <a:gd name="connsiteX118" fmla="*/ 3960628 w 10542182"/>
              <a:gd name="connsiteY118" fmla="*/ 3535326 h 4263656"/>
              <a:gd name="connsiteX119" fmla="*/ 4120117 w 10542182"/>
              <a:gd name="connsiteY119" fmla="*/ 3535326 h 4263656"/>
              <a:gd name="connsiteX120" fmla="*/ 4120117 w 10542182"/>
              <a:gd name="connsiteY120" fmla="*/ 3535326 h 4263656"/>
              <a:gd name="connsiteX121" fmla="*/ 4242391 w 10542182"/>
              <a:gd name="connsiteY121" fmla="*/ 3535326 h 4263656"/>
              <a:gd name="connsiteX122" fmla="*/ 4242391 w 10542182"/>
              <a:gd name="connsiteY122" fmla="*/ 3593805 h 4263656"/>
              <a:gd name="connsiteX123" fmla="*/ 4279605 w 10542182"/>
              <a:gd name="connsiteY123" fmla="*/ 3593805 h 4263656"/>
              <a:gd name="connsiteX124" fmla="*/ 4279605 w 10542182"/>
              <a:gd name="connsiteY124" fmla="*/ 3636335 h 4263656"/>
              <a:gd name="connsiteX125" fmla="*/ 4614531 w 10542182"/>
              <a:gd name="connsiteY125" fmla="*/ 3636335 h 4263656"/>
              <a:gd name="connsiteX126" fmla="*/ 4614531 w 10542182"/>
              <a:gd name="connsiteY126" fmla="*/ 3657600 h 4263656"/>
              <a:gd name="connsiteX127" fmla="*/ 4704907 w 10542182"/>
              <a:gd name="connsiteY127" fmla="*/ 3657600 h 4263656"/>
              <a:gd name="connsiteX128" fmla="*/ 4704907 w 10542182"/>
              <a:gd name="connsiteY128" fmla="*/ 3694814 h 4263656"/>
              <a:gd name="connsiteX129" fmla="*/ 4779335 w 10542182"/>
              <a:gd name="connsiteY129" fmla="*/ 3694814 h 4263656"/>
              <a:gd name="connsiteX130" fmla="*/ 4779335 w 10542182"/>
              <a:gd name="connsiteY130" fmla="*/ 3732028 h 4263656"/>
              <a:gd name="connsiteX131" fmla="*/ 4912242 w 10542182"/>
              <a:gd name="connsiteY131" fmla="*/ 3732028 h 4263656"/>
              <a:gd name="connsiteX132" fmla="*/ 4912242 w 10542182"/>
              <a:gd name="connsiteY132" fmla="*/ 3732028 h 4263656"/>
              <a:gd name="connsiteX133" fmla="*/ 5167424 w 10542182"/>
              <a:gd name="connsiteY133" fmla="*/ 3732028 h 4263656"/>
              <a:gd name="connsiteX134" fmla="*/ 5167424 w 10542182"/>
              <a:gd name="connsiteY134" fmla="*/ 3811772 h 4263656"/>
              <a:gd name="connsiteX135" fmla="*/ 5225903 w 10542182"/>
              <a:gd name="connsiteY135" fmla="*/ 3811772 h 4263656"/>
              <a:gd name="connsiteX136" fmla="*/ 5225903 w 10542182"/>
              <a:gd name="connsiteY136" fmla="*/ 3843670 h 4263656"/>
              <a:gd name="connsiteX137" fmla="*/ 5337544 w 10542182"/>
              <a:gd name="connsiteY137" fmla="*/ 3843670 h 4263656"/>
              <a:gd name="connsiteX138" fmla="*/ 5337544 w 10542182"/>
              <a:gd name="connsiteY138" fmla="*/ 3891516 h 4263656"/>
              <a:gd name="connsiteX139" fmla="*/ 5374758 w 10542182"/>
              <a:gd name="connsiteY139" fmla="*/ 3891516 h 4263656"/>
              <a:gd name="connsiteX140" fmla="*/ 5374758 w 10542182"/>
              <a:gd name="connsiteY140" fmla="*/ 3934047 h 4263656"/>
              <a:gd name="connsiteX141" fmla="*/ 5422605 w 10542182"/>
              <a:gd name="connsiteY141" fmla="*/ 3934047 h 4263656"/>
              <a:gd name="connsiteX142" fmla="*/ 5422605 w 10542182"/>
              <a:gd name="connsiteY142" fmla="*/ 3960628 h 4263656"/>
              <a:gd name="connsiteX143" fmla="*/ 5497033 w 10542182"/>
              <a:gd name="connsiteY143" fmla="*/ 3960628 h 4263656"/>
              <a:gd name="connsiteX144" fmla="*/ 5497033 w 10542182"/>
              <a:gd name="connsiteY144" fmla="*/ 4008475 h 4263656"/>
              <a:gd name="connsiteX145" fmla="*/ 5661838 w 10542182"/>
              <a:gd name="connsiteY145" fmla="*/ 4008475 h 4263656"/>
              <a:gd name="connsiteX146" fmla="*/ 5661838 w 10542182"/>
              <a:gd name="connsiteY146" fmla="*/ 4056321 h 4263656"/>
              <a:gd name="connsiteX147" fmla="*/ 6762307 w 10542182"/>
              <a:gd name="connsiteY147" fmla="*/ 4056321 h 4263656"/>
              <a:gd name="connsiteX148" fmla="*/ 6762307 w 10542182"/>
              <a:gd name="connsiteY148" fmla="*/ 4109484 h 4263656"/>
              <a:gd name="connsiteX149" fmla="*/ 7549117 w 10542182"/>
              <a:gd name="connsiteY149" fmla="*/ 4109484 h 4263656"/>
              <a:gd name="connsiteX150" fmla="*/ 7549117 w 10542182"/>
              <a:gd name="connsiteY150" fmla="*/ 4167963 h 4263656"/>
              <a:gd name="connsiteX151" fmla="*/ 9425763 w 10542182"/>
              <a:gd name="connsiteY151" fmla="*/ 4167963 h 4263656"/>
              <a:gd name="connsiteX152" fmla="*/ 9425763 w 10542182"/>
              <a:gd name="connsiteY152" fmla="*/ 4226442 h 4263656"/>
              <a:gd name="connsiteX153" fmla="*/ 10542182 w 10542182"/>
              <a:gd name="connsiteY153" fmla="*/ 4226442 h 4263656"/>
              <a:gd name="connsiteX154" fmla="*/ 10542182 w 10542182"/>
              <a:gd name="connsiteY154"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3712 w 10542182"/>
              <a:gd name="connsiteY87" fmla="*/ 2589028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401478 w 10542182"/>
              <a:gd name="connsiteY108" fmla="*/ 3248247 h 4263656"/>
              <a:gd name="connsiteX109" fmla="*/ 3440906 w 10542182"/>
              <a:gd name="connsiteY109" fmla="*/ 3253010 h 4263656"/>
              <a:gd name="connsiteX110" fmla="*/ 3443288 w 10542182"/>
              <a:gd name="connsiteY110" fmla="*/ 3378218 h 4263656"/>
              <a:gd name="connsiteX111" fmla="*/ 3476847 w 10542182"/>
              <a:gd name="connsiteY111" fmla="*/ 3375837 h 4263656"/>
              <a:gd name="connsiteX112" fmla="*/ 3476847 w 10542182"/>
              <a:gd name="connsiteY112" fmla="*/ 3434316 h 4263656"/>
              <a:gd name="connsiteX113" fmla="*/ 3514061 w 10542182"/>
              <a:gd name="connsiteY113" fmla="*/ 3434316 h 4263656"/>
              <a:gd name="connsiteX114" fmla="*/ 3514061 w 10542182"/>
              <a:gd name="connsiteY114" fmla="*/ 3476847 h 4263656"/>
              <a:gd name="connsiteX115" fmla="*/ 3604438 w 10542182"/>
              <a:gd name="connsiteY115" fmla="*/ 3476847 h 4263656"/>
              <a:gd name="connsiteX116" fmla="*/ 3604438 w 10542182"/>
              <a:gd name="connsiteY116" fmla="*/ 3487479 h 4263656"/>
              <a:gd name="connsiteX117" fmla="*/ 3960628 w 10542182"/>
              <a:gd name="connsiteY117" fmla="*/ 3487479 h 4263656"/>
              <a:gd name="connsiteX118" fmla="*/ 3960628 w 10542182"/>
              <a:gd name="connsiteY118" fmla="*/ 3535326 h 4263656"/>
              <a:gd name="connsiteX119" fmla="*/ 4120117 w 10542182"/>
              <a:gd name="connsiteY119" fmla="*/ 3535326 h 4263656"/>
              <a:gd name="connsiteX120" fmla="*/ 4120117 w 10542182"/>
              <a:gd name="connsiteY120" fmla="*/ 3535326 h 4263656"/>
              <a:gd name="connsiteX121" fmla="*/ 4242391 w 10542182"/>
              <a:gd name="connsiteY121" fmla="*/ 3535326 h 4263656"/>
              <a:gd name="connsiteX122" fmla="*/ 4242391 w 10542182"/>
              <a:gd name="connsiteY122" fmla="*/ 3593805 h 4263656"/>
              <a:gd name="connsiteX123" fmla="*/ 4279605 w 10542182"/>
              <a:gd name="connsiteY123" fmla="*/ 3593805 h 4263656"/>
              <a:gd name="connsiteX124" fmla="*/ 4279605 w 10542182"/>
              <a:gd name="connsiteY124" fmla="*/ 3636335 h 4263656"/>
              <a:gd name="connsiteX125" fmla="*/ 4614531 w 10542182"/>
              <a:gd name="connsiteY125" fmla="*/ 3636335 h 4263656"/>
              <a:gd name="connsiteX126" fmla="*/ 4614531 w 10542182"/>
              <a:gd name="connsiteY126" fmla="*/ 3657600 h 4263656"/>
              <a:gd name="connsiteX127" fmla="*/ 4704907 w 10542182"/>
              <a:gd name="connsiteY127" fmla="*/ 3657600 h 4263656"/>
              <a:gd name="connsiteX128" fmla="*/ 4704907 w 10542182"/>
              <a:gd name="connsiteY128" fmla="*/ 3694814 h 4263656"/>
              <a:gd name="connsiteX129" fmla="*/ 4779335 w 10542182"/>
              <a:gd name="connsiteY129" fmla="*/ 3694814 h 4263656"/>
              <a:gd name="connsiteX130" fmla="*/ 4779335 w 10542182"/>
              <a:gd name="connsiteY130" fmla="*/ 3732028 h 4263656"/>
              <a:gd name="connsiteX131" fmla="*/ 4912242 w 10542182"/>
              <a:gd name="connsiteY131" fmla="*/ 3732028 h 4263656"/>
              <a:gd name="connsiteX132" fmla="*/ 4912242 w 10542182"/>
              <a:gd name="connsiteY132" fmla="*/ 3732028 h 4263656"/>
              <a:gd name="connsiteX133" fmla="*/ 5167424 w 10542182"/>
              <a:gd name="connsiteY133" fmla="*/ 3732028 h 4263656"/>
              <a:gd name="connsiteX134" fmla="*/ 5167424 w 10542182"/>
              <a:gd name="connsiteY134" fmla="*/ 3811772 h 4263656"/>
              <a:gd name="connsiteX135" fmla="*/ 5225903 w 10542182"/>
              <a:gd name="connsiteY135" fmla="*/ 3811772 h 4263656"/>
              <a:gd name="connsiteX136" fmla="*/ 5225903 w 10542182"/>
              <a:gd name="connsiteY136" fmla="*/ 3843670 h 4263656"/>
              <a:gd name="connsiteX137" fmla="*/ 5337544 w 10542182"/>
              <a:gd name="connsiteY137" fmla="*/ 3843670 h 4263656"/>
              <a:gd name="connsiteX138" fmla="*/ 5337544 w 10542182"/>
              <a:gd name="connsiteY138" fmla="*/ 3891516 h 4263656"/>
              <a:gd name="connsiteX139" fmla="*/ 5374758 w 10542182"/>
              <a:gd name="connsiteY139" fmla="*/ 3891516 h 4263656"/>
              <a:gd name="connsiteX140" fmla="*/ 5374758 w 10542182"/>
              <a:gd name="connsiteY140" fmla="*/ 3934047 h 4263656"/>
              <a:gd name="connsiteX141" fmla="*/ 5422605 w 10542182"/>
              <a:gd name="connsiteY141" fmla="*/ 3934047 h 4263656"/>
              <a:gd name="connsiteX142" fmla="*/ 5422605 w 10542182"/>
              <a:gd name="connsiteY142" fmla="*/ 3960628 h 4263656"/>
              <a:gd name="connsiteX143" fmla="*/ 5497033 w 10542182"/>
              <a:gd name="connsiteY143" fmla="*/ 3960628 h 4263656"/>
              <a:gd name="connsiteX144" fmla="*/ 5497033 w 10542182"/>
              <a:gd name="connsiteY144" fmla="*/ 4008475 h 4263656"/>
              <a:gd name="connsiteX145" fmla="*/ 5661838 w 10542182"/>
              <a:gd name="connsiteY145" fmla="*/ 4008475 h 4263656"/>
              <a:gd name="connsiteX146" fmla="*/ 5661838 w 10542182"/>
              <a:gd name="connsiteY146" fmla="*/ 4056321 h 4263656"/>
              <a:gd name="connsiteX147" fmla="*/ 6762307 w 10542182"/>
              <a:gd name="connsiteY147" fmla="*/ 4056321 h 4263656"/>
              <a:gd name="connsiteX148" fmla="*/ 6762307 w 10542182"/>
              <a:gd name="connsiteY148" fmla="*/ 4109484 h 4263656"/>
              <a:gd name="connsiteX149" fmla="*/ 7549117 w 10542182"/>
              <a:gd name="connsiteY149" fmla="*/ 4109484 h 4263656"/>
              <a:gd name="connsiteX150" fmla="*/ 7549117 w 10542182"/>
              <a:gd name="connsiteY150" fmla="*/ 4167963 h 4263656"/>
              <a:gd name="connsiteX151" fmla="*/ 9425763 w 10542182"/>
              <a:gd name="connsiteY151" fmla="*/ 4167963 h 4263656"/>
              <a:gd name="connsiteX152" fmla="*/ 9425763 w 10542182"/>
              <a:gd name="connsiteY152" fmla="*/ 4226442 h 4263656"/>
              <a:gd name="connsiteX153" fmla="*/ 10542182 w 10542182"/>
              <a:gd name="connsiteY153" fmla="*/ 4226442 h 4263656"/>
              <a:gd name="connsiteX154" fmla="*/ 10542182 w 10542182"/>
              <a:gd name="connsiteY154"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3712 w 10542182"/>
              <a:gd name="connsiteY87" fmla="*/ 2589028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3235 w 10542182"/>
              <a:gd name="connsiteY108" fmla="*/ 3187331 h 4263656"/>
              <a:gd name="connsiteX109" fmla="*/ 3401478 w 10542182"/>
              <a:gd name="connsiteY109" fmla="*/ 3248247 h 4263656"/>
              <a:gd name="connsiteX110" fmla="*/ 3440906 w 10542182"/>
              <a:gd name="connsiteY110" fmla="*/ 3253010 h 4263656"/>
              <a:gd name="connsiteX111" fmla="*/ 3443288 w 10542182"/>
              <a:gd name="connsiteY111" fmla="*/ 3378218 h 4263656"/>
              <a:gd name="connsiteX112" fmla="*/ 3476847 w 10542182"/>
              <a:gd name="connsiteY112" fmla="*/ 3375837 h 4263656"/>
              <a:gd name="connsiteX113" fmla="*/ 3476847 w 10542182"/>
              <a:gd name="connsiteY113" fmla="*/ 3434316 h 4263656"/>
              <a:gd name="connsiteX114" fmla="*/ 3514061 w 10542182"/>
              <a:gd name="connsiteY114" fmla="*/ 3434316 h 4263656"/>
              <a:gd name="connsiteX115" fmla="*/ 3514061 w 10542182"/>
              <a:gd name="connsiteY115" fmla="*/ 3476847 h 4263656"/>
              <a:gd name="connsiteX116" fmla="*/ 3604438 w 10542182"/>
              <a:gd name="connsiteY116" fmla="*/ 3476847 h 4263656"/>
              <a:gd name="connsiteX117" fmla="*/ 3604438 w 10542182"/>
              <a:gd name="connsiteY117" fmla="*/ 3487479 h 4263656"/>
              <a:gd name="connsiteX118" fmla="*/ 3960628 w 10542182"/>
              <a:gd name="connsiteY118" fmla="*/ 3487479 h 4263656"/>
              <a:gd name="connsiteX119" fmla="*/ 3960628 w 10542182"/>
              <a:gd name="connsiteY119" fmla="*/ 3535326 h 4263656"/>
              <a:gd name="connsiteX120" fmla="*/ 4120117 w 10542182"/>
              <a:gd name="connsiteY120" fmla="*/ 3535326 h 4263656"/>
              <a:gd name="connsiteX121" fmla="*/ 4120117 w 10542182"/>
              <a:gd name="connsiteY121" fmla="*/ 3535326 h 4263656"/>
              <a:gd name="connsiteX122" fmla="*/ 4242391 w 10542182"/>
              <a:gd name="connsiteY122" fmla="*/ 3535326 h 4263656"/>
              <a:gd name="connsiteX123" fmla="*/ 4242391 w 10542182"/>
              <a:gd name="connsiteY123" fmla="*/ 3593805 h 4263656"/>
              <a:gd name="connsiteX124" fmla="*/ 4279605 w 10542182"/>
              <a:gd name="connsiteY124" fmla="*/ 3593805 h 4263656"/>
              <a:gd name="connsiteX125" fmla="*/ 4279605 w 10542182"/>
              <a:gd name="connsiteY125" fmla="*/ 3636335 h 4263656"/>
              <a:gd name="connsiteX126" fmla="*/ 4614531 w 10542182"/>
              <a:gd name="connsiteY126" fmla="*/ 3636335 h 4263656"/>
              <a:gd name="connsiteX127" fmla="*/ 4614531 w 10542182"/>
              <a:gd name="connsiteY127" fmla="*/ 3657600 h 4263656"/>
              <a:gd name="connsiteX128" fmla="*/ 4704907 w 10542182"/>
              <a:gd name="connsiteY128" fmla="*/ 3657600 h 4263656"/>
              <a:gd name="connsiteX129" fmla="*/ 4704907 w 10542182"/>
              <a:gd name="connsiteY129" fmla="*/ 3694814 h 4263656"/>
              <a:gd name="connsiteX130" fmla="*/ 4779335 w 10542182"/>
              <a:gd name="connsiteY130" fmla="*/ 3694814 h 4263656"/>
              <a:gd name="connsiteX131" fmla="*/ 4779335 w 10542182"/>
              <a:gd name="connsiteY131" fmla="*/ 3732028 h 4263656"/>
              <a:gd name="connsiteX132" fmla="*/ 4912242 w 10542182"/>
              <a:gd name="connsiteY132" fmla="*/ 3732028 h 4263656"/>
              <a:gd name="connsiteX133" fmla="*/ 4912242 w 10542182"/>
              <a:gd name="connsiteY133" fmla="*/ 3732028 h 4263656"/>
              <a:gd name="connsiteX134" fmla="*/ 5167424 w 10542182"/>
              <a:gd name="connsiteY134" fmla="*/ 3732028 h 4263656"/>
              <a:gd name="connsiteX135" fmla="*/ 5167424 w 10542182"/>
              <a:gd name="connsiteY135" fmla="*/ 3811772 h 4263656"/>
              <a:gd name="connsiteX136" fmla="*/ 5225903 w 10542182"/>
              <a:gd name="connsiteY136" fmla="*/ 3811772 h 4263656"/>
              <a:gd name="connsiteX137" fmla="*/ 5225903 w 10542182"/>
              <a:gd name="connsiteY137" fmla="*/ 3843670 h 4263656"/>
              <a:gd name="connsiteX138" fmla="*/ 5337544 w 10542182"/>
              <a:gd name="connsiteY138" fmla="*/ 3843670 h 4263656"/>
              <a:gd name="connsiteX139" fmla="*/ 5337544 w 10542182"/>
              <a:gd name="connsiteY139" fmla="*/ 3891516 h 4263656"/>
              <a:gd name="connsiteX140" fmla="*/ 5374758 w 10542182"/>
              <a:gd name="connsiteY140" fmla="*/ 3891516 h 4263656"/>
              <a:gd name="connsiteX141" fmla="*/ 5374758 w 10542182"/>
              <a:gd name="connsiteY141" fmla="*/ 3934047 h 4263656"/>
              <a:gd name="connsiteX142" fmla="*/ 5422605 w 10542182"/>
              <a:gd name="connsiteY142" fmla="*/ 3934047 h 4263656"/>
              <a:gd name="connsiteX143" fmla="*/ 5422605 w 10542182"/>
              <a:gd name="connsiteY143" fmla="*/ 3960628 h 4263656"/>
              <a:gd name="connsiteX144" fmla="*/ 5497033 w 10542182"/>
              <a:gd name="connsiteY144" fmla="*/ 3960628 h 4263656"/>
              <a:gd name="connsiteX145" fmla="*/ 5497033 w 10542182"/>
              <a:gd name="connsiteY145" fmla="*/ 4008475 h 4263656"/>
              <a:gd name="connsiteX146" fmla="*/ 5661838 w 10542182"/>
              <a:gd name="connsiteY146" fmla="*/ 4008475 h 4263656"/>
              <a:gd name="connsiteX147" fmla="*/ 5661838 w 10542182"/>
              <a:gd name="connsiteY147" fmla="*/ 4056321 h 4263656"/>
              <a:gd name="connsiteX148" fmla="*/ 6762307 w 10542182"/>
              <a:gd name="connsiteY148" fmla="*/ 4056321 h 4263656"/>
              <a:gd name="connsiteX149" fmla="*/ 6762307 w 10542182"/>
              <a:gd name="connsiteY149" fmla="*/ 4109484 h 4263656"/>
              <a:gd name="connsiteX150" fmla="*/ 7549117 w 10542182"/>
              <a:gd name="connsiteY150" fmla="*/ 4109484 h 4263656"/>
              <a:gd name="connsiteX151" fmla="*/ 7549117 w 10542182"/>
              <a:gd name="connsiteY151" fmla="*/ 4167963 h 4263656"/>
              <a:gd name="connsiteX152" fmla="*/ 9425763 w 10542182"/>
              <a:gd name="connsiteY152" fmla="*/ 4167963 h 4263656"/>
              <a:gd name="connsiteX153" fmla="*/ 9425763 w 10542182"/>
              <a:gd name="connsiteY153" fmla="*/ 4226442 h 4263656"/>
              <a:gd name="connsiteX154" fmla="*/ 10542182 w 10542182"/>
              <a:gd name="connsiteY154" fmla="*/ 4226442 h 4263656"/>
              <a:gd name="connsiteX155" fmla="*/ 10542182 w 10542182"/>
              <a:gd name="connsiteY155"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3712 w 10542182"/>
              <a:gd name="connsiteY87" fmla="*/ 2589028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3235 w 10542182"/>
              <a:gd name="connsiteY108" fmla="*/ 3187331 h 4263656"/>
              <a:gd name="connsiteX109" fmla="*/ 3401478 w 10542182"/>
              <a:gd name="connsiteY109" fmla="*/ 3248247 h 4263656"/>
              <a:gd name="connsiteX110" fmla="*/ 3440906 w 10542182"/>
              <a:gd name="connsiteY110" fmla="*/ 3253010 h 4263656"/>
              <a:gd name="connsiteX111" fmla="*/ 3443288 w 10542182"/>
              <a:gd name="connsiteY111" fmla="*/ 3378218 h 4263656"/>
              <a:gd name="connsiteX112" fmla="*/ 3476847 w 10542182"/>
              <a:gd name="connsiteY112" fmla="*/ 3375837 h 4263656"/>
              <a:gd name="connsiteX113" fmla="*/ 3476847 w 10542182"/>
              <a:gd name="connsiteY113" fmla="*/ 3434316 h 4263656"/>
              <a:gd name="connsiteX114" fmla="*/ 3514061 w 10542182"/>
              <a:gd name="connsiteY114" fmla="*/ 3434316 h 4263656"/>
              <a:gd name="connsiteX115" fmla="*/ 3514061 w 10542182"/>
              <a:gd name="connsiteY115" fmla="*/ 3476847 h 4263656"/>
              <a:gd name="connsiteX116" fmla="*/ 3604438 w 10542182"/>
              <a:gd name="connsiteY116" fmla="*/ 3476847 h 4263656"/>
              <a:gd name="connsiteX117" fmla="*/ 3604438 w 10542182"/>
              <a:gd name="connsiteY117" fmla="*/ 3487479 h 4263656"/>
              <a:gd name="connsiteX118" fmla="*/ 3960628 w 10542182"/>
              <a:gd name="connsiteY118" fmla="*/ 3487479 h 4263656"/>
              <a:gd name="connsiteX119" fmla="*/ 3960628 w 10542182"/>
              <a:gd name="connsiteY119" fmla="*/ 3535326 h 4263656"/>
              <a:gd name="connsiteX120" fmla="*/ 4120117 w 10542182"/>
              <a:gd name="connsiteY120" fmla="*/ 3535326 h 4263656"/>
              <a:gd name="connsiteX121" fmla="*/ 4120117 w 10542182"/>
              <a:gd name="connsiteY121" fmla="*/ 3535326 h 4263656"/>
              <a:gd name="connsiteX122" fmla="*/ 4242391 w 10542182"/>
              <a:gd name="connsiteY122" fmla="*/ 3535326 h 4263656"/>
              <a:gd name="connsiteX123" fmla="*/ 4242391 w 10542182"/>
              <a:gd name="connsiteY123" fmla="*/ 3593805 h 4263656"/>
              <a:gd name="connsiteX124" fmla="*/ 4279605 w 10542182"/>
              <a:gd name="connsiteY124" fmla="*/ 3593805 h 4263656"/>
              <a:gd name="connsiteX125" fmla="*/ 4279605 w 10542182"/>
              <a:gd name="connsiteY125" fmla="*/ 3636335 h 4263656"/>
              <a:gd name="connsiteX126" fmla="*/ 4614531 w 10542182"/>
              <a:gd name="connsiteY126" fmla="*/ 3636335 h 4263656"/>
              <a:gd name="connsiteX127" fmla="*/ 4614531 w 10542182"/>
              <a:gd name="connsiteY127" fmla="*/ 3657600 h 4263656"/>
              <a:gd name="connsiteX128" fmla="*/ 4704907 w 10542182"/>
              <a:gd name="connsiteY128" fmla="*/ 3657600 h 4263656"/>
              <a:gd name="connsiteX129" fmla="*/ 4704907 w 10542182"/>
              <a:gd name="connsiteY129" fmla="*/ 3694814 h 4263656"/>
              <a:gd name="connsiteX130" fmla="*/ 4779335 w 10542182"/>
              <a:gd name="connsiteY130" fmla="*/ 3694814 h 4263656"/>
              <a:gd name="connsiteX131" fmla="*/ 4779335 w 10542182"/>
              <a:gd name="connsiteY131" fmla="*/ 3732028 h 4263656"/>
              <a:gd name="connsiteX132" fmla="*/ 4912242 w 10542182"/>
              <a:gd name="connsiteY132" fmla="*/ 3732028 h 4263656"/>
              <a:gd name="connsiteX133" fmla="*/ 4912242 w 10542182"/>
              <a:gd name="connsiteY133" fmla="*/ 3732028 h 4263656"/>
              <a:gd name="connsiteX134" fmla="*/ 5167424 w 10542182"/>
              <a:gd name="connsiteY134" fmla="*/ 3732028 h 4263656"/>
              <a:gd name="connsiteX135" fmla="*/ 5167424 w 10542182"/>
              <a:gd name="connsiteY135" fmla="*/ 3811772 h 4263656"/>
              <a:gd name="connsiteX136" fmla="*/ 5225903 w 10542182"/>
              <a:gd name="connsiteY136" fmla="*/ 3811772 h 4263656"/>
              <a:gd name="connsiteX137" fmla="*/ 5225903 w 10542182"/>
              <a:gd name="connsiteY137" fmla="*/ 3843670 h 4263656"/>
              <a:gd name="connsiteX138" fmla="*/ 5337544 w 10542182"/>
              <a:gd name="connsiteY138" fmla="*/ 3843670 h 4263656"/>
              <a:gd name="connsiteX139" fmla="*/ 5337544 w 10542182"/>
              <a:gd name="connsiteY139" fmla="*/ 3891516 h 4263656"/>
              <a:gd name="connsiteX140" fmla="*/ 5374758 w 10542182"/>
              <a:gd name="connsiteY140" fmla="*/ 3891516 h 4263656"/>
              <a:gd name="connsiteX141" fmla="*/ 5374758 w 10542182"/>
              <a:gd name="connsiteY141" fmla="*/ 3934047 h 4263656"/>
              <a:gd name="connsiteX142" fmla="*/ 5422605 w 10542182"/>
              <a:gd name="connsiteY142" fmla="*/ 3934047 h 4263656"/>
              <a:gd name="connsiteX143" fmla="*/ 5422605 w 10542182"/>
              <a:gd name="connsiteY143" fmla="*/ 3960628 h 4263656"/>
              <a:gd name="connsiteX144" fmla="*/ 5497033 w 10542182"/>
              <a:gd name="connsiteY144" fmla="*/ 3960628 h 4263656"/>
              <a:gd name="connsiteX145" fmla="*/ 5497033 w 10542182"/>
              <a:gd name="connsiteY145" fmla="*/ 4008475 h 4263656"/>
              <a:gd name="connsiteX146" fmla="*/ 5661838 w 10542182"/>
              <a:gd name="connsiteY146" fmla="*/ 4008475 h 4263656"/>
              <a:gd name="connsiteX147" fmla="*/ 5661838 w 10542182"/>
              <a:gd name="connsiteY147" fmla="*/ 4056321 h 4263656"/>
              <a:gd name="connsiteX148" fmla="*/ 6762307 w 10542182"/>
              <a:gd name="connsiteY148" fmla="*/ 4056321 h 4263656"/>
              <a:gd name="connsiteX149" fmla="*/ 6762307 w 10542182"/>
              <a:gd name="connsiteY149" fmla="*/ 4109484 h 4263656"/>
              <a:gd name="connsiteX150" fmla="*/ 7549117 w 10542182"/>
              <a:gd name="connsiteY150" fmla="*/ 4109484 h 4263656"/>
              <a:gd name="connsiteX151" fmla="*/ 7549117 w 10542182"/>
              <a:gd name="connsiteY151" fmla="*/ 4167963 h 4263656"/>
              <a:gd name="connsiteX152" fmla="*/ 9425763 w 10542182"/>
              <a:gd name="connsiteY152" fmla="*/ 4167963 h 4263656"/>
              <a:gd name="connsiteX153" fmla="*/ 9425763 w 10542182"/>
              <a:gd name="connsiteY153" fmla="*/ 4226442 h 4263656"/>
              <a:gd name="connsiteX154" fmla="*/ 10542182 w 10542182"/>
              <a:gd name="connsiteY154" fmla="*/ 4226442 h 4263656"/>
              <a:gd name="connsiteX155" fmla="*/ 10542182 w 10542182"/>
              <a:gd name="connsiteY155"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3712 w 10542182"/>
              <a:gd name="connsiteY87" fmla="*/ 2589028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3235 w 10542182"/>
              <a:gd name="connsiteY108" fmla="*/ 3187331 h 4263656"/>
              <a:gd name="connsiteX109" fmla="*/ 3401478 w 10542182"/>
              <a:gd name="connsiteY109" fmla="*/ 3248247 h 4263656"/>
              <a:gd name="connsiteX110" fmla="*/ 3440906 w 10542182"/>
              <a:gd name="connsiteY110" fmla="*/ 3253010 h 4263656"/>
              <a:gd name="connsiteX111" fmla="*/ 3443288 w 10542182"/>
              <a:gd name="connsiteY111" fmla="*/ 3378218 h 4263656"/>
              <a:gd name="connsiteX112" fmla="*/ 3476847 w 10542182"/>
              <a:gd name="connsiteY112" fmla="*/ 3375837 h 4263656"/>
              <a:gd name="connsiteX113" fmla="*/ 3476847 w 10542182"/>
              <a:gd name="connsiteY113" fmla="*/ 3434316 h 4263656"/>
              <a:gd name="connsiteX114" fmla="*/ 3514061 w 10542182"/>
              <a:gd name="connsiteY114" fmla="*/ 3434316 h 4263656"/>
              <a:gd name="connsiteX115" fmla="*/ 3514061 w 10542182"/>
              <a:gd name="connsiteY115" fmla="*/ 3476847 h 4263656"/>
              <a:gd name="connsiteX116" fmla="*/ 3604438 w 10542182"/>
              <a:gd name="connsiteY116" fmla="*/ 3476847 h 4263656"/>
              <a:gd name="connsiteX117" fmla="*/ 3604438 w 10542182"/>
              <a:gd name="connsiteY117" fmla="*/ 3487479 h 4263656"/>
              <a:gd name="connsiteX118" fmla="*/ 3960628 w 10542182"/>
              <a:gd name="connsiteY118" fmla="*/ 3487479 h 4263656"/>
              <a:gd name="connsiteX119" fmla="*/ 3960628 w 10542182"/>
              <a:gd name="connsiteY119" fmla="*/ 3535326 h 4263656"/>
              <a:gd name="connsiteX120" fmla="*/ 4120117 w 10542182"/>
              <a:gd name="connsiteY120" fmla="*/ 3535326 h 4263656"/>
              <a:gd name="connsiteX121" fmla="*/ 4120117 w 10542182"/>
              <a:gd name="connsiteY121" fmla="*/ 3535326 h 4263656"/>
              <a:gd name="connsiteX122" fmla="*/ 4242391 w 10542182"/>
              <a:gd name="connsiteY122" fmla="*/ 3535326 h 4263656"/>
              <a:gd name="connsiteX123" fmla="*/ 4242391 w 10542182"/>
              <a:gd name="connsiteY123" fmla="*/ 3593805 h 4263656"/>
              <a:gd name="connsiteX124" fmla="*/ 4279605 w 10542182"/>
              <a:gd name="connsiteY124" fmla="*/ 3593805 h 4263656"/>
              <a:gd name="connsiteX125" fmla="*/ 4279605 w 10542182"/>
              <a:gd name="connsiteY125" fmla="*/ 3636335 h 4263656"/>
              <a:gd name="connsiteX126" fmla="*/ 4614531 w 10542182"/>
              <a:gd name="connsiteY126" fmla="*/ 3636335 h 4263656"/>
              <a:gd name="connsiteX127" fmla="*/ 4614531 w 10542182"/>
              <a:gd name="connsiteY127" fmla="*/ 3657600 h 4263656"/>
              <a:gd name="connsiteX128" fmla="*/ 4704907 w 10542182"/>
              <a:gd name="connsiteY128" fmla="*/ 3657600 h 4263656"/>
              <a:gd name="connsiteX129" fmla="*/ 4704907 w 10542182"/>
              <a:gd name="connsiteY129" fmla="*/ 3694814 h 4263656"/>
              <a:gd name="connsiteX130" fmla="*/ 4779335 w 10542182"/>
              <a:gd name="connsiteY130" fmla="*/ 3694814 h 4263656"/>
              <a:gd name="connsiteX131" fmla="*/ 4779335 w 10542182"/>
              <a:gd name="connsiteY131" fmla="*/ 3732028 h 4263656"/>
              <a:gd name="connsiteX132" fmla="*/ 4912242 w 10542182"/>
              <a:gd name="connsiteY132" fmla="*/ 3732028 h 4263656"/>
              <a:gd name="connsiteX133" fmla="*/ 4912242 w 10542182"/>
              <a:gd name="connsiteY133" fmla="*/ 3732028 h 4263656"/>
              <a:gd name="connsiteX134" fmla="*/ 5167424 w 10542182"/>
              <a:gd name="connsiteY134" fmla="*/ 3732028 h 4263656"/>
              <a:gd name="connsiteX135" fmla="*/ 5167424 w 10542182"/>
              <a:gd name="connsiteY135" fmla="*/ 3811772 h 4263656"/>
              <a:gd name="connsiteX136" fmla="*/ 5225903 w 10542182"/>
              <a:gd name="connsiteY136" fmla="*/ 3811772 h 4263656"/>
              <a:gd name="connsiteX137" fmla="*/ 5225903 w 10542182"/>
              <a:gd name="connsiteY137" fmla="*/ 3843670 h 4263656"/>
              <a:gd name="connsiteX138" fmla="*/ 5337544 w 10542182"/>
              <a:gd name="connsiteY138" fmla="*/ 3843670 h 4263656"/>
              <a:gd name="connsiteX139" fmla="*/ 5337544 w 10542182"/>
              <a:gd name="connsiteY139" fmla="*/ 3891516 h 4263656"/>
              <a:gd name="connsiteX140" fmla="*/ 5374758 w 10542182"/>
              <a:gd name="connsiteY140" fmla="*/ 3891516 h 4263656"/>
              <a:gd name="connsiteX141" fmla="*/ 5374758 w 10542182"/>
              <a:gd name="connsiteY141" fmla="*/ 3934047 h 4263656"/>
              <a:gd name="connsiteX142" fmla="*/ 5422605 w 10542182"/>
              <a:gd name="connsiteY142" fmla="*/ 3934047 h 4263656"/>
              <a:gd name="connsiteX143" fmla="*/ 5422605 w 10542182"/>
              <a:gd name="connsiteY143" fmla="*/ 3960628 h 4263656"/>
              <a:gd name="connsiteX144" fmla="*/ 5497033 w 10542182"/>
              <a:gd name="connsiteY144" fmla="*/ 3960628 h 4263656"/>
              <a:gd name="connsiteX145" fmla="*/ 5497033 w 10542182"/>
              <a:gd name="connsiteY145" fmla="*/ 4008475 h 4263656"/>
              <a:gd name="connsiteX146" fmla="*/ 5661838 w 10542182"/>
              <a:gd name="connsiteY146" fmla="*/ 4008475 h 4263656"/>
              <a:gd name="connsiteX147" fmla="*/ 5661838 w 10542182"/>
              <a:gd name="connsiteY147" fmla="*/ 4056321 h 4263656"/>
              <a:gd name="connsiteX148" fmla="*/ 6762307 w 10542182"/>
              <a:gd name="connsiteY148" fmla="*/ 4056321 h 4263656"/>
              <a:gd name="connsiteX149" fmla="*/ 6762307 w 10542182"/>
              <a:gd name="connsiteY149" fmla="*/ 4109484 h 4263656"/>
              <a:gd name="connsiteX150" fmla="*/ 7549117 w 10542182"/>
              <a:gd name="connsiteY150" fmla="*/ 4109484 h 4263656"/>
              <a:gd name="connsiteX151" fmla="*/ 7549117 w 10542182"/>
              <a:gd name="connsiteY151" fmla="*/ 4167963 h 4263656"/>
              <a:gd name="connsiteX152" fmla="*/ 9425763 w 10542182"/>
              <a:gd name="connsiteY152" fmla="*/ 4167963 h 4263656"/>
              <a:gd name="connsiteX153" fmla="*/ 9425763 w 10542182"/>
              <a:gd name="connsiteY153" fmla="*/ 4226442 h 4263656"/>
              <a:gd name="connsiteX154" fmla="*/ 10542182 w 10542182"/>
              <a:gd name="connsiteY154" fmla="*/ 4226442 h 4263656"/>
              <a:gd name="connsiteX155" fmla="*/ 10542182 w 10542182"/>
              <a:gd name="connsiteY155"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3712 w 10542182"/>
              <a:gd name="connsiteY87" fmla="*/ 2589028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3235 w 10542182"/>
              <a:gd name="connsiteY108" fmla="*/ 3187331 h 4263656"/>
              <a:gd name="connsiteX109" fmla="*/ 3401478 w 10542182"/>
              <a:gd name="connsiteY109" fmla="*/ 3248247 h 4263656"/>
              <a:gd name="connsiteX110" fmla="*/ 3440906 w 10542182"/>
              <a:gd name="connsiteY110" fmla="*/ 3253010 h 4263656"/>
              <a:gd name="connsiteX111" fmla="*/ 3443288 w 10542182"/>
              <a:gd name="connsiteY111" fmla="*/ 3378218 h 4263656"/>
              <a:gd name="connsiteX112" fmla="*/ 3476847 w 10542182"/>
              <a:gd name="connsiteY112" fmla="*/ 3375837 h 4263656"/>
              <a:gd name="connsiteX113" fmla="*/ 3476847 w 10542182"/>
              <a:gd name="connsiteY113" fmla="*/ 3434316 h 4263656"/>
              <a:gd name="connsiteX114" fmla="*/ 3514061 w 10542182"/>
              <a:gd name="connsiteY114" fmla="*/ 3434316 h 4263656"/>
              <a:gd name="connsiteX115" fmla="*/ 3514061 w 10542182"/>
              <a:gd name="connsiteY115" fmla="*/ 3476847 h 4263656"/>
              <a:gd name="connsiteX116" fmla="*/ 3604438 w 10542182"/>
              <a:gd name="connsiteY116" fmla="*/ 3476847 h 4263656"/>
              <a:gd name="connsiteX117" fmla="*/ 3604438 w 10542182"/>
              <a:gd name="connsiteY117" fmla="*/ 3487479 h 4263656"/>
              <a:gd name="connsiteX118" fmla="*/ 3960628 w 10542182"/>
              <a:gd name="connsiteY118" fmla="*/ 3487479 h 4263656"/>
              <a:gd name="connsiteX119" fmla="*/ 3960628 w 10542182"/>
              <a:gd name="connsiteY119" fmla="*/ 3535326 h 4263656"/>
              <a:gd name="connsiteX120" fmla="*/ 4120117 w 10542182"/>
              <a:gd name="connsiteY120" fmla="*/ 3535326 h 4263656"/>
              <a:gd name="connsiteX121" fmla="*/ 4120117 w 10542182"/>
              <a:gd name="connsiteY121" fmla="*/ 3535326 h 4263656"/>
              <a:gd name="connsiteX122" fmla="*/ 4242391 w 10542182"/>
              <a:gd name="connsiteY122" fmla="*/ 3535326 h 4263656"/>
              <a:gd name="connsiteX123" fmla="*/ 4242391 w 10542182"/>
              <a:gd name="connsiteY123" fmla="*/ 3593805 h 4263656"/>
              <a:gd name="connsiteX124" fmla="*/ 4279605 w 10542182"/>
              <a:gd name="connsiteY124" fmla="*/ 3593805 h 4263656"/>
              <a:gd name="connsiteX125" fmla="*/ 4279605 w 10542182"/>
              <a:gd name="connsiteY125" fmla="*/ 3636335 h 4263656"/>
              <a:gd name="connsiteX126" fmla="*/ 4614531 w 10542182"/>
              <a:gd name="connsiteY126" fmla="*/ 3636335 h 4263656"/>
              <a:gd name="connsiteX127" fmla="*/ 4614531 w 10542182"/>
              <a:gd name="connsiteY127" fmla="*/ 3657600 h 4263656"/>
              <a:gd name="connsiteX128" fmla="*/ 4704907 w 10542182"/>
              <a:gd name="connsiteY128" fmla="*/ 3657600 h 4263656"/>
              <a:gd name="connsiteX129" fmla="*/ 4704907 w 10542182"/>
              <a:gd name="connsiteY129" fmla="*/ 3694814 h 4263656"/>
              <a:gd name="connsiteX130" fmla="*/ 4779335 w 10542182"/>
              <a:gd name="connsiteY130" fmla="*/ 3694814 h 4263656"/>
              <a:gd name="connsiteX131" fmla="*/ 4779335 w 10542182"/>
              <a:gd name="connsiteY131" fmla="*/ 3732028 h 4263656"/>
              <a:gd name="connsiteX132" fmla="*/ 4912242 w 10542182"/>
              <a:gd name="connsiteY132" fmla="*/ 3732028 h 4263656"/>
              <a:gd name="connsiteX133" fmla="*/ 4912242 w 10542182"/>
              <a:gd name="connsiteY133" fmla="*/ 3732028 h 4263656"/>
              <a:gd name="connsiteX134" fmla="*/ 5167424 w 10542182"/>
              <a:gd name="connsiteY134" fmla="*/ 3732028 h 4263656"/>
              <a:gd name="connsiteX135" fmla="*/ 5167424 w 10542182"/>
              <a:gd name="connsiteY135" fmla="*/ 3811772 h 4263656"/>
              <a:gd name="connsiteX136" fmla="*/ 5225903 w 10542182"/>
              <a:gd name="connsiteY136" fmla="*/ 3811772 h 4263656"/>
              <a:gd name="connsiteX137" fmla="*/ 5225903 w 10542182"/>
              <a:gd name="connsiteY137" fmla="*/ 3843670 h 4263656"/>
              <a:gd name="connsiteX138" fmla="*/ 5337544 w 10542182"/>
              <a:gd name="connsiteY138" fmla="*/ 3843670 h 4263656"/>
              <a:gd name="connsiteX139" fmla="*/ 5337544 w 10542182"/>
              <a:gd name="connsiteY139" fmla="*/ 3891516 h 4263656"/>
              <a:gd name="connsiteX140" fmla="*/ 5374758 w 10542182"/>
              <a:gd name="connsiteY140" fmla="*/ 3891516 h 4263656"/>
              <a:gd name="connsiteX141" fmla="*/ 5374758 w 10542182"/>
              <a:gd name="connsiteY141" fmla="*/ 3934047 h 4263656"/>
              <a:gd name="connsiteX142" fmla="*/ 5422605 w 10542182"/>
              <a:gd name="connsiteY142" fmla="*/ 3934047 h 4263656"/>
              <a:gd name="connsiteX143" fmla="*/ 5422605 w 10542182"/>
              <a:gd name="connsiteY143" fmla="*/ 3960628 h 4263656"/>
              <a:gd name="connsiteX144" fmla="*/ 5497033 w 10542182"/>
              <a:gd name="connsiteY144" fmla="*/ 3960628 h 4263656"/>
              <a:gd name="connsiteX145" fmla="*/ 5497033 w 10542182"/>
              <a:gd name="connsiteY145" fmla="*/ 4008475 h 4263656"/>
              <a:gd name="connsiteX146" fmla="*/ 5661838 w 10542182"/>
              <a:gd name="connsiteY146" fmla="*/ 4008475 h 4263656"/>
              <a:gd name="connsiteX147" fmla="*/ 5661838 w 10542182"/>
              <a:gd name="connsiteY147" fmla="*/ 4056321 h 4263656"/>
              <a:gd name="connsiteX148" fmla="*/ 6762307 w 10542182"/>
              <a:gd name="connsiteY148" fmla="*/ 4056321 h 4263656"/>
              <a:gd name="connsiteX149" fmla="*/ 6762307 w 10542182"/>
              <a:gd name="connsiteY149" fmla="*/ 4109484 h 4263656"/>
              <a:gd name="connsiteX150" fmla="*/ 7549117 w 10542182"/>
              <a:gd name="connsiteY150" fmla="*/ 4109484 h 4263656"/>
              <a:gd name="connsiteX151" fmla="*/ 7549117 w 10542182"/>
              <a:gd name="connsiteY151" fmla="*/ 4167963 h 4263656"/>
              <a:gd name="connsiteX152" fmla="*/ 9425763 w 10542182"/>
              <a:gd name="connsiteY152" fmla="*/ 4167963 h 4263656"/>
              <a:gd name="connsiteX153" fmla="*/ 9425763 w 10542182"/>
              <a:gd name="connsiteY153" fmla="*/ 4226442 h 4263656"/>
              <a:gd name="connsiteX154" fmla="*/ 10542182 w 10542182"/>
              <a:gd name="connsiteY154" fmla="*/ 4226442 h 4263656"/>
              <a:gd name="connsiteX155" fmla="*/ 10542182 w 10542182"/>
              <a:gd name="connsiteY155"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3712 w 10542182"/>
              <a:gd name="connsiteY87" fmla="*/ 2589028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3235 w 10542182"/>
              <a:gd name="connsiteY108" fmla="*/ 3187331 h 4263656"/>
              <a:gd name="connsiteX109" fmla="*/ 3401478 w 10542182"/>
              <a:gd name="connsiteY109" fmla="*/ 3248247 h 4263656"/>
              <a:gd name="connsiteX110" fmla="*/ 3440906 w 10542182"/>
              <a:gd name="connsiteY110" fmla="*/ 3253010 h 4263656"/>
              <a:gd name="connsiteX111" fmla="*/ 3443288 w 10542182"/>
              <a:gd name="connsiteY111" fmla="*/ 3378218 h 4263656"/>
              <a:gd name="connsiteX112" fmla="*/ 3476847 w 10542182"/>
              <a:gd name="connsiteY112" fmla="*/ 3375837 h 4263656"/>
              <a:gd name="connsiteX113" fmla="*/ 3476847 w 10542182"/>
              <a:gd name="connsiteY113" fmla="*/ 3434316 h 4263656"/>
              <a:gd name="connsiteX114" fmla="*/ 3514061 w 10542182"/>
              <a:gd name="connsiteY114" fmla="*/ 3434316 h 4263656"/>
              <a:gd name="connsiteX115" fmla="*/ 3514061 w 10542182"/>
              <a:gd name="connsiteY115" fmla="*/ 3476847 h 4263656"/>
              <a:gd name="connsiteX116" fmla="*/ 3604438 w 10542182"/>
              <a:gd name="connsiteY116" fmla="*/ 3476847 h 4263656"/>
              <a:gd name="connsiteX117" fmla="*/ 3604438 w 10542182"/>
              <a:gd name="connsiteY117" fmla="*/ 3487479 h 4263656"/>
              <a:gd name="connsiteX118" fmla="*/ 3960628 w 10542182"/>
              <a:gd name="connsiteY118" fmla="*/ 3487479 h 4263656"/>
              <a:gd name="connsiteX119" fmla="*/ 3960628 w 10542182"/>
              <a:gd name="connsiteY119" fmla="*/ 3535326 h 4263656"/>
              <a:gd name="connsiteX120" fmla="*/ 4120117 w 10542182"/>
              <a:gd name="connsiteY120" fmla="*/ 3535326 h 4263656"/>
              <a:gd name="connsiteX121" fmla="*/ 4120117 w 10542182"/>
              <a:gd name="connsiteY121" fmla="*/ 3535326 h 4263656"/>
              <a:gd name="connsiteX122" fmla="*/ 4242391 w 10542182"/>
              <a:gd name="connsiteY122" fmla="*/ 3535326 h 4263656"/>
              <a:gd name="connsiteX123" fmla="*/ 4242391 w 10542182"/>
              <a:gd name="connsiteY123" fmla="*/ 3593805 h 4263656"/>
              <a:gd name="connsiteX124" fmla="*/ 4279605 w 10542182"/>
              <a:gd name="connsiteY124" fmla="*/ 3593805 h 4263656"/>
              <a:gd name="connsiteX125" fmla="*/ 4279605 w 10542182"/>
              <a:gd name="connsiteY125" fmla="*/ 3636335 h 4263656"/>
              <a:gd name="connsiteX126" fmla="*/ 4614531 w 10542182"/>
              <a:gd name="connsiteY126" fmla="*/ 3636335 h 4263656"/>
              <a:gd name="connsiteX127" fmla="*/ 4614531 w 10542182"/>
              <a:gd name="connsiteY127" fmla="*/ 3657600 h 4263656"/>
              <a:gd name="connsiteX128" fmla="*/ 4704907 w 10542182"/>
              <a:gd name="connsiteY128" fmla="*/ 3657600 h 4263656"/>
              <a:gd name="connsiteX129" fmla="*/ 4704907 w 10542182"/>
              <a:gd name="connsiteY129" fmla="*/ 3694814 h 4263656"/>
              <a:gd name="connsiteX130" fmla="*/ 4779335 w 10542182"/>
              <a:gd name="connsiteY130" fmla="*/ 3694814 h 4263656"/>
              <a:gd name="connsiteX131" fmla="*/ 4779335 w 10542182"/>
              <a:gd name="connsiteY131" fmla="*/ 3732028 h 4263656"/>
              <a:gd name="connsiteX132" fmla="*/ 4912242 w 10542182"/>
              <a:gd name="connsiteY132" fmla="*/ 3732028 h 4263656"/>
              <a:gd name="connsiteX133" fmla="*/ 4912242 w 10542182"/>
              <a:gd name="connsiteY133" fmla="*/ 3732028 h 4263656"/>
              <a:gd name="connsiteX134" fmla="*/ 5167424 w 10542182"/>
              <a:gd name="connsiteY134" fmla="*/ 3732028 h 4263656"/>
              <a:gd name="connsiteX135" fmla="*/ 5167424 w 10542182"/>
              <a:gd name="connsiteY135" fmla="*/ 3811772 h 4263656"/>
              <a:gd name="connsiteX136" fmla="*/ 5225903 w 10542182"/>
              <a:gd name="connsiteY136" fmla="*/ 3811772 h 4263656"/>
              <a:gd name="connsiteX137" fmla="*/ 5225903 w 10542182"/>
              <a:gd name="connsiteY137" fmla="*/ 3843670 h 4263656"/>
              <a:gd name="connsiteX138" fmla="*/ 5337544 w 10542182"/>
              <a:gd name="connsiteY138" fmla="*/ 3843670 h 4263656"/>
              <a:gd name="connsiteX139" fmla="*/ 5337544 w 10542182"/>
              <a:gd name="connsiteY139" fmla="*/ 3891516 h 4263656"/>
              <a:gd name="connsiteX140" fmla="*/ 5374758 w 10542182"/>
              <a:gd name="connsiteY140" fmla="*/ 3891516 h 4263656"/>
              <a:gd name="connsiteX141" fmla="*/ 5374758 w 10542182"/>
              <a:gd name="connsiteY141" fmla="*/ 3934047 h 4263656"/>
              <a:gd name="connsiteX142" fmla="*/ 5422605 w 10542182"/>
              <a:gd name="connsiteY142" fmla="*/ 3934047 h 4263656"/>
              <a:gd name="connsiteX143" fmla="*/ 5422605 w 10542182"/>
              <a:gd name="connsiteY143" fmla="*/ 3960628 h 4263656"/>
              <a:gd name="connsiteX144" fmla="*/ 5497033 w 10542182"/>
              <a:gd name="connsiteY144" fmla="*/ 3960628 h 4263656"/>
              <a:gd name="connsiteX145" fmla="*/ 5497033 w 10542182"/>
              <a:gd name="connsiteY145" fmla="*/ 4008475 h 4263656"/>
              <a:gd name="connsiteX146" fmla="*/ 5661838 w 10542182"/>
              <a:gd name="connsiteY146" fmla="*/ 4008475 h 4263656"/>
              <a:gd name="connsiteX147" fmla="*/ 5661838 w 10542182"/>
              <a:gd name="connsiteY147" fmla="*/ 4056321 h 4263656"/>
              <a:gd name="connsiteX148" fmla="*/ 6762307 w 10542182"/>
              <a:gd name="connsiteY148" fmla="*/ 4056321 h 4263656"/>
              <a:gd name="connsiteX149" fmla="*/ 6762307 w 10542182"/>
              <a:gd name="connsiteY149" fmla="*/ 4109484 h 4263656"/>
              <a:gd name="connsiteX150" fmla="*/ 7549117 w 10542182"/>
              <a:gd name="connsiteY150" fmla="*/ 4109484 h 4263656"/>
              <a:gd name="connsiteX151" fmla="*/ 7549117 w 10542182"/>
              <a:gd name="connsiteY151" fmla="*/ 4167963 h 4263656"/>
              <a:gd name="connsiteX152" fmla="*/ 9425763 w 10542182"/>
              <a:gd name="connsiteY152" fmla="*/ 4167963 h 4263656"/>
              <a:gd name="connsiteX153" fmla="*/ 9425763 w 10542182"/>
              <a:gd name="connsiteY153" fmla="*/ 4226442 h 4263656"/>
              <a:gd name="connsiteX154" fmla="*/ 10542182 w 10542182"/>
              <a:gd name="connsiteY154" fmla="*/ 4226442 h 4263656"/>
              <a:gd name="connsiteX155" fmla="*/ 10542182 w 10542182"/>
              <a:gd name="connsiteY155"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3712 w 10542182"/>
              <a:gd name="connsiteY87" fmla="*/ 2589028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3235 w 10542182"/>
              <a:gd name="connsiteY108" fmla="*/ 3187331 h 4263656"/>
              <a:gd name="connsiteX109" fmla="*/ 3401478 w 10542182"/>
              <a:gd name="connsiteY109" fmla="*/ 3248247 h 4263656"/>
              <a:gd name="connsiteX110" fmla="*/ 3440906 w 10542182"/>
              <a:gd name="connsiteY110" fmla="*/ 3253010 h 4263656"/>
              <a:gd name="connsiteX111" fmla="*/ 3443288 w 10542182"/>
              <a:gd name="connsiteY111" fmla="*/ 3378218 h 4263656"/>
              <a:gd name="connsiteX112" fmla="*/ 3476847 w 10542182"/>
              <a:gd name="connsiteY112" fmla="*/ 3375837 h 4263656"/>
              <a:gd name="connsiteX113" fmla="*/ 3476847 w 10542182"/>
              <a:gd name="connsiteY113" fmla="*/ 3434316 h 4263656"/>
              <a:gd name="connsiteX114" fmla="*/ 3514061 w 10542182"/>
              <a:gd name="connsiteY114" fmla="*/ 3434316 h 4263656"/>
              <a:gd name="connsiteX115" fmla="*/ 3514061 w 10542182"/>
              <a:gd name="connsiteY115" fmla="*/ 3476847 h 4263656"/>
              <a:gd name="connsiteX116" fmla="*/ 3604438 w 10542182"/>
              <a:gd name="connsiteY116" fmla="*/ 3476847 h 4263656"/>
              <a:gd name="connsiteX117" fmla="*/ 3604438 w 10542182"/>
              <a:gd name="connsiteY117" fmla="*/ 3487479 h 4263656"/>
              <a:gd name="connsiteX118" fmla="*/ 3960628 w 10542182"/>
              <a:gd name="connsiteY118" fmla="*/ 3487479 h 4263656"/>
              <a:gd name="connsiteX119" fmla="*/ 3960628 w 10542182"/>
              <a:gd name="connsiteY119" fmla="*/ 3535326 h 4263656"/>
              <a:gd name="connsiteX120" fmla="*/ 4120117 w 10542182"/>
              <a:gd name="connsiteY120" fmla="*/ 3535326 h 4263656"/>
              <a:gd name="connsiteX121" fmla="*/ 4120117 w 10542182"/>
              <a:gd name="connsiteY121" fmla="*/ 3535326 h 4263656"/>
              <a:gd name="connsiteX122" fmla="*/ 4242391 w 10542182"/>
              <a:gd name="connsiteY122" fmla="*/ 3535326 h 4263656"/>
              <a:gd name="connsiteX123" fmla="*/ 4242391 w 10542182"/>
              <a:gd name="connsiteY123" fmla="*/ 3593805 h 4263656"/>
              <a:gd name="connsiteX124" fmla="*/ 4279605 w 10542182"/>
              <a:gd name="connsiteY124" fmla="*/ 3593805 h 4263656"/>
              <a:gd name="connsiteX125" fmla="*/ 4279605 w 10542182"/>
              <a:gd name="connsiteY125" fmla="*/ 3636335 h 4263656"/>
              <a:gd name="connsiteX126" fmla="*/ 4614531 w 10542182"/>
              <a:gd name="connsiteY126" fmla="*/ 3636335 h 4263656"/>
              <a:gd name="connsiteX127" fmla="*/ 4614531 w 10542182"/>
              <a:gd name="connsiteY127" fmla="*/ 3657600 h 4263656"/>
              <a:gd name="connsiteX128" fmla="*/ 4704907 w 10542182"/>
              <a:gd name="connsiteY128" fmla="*/ 3657600 h 4263656"/>
              <a:gd name="connsiteX129" fmla="*/ 4704907 w 10542182"/>
              <a:gd name="connsiteY129" fmla="*/ 3694814 h 4263656"/>
              <a:gd name="connsiteX130" fmla="*/ 4779335 w 10542182"/>
              <a:gd name="connsiteY130" fmla="*/ 3694814 h 4263656"/>
              <a:gd name="connsiteX131" fmla="*/ 4779335 w 10542182"/>
              <a:gd name="connsiteY131" fmla="*/ 3732028 h 4263656"/>
              <a:gd name="connsiteX132" fmla="*/ 4912242 w 10542182"/>
              <a:gd name="connsiteY132" fmla="*/ 3732028 h 4263656"/>
              <a:gd name="connsiteX133" fmla="*/ 4912242 w 10542182"/>
              <a:gd name="connsiteY133" fmla="*/ 3732028 h 4263656"/>
              <a:gd name="connsiteX134" fmla="*/ 5167424 w 10542182"/>
              <a:gd name="connsiteY134" fmla="*/ 3732028 h 4263656"/>
              <a:gd name="connsiteX135" fmla="*/ 5167424 w 10542182"/>
              <a:gd name="connsiteY135" fmla="*/ 3811772 h 4263656"/>
              <a:gd name="connsiteX136" fmla="*/ 5225903 w 10542182"/>
              <a:gd name="connsiteY136" fmla="*/ 3811772 h 4263656"/>
              <a:gd name="connsiteX137" fmla="*/ 5225903 w 10542182"/>
              <a:gd name="connsiteY137" fmla="*/ 3843670 h 4263656"/>
              <a:gd name="connsiteX138" fmla="*/ 5337544 w 10542182"/>
              <a:gd name="connsiteY138" fmla="*/ 3843670 h 4263656"/>
              <a:gd name="connsiteX139" fmla="*/ 5337544 w 10542182"/>
              <a:gd name="connsiteY139" fmla="*/ 3891516 h 4263656"/>
              <a:gd name="connsiteX140" fmla="*/ 5374758 w 10542182"/>
              <a:gd name="connsiteY140" fmla="*/ 3891516 h 4263656"/>
              <a:gd name="connsiteX141" fmla="*/ 5374758 w 10542182"/>
              <a:gd name="connsiteY141" fmla="*/ 3934047 h 4263656"/>
              <a:gd name="connsiteX142" fmla="*/ 5422605 w 10542182"/>
              <a:gd name="connsiteY142" fmla="*/ 3934047 h 4263656"/>
              <a:gd name="connsiteX143" fmla="*/ 5422605 w 10542182"/>
              <a:gd name="connsiteY143" fmla="*/ 3960628 h 4263656"/>
              <a:gd name="connsiteX144" fmla="*/ 5497033 w 10542182"/>
              <a:gd name="connsiteY144" fmla="*/ 3960628 h 4263656"/>
              <a:gd name="connsiteX145" fmla="*/ 5497033 w 10542182"/>
              <a:gd name="connsiteY145" fmla="*/ 4008475 h 4263656"/>
              <a:gd name="connsiteX146" fmla="*/ 5661838 w 10542182"/>
              <a:gd name="connsiteY146" fmla="*/ 4008475 h 4263656"/>
              <a:gd name="connsiteX147" fmla="*/ 5661838 w 10542182"/>
              <a:gd name="connsiteY147" fmla="*/ 4056321 h 4263656"/>
              <a:gd name="connsiteX148" fmla="*/ 6762307 w 10542182"/>
              <a:gd name="connsiteY148" fmla="*/ 4056321 h 4263656"/>
              <a:gd name="connsiteX149" fmla="*/ 6762307 w 10542182"/>
              <a:gd name="connsiteY149" fmla="*/ 4109484 h 4263656"/>
              <a:gd name="connsiteX150" fmla="*/ 7549117 w 10542182"/>
              <a:gd name="connsiteY150" fmla="*/ 4109484 h 4263656"/>
              <a:gd name="connsiteX151" fmla="*/ 7549117 w 10542182"/>
              <a:gd name="connsiteY151" fmla="*/ 4167963 h 4263656"/>
              <a:gd name="connsiteX152" fmla="*/ 9425763 w 10542182"/>
              <a:gd name="connsiteY152" fmla="*/ 4167963 h 4263656"/>
              <a:gd name="connsiteX153" fmla="*/ 9425763 w 10542182"/>
              <a:gd name="connsiteY153" fmla="*/ 4226442 h 4263656"/>
              <a:gd name="connsiteX154" fmla="*/ 10542182 w 10542182"/>
              <a:gd name="connsiteY154" fmla="*/ 4226442 h 4263656"/>
              <a:gd name="connsiteX155" fmla="*/ 10542182 w 10542182"/>
              <a:gd name="connsiteY155"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3712 w 10542182"/>
              <a:gd name="connsiteY87" fmla="*/ 2589028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3235 w 10542182"/>
              <a:gd name="connsiteY108" fmla="*/ 3187331 h 4263656"/>
              <a:gd name="connsiteX109" fmla="*/ 3401810 w 10542182"/>
              <a:gd name="connsiteY109" fmla="*/ 3187331 h 4263656"/>
              <a:gd name="connsiteX110" fmla="*/ 3401478 w 10542182"/>
              <a:gd name="connsiteY110" fmla="*/ 3248247 h 4263656"/>
              <a:gd name="connsiteX111" fmla="*/ 3440906 w 10542182"/>
              <a:gd name="connsiteY111" fmla="*/ 3253010 h 4263656"/>
              <a:gd name="connsiteX112" fmla="*/ 3443288 w 10542182"/>
              <a:gd name="connsiteY112" fmla="*/ 3378218 h 4263656"/>
              <a:gd name="connsiteX113" fmla="*/ 3476847 w 10542182"/>
              <a:gd name="connsiteY113" fmla="*/ 3375837 h 4263656"/>
              <a:gd name="connsiteX114" fmla="*/ 3476847 w 10542182"/>
              <a:gd name="connsiteY114" fmla="*/ 3434316 h 4263656"/>
              <a:gd name="connsiteX115" fmla="*/ 3514061 w 10542182"/>
              <a:gd name="connsiteY115" fmla="*/ 3434316 h 4263656"/>
              <a:gd name="connsiteX116" fmla="*/ 3514061 w 10542182"/>
              <a:gd name="connsiteY116" fmla="*/ 3476847 h 4263656"/>
              <a:gd name="connsiteX117" fmla="*/ 3604438 w 10542182"/>
              <a:gd name="connsiteY117" fmla="*/ 3476847 h 4263656"/>
              <a:gd name="connsiteX118" fmla="*/ 3604438 w 10542182"/>
              <a:gd name="connsiteY118" fmla="*/ 3487479 h 4263656"/>
              <a:gd name="connsiteX119" fmla="*/ 3960628 w 10542182"/>
              <a:gd name="connsiteY119" fmla="*/ 3487479 h 4263656"/>
              <a:gd name="connsiteX120" fmla="*/ 3960628 w 10542182"/>
              <a:gd name="connsiteY120" fmla="*/ 3535326 h 4263656"/>
              <a:gd name="connsiteX121" fmla="*/ 4120117 w 10542182"/>
              <a:gd name="connsiteY121" fmla="*/ 3535326 h 4263656"/>
              <a:gd name="connsiteX122" fmla="*/ 4120117 w 10542182"/>
              <a:gd name="connsiteY122" fmla="*/ 3535326 h 4263656"/>
              <a:gd name="connsiteX123" fmla="*/ 4242391 w 10542182"/>
              <a:gd name="connsiteY123" fmla="*/ 3535326 h 4263656"/>
              <a:gd name="connsiteX124" fmla="*/ 4242391 w 10542182"/>
              <a:gd name="connsiteY124" fmla="*/ 3593805 h 4263656"/>
              <a:gd name="connsiteX125" fmla="*/ 4279605 w 10542182"/>
              <a:gd name="connsiteY125" fmla="*/ 3593805 h 4263656"/>
              <a:gd name="connsiteX126" fmla="*/ 4279605 w 10542182"/>
              <a:gd name="connsiteY126" fmla="*/ 3636335 h 4263656"/>
              <a:gd name="connsiteX127" fmla="*/ 4614531 w 10542182"/>
              <a:gd name="connsiteY127" fmla="*/ 3636335 h 4263656"/>
              <a:gd name="connsiteX128" fmla="*/ 4614531 w 10542182"/>
              <a:gd name="connsiteY128" fmla="*/ 3657600 h 4263656"/>
              <a:gd name="connsiteX129" fmla="*/ 4704907 w 10542182"/>
              <a:gd name="connsiteY129" fmla="*/ 3657600 h 4263656"/>
              <a:gd name="connsiteX130" fmla="*/ 4704907 w 10542182"/>
              <a:gd name="connsiteY130" fmla="*/ 3694814 h 4263656"/>
              <a:gd name="connsiteX131" fmla="*/ 4779335 w 10542182"/>
              <a:gd name="connsiteY131" fmla="*/ 3694814 h 4263656"/>
              <a:gd name="connsiteX132" fmla="*/ 4779335 w 10542182"/>
              <a:gd name="connsiteY132" fmla="*/ 3732028 h 4263656"/>
              <a:gd name="connsiteX133" fmla="*/ 4912242 w 10542182"/>
              <a:gd name="connsiteY133" fmla="*/ 3732028 h 4263656"/>
              <a:gd name="connsiteX134" fmla="*/ 4912242 w 10542182"/>
              <a:gd name="connsiteY134" fmla="*/ 3732028 h 4263656"/>
              <a:gd name="connsiteX135" fmla="*/ 5167424 w 10542182"/>
              <a:gd name="connsiteY135" fmla="*/ 3732028 h 4263656"/>
              <a:gd name="connsiteX136" fmla="*/ 5167424 w 10542182"/>
              <a:gd name="connsiteY136" fmla="*/ 3811772 h 4263656"/>
              <a:gd name="connsiteX137" fmla="*/ 5225903 w 10542182"/>
              <a:gd name="connsiteY137" fmla="*/ 3811772 h 4263656"/>
              <a:gd name="connsiteX138" fmla="*/ 5225903 w 10542182"/>
              <a:gd name="connsiteY138" fmla="*/ 3843670 h 4263656"/>
              <a:gd name="connsiteX139" fmla="*/ 5337544 w 10542182"/>
              <a:gd name="connsiteY139" fmla="*/ 3843670 h 4263656"/>
              <a:gd name="connsiteX140" fmla="*/ 5337544 w 10542182"/>
              <a:gd name="connsiteY140" fmla="*/ 3891516 h 4263656"/>
              <a:gd name="connsiteX141" fmla="*/ 5374758 w 10542182"/>
              <a:gd name="connsiteY141" fmla="*/ 3891516 h 4263656"/>
              <a:gd name="connsiteX142" fmla="*/ 5374758 w 10542182"/>
              <a:gd name="connsiteY142" fmla="*/ 3934047 h 4263656"/>
              <a:gd name="connsiteX143" fmla="*/ 5422605 w 10542182"/>
              <a:gd name="connsiteY143" fmla="*/ 3934047 h 4263656"/>
              <a:gd name="connsiteX144" fmla="*/ 5422605 w 10542182"/>
              <a:gd name="connsiteY144" fmla="*/ 3960628 h 4263656"/>
              <a:gd name="connsiteX145" fmla="*/ 5497033 w 10542182"/>
              <a:gd name="connsiteY145" fmla="*/ 3960628 h 4263656"/>
              <a:gd name="connsiteX146" fmla="*/ 5497033 w 10542182"/>
              <a:gd name="connsiteY146" fmla="*/ 4008475 h 4263656"/>
              <a:gd name="connsiteX147" fmla="*/ 5661838 w 10542182"/>
              <a:gd name="connsiteY147" fmla="*/ 4008475 h 4263656"/>
              <a:gd name="connsiteX148" fmla="*/ 5661838 w 10542182"/>
              <a:gd name="connsiteY148" fmla="*/ 4056321 h 4263656"/>
              <a:gd name="connsiteX149" fmla="*/ 6762307 w 10542182"/>
              <a:gd name="connsiteY149" fmla="*/ 4056321 h 4263656"/>
              <a:gd name="connsiteX150" fmla="*/ 6762307 w 10542182"/>
              <a:gd name="connsiteY150" fmla="*/ 4109484 h 4263656"/>
              <a:gd name="connsiteX151" fmla="*/ 7549117 w 10542182"/>
              <a:gd name="connsiteY151" fmla="*/ 4109484 h 4263656"/>
              <a:gd name="connsiteX152" fmla="*/ 7549117 w 10542182"/>
              <a:gd name="connsiteY152" fmla="*/ 4167963 h 4263656"/>
              <a:gd name="connsiteX153" fmla="*/ 9425763 w 10542182"/>
              <a:gd name="connsiteY153" fmla="*/ 4167963 h 4263656"/>
              <a:gd name="connsiteX154" fmla="*/ 9425763 w 10542182"/>
              <a:gd name="connsiteY154" fmla="*/ 4226442 h 4263656"/>
              <a:gd name="connsiteX155" fmla="*/ 10542182 w 10542182"/>
              <a:gd name="connsiteY155" fmla="*/ 4226442 h 4263656"/>
              <a:gd name="connsiteX156" fmla="*/ 10542182 w 10542182"/>
              <a:gd name="connsiteY156"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3712 w 10542182"/>
              <a:gd name="connsiteY87" fmla="*/ 2589028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3235 w 10542182"/>
              <a:gd name="connsiteY108" fmla="*/ 3187331 h 4263656"/>
              <a:gd name="connsiteX109" fmla="*/ 3401810 w 10542182"/>
              <a:gd name="connsiteY109" fmla="*/ 3187331 h 4263656"/>
              <a:gd name="connsiteX110" fmla="*/ 3401478 w 10542182"/>
              <a:gd name="connsiteY110" fmla="*/ 3248247 h 4263656"/>
              <a:gd name="connsiteX111" fmla="*/ 3440906 w 10542182"/>
              <a:gd name="connsiteY111" fmla="*/ 3253010 h 4263656"/>
              <a:gd name="connsiteX112" fmla="*/ 3443288 w 10542182"/>
              <a:gd name="connsiteY112" fmla="*/ 3378218 h 4263656"/>
              <a:gd name="connsiteX113" fmla="*/ 3476847 w 10542182"/>
              <a:gd name="connsiteY113" fmla="*/ 3375837 h 4263656"/>
              <a:gd name="connsiteX114" fmla="*/ 3476847 w 10542182"/>
              <a:gd name="connsiteY114" fmla="*/ 3434316 h 4263656"/>
              <a:gd name="connsiteX115" fmla="*/ 3514061 w 10542182"/>
              <a:gd name="connsiteY115" fmla="*/ 3434316 h 4263656"/>
              <a:gd name="connsiteX116" fmla="*/ 3514061 w 10542182"/>
              <a:gd name="connsiteY116" fmla="*/ 3476847 h 4263656"/>
              <a:gd name="connsiteX117" fmla="*/ 3604438 w 10542182"/>
              <a:gd name="connsiteY117" fmla="*/ 3476847 h 4263656"/>
              <a:gd name="connsiteX118" fmla="*/ 3604438 w 10542182"/>
              <a:gd name="connsiteY118" fmla="*/ 3487479 h 4263656"/>
              <a:gd name="connsiteX119" fmla="*/ 3960628 w 10542182"/>
              <a:gd name="connsiteY119" fmla="*/ 3487479 h 4263656"/>
              <a:gd name="connsiteX120" fmla="*/ 3960628 w 10542182"/>
              <a:gd name="connsiteY120" fmla="*/ 3535326 h 4263656"/>
              <a:gd name="connsiteX121" fmla="*/ 4120117 w 10542182"/>
              <a:gd name="connsiteY121" fmla="*/ 3535326 h 4263656"/>
              <a:gd name="connsiteX122" fmla="*/ 4120117 w 10542182"/>
              <a:gd name="connsiteY122" fmla="*/ 3535326 h 4263656"/>
              <a:gd name="connsiteX123" fmla="*/ 4242391 w 10542182"/>
              <a:gd name="connsiteY123" fmla="*/ 3535326 h 4263656"/>
              <a:gd name="connsiteX124" fmla="*/ 4242391 w 10542182"/>
              <a:gd name="connsiteY124" fmla="*/ 3593805 h 4263656"/>
              <a:gd name="connsiteX125" fmla="*/ 4279605 w 10542182"/>
              <a:gd name="connsiteY125" fmla="*/ 3593805 h 4263656"/>
              <a:gd name="connsiteX126" fmla="*/ 4279605 w 10542182"/>
              <a:gd name="connsiteY126" fmla="*/ 3636335 h 4263656"/>
              <a:gd name="connsiteX127" fmla="*/ 4614531 w 10542182"/>
              <a:gd name="connsiteY127" fmla="*/ 3636335 h 4263656"/>
              <a:gd name="connsiteX128" fmla="*/ 4614531 w 10542182"/>
              <a:gd name="connsiteY128" fmla="*/ 3657600 h 4263656"/>
              <a:gd name="connsiteX129" fmla="*/ 4704907 w 10542182"/>
              <a:gd name="connsiteY129" fmla="*/ 3657600 h 4263656"/>
              <a:gd name="connsiteX130" fmla="*/ 4704907 w 10542182"/>
              <a:gd name="connsiteY130" fmla="*/ 3694814 h 4263656"/>
              <a:gd name="connsiteX131" fmla="*/ 4779335 w 10542182"/>
              <a:gd name="connsiteY131" fmla="*/ 3694814 h 4263656"/>
              <a:gd name="connsiteX132" fmla="*/ 4779335 w 10542182"/>
              <a:gd name="connsiteY132" fmla="*/ 3732028 h 4263656"/>
              <a:gd name="connsiteX133" fmla="*/ 4912242 w 10542182"/>
              <a:gd name="connsiteY133" fmla="*/ 3732028 h 4263656"/>
              <a:gd name="connsiteX134" fmla="*/ 4912242 w 10542182"/>
              <a:gd name="connsiteY134" fmla="*/ 3732028 h 4263656"/>
              <a:gd name="connsiteX135" fmla="*/ 5167424 w 10542182"/>
              <a:gd name="connsiteY135" fmla="*/ 3732028 h 4263656"/>
              <a:gd name="connsiteX136" fmla="*/ 5167424 w 10542182"/>
              <a:gd name="connsiteY136" fmla="*/ 3811772 h 4263656"/>
              <a:gd name="connsiteX137" fmla="*/ 5225903 w 10542182"/>
              <a:gd name="connsiteY137" fmla="*/ 3811772 h 4263656"/>
              <a:gd name="connsiteX138" fmla="*/ 5225903 w 10542182"/>
              <a:gd name="connsiteY138" fmla="*/ 3843670 h 4263656"/>
              <a:gd name="connsiteX139" fmla="*/ 5337544 w 10542182"/>
              <a:gd name="connsiteY139" fmla="*/ 3843670 h 4263656"/>
              <a:gd name="connsiteX140" fmla="*/ 5337544 w 10542182"/>
              <a:gd name="connsiteY140" fmla="*/ 3891516 h 4263656"/>
              <a:gd name="connsiteX141" fmla="*/ 5374758 w 10542182"/>
              <a:gd name="connsiteY141" fmla="*/ 3891516 h 4263656"/>
              <a:gd name="connsiteX142" fmla="*/ 5374758 w 10542182"/>
              <a:gd name="connsiteY142" fmla="*/ 3934047 h 4263656"/>
              <a:gd name="connsiteX143" fmla="*/ 5422605 w 10542182"/>
              <a:gd name="connsiteY143" fmla="*/ 3934047 h 4263656"/>
              <a:gd name="connsiteX144" fmla="*/ 5422605 w 10542182"/>
              <a:gd name="connsiteY144" fmla="*/ 3960628 h 4263656"/>
              <a:gd name="connsiteX145" fmla="*/ 5497033 w 10542182"/>
              <a:gd name="connsiteY145" fmla="*/ 3960628 h 4263656"/>
              <a:gd name="connsiteX146" fmla="*/ 5497033 w 10542182"/>
              <a:gd name="connsiteY146" fmla="*/ 4008475 h 4263656"/>
              <a:gd name="connsiteX147" fmla="*/ 5661838 w 10542182"/>
              <a:gd name="connsiteY147" fmla="*/ 4008475 h 4263656"/>
              <a:gd name="connsiteX148" fmla="*/ 5661838 w 10542182"/>
              <a:gd name="connsiteY148" fmla="*/ 4056321 h 4263656"/>
              <a:gd name="connsiteX149" fmla="*/ 6762307 w 10542182"/>
              <a:gd name="connsiteY149" fmla="*/ 4056321 h 4263656"/>
              <a:gd name="connsiteX150" fmla="*/ 6762307 w 10542182"/>
              <a:gd name="connsiteY150" fmla="*/ 4109484 h 4263656"/>
              <a:gd name="connsiteX151" fmla="*/ 7549117 w 10542182"/>
              <a:gd name="connsiteY151" fmla="*/ 4109484 h 4263656"/>
              <a:gd name="connsiteX152" fmla="*/ 7549117 w 10542182"/>
              <a:gd name="connsiteY152" fmla="*/ 4167963 h 4263656"/>
              <a:gd name="connsiteX153" fmla="*/ 9425763 w 10542182"/>
              <a:gd name="connsiteY153" fmla="*/ 4167963 h 4263656"/>
              <a:gd name="connsiteX154" fmla="*/ 9425763 w 10542182"/>
              <a:gd name="connsiteY154" fmla="*/ 4226442 h 4263656"/>
              <a:gd name="connsiteX155" fmla="*/ 10542182 w 10542182"/>
              <a:gd name="connsiteY155" fmla="*/ 4226442 h 4263656"/>
              <a:gd name="connsiteX156" fmla="*/ 10542182 w 10542182"/>
              <a:gd name="connsiteY156"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3712 w 10542182"/>
              <a:gd name="connsiteY87" fmla="*/ 2589028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3235 w 10542182"/>
              <a:gd name="connsiteY108" fmla="*/ 3187331 h 4263656"/>
              <a:gd name="connsiteX109" fmla="*/ 3394667 w 10542182"/>
              <a:gd name="connsiteY109" fmla="*/ 3187331 h 4263656"/>
              <a:gd name="connsiteX110" fmla="*/ 3401478 w 10542182"/>
              <a:gd name="connsiteY110" fmla="*/ 3248247 h 4263656"/>
              <a:gd name="connsiteX111" fmla="*/ 3440906 w 10542182"/>
              <a:gd name="connsiteY111" fmla="*/ 3253010 h 4263656"/>
              <a:gd name="connsiteX112" fmla="*/ 3443288 w 10542182"/>
              <a:gd name="connsiteY112" fmla="*/ 3378218 h 4263656"/>
              <a:gd name="connsiteX113" fmla="*/ 3476847 w 10542182"/>
              <a:gd name="connsiteY113" fmla="*/ 3375837 h 4263656"/>
              <a:gd name="connsiteX114" fmla="*/ 3476847 w 10542182"/>
              <a:gd name="connsiteY114" fmla="*/ 3434316 h 4263656"/>
              <a:gd name="connsiteX115" fmla="*/ 3514061 w 10542182"/>
              <a:gd name="connsiteY115" fmla="*/ 3434316 h 4263656"/>
              <a:gd name="connsiteX116" fmla="*/ 3514061 w 10542182"/>
              <a:gd name="connsiteY116" fmla="*/ 3476847 h 4263656"/>
              <a:gd name="connsiteX117" fmla="*/ 3604438 w 10542182"/>
              <a:gd name="connsiteY117" fmla="*/ 3476847 h 4263656"/>
              <a:gd name="connsiteX118" fmla="*/ 3604438 w 10542182"/>
              <a:gd name="connsiteY118" fmla="*/ 3487479 h 4263656"/>
              <a:gd name="connsiteX119" fmla="*/ 3960628 w 10542182"/>
              <a:gd name="connsiteY119" fmla="*/ 3487479 h 4263656"/>
              <a:gd name="connsiteX120" fmla="*/ 3960628 w 10542182"/>
              <a:gd name="connsiteY120" fmla="*/ 3535326 h 4263656"/>
              <a:gd name="connsiteX121" fmla="*/ 4120117 w 10542182"/>
              <a:gd name="connsiteY121" fmla="*/ 3535326 h 4263656"/>
              <a:gd name="connsiteX122" fmla="*/ 4120117 w 10542182"/>
              <a:gd name="connsiteY122" fmla="*/ 3535326 h 4263656"/>
              <a:gd name="connsiteX123" fmla="*/ 4242391 w 10542182"/>
              <a:gd name="connsiteY123" fmla="*/ 3535326 h 4263656"/>
              <a:gd name="connsiteX124" fmla="*/ 4242391 w 10542182"/>
              <a:gd name="connsiteY124" fmla="*/ 3593805 h 4263656"/>
              <a:gd name="connsiteX125" fmla="*/ 4279605 w 10542182"/>
              <a:gd name="connsiteY125" fmla="*/ 3593805 h 4263656"/>
              <a:gd name="connsiteX126" fmla="*/ 4279605 w 10542182"/>
              <a:gd name="connsiteY126" fmla="*/ 3636335 h 4263656"/>
              <a:gd name="connsiteX127" fmla="*/ 4614531 w 10542182"/>
              <a:gd name="connsiteY127" fmla="*/ 3636335 h 4263656"/>
              <a:gd name="connsiteX128" fmla="*/ 4614531 w 10542182"/>
              <a:gd name="connsiteY128" fmla="*/ 3657600 h 4263656"/>
              <a:gd name="connsiteX129" fmla="*/ 4704907 w 10542182"/>
              <a:gd name="connsiteY129" fmla="*/ 3657600 h 4263656"/>
              <a:gd name="connsiteX130" fmla="*/ 4704907 w 10542182"/>
              <a:gd name="connsiteY130" fmla="*/ 3694814 h 4263656"/>
              <a:gd name="connsiteX131" fmla="*/ 4779335 w 10542182"/>
              <a:gd name="connsiteY131" fmla="*/ 3694814 h 4263656"/>
              <a:gd name="connsiteX132" fmla="*/ 4779335 w 10542182"/>
              <a:gd name="connsiteY132" fmla="*/ 3732028 h 4263656"/>
              <a:gd name="connsiteX133" fmla="*/ 4912242 w 10542182"/>
              <a:gd name="connsiteY133" fmla="*/ 3732028 h 4263656"/>
              <a:gd name="connsiteX134" fmla="*/ 4912242 w 10542182"/>
              <a:gd name="connsiteY134" fmla="*/ 3732028 h 4263656"/>
              <a:gd name="connsiteX135" fmla="*/ 5167424 w 10542182"/>
              <a:gd name="connsiteY135" fmla="*/ 3732028 h 4263656"/>
              <a:gd name="connsiteX136" fmla="*/ 5167424 w 10542182"/>
              <a:gd name="connsiteY136" fmla="*/ 3811772 h 4263656"/>
              <a:gd name="connsiteX137" fmla="*/ 5225903 w 10542182"/>
              <a:gd name="connsiteY137" fmla="*/ 3811772 h 4263656"/>
              <a:gd name="connsiteX138" fmla="*/ 5225903 w 10542182"/>
              <a:gd name="connsiteY138" fmla="*/ 3843670 h 4263656"/>
              <a:gd name="connsiteX139" fmla="*/ 5337544 w 10542182"/>
              <a:gd name="connsiteY139" fmla="*/ 3843670 h 4263656"/>
              <a:gd name="connsiteX140" fmla="*/ 5337544 w 10542182"/>
              <a:gd name="connsiteY140" fmla="*/ 3891516 h 4263656"/>
              <a:gd name="connsiteX141" fmla="*/ 5374758 w 10542182"/>
              <a:gd name="connsiteY141" fmla="*/ 3891516 h 4263656"/>
              <a:gd name="connsiteX142" fmla="*/ 5374758 w 10542182"/>
              <a:gd name="connsiteY142" fmla="*/ 3934047 h 4263656"/>
              <a:gd name="connsiteX143" fmla="*/ 5422605 w 10542182"/>
              <a:gd name="connsiteY143" fmla="*/ 3934047 h 4263656"/>
              <a:gd name="connsiteX144" fmla="*/ 5422605 w 10542182"/>
              <a:gd name="connsiteY144" fmla="*/ 3960628 h 4263656"/>
              <a:gd name="connsiteX145" fmla="*/ 5497033 w 10542182"/>
              <a:gd name="connsiteY145" fmla="*/ 3960628 h 4263656"/>
              <a:gd name="connsiteX146" fmla="*/ 5497033 w 10542182"/>
              <a:gd name="connsiteY146" fmla="*/ 4008475 h 4263656"/>
              <a:gd name="connsiteX147" fmla="*/ 5661838 w 10542182"/>
              <a:gd name="connsiteY147" fmla="*/ 4008475 h 4263656"/>
              <a:gd name="connsiteX148" fmla="*/ 5661838 w 10542182"/>
              <a:gd name="connsiteY148" fmla="*/ 4056321 h 4263656"/>
              <a:gd name="connsiteX149" fmla="*/ 6762307 w 10542182"/>
              <a:gd name="connsiteY149" fmla="*/ 4056321 h 4263656"/>
              <a:gd name="connsiteX150" fmla="*/ 6762307 w 10542182"/>
              <a:gd name="connsiteY150" fmla="*/ 4109484 h 4263656"/>
              <a:gd name="connsiteX151" fmla="*/ 7549117 w 10542182"/>
              <a:gd name="connsiteY151" fmla="*/ 4109484 h 4263656"/>
              <a:gd name="connsiteX152" fmla="*/ 7549117 w 10542182"/>
              <a:gd name="connsiteY152" fmla="*/ 4167963 h 4263656"/>
              <a:gd name="connsiteX153" fmla="*/ 9425763 w 10542182"/>
              <a:gd name="connsiteY153" fmla="*/ 4167963 h 4263656"/>
              <a:gd name="connsiteX154" fmla="*/ 9425763 w 10542182"/>
              <a:gd name="connsiteY154" fmla="*/ 4226442 h 4263656"/>
              <a:gd name="connsiteX155" fmla="*/ 10542182 w 10542182"/>
              <a:gd name="connsiteY155" fmla="*/ 4226442 h 4263656"/>
              <a:gd name="connsiteX156" fmla="*/ 10542182 w 10542182"/>
              <a:gd name="connsiteY156"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3712 w 10542182"/>
              <a:gd name="connsiteY87" fmla="*/ 2589028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3235 w 10542182"/>
              <a:gd name="connsiteY108" fmla="*/ 3187331 h 4263656"/>
              <a:gd name="connsiteX109" fmla="*/ 3394667 w 10542182"/>
              <a:gd name="connsiteY109" fmla="*/ 3187331 h 4263656"/>
              <a:gd name="connsiteX110" fmla="*/ 3401478 w 10542182"/>
              <a:gd name="connsiteY110" fmla="*/ 3248247 h 4263656"/>
              <a:gd name="connsiteX111" fmla="*/ 3440906 w 10542182"/>
              <a:gd name="connsiteY111" fmla="*/ 3253010 h 4263656"/>
              <a:gd name="connsiteX112" fmla="*/ 3443288 w 10542182"/>
              <a:gd name="connsiteY112" fmla="*/ 3378218 h 4263656"/>
              <a:gd name="connsiteX113" fmla="*/ 3476847 w 10542182"/>
              <a:gd name="connsiteY113" fmla="*/ 3375837 h 4263656"/>
              <a:gd name="connsiteX114" fmla="*/ 3476847 w 10542182"/>
              <a:gd name="connsiteY114" fmla="*/ 3434316 h 4263656"/>
              <a:gd name="connsiteX115" fmla="*/ 3514061 w 10542182"/>
              <a:gd name="connsiteY115" fmla="*/ 3434316 h 4263656"/>
              <a:gd name="connsiteX116" fmla="*/ 3514061 w 10542182"/>
              <a:gd name="connsiteY116" fmla="*/ 3476847 h 4263656"/>
              <a:gd name="connsiteX117" fmla="*/ 3604438 w 10542182"/>
              <a:gd name="connsiteY117" fmla="*/ 3476847 h 4263656"/>
              <a:gd name="connsiteX118" fmla="*/ 3604438 w 10542182"/>
              <a:gd name="connsiteY118" fmla="*/ 3487479 h 4263656"/>
              <a:gd name="connsiteX119" fmla="*/ 3960628 w 10542182"/>
              <a:gd name="connsiteY119" fmla="*/ 3487479 h 4263656"/>
              <a:gd name="connsiteX120" fmla="*/ 3960628 w 10542182"/>
              <a:gd name="connsiteY120" fmla="*/ 3535326 h 4263656"/>
              <a:gd name="connsiteX121" fmla="*/ 4120117 w 10542182"/>
              <a:gd name="connsiteY121" fmla="*/ 3535326 h 4263656"/>
              <a:gd name="connsiteX122" fmla="*/ 4120117 w 10542182"/>
              <a:gd name="connsiteY122" fmla="*/ 3535326 h 4263656"/>
              <a:gd name="connsiteX123" fmla="*/ 4242391 w 10542182"/>
              <a:gd name="connsiteY123" fmla="*/ 3535326 h 4263656"/>
              <a:gd name="connsiteX124" fmla="*/ 4242391 w 10542182"/>
              <a:gd name="connsiteY124" fmla="*/ 3593805 h 4263656"/>
              <a:gd name="connsiteX125" fmla="*/ 4279605 w 10542182"/>
              <a:gd name="connsiteY125" fmla="*/ 3593805 h 4263656"/>
              <a:gd name="connsiteX126" fmla="*/ 4279605 w 10542182"/>
              <a:gd name="connsiteY126" fmla="*/ 3636335 h 4263656"/>
              <a:gd name="connsiteX127" fmla="*/ 4614531 w 10542182"/>
              <a:gd name="connsiteY127" fmla="*/ 3636335 h 4263656"/>
              <a:gd name="connsiteX128" fmla="*/ 4614531 w 10542182"/>
              <a:gd name="connsiteY128" fmla="*/ 3657600 h 4263656"/>
              <a:gd name="connsiteX129" fmla="*/ 4704907 w 10542182"/>
              <a:gd name="connsiteY129" fmla="*/ 3657600 h 4263656"/>
              <a:gd name="connsiteX130" fmla="*/ 4704907 w 10542182"/>
              <a:gd name="connsiteY130" fmla="*/ 3694814 h 4263656"/>
              <a:gd name="connsiteX131" fmla="*/ 4779335 w 10542182"/>
              <a:gd name="connsiteY131" fmla="*/ 3694814 h 4263656"/>
              <a:gd name="connsiteX132" fmla="*/ 4779335 w 10542182"/>
              <a:gd name="connsiteY132" fmla="*/ 3732028 h 4263656"/>
              <a:gd name="connsiteX133" fmla="*/ 4912242 w 10542182"/>
              <a:gd name="connsiteY133" fmla="*/ 3732028 h 4263656"/>
              <a:gd name="connsiteX134" fmla="*/ 4912242 w 10542182"/>
              <a:gd name="connsiteY134" fmla="*/ 3732028 h 4263656"/>
              <a:gd name="connsiteX135" fmla="*/ 5167424 w 10542182"/>
              <a:gd name="connsiteY135" fmla="*/ 3732028 h 4263656"/>
              <a:gd name="connsiteX136" fmla="*/ 5167424 w 10542182"/>
              <a:gd name="connsiteY136" fmla="*/ 3811772 h 4263656"/>
              <a:gd name="connsiteX137" fmla="*/ 5225903 w 10542182"/>
              <a:gd name="connsiteY137" fmla="*/ 3811772 h 4263656"/>
              <a:gd name="connsiteX138" fmla="*/ 5225903 w 10542182"/>
              <a:gd name="connsiteY138" fmla="*/ 3843670 h 4263656"/>
              <a:gd name="connsiteX139" fmla="*/ 5337544 w 10542182"/>
              <a:gd name="connsiteY139" fmla="*/ 3843670 h 4263656"/>
              <a:gd name="connsiteX140" fmla="*/ 5337544 w 10542182"/>
              <a:gd name="connsiteY140" fmla="*/ 3891516 h 4263656"/>
              <a:gd name="connsiteX141" fmla="*/ 5374758 w 10542182"/>
              <a:gd name="connsiteY141" fmla="*/ 3891516 h 4263656"/>
              <a:gd name="connsiteX142" fmla="*/ 5374758 w 10542182"/>
              <a:gd name="connsiteY142" fmla="*/ 3934047 h 4263656"/>
              <a:gd name="connsiteX143" fmla="*/ 5422605 w 10542182"/>
              <a:gd name="connsiteY143" fmla="*/ 3934047 h 4263656"/>
              <a:gd name="connsiteX144" fmla="*/ 5422605 w 10542182"/>
              <a:gd name="connsiteY144" fmla="*/ 3960628 h 4263656"/>
              <a:gd name="connsiteX145" fmla="*/ 5497033 w 10542182"/>
              <a:gd name="connsiteY145" fmla="*/ 3960628 h 4263656"/>
              <a:gd name="connsiteX146" fmla="*/ 5497033 w 10542182"/>
              <a:gd name="connsiteY146" fmla="*/ 4008475 h 4263656"/>
              <a:gd name="connsiteX147" fmla="*/ 5661838 w 10542182"/>
              <a:gd name="connsiteY147" fmla="*/ 4008475 h 4263656"/>
              <a:gd name="connsiteX148" fmla="*/ 5661838 w 10542182"/>
              <a:gd name="connsiteY148" fmla="*/ 4056321 h 4263656"/>
              <a:gd name="connsiteX149" fmla="*/ 6762307 w 10542182"/>
              <a:gd name="connsiteY149" fmla="*/ 4056321 h 4263656"/>
              <a:gd name="connsiteX150" fmla="*/ 6762307 w 10542182"/>
              <a:gd name="connsiteY150" fmla="*/ 4109484 h 4263656"/>
              <a:gd name="connsiteX151" fmla="*/ 7549117 w 10542182"/>
              <a:gd name="connsiteY151" fmla="*/ 4109484 h 4263656"/>
              <a:gd name="connsiteX152" fmla="*/ 7549117 w 10542182"/>
              <a:gd name="connsiteY152" fmla="*/ 4167963 h 4263656"/>
              <a:gd name="connsiteX153" fmla="*/ 9425763 w 10542182"/>
              <a:gd name="connsiteY153" fmla="*/ 4167963 h 4263656"/>
              <a:gd name="connsiteX154" fmla="*/ 9425763 w 10542182"/>
              <a:gd name="connsiteY154" fmla="*/ 4226442 h 4263656"/>
              <a:gd name="connsiteX155" fmla="*/ 10542182 w 10542182"/>
              <a:gd name="connsiteY155" fmla="*/ 4226442 h 4263656"/>
              <a:gd name="connsiteX156" fmla="*/ 10542182 w 10542182"/>
              <a:gd name="connsiteY156"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3712 w 10542182"/>
              <a:gd name="connsiteY87" fmla="*/ 2589028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3235 w 10542182"/>
              <a:gd name="connsiteY108" fmla="*/ 3187331 h 4263656"/>
              <a:gd name="connsiteX109" fmla="*/ 3394667 w 10542182"/>
              <a:gd name="connsiteY109" fmla="*/ 3187331 h 4263656"/>
              <a:gd name="connsiteX110" fmla="*/ 3401478 w 10542182"/>
              <a:gd name="connsiteY110" fmla="*/ 3248247 h 4263656"/>
              <a:gd name="connsiteX111" fmla="*/ 3440906 w 10542182"/>
              <a:gd name="connsiteY111" fmla="*/ 3253010 h 4263656"/>
              <a:gd name="connsiteX112" fmla="*/ 3443288 w 10542182"/>
              <a:gd name="connsiteY112" fmla="*/ 3378218 h 4263656"/>
              <a:gd name="connsiteX113" fmla="*/ 3476847 w 10542182"/>
              <a:gd name="connsiteY113" fmla="*/ 3375837 h 4263656"/>
              <a:gd name="connsiteX114" fmla="*/ 3476847 w 10542182"/>
              <a:gd name="connsiteY114" fmla="*/ 3434316 h 4263656"/>
              <a:gd name="connsiteX115" fmla="*/ 3514061 w 10542182"/>
              <a:gd name="connsiteY115" fmla="*/ 3434316 h 4263656"/>
              <a:gd name="connsiteX116" fmla="*/ 3514061 w 10542182"/>
              <a:gd name="connsiteY116" fmla="*/ 3476847 h 4263656"/>
              <a:gd name="connsiteX117" fmla="*/ 3604438 w 10542182"/>
              <a:gd name="connsiteY117" fmla="*/ 3476847 h 4263656"/>
              <a:gd name="connsiteX118" fmla="*/ 3604438 w 10542182"/>
              <a:gd name="connsiteY118" fmla="*/ 3487479 h 4263656"/>
              <a:gd name="connsiteX119" fmla="*/ 3960628 w 10542182"/>
              <a:gd name="connsiteY119" fmla="*/ 3487479 h 4263656"/>
              <a:gd name="connsiteX120" fmla="*/ 3960628 w 10542182"/>
              <a:gd name="connsiteY120" fmla="*/ 3535326 h 4263656"/>
              <a:gd name="connsiteX121" fmla="*/ 4120117 w 10542182"/>
              <a:gd name="connsiteY121" fmla="*/ 3535326 h 4263656"/>
              <a:gd name="connsiteX122" fmla="*/ 4120117 w 10542182"/>
              <a:gd name="connsiteY122" fmla="*/ 3535326 h 4263656"/>
              <a:gd name="connsiteX123" fmla="*/ 4240010 w 10542182"/>
              <a:gd name="connsiteY123" fmla="*/ 3563901 h 4263656"/>
              <a:gd name="connsiteX124" fmla="*/ 4242391 w 10542182"/>
              <a:gd name="connsiteY124" fmla="*/ 3593805 h 4263656"/>
              <a:gd name="connsiteX125" fmla="*/ 4279605 w 10542182"/>
              <a:gd name="connsiteY125" fmla="*/ 3593805 h 4263656"/>
              <a:gd name="connsiteX126" fmla="*/ 4279605 w 10542182"/>
              <a:gd name="connsiteY126" fmla="*/ 3636335 h 4263656"/>
              <a:gd name="connsiteX127" fmla="*/ 4614531 w 10542182"/>
              <a:gd name="connsiteY127" fmla="*/ 3636335 h 4263656"/>
              <a:gd name="connsiteX128" fmla="*/ 4614531 w 10542182"/>
              <a:gd name="connsiteY128" fmla="*/ 3657600 h 4263656"/>
              <a:gd name="connsiteX129" fmla="*/ 4704907 w 10542182"/>
              <a:gd name="connsiteY129" fmla="*/ 3657600 h 4263656"/>
              <a:gd name="connsiteX130" fmla="*/ 4704907 w 10542182"/>
              <a:gd name="connsiteY130" fmla="*/ 3694814 h 4263656"/>
              <a:gd name="connsiteX131" fmla="*/ 4779335 w 10542182"/>
              <a:gd name="connsiteY131" fmla="*/ 3694814 h 4263656"/>
              <a:gd name="connsiteX132" fmla="*/ 4779335 w 10542182"/>
              <a:gd name="connsiteY132" fmla="*/ 3732028 h 4263656"/>
              <a:gd name="connsiteX133" fmla="*/ 4912242 w 10542182"/>
              <a:gd name="connsiteY133" fmla="*/ 3732028 h 4263656"/>
              <a:gd name="connsiteX134" fmla="*/ 4912242 w 10542182"/>
              <a:gd name="connsiteY134" fmla="*/ 3732028 h 4263656"/>
              <a:gd name="connsiteX135" fmla="*/ 5167424 w 10542182"/>
              <a:gd name="connsiteY135" fmla="*/ 3732028 h 4263656"/>
              <a:gd name="connsiteX136" fmla="*/ 5167424 w 10542182"/>
              <a:gd name="connsiteY136" fmla="*/ 3811772 h 4263656"/>
              <a:gd name="connsiteX137" fmla="*/ 5225903 w 10542182"/>
              <a:gd name="connsiteY137" fmla="*/ 3811772 h 4263656"/>
              <a:gd name="connsiteX138" fmla="*/ 5225903 w 10542182"/>
              <a:gd name="connsiteY138" fmla="*/ 3843670 h 4263656"/>
              <a:gd name="connsiteX139" fmla="*/ 5337544 w 10542182"/>
              <a:gd name="connsiteY139" fmla="*/ 3843670 h 4263656"/>
              <a:gd name="connsiteX140" fmla="*/ 5337544 w 10542182"/>
              <a:gd name="connsiteY140" fmla="*/ 3891516 h 4263656"/>
              <a:gd name="connsiteX141" fmla="*/ 5374758 w 10542182"/>
              <a:gd name="connsiteY141" fmla="*/ 3891516 h 4263656"/>
              <a:gd name="connsiteX142" fmla="*/ 5374758 w 10542182"/>
              <a:gd name="connsiteY142" fmla="*/ 3934047 h 4263656"/>
              <a:gd name="connsiteX143" fmla="*/ 5422605 w 10542182"/>
              <a:gd name="connsiteY143" fmla="*/ 3934047 h 4263656"/>
              <a:gd name="connsiteX144" fmla="*/ 5422605 w 10542182"/>
              <a:gd name="connsiteY144" fmla="*/ 3960628 h 4263656"/>
              <a:gd name="connsiteX145" fmla="*/ 5497033 w 10542182"/>
              <a:gd name="connsiteY145" fmla="*/ 3960628 h 4263656"/>
              <a:gd name="connsiteX146" fmla="*/ 5497033 w 10542182"/>
              <a:gd name="connsiteY146" fmla="*/ 4008475 h 4263656"/>
              <a:gd name="connsiteX147" fmla="*/ 5661838 w 10542182"/>
              <a:gd name="connsiteY147" fmla="*/ 4008475 h 4263656"/>
              <a:gd name="connsiteX148" fmla="*/ 5661838 w 10542182"/>
              <a:gd name="connsiteY148" fmla="*/ 4056321 h 4263656"/>
              <a:gd name="connsiteX149" fmla="*/ 6762307 w 10542182"/>
              <a:gd name="connsiteY149" fmla="*/ 4056321 h 4263656"/>
              <a:gd name="connsiteX150" fmla="*/ 6762307 w 10542182"/>
              <a:gd name="connsiteY150" fmla="*/ 4109484 h 4263656"/>
              <a:gd name="connsiteX151" fmla="*/ 7549117 w 10542182"/>
              <a:gd name="connsiteY151" fmla="*/ 4109484 h 4263656"/>
              <a:gd name="connsiteX152" fmla="*/ 7549117 w 10542182"/>
              <a:gd name="connsiteY152" fmla="*/ 4167963 h 4263656"/>
              <a:gd name="connsiteX153" fmla="*/ 9425763 w 10542182"/>
              <a:gd name="connsiteY153" fmla="*/ 4167963 h 4263656"/>
              <a:gd name="connsiteX154" fmla="*/ 9425763 w 10542182"/>
              <a:gd name="connsiteY154" fmla="*/ 4226442 h 4263656"/>
              <a:gd name="connsiteX155" fmla="*/ 10542182 w 10542182"/>
              <a:gd name="connsiteY155" fmla="*/ 4226442 h 4263656"/>
              <a:gd name="connsiteX156" fmla="*/ 10542182 w 10542182"/>
              <a:gd name="connsiteY156"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3712 w 10542182"/>
              <a:gd name="connsiteY87" fmla="*/ 2589028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3235 w 10542182"/>
              <a:gd name="connsiteY108" fmla="*/ 3187331 h 4263656"/>
              <a:gd name="connsiteX109" fmla="*/ 3394667 w 10542182"/>
              <a:gd name="connsiteY109" fmla="*/ 3187331 h 4263656"/>
              <a:gd name="connsiteX110" fmla="*/ 3401478 w 10542182"/>
              <a:gd name="connsiteY110" fmla="*/ 3248247 h 4263656"/>
              <a:gd name="connsiteX111" fmla="*/ 3440906 w 10542182"/>
              <a:gd name="connsiteY111" fmla="*/ 3253010 h 4263656"/>
              <a:gd name="connsiteX112" fmla="*/ 3443288 w 10542182"/>
              <a:gd name="connsiteY112" fmla="*/ 3378218 h 4263656"/>
              <a:gd name="connsiteX113" fmla="*/ 3476847 w 10542182"/>
              <a:gd name="connsiteY113" fmla="*/ 3375837 h 4263656"/>
              <a:gd name="connsiteX114" fmla="*/ 3476847 w 10542182"/>
              <a:gd name="connsiteY114" fmla="*/ 3434316 h 4263656"/>
              <a:gd name="connsiteX115" fmla="*/ 3514061 w 10542182"/>
              <a:gd name="connsiteY115" fmla="*/ 3434316 h 4263656"/>
              <a:gd name="connsiteX116" fmla="*/ 3514061 w 10542182"/>
              <a:gd name="connsiteY116" fmla="*/ 3476847 h 4263656"/>
              <a:gd name="connsiteX117" fmla="*/ 3604438 w 10542182"/>
              <a:gd name="connsiteY117" fmla="*/ 3476847 h 4263656"/>
              <a:gd name="connsiteX118" fmla="*/ 3604438 w 10542182"/>
              <a:gd name="connsiteY118" fmla="*/ 3487479 h 4263656"/>
              <a:gd name="connsiteX119" fmla="*/ 3960628 w 10542182"/>
              <a:gd name="connsiteY119" fmla="*/ 3487479 h 4263656"/>
              <a:gd name="connsiteX120" fmla="*/ 3960628 w 10542182"/>
              <a:gd name="connsiteY120" fmla="*/ 3535326 h 4263656"/>
              <a:gd name="connsiteX121" fmla="*/ 4120117 w 10542182"/>
              <a:gd name="connsiteY121" fmla="*/ 3535326 h 4263656"/>
              <a:gd name="connsiteX122" fmla="*/ 4120117 w 10542182"/>
              <a:gd name="connsiteY122" fmla="*/ 3535326 h 4263656"/>
              <a:gd name="connsiteX123" fmla="*/ 4123329 w 10542182"/>
              <a:gd name="connsiteY123" fmla="*/ 3558806 h 4263656"/>
              <a:gd name="connsiteX124" fmla="*/ 4240010 w 10542182"/>
              <a:gd name="connsiteY124" fmla="*/ 3563901 h 4263656"/>
              <a:gd name="connsiteX125" fmla="*/ 4242391 w 10542182"/>
              <a:gd name="connsiteY125" fmla="*/ 3593805 h 4263656"/>
              <a:gd name="connsiteX126" fmla="*/ 4279605 w 10542182"/>
              <a:gd name="connsiteY126" fmla="*/ 3593805 h 4263656"/>
              <a:gd name="connsiteX127" fmla="*/ 4279605 w 10542182"/>
              <a:gd name="connsiteY127" fmla="*/ 3636335 h 4263656"/>
              <a:gd name="connsiteX128" fmla="*/ 4614531 w 10542182"/>
              <a:gd name="connsiteY128" fmla="*/ 3636335 h 4263656"/>
              <a:gd name="connsiteX129" fmla="*/ 4614531 w 10542182"/>
              <a:gd name="connsiteY129" fmla="*/ 3657600 h 4263656"/>
              <a:gd name="connsiteX130" fmla="*/ 4704907 w 10542182"/>
              <a:gd name="connsiteY130" fmla="*/ 3657600 h 4263656"/>
              <a:gd name="connsiteX131" fmla="*/ 4704907 w 10542182"/>
              <a:gd name="connsiteY131" fmla="*/ 3694814 h 4263656"/>
              <a:gd name="connsiteX132" fmla="*/ 4779335 w 10542182"/>
              <a:gd name="connsiteY132" fmla="*/ 3694814 h 4263656"/>
              <a:gd name="connsiteX133" fmla="*/ 4779335 w 10542182"/>
              <a:gd name="connsiteY133" fmla="*/ 3732028 h 4263656"/>
              <a:gd name="connsiteX134" fmla="*/ 4912242 w 10542182"/>
              <a:gd name="connsiteY134" fmla="*/ 3732028 h 4263656"/>
              <a:gd name="connsiteX135" fmla="*/ 4912242 w 10542182"/>
              <a:gd name="connsiteY135" fmla="*/ 3732028 h 4263656"/>
              <a:gd name="connsiteX136" fmla="*/ 5167424 w 10542182"/>
              <a:gd name="connsiteY136" fmla="*/ 3732028 h 4263656"/>
              <a:gd name="connsiteX137" fmla="*/ 5167424 w 10542182"/>
              <a:gd name="connsiteY137" fmla="*/ 3811772 h 4263656"/>
              <a:gd name="connsiteX138" fmla="*/ 5225903 w 10542182"/>
              <a:gd name="connsiteY138" fmla="*/ 3811772 h 4263656"/>
              <a:gd name="connsiteX139" fmla="*/ 5225903 w 10542182"/>
              <a:gd name="connsiteY139" fmla="*/ 3843670 h 4263656"/>
              <a:gd name="connsiteX140" fmla="*/ 5337544 w 10542182"/>
              <a:gd name="connsiteY140" fmla="*/ 3843670 h 4263656"/>
              <a:gd name="connsiteX141" fmla="*/ 5337544 w 10542182"/>
              <a:gd name="connsiteY141" fmla="*/ 3891516 h 4263656"/>
              <a:gd name="connsiteX142" fmla="*/ 5374758 w 10542182"/>
              <a:gd name="connsiteY142" fmla="*/ 3891516 h 4263656"/>
              <a:gd name="connsiteX143" fmla="*/ 5374758 w 10542182"/>
              <a:gd name="connsiteY143" fmla="*/ 3934047 h 4263656"/>
              <a:gd name="connsiteX144" fmla="*/ 5422605 w 10542182"/>
              <a:gd name="connsiteY144" fmla="*/ 3934047 h 4263656"/>
              <a:gd name="connsiteX145" fmla="*/ 5422605 w 10542182"/>
              <a:gd name="connsiteY145" fmla="*/ 3960628 h 4263656"/>
              <a:gd name="connsiteX146" fmla="*/ 5497033 w 10542182"/>
              <a:gd name="connsiteY146" fmla="*/ 3960628 h 4263656"/>
              <a:gd name="connsiteX147" fmla="*/ 5497033 w 10542182"/>
              <a:gd name="connsiteY147" fmla="*/ 4008475 h 4263656"/>
              <a:gd name="connsiteX148" fmla="*/ 5661838 w 10542182"/>
              <a:gd name="connsiteY148" fmla="*/ 4008475 h 4263656"/>
              <a:gd name="connsiteX149" fmla="*/ 5661838 w 10542182"/>
              <a:gd name="connsiteY149" fmla="*/ 4056321 h 4263656"/>
              <a:gd name="connsiteX150" fmla="*/ 6762307 w 10542182"/>
              <a:gd name="connsiteY150" fmla="*/ 4056321 h 4263656"/>
              <a:gd name="connsiteX151" fmla="*/ 6762307 w 10542182"/>
              <a:gd name="connsiteY151" fmla="*/ 4109484 h 4263656"/>
              <a:gd name="connsiteX152" fmla="*/ 7549117 w 10542182"/>
              <a:gd name="connsiteY152" fmla="*/ 4109484 h 4263656"/>
              <a:gd name="connsiteX153" fmla="*/ 7549117 w 10542182"/>
              <a:gd name="connsiteY153" fmla="*/ 4167963 h 4263656"/>
              <a:gd name="connsiteX154" fmla="*/ 9425763 w 10542182"/>
              <a:gd name="connsiteY154" fmla="*/ 4167963 h 4263656"/>
              <a:gd name="connsiteX155" fmla="*/ 9425763 w 10542182"/>
              <a:gd name="connsiteY155" fmla="*/ 4226442 h 4263656"/>
              <a:gd name="connsiteX156" fmla="*/ 10542182 w 10542182"/>
              <a:gd name="connsiteY156" fmla="*/ 4226442 h 4263656"/>
              <a:gd name="connsiteX157" fmla="*/ 10542182 w 10542182"/>
              <a:gd name="connsiteY157"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3712 w 10542182"/>
              <a:gd name="connsiteY87" fmla="*/ 2589028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3235 w 10542182"/>
              <a:gd name="connsiteY108" fmla="*/ 3187331 h 4263656"/>
              <a:gd name="connsiteX109" fmla="*/ 3394667 w 10542182"/>
              <a:gd name="connsiteY109" fmla="*/ 3187331 h 4263656"/>
              <a:gd name="connsiteX110" fmla="*/ 3401478 w 10542182"/>
              <a:gd name="connsiteY110" fmla="*/ 3248247 h 4263656"/>
              <a:gd name="connsiteX111" fmla="*/ 3440906 w 10542182"/>
              <a:gd name="connsiteY111" fmla="*/ 3253010 h 4263656"/>
              <a:gd name="connsiteX112" fmla="*/ 3443288 w 10542182"/>
              <a:gd name="connsiteY112" fmla="*/ 3378218 h 4263656"/>
              <a:gd name="connsiteX113" fmla="*/ 3476847 w 10542182"/>
              <a:gd name="connsiteY113" fmla="*/ 3375837 h 4263656"/>
              <a:gd name="connsiteX114" fmla="*/ 3476847 w 10542182"/>
              <a:gd name="connsiteY114" fmla="*/ 3434316 h 4263656"/>
              <a:gd name="connsiteX115" fmla="*/ 3514061 w 10542182"/>
              <a:gd name="connsiteY115" fmla="*/ 3434316 h 4263656"/>
              <a:gd name="connsiteX116" fmla="*/ 3514061 w 10542182"/>
              <a:gd name="connsiteY116" fmla="*/ 3476847 h 4263656"/>
              <a:gd name="connsiteX117" fmla="*/ 3604438 w 10542182"/>
              <a:gd name="connsiteY117" fmla="*/ 3476847 h 4263656"/>
              <a:gd name="connsiteX118" fmla="*/ 3604438 w 10542182"/>
              <a:gd name="connsiteY118" fmla="*/ 3487479 h 4263656"/>
              <a:gd name="connsiteX119" fmla="*/ 3960628 w 10542182"/>
              <a:gd name="connsiteY119" fmla="*/ 3487479 h 4263656"/>
              <a:gd name="connsiteX120" fmla="*/ 3960628 w 10542182"/>
              <a:gd name="connsiteY120" fmla="*/ 3535326 h 4263656"/>
              <a:gd name="connsiteX121" fmla="*/ 4120117 w 10542182"/>
              <a:gd name="connsiteY121" fmla="*/ 3535326 h 4263656"/>
              <a:gd name="connsiteX122" fmla="*/ 4120117 w 10542182"/>
              <a:gd name="connsiteY122" fmla="*/ 3535326 h 4263656"/>
              <a:gd name="connsiteX123" fmla="*/ 4123329 w 10542182"/>
              <a:gd name="connsiteY123" fmla="*/ 3558806 h 4263656"/>
              <a:gd name="connsiteX124" fmla="*/ 4240010 w 10542182"/>
              <a:gd name="connsiteY124" fmla="*/ 3563901 h 4263656"/>
              <a:gd name="connsiteX125" fmla="*/ 4242391 w 10542182"/>
              <a:gd name="connsiteY125" fmla="*/ 3593805 h 4263656"/>
              <a:gd name="connsiteX126" fmla="*/ 4279605 w 10542182"/>
              <a:gd name="connsiteY126" fmla="*/ 3593805 h 4263656"/>
              <a:gd name="connsiteX127" fmla="*/ 4279605 w 10542182"/>
              <a:gd name="connsiteY127" fmla="*/ 3636335 h 4263656"/>
              <a:gd name="connsiteX128" fmla="*/ 4614531 w 10542182"/>
              <a:gd name="connsiteY128" fmla="*/ 3636335 h 4263656"/>
              <a:gd name="connsiteX129" fmla="*/ 4614531 w 10542182"/>
              <a:gd name="connsiteY129" fmla="*/ 3657600 h 4263656"/>
              <a:gd name="connsiteX130" fmla="*/ 4704907 w 10542182"/>
              <a:gd name="connsiteY130" fmla="*/ 3657600 h 4263656"/>
              <a:gd name="connsiteX131" fmla="*/ 4704907 w 10542182"/>
              <a:gd name="connsiteY131" fmla="*/ 3694814 h 4263656"/>
              <a:gd name="connsiteX132" fmla="*/ 4779335 w 10542182"/>
              <a:gd name="connsiteY132" fmla="*/ 3694814 h 4263656"/>
              <a:gd name="connsiteX133" fmla="*/ 4779335 w 10542182"/>
              <a:gd name="connsiteY133" fmla="*/ 3732028 h 4263656"/>
              <a:gd name="connsiteX134" fmla="*/ 4912242 w 10542182"/>
              <a:gd name="connsiteY134" fmla="*/ 3732028 h 4263656"/>
              <a:gd name="connsiteX135" fmla="*/ 4912242 w 10542182"/>
              <a:gd name="connsiteY135" fmla="*/ 3732028 h 4263656"/>
              <a:gd name="connsiteX136" fmla="*/ 5167424 w 10542182"/>
              <a:gd name="connsiteY136" fmla="*/ 3732028 h 4263656"/>
              <a:gd name="connsiteX137" fmla="*/ 5167424 w 10542182"/>
              <a:gd name="connsiteY137" fmla="*/ 3811772 h 4263656"/>
              <a:gd name="connsiteX138" fmla="*/ 5225903 w 10542182"/>
              <a:gd name="connsiteY138" fmla="*/ 3811772 h 4263656"/>
              <a:gd name="connsiteX139" fmla="*/ 5225903 w 10542182"/>
              <a:gd name="connsiteY139" fmla="*/ 3843670 h 4263656"/>
              <a:gd name="connsiteX140" fmla="*/ 5337544 w 10542182"/>
              <a:gd name="connsiteY140" fmla="*/ 3843670 h 4263656"/>
              <a:gd name="connsiteX141" fmla="*/ 5337544 w 10542182"/>
              <a:gd name="connsiteY141" fmla="*/ 3891516 h 4263656"/>
              <a:gd name="connsiteX142" fmla="*/ 5374758 w 10542182"/>
              <a:gd name="connsiteY142" fmla="*/ 3891516 h 4263656"/>
              <a:gd name="connsiteX143" fmla="*/ 5374758 w 10542182"/>
              <a:gd name="connsiteY143" fmla="*/ 3934047 h 4263656"/>
              <a:gd name="connsiteX144" fmla="*/ 5422605 w 10542182"/>
              <a:gd name="connsiteY144" fmla="*/ 3934047 h 4263656"/>
              <a:gd name="connsiteX145" fmla="*/ 5422605 w 10542182"/>
              <a:gd name="connsiteY145" fmla="*/ 3960628 h 4263656"/>
              <a:gd name="connsiteX146" fmla="*/ 5497033 w 10542182"/>
              <a:gd name="connsiteY146" fmla="*/ 3960628 h 4263656"/>
              <a:gd name="connsiteX147" fmla="*/ 5497033 w 10542182"/>
              <a:gd name="connsiteY147" fmla="*/ 4008475 h 4263656"/>
              <a:gd name="connsiteX148" fmla="*/ 5661838 w 10542182"/>
              <a:gd name="connsiteY148" fmla="*/ 4008475 h 4263656"/>
              <a:gd name="connsiteX149" fmla="*/ 5661838 w 10542182"/>
              <a:gd name="connsiteY149" fmla="*/ 4056321 h 4263656"/>
              <a:gd name="connsiteX150" fmla="*/ 6762307 w 10542182"/>
              <a:gd name="connsiteY150" fmla="*/ 4056321 h 4263656"/>
              <a:gd name="connsiteX151" fmla="*/ 6762307 w 10542182"/>
              <a:gd name="connsiteY151" fmla="*/ 4109484 h 4263656"/>
              <a:gd name="connsiteX152" fmla="*/ 7549117 w 10542182"/>
              <a:gd name="connsiteY152" fmla="*/ 4109484 h 4263656"/>
              <a:gd name="connsiteX153" fmla="*/ 7549117 w 10542182"/>
              <a:gd name="connsiteY153" fmla="*/ 4167963 h 4263656"/>
              <a:gd name="connsiteX154" fmla="*/ 9425763 w 10542182"/>
              <a:gd name="connsiteY154" fmla="*/ 4167963 h 4263656"/>
              <a:gd name="connsiteX155" fmla="*/ 9425763 w 10542182"/>
              <a:gd name="connsiteY155" fmla="*/ 4226442 h 4263656"/>
              <a:gd name="connsiteX156" fmla="*/ 10542182 w 10542182"/>
              <a:gd name="connsiteY156" fmla="*/ 4226442 h 4263656"/>
              <a:gd name="connsiteX157" fmla="*/ 10542182 w 10542182"/>
              <a:gd name="connsiteY157"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3712 w 10542182"/>
              <a:gd name="connsiteY87" fmla="*/ 2589028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3235 w 10542182"/>
              <a:gd name="connsiteY108" fmla="*/ 3187331 h 4263656"/>
              <a:gd name="connsiteX109" fmla="*/ 3394667 w 10542182"/>
              <a:gd name="connsiteY109" fmla="*/ 3187331 h 4263656"/>
              <a:gd name="connsiteX110" fmla="*/ 3401478 w 10542182"/>
              <a:gd name="connsiteY110" fmla="*/ 3248247 h 4263656"/>
              <a:gd name="connsiteX111" fmla="*/ 3440906 w 10542182"/>
              <a:gd name="connsiteY111" fmla="*/ 3253010 h 4263656"/>
              <a:gd name="connsiteX112" fmla="*/ 3443288 w 10542182"/>
              <a:gd name="connsiteY112" fmla="*/ 3378218 h 4263656"/>
              <a:gd name="connsiteX113" fmla="*/ 3476847 w 10542182"/>
              <a:gd name="connsiteY113" fmla="*/ 3375837 h 4263656"/>
              <a:gd name="connsiteX114" fmla="*/ 3476847 w 10542182"/>
              <a:gd name="connsiteY114" fmla="*/ 3434316 h 4263656"/>
              <a:gd name="connsiteX115" fmla="*/ 3514061 w 10542182"/>
              <a:gd name="connsiteY115" fmla="*/ 3434316 h 4263656"/>
              <a:gd name="connsiteX116" fmla="*/ 3514061 w 10542182"/>
              <a:gd name="connsiteY116" fmla="*/ 3476847 h 4263656"/>
              <a:gd name="connsiteX117" fmla="*/ 3604438 w 10542182"/>
              <a:gd name="connsiteY117" fmla="*/ 3476847 h 4263656"/>
              <a:gd name="connsiteX118" fmla="*/ 3604438 w 10542182"/>
              <a:gd name="connsiteY118" fmla="*/ 3487479 h 4263656"/>
              <a:gd name="connsiteX119" fmla="*/ 3960628 w 10542182"/>
              <a:gd name="connsiteY119" fmla="*/ 3487479 h 4263656"/>
              <a:gd name="connsiteX120" fmla="*/ 3960628 w 10542182"/>
              <a:gd name="connsiteY120" fmla="*/ 3535326 h 4263656"/>
              <a:gd name="connsiteX121" fmla="*/ 4120117 w 10542182"/>
              <a:gd name="connsiteY121" fmla="*/ 3535326 h 4263656"/>
              <a:gd name="connsiteX122" fmla="*/ 4120117 w 10542182"/>
              <a:gd name="connsiteY122" fmla="*/ 3535326 h 4263656"/>
              <a:gd name="connsiteX123" fmla="*/ 4123329 w 10542182"/>
              <a:gd name="connsiteY123" fmla="*/ 3561187 h 4263656"/>
              <a:gd name="connsiteX124" fmla="*/ 4240010 w 10542182"/>
              <a:gd name="connsiteY124" fmla="*/ 3563901 h 4263656"/>
              <a:gd name="connsiteX125" fmla="*/ 4242391 w 10542182"/>
              <a:gd name="connsiteY125" fmla="*/ 3593805 h 4263656"/>
              <a:gd name="connsiteX126" fmla="*/ 4279605 w 10542182"/>
              <a:gd name="connsiteY126" fmla="*/ 3593805 h 4263656"/>
              <a:gd name="connsiteX127" fmla="*/ 4279605 w 10542182"/>
              <a:gd name="connsiteY127" fmla="*/ 3636335 h 4263656"/>
              <a:gd name="connsiteX128" fmla="*/ 4614531 w 10542182"/>
              <a:gd name="connsiteY128" fmla="*/ 3636335 h 4263656"/>
              <a:gd name="connsiteX129" fmla="*/ 4614531 w 10542182"/>
              <a:gd name="connsiteY129" fmla="*/ 3657600 h 4263656"/>
              <a:gd name="connsiteX130" fmla="*/ 4704907 w 10542182"/>
              <a:gd name="connsiteY130" fmla="*/ 3657600 h 4263656"/>
              <a:gd name="connsiteX131" fmla="*/ 4704907 w 10542182"/>
              <a:gd name="connsiteY131" fmla="*/ 3694814 h 4263656"/>
              <a:gd name="connsiteX132" fmla="*/ 4779335 w 10542182"/>
              <a:gd name="connsiteY132" fmla="*/ 3694814 h 4263656"/>
              <a:gd name="connsiteX133" fmla="*/ 4779335 w 10542182"/>
              <a:gd name="connsiteY133" fmla="*/ 3732028 h 4263656"/>
              <a:gd name="connsiteX134" fmla="*/ 4912242 w 10542182"/>
              <a:gd name="connsiteY134" fmla="*/ 3732028 h 4263656"/>
              <a:gd name="connsiteX135" fmla="*/ 4912242 w 10542182"/>
              <a:gd name="connsiteY135" fmla="*/ 3732028 h 4263656"/>
              <a:gd name="connsiteX136" fmla="*/ 5167424 w 10542182"/>
              <a:gd name="connsiteY136" fmla="*/ 3732028 h 4263656"/>
              <a:gd name="connsiteX137" fmla="*/ 5167424 w 10542182"/>
              <a:gd name="connsiteY137" fmla="*/ 3811772 h 4263656"/>
              <a:gd name="connsiteX138" fmla="*/ 5225903 w 10542182"/>
              <a:gd name="connsiteY138" fmla="*/ 3811772 h 4263656"/>
              <a:gd name="connsiteX139" fmla="*/ 5225903 w 10542182"/>
              <a:gd name="connsiteY139" fmla="*/ 3843670 h 4263656"/>
              <a:gd name="connsiteX140" fmla="*/ 5337544 w 10542182"/>
              <a:gd name="connsiteY140" fmla="*/ 3843670 h 4263656"/>
              <a:gd name="connsiteX141" fmla="*/ 5337544 w 10542182"/>
              <a:gd name="connsiteY141" fmla="*/ 3891516 h 4263656"/>
              <a:gd name="connsiteX142" fmla="*/ 5374758 w 10542182"/>
              <a:gd name="connsiteY142" fmla="*/ 3891516 h 4263656"/>
              <a:gd name="connsiteX143" fmla="*/ 5374758 w 10542182"/>
              <a:gd name="connsiteY143" fmla="*/ 3934047 h 4263656"/>
              <a:gd name="connsiteX144" fmla="*/ 5422605 w 10542182"/>
              <a:gd name="connsiteY144" fmla="*/ 3934047 h 4263656"/>
              <a:gd name="connsiteX145" fmla="*/ 5422605 w 10542182"/>
              <a:gd name="connsiteY145" fmla="*/ 3960628 h 4263656"/>
              <a:gd name="connsiteX146" fmla="*/ 5497033 w 10542182"/>
              <a:gd name="connsiteY146" fmla="*/ 3960628 h 4263656"/>
              <a:gd name="connsiteX147" fmla="*/ 5497033 w 10542182"/>
              <a:gd name="connsiteY147" fmla="*/ 4008475 h 4263656"/>
              <a:gd name="connsiteX148" fmla="*/ 5661838 w 10542182"/>
              <a:gd name="connsiteY148" fmla="*/ 4008475 h 4263656"/>
              <a:gd name="connsiteX149" fmla="*/ 5661838 w 10542182"/>
              <a:gd name="connsiteY149" fmla="*/ 4056321 h 4263656"/>
              <a:gd name="connsiteX150" fmla="*/ 6762307 w 10542182"/>
              <a:gd name="connsiteY150" fmla="*/ 4056321 h 4263656"/>
              <a:gd name="connsiteX151" fmla="*/ 6762307 w 10542182"/>
              <a:gd name="connsiteY151" fmla="*/ 4109484 h 4263656"/>
              <a:gd name="connsiteX152" fmla="*/ 7549117 w 10542182"/>
              <a:gd name="connsiteY152" fmla="*/ 4109484 h 4263656"/>
              <a:gd name="connsiteX153" fmla="*/ 7549117 w 10542182"/>
              <a:gd name="connsiteY153" fmla="*/ 4167963 h 4263656"/>
              <a:gd name="connsiteX154" fmla="*/ 9425763 w 10542182"/>
              <a:gd name="connsiteY154" fmla="*/ 4167963 h 4263656"/>
              <a:gd name="connsiteX155" fmla="*/ 9425763 w 10542182"/>
              <a:gd name="connsiteY155" fmla="*/ 4226442 h 4263656"/>
              <a:gd name="connsiteX156" fmla="*/ 10542182 w 10542182"/>
              <a:gd name="connsiteY156" fmla="*/ 4226442 h 4263656"/>
              <a:gd name="connsiteX157" fmla="*/ 10542182 w 10542182"/>
              <a:gd name="connsiteY157"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3712 w 10542182"/>
              <a:gd name="connsiteY87" fmla="*/ 2589028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3235 w 10542182"/>
              <a:gd name="connsiteY108" fmla="*/ 3187331 h 4263656"/>
              <a:gd name="connsiteX109" fmla="*/ 3394667 w 10542182"/>
              <a:gd name="connsiteY109" fmla="*/ 3187331 h 4263656"/>
              <a:gd name="connsiteX110" fmla="*/ 3401478 w 10542182"/>
              <a:gd name="connsiteY110" fmla="*/ 3248247 h 4263656"/>
              <a:gd name="connsiteX111" fmla="*/ 3440906 w 10542182"/>
              <a:gd name="connsiteY111" fmla="*/ 3253010 h 4263656"/>
              <a:gd name="connsiteX112" fmla="*/ 3443288 w 10542182"/>
              <a:gd name="connsiteY112" fmla="*/ 3378218 h 4263656"/>
              <a:gd name="connsiteX113" fmla="*/ 3476847 w 10542182"/>
              <a:gd name="connsiteY113" fmla="*/ 3375837 h 4263656"/>
              <a:gd name="connsiteX114" fmla="*/ 3476847 w 10542182"/>
              <a:gd name="connsiteY114" fmla="*/ 3434316 h 4263656"/>
              <a:gd name="connsiteX115" fmla="*/ 3514061 w 10542182"/>
              <a:gd name="connsiteY115" fmla="*/ 3434316 h 4263656"/>
              <a:gd name="connsiteX116" fmla="*/ 3514061 w 10542182"/>
              <a:gd name="connsiteY116" fmla="*/ 3476847 h 4263656"/>
              <a:gd name="connsiteX117" fmla="*/ 3604438 w 10542182"/>
              <a:gd name="connsiteY117" fmla="*/ 3476847 h 4263656"/>
              <a:gd name="connsiteX118" fmla="*/ 3604438 w 10542182"/>
              <a:gd name="connsiteY118" fmla="*/ 3487479 h 4263656"/>
              <a:gd name="connsiteX119" fmla="*/ 3960628 w 10542182"/>
              <a:gd name="connsiteY119" fmla="*/ 3487479 h 4263656"/>
              <a:gd name="connsiteX120" fmla="*/ 3960628 w 10542182"/>
              <a:gd name="connsiteY120" fmla="*/ 3535326 h 4263656"/>
              <a:gd name="connsiteX121" fmla="*/ 4120117 w 10542182"/>
              <a:gd name="connsiteY121" fmla="*/ 3535326 h 4263656"/>
              <a:gd name="connsiteX122" fmla="*/ 4120117 w 10542182"/>
              <a:gd name="connsiteY122" fmla="*/ 3535326 h 4263656"/>
              <a:gd name="connsiteX123" fmla="*/ 4123329 w 10542182"/>
              <a:gd name="connsiteY123" fmla="*/ 3561187 h 4263656"/>
              <a:gd name="connsiteX124" fmla="*/ 4240010 w 10542182"/>
              <a:gd name="connsiteY124" fmla="*/ 3563901 h 4263656"/>
              <a:gd name="connsiteX125" fmla="*/ 4242391 w 10542182"/>
              <a:gd name="connsiteY125" fmla="*/ 3593805 h 4263656"/>
              <a:gd name="connsiteX126" fmla="*/ 4279605 w 10542182"/>
              <a:gd name="connsiteY126" fmla="*/ 3593805 h 4263656"/>
              <a:gd name="connsiteX127" fmla="*/ 4279605 w 10542182"/>
              <a:gd name="connsiteY127" fmla="*/ 3629191 h 4263656"/>
              <a:gd name="connsiteX128" fmla="*/ 4614531 w 10542182"/>
              <a:gd name="connsiteY128" fmla="*/ 3636335 h 4263656"/>
              <a:gd name="connsiteX129" fmla="*/ 4614531 w 10542182"/>
              <a:gd name="connsiteY129" fmla="*/ 3657600 h 4263656"/>
              <a:gd name="connsiteX130" fmla="*/ 4704907 w 10542182"/>
              <a:gd name="connsiteY130" fmla="*/ 3657600 h 4263656"/>
              <a:gd name="connsiteX131" fmla="*/ 4704907 w 10542182"/>
              <a:gd name="connsiteY131" fmla="*/ 3694814 h 4263656"/>
              <a:gd name="connsiteX132" fmla="*/ 4779335 w 10542182"/>
              <a:gd name="connsiteY132" fmla="*/ 3694814 h 4263656"/>
              <a:gd name="connsiteX133" fmla="*/ 4779335 w 10542182"/>
              <a:gd name="connsiteY133" fmla="*/ 3732028 h 4263656"/>
              <a:gd name="connsiteX134" fmla="*/ 4912242 w 10542182"/>
              <a:gd name="connsiteY134" fmla="*/ 3732028 h 4263656"/>
              <a:gd name="connsiteX135" fmla="*/ 4912242 w 10542182"/>
              <a:gd name="connsiteY135" fmla="*/ 3732028 h 4263656"/>
              <a:gd name="connsiteX136" fmla="*/ 5167424 w 10542182"/>
              <a:gd name="connsiteY136" fmla="*/ 3732028 h 4263656"/>
              <a:gd name="connsiteX137" fmla="*/ 5167424 w 10542182"/>
              <a:gd name="connsiteY137" fmla="*/ 3811772 h 4263656"/>
              <a:gd name="connsiteX138" fmla="*/ 5225903 w 10542182"/>
              <a:gd name="connsiteY138" fmla="*/ 3811772 h 4263656"/>
              <a:gd name="connsiteX139" fmla="*/ 5225903 w 10542182"/>
              <a:gd name="connsiteY139" fmla="*/ 3843670 h 4263656"/>
              <a:gd name="connsiteX140" fmla="*/ 5337544 w 10542182"/>
              <a:gd name="connsiteY140" fmla="*/ 3843670 h 4263656"/>
              <a:gd name="connsiteX141" fmla="*/ 5337544 w 10542182"/>
              <a:gd name="connsiteY141" fmla="*/ 3891516 h 4263656"/>
              <a:gd name="connsiteX142" fmla="*/ 5374758 w 10542182"/>
              <a:gd name="connsiteY142" fmla="*/ 3891516 h 4263656"/>
              <a:gd name="connsiteX143" fmla="*/ 5374758 w 10542182"/>
              <a:gd name="connsiteY143" fmla="*/ 3934047 h 4263656"/>
              <a:gd name="connsiteX144" fmla="*/ 5422605 w 10542182"/>
              <a:gd name="connsiteY144" fmla="*/ 3934047 h 4263656"/>
              <a:gd name="connsiteX145" fmla="*/ 5422605 w 10542182"/>
              <a:gd name="connsiteY145" fmla="*/ 3960628 h 4263656"/>
              <a:gd name="connsiteX146" fmla="*/ 5497033 w 10542182"/>
              <a:gd name="connsiteY146" fmla="*/ 3960628 h 4263656"/>
              <a:gd name="connsiteX147" fmla="*/ 5497033 w 10542182"/>
              <a:gd name="connsiteY147" fmla="*/ 4008475 h 4263656"/>
              <a:gd name="connsiteX148" fmla="*/ 5661838 w 10542182"/>
              <a:gd name="connsiteY148" fmla="*/ 4008475 h 4263656"/>
              <a:gd name="connsiteX149" fmla="*/ 5661838 w 10542182"/>
              <a:gd name="connsiteY149" fmla="*/ 4056321 h 4263656"/>
              <a:gd name="connsiteX150" fmla="*/ 6762307 w 10542182"/>
              <a:gd name="connsiteY150" fmla="*/ 4056321 h 4263656"/>
              <a:gd name="connsiteX151" fmla="*/ 6762307 w 10542182"/>
              <a:gd name="connsiteY151" fmla="*/ 4109484 h 4263656"/>
              <a:gd name="connsiteX152" fmla="*/ 7549117 w 10542182"/>
              <a:gd name="connsiteY152" fmla="*/ 4109484 h 4263656"/>
              <a:gd name="connsiteX153" fmla="*/ 7549117 w 10542182"/>
              <a:gd name="connsiteY153" fmla="*/ 4167963 h 4263656"/>
              <a:gd name="connsiteX154" fmla="*/ 9425763 w 10542182"/>
              <a:gd name="connsiteY154" fmla="*/ 4167963 h 4263656"/>
              <a:gd name="connsiteX155" fmla="*/ 9425763 w 10542182"/>
              <a:gd name="connsiteY155" fmla="*/ 4226442 h 4263656"/>
              <a:gd name="connsiteX156" fmla="*/ 10542182 w 10542182"/>
              <a:gd name="connsiteY156" fmla="*/ 4226442 h 4263656"/>
              <a:gd name="connsiteX157" fmla="*/ 10542182 w 10542182"/>
              <a:gd name="connsiteY157"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3712 w 10542182"/>
              <a:gd name="connsiteY87" fmla="*/ 2589028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3235 w 10542182"/>
              <a:gd name="connsiteY108" fmla="*/ 3187331 h 4263656"/>
              <a:gd name="connsiteX109" fmla="*/ 3394667 w 10542182"/>
              <a:gd name="connsiteY109" fmla="*/ 3187331 h 4263656"/>
              <a:gd name="connsiteX110" fmla="*/ 3401478 w 10542182"/>
              <a:gd name="connsiteY110" fmla="*/ 3248247 h 4263656"/>
              <a:gd name="connsiteX111" fmla="*/ 3440906 w 10542182"/>
              <a:gd name="connsiteY111" fmla="*/ 3253010 h 4263656"/>
              <a:gd name="connsiteX112" fmla="*/ 3443288 w 10542182"/>
              <a:gd name="connsiteY112" fmla="*/ 3378218 h 4263656"/>
              <a:gd name="connsiteX113" fmla="*/ 3476847 w 10542182"/>
              <a:gd name="connsiteY113" fmla="*/ 3375837 h 4263656"/>
              <a:gd name="connsiteX114" fmla="*/ 3476847 w 10542182"/>
              <a:gd name="connsiteY114" fmla="*/ 3434316 h 4263656"/>
              <a:gd name="connsiteX115" fmla="*/ 3514061 w 10542182"/>
              <a:gd name="connsiteY115" fmla="*/ 3434316 h 4263656"/>
              <a:gd name="connsiteX116" fmla="*/ 3514061 w 10542182"/>
              <a:gd name="connsiteY116" fmla="*/ 3476847 h 4263656"/>
              <a:gd name="connsiteX117" fmla="*/ 3604438 w 10542182"/>
              <a:gd name="connsiteY117" fmla="*/ 3476847 h 4263656"/>
              <a:gd name="connsiteX118" fmla="*/ 3604438 w 10542182"/>
              <a:gd name="connsiteY118" fmla="*/ 3487479 h 4263656"/>
              <a:gd name="connsiteX119" fmla="*/ 3960628 w 10542182"/>
              <a:gd name="connsiteY119" fmla="*/ 3487479 h 4263656"/>
              <a:gd name="connsiteX120" fmla="*/ 3960628 w 10542182"/>
              <a:gd name="connsiteY120" fmla="*/ 3535326 h 4263656"/>
              <a:gd name="connsiteX121" fmla="*/ 4120117 w 10542182"/>
              <a:gd name="connsiteY121" fmla="*/ 3535326 h 4263656"/>
              <a:gd name="connsiteX122" fmla="*/ 4120117 w 10542182"/>
              <a:gd name="connsiteY122" fmla="*/ 3535326 h 4263656"/>
              <a:gd name="connsiteX123" fmla="*/ 4123329 w 10542182"/>
              <a:gd name="connsiteY123" fmla="*/ 3561187 h 4263656"/>
              <a:gd name="connsiteX124" fmla="*/ 4240010 w 10542182"/>
              <a:gd name="connsiteY124" fmla="*/ 3563901 h 4263656"/>
              <a:gd name="connsiteX125" fmla="*/ 4242391 w 10542182"/>
              <a:gd name="connsiteY125" fmla="*/ 3593805 h 4263656"/>
              <a:gd name="connsiteX126" fmla="*/ 4279605 w 10542182"/>
              <a:gd name="connsiteY126" fmla="*/ 3593805 h 4263656"/>
              <a:gd name="connsiteX127" fmla="*/ 4279605 w 10542182"/>
              <a:gd name="connsiteY127" fmla="*/ 3629191 h 4263656"/>
              <a:gd name="connsiteX128" fmla="*/ 4612150 w 10542182"/>
              <a:gd name="connsiteY128" fmla="*/ 3629191 h 4263656"/>
              <a:gd name="connsiteX129" fmla="*/ 4614531 w 10542182"/>
              <a:gd name="connsiteY129" fmla="*/ 3657600 h 4263656"/>
              <a:gd name="connsiteX130" fmla="*/ 4704907 w 10542182"/>
              <a:gd name="connsiteY130" fmla="*/ 3657600 h 4263656"/>
              <a:gd name="connsiteX131" fmla="*/ 4704907 w 10542182"/>
              <a:gd name="connsiteY131" fmla="*/ 3694814 h 4263656"/>
              <a:gd name="connsiteX132" fmla="*/ 4779335 w 10542182"/>
              <a:gd name="connsiteY132" fmla="*/ 3694814 h 4263656"/>
              <a:gd name="connsiteX133" fmla="*/ 4779335 w 10542182"/>
              <a:gd name="connsiteY133" fmla="*/ 3732028 h 4263656"/>
              <a:gd name="connsiteX134" fmla="*/ 4912242 w 10542182"/>
              <a:gd name="connsiteY134" fmla="*/ 3732028 h 4263656"/>
              <a:gd name="connsiteX135" fmla="*/ 4912242 w 10542182"/>
              <a:gd name="connsiteY135" fmla="*/ 3732028 h 4263656"/>
              <a:gd name="connsiteX136" fmla="*/ 5167424 w 10542182"/>
              <a:gd name="connsiteY136" fmla="*/ 3732028 h 4263656"/>
              <a:gd name="connsiteX137" fmla="*/ 5167424 w 10542182"/>
              <a:gd name="connsiteY137" fmla="*/ 3811772 h 4263656"/>
              <a:gd name="connsiteX138" fmla="*/ 5225903 w 10542182"/>
              <a:gd name="connsiteY138" fmla="*/ 3811772 h 4263656"/>
              <a:gd name="connsiteX139" fmla="*/ 5225903 w 10542182"/>
              <a:gd name="connsiteY139" fmla="*/ 3843670 h 4263656"/>
              <a:gd name="connsiteX140" fmla="*/ 5337544 w 10542182"/>
              <a:gd name="connsiteY140" fmla="*/ 3843670 h 4263656"/>
              <a:gd name="connsiteX141" fmla="*/ 5337544 w 10542182"/>
              <a:gd name="connsiteY141" fmla="*/ 3891516 h 4263656"/>
              <a:gd name="connsiteX142" fmla="*/ 5374758 w 10542182"/>
              <a:gd name="connsiteY142" fmla="*/ 3891516 h 4263656"/>
              <a:gd name="connsiteX143" fmla="*/ 5374758 w 10542182"/>
              <a:gd name="connsiteY143" fmla="*/ 3934047 h 4263656"/>
              <a:gd name="connsiteX144" fmla="*/ 5422605 w 10542182"/>
              <a:gd name="connsiteY144" fmla="*/ 3934047 h 4263656"/>
              <a:gd name="connsiteX145" fmla="*/ 5422605 w 10542182"/>
              <a:gd name="connsiteY145" fmla="*/ 3960628 h 4263656"/>
              <a:gd name="connsiteX146" fmla="*/ 5497033 w 10542182"/>
              <a:gd name="connsiteY146" fmla="*/ 3960628 h 4263656"/>
              <a:gd name="connsiteX147" fmla="*/ 5497033 w 10542182"/>
              <a:gd name="connsiteY147" fmla="*/ 4008475 h 4263656"/>
              <a:gd name="connsiteX148" fmla="*/ 5661838 w 10542182"/>
              <a:gd name="connsiteY148" fmla="*/ 4008475 h 4263656"/>
              <a:gd name="connsiteX149" fmla="*/ 5661838 w 10542182"/>
              <a:gd name="connsiteY149" fmla="*/ 4056321 h 4263656"/>
              <a:gd name="connsiteX150" fmla="*/ 6762307 w 10542182"/>
              <a:gd name="connsiteY150" fmla="*/ 4056321 h 4263656"/>
              <a:gd name="connsiteX151" fmla="*/ 6762307 w 10542182"/>
              <a:gd name="connsiteY151" fmla="*/ 4109484 h 4263656"/>
              <a:gd name="connsiteX152" fmla="*/ 7549117 w 10542182"/>
              <a:gd name="connsiteY152" fmla="*/ 4109484 h 4263656"/>
              <a:gd name="connsiteX153" fmla="*/ 7549117 w 10542182"/>
              <a:gd name="connsiteY153" fmla="*/ 4167963 h 4263656"/>
              <a:gd name="connsiteX154" fmla="*/ 9425763 w 10542182"/>
              <a:gd name="connsiteY154" fmla="*/ 4167963 h 4263656"/>
              <a:gd name="connsiteX155" fmla="*/ 9425763 w 10542182"/>
              <a:gd name="connsiteY155" fmla="*/ 4226442 h 4263656"/>
              <a:gd name="connsiteX156" fmla="*/ 10542182 w 10542182"/>
              <a:gd name="connsiteY156" fmla="*/ 4226442 h 4263656"/>
              <a:gd name="connsiteX157" fmla="*/ 10542182 w 10542182"/>
              <a:gd name="connsiteY157"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3712 w 10542182"/>
              <a:gd name="connsiteY87" fmla="*/ 2589028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3235 w 10542182"/>
              <a:gd name="connsiteY108" fmla="*/ 3187331 h 4263656"/>
              <a:gd name="connsiteX109" fmla="*/ 3394667 w 10542182"/>
              <a:gd name="connsiteY109" fmla="*/ 3187331 h 4263656"/>
              <a:gd name="connsiteX110" fmla="*/ 3401478 w 10542182"/>
              <a:gd name="connsiteY110" fmla="*/ 3248247 h 4263656"/>
              <a:gd name="connsiteX111" fmla="*/ 3440906 w 10542182"/>
              <a:gd name="connsiteY111" fmla="*/ 3253010 h 4263656"/>
              <a:gd name="connsiteX112" fmla="*/ 3443288 w 10542182"/>
              <a:gd name="connsiteY112" fmla="*/ 3378218 h 4263656"/>
              <a:gd name="connsiteX113" fmla="*/ 3476847 w 10542182"/>
              <a:gd name="connsiteY113" fmla="*/ 3375837 h 4263656"/>
              <a:gd name="connsiteX114" fmla="*/ 3476847 w 10542182"/>
              <a:gd name="connsiteY114" fmla="*/ 3434316 h 4263656"/>
              <a:gd name="connsiteX115" fmla="*/ 3514061 w 10542182"/>
              <a:gd name="connsiteY115" fmla="*/ 3434316 h 4263656"/>
              <a:gd name="connsiteX116" fmla="*/ 3514061 w 10542182"/>
              <a:gd name="connsiteY116" fmla="*/ 3476847 h 4263656"/>
              <a:gd name="connsiteX117" fmla="*/ 3604438 w 10542182"/>
              <a:gd name="connsiteY117" fmla="*/ 3476847 h 4263656"/>
              <a:gd name="connsiteX118" fmla="*/ 3604438 w 10542182"/>
              <a:gd name="connsiteY118" fmla="*/ 3487479 h 4263656"/>
              <a:gd name="connsiteX119" fmla="*/ 3960628 w 10542182"/>
              <a:gd name="connsiteY119" fmla="*/ 3487479 h 4263656"/>
              <a:gd name="connsiteX120" fmla="*/ 3960628 w 10542182"/>
              <a:gd name="connsiteY120" fmla="*/ 3535326 h 4263656"/>
              <a:gd name="connsiteX121" fmla="*/ 4120117 w 10542182"/>
              <a:gd name="connsiteY121" fmla="*/ 3535326 h 4263656"/>
              <a:gd name="connsiteX122" fmla="*/ 4120117 w 10542182"/>
              <a:gd name="connsiteY122" fmla="*/ 3535326 h 4263656"/>
              <a:gd name="connsiteX123" fmla="*/ 4123329 w 10542182"/>
              <a:gd name="connsiteY123" fmla="*/ 3561187 h 4263656"/>
              <a:gd name="connsiteX124" fmla="*/ 4240010 w 10542182"/>
              <a:gd name="connsiteY124" fmla="*/ 3563901 h 4263656"/>
              <a:gd name="connsiteX125" fmla="*/ 4242391 w 10542182"/>
              <a:gd name="connsiteY125" fmla="*/ 3593805 h 4263656"/>
              <a:gd name="connsiteX126" fmla="*/ 4279605 w 10542182"/>
              <a:gd name="connsiteY126" fmla="*/ 3593805 h 4263656"/>
              <a:gd name="connsiteX127" fmla="*/ 4279605 w 10542182"/>
              <a:gd name="connsiteY127" fmla="*/ 3629191 h 4263656"/>
              <a:gd name="connsiteX128" fmla="*/ 4612150 w 10542182"/>
              <a:gd name="connsiteY128" fmla="*/ 3629191 h 4263656"/>
              <a:gd name="connsiteX129" fmla="*/ 4614531 w 10542182"/>
              <a:gd name="connsiteY129" fmla="*/ 3657600 h 4263656"/>
              <a:gd name="connsiteX130" fmla="*/ 4704907 w 10542182"/>
              <a:gd name="connsiteY130" fmla="*/ 3657600 h 4263656"/>
              <a:gd name="connsiteX131" fmla="*/ 4704907 w 10542182"/>
              <a:gd name="connsiteY131" fmla="*/ 3694814 h 4263656"/>
              <a:gd name="connsiteX132" fmla="*/ 4779335 w 10542182"/>
              <a:gd name="connsiteY132" fmla="*/ 3694814 h 4263656"/>
              <a:gd name="connsiteX133" fmla="*/ 4779335 w 10542182"/>
              <a:gd name="connsiteY133" fmla="*/ 3732028 h 4263656"/>
              <a:gd name="connsiteX134" fmla="*/ 4912242 w 10542182"/>
              <a:gd name="connsiteY134" fmla="*/ 3732028 h 4263656"/>
              <a:gd name="connsiteX135" fmla="*/ 4912242 w 10542182"/>
              <a:gd name="connsiteY135" fmla="*/ 3732028 h 4263656"/>
              <a:gd name="connsiteX136" fmla="*/ 5165042 w 10542182"/>
              <a:gd name="connsiteY136" fmla="*/ 3770128 h 4263656"/>
              <a:gd name="connsiteX137" fmla="*/ 5167424 w 10542182"/>
              <a:gd name="connsiteY137" fmla="*/ 3811772 h 4263656"/>
              <a:gd name="connsiteX138" fmla="*/ 5225903 w 10542182"/>
              <a:gd name="connsiteY138" fmla="*/ 3811772 h 4263656"/>
              <a:gd name="connsiteX139" fmla="*/ 5225903 w 10542182"/>
              <a:gd name="connsiteY139" fmla="*/ 3843670 h 4263656"/>
              <a:gd name="connsiteX140" fmla="*/ 5337544 w 10542182"/>
              <a:gd name="connsiteY140" fmla="*/ 3843670 h 4263656"/>
              <a:gd name="connsiteX141" fmla="*/ 5337544 w 10542182"/>
              <a:gd name="connsiteY141" fmla="*/ 3891516 h 4263656"/>
              <a:gd name="connsiteX142" fmla="*/ 5374758 w 10542182"/>
              <a:gd name="connsiteY142" fmla="*/ 3891516 h 4263656"/>
              <a:gd name="connsiteX143" fmla="*/ 5374758 w 10542182"/>
              <a:gd name="connsiteY143" fmla="*/ 3934047 h 4263656"/>
              <a:gd name="connsiteX144" fmla="*/ 5422605 w 10542182"/>
              <a:gd name="connsiteY144" fmla="*/ 3934047 h 4263656"/>
              <a:gd name="connsiteX145" fmla="*/ 5422605 w 10542182"/>
              <a:gd name="connsiteY145" fmla="*/ 3960628 h 4263656"/>
              <a:gd name="connsiteX146" fmla="*/ 5497033 w 10542182"/>
              <a:gd name="connsiteY146" fmla="*/ 3960628 h 4263656"/>
              <a:gd name="connsiteX147" fmla="*/ 5497033 w 10542182"/>
              <a:gd name="connsiteY147" fmla="*/ 4008475 h 4263656"/>
              <a:gd name="connsiteX148" fmla="*/ 5661838 w 10542182"/>
              <a:gd name="connsiteY148" fmla="*/ 4008475 h 4263656"/>
              <a:gd name="connsiteX149" fmla="*/ 5661838 w 10542182"/>
              <a:gd name="connsiteY149" fmla="*/ 4056321 h 4263656"/>
              <a:gd name="connsiteX150" fmla="*/ 6762307 w 10542182"/>
              <a:gd name="connsiteY150" fmla="*/ 4056321 h 4263656"/>
              <a:gd name="connsiteX151" fmla="*/ 6762307 w 10542182"/>
              <a:gd name="connsiteY151" fmla="*/ 4109484 h 4263656"/>
              <a:gd name="connsiteX152" fmla="*/ 7549117 w 10542182"/>
              <a:gd name="connsiteY152" fmla="*/ 4109484 h 4263656"/>
              <a:gd name="connsiteX153" fmla="*/ 7549117 w 10542182"/>
              <a:gd name="connsiteY153" fmla="*/ 4167963 h 4263656"/>
              <a:gd name="connsiteX154" fmla="*/ 9425763 w 10542182"/>
              <a:gd name="connsiteY154" fmla="*/ 4167963 h 4263656"/>
              <a:gd name="connsiteX155" fmla="*/ 9425763 w 10542182"/>
              <a:gd name="connsiteY155" fmla="*/ 4226442 h 4263656"/>
              <a:gd name="connsiteX156" fmla="*/ 10542182 w 10542182"/>
              <a:gd name="connsiteY156" fmla="*/ 4226442 h 4263656"/>
              <a:gd name="connsiteX157" fmla="*/ 10542182 w 10542182"/>
              <a:gd name="connsiteY157"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3712 w 10542182"/>
              <a:gd name="connsiteY87" fmla="*/ 2589028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3235 w 10542182"/>
              <a:gd name="connsiteY108" fmla="*/ 3187331 h 4263656"/>
              <a:gd name="connsiteX109" fmla="*/ 3394667 w 10542182"/>
              <a:gd name="connsiteY109" fmla="*/ 3187331 h 4263656"/>
              <a:gd name="connsiteX110" fmla="*/ 3401478 w 10542182"/>
              <a:gd name="connsiteY110" fmla="*/ 3248247 h 4263656"/>
              <a:gd name="connsiteX111" fmla="*/ 3440906 w 10542182"/>
              <a:gd name="connsiteY111" fmla="*/ 3253010 h 4263656"/>
              <a:gd name="connsiteX112" fmla="*/ 3443288 w 10542182"/>
              <a:gd name="connsiteY112" fmla="*/ 3378218 h 4263656"/>
              <a:gd name="connsiteX113" fmla="*/ 3476847 w 10542182"/>
              <a:gd name="connsiteY113" fmla="*/ 3375837 h 4263656"/>
              <a:gd name="connsiteX114" fmla="*/ 3476847 w 10542182"/>
              <a:gd name="connsiteY114" fmla="*/ 3434316 h 4263656"/>
              <a:gd name="connsiteX115" fmla="*/ 3514061 w 10542182"/>
              <a:gd name="connsiteY115" fmla="*/ 3434316 h 4263656"/>
              <a:gd name="connsiteX116" fmla="*/ 3514061 w 10542182"/>
              <a:gd name="connsiteY116" fmla="*/ 3476847 h 4263656"/>
              <a:gd name="connsiteX117" fmla="*/ 3604438 w 10542182"/>
              <a:gd name="connsiteY117" fmla="*/ 3476847 h 4263656"/>
              <a:gd name="connsiteX118" fmla="*/ 3604438 w 10542182"/>
              <a:gd name="connsiteY118" fmla="*/ 3487479 h 4263656"/>
              <a:gd name="connsiteX119" fmla="*/ 3960628 w 10542182"/>
              <a:gd name="connsiteY119" fmla="*/ 3487479 h 4263656"/>
              <a:gd name="connsiteX120" fmla="*/ 3960628 w 10542182"/>
              <a:gd name="connsiteY120" fmla="*/ 3535326 h 4263656"/>
              <a:gd name="connsiteX121" fmla="*/ 4120117 w 10542182"/>
              <a:gd name="connsiteY121" fmla="*/ 3535326 h 4263656"/>
              <a:gd name="connsiteX122" fmla="*/ 4120117 w 10542182"/>
              <a:gd name="connsiteY122" fmla="*/ 3535326 h 4263656"/>
              <a:gd name="connsiteX123" fmla="*/ 4123329 w 10542182"/>
              <a:gd name="connsiteY123" fmla="*/ 3561187 h 4263656"/>
              <a:gd name="connsiteX124" fmla="*/ 4240010 w 10542182"/>
              <a:gd name="connsiteY124" fmla="*/ 3563901 h 4263656"/>
              <a:gd name="connsiteX125" fmla="*/ 4242391 w 10542182"/>
              <a:gd name="connsiteY125" fmla="*/ 3593805 h 4263656"/>
              <a:gd name="connsiteX126" fmla="*/ 4279605 w 10542182"/>
              <a:gd name="connsiteY126" fmla="*/ 3593805 h 4263656"/>
              <a:gd name="connsiteX127" fmla="*/ 4279605 w 10542182"/>
              <a:gd name="connsiteY127" fmla="*/ 3629191 h 4263656"/>
              <a:gd name="connsiteX128" fmla="*/ 4612150 w 10542182"/>
              <a:gd name="connsiteY128" fmla="*/ 3629191 h 4263656"/>
              <a:gd name="connsiteX129" fmla="*/ 4614531 w 10542182"/>
              <a:gd name="connsiteY129" fmla="*/ 3657600 h 4263656"/>
              <a:gd name="connsiteX130" fmla="*/ 4704907 w 10542182"/>
              <a:gd name="connsiteY130" fmla="*/ 3657600 h 4263656"/>
              <a:gd name="connsiteX131" fmla="*/ 4704907 w 10542182"/>
              <a:gd name="connsiteY131" fmla="*/ 3694814 h 4263656"/>
              <a:gd name="connsiteX132" fmla="*/ 4779335 w 10542182"/>
              <a:gd name="connsiteY132" fmla="*/ 3694814 h 4263656"/>
              <a:gd name="connsiteX133" fmla="*/ 4779335 w 10542182"/>
              <a:gd name="connsiteY133" fmla="*/ 3732028 h 4263656"/>
              <a:gd name="connsiteX134" fmla="*/ 4912242 w 10542182"/>
              <a:gd name="connsiteY134" fmla="*/ 3732028 h 4263656"/>
              <a:gd name="connsiteX135" fmla="*/ 4912242 w 10542182"/>
              <a:gd name="connsiteY135" fmla="*/ 3732028 h 4263656"/>
              <a:gd name="connsiteX136" fmla="*/ 4916285 w 10542182"/>
              <a:gd name="connsiteY136" fmla="*/ 3768356 h 4263656"/>
              <a:gd name="connsiteX137" fmla="*/ 5165042 w 10542182"/>
              <a:gd name="connsiteY137" fmla="*/ 3770128 h 4263656"/>
              <a:gd name="connsiteX138" fmla="*/ 5167424 w 10542182"/>
              <a:gd name="connsiteY138" fmla="*/ 3811772 h 4263656"/>
              <a:gd name="connsiteX139" fmla="*/ 5225903 w 10542182"/>
              <a:gd name="connsiteY139" fmla="*/ 3811772 h 4263656"/>
              <a:gd name="connsiteX140" fmla="*/ 5225903 w 10542182"/>
              <a:gd name="connsiteY140" fmla="*/ 3843670 h 4263656"/>
              <a:gd name="connsiteX141" fmla="*/ 5337544 w 10542182"/>
              <a:gd name="connsiteY141" fmla="*/ 3843670 h 4263656"/>
              <a:gd name="connsiteX142" fmla="*/ 5337544 w 10542182"/>
              <a:gd name="connsiteY142" fmla="*/ 3891516 h 4263656"/>
              <a:gd name="connsiteX143" fmla="*/ 5374758 w 10542182"/>
              <a:gd name="connsiteY143" fmla="*/ 3891516 h 4263656"/>
              <a:gd name="connsiteX144" fmla="*/ 5374758 w 10542182"/>
              <a:gd name="connsiteY144" fmla="*/ 3934047 h 4263656"/>
              <a:gd name="connsiteX145" fmla="*/ 5422605 w 10542182"/>
              <a:gd name="connsiteY145" fmla="*/ 3934047 h 4263656"/>
              <a:gd name="connsiteX146" fmla="*/ 5422605 w 10542182"/>
              <a:gd name="connsiteY146" fmla="*/ 3960628 h 4263656"/>
              <a:gd name="connsiteX147" fmla="*/ 5497033 w 10542182"/>
              <a:gd name="connsiteY147" fmla="*/ 3960628 h 4263656"/>
              <a:gd name="connsiteX148" fmla="*/ 5497033 w 10542182"/>
              <a:gd name="connsiteY148" fmla="*/ 4008475 h 4263656"/>
              <a:gd name="connsiteX149" fmla="*/ 5661838 w 10542182"/>
              <a:gd name="connsiteY149" fmla="*/ 4008475 h 4263656"/>
              <a:gd name="connsiteX150" fmla="*/ 5661838 w 10542182"/>
              <a:gd name="connsiteY150" fmla="*/ 4056321 h 4263656"/>
              <a:gd name="connsiteX151" fmla="*/ 6762307 w 10542182"/>
              <a:gd name="connsiteY151" fmla="*/ 4056321 h 4263656"/>
              <a:gd name="connsiteX152" fmla="*/ 6762307 w 10542182"/>
              <a:gd name="connsiteY152" fmla="*/ 4109484 h 4263656"/>
              <a:gd name="connsiteX153" fmla="*/ 7549117 w 10542182"/>
              <a:gd name="connsiteY153" fmla="*/ 4109484 h 4263656"/>
              <a:gd name="connsiteX154" fmla="*/ 7549117 w 10542182"/>
              <a:gd name="connsiteY154" fmla="*/ 4167963 h 4263656"/>
              <a:gd name="connsiteX155" fmla="*/ 9425763 w 10542182"/>
              <a:gd name="connsiteY155" fmla="*/ 4167963 h 4263656"/>
              <a:gd name="connsiteX156" fmla="*/ 9425763 w 10542182"/>
              <a:gd name="connsiteY156" fmla="*/ 4226442 h 4263656"/>
              <a:gd name="connsiteX157" fmla="*/ 10542182 w 10542182"/>
              <a:gd name="connsiteY157" fmla="*/ 4226442 h 4263656"/>
              <a:gd name="connsiteX158" fmla="*/ 10542182 w 10542182"/>
              <a:gd name="connsiteY158"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3712 w 10542182"/>
              <a:gd name="connsiteY87" fmla="*/ 2589028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3235 w 10542182"/>
              <a:gd name="connsiteY108" fmla="*/ 3187331 h 4263656"/>
              <a:gd name="connsiteX109" fmla="*/ 3394667 w 10542182"/>
              <a:gd name="connsiteY109" fmla="*/ 3187331 h 4263656"/>
              <a:gd name="connsiteX110" fmla="*/ 3401478 w 10542182"/>
              <a:gd name="connsiteY110" fmla="*/ 3248247 h 4263656"/>
              <a:gd name="connsiteX111" fmla="*/ 3440906 w 10542182"/>
              <a:gd name="connsiteY111" fmla="*/ 3253010 h 4263656"/>
              <a:gd name="connsiteX112" fmla="*/ 3443288 w 10542182"/>
              <a:gd name="connsiteY112" fmla="*/ 3378218 h 4263656"/>
              <a:gd name="connsiteX113" fmla="*/ 3476847 w 10542182"/>
              <a:gd name="connsiteY113" fmla="*/ 3375837 h 4263656"/>
              <a:gd name="connsiteX114" fmla="*/ 3476847 w 10542182"/>
              <a:gd name="connsiteY114" fmla="*/ 3434316 h 4263656"/>
              <a:gd name="connsiteX115" fmla="*/ 3514061 w 10542182"/>
              <a:gd name="connsiteY115" fmla="*/ 3434316 h 4263656"/>
              <a:gd name="connsiteX116" fmla="*/ 3514061 w 10542182"/>
              <a:gd name="connsiteY116" fmla="*/ 3476847 h 4263656"/>
              <a:gd name="connsiteX117" fmla="*/ 3604438 w 10542182"/>
              <a:gd name="connsiteY117" fmla="*/ 3476847 h 4263656"/>
              <a:gd name="connsiteX118" fmla="*/ 3604438 w 10542182"/>
              <a:gd name="connsiteY118" fmla="*/ 3487479 h 4263656"/>
              <a:gd name="connsiteX119" fmla="*/ 3960628 w 10542182"/>
              <a:gd name="connsiteY119" fmla="*/ 3487479 h 4263656"/>
              <a:gd name="connsiteX120" fmla="*/ 3960628 w 10542182"/>
              <a:gd name="connsiteY120" fmla="*/ 3535326 h 4263656"/>
              <a:gd name="connsiteX121" fmla="*/ 4120117 w 10542182"/>
              <a:gd name="connsiteY121" fmla="*/ 3535326 h 4263656"/>
              <a:gd name="connsiteX122" fmla="*/ 4120117 w 10542182"/>
              <a:gd name="connsiteY122" fmla="*/ 3535326 h 4263656"/>
              <a:gd name="connsiteX123" fmla="*/ 4123329 w 10542182"/>
              <a:gd name="connsiteY123" fmla="*/ 3561187 h 4263656"/>
              <a:gd name="connsiteX124" fmla="*/ 4240010 w 10542182"/>
              <a:gd name="connsiteY124" fmla="*/ 3563901 h 4263656"/>
              <a:gd name="connsiteX125" fmla="*/ 4242391 w 10542182"/>
              <a:gd name="connsiteY125" fmla="*/ 3593805 h 4263656"/>
              <a:gd name="connsiteX126" fmla="*/ 4279605 w 10542182"/>
              <a:gd name="connsiteY126" fmla="*/ 3593805 h 4263656"/>
              <a:gd name="connsiteX127" fmla="*/ 4279605 w 10542182"/>
              <a:gd name="connsiteY127" fmla="*/ 3629191 h 4263656"/>
              <a:gd name="connsiteX128" fmla="*/ 4612150 w 10542182"/>
              <a:gd name="connsiteY128" fmla="*/ 3629191 h 4263656"/>
              <a:gd name="connsiteX129" fmla="*/ 4614531 w 10542182"/>
              <a:gd name="connsiteY129" fmla="*/ 3657600 h 4263656"/>
              <a:gd name="connsiteX130" fmla="*/ 4704907 w 10542182"/>
              <a:gd name="connsiteY130" fmla="*/ 3657600 h 4263656"/>
              <a:gd name="connsiteX131" fmla="*/ 4704907 w 10542182"/>
              <a:gd name="connsiteY131" fmla="*/ 3694814 h 4263656"/>
              <a:gd name="connsiteX132" fmla="*/ 4779335 w 10542182"/>
              <a:gd name="connsiteY132" fmla="*/ 3694814 h 4263656"/>
              <a:gd name="connsiteX133" fmla="*/ 4779335 w 10542182"/>
              <a:gd name="connsiteY133" fmla="*/ 3732028 h 4263656"/>
              <a:gd name="connsiteX134" fmla="*/ 4912242 w 10542182"/>
              <a:gd name="connsiteY134" fmla="*/ 3732028 h 4263656"/>
              <a:gd name="connsiteX135" fmla="*/ 4912242 w 10542182"/>
              <a:gd name="connsiteY135" fmla="*/ 3732028 h 4263656"/>
              <a:gd name="connsiteX136" fmla="*/ 4916285 w 10542182"/>
              <a:gd name="connsiteY136" fmla="*/ 3768356 h 4263656"/>
              <a:gd name="connsiteX137" fmla="*/ 5165042 w 10542182"/>
              <a:gd name="connsiteY137" fmla="*/ 3770128 h 4263656"/>
              <a:gd name="connsiteX138" fmla="*/ 5167424 w 10542182"/>
              <a:gd name="connsiteY138" fmla="*/ 3811772 h 4263656"/>
              <a:gd name="connsiteX139" fmla="*/ 5225903 w 10542182"/>
              <a:gd name="connsiteY139" fmla="*/ 3811772 h 4263656"/>
              <a:gd name="connsiteX140" fmla="*/ 5225903 w 10542182"/>
              <a:gd name="connsiteY140" fmla="*/ 3843670 h 4263656"/>
              <a:gd name="connsiteX141" fmla="*/ 5337544 w 10542182"/>
              <a:gd name="connsiteY141" fmla="*/ 3843670 h 4263656"/>
              <a:gd name="connsiteX142" fmla="*/ 5337544 w 10542182"/>
              <a:gd name="connsiteY142" fmla="*/ 3891516 h 4263656"/>
              <a:gd name="connsiteX143" fmla="*/ 5374758 w 10542182"/>
              <a:gd name="connsiteY143" fmla="*/ 3891516 h 4263656"/>
              <a:gd name="connsiteX144" fmla="*/ 5374758 w 10542182"/>
              <a:gd name="connsiteY144" fmla="*/ 3934047 h 4263656"/>
              <a:gd name="connsiteX145" fmla="*/ 5422605 w 10542182"/>
              <a:gd name="connsiteY145" fmla="*/ 3934047 h 4263656"/>
              <a:gd name="connsiteX146" fmla="*/ 5422605 w 10542182"/>
              <a:gd name="connsiteY146" fmla="*/ 3960628 h 4263656"/>
              <a:gd name="connsiteX147" fmla="*/ 5497033 w 10542182"/>
              <a:gd name="connsiteY147" fmla="*/ 3960628 h 4263656"/>
              <a:gd name="connsiteX148" fmla="*/ 5497033 w 10542182"/>
              <a:gd name="connsiteY148" fmla="*/ 4008475 h 4263656"/>
              <a:gd name="connsiteX149" fmla="*/ 5661838 w 10542182"/>
              <a:gd name="connsiteY149" fmla="*/ 4008475 h 4263656"/>
              <a:gd name="connsiteX150" fmla="*/ 5661838 w 10542182"/>
              <a:gd name="connsiteY150" fmla="*/ 4056321 h 4263656"/>
              <a:gd name="connsiteX151" fmla="*/ 6762307 w 10542182"/>
              <a:gd name="connsiteY151" fmla="*/ 4056321 h 4263656"/>
              <a:gd name="connsiteX152" fmla="*/ 6762307 w 10542182"/>
              <a:gd name="connsiteY152" fmla="*/ 4109484 h 4263656"/>
              <a:gd name="connsiteX153" fmla="*/ 7549117 w 10542182"/>
              <a:gd name="connsiteY153" fmla="*/ 4109484 h 4263656"/>
              <a:gd name="connsiteX154" fmla="*/ 7549117 w 10542182"/>
              <a:gd name="connsiteY154" fmla="*/ 4167963 h 4263656"/>
              <a:gd name="connsiteX155" fmla="*/ 9425763 w 10542182"/>
              <a:gd name="connsiteY155" fmla="*/ 4167963 h 4263656"/>
              <a:gd name="connsiteX156" fmla="*/ 9425763 w 10542182"/>
              <a:gd name="connsiteY156" fmla="*/ 4226442 h 4263656"/>
              <a:gd name="connsiteX157" fmla="*/ 10542182 w 10542182"/>
              <a:gd name="connsiteY157" fmla="*/ 4226442 h 4263656"/>
              <a:gd name="connsiteX158" fmla="*/ 10542182 w 10542182"/>
              <a:gd name="connsiteY158"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3712 w 10542182"/>
              <a:gd name="connsiteY87" fmla="*/ 2589028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3235 w 10542182"/>
              <a:gd name="connsiteY108" fmla="*/ 3187331 h 4263656"/>
              <a:gd name="connsiteX109" fmla="*/ 3394667 w 10542182"/>
              <a:gd name="connsiteY109" fmla="*/ 3187331 h 4263656"/>
              <a:gd name="connsiteX110" fmla="*/ 3401478 w 10542182"/>
              <a:gd name="connsiteY110" fmla="*/ 3248247 h 4263656"/>
              <a:gd name="connsiteX111" fmla="*/ 3440906 w 10542182"/>
              <a:gd name="connsiteY111" fmla="*/ 3253010 h 4263656"/>
              <a:gd name="connsiteX112" fmla="*/ 3443288 w 10542182"/>
              <a:gd name="connsiteY112" fmla="*/ 3378218 h 4263656"/>
              <a:gd name="connsiteX113" fmla="*/ 3476847 w 10542182"/>
              <a:gd name="connsiteY113" fmla="*/ 3375837 h 4263656"/>
              <a:gd name="connsiteX114" fmla="*/ 3467322 w 10542182"/>
              <a:gd name="connsiteY114" fmla="*/ 3431935 h 4263656"/>
              <a:gd name="connsiteX115" fmla="*/ 3514061 w 10542182"/>
              <a:gd name="connsiteY115" fmla="*/ 3434316 h 4263656"/>
              <a:gd name="connsiteX116" fmla="*/ 3514061 w 10542182"/>
              <a:gd name="connsiteY116" fmla="*/ 3476847 h 4263656"/>
              <a:gd name="connsiteX117" fmla="*/ 3604438 w 10542182"/>
              <a:gd name="connsiteY117" fmla="*/ 3476847 h 4263656"/>
              <a:gd name="connsiteX118" fmla="*/ 3604438 w 10542182"/>
              <a:gd name="connsiteY118" fmla="*/ 3487479 h 4263656"/>
              <a:gd name="connsiteX119" fmla="*/ 3960628 w 10542182"/>
              <a:gd name="connsiteY119" fmla="*/ 3487479 h 4263656"/>
              <a:gd name="connsiteX120" fmla="*/ 3960628 w 10542182"/>
              <a:gd name="connsiteY120" fmla="*/ 3535326 h 4263656"/>
              <a:gd name="connsiteX121" fmla="*/ 4120117 w 10542182"/>
              <a:gd name="connsiteY121" fmla="*/ 3535326 h 4263656"/>
              <a:gd name="connsiteX122" fmla="*/ 4120117 w 10542182"/>
              <a:gd name="connsiteY122" fmla="*/ 3535326 h 4263656"/>
              <a:gd name="connsiteX123" fmla="*/ 4123329 w 10542182"/>
              <a:gd name="connsiteY123" fmla="*/ 3561187 h 4263656"/>
              <a:gd name="connsiteX124" fmla="*/ 4240010 w 10542182"/>
              <a:gd name="connsiteY124" fmla="*/ 3563901 h 4263656"/>
              <a:gd name="connsiteX125" fmla="*/ 4242391 w 10542182"/>
              <a:gd name="connsiteY125" fmla="*/ 3593805 h 4263656"/>
              <a:gd name="connsiteX126" fmla="*/ 4279605 w 10542182"/>
              <a:gd name="connsiteY126" fmla="*/ 3593805 h 4263656"/>
              <a:gd name="connsiteX127" fmla="*/ 4279605 w 10542182"/>
              <a:gd name="connsiteY127" fmla="*/ 3629191 h 4263656"/>
              <a:gd name="connsiteX128" fmla="*/ 4612150 w 10542182"/>
              <a:gd name="connsiteY128" fmla="*/ 3629191 h 4263656"/>
              <a:gd name="connsiteX129" fmla="*/ 4614531 w 10542182"/>
              <a:gd name="connsiteY129" fmla="*/ 3657600 h 4263656"/>
              <a:gd name="connsiteX130" fmla="*/ 4704907 w 10542182"/>
              <a:gd name="connsiteY130" fmla="*/ 3657600 h 4263656"/>
              <a:gd name="connsiteX131" fmla="*/ 4704907 w 10542182"/>
              <a:gd name="connsiteY131" fmla="*/ 3694814 h 4263656"/>
              <a:gd name="connsiteX132" fmla="*/ 4779335 w 10542182"/>
              <a:gd name="connsiteY132" fmla="*/ 3694814 h 4263656"/>
              <a:gd name="connsiteX133" fmla="*/ 4779335 w 10542182"/>
              <a:gd name="connsiteY133" fmla="*/ 3732028 h 4263656"/>
              <a:gd name="connsiteX134" fmla="*/ 4912242 w 10542182"/>
              <a:gd name="connsiteY134" fmla="*/ 3732028 h 4263656"/>
              <a:gd name="connsiteX135" fmla="*/ 4912242 w 10542182"/>
              <a:gd name="connsiteY135" fmla="*/ 3732028 h 4263656"/>
              <a:gd name="connsiteX136" fmla="*/ 4916285 w 10542182"/>
              <a:gd name="connsiteY136" fmla="*/ 3768356 h 4263656"/>
              <a:gd name="connsiteX137" fmla="*/ 5165042 w 10542182"/>
              <a:gd name="connsiteY137" fmla="*/ 3770128 h 4263656"/>
              <a:gd name="connsiteX138" fmla="*/ 5167424 w 10542182"/>
              <a:gd name="connsiteY138" fmla="*/ 3811772 h 4263656"/>
              <a:gd name="connsiteX139" fmla="*/ 5225903 w 10542182"/>
              <a:gd name="connsiteY139" fmla="*/ 3811772 h 4263656"/>
              <a:gd name="connsiteX140" fmla="*/ 5225903 w 10542182"/>
              <a:gd name="connsiteY140" fmla="*/ 3843670 h 4263656"/>
              <a:gd name="connsiteX141" fmla="*/ 5337544 w 10542182"/>
              <a:gd name="connsiteY141" fmla="*/ 3843670 h 4263656"/>
              <a:gd name="connsiteX142" fmla="*/ 5337544 w 10542182"/>
              <a:gd name="connsiteY142" fmla="*/ 3891516 h 4263656"/>
              <a:gd name="connsiteX143" fmla="*/ 5374758 w 10542182"/>
              <a:gd name="connsiteY143" fmla="*/ 3891516 h 4263656"/>
              <a:gd name="connsiteX144" fmla="*/ 5374758 w 10542182"/>
              <a:gd name="connsiteY144" fmla="*/ 3934047 h 4263656"/>
              <a:gd name="connsiteX145" fmla="*/ 5422605 w 10542182"/>
              <a:gd name="connsiteY145" fmla="*/ 3934047 h 4263656"/>
              <a:gd name="connsiteX146" fmla="*/ 5422605 w 10542182"/>
              <a:gd name="connsiteY146" fmla="*/ 3960628 h 4263656"/>
              <a:gd name="connsiteX147" fmla="*/ 5497033 w 10542182"/>
              <a:gd name="connsiteY147" fmla="*/ 3960628 h 4263656"/>
              <a:gd name="connsiteX148" fmla="*/ 5497033 w 10542182"/>
              <a:gd name="connsiteY148" fmla="*/ 4008475 h 4263656"/>
              <a:gd name="connsiteX149" fmla="*/ 5661838 w 10542182"/>
              <a:gd name="connsiteY149" fmla="*/ 4008475 h 4263656"/>
              <a:gd name="connsiteX150" fmla="*/ 5661838 w 10542182"/>
              <a:gd name="connsiteY150" fmla="*/ 4056321 h 4263656"/>
              <a:gd name="connsiteX151" fmla="*/ 6762307 w 10542182"/>
              <a:gd name="connsiteY151" fmla="*/ 4056321 h 4263656"/>
              <a:gd name="connsiteX152" fmla="*/ 6762307 w 10542182"/>
              <a:gd name="connsiteY152" fmla="*/ 4109484 h 4263656"/>
              <a:gd name="connsiteX153" fmla="*/ 7549117 w 10542182"/>
              <a:gd name="connsiteY153" fmla="*/ 4109484 h 4263656"/>
              <a:gd name="connsiteX154" fmla="*/ 7549117 w 10542182"/>
              <a:gd name="connsiteY154" fmla="*/ 4167963 h 4263656"/>
              <a:gd name="connsiteX155" fmla="*/ 9425763 w 10542182"/>
              <a:gd name="connsiteY155" fmla="*/ 4167963 h 4263656"/>
              <a:gd name="connsiteX156" fmla="*/ 9425763 w 10542182"/>
              <a:gd name="connsiteY156" fmla="*/ 4226442 h 4263656"/>
              <a:gd name="connsiteX157" fmla="*/ 10542182 w 10542182"/>
              <a:gd name="connsiteY157" fmla="*/ 4226442 h 4263656"/>
              <a:gd name="connsiteX158" fmla="*/ 10542182 w 10542182"/>
              <a:gd name="connsiteY158"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3712 w 10542182"/>
              <a:gd name="connsiteY87" fmla="*/ 2589028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3235 w 10542182"/>
              <a:gd name="connsiteY108" fmla="*/ 3187331 h 4263656"/>
              <a:gd name="connsiteX109" fmla="*/ 3394667 w 10542182"/>
              <a:gd name="connsiteY109" fmla="*/ 3187331 h 4263656"/>
              <a:gd name="connsiteX110" fmla="*/ 3401478 w 10542182"/>
              <a:gd name="connsiteY110" fmla="*/ 3248247 h 4263656"/>
              <a:gd name="connsiteX111" fmla="*/ 3440906 w 10542182"/>
              <a:gd name="connsiteY111" fmla="*/ 3253010 h 4263656"/>
              <a:gd name="connsiteX112" fmla="*/ 3443288 w 10542182"/>
              <a:gd name="connsiteY112" fmla="*/ 3378218 h 4263656"/>
              <a:gd name="connsiteX113" fmla="*/ 3467322 w 10542182"/>
              <a:gd name="connsiteY113" fmla="*/ 3375837 h 4263656"/>
              <a:gd name="connsiteX114" fmla="*/ 3467322 w 10542182"/>
              <a:gd name="connsiteY114" fmla="*/ 3431935 h 4263656"/>
              <a:gd name="connsiteX115" fmla="*/ 3514061 w 10542182"/>
              <a:gd name="connsiteY115" fmla="*/ 3434316 h 4263656"/>
              <a:gd name="connsiteX116" fmla="*/ 3514061 w 10542182"/>
              <a:gd name="connsiteY116" fmla="*/ 3476847 h 4263656"/>
              <a:gd name="connsiteX117" fmla="*/ 3604438 w 10542182"/>
              <a:gd name="connsiteY117" fmla="*/ 3476847 h 4263656"/>
              <a:gd name="connsiteX118" fmla="*/ 3604438 w 10542182"/>
              <a:gd name="connsiteY118" fmla="*/ 3487479 h 4263656"/>
              <a:gd name="connsiteX119" fmla="*/ 3960628 w 10542182"/>
              <a:gd name="connsiteY119" fmla="*/ 3487479 h 4263656"/>
              <a:gd name="connsiteX120" fmla="*/ 3960628 w 10542182"/>
              <a:gd name="connsiteY120" fmla="*/ 3535326 h 4263656"/>
              <a:gd name="connsiteX121" fmla="*/ 4120117 w 10542182"/>
              <a:gd name="connsiteY121" fmla="*/ 3535326 h 4263656"/>
              <a:gd name="connsiteX122" fmla="*/ 4120117 w 10542182"/>
              <a:gd name="connsiteY122" fmla="*/ 3535326 h 4263656"/>
              <a:gd name="connsiteX123" fmla="*/ 4123329 w 10542182"/>
              <a:gd name="connsiteY123" fmla="*/ 3561187 h 4263656"/>
              <a:gd name="connsiteX124" fmla="*/ 4240010 w 10542182"/>
              <a:gd name="connsiteY124" fmla="*/ 3563901 h 4263656"/>
              <a:gd name="connsiteX125" fmla="*/ 4242391 w 10542182"/>
              <a:gd name="connsiteY125" fmla="*/ 3593805 h 4263656"/>
              <a:gd name="connsiteX126" fmla="*/ 4279605 w 10542182"/>
              <a:gd name="connsiteY126" fmla="*/ 3593805 h 4263656"/>
              <a:gd name="connsiteX127" fmla="*/ 4279605 w 10542182"/>
              <a:gd name="connsiteY127" fmla="*/ 3629191 h 4263656"/>
              <a:gd name="connsiteX128" fmla="*/ 4612150 w 10542182"/>
              <a:gd name="connsiteY128" fmla="*/ 3629191 h 4263656"/>
              <a:gd name="connsiteX129" fmla="*/ 4614531 w 10542182"/>
              <a:gd name="connsiteY129" fmla="*/ 3657600 h 4263656"/>
              <a:gd name="connsiteX130" fmla="*/ 4704907 w 10542182"/>
              <a:gd name="connsiteY130" fmla="*/ 3657600 h 4263656"/>
              <a:gd name="connsiteX131" fmla="*/ 4704907 w 10542182"/>
              <a:gd name="connsiteY131" fmla="*/ 3694814 h 4263656"/>
              <a:gd name="connsiteX132" fmla="*/ 4779335 w 10542182"/>
              <a:gd name="connsiteY132" fmla="*/ 3694814 h 4263656"/>
              <a:gd name="connsiteX133" fmla="*/ 4779335 w 10542182"/>
              <a:gd name="connsiteY133" fmla="*/ 3732028 h 4263656"/>
              <a:gd name="connsiteX134" fmla="*/ 4912242 w 10542182"/>
              <a:gd name="connsiteY134" fmla="*/ 3732028 h 4263656"/>
              <a:gd name="connsiteX135" fmla="*/ 4912242 w 10542182"/>
              <a:gd name="connsiteY135" fmla="*/ 3732028 h 4263656"/>
              <a:gd name="connsiteX136" fmla="*/ 4916285 w 10542182"/>
              <a:gd name="connsiteY136" fmla="*/ 3768356 h 4263656"/>
              <a:gd name="connsiteX137" fmla="*/ 5165042 w 10542182"/>
              <a:gd name="connsiteY137" fmla="*/ 3770128 h 4263656"/>
              <a:gd name="connsiteX138" fmla="*/ 5167424 w 10542182"/>
              <a:gd name="connsiteY138" fmla="*/ 3811772 h 4263656"/>
              <a:gd name="connsiteX139" fmla="*/ 5225903 w 10542182"/>
              <a:gd name="connsiteY139" fmla="*/ 3811772 h 4263656"/>
              <a:gd name="connsiteX140" fmla="*/ 5225903 w 10542182"/>
              <a:gd name="connsiteY140" fmla="*/ 3843670 h 4263656"/>
              <a:gd name="connsiteX141" fmla="*/ 5337544 w 10542182"/>
              <a:gd name="connsiteY141" fmla="*/ 3843670 h 4263656"/>
              <a:gd name="connsiteX142" fmla="*/ 5337544 w 10542182"/>
              <a:gd name="connsiteY142" fmla="*/ 3891516 h 4263656"/>
              <a:gd name="connsiteX143" fmla="*/ 5374758 w 10542182"/>
              <a:gd name="connsiteY143" fmla="*/ 3891516 h 4263656"/>
              <a:gd name="connsiteX144" fmla="*/ 5374758 w 10542182"/>
              <a:gd name="connsiteY144" fmla="*/ 3934047 h 4263656"/>
              <a:gd name="connsiteX145" fmla="*/ 5422605 w 10542182"/>
              <a:gd name="connsiteY145" fmla="*/ 3934047 h 4263656"/>
              <a:gd name="connsiteX146" fmla="*/ 5422605 w 10542182"/>
              <a:gd name="connsiteY146" fmla="*/ 3960628 h 4263656"/>
              <a:gd name="connsiteX147" fmla="*/ 5497033 w 10542182"/>
              <a:gd name="connsiteY147" fmla="*/ 3960628 h 4263656"/>
              <a:gd name="connsiteX148" fmla="*/ 5497033 w 10542182"/>
              <a:gd name="connsiteY148" fmla="*/ 4008475 h 4263656"/>
              <a:gd name="connsiteX149" fmla="*/ 5661838 w 10542182"/>
              <a:gd name="connsiteY149" fmla="*/ 4008475 h 4263656"/>
              <a:gd name="connsiteX150" fmla="*/ 5661838 w 10542182"/>
              <a:gd name="connsiteY150" fmla="*/ 4056321 h 4263656"/>
              <a:gd name="connsiteX151" fmla="*/ 6762307 w 10542182"/>
              <a:gd name="connsiteY151" fmla="*/ 4056321 h 4263656"/>
              <a:gd name="connsiteX152" fmla="*/ 6762307 w 10542182"/>
              <a:gd name="connsiteY152" fmla="*/ 4109484 h 4263656"/>
              <a:gd name="connsiteX153" fmla="*/ 7549117 w 10542182"/>
              <a:gd name="connsiteY153" fmla="*/ 4109484 h 4263656"/>
              <a:gd name="connsiteX154" fmla="*/ 7549117 w 10542182"/>
              <a:gd name="connsiteY154" fmla="*/ 4167963 h 4263656"/>
              <a:gd name="connsiteX155" fmla="*/ 9425763 w 10542182"/>
              <a:gd name="connsiteY155" fmla="*/ 4167963 h 4263656"/>
              <a:gd name="connsiteX156" fmla="*/ 9425763 w 10542182"/>
              <a:gd name="connsiteY156" fmla="*/ 4226442 h 4263656"/>
              <a:gd name="connsiteX157" fmla="*/ 10542182 w 10542182"/>
              <a:gd name="connsiteY157" fmla="*/ 4226442 h 4263656"/>
              <a:gd name="connsiteX158" fmla="*/ 10542182 w 10542182"/>
              <a:gd name="connsiteY158"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8474 w 10542182"/>
              <a:gd name="connsiteY87" fmla="*/ 2622365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3235 w 10542182"/>
              <a:gd name="connsiteY108" fmla="*/ 3187331 h 4263656"/>
              <a:gd name="connsiteX109" fmla="*/ 3394667 w 10542182"/>
              <a:gd name="connsiteY109" fmla="*/ 3187331 h 4263656"/>
              <a:gd name="connsiteX110" fmla="*/ 3401478 w 10542182"/>
              <a:gd name="connsiteY110" fmla="*/ 3248247 h 4263656"/>
              <a:gd name="connsiteX111" fmla="*/ 3440906 w 10542182"/>
              <a:gd name="connsiteY111" fmla="*/ 3253010 h 4263656"/>
              <a:gd name="connsiteX112" fmla="*/ 3443288 w 10542182"/>
              <a:gd name="connsiteY112" fmla="*/ 3378218 h 4263656"/>
              <a:gd name="connsiteX113" fmla="*/ 3467322 w 10542182"/>
              <a:gd name="connsiteY113" fmla="*/ 3375837 h 4263656"/>
              <a:gd name="connsiteX114" fmla="*/ 3467322 w 10542182"/>
              <a:gd name="connsiteY114" fmla="*/ 3431935 h 4263656"/>
              <a:gd name="connsiteX115" fmla="*/ 3514061 w 10542182"/>
              <a:gd name="connsiteY115" fmla="*/ 3434316 h 4263656"/>
              <a:gd name="connsiteX116" fmla="*/ 3514061 w 10542182"/>
              <a:gd name="connsiteY116" fmla="*/ 3476847 h 4263656"/>
              <a:gd name="connsiteX117" fmla="*/ 3604438 w 10542182"/>
              <a:gd name="connsiteY117" fmla="*/ 3476847 h 4263656"/>
              <a:gd name="connsiteX118" fmla="*/ 3604438 w 10542182"/>
              <a:gd name="connsiteY118" fmla="*/ 3487479 h 4263656"/>
              <a:gd name="connsiteX119" fmla="*/ 3960628 w 10542182"/>
              <a:gd name="connsiteY119" fmla="*/ 3487479 h 4263656"/>
              <a:gd name="connsiteX120" fmla="*/ 3960628 w 10542182"/>
              <a:gd name="connsiteY120" fmla="*/ 3535326 h 4263656"/>
              <a:gd name="connsiteX121" fmla="*/ 4120117 w 10542182"/>
              <a:gd name="connsiteY121" fmla="*/ 3535326 h 4263656"/>
              <a:gd name="connsiteX122" fmla="*/ 4120117 w 10542182"/>
              <a:gd name="connsiteY122" fmla="*/ 3535326 h 4263656"/>
              <a:gd name="connsiteX123" fmla="*/ 4123329 w 10542182"/>
              <a:gd name="connsiteY123" fmla="*/ 3561187 h 4263656"/>
              <a:gd name="connsiteX124" fmla="*/ 4240010 w 10542182"/>
              <a:gd name="connsiteY124" fmla="*/ 3563901 h 4263656"/>
              <a:gd name="connsiteX125" fmla="*/ 4242391 w 10542182"/>
              <a:gd name="connsiteY125" fmla="*/ 3593805 h 4263656"/>
              <a:gd name="connsiteX126" fmla="*/ 4279605 w 10542182"/>
              <a:gd name="connsiteY126" fmla="*/ 3593805 h 4263656"/>
              <a:gd name="connsiteX127" fmla="*/ 4279605 w 10542182"/>
              <a:gd name="connsiteY127" fmla="*/ 3629191 h 4263656"/>
              <a:gd name="connsiteX128" fmla="*/ 4612150 w 10542182"/>
              <a:gd name="connsiteY128" fmla="*/ 3629191 h 4263656"/>
              <a:gd name="connsiteX129" fmla="*/ 4614531 w 10542182"/>
              <a:gd name="connsiteY129" fmla="*/ 3657600 h 4263656"/>
              <a:gd name="connsiteX130" fmla="*/ 4704907 w 10542182"/>
              <a:gd name="connsiteY130" fmla="*/ 3657600 h 4263656"/>
              <a:gd name="connsiteX131" fmla="*/ 4704907 w 10542182"/>
              <a:gd name="connsiteY131" fmla="*/ 3694814 h 4263656"/>
              <a:gd name="connsiteX132" fmla="*/ 4779335 w 10542182"/>
              <a:gd name="connsiteY132" fmla="*/ 3694814 h 4263656"/>
              <a:gd name="connsiteX133" fmla="*/ 4779335 w 10542182"/>
              <a:gd name="connsiteY133" fmla="*/ 3732028 h 4263656"/>
              <a:gd name="connsiteX134" fmla="*/ 4912242 w 10542182"/>
              <a:gd name="connsiteY134" fmla="*/ 3732028 h 4263656"/>
              <a:gd name="connsiteX135" fmla="*/ 4912242 w 10542182"/>
              <a:gd name="connsiteY135" fmla="*/ 3732028 h 4263656"/>
              <a:gd name="connsiteX136" fmla="*/ 4916285 w 10542182"/>
              <a:gd name="connsiteY136" fmla="*/ 3768356 h 4263656"/>
              <a:gd name="connsiteX137" fmla="*/ 5165042 w 10542182"/>
              <a:gd name="connsiteY137" fmla="*/ 3770128 h 4263656"/>
              <a:gd name="connsiteX138" fmla="*/ 5167424 w 10542182"/>
              <a:gd name="connsiteY138" fmla="*/ 3811772 h 4263656"/>
              <a:gd name="connsiteX139" fmla="*/ 5225903 w 10542182"/>
              <a:gd name="connsiteY139" fmla="*/ 3811772 h 4263656"/>
              <a:gd name="connsiteX140" fmla="*/ 5225903 w 10542182"/>
              <a:gd name="connsiteY140" fmla="*/ 3843670 h 4263656"/>
              <a:gd name="connsiteX141" fmla="*/ 5337544 w 10542182"/>
              <a:gd name="connsiteY141" fmla="*/ 3843670 h 4263656"/>
              <a:gd name="connsiteX142" fmla="*/ 5337544 w 10542182"/>
              <a:gd name="connsiteY142" fmla="*/ 3891516 h 4263656"/>
              <a:gd name="connsiteX143" fmla="*/ 5374758 w 10542182"/>
              <a:gd name="connsiteY143" fmla="*/ 3891516 h 4263656"/>
              <a:gd name="connsiteX144" fmla="*/ 5374758 w 10542182"/>
              <a:gd name="connsiteY144" fmla="*/ 3934047 h 4263656"/>
              <a:gd name="connsiteX145" fmla="*/ 5422605 w 10542182"/>
              <a:gd name="connsiteY145" fmla="*/ 3934047 h 4263656"/>
              <a:gd name="connsiteX146" fmla="*/ 5422605 w 10542182"/>
              <a:gd name="connsiteY146" fmla="*/ 3960628 h 4263656"/>
              <a:gd name="connsiteX147" fmla="*/ 5497033 w 10542182"/>
              <a:gd name="connsiteY147" fmla="*/ 3960628 h 4263656"/>
              <a:gd name="connsiteX148" fmla="*/ 5497033 w 10542182"/>
              <a:gd name="connsiteY148" fmla="*/ 4008475 h 4263656"/>
              <a:gd name="connsiteX149" fmla="*/ 5661838 w 10542182"/>
              <a:gd name="connsiteY149" fmla="*/ 4008475 h 4263656"/>
              <a:gd name="connsiteX150" fmla="*/ 5661838 w 10542182"/>
              <a:gd name="connsiteY150" fmla="*/ 4056321 h 4263656"/>
              <a:gd name="connsiteX151" fmla="*/ 6762307 w 10542182"/>
              <a:gd name="connsiteY151" fmla="*/ 4056321 h 4263656"/>
              <a:gd name="connsiteX152" fmla="*/ 6762307 w 10542182"/>
              <a:gd name="connsiteY152" fmla="*/ 4109484 h 4263656"/>
              <a:gd name="connsiteX153" fmla="*/ 7549117 w 10542182"/>
              <a:gd name="connsiteY153" fmla="*/ 4109484 h 4263656"/>
              <a:gd name="connsiteX154" fmla="*/ 7549117 w 10542182"/>
              <a:gd name="connsiteY154" fmla="*/ 4167963 h 4263656"/>
              <a:gd name="connsiteX155" fmla="*/ 9425763 w 10542182"/>
              <a:gd name="connsiteY155" fmla="*/ 4167963 h 4263656"/>
              <a:gd name="connsiteX156" fmla="*/ 9425763 w 10542182"/>
              <a:gd name="connsiteY156" fmla="*/ 4226442 h 4263656"/>
              <a:gd name="connsiteX157" fmla="*/ 10542182 w 10542182"/>
              <a:gd name="connsiteY157" fmla="*/ 4226442 h 4263656"/>
              <a:gd name="connsiteX158" fmla="*/ 10542182 w 10542182"/>
              <a:gd name="connsiteY158"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8474 w 10542182"/>
              <a:gd name="connsiteY87" fmla="*/ 2622365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3235 w 10542182"/>
              <a:gd name="connsiteY108" fmla="*/ 3187331 h 4263656"/>
              <a:gd name="connsiteX109" fmla="*/ 3394667 w 10542182"/>
              <a:gd name="connsiteY109" fmla="*/ 3187331 h 4263656"/>
              <a:gd name="connsiteX110" fmla="*/ 3401478 w 10542182"/>
              <a:gd name="connsiteY110" fmla="*/ 3248247 h 4263656"/>
              <a:gd name="connsiteX111" fmla="*/ 3440906 w 10542182"/>
              <a:gd name="connsiteY111" fmla="*/ 3253010 h 4263656"/>
              <a:gd name="connsiteX112" fmla="*/ 3443288 w 10542182"/>
              <a:gd name="connsiteY112" fmla="*/ 3378218 h 4263656"/>
              <a:gd name="connsiteX113" fmla="*/ 3467322 w 10542182"/>
              <a:gd name="connsiteY113" fmla="*/ 3375837 h 4263656"/>
              <a:gd name="connsiteX114" fmla="*/ 3467322 w 10542182"/>
              <a:gd name="connsiteY114" fmla="*/ 3431935 h 4263656"/>
              <a:gd name="connsiteX115" fmla="*/ 3514061 w 10542182"/>
              <a:gd name="connsiteY115" fmla="*/ 3434316 h 4263656"/>
              <a:gd name="connsiteX116" fmla="*/ 3514061 w 10542182"/>
              <a:gd name="connsiteY116" fmla="*/ 3476847 h 4263656"/>
              <a:gd name="connsiteX117" fmla="*/ 3604438 w 10542182"/>
              <a:gd name="connsiteY117" fmla="*/ 3476847 h 4263656"/>
              <a:gd name="connsiteX118" fmla="*/ 3604438 w 10542182"/>
              <a:gd name="connsiteY118" fmla="*/ 3487479 h 4263656"/>
              <a:gd name="connsiteX119" fmla="*/ 3960628 w 10542182"/>
              <a:gd name="connsiteY119" fmla="*/ 3487479 h 4263656"/>
              <a:gd name="connsiteX120" fmla="*/ 3960628 w 10542182"/>
              <a:gd name="connsiteY120" fmla="*/ 3535326 h 4263656"/>
              <a:gd name="connsiteX121" fmla="*/ 4120117 w 10542182"/>
              <a:gd name="connsiteY121" fmla="*/ 3535326 h 4263656"/>
              <a:gd name="connsiteX122" fmla="*/ 4120117 w 10542182"/>
              <a:gd name="connsiteY122" fmla="*/ 3535326 h 4263656"/>
              <a:gd name="connsiteX123" fmla="*/ 4123329 w 10542182"/>
              <a:gd name="connsiteY123" fmla="*/ 3561187 h 4263656"/>
              <a:gd name="connsiteX124" fmla="*/ 4240010 w 10542182"/>
              <a:gd name="connsiteY124" fmla="*/ 3563901 h 4263656"/>
              <a:gd name="connsiteX125" fmla="*/ 4242391 w 10542182"/>
              <a:gd name="connsiteY125" fmla="*/ 3593805 h 4263656"/>
              <a:gd name="connsiteX126" fmla="*/ 4279605 w 10542182"/>
              <a:gd name="connsiteY126" fmla="*/ 3593805 h 4263656"/>
              <a:gd name="connsiteX127" fmla="*/ 4279605 w 10542182"/>
              <a:gd name="connsiteY127" fmla="*/ 3629191 h 4263656"/>
              <a:gd name="connsiteX128" fmla="*/ 4612150 w 10542182"/>
              <a:gd name="connsiteY128" fmla="*/ 3629191 h 4263656"/>
              <a:gd name="connsiteX129" fmla="*/ 4614531 w 10542182"/>
              <a:gd name="connsiteY129" fmla="*/ 3657600 h 4263656"/>
              <a:gd name="connsiteX130" fmla="*/ 4704907 w 10542182"/>
              <a:gd name="connsiteY130" fmla="*/ 3657600 h 4263656"/>
              <a:gd name="connsiteX131" fmla="*/ 4704907 w 10542182"/>
              <a:gd name="connsiteY131" fmla="*/ 3694814 h 4263656"/>
              <a:gd name="connsiteX132" fmla="*/ 4779335 w 10542182"/>
              <a:gd name="connsiteY132" fmla="*/ 3694814 h 4263656"/>
              <a:gd name="connsiteX133" fmla="*/ 4779335 w 10542182"/>
              <a:gd name="connsiteY133" fmla="*/ 3732028 h 4263656"/>
              <a:gd name="connsiteX134" fmla="*/ 4912242 w 10542182"/>
              <a:gd name="connsiteY134" fmla="*/ 3732028 h 4263656"/>
              <a:gd name="connsiteX135" fmla="*/ 4912242 w 10542182"/>
              <a:gd name="connsiteY135" fmla="*/ 3732028 h 4263656"/>
              <a:gd name="connsiteX136" fmla="*/ 4916285 w 10542182"/>
              <a:gd name="connsiteY136" fmla="*/ 3768356 h 4263656"/>
              <a:gd name="connsiteX137" fmla="*/ 5165042 w 10542182"/>
              <a:gd name="connsiteY137" fmla="*/ 3770128 h 4263656"/>
              <a:gd name="connsiteX138" fmla="*/ 5167424 w 10542182"/>
              <a:gd name="connsiteY138" fmla="*/ 3811772 h 4263656"/>
              <a:gd name="connsiteX139" fmla="*/ 5225903 w 10542182"/>
              <a:gd name="connsiteY139" fmla="*/ 3811772 h 4263656"/>
              <a:gd name="connsiteX140" fmla="*/ 5225903 w 10542182"/>
              <a:gd name="connsiteY140" fmla="*/ 3843670 h 4263656"/>
              <a:gd name="connsiteX141" fmla="*/ 5337544 w 10542182"/>
              <a:gd name="connsiteY141" fmla="*/ 3843670 h 4263656"/>
              <a:gd name="connsiteX142" fmla="*/ 5337544 w 10542182"/>
              <a:gd name="connsiteY142" fmla="*/ 3891516 h 4263656"/>
              <a:gd name="connsiteX143" fmla="*/ 5374758 w 10542182"/>
              <a:gd name="connsiteY143" fmla="*/ 3891516 h 4263656"/>
              <a:gd name="connsiteX144" fmla="*/ 5374758 w 10542182"/>
              <a:gd name="connsiteY144" fmla="*/ 3934047 h 4263656"/>
              <a:gd name="connsiteX145" fmla="*/ 5422605 w 10542182"/>
              <a:gd name="connsiteY145" fmla="*/ 3934047 h 4263656"/>
              <a:gd name="connsiteX146" fmla="*/ 5422605 w 10542182"/>
              <a:gd name="connsiteY146" fmla="*/ 3960628 h 4263656"/>
              <a:gd name="connsiteX147" fmla="*/ 5497033 w 10542182"/>
              <a:gd name="connsiteY147" fmla="*/ 3960628 h 4263656"/>
              <a:gd name="connsiteX148" fmla="*/ 5497033 w 10542182"/>
              <a:gd name="connsiteY148" fmla="*/ 4008475 h 4263656"/>
              <a:gd name="connsiteX149" fmla="*/ 5661838 w 10542182"/>
              <a:gd name="connsiteY149" fmla="*/ 4008475 h 4263656"/>
              <a:gd name="connsiteX150" fmla="*/ 5661838 w 10542182"/>
              <a:gd name="connsiteY150" fmla="*/ 4056321 h 4263656"/>
              <a:gd name="connsiteX151" fmla="*/ 6762307 w 10542182"/>
              <a:gd name="connsiteY151" fmla="*/ 4056321 h 4263656"/>
              <a:gd name="connsiteX152" fmla="*/ 6762307 w 10542182"/>
              <a:gd name="connsiteY152" fmla="*/ 4109484 h 4263656"/>
              <a:gd name="connsiteX153" fmla="*/ 7549117 w 10542182"/>
              <a:gd name="connsiteY153" fmla="*/ 4109484 h 4263656"/>
              <a:gd name="connsiteX154" fmla="*/ 7549117 w 10542182"/>
              <a:gd name="connsiteY154" fmla="*/ 4167963 h 4263656"/>
              <a:gd name="connsiteX155" fmla="*/ 9425763 w 10542182"/>
              <a:gd name="connsiteY155" fmla="*/ 4167963 h 4263656"/>
              <a:gd name="connsiteX156" fmla="*/ 9425763 w 10542182"/>
              <a:gd name="connsiteY156" fmla="*/ 4226442 h 4263656"/>
              <a:gd name="connsiteX157" fmla="*/ 10542182 w 10542182"/>
              <a:gd name="connsiteY157" fmla="*/ 4226442 h 4263656"/>
              <a:gd name="connsiteX158" fmla="*/ 10542182 w 10542182"/>
              <a:gd name="connsiteY158"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8474 w 10542182"/>
              <a:gd name="connsiteY87" fmla="*/ 2622365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3235 w 10542182"/>
              <a:gd name="connsiteY108" fmla="*/ 3187331 h 4263656"/>
              <a:gd name="connsiteX109" fmla="*/ 3394667 w 10542182"/>
              <a:gd name="connsiteY109" fmla="*/ 3187331 h 4263656"/>
              <a:gd name="connsiteX110" fmla="*/ 3401478 w 10542182"/>
              <a:gd name="connsiteY110" fmla="*/ 3248247 h 4263656"/>
              <a:gd name="connsiteX111" fmla="*/ 3440906 w 10542182"/>
              <a:gd name="connsiteY111" fmla="*/ 3253010 h 4263656"/>
              <a:gd name="connsiteX112" fmla="*/ 3443288 w 10542182"/>
              <a:gd name="connsiteY112" fmla="*/ 3378218 h 4263656"/>
              <a:gd name="connsiteX113" fmla="*/ 3467322 w 10542182"/>
              <a:gd name="connsiteY113" fmla="*/ 3375837 h 4263656"/>
              <a:gd name="connsiteX114" fmla="*/ 3467322 w 10542182"/>
              <a:gd name="connsiteY114" fmla="*/ 3431935 h 4263656"/>
              <a:gd name="connsiteX115" fmla="*/ 3514061 w 10542182"/>
              <a:gd name="connsiteY115" fmla="*/ 3434316 h 4263656"/>
              <a:gd name="connsiteX116" fmla="*/ 3514061 w 10542182"/>
              <a:gd name="connsiteY116" fmla="*/ 3476847 h 4263656"/>
              <a:gd name="connsiteX117" fmla="*/ 3604438 w 10542182"/>
              <a:gd name="connsiteY117" fmla="*/ 3476847 h 4263656"/>
              <a:gd name="connsiteX118" fmla="*/ 3604438 w 10542182"/>
              <a:gd name="connsiteY118" fmla="*/ 3487479 h 4263656"/>
              <a:gd name="connsiteX119" fmla="*/ 3960628 w 10542182"/>
              <a:gd name="connsiteY119" fmla="*/ 3487479 h 4263656"/>
              <a:gd name="connsiteX120" fmla="*/ 3960628 w 10542182"/>
              <a:gd name="connsiteY120" fmla="*/ 3535326 h 4263656"/>
              <a:gd name="connsiteX121" fmla="*/ 4120117 w 10542182"/>
              <a:gd name="connsiteY121" fmla="*/ 3535326 h 4263656"/>
              <a:gd name="connsiteX122" fmla="*/ 4120117 w 10542182"/>
              <a:gd name="connsiteY122" fmla="*/ 3535326 h 4263656"/>
              <a:gd name="connsiteX123" fmla="*/ 4123329 w 10542182"/>
              <a:gd name="connsiteY123" fmla="*/ 3561187 h 4263656"/>
              <a:gd name="connsiteX124" fmla="*/ 4240010 w 10542182"/>
              <a:gd name="connsiteY124" fmla="*/ 3563901 h 4263656"/>
              <a:gd name="connsiteX125" fmla="*/ 4242391 w 10542182"/>
              <a:gd name="connsiteY125" fmla="*/ 3593805 h 4263656"/>
              <a:gd name="connsiteX126" fmla="*/ 4279605 w 10542182"/>
              <a:gd name="connsiteY126" fmla="*/ 3593805 h 4263656"/>
              <a:gd name="connsiteX127" fmla="*/ 4279605 w 10542182"/>
              <a:gd name="connsiteY127" fmla="*/ 3629191 h 4263656"/>
              <a:gd name="connsiteX128" fmla="*/ 4612150 w 10542182"/>
              <a:gd name="connsiteY128" fmla="*/ 3629191 h 4263656"/>
              <a:gd name="connsiteX129" fmla="*/ 4614531 w 10542182"/>
              <a:gd name="connsiteY129" fmla="*/ 3657600 h 4263656"/>
              <a:gd name="connsiteX130" fmla="*/ 4704907 w 10542182"/>
              <a:gd name="connsiteY130" fmla="*/ 3657600 h 4263656"/>
              <a:gd name="connsiteX131" fmla="*/ 4704907 w 10542182"/>
              <a:gd name="connsiteY131" fmla="*/ 3694814 h 4263656"/>
              <a:gd name="connsiteX132" fmla="*/ 4779335 w 10542182"/>
              <a:gd name="connsiteY132" fmla="*/ 3694814 h 4263656"/>
              <a:gd name="connsiteX133" fmla="*/ 4779335 w 10542182"/>
              <a:gd name="connsiteY133" fmla="*/ 3732028 h 4263656"/>
              <a:gd name="connsiteX134" fmla="*/ 4912242 w 10542182"/>
              <a:gd name="connsiteY134" fmla="*/ 3732028 h 4263656"/>
              <a:gd name="connsiteX135" fmla="*/ 4912242 w 10542182"/>
              <a:gd name="connsiteY135" fmla="*/ 3732028 h 4263656"/>
              <a:gd name="connsiteX136" fmla="*/ 4916285 w 10542182"/>
              <a:gd name="connsiteY136" fmla="*/ 3768356 h 4263656"/>
              <a:gd name="connsiteX137" fmla="*/ 5165042 w 10542182"/>
              <a:gd name="connsiteY137" fmla="*/ 3770128 h 4263656"/>
              <a:gd name="connsiteX138" fmla="*/ 5167424 w 10542182"/>
              <a:gd name="connsiteY138" fmla="*/ 3811772 h 4263656"/>
              <a:gd name="connsiteX139" fmla="*/ 5225903 w 10542182"/>
              <a:gd name="connsiteY139" fmla="*/ 3811772 h 4263656"/>
              <a:gd name="connsiteX140" fmla="*/ 5225903 w 10542182"/>
              <a:gd name="connsiteY140" fmla="*/ 3843670 h 4263656"/>
              <a:gd name="connsiteX141" fmla="*/ 5337544 w 10542182"/>
              <a:gd name="connsiteY141" fmla="*/ 3843670 h 4263656"/>
              <a:gd name="connsiteX142" fmla="*/ 5337544 w 10542182"/>
              <a:gd name="connsiteY142" fmla="*/ 3891516 h 4263656"/>
              <a:gd name="connsiteX143" fmla="*/ 5374758 w 10542182"/>
              <a:gd name="connsiteY143" fmla="*/ 3891516 h 4263656"/>
              <a:gd name="connsiteX144" fmla="*/ 5374758 w 10542182"/>
              <a:gd name="connsiteY144" fmla="*/ 3934047 h 4263656"/>
              <a:gd name="connsiteX145" fmla="*/ 5422605 w 10542182"/>
              <a:gd name="connsiteY145" fmla="*/ 3934047 h 4263656"/>
              <a:gd name="connsiteX146" fmla="*/ 5422605 w 10542182"/>
              <a:gd name="connsiteY146" fmla="*/ 3960628 h 4263656"/>
              <a:gd name="connsiteX147" fmla="*/ 5497033 w 10542182"/>
              <a:gd name="connsiteY147" fmla="*/ 3960628 h 4263656"/>
              <a:gd name="connsiteX148" fmla="*/ 5497033 w 10542182"/>
              <a:gd name="connsiteY148" fmla="*/ 4008475 h 4263656"/>
              <a:gd name="connsiteX149" fmla="*/ 5661838 w 10542182"/>
              <a:gd name="connsiteY149" fmla="*/ 4008475 h 4263656"/>
              <a:gd name="connsiteX150" fmla="*/ 5661838 w 10542182"/>
              <a:gd name="connsiteY150" fmla="*/ 4056321 h 4263656"/>
              <a:gd name="connsiteX151" fmla="*/ 6762307 w 10542182"/>
              <a:gd name="connsiteY151" fmla="*/ 4056321 h 4263656"/>
              <a:gd name="connsiteX152" fmla="*/ 6762307 w 10542182"/>
              <a:gd name="connsiteY152" fmla="*/ 4109484 h 4263656"/>
              <a:gd name="connsiteX153" fmla="*/ 7549117 w 10542182"/>
              <a:gd name="connsiteY153" fmla="*/ 4109484 h 4263656"/>
              <a:gd name="connsiteX154" fmla="*/ 7549117 w 10542182"/>
              <a:gd name="connsiteY154" fmla="*/ 4167963 h 4263656"/>
              <a:gd name="connsiteX155" fmla="*/ 9425763 w 10542182"/>
              <a:gd name="connsiteY155" fmla="*/ 4167963 h 4263656"/>
              <a:gd name="connsiteX156" fmla="*/ 9425763 w 10542182"/>
              <a:gd name="connsiteY156" fmla="*/ 4226442 h 4263656"/>
              <a:gd name="connsiteX157" fmla="*/ 10542182 w 10542182"/>
              <a:gd name="connsiteY157" fmla="*/ 4226442 h 4263656"/>
              <a:gd name="connsiteX158" fmla="*/ 10542182 w 10542182"/>
              <a:gd name="connsiteY158"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90856 w 10542182"/>
              <a:gd name="connsiteY87" fmla="*/ 2472347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3235 w 10542182"/>
              <a:gd name="connsiteY108" fmla="*/ 3187331 h 4263656"/>
              <a:gd name="connsiteX109" fmla="*/ 3394667 w 10542182"/>
              <a:gd name="connsiteY109" fmla="*/ 3187331 h 4263656"/>
              <a:gd name="connsiteX110" fmla="*/ 3401478 w 10542182"/>
              <a:gd name="connsiteY110" fmla="*/ 3248247 h 4263656"/>
              <a:gd name="connsiteX111" fmla="*/ 3440906 w 10542182"/>
              <a:gd name="connsiteY111" fmla="*/ 3253010 h 4263656"/>
              <a:gd name="connsiteX112" fmla="*/ 3443288 w 10542182"/>
              <a:gd name="connsiteY112" fmla="*/ 3378218 h 4263656"/>
              <a:gd name="connsiteX113" fmla="*/ 3467322 w 10542182"/>
              <a:gd name="connsiteY113" fmla="*/ 3375837 h 4263656"/>
              <a:gd name="connsiteX114" fmla="*/ 3467322 w 10542182"/>
              <a:gd name="connsiteY114" fmla="*/ 3431935 h 4263656"/>
              <a:gd name="connsiteX115" fmla="*/ 3514061 w 10542182"/>
              <a:gd name="connsiteY115" fmla="*/ 3434316 h 4263656"/>
              <a:gd name="connsiteX116" fmla="*/ 3514061 w 10542182"/>
              <a:gd name="connsiteY116" fmla="*/ 3476847 h 4263656"/>
              <a:gd name="connsiteX117" fmla="*/ 3604438 w 10542182"/>
              <a:gd name="connsiteY117" fmla="*/ 3476847 h 4263656"/>
              <a:gd name="connsiteX118" fmla="*/ 3604438 w 10542182"/>
              <a:gd name="connsiteY118" fmla="*/ 3487479 h 4263656"/>
              <a:gd name="connsiteX119" fmla="*/ 3960628 w 10542182"/>
              <a:gd name="connsiteY119" fmla="*/ 3487479 h 4263656"/>
              <a:gd name="connsiteX120" fmla="*/ 3960628 w 10542182"/>
              <a:gd name="connsiteY120" fmla="*/ 3535326 h 4263656"/>
              <a:gd name="connsiteX121" fmla="*/ 4120117 w 10542182"/>
              <a:gd name="connsiteY121" fmla="*/ 3535326 h 4263656"/>
              <a:gd name="connsiteX122" fmla="*/ 4120117 w 10542182"/>
              <a:gd name="connsiteY122" fmla="*/ 3535326 h 4263656"/>
              <a:gd name="connsiteX123" fmla="*/ 4123329 w 10542182"/>
              <a:gd name="connsiteY123" fmla="*/ 3561187 h 4263656"/>
              <a:gd name="connsiteX124" fmla="*/ 4240010 w 10542182"/>
              <a:gd name="connsiteY124" fmla="*/ 3563901 h 4263656"/>
              <a:gd name="connsiteX125" fmla="*/ 4242391 w 10542182"/>
              <a:gd name="connsiteY125" fmla="*/ 3593805 h 4263656"/>
              <a:gd name="connsiteX126" fmla="*/ 4279605 w 10542182"/>
              <a:gd name="connsiteY126" fmla="*/ 3593805 h 4263656"/>
              <a:gd name="connsiteX127" fmla="*/ 4279605 w 10542182"/>
              <a:gd name="connsiteY127" fmla="*/ 3629191 h 4263656"/>
              <a:gd name="connsiteX128" fmla="*/ 4612150 w 10542182"/>
              <a:gd name="connsiteY128" fmla="*/ 3629191 h 4263656"/>
              <a:gd name="connsiteX129" fmla="*/ 4614531 w 10542182"/>
              <a:gd name="connsiteY129" fmla="*/ 3657600 h 4263656"/>
              <a:gd name="connsiteX130" fmla="*/ 4704907 w 10542182"/>
              <a:gd name="connsiteY130" fmla="*/ 3657600 h 4263656"/>
              <a:gd name="connsiteX131" fmla="*/ 4704907 w 10542182"/>
              <a:gd name="connsiteY131" fmla="*/ 3694814 h 4263656"/>
              <a:gd name="connsiteX132" fmla="*/ 4779335 w 10542182"/>
              <a:gd name="connsiteY132" fmla="*/ 3694814 h 4263656"/>
              <a:gd name="connsiteX133" fmla="*/ 4779335 w 10542182"/>
              <a:gd name="connsiteY133" fmla="*/ 3732028 h 4263656"/>
              <a:gd name="connsiteX134" fmla="*/ 4912242 w 10542182"/>
              <a:gd name="connsiteY134" fmla="*/ 3732028 h 4263656"/>
              <a:gd name="connsiteX135" fmla="*/ 4912242 w 10542182"/>
              <a:gd name="connsiteY135" fmla="*/ 3732028 h 4263656"/>
              <a:gd name="connsiteX136" fmla="*/ 4916285 w 10542182"/>
              <a:gd name="connsiteY136" fmla="*/ 3768356 h 4263656"/>
              <a:gd name="connsiteX137" fmla="*/ 5165042 w 10542182"/>
              <a:gd name="connsiteY137" fmla="*/ 3770128 h 4263656"/>
              <a:gd name="connsiteX138" fmla="*/ 5167424 w 10542182"/>
              <a:gd name="connsiteY138" fmla="*/ 3811772 h 4263656"/>
              <a:gd name="connsiteX139" fmla="*/ 5225903 w 10542182"/>
              <a:gd name="connsiteY139" fmla="*/ 3811772 h 4263656"/>
              <a:gd name="connsiteX140" fmla="*/ 5225903 w 10542182"/>
              <a:gd name="connsiteY140" fmla="*/ 3843670 h 4263656"/>
              <a:gd name="connsiteX141" fmla="*/ 5337544 w 10542182"/>
              <a:gd name="connsiteY141" fmla="*/ 3843670 h 4263656"/>
              <a:gd name="connsiteX142" fmla="*/ 5337544 w 10542182"/>
              <a:gd name="connsiteY142" fmla="*/ 3891516 h 4263656"/>
              <a:gd name="connsiteX143" fmla="*/ 5374758 w 10542182"/>
              <a:gd name="connsiteY143" fmla="*/ 3891516 h 4263656"/>
              <a:gd name="connsiteX144" fmla="*/ 5374758 w 10542182"/>
              <a:gd name="connsiteY144" fmla="*/ 3934047 h 4263656"/>
              <a:gd name="connsiteX145" fmla="*/ 5422605 w 10542182"/>
              <a:gd name="connsiteY145" fmla="*/ 3934047 h 4263656"/>
              <a:gd name="connsiteX146" fmla="*/ 5422605 w 10542182"/>
              <a:gd name="connsiteY146" fmla="*/ 3960628 h 4263656"/>
              <a:gd name="connsiteX147" fmla="*/ 5497033 w 10542182"/>
              <a:gd name="connsiteY147" fmla="*/ 3960628 h 4263656"/>
              <a:gd name="connsiteX148" fmla="*/ 5497033 w 10542182"/>
              <a:gd name="connsiteY148" fmla="*/ 4008475 h 4263656"/>
              <a:gd name="connsiteX149" fmla="*/ 5661838 w 10542182"/>
              <a:gd name="connsiteY149" fmla="*/ 4008475 h 4263656"/>
              <a:gd name="connsiteX150" fmla="*/ 5661838 w 10542182"/>
              <a:gd name="connsiteY150" fmla="*/ 4056321 h 4263656"/>
              <a:gd name="connsiteX151" fmla="*/ 6762307 w 10542182"/>
              <a:gd name="connsiteY151" fmla="*/ 4056321 h 4263656"/>
              <a:gd name="connsiteX152" fmla="*/ 6762307 w 10542182"/>
              <a:gd name="connsiteY152" fmla="*/ 4109484 h 4263656"/>
              <a:gd name="connsiteX153" fmla="*/ 7549117 w 10542182"/>
              <a:gd name="connsiteY153" fmla="*/ 4109484 h 4263656"/>
              <a:gd name="connsiteX154" fmla="*/ 7549117 w 10542182"/>
              <a:gd name="connsiteY154" fmla="*/ 4167963 h 4263656"/>
              <a:gd name="connsiteX155" fmla="*/ 9425763 w 10542182"/>
              <a:gd name="connsiteY155" fmla="*/ 4167963 h 4263656"/>
              <a:gd name="connsiteX156" fmla="*/ 9425763 w 10542182"/>
              <a:gd name="connsiteY156" fmla="*/ 4226442 h 4263656"/>
              <a:gd name="connsiteX157" fmla="*/ 10542182 w 10542182"/>
              <a:gd name="connsiteY157" fmla="*/ 4226442 h 4263656"/>
              <a:gd name="connsiteX158" fmla="*/ 10542182 w 10542182"/>
              <a:gd name="connsiteY158"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43231 w 10542182"/>
              <a:gd name="connsiteY87" fmla="*/ 2627128 h 4263656"/>
              <a:gd name="connsiteX88" fmla="*/ 2583712 w 10542182"/>
              <a:gd name="connsiteY88" fmla="*/ 2636875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3235 w 10542182"/>
              <a:gd name="connsiteY108" fmla="*/ 3187331 h 4263656"/>
              <a:gd name="connsiteX109" fmla="*/ 3394667 w 10542182"/>
              <a:gd name="connsiteY109" fmla="*/ 3187331 h 4263656"/>
              <a:gd name="connsiteX110" fmla="*/ 3401478 w 10542182"/>
              <a:gd name="connsiteY110" fmla="*/ 3248247 h 4263656"/>
              <a:gd name="connsiteX111" fmla="*/ 3440906 w 10542182"/>
              <a:gd name="connsiteY111" fmla="*/ 3253010 h 4263656"/>
              <a:gd name="connsiteX112" fmla="*/ 3443288 w 10542182"/>
              <a:gd name="connsiteY112" fmla="*/ 3378218 h 4263656"/>
              <a:gd name="connsiteX113" fmla="*/ 3467322 w 10542182"/>
              <a:gd name="connsiteY113" fmla="*/ 3375837 h 4263656"/>
              <a:gd name="connsiteX114" fmla="*/ 3467322 w 10542182"/>
              <a:gd name="connsiteY114" fmla="*/ 3431935 h 4263656"/>
              <a:gd name="connsiteX115" fmla="*/ 3514061 w 10542182"/>
              <a:gd name="connsiteY115" fmla="*/ 3434316 h 4263656"/>
              <a:gd name="connsiteX116" fmla="*/ 3514061 w 10542182"/>
              <a:gd name="connsiteY116" fmla="*/ 3476847 h 4263656"/>
              <a:gd name="connsiteX117" fmla="*/ 3604438 w 10542182"/>
              <a:gd name="connsiteY117" fmla="*/ 3476847 h 4263656"/>
              <a:gd name="connsiteX118" fmla="*/ 3604438 w 10542182"/>
              <a:gd name="connsiteY118" fmla="*/ 3487479 h 4263656"/>
              <a:gd name="connsiteX119" fmla="*/ 3960628 w 10542182"/>
              <a:gd name="connsiteY119" fmla="*/ 3487479 h 4263656"/>
              <a:gd name="connsiteX120" fmla="*/ 3960628 w 10542182"/>
              <a:gd name="connsiteY120" fmla="*/ 3535326 h 4263656"/>
              <a:gd name="connsiteX121" fmla="*/ 4120117 w 10542182"/>
              <a:gd name="connsiteY121" fmla="*/ 3535326 h 4263656"/>
              <a:gd name="connsiteX122" fmla="*/ 4120117 w 10542182"/>
              <a:gd name="connsiteY122" fmla="*/ 3535326 h 4263656"/>
              <a:gd name="connsiteX123" fmla="*/ 4123329 w 10542182"/>
              <a:gd name="connsiteY123" fmla="*/ 3561187 h 4263656"/>
              <a:gd name="connsiteX124" fmla="*/ 4240010 w 10542182"/>
              <a:gd name="connsiteY124" fmla="*/ 3563901 h 4263656"/>
              <a:gd name="connsiteX125" fmla="*/ 4242391 w 10542182"/>
              <a:gd name="connsiteY125" fmla="*/ 3593805 h 4263656"/>
              <a:gd name="connsiteX126" fmla="*/ 4279605 w 10542182"/>
              <a:gd name="connsiteY126" fmla="*/ 3593805 h 4263656"/>
              <a:gd name="connsiteX127" fmla="*/ 4279605 w 10542182"/>
              <a:gd name="connsiteY127" fmla="*/ 3629191 h 4263656"/>
              <a:gd name="connsiteX128" fmla="*/ 4612150 w 10542182"/>
              <a:gd name="connsiteY128" fmla="*/ 3629191 h 4263656"/>
              <a:gd name="connsiteX129" fmla="*/ 4614531 w 10542182"/>
              <a:gd name="connsiteY129" fmla="*/ 3657600 h 4263656"/>
              <a:gd name="connsiteX130" fmla="*/ 4704907 w 10542182"/>
              <a:gd name="connsiteY130" fmla="*/ 3657600 h 4263656"/>
              <a:gd name="connsiteX131" fmla="*/ 4704907 w 10542182"/>
              <a:gd name="connsiteY131" fmla="*/ 3694814 h 4263656"/>
              <a:gd name="connsiteX132" fmla="*/ 4779335 w 10542182"/>
              <a:gd name="connsiteY132" fmla="*/ 3694814 h 4263656"/>
              <a:gd name="connsiteX133" fmla="*/ 4779335 w 10542182"/>
              <a:gd name="connsiteY133" fmla="*/ 3732028 h 4263656"/>
              <a:gd name="connsiteX134" fmla="*/ 4912242 w 10542182"/>
              <a:gd name="connsiteY134" fmla="*/ 3732028 h 4263656"/>
              <a:gd name="connsiteX135" fmla="*/ 4912242 w 10542182"/>
              <a:gd name="connsiteY135" fmla="*/ 3732028 h 4263656"/>
              <a:gd name="connsiteX136" fmla="*/ 4916285 w 10542182"/>
              <a:gd name="connsiteY136" fmla="*/ 3768356 h 4263656"/>
              <a:gd name="connsiteX137" fmla="*/ 5165042 w 10542182"/>
              <a:gd name="connsiteY137" fmla="*/ 3770128 h 4263656"/>
              <a:gd name="connsiteX138" fmla="*/ 5167424 w 10542182"/>
              <a:gd name="connsiteY138" fmla="*/ 3811772 h 4263656"/>
              <a:gd name="connsiteX139" fmla="*/ 5225903 w 10542182"/>
              <a:gd name="connsiteY139" fmla="*/ 3811772 h 4263656"/>
              <a:gd name="connsiteX140" fmla="*/ 5225903 w 10542182"/>
              <a:gd name="connsiteY140" fmla="*/ 3843670 h 4263656"/>
              <a:gd name="connsiteX141" fmla="*/ 5337544 w 10542182"/>
              <a:gd name="connsiteY141" fmla="*/ 3843670 h 4263656"/>
              <a:gd name="connsiteX142" fmla="*/ 5337544 w 10542182"/>
              <a:gd name="connsiteY142" fmla="*/ 3891516 h 4263656"/>
              <a:gd name="connsiteX143" fmla="*/ 5374758 w 10542182"/>
              <a:gd name="connsiteY143" fmla="*/ 3891516 h 4263656"/>
              <a:gd name="connsiteX144" fmla="*/ 5374758 w 10542182"/>
              <a:gd name="connsiteY144" fmla="*/ 3934047 h 4263656"/>
              <a:gd name="connsiteX145" fmla="*/ 5422605 w 10542182"/>
              <a:gd name="connsiteY145" fmla="*/ 3934047 h 4263656"/>
              <a:gd name="connsiteX146" fmla="*/ 5422605 w 10542182"/>
              <a:gd name="connsiteY146" fmla="*/ 3960628 h 4263656"/>
              <a:gd name="connsiteX147" fmla="*/ 5497033 w 10542182"/>
              <a:gd name="connsiteY147" fmla="*/ 3960628 h 4263656"/>
              <a:gd name="connsiteX148" fmla="*/ 5497033 w 10542182"/>
              <a:gd name="connsiteY148" fmla="*/ 4008475 h 4263656"/>
              <a:gd name="connsiteX149" fmla="*/ 5661838 w 10542182"/>
              <a:gd name="connsiteY149" fmla="*/ 4008475 h 4263656"/>
              <a:gd name="connsiteX150" fmla="*/ 5661838 w 10542182"/>
              <a:gd name="connsiteY150" fmla="*/ 4056321 h 4263656"/>
              <a:gd name="connsiteX151" fmla="*/ 6762307 w 10542182"/>
              <a:gd name="connsiteY151" fmla="*/ 4056321 h 4263656"/>
              <a:gd name="connsiteX152" fmla="*/ 6762307 w 10542182"/>
              <a:gd name="connsiteY152" fmla="*/ 4109484 h 4263656"/>
              <a:gd name="connsiteX153" fmla="*/ 7549117 w 10542182"/>
              <a:gd name="connsiteY153" fmla="*/ 4109484 h 4263656"/>
              <a:gd name="connsiteX154" fmla="*/ 7549117 w 10542182"/>
              <a:gd name="connsiteY154" fmla="*/ 4167963 h 4263656"/>
              <a:gd name="connsiteX155" fmla="*/ 9425763 w 10542182"/>
              <a:gd name="connsiteY155" fmla="*/ 4167963 h 4263656"/>
              <a:gd name="connsiteX156" fmla="*/ 9425763 w 10542182"/>
              <a:gd name="connsiteY156" fmla="*/ 4226442 h 4263656"/>
              <a:gd name="connsiteX157" fmla="*/ 10542182 w 10542182"/>
              <a:gd name="connsiteY157" fmla="*/ 4226442 h 4263656"/>
              <a:gd name="connsiteX158" fmla="*/ 10542182 w 10542182"/>
              <a:gd name="connsiteY158"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43231 w 10542182"/>
              <a:gd name="connsiteY87" fmla="*/ 2627128 h 4263656"/>
              <a:gd name="connsiteX88" fmla="*/ 2581331 w 10542182"/>
              <a:gd name="connsiteY88" fmla="*/ 2622588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3235 w 10542182"/>
              <a:gd name="connsiteY108" fmla="*/ 3187331 h 4263656"/>
              <a:gd name="connsiteX109" fmla="*/ 3394667 w 10542182"/>
              <a:gd name="connsiteY109" fmla="*/ 3187331 h 4263656"/>
              <a:gd name="connsiteX110" fmla="*/ 3401478 w 10542182"/>
              <a:gd name="connsiteY110" fmla="*/ 3248247 h 4263656"/>
              <a:gd name="connsiteX111" fmla="*/ 3440906 w 10542182"/>
              <a:gd name="connsiteY111" fmla="*/ 3253010 h 4263656"/>
              <a:gd name="connsiteX112" fmla="*/ 3443288 w 10542182"/>
              <a:gd name="connsiteY112" fmla="*/ 3378218 h 4263656"/>
              <a:gd name="connsiteX113" fmla="*/ 3467322 w 10542182"/>
              <a:gd name="connsiteY113" fmla="*/ 3375837 h 4263656"/>
              <a:gd name="connsiteX114" fmla="*/ 3467322 w 10542182"/>
              <a:gd name="connsiteY114" fmla="*/ 3431935 h 4263656"/>
              <a:gd name="connsiteX115" fmla="*/ 3514061 w 10542182"/>
              <a:gd name="connsiteY115" fmla="*/ 3434316 h 4263656"/>
              <a:gd name="connsiteX116" fmla="*/ 3514061 w 10542182"/>
              <a:gd name="connsiteY116" fmla="*/ 3476847 h 4263656"/>
              <a:gd name="connsiteX117" fmla="*/ 3604438 w 10542182"/>
              <a:gd name="connsiteY117" fmla="*/ 3476847 h 4263656"/>
              <a:gd name="connsiteX118" fmla="*/ 3604438 w 10542182"/>
              <a:gd name="connsiteY118" fmla="*/ 3487479 h 4263656"/>
              <a:gd name="connsiteX119" fmla="*/ 3960628 w 10542182"/>
              <a:gd name="connsiteY119" fmla="*/ 3487479 h 4263656"/>
              <a:gd name="connsiteX120" fmla="*/ 3960628 w 10542182"/>
              <a:gd name="connsiteY120" fmla="*/ 3535326 h 4263656"/>
              <a:gd name="connsiteX121" fmla="*/ 4120117 w 10542182"/>
              <a:gd name="connsiteY121" fmla="*/ 3535326 h 4263656"/>
              <a:gd name="connsiteX122" fmla="*/ 4120117 w 10542182"/>
              <a:gd name="connsiteY122" fmla="*/ 3535326 h 4263656"/>
              <a:gd name="connsiteX123" fmla="*/ 4123329 w 10542182"/>
              <a:gd name="connsiteY123" fmla="*/ 3561187 h 4263656"/>
              <a:gd name="connsiteX124" fmla="*/ 4240010 w 10542182"/>
              <a:gd name="connsiteY124" fmla="*/ 3563901 h 4263656"/>
              <a:gd name="connsiteX125" fmla="*/ 4242391 w 10542182"/>
              <a:gd name="connsiteY125" fmla="*/ 3593805 h 4263656"/>
              <a:gd name="connsiteX126" fmla="*/ 4279605 w 10542182"/>
              <a:gd name="connsiteY126" fmla="*/ 3593805 h 4263656"/>
              <a:gd name="connsiteX127" fmla="*/ 4279605 w 10542182"/>
              <a:gd name="connsiteY127" fmla="*/ 3629191 h 4263656"/>
              <a:gd name="connsiteX128" fmla="*/ 4612150 w 10542182"/>
              <a:gd name="connsiteY128" fmla="*/ 3629191 h 4263656"/>
              <a:gd name="connsiteX129" fmla="*/ 4614531 w 10542182"/>
              <a:gd name="connsiteY129" fmla="*/ 3657600 h 4263656"/>
              <a:gd name="connsiteX130" fmla="*/ 4704907 w 10542182"/>
              <a:gd name="connsiteY130" fmla="*/ 3657600 h 4263656"/>
              <a:gd name="connsiteX131" fmla="*/ 4704907 w 10542182"/>
              <a:gd name="connsiteY131" fmla="*/ 3694814 h 4263656"/>
              <a:gd name="connsiteX132" fmla="*/ 4779335 w 10542182"/>
              <a:gd name="connsiteY132" fmla="*/ 3694814 h 4263656"/>
              <a:gd name="connsiteX133" fmla="*/ 4779335 w 10542182"/>
              <a:gd name="connsiteY133" fmla="*/ 3732028 h 4263656"/>
              <a:gd name="connsiteX134" fmla="*/ 4912242 w 10542182"/>
              <a:gd name="connsiteY134" fmla="*/ 3732028 h 4263656"/>
              <a:gd name="connsiteX135" fmla="*/ 4912242 w 10542182"/>
              <a:gd name="connsiteY135" fmla="*/ 3732028 h 4263656"/>
              <a:gd name="connsiteX136" fmla="*/ 4916285 w 10542182"/>
              <a:gd name="connsiteY136" fmla="*/ 3768356 h 4263656"/>
              <a:gd name="connsiteX137" fmla="*/ 5165042 w 10542182"/>
              <a:gd name="connsiteY137" fmla="*/ 3770128 h 4263656"/>
              <a:gd name="connsiteX138" fmla="*/ 5167424 w 10542182"/>
              <a:gd name="connsiteY138" fmla="*/ 3811772 h 4263656"/>
              <a:gd name="connsiteX139" fmla="*/ 5225903 w 10542182"/>
              <a:gd name="connsiteY139" fmla="*/ 3811772 h 4263656"/>
              <a:gd name="connsiteX140" fmla="*/ 5225903 w 10542182"/>
              <a:gd name="connsiteY140" fmla="*/ 3843670 h 4263656"/>
              <a:gd name="connsiteX141" fmla="*/ 5337544 w 10542182"/>
              <a:gd name="connsiteY141" fmla="*/ 3843670 h 4263656"/>
              <a:gd name="connsiteX142" fmla="*/ 5337544 w 10542182"/>
              <a:gd name="connsiteY142" fmla="*/ 3891516 h 4263656"/>
              <a:gd name="connsiteX143" fmla="*/ 5374758 w 10542182"/>
              <a:gd name="connsiteY143" fmla="*/ 3891516 h 4263656"/>
              <a:gd name="connsiteX144" fmla="*/ 5374758 w 10542182"/>
              <a:gd name="connsiteY144" fmla="*/ 3934047 h 4263656"/>
              <a:gd name="connsiteX145" fmla="*/ 5422605 w 10542182"/>
              <a:gd name="connsiteY145" fmla="*/ 3934047 h 4263656"/>
              <a:gd name="connsiteX146" fmla="*/ 5422605 w 10542182"/>
              <a:gd name="connsiteY146" fmla="*/ 3960628 h 4263656"/>
              <a:gd name="connsiteX147" fmla="*/ 5497033 w 10542182"/>
              <a:gd name="connsiteY147" fmla="*/ 3960628 h 4263656"/>
              <a:gd name="connsiteX148" fmla="*/ 5497033 w 10542182"/>
              <a:gd name="connsiteY148" fmla="*/ 4008475 h 4263656"/>
              <a:gd name="connsiteX149" fmla="*/ 5661838 w 10542182"/>
              <a:gd name="connsiteY149" fmla="*/ 4008475 h 4263656"/>
              <a:gd name="connsiteX150" fmla="*/ 5661838 w 10542182"/>
              <a:gd name="connsiteY150" fmla="*/ 4056321 h 4263656"/>
              <a:gd name="connsiteX151" fmla="*/ 6762307 w 10542182"/>
              <a:gd name="connsiteY151" fmla="*/ 4056321 h 4263656"/>
              <a:gd name="connsiteX152" fmla="*/ 6762307 w 10542182"/>
              <a:gd name="connsiteY152" fmla="*/ 4109484 h 4263656"/>
              <a:gd name="connsiteX153" fmla="*/ 7549117 w 10542182"/>
              <a:gd name="connsiteY153" fmla="*/ 4109484 h 4263656"/>
              <a:gd name="connsiteX154" fmla="*/ 7549117 w 10542182"/>
              <a:gd name="connsiteY154" fmla="*/ 4167963 h 4263656"/>
              <a:gd name="connsiteX155" fmla="*/ 9425763 w 10542182"/>
              <a:gd name="connsiteY155" fmla="*/ 4167963 h 4263656"/>
              <a:gd name="connsiteX156" fmla="*/ 9425763 w 10542182"/>
              <a:gd name="connsiteY156" fmla="*/ 4226442 h 4263656"/>
              <a:gd name="connsiteX157" fmla="*/ 10542182 w 10542182"/>
              <a:gd name="connsiteY157" fmla="*/ 4226442 h 4263656"/>
              <a:gd name="connsiteX158" fmla="*/ 10542182 w 10542182"/>
              <a:gd name="connsiteY158"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493224 w 10542182"/>
              <a:gd name="connsiteY87" fmla="*/ 2772385 h 4263656"/>
              <a:gd name="connsiteX88" fmla="*/ 2581331 w 10542182"/>
              <a:gd name="connsiteY88" fmla="*/ 2622588 h 4263656"/>
              <a:gd name="connsiteX89" fmla="*/ 2615610 w 10542182"/>
              <a:gd name="connsiteY89" fmla="*/ 2636875 h 4263656"/>
              <a:gd name="connsiteX90" fmla="*/ 2615610 w 10542182"/>
              <a:gd name="connsiteY90" fmla="*/ 2663456 h 4263656"/>
              <a:gd name="connsiteX91" fmla="*/ 2652824 w 10542182"/>
              <a:gd name="connsiteY91" fmla="*/ 2663456 h 4263656"/>
              <a:gd name="connsiteX92" fmla="*/ 2652824 w 10542182"/>
              <a:gd name="connsiteY92" fmla="*/ 2727251 h 4263656"/>
              <a:gd name="connsiteX93" fmla="*/ 2684721 w 10542182"/>
              <a:gd name="connsiteY93" fmla="*/ 2727251 h 4263656"/>
              <a:gd name="connsiteX94" fmla="*/ 2684721 w 10542182"/>
              <a:gd name="connsiteY94" fmla="*/ 2785730 h 4263656"/>
              <a:gd name="connsiteX95" fmla="*/ 2711303 w 10542182"/>
              <a:gd name="connsiteY95" fmla="*/ 2785730 h 4263656"/>
              <a:gd name="connsiteX96" fmla="*/ 2711303 w 10542182"/>
              <a:gd name="connsiteY96" fmla="*/ 2876107 h 4263656"/>
              <a:gd name="connsiteX97" fmla="*/ 2753833 w 10542182"/>
              <a:gd name="connsiteY97" fmla="*/ 2876107 h 4263656"/>
              <a:gd name="connsiteX98" fmla="*/ 2753833 w 10542182"/>
              <a:gd name="connsiteY98" fmla="*/ 2950535 h 4263656"/>
              <a:gd name="connsiteX99" fmla="*/ 2817628 w 10542182"/>
              <a:gd name="connsiteY99" fmla="*/ 2950535 h 4263656"/>
              <a:gd name="connsiteX100" fmla="*/ 2817628 w 10542182"/>
              <a:gd name="connsiteY100" fmla="*/ 2982433 h 4263656"/>
              <a:gd name="connsiteX101" fmla="*/ 2993065 w 10542182"/>
              <a:gd name="connsiteY101" fmla="*/ 2982433 h 4263656"/>
              <a:gd name="connsiteX102" fmla="*/ 2993065 w 10542182"/>
              <a:gd name="connsiteY102" fmla="*/ 3009014 h 4263656"/>
              <a:gd name="connsiteX103" fmla="*/ 3120656 w 10542182"/>
              <a:gd name="connsiteY103" fmla="*/ 3009014 h 4263656"/>
              <a:gd name="connsiteX104" fmla="*/ 3120656 w 10542182"/>
              <a:gd name="connsiteY104" fmla="*/ 3030279 h 4263656"/>
              <a:gd name="connsiteX105" fmla="*/ 3338624 w 10542182"/>
              <a:gd name="connsiteY105" fmla="*/ 3030279 h 4263656"/>
              <a:gd name="connsiteX106" fmla="*/ 3338624 w 10542182"/>
              <a:gd name="connsiteY106" fmla="*/ 3131289 h 4263656"/>
              <a:gd name="connsiteX107" fmla="*/ 3370521 w 10542182"/>
              <a:gd name="connsiteY107" fmla="*/ 3131289 h 4263656"/>
              <a:gd name="connsiteX108" fmla="*/ 3373235 w 10542182"/>
              <a:gd name="connsiteY108" fmla="*/ 3187331 h 4263656"/>
              <a:gd name="connsiteX109" fmla="*/ 3394667 w 10542182"/>
              <a:gd name="connsiteY109" fmla="*/ 3187331 h 4263656"/>
              <a:gd name="connsiteX110" fmla="*/ 3401478 w 10542182"/>
              <a:gd name="connsiteY110" fmla="*/ 3248247 h 4263656"/>
              <a:gd name="connsiteX111" fmla="*/ 3440906 w 10542182"/>
              <a:gd name="connsiteY111" fmla="*/ 3253010 h 4263656"/>
              <a:gd name="connsiteX112" fmla="*/ 3443288 w 10542182"/>
              <a:gd name="connsiteY112" fmla="*/ 3378218 h 4263656"/>
              <a:gd name="connsiteX113" fmla="*/ 3467322 w 10542182"/>
              <a:gd name="connsiteY113" fmla="*/ 3375837 h 4263656"/>
              <a:gd name="connsiteX114" fmla="*/ 3467322 w 10542182"/>
              <a:gd name="connsiteY114" fmla="*/ 3431935 h 4263656"/>
              <a:gd name="connsiteX115" fmla="*/ 3514061 w 10542182"/>
              <a:gd name="connsiteY115" fmla="*/ 3434316 h 4263656"/>
              <a:gd name="connsiteX116" fmla="*/ 3514061 w 10542182"/>
              <a:gd name="connsiteY116" fmla="*/ 3476847 h 4263656"/>
              <a:gd name="connsiteX117" fmla="*/ 3604438 w 10542182"/>
              <a:gd name="connsiteY117" fmla="*/ 3476847 h 4263656"/>
              <a:gd name="connsiteX118" fmla="*/ 3604438 w 10542182"/>
              <a:gd name="connsiteY118" fmla="*/ 3487479 h 4263656"/>
              <a:gd name="connsiteX119" fmla="*/ 3960628 w 10542182"/>
              <a:gd name="connsiteY119" fmla="*/ 3487479 h 4263656"/>
              <a:gd name="connsiteX120" fmla="*/ 3960628 w 10542182"/>
              <a:gd name="connsiteY120" fmla="*/ 3535326 h 4263656"/>
              <a:gd name="connsiteX121" fmla="*/ 4120117 w 10542182"/>
              <a:gd name="connsiteY121" fmla="*/ 3535326 h 4263656"/>
              <a:gd name="connsiteX122" fmla="*/ 4120117 w 10542182"/>
              <a:gd name="connsiteY122" fmla="*/ 3535326 h 4263656"/>
              <a:gd name="connsiteX123" fmla="*/ 4123329 w 10542182"/>
              <a:gd name="connsiteY123" fmla="*/ 3561187 h 4263656"/>
              <a:gd name="connsiteX124" fmla="*/ 4240010 w 10542182"/>
              <a:gd name="connsiteY124" fmla="*/ 3563901 h 4263656"/>
              <a:gd name="connsiteX125" fmla="*/ 4242391 w 10542182"/>
              <a:gd name="connsiteY125" fmla="*/ 3593805 h 4263656"/>
              <a:gd name="connsiteX126" fmla="*/ 4279605 w 10542182"/>
              <a:gd name="connsiteY126" fmla="*/ 3593805 h 4263656"/>
              <a:gd name="connsiteX127" fmla="*/ 4279605 w 10542182"/>
              <a:gd name="connsiteY127" fmla="*/ 3629191 h 4263656"/>
              <a:gd name="connsiteX128" fmla="*/ 4612150 w 10542182"/>
              <a:gd name="connsiteY128" fmla="*/ 3629191 h 4263656"/>
              <a:gd name="connsiteX129" fmla="*/ 4614531 w 10542182"/>
              <a:gd name="connsiteY129" fmla="*/ 3657600 h 4263656"/>
              <a:gd name="connsiteX130" fmla="*/ 4704907 w 10542182"/>
              <a:gd name="connsiteY130" fmla="*/ 3657600 h 4263656"/>
              <a:gd name="connsiteX131" fmla="*/ 4704907 w 10542182"/>
              <a:gd name="connsiteY131" fmla="*/ 3694814 h 4263656"/>
              <a:gd name="connsiteX132" fmla="*/ 4779335 w 10542182"/>
              <a:gd name="connsiteY132" fmla="*/ 3694814 h 4263656"/>
              <a:gd name="connsiteX133" fmla="*/ 4779335 w 10542182"/>
              <a:gd name="connsiteY133" fmla="*/ 3732028 h 4263656"/>
              <a:gd name="connsiteX134" fmla="*/ 4912242 w 10542182"/>
              <a:gd name="connsiteY134" fmla="*/ 3732028 h 4263656"/>
              <a:gd name="connsiteX135" fmla="*/ 4912242 w 10542182"/>
              <a:gd name="connsiteY135" fmla="*/ 3732028 h 4263656"/>
              <a:gd name="connsiteX136" fmla="*/ 4916285 w 10542182"/>
              <a:gd name="connsiteY136" fmla="*/ 3768356 h 4263656"/>
              <a:gd name="connsiteX137" fmla="*/ 5165042 w 10542182"/>
              <a:gd name="connsiteY137" fmla="*/ 3770128 h 4263656"/>
              <a:gd name="connsiteX138" fmla="*/ 5167424 w 10542182"/>
              <a:gd name="connsiteY138" fmla="*/ 3811772 h 4263656"/>
              <a:gd name="connsiteX139" fmla="*/ 5225903 w 10542182"/>
              <a:gd name="connsiteY139" fmla="*/ 3811772 h 4263656"/>
              <a:gd name="connsiteX140" fmla="*/ 5225903 w 10542182"/>
              <a:gd name="connsiteY140" fmla="*/ 3843670 h 4263656"/>
              <a:gd name="connsiteX141" fmla="*/ 5337544 w 10542182"/>
              <a:gd name="connsiteY141" fmla="*/ 3843670 h 4263656"/>
              <a:gd name="connsiteX142" fmla="*/ 5337544 w 10542182"/>
              <a:gd name="connsiteY142" fmla="*/ 3891516 h 4263656"/>
              <a:gd name="connsiteX143" fmla="*/ 5374758 w 10542182"/>
              <a:gd name="connsiteY143" fmla="*/ 3891516 h 4263656"/>
              <a:gd name="connsiteX144" fmla="*/ 5374758 w 10542182"/>
              <a:gd name="connsiteY144" fmla="*/ 3934047 h 4263656"/>
              <a:gd name="connsiteX145" fmla="*/ 5422605 w 10542182"/>
              <a:gd name="connsiteY145" fmla="*/ 3934047 h 4263656"/>
              <a:gd name="connsiteX146" fmla="*/ 5422605 w 10542182"/>
              <a:gd name="connsiteY146" fmla="*/ 3960628 h 4263656"/>
              <a:gd name="connsiteX147" fmla="*/ 5497033 w 10542182"/>
              <a:gd name="connsiteY147" fmla="*/ 3960628 h 4263656"/>
              <a:gd name="connsiteX148" fmla="*/ 5497033 w 10542182"/>
              <a:gd name="connsiteY148" fmla="*/ 4008475 h 4263656"/>
              <a:gd name="connsiteX149" fmla="*/ 5661838 w 10542182"/>
              <a:gd name="connsiteY149" fmla="*/ 4008475 h 4263656"/>
              <a:gd name="connsiteX150" fmla="*/ 5661838 w 10542182"/>
              <a:gd name="connsiteY150" fmla="*/ 4056321 h 4263656"/>
              <a:gd name="connsiteX151" fmla="*/ 6762307 w 10542182"/>
              <a:gd name="connsiteY151" fmla="*/ 4056321 h 4263656"/>
              <a:gd name="connsiteX152" fmla="*/ 6762307 w 10542182"/>
              <a:gd name="connsiteY152" fmla="*/ 4109484 h 4263656"/>
              <a:gd name="connsiteX153" fmla="*/ 7549117 w 10542182"/>
              <a:gd name="connsiteY153" fmla="*/ 4109484 h 4263656"/>
              <a:gd name="connsiteX154" fmla="*/ 7549117 w 10542182"/>
              <a:gd name="connsiteY154" fmla="*/ 4167963 h 4263656"/>
              <a:gd name="connsiteX155" fmla="*/ 9425763 w 10542182"/>
              <a:gd name="connsiteY155" fmla="*/ 4167963 h 4263656"/>
              <a:gd name="connsiteX156" fmla="*/ 9425763 w 10542182"/>
              <a:gd name="connsiteY156" fmla="*/ 4226442 h 4263656"/>
              <a:gd name="connsiteX157" fmla="*/ 10542182 w 10542182"/>
              <a:gd name="connsiteY157" fmla="*/ 4226442 h 4263656"/>
              <a:gd name="connsiteX158" fmla="*/ 10542182 w 10542182"/>
              <a:gd name="connsiteY158"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81331 w 10542182"/>
              <a:gd name="connsiteY87" fmla="*/ 2622588 h 4263656"/>
              <a:gd name="connsiteX88" fmla="*/ 2615610 w 10542182"/>
              <a:gd name="connsiteY88" fmla="*/ 2636875 h 4263656"/>
              <a:gd name="connsiteX89" fmla="*/ 2615610 w 10542182"/>
              <a:gd name="connsiteY89" fmla="*/ 2663456 h 4263656"/>
              <a:gd name="connsiteX90" fmla="*/ 2652824 w 10542182"/>
              <a:gd name="connsiteY90" fmla="*/ 2663456 h 4263656"/>
              <a:gd name="connsiteX91" fmla="*/ 2652824 w 10542182"/>
              <a:gd name="connsiteY91" fmla="*/ 2727251 h 4263656"/>
              <a:gd name="connsiteX92" fmla="*/ 2684721 w 10542182"/>
              <a:gd name="connsiteY92" fmla="*/ 2727251 h 4263656"/>
              <a:gd name="connsiteX93" fmla="*/ 2684721 w 10542182"/>
              <a:gd name="connsiteY93" fmla="*/ 2785730 h 4263656"/>
              <a:gd name="connsiteX94" fmla="*/ 2711303 w 10542182"/>
              <a:gd name="connsiteY94" fmla="*/ 2785730 h 4263656"/>
              <a:gd name="connsiteX95" fmla="*/ 2711303 w 10542182"/>
              <a:gd name="connsiteY95" fmla="*/ 2876107 h 4263656"/>
              <a:gd name="connsiteX96" fmla="*/ 2753833 w 10542182"/>
              <a:gd name="connsiteY96" fmla="*/ 2876107 h 4263656"/>
              <a:gd name="connsiteX97" fmla="*/ 2753833 w 10542182"/>
              <a:gd name="connsiteY97" fmla="*/ 2950535 h 4263656"/>
              <a:gd name="connsiteX98" fmla="*/ 2817628 w 10542182"/>
              <a:gd name="connsiteY98" fmla="*/ 2950535 h 4263656"/>
              <a:gd name="connsiteX99" fmla="*/ 2817628 w 10542182"/>
              <a:gd name="connsiteY99" fmla="*/ 2982433 h 4263656"/>
              <a:gd name="connsiteX100" fmla="*/ 2993065 w 10542182"/>
              <a:gd name="connsiteY100" fmla="*/ 2982433 h 4263656"/>
              <a:gd name="connsiteX101" fmla="*/ 2993065 w 10542182"/>
              <a:gd name="connsiteY101" fmla="*/ 3009014 h 4263656"/>
              <a:gd name="connsiteX102" fmla="*/ 3120656 w 10542182"/>
              <a:gd name="connsiteY102" fmla="*/ 3009014 h 4263656"/>
              <a:gd name="connsiteX103" fmla="*/ 3120656 w 10542182"/>
              <a:gd name="connsiteY103" fmla="*/ 3030279 h 4263656"/>
              <a:gd name="connsiteX104" fmla="*/ 3338624 w 10542182"/>
              <a:gd name="connsiteY104" fmla="*/ 3030279 h 4263656"/>
              <a:gd name="connsiteX105" fmla="*/ 3338624 w 10542182"/>
              <a:gd name="connsiteY105" fmla="*/ 3131289 h 4263656"/>
              <a:gd name="connsiteX106" fmla="*/ 3370521 w 10542182"/>
              <a:gd name="connsiteY106" fmla="*/ 3131289 h 4263656"/>
              <a:gd name="connsiteX107" fmla="*/ 3373235 w 10542182"/>
              <a:gd name="connsiteY107" fmla="*/ 3187331 h 4263656"/>
              <a:gd name="connsiteX108" fmla="*/ 3394667 w 10542182"/>
              <a:gd name="connsiteY108" fmla="*/ 3187331 h 4263656"/>
              <a:gd name="connsiteX109" fmla="*/ 3401478 w 10542182"/>
              <a:gd name="connsiteY109" fmla="*/ 3248247 h 4263656"/>
              <a:gd name="connsiteX110" fmla="*/ 3440906 w 10542182"/>
              <a:gd name="connsiteY110" fmla="*/ 3253010 h 4263656"/>
              <a:gd name="connsiteX111" fmla="*/ 3443288 w 10542182"/>
              <a:gd name="connsiteY111" fmla="*/ 3378218 h 4263656"/>
              <a:gd name="connsiteX112" fmla="*/ 3467322 w 10542182"/>
              <a:gd name="connsiteY112" fmla="*/ 3375837 h 4263656"/>
              <a:gd name="connsiteX113" fmla="*/ 3467322 w 10542182"/>
              <a:gd name="connsiteY113" fmla="*/ 3431935 h 4263656"/>
              <a:gd name="connsiteX114" fmla="*/ 3514061 w 10542182"/>
              <a:gd name="connsiteY114" fmla="*/ 3434316 h 4263656"/>
              <a:gd name="connsiteX115" fmla="*/ 3514061 w 10542182"/>
              <a:gd name="connsiteY115" fmla="*/ 3476847 h 4263656"/>
              <a:gd name="connsiteX116" fmla="*/ 3604438 w 10542182"/>
              <a:gd name="connsiteY116" fmla="*/ 3476847 h 4263656"/>
              <a:gd name="connsiteX117" fmla="*/ 3604438 w 10542182"/>
              <a:gd name="connsiteY117" fmla="*/ 3487479 h 4263656"/>
              <a:gd name="connsiteX118" fmla="*/ 3960628 w 10542182"/>
              <a:gd name="connsiteY118" fmla="*/ 3487479 h 4263656"/>
              <a:gd name="connsiteX119" fmla="*/ 3960628 w 10542182"/>
              <a:gd name="connsiteY119" fmla="*/ 3535326 h 4263656"/>
              <a:gd name="connsiteX120" fmla="*/ 4120117 w 10542182"/>
              <a:gd name="connsiteY120" fmla="*/ 3535326 h 4263656"/>
              <a:gd name="connsiteX121" fmla="*/ 4120117 w 10542182"/>
              <a:gd name="connsiteY121" fmla="*/ 3535326 h 4263656"/>
              <a:gd name="connsiteX122" fmla="*/ 4123329 w 10542182"/>
              <a:gd name="connsiteY122" fmla="*/ 3561187 h 4263656"/>
              <a:gd name="connsiteX123" fmla="*/ 4240010 w 10542182"/>
              <a:gd name="connsiteY123" fmla="*/ 3563901 h 4263656"/>
              <a:gd name="connsiteX124" fmla="*/ 4242391 w 10542182"/>
              <a:gd name="connsiteY124" fmla="*/ 3593805 h 4263656"/>
              <a:gd name="connsiteX125" fmla="*/ 4279605 w 10542182"/>
              <a:gd name="connsiteY125" fmla="*/ 3593805 h 4263656"/>
              <a:gd name="connsiteX126" fmla="*/ 4279605 w 10542182"/>
              <a:gd name="connsiteY126" fmla="*/ 3629191 h 4263656"/>
              <a:gd name="connsiteX127" fmla="*/ 4612150 w 10542182"/>
              <a:gd name="connsiteY127" fmla="*/ 3629191 h 4263656"/>
              <a:gd name="connsiteX128" fmla="*/ 4614531 w 10542182"/>
              <a:gd name="connsiteY128" fmla="*/ 3657600 h 4263656"/>
              <a:gd name="connsiteX129" fmla="*/ 4704907 w 10542182"/>
              <a:gd name="connsiteY129" fmla="*/ 3657600 h 4263656"/>
              <a:gd name="connsiteX130" fmla="*/ 4704907 w 10542182"/>
              <a:gd name="connsiteY130" fmla="*/ 3694814 h 4263656"/>
              <a:gd name="connsiteX131" fmla="*/ 4779335 w 10542182"/>
              <a:gd name="connsiteY131" fmla="*/ 3694814 h 4263656"/>
              <a:gd name="connsiteX132" fmla="*/ 4779335 w 10542182"/>
              <a:gd name="connsiteY132" fmla="*/ 3732028 h 4263656"/>
              <a:gd name="connsiteX133" fmla="*/ 4912242 w 10542182"/>
              <a:gd name="connsiteY133" fmla="*/ 3732028 h 4263656"/>
              <a:gd name="connsiteX134" fmla="*/ 4912242 w 10542182"/>
              <a:gd name="connsiteY134" fmla="*/ 3732028 h 4263656"/>
              <a:gd name="connsiteX135" fmla="*/ 4916285 w 10542182"/>
              <a:gd name="connsiteY135" fmla="*/ 3768356 h 4263656"/>
              <a:gd name="connsiteX136" fmla="*/ 5165042 w 10542182"/>
              <a:gd name="connsiteY136" fmla="*/ 3770128 h 4263656"/>
              <a:gd name="connsiteX137" fmla="*/ 5167424 w 10542182"/>
              <a:gd name="connsiteY137" fmla="*/ 3811772 h 4263656"/>
              <a:gd name="connsiteX138" fmla="*/ 5225903 w 10542182"/>
              <a:gd name="connsiteY138" fmla="*/ 3811772 h 4263656"/>
              <a:gd name="connsiteX139" fmla="*/ 5225903 w 10542182"/>
              <a:gd name="connsiteY139" fmla="*/ 3843670 h 4263656"/>
              <a:gd name="connsiteX140" fmla="*/ 5337544 w 10542182"/>
              <a:gd name="connsiteY140" fmla="*/ 3843670 h 4263656"/>
              <a:gd name="connsiteX141" fmla="*/ 5337544 w 10542182"/>
              <a:gd name="connsiteY141" fmla="*/ 3891516 h 4263656"/>
              <a:gd name="connsiteX142" fmla="*/ 5374758 w 10542182"/>
              <a:gd name="connsiteY142" fmla="*/ 3891516 h 4263656"/>
              <a:gd name="connsiteX143" fmla="*/ 5374758 w 10542182"/>
              <a:gd name="connsiteY143" fmla="*/ 3934047 h 4263656"/>
              <a:gd name="connsiteX144" fmla="*/ 5422605 w 10542182"/>
              <a:gd name="connsiteY144" fmla="*/ 3934047 h 4263656"/>
              <a:gd name="connsiteX145" fmla="*/ 5422605 w 10542182"/>
              <a:gd name="connsiteY145" fmla="*/ 3960628 h 4263656"/>
              <a:gd name="connsiteX146" fmla="*/ 5497033 w 10542182"/>
              <a:gd name="connsiteY146" fmla="*/ 3960628 h 4263656"/>
              <a:gd name="connsiteX147" fmla="*/ 5497033 w 10542182"/>
              <a:gd name="connsiteY147" fmla="*/ 4008475 h 4263656"/>
              <a:gd name="connsiteX148" fmla="*/ 5661838 w 10542182"/>
              <a:gd name="connsiteY148" fmla="*/ 4008475 h 4263656"/>
              <a:gd name="connsiteX149" fmla="*/ 5661838 w 10542182"/>
              <a:gd name="connsiteY149" fmla="*/ 4056321 h 4263656"/>
              <a:gd name="connsiteX150" fmla="*/ 6762307 w 10542182"/>
              <a:gd name="connsiteY150" fmla="*/ 4056321 h 4263656"/>
              <a:gd name="connsiteX151" fmla="*/ 6762307 w 10542182"/>
              <a:gd name="connsiteY151" fmla="*/ 4109484 h 4263656"/>
              <a:gd name="connsiteX152" fmla="*/ 7549117 w 10542182"/>
              <a:gd name="connsiteY152" fmla="*/ 4109484 h 4263656"/>
              <a:gd name="connsiteX153" fmla="*/ 7549117 w 10542182"/>
              <a:gd name="connsiteY153" fmla="*/ 4167963 h 4263656"/>
              <a:gd name="connsiteX154" fmla="*/ 9425763 w 10542182"/>
              <a:gd name="connsiteY154" fmla="*/ 4167963 h 4263656"/>
              <a:gd name="connsiteX155" fmla="*/ 9425763 w 10542182"/>
              <a:gd name="connsiteY155" fmla="*/ 4226442 h 4263656"/>
              <a:gd name="connsiteX156" fmla="*/ 10542182 w 10542182"/>
              <a:gd name="connsiteY156" fmla="*/ 4226442 h 4263656"/>
              <a:gd name="connsiteX157" fmla="*/ 10542182 w 10542182"/>
              <a:gd name="connsiteY157"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38468 w 10542182"/>
              <a:gd name="connsiteY87" fmla="*/ 2615444 h 4263656"/>
              <a:gd name="connsiteX88" fmla="*/ 2615610 w 10542182"/>
              <a:gd name="connsiteY88" fmla="*/ 2636875 h 4263656"/>
              <a:gd name="connsiteX89" fmla="*/ 2615610 w 10542182"/>
              <a:gd name="connsiteY89" fmla="*/ 2663456 h 4263656"/>
              <a:gd name="connsiteX90" fmla="*/ 2652824 w 10542182"/>
              <a:gd name="connsiteY90" fmla="*/ 2663456 h 4263656"/>
              <a:gd name="connsiteX91" fmla="*/ 2652824 w 10542182"/>
              <a:gd name="connsiteY91" fmla="*/ 2727251 h 4263656"/>
              <a:gd name="connsiteX92" fmla="*/ 2684721 w 10542182"/>
              <a:gd name="connsiteY92" fmla="*/ 2727251 h 4263656"/>
              <a:gd name="connsiteX93" fmla="*/ 2684721 w 10542182"/>
              <a:gd name="connsiteY93" fmla="*/ 2785730 h 4263656"/>
              <a:gd name="connsiteX94" fmla="*/ 2711303 w 10542182"/>
              <a:gd name="connsiteY94" fmla="*/ 2785730 h 4263656"/>
              <a:gd name="connsiteX95" fmla="*/ 2711303 w 10542182"/>
              <a:gd name="connsiteY95" fmla="*/ 2876107 h 4263656"/>
              <a:gd name="connsiteX96" fmla="*/ 2753833 w 10542182"/>
              <a:gd name="connsiteY96" fmla="*/ 2876107 h 4263656"/>
              <a:gd name="connsiteX97" fmla="*/ 2753833 w 10542182"/>
              <a:gd name="connsiteY97" fmla="*/ 2950535 h 4263656"/>
              <a:gd name="connsiteX98" fmla="*/ 2817628 w 10542182"/>
              <a:gd name="connsiteY98" fmla="*/ 2950535 h 4263656"/>
              <a:gd name="connsiteX99" fmla="*/ 2817628 w 10542182"/>
              <a:gd name="connsiteY99" fmla="*/ 2982433 h 4263656"/>
              <a:gd name="connsiteX100" fmla="*/ 2993065 w 10542182"/>
              <a:gd name="connsiteY100" fmla="*/ 2982433 h 4263656"/>
              <a:gd name="connsiteX101" fmla="*/ 2993065 w 10542182"/>
              <a:gd name="connsiteY101" fmla="*/ 3009014 h 4263656"/>
              <a:gd name="connsiteX102" fmla="*/ 3120656 w 10542182"/>
              <a:gd name="connsiteY102" fmla="*/ 3009014 h 4263656"/>
              <a:gd name="connsiteX103" fmla="*/ 3120656 w 10542182"/>
              <a:gd name="connsiteY103" fmla="*/ 3030279 h 4263656"/>
              <a:gd name="connsiteX104" fmla="*/ 3338624 w 10542182"/>
              <a:gd name="connsiteY104" fmla="*/ 3030279 h 4263656"/>
              <a:gd name="connsiteX105" fmla="*/ 3338624 w 10542182"/>
              <a:gd name="connsiteY105" fmla="*/ 3131289 h 4263656"/>
              <a:gd name="connsiteX106" fmla="*/ 3370521 w 10542182"/>
              <a:gd name="connsiteY106" fmla="*/ 3131289 h 4263656"/>
              <a:gd name="connsiteX107" fmla="*/ 3373235 w 10542182"/>
              <a:gd name="connsiteY107" fmla="*/ 3187331 h 4263656"/>
              <a:gd name="connsiteX108" fmla="*/ 3394667 w 10542182"/>
              <a:gd name="connsiteY108" fmla="*/ 3187331 h 4263656"/>
              <a:gd name="connsiteX109" fmla="*/ 3401478 w 10542182"/>
              <a:gd name="connsiteY109" fmla="*/ 3248247 h 4263656"/>
              <a:gd name="connsiteX110" fmla="*/ 3440906 w 10542182"/>
              <a:gd name="connsiteY110" fmla="*/ 3253010 h 4263656"/>
              <a:gd name="connsiteX111" fmla="*/ 3443288 w 10542182"/>
              <a:gd name="connsiteY111" fmla="*/ 3378218 h 4263656"/>
              <a:gd name="connsiteX112" fmla="*/ 3467322 w 10542182"/>
              <a:gd name="connsiteY112" fmla="*/ 3375837 h 4263656"/>
              <a:gd name="connsiteX113" fmla="*/ 3467322 w 10542182"/>
              <a:gd name="connsiteY113" fmla="*/ 3431935 h 4263656"/>
              <a:gd name="connsiteX114" fmla="*/ 3514061 w 10542182"/>
              <a:gd name="connsiteY114" fmla="*/ 3434316 h 4263656"/>
              <a:gd name="connsiteX115" fmla="*/ 3514061 w 10542182"/>
              <a:gd name="connsiteY115" fmla="*/ 3476847 h 4263656"/>
              <a:gd name="connsiteX116" fmla="*/ 3604438 w 10542182"/>
              <a:gd name="connsiteY116" fmla="*/ 3476847 h 4263656"/>
              <a:gd name="connsiteX117" fmla="*/ 3604438 w 10542182"/>
              <a:gd name="connsiteY117" fmla="*/ 3487479 h 4263656"/>
              <a:gd name="connsiteX118" fmla="*/ 3960628 w 10542182"/>
              <a:gd name="connsiteY118" fmla="*/ 3487479 h 4263656"/>
              <a:gd name="connsiteX119" fmla="*/ 3960628 w 10542182"/>
              <a:gd name="connsiteY119" fmla="*/ 3535326 h 4263656"/>
              <a:gd name="connsiteX120" fmla="*/ 4120117 w 10542182"/>
              <a:gd name="connsiteY120" fmla="*/ 3535326 h 4263656"/>
              <a:gd name="connsiteX121" fmla="*/ 4120117 w 10542182"/>
              <a:gd name="connsiteY121" fmla="*/ 3535326 h 4263656"/>
              <a:gd name="connsiteX122" fmla="*/ 4123329 w 10542182"/>
              <a:gd name="connsiteY122" fmla="*/ 3561187 h 4263656"/>
              <a:gd name="connsiteX123" fmla="*/ 4240010 w 10542182"/>
              <a:gd name="connsiteY123" fmla="*/ 3563901 h 4263656"/>
              <a:gd name="connsiteX124" fmla="*/ 4242391 w 10542182"/>
              <a:gd name="connsiteY124" fmla="*/ 3593805 h 4263656"/>
              <a:gd name="connsiteX125" fmla="*/ 4279605 w 10542182"/>
              <a:gd name="connsiteY125" fmla="*/ 3593805 h 4263656"/>
              <a:gd name="connsiteX126" fmla="*/ 4279605 w 10542182"/>
              <a:gd name="connsiteY126" fmla="*/ 3629191 h 4263656"/>
              <a:gd name="connsiteX127" fmla="*/ 4612150 w 10542182"/>
              <a:gd name="connsiteY127" fmla="*/ 3629191 h 4263656"/>
              <a:gd name="connsiteX128" fmla="*/ 4614531 w 10542182"/>
              <a:gd name="connsiteY128" fmla="*/ 3657600 h 4263656"/>
              <a:gd name="connsiteX129" fmla="*/ 4704907 w 10542182"/>
              <a:gd name="connsiteY129" fmla="*/ 3657600 h 4263656"/>
              <a:gd name="connsiteX130" fmla="*/ 4704907 w 10542182"/>
              <a:gd name="connsiteY130" fmla="*/ 3694814 h 4263656"/>
              <a:gd name="connsiteX131" fmla="*/ 4779335 w 10542182"/>
              <a:gd name="connsiteY131" fmla="*/ 3694814 h 4263656"/>
              <a:gd name="connsiteX132" fmla="*/ 4779335 w 10542182"/>
              <a:gd name="connsiteY132" fmla="*/ 3732028 h 4263656"/>
              <a:gd name="connsiteX133" fmla="*/ 4912242 w 10542182"/>
              <a:gd name="connsiteY133" fmla="*/ 3732028 h 4263656"/>
              <a:gd name="connsiteX134" fmla="*/ 4912242 w 10542182"/>
              <a:gd name="connsiteY134" fmla="*/ 3732028 h 4263656"/>
              <a:gd name="connsiteX135" fmla="*/ 4916285 w 10542182"/>
              <a:gd name="connsiteY135" fmla="*/ 3768356 h 4263656"/>
              <a:gd name="connsiteX136" fmla="*/ 5165042 w 10542182"/>
              <a:gd name="connsiteY136" fmla="*/ 3770128 h 4263656"/>
              <a:gd name="connsiteX137" fmla="*/ 5167424 w 10542182"/>
              <a:gd name="connsiteY137" fmla="*/ 3811772 h 4263656"/>
              <a:gd name="connsiteX138" fmla="*/ 5225903 w 10542182"/>
              <a:gd name="connsiteY138" fmla="*/ 3811772 h 4263656"/>
              <a:gd name="connsiteX139" fmla="*/ 5225903 w 10542182"/>
              <a:gd name="connsiteY139" fmla="*/ 3843670 h 4263656"/>
              <a:gd name="connsiteX140" fmla="*/ 5337544 w 10542182"/>
              <a:gd name="connsiteY140" fmla="*/ 3843670 h 4263656"/>
              <a:gd name="connsiteX141" fmla="*/ 5337544 w 10542182"/>
              <a:gd name="connsiteY141" fmla="*/ 3891516 h 4263656"/>
              <a:gd name="connsiteX142" fmla="*/ 5374758 w 10542182"/>
              <a:gd name="connsiteY142" fmla="*/ 3891516 h 4263656"/>
              <a:gd name="connsiteX143" fmla="*/ 5374758 w 10542182"/>
              <a:gd name="connsiteY143" fmla="*/ 3934047 h 4263656"/>
              <a:gd name="connsiteX144" fmla="*/ 5422605 w 10542182"/>
              <a:gd name="connsiteY144" fmla="*/ 3934047 h 4263656"/>
              <a:gd name="connsiteX145" fmla="*/ 5422605 w 10542182"/>
              <a:gd name="connsiteY145" fmla="*/ 3960628 h 4263656"/>
              <a:gd name="connsiteX146" fmla="*/ 5497033 w 10542182"/>
              <a:gd name="connsiteY146" fmla="*/ 3960628 h 4263656"/>
              <a:gd name="connsiteX147" fmla="*/ 5497033 w 10542182"/>
              <a:gd name="connsiteY147" fmla="*/ 4008475 h 4263656"/>
              <a:gd name="connsiteX148" fmla="*/ 5661838 w 10542182"/>
              <a:gd name="connsiteY148" fmla="*/ 4008475 h 4263656"/>
              <a:gd name="connsiteX149" fmla="*/ 5661838 w 10542182"/>
              <a:gd name="connsiteY149" fmla="*/ 4056321 h 4263656"/>
              <a:gd name="connsiteX150" fmla="*/ 6762307 w 10542182"/>
              <a:gd name="connsiteY150" fmla="*/ 4056321 h 4263656"/>
              <a:gd name="connsiteX151" fmla="*/ 6762307 w 10542182"/>
              <a:gd name="connsiteY151" fmla="*/ 4109484 h 4263656"/>
              <a:gd name="connsiteX152" fmla="*/ 7549117 w 10542182"/>
              <a:gd name="connsiteY152" fmla="*/ 4109484 h 4263656"/>
              <a:gd name="connsiteX153" fmla="*/ 7549117 w 10542182"/>
              <a:gd name="connsiteY153" fmla="*/ 4167963 h 4263656"/>
              <a:gd name="connsiteX154" fmla="*/ 9425763 w 10542182"/>
              <a:gd name="connsiteY154" fmla="*/ 4167963 h 4263656"/>
              <a:gd name="connsiteX155" fmla="*/ 9425763 w 10542182"/>
              <a:gd name="connsiteY155" fmla="*/ 4226442 h 4263656"/>
              <a:gd name="connsiteX156" fmla="*/ 10542182 w 10542182"/>
              <a:gd name="connsiteY156" fmla="*/ 4226442 h 4263656"/>
              <a:gd name="connsiteX157" fmla="*/ 10542182 w 10542182"/>
              <a:gd name="connsiteY157"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38468 w 10542182"/>
              <a:gd name="connsiteY87" fmla="*/ 2615444 h 4263656"/>
              <a:gd name="connsiteX88" fmla="*/ 2601323 w 10542182"/>
              <a:gd name="connsiteY88" fmla="*/ 2620206 h 4263656"/>
              <a:gd name="connsiteX89" fmla="*/ 2615610 w 10542182"/>
              <a:gd name="connsiteY89" fmla="*/ 2663456 h 4263656"/>
              <a:gd name="connsiteX90" fmla="*/ 2652824 w 10542182"/>
              <a:gd name="connsiteY90" fmla="*/ 2663456 h 4263656"/>
              <a:gd name="connsiteX91" fmla="*/ 2652824 w 10542182"/>
              <a:gd name="connsiteY91" fmla="*/ 2727251 h 4263656"/>
              <a:gd name="connsiteX92" fmla="*/ 2684721 w 10542182"/>
              <a:gd name="connsiteY92" fmla="*/ 2727251 h 4263656"/>
              <a:gd name="connsiteX93" fmla="*/ 2684721 w 10542182"/>
              <a:gd name="connsiteY93" fmla="*/ 2785730 h 4263656"/>
              <a:gd name="connsiteX94" fmla="*/ 2711303 w 10542182"/>
              <a:gd name="connsiteY94" fmla="*/ 2785730 h 4263656"/>
              <a:gd name="connsiteX95" fmla="*/ 2711303 w 10542182"/>
              <a:gd name="connsiteY95" fmla="*/ 2876107 h 4263656"/>
              <a:gd name="connsiteX96" fmla="*/ 2753833 w 10542182"/>
              <a:gd name="connsiteY96" fmla="*/ 2876107 h 4263656"/>
              <a:gd name="connsiteX97" fmla="*/ 2753833 w 10542182"/>
              <a:gd name="connsiteY97" fmla="*/ 2950535 h 4263656"/>
              <a:gd name="connsiteX98" fmla="*/ 2817628 w 10542182"/>
              <a:gd name="connsiteY98" fmla="*/ 2950535 h 4263656"/>
              <a:gd name="connsiteX99" fmla="*/ 2817628 w 10542182"/>
              <a:gd name="connsiteY99" fmla="*/ 2982433 h 4263656"/>
              <a:gd name="connsiteX100" fmla="*/ 2993065 w 10542182"/>
              <a:gd name="connsiteY100" fmla="*/ 2982433 h 4263656"/>
              <a:gd name="connsiteX101" fmla="*/ 2993065 w 10542182"/>
              <a:gd name="connsiteY101" fmla="*/ 3009014 h 4263656"/>
              <a:gd name="connsiteX102" fmla="*/ 3120656 w 10542182"/>
              <a:gd name="connsiteY102" fmla="*/ 3009014 h 4263656"/>
              <a:gd name="connsiteX103" fmla="*/ 3120656 w 10542182"/>
              <a:gd name="connsiteY103" fmla="*/ 3030279 h 4263656"/>
              <a:gd name="connsiteX104" fmla="*/ 3338624 w 10542182"/>
              <a:gd name="connsiteY104" fmla="*/ 3030279 h 4263656"/>
              <a:gd name="connsiteX105" fmla="*/ 3338624 w 10542182"/>
              <a:gd name="connsiteY105" fmla="*/ 3131289 h 4263656"/>
              <a:gd name="connsiteX106" fmla="*/ 3370521 w 10542182"/>
              <a:gd name="connsiteY106" fmla="*/ 3131289 h 4263656"/>
              <a:gd name="connsiteX107" fmla="*/ 3373235 w 10542182"/>
              <a:gd name="connsiteY107" fmla="*/ 3187331 h 4263656"/>
              <a:gd name="connsiteX108" fmla="*/ 3394667 w 10542182"/>
              <a:gd name="connsiteY108" fmla="*/ 3187331 h 4263656"/>
              <a:gd name="connsiteX109" fmla="*/ 3401478 w 10542182"/>
              <a:gd name="connsiteY109" fmla="*/ 3248247 h 4263656"/>
              <a:gd name="connsiteX110" fmla="*/ 3440906 w 10542182"/>
              <a:gd name="connsiteY110" fmla="*/ 3253010 h 4263656"/>
              <a:gd name="connsiteX111" fmla="*/ 3443288 w 10542182"/>
              <a:gd name="connsiteY111" fmla="*/ 3378218 h 4263656"/>
              <a:gd name="connsiteX112" fmla="*/ 3467322 w 10542182"/>
              <a:gd name="connsiteY112" fmla="*/ 3375837 h 4263656"/>
              <a:gd name="connsiteX113" fmla="*/ 3467322 w 10542182"/>
              <a:gd name="connsiteY113" fmla="*/ 3431935 h 4263656"/>
              <a:gd name="connsiteX114" fmla="*/ 3514061 w 10542182"/>
              <a:gd name="connsiteY114" fmla="*/ 3434316 h 4263656"/>
              <a:gd name="connsiteX115" fmla="*/ 3514061 w 10542182"/>
              <a:gd name="connsiteY115" fmla="*/ 3476847 h 4263656"/>
              <a:gd name="connsiteX116" fmla="*/ 3604438 w 10542182"/>
              <a:gd name="connsiteY116" fmla="*/ 3476847 h 4263656"/>
              <a:gd name="connsiteX117" fmla="*/ 3604438 w 10542182"/>
              <a:gd name="connsiteY117" fmla="*/ 3487479 h 4263656"/>
              <a:gd name="connsiteX118" fmla="*/ 3960628 w 10542182"/>
              <a:gd name="connsiteY118" fmla="*/ 3487479 h 4263656"/>
              <a:gd name="connsiteX119" fmla="*/ 3960628 w 10542182"/>
              <a:gd name="connsiteY119" fmla="*/ 3535326 h 4263656"/>
              <a:gd name="connsiteX120" fmla="*/ 4120117 w 10542182"/>
              <a:gd name="connsiteY120" fmla="*/ 3535326 h 4263656"/>
              <a:gd name="connsiteX121" fmla="*/ 4120117 w 10542182"/>
              <a:gd name="connsiteY121" fmla="*/ 3535326 h 4263656"/>
              <a:gd name="connsiteX122" fmla="*/ 4123329 w 10542182"/>
              <a:gd name="connsiteY122" fmla="*/ 3561187 h 4263656"/>
              <a:gd name="connsiteX123" fmla="*/ 4240010 w 10542182"/>
              <a:gd name="connsiteY123" fmla="*/ 3563901 h 4263656"/>
              <a:gd name="connsiteX124" fmla="*/ 4242391 w 10542182"/>
              <a:gd name="connsiteY124" fmla="*/ 3593805 h 4263656"/>
              <a:gd name="connsiteX125" fmla="*/ 4279605 w 10542182"/>
              <a:gd name="connsiteY125" fmla="*/ 3593805 h 4263656"/>
              <a:gd name="connsiteX126" fmla="*/ 4279605 w 10542182"/>
              <a:gd name="connsiteY126" fmla="*/ 3629191 h 4263656"/>
              <a:gd name="connsiteX127" fmla="*/ 4612150 w 10542182"/>
              <a:gd name="connsiteY127" fmla="*/ 3629191 h 4263656"/>
              <a:gd name="connsiteX128" fmla="*/ 4614531 w 10542182"/>
              <a:gd name="connsiteY128" fmla="*/ 3657600 h 4263656"/>
              <a:gd name="connsiteX129" fmla="*/ 4704907 w 10542182"/>
              <a:gd name="connsiteY129" fmla="*/ 3657600 h 4263656"/>
              <a:gd name="connsiteX130" fmla="*/ 4704907 w 10542182"/>
              <a:gd name="connsiteY130" fmla="*/ 3694814 h 4263656"/>
              <a:gd name="connsiteX131" fmla="*/ 4779335 w 10542182"/>
              <a:gd name="connsiteY131" fmla="*/ 3694814 h 4263656"/>
              <a:gd name="connsiteX132" fmla="*/ 4779335 w 10542182"/>
              <a:gd name="connsiteY132" fmla="*/ 3732028 h 4263656"/>
              <a:gd name="connsiteX133" fmla="*/ 4912242 w 10542182"/>
              <a:gd name="connsiteY133" fmla="*/ 3732028 h 4263656"/>
              <a:gd name="connsiteX134" fmla="*/ 4912242 w 10542182"/>
              <a:gd name="connsiteY134" fmla="*/ 3732028 h 4263656"/>
              <a:gd name="connsiteX135" fmla="*/ 4916285 w 10542182"/>
              <a:gd name="connsiteY135" fmla="*/ 3768356 h 4263656"/>
              <a:gd name="connsiteX136" fmla="*/ 5165042 w 10542182"/>
              <a:gd name="connsiteY136" fmla="*/ 3770128 h 4263656"/>
              <a:gd name="connsiteX137" fmla="*/ 5167424 w 10542182"/>
              <a:gd name="connsiteY137" fmla="*/ 3811772 h 4263656"/>
              <a:gd name="connsiteX138" fmla="*/ 5225903 w 10542182"/>
              <a:gd name="connsiteY138" fmla="*/ 3811772 h 4263656"/>
              <a:gd name="connsiteX139" fmla="*/ 5225903 w 10542182"/>
              <a:gd name="connsiteY139" fmla="*/ 3843670 h 4263656"/>
              <a:gd name="connsiteX140" fmla="*/ 5337544 w 10542182"/>
              <a:gd name="connsiteY140" fmla="*/ 3843670 h 4263656"/>
              <a:gd name="connsiteX141" fmla="*/ 5337544 w 10542182"/>
              <a:gd name="connsiteY141" fmla="*/ 3891516 h 4263656"/>
              <a:gd name="connsiteX142" fmla="*/ 5374758 w 10542182"/>
              <a:gd name="connsiteY142" fmla="*/ 3891516 h 4263656"/>
              <a:gd name="connsiteX143" fmla="*/ 5374758 w 10542182"/>
              <a:gd name="connsiteY143" fmla="*/ 3934047 h 4263656"/>
              <a:gd name="connsiteX144" fmla="*/ 5422605 w 10542182"/>
              <a:gd name="connsiteY144" fmla="*/ 3934047 h 4263656"/>
              <a:gd name="connsiteX145" fmla="*/ 5422605 w 10542182"/>
              <a:gd name="connsiteY145" fmla="*/ 3960628 h 4263656"/>
              <a:gd name="connsiteX146" fmla="*/ 5497033 w 10542182"/>
              <a:gd name="connsiteY146" fmla="*/ 3960628 h 4263656"/>
              <a:gd name="connsiteX147" fmla="*/ 5497033 w 10542182"/>
              <a:gd name="connsiteY147" fmla="*/ 4008475 h 4263656"/>
              <a:gd name="connsiteX148" fmla="*/ 5661838 w 10542182"/>
              <a:gd name="connsiteY148" fmla="*/ 4008475 h 4263656"/>
              <a:gd name="connsiteX149" fmla="*/ 5661838 w 10542182"/>
              <a:gd name="connsiteY149" fmla="*/ 4056321 h 4263656"/>
              <a:gd name="connsiteX150" fmla="*/ 6762307 w 10542182"/>
              <a:gd name="connsiteY150" fmla="*/ 4056321 h 4263656"/>
              <a:gd name="connsiteX151" fmla="*/ 6762307 w 10542182"/>
              <a:gd name="connsiteY151" fmla="*/ 4109484 h 4263656"/>
              <a:gd name="connsiteX152" fmla="*/ 7549117 w 10542182"/>
              <a:gd name="connsiteY152" fmla="*/ 4109484 h 4263656"/>
              <a:gd name="connsiteX153" fmla="*/ 7549117 w 10542182"/>
              <a:gd name="connsiteY153" fmla="*/ 4167963 h 4263656"/>
              <a:gd name="connsiteX154" fmla="*/ 9425763 w 10542182"/>
              <a:gd name="connsiteY154" fmla="*/ 4167963 h 4263656"/>
              <a:gd name="connsiteX155" fmla="*/ 9425763 w 10542182"/>
              <a:gd name="connsiteY155" fmla="*/ 4226442 h 4263656"/>
              <a:gd name="connsiteX156" fmla="*/ 10542182 w 10542182"/>
              <a:gd name="connsiteY156" fmla="*/ 4226442 h 4263656"/>
              <a:gd name="connsiteX157" fmla="*/ 10542182 w 10542182"/>
              <a:gd name="connsiteY157"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38468 w 10542182"/>
              <a:gd name="connsiteY87" fmla="*/ 2615444 h 4263656"/>
              <a:gd name="connsiteX88" fmla="*/ 2601323 w 10542182"/>
              <a:gd name="connsiteY88" fmla="*/ 2620206 h 4263656"/>
              <a:gd name="connsiteX89" fmla="*/ 2598942 w 10542182"/>
              <a:gd name="connsiteY89" fmla="*/ 2663456 h 4263656"/>
              <a:gd name="connsiteX90" fmla="*/ 2652824 w 10542182"/>
              <a:gd name="connsiteY90" fmla="*/ 2663456 h 4263656"/>
              <a:gd name="connsiteX91" fmla="*/ 2652824 w 10542182"/>
              <a:gd name="connsiteY91" fmla="*/ 2727251 h 4263656"/>
              <a:gd name="connsiteX92" fmla="*/ 2684721 w 10542182"/>
              <a:gd name="connsiteY92" fmla="*/ 2727251 h 4263656"/>
              <a:gd name="connsiteX93" fmla="*/ 2684721 w 10542182"/>
              <a:gd name="connsiteY93" fmla="*/ 2785730 h 4263656"/>
              <a:gd name="connsiteX94" fmla="*/ 2711303 w 10542182"/>
              <a:gd name="connsiteY94" fmla="*/ 2785730 h 4263656"/>
              <a:gd name="connsiteX95" fmla="*/ 2711303 w 10542182"/>
              <a:gd name="connsiteY95" fmla="*/ 2876107 h 4263656"/>
              <a:gd name="connsiteX96" fmla="*/ 2753833 w 10542182"/>
              <a:gd name="connsiteY96" fmla="*/ 2876107 h 4263656"/>
              <a:gd name="connsiteX97" fmla="*/ 2753833 w 10542182"/>
              <a:gd name="connsiteY97" fmla="*/ 2950535 h 4263656"/>
              <a:gd name="connsiteX98" fmla="*/ 2817628 w 10542182"/>
              <a:gd name="connsiteY98" fmla="*/ 2950535 h 4263656"/>
              <a:gd name="connsiteX99" fmla="*/ 2817628 w 10542182"/>
              <a:gd name="connsiteY99" fmla="*/ 2982433 h 4263656"/>
              <a:gd name="connsiteX100" fmla="*/ 2993065 w 10542182"/>
              <a:gd name="connsiteY100" fmla="*/ 2982433 h 4263656"/>
              <a:gd name="connsiteX101" fmla="*/ 2993065 w 10542182"/>
              <a:gd name="connsiteY101" fmla="*/ 3009014 h 4263656"/>
              <a:gd name="connsiteX102" fmla="*/ 3120656 w 10542182"/>
              <a:gd name="connsiteY102" fmla="*/ 3009014 h 4263656"/>
              <a:gd name="connsiteX103" fmla="*/ 3120656 w 10542182"/>
              <a:gd name="connsiteY103" fmla="*/ 3030279 h 4263656"/>
              <a:gd name="connsiteX104" fmla="*/ 3338624 w 10542182"/>
              <a:gd name="connsiteY104" fmla="*/ 3030279 h 4263656"/>
              <a:gd name="connsiteX105" fmla="*/ 3338624 w 10542182"/>
              <a:gd name="connsiteY105" fmla="*/ 3131289 h 4263656"/>
              <a:gd name="connsiteX106" fmla="*/ 3370521 w 10542182"/>
              <a:gd name="connsiteY106" fmla="*/ 3131289 h 4263656"/>
              <a:gd name="connsiteX107" fmla="*/ 3373235 w 10542182"/>
              <a:gd name="connsiteY107" fmla="*/ 3187331 h 4263656"/>
              <a:gd name="connsiteX108" fmla="*/ 3394667 w 10542182"/>
              <a:gd name="connsiteY108" fmla="*/ 3187331 h 4263656"/>
              <a:gd name="connsiteX109" fmla="*/ 3401478 w 10542182"/>
              <a:gd name="connsiteY109" fmla="*/ 3248247 h 4263656"/>
              <a:gd name="connsiteX110" fmla="*/ 3440906 w 10542182"/>
              <a:gd name="connsiteY110" fmla="*/ 3253010 h 4263656"/>
              <a:gd name="connsiteX111" fmla="*/ 3443288 w 10542182"/>
              <a:gd name="connsiteY111" fmla="*/ 3378218 h 4263656"/>
              <a:gd name="connsiteX112" fmla="*/ 3467322 w 10542182"/>
              <a:gd name="connsiteY112" fmla="*/ 3375837 h 4263656"/>
              <a:gd name="connsiteX113" fmla="*/ 3467322 w 10542182"/>
              <a:gd name="connsiteY113" fmla="*/ 3431935 h 4263656"/>
              <a:gd name="connsiteX114" fmla="*/ 3514061 w 10542182"/>
              <a:gd name="connsiteY114" fmla="*/ 3434316 h 4263656"/>
              <a:gd name="connsiteX115" fmla="*/ 3514061 w 10542182"/>
              <a:gd name="connsiteY115" fmla="*/ 3476847 h 4263656"/>
              <a:gd name="connsiteX116" fmla="*/ 3604438 w 10542182"/>
              <a:gd name="connsiteY116" fmla="*/ 3476847 h 4263656"/>
              <a:gd name="connsiteX117" fmla="*/ 3604438 w 10542182"/>
              <a:gd name="connsiteY117" fmla="*/ 3487479 h 4263656"/>
              <a:gd name="connsiteX118" fmla="*/ 3960628 w 10542182"/>
              <a:gd name="connsiteY118" fmla="*/ 3487479 h 4263656"/>
              <a:gd name="connsiteX119" fmla="*/ 3960628 w 10542182"/>
              <a:gd name="connsiteY119" fmla="*/ 3535326 h 4263656"/>
              <a:gd name="connsiteX120" fmla="*/ 4120117 w 10542182"/>
              <a:gd name="connsiteY120" fmla="*/ 3535326 h 4263656"/>
              <a:gd name="connsiteX121" fmla="*/ 4120117 w 10542182"/>
              <a:gd name="connsiteY121" fmla="*/ 3535326 h 4263656"/>
              <a:gd name="connsiteX122" fmla="*/ 4123329 w 10542182"/>
              <a:gd name="connsiteY122" fmla="*/ 3561187 h 4263656"/>
              <a:gd name="connsiteX123" fmla="*/ 4240010 w 10542182"/>
              <a:gd name="connsiteY123" fmla="*/ 3563901 h 4263656"/>
              <a:gd name="connsiteX124" fmla="*/ 4242391 w 10542182"/>
              <a:gd name="connsiteY124" fmla="*/ 3593805 h 4263656"/>
              <a:gd name="connsiteX125" fmla="*/ 4279605 w 10542182"/>
              <a:gd name="connsiteY125" fmla="*/ 3593805 h 4263656"/>
              <a:gd name="connsiteX126" fmla="*/ 4279605 w 10542182"/>
              <a:gd name="connsiteY126" fmla="*/ 3629191 h 4263656"/>
              <a:gd name="connsiteX127" fmla="*/ 4612150 w 10542182"/>
              <a:gd name="connsiteY127" fmla="*/ 3629191 h 4263656"/>
              <a:gd name="connsiteX128" fmla="*/ 4614531 w 10542182"/>
              <a:gd name="connsiteY128" fmla="*/ 3657600 h 4263656"/>
              <a:gd name="connsiteX129" fmla="*/ 4704907 w 10542182"/>
              <a:gd name="connsiteY129" fmla="*/ 3657600 h 4263656"/>
              <a:gd name="connsiteX130" fmla="*/ 4704907 w 10542182"/>
              <a:gd name="connsiteY130" fmla="*/ 3694814 h 4263656"/>
              <a:gd name="connsiteX131" fmla="*/ 4779335 w 10542182"/>
              <a:gd name="connsiteY131" fmla="*/ 3694814 h 4263656"/>
              <a:gd name="connsiteX132" fmla="*/ 4779335 w 10542182"/>
              <a:gd name="connsiteY132" fmla="*/ 3732028 h 4263656"/>
              <a:gd name="connsiteX133" fmla="*/ 4912242 w 10542182"/>
              <a:gd name="connsiteY133" fmla="*/ 3732028 h 4263656"/>
              <a:gd name="connsiteX134" fmla="*/ 4912242 w 10542182"/>
              <a:gd name="connsiteY134" fmla="*/ 3732028 h 4263656"/>
              <a:gd name="connsiteX135" fmla="*/ 4916285 w 10542182"/>
              <a:gd name="connsiteY135" fmla="*/ 3768356 h 4263656"/>
              <a:gd name="connsiteX136" fmla="*/ 5165042 w 10542182"/>
              <a:gd name="connsiteY136" fmla="*/ 3770128 h 4263656"/>
              <a:gd name="connsiteX137" fmla="*/ 5167424 w 10542182"/>
              <a:gd name="connsiteY137" fmla="*/ 3811772 h 4263656"/>
              <a:gd name="connsiteX138" fmla="*/ 5225903 w 10542182"/>
              <a:gd name="connsiteY138" fmla="*/ 3811772 h 4263656"/>
              <a:gd name="connsiteX139" fmla="*/ 5225903 w 10542182"/>
              <a:gd name="connsiteY139" fmla="*/ 3843670 h 4263656"/>
              <a:gd name="connsiteX140" fmla="*/ 5337544 w 10542182"/>
              <a:gd name="connsiteY140" fmla="*/ 3843670 h 4263656"/>
              <a:gd name="connsiteX141" fmla="*/ 5337544 w 10542182"/>
              <a:gd name="connsiteY141" fmla="*/ 3891516 h 4263656"/>
              <a:gd name="connsiteX142" fmla="*/ 5374758 w 10542182"/>
              <a:gd name="connsiteY142" fmla="*/ 3891516 h 4263656"/>
              <a:gd name="connsiteX143" fmla="*/ 5374758 w 10542182"/>
              <a:gd name="connsiteY143" fmla="*/ 3934047 h 4263656"/>
              <a:gd name="connsiteX144" fmla="*/ 5422605 w 10542182"/>
              <a:gd name="connsiteY144" fmla="*/ 3934047 h 4263656"/>
              <a:gd name="connsiteX145" fmla="*/ 5422605 w 10542182"/>
              <a:gd name="connsiteY145" fmla="*/ 3960628 h 4263656"/>
              <a:gd name="connsiteX146" fmla="*/ 5497033 w 10542182"/>
              <a:gd name="connsiteY146" fmla="*/ 3960628 h 4263656"/>
              <a:gd name="connsiteX147" fmla="*/ 5497033 w 10542182"/>
              <a:gd name="connsiteY147" fmla="*/ 4008475 h 4263656"/>
              <a:gd name="connsiteX148" fmla="*/ 5661838 w 10542182"/>
              <a:gd name="connsiteY148" fmla="*/ 4008475 h 4263656"/>
              <a:gd name="connsiteX149" fmla="*/ 5661838 w 10542182"/>
              <a:gd name="connsiteY149" fmla="*/ 4056321 h 4263656"/>
              <a:gd name="connsiteX150" fmla="*/ 6762307 w 10542182"/>
              <a:gd name="connsiteY150" fmla="*/ 4056321 h 4263656"/>
              <a:gd name="connsiteX151" fmla="*/ 6762307 w 10542182"/>
              <a:gd name="connsiteY151" fmla="*/ 4109484 h 4263656"/>
              <a:gd name="connsiteX152" fmla="*/ 7549117 w 10542182"/>
              <a:gd name="connsiteY152" fmla="*/ 4109484 h 4263656"/>
              <a:gd name="connsiteX153" fmla="*/ 7549117 w 10542182"/>
              <a:gd name="connsiteY153" fmla="*/ 4167963 h 4263656"/>
              <a:gd name="connsiteX154" fmla="*/ 9425763 w 10542182"/>
              <a:gd name="connsiteY154" fmla="*/ 4167963 h 4263656"/>
              <a:gd name="connsiteX155" fmla="*/ 9425763 w 10542182"/>
              <a:gd name="connsiteY155" fmla="*/ 4226442 h 4263656"/>
              <a:gd name="connsiteX156" fmla="*/ 10542182 w 10542182"/>
              <a:gd name="connsiteY156" fmla="*/ 4226442 h 4263656"/>
              <a:gd name="connsiteX157" fmla="*/ 10542182 w 10542182"/>
              <a:gd name="connsiteY157"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45612 w 10542182"/>
              <a:gd name="connsiteY87" fmla="*/ 2624969 h 4263656"/>
              <a:gd name="connsiteX88" fmla="*/ 2601323 w 10542182"/>
              <a:gd name="connsiteY88" fmla="*/ 2620206 h 4263656"/>
              <a:gd name="connsiteX89" fmla="*/ 2598942 w 10542182"/>
              <a:gd name="connsiteY89" fmla="*/ 2663456 h 4263656"/>
              <a:gd name="connsiteX90" fmla="*/ 2652824 w 10542182"/>
              <a:gd name="connsiteY90" fmla="*/ 2663456 h 4263656"/>
              <a:gd name="connsiteX91" fmla="*/ 2652824 w 10542182"/>
              <a:gd name="connsiteY91" fmla="*/ 2727251 h 4263656"/>
              <a:gd name="connsiteX92" fmla="*/ 2684721 w 10542182"/>
              <a:gd name="connsiteY92" fmla="*/ 2727251 h 4263656"/>
              <a:gd name="connsiteX93" fmla="*/ 2684721 w 10542182"/>
              <a:gd name="connsiteY93" fmla="*/ 2785730 h 4263656"/>
              <a:gd name="connsiteX94" fmla="*/ 2711303 w 10542182"/>
              <a:gd name="connsiteY94" fmla="*/ 2785730 h 4263656"/>
              <a:gd name="connsiteX95" fmla="*/ 2711303 w 10542182"/>
              <a:gd name="connsiteY95" fmla="*/ 2876107 h 4263656"/>
              <a:gd name="connsiteX96" fmla="*/ 2753833 w 10542182"/>
              <a:gd name="connsiteY96" fmla="*/ 2876107 h 4263656"/>
              <a:gd name="connsiteX97" fmla="*/ 2753833 w 10542182"/>
              <a:gd name="connsiteY97" fmla="*/ 2950535 h 4263656"/>
              <a:gd name="connsiteX98" fmla="*/ 2817628 w 10542182"/>
              <a:gd name="connsiteY98" fmla="*/ 2950535 h 4263656"/>
              <a:gd name="connsiteX99" fmla="*/ 2817628 w 10542182"/>
              <a:gd name="connsiteY99" fmla="*/ 2982433 h 4263656"/>
              <a:gd name="connsiteX100" fmla="*/ 2993065 w 10542182"/>
              <a:gd name="connsiteY100" fmla="*/ 2982433 h 4263656"/>
              <a:gd name="connsiteX101" fmla="*/ 2993065 w 10542182"/>
              <a:gd name="connsiteY101" fmla="*/ 3009014 h 4263656"/>
              <a:gd name="connsiteX102" fmla="*/ 3120656 w 10542182"/>
              <a:gd name="connsiteY102" fmla="*/ 3009014 h 4263656"/>
              <a:gd name="connsiteX103" fmla="*/ 3120656 w 10542182"/>
              <a:gd name="connsiteY103" fmla="*/ 3030279 h 4263656"/>
              <a:gd name="connsiteX104" fmla="*/ 3338624 w 10542182"/>
              <a:gd name="connsiteY104" fmla="*/ 3030279 h 4263656"/>
              <a:gd name="connsiteX105" fmla="*/ 3338624 w 10542182"/>
              <a:gd name="connsiteY105" fmla="*/ 3131289 h 4263656"/>
              <a:gd name="connsiteX106" fmla="*/ 3370521 w 10542182"/>
              <a:gd name="connsiteY106" fmla="*/ 3131289 h 4263656"/>
              <a:gd name="connsiteX107" fmla="*/ 3373235 w 10542182"/>
              <a:gd name="connsiteY107" fmla="*/ 3187331 h 4263656"/>
              <a:gd name="connsiteX108" fmla="*/ 3394667 w 10542182"/>
              <a:gd name="connsiteY108" fmla="*/ 3187331 h 4263656"/>
              <a:gd name="connsiteX109" fmla="*/ 3401478 w 10542182"/>
              <a:gd name="connsiteY109" fmla="*/ 3248247 h 4263656"/>
              <a:gd name="connsiteX110" fmla="*/ 3440906 w 10542182"/>
              <a:gd name="connsiteY110" fmla="*/ 3253010 h 4263656"/>
              <a:gd name="connsiteX111" fmla="*/ 3443288 w 10542182"/>
              <a:gd name="connsiteY111" fmla="*/ 3378218 h 4263656"/>
              <a:gd name="connsiteX112" fmla="*/ 3467322 w 10542182"/>
              <a:gd name="connsiteY112" fmla="*/ 3375837 h 4263656"/>
              <a:gd name="connsiteX113" fmla="*/ 3467322 w 10542182"/>
              <a:gd name="connsiteY113" fmla="*/ 3431935 h 4263656"/>
              <a:gd name="connsiteX114" fmla="*/ 3514061 w 10542182"/>
              <a:gd name="connsiteY114" fmla="*/ 3434316 h 4263656"/>
              <a:gd name="connsiteX115" fmla="*/ 3514061 w 10542182"/>
              <a:gd name="connsiteY115" fmla="*/ 3476847 h 4263656"/>
              <a:gd name="connsiteX116" fmla="*/ 3604438 w 10542182"/>
              <a:gd name="connsiteY116" fmla="*/ 3476847 h 4263656"/>
              <a:gd name="connsiteX117" fmla="*/ 3604438 w 10542182"/>
              <a:gd name="connsiteY117" fmla="*/ 3487479 h 4263656"/>
              <a:gd name="connsiteX118" fmla="*/ 3960628 w 10542182"/>
              <a:gd name="connsiteY118" fmla="*/ 3487479 h 4263656"/>
              <a:gd name="connsiteX119" fmla="*/ 3960628 w 10542182"/>
              <a:gd name="connsiteY119" fmla="*/ 3535326 h 4263656"/>
              <a:gd name="connsiteX120" fmla="*/ 4120117 w 10542182"/>
              <a:gd name="connsiteY120" fmla="*/ 3535326 h 4263656"/>
              <a:gd name="connsiteX121" fmla="*/ 4120117 w 10542182"/>
              <a:gd name="connsiteY121" fmla="*/ 3535326 h 4263656"/>
              <a:gd name="connsiteX122" fmla="*/ 4123329 w 10542182"/>
              <a:gd name="connsiteY122" fmla="*/ 3561187 h 4263656"/>
              <a:gd name="connsiteX123" fmla="*/ 4240010 w 10542182"/>
              <a:gd name="connsiteY123" fmla="*/ 3563901 h 4263656"/>
              <a:gd name="connsiteX124" fmla="*/ 4242391 w 10542182"/>
              <a:gd name="connsiteY124" fmla="*/ 3593805 h 4263656"/>
              <a:gd name="connsiteX125" fmla="*/ 4279605 w 10542182"/>
              <a:gd name="connsiteY125" fmla="*/ 3593805 h 4263656"/>
              <a:gd name="connsiteX126" fmla="*/ 4279605 w 10542182"/>
              <a:gd name="connsiteY126" fmla="*/ 3629191 h 4263656"/>
              <a:gd name="connsiteX127" fmla="*/ 4612150 w 10542182"/>
              <a:gd name="connsiteY127" fmla="*/ 3629191 h 4263656"/>
              <a:gd name="connsiteX128" fmla="*/ 4614531 w 10542182"/>
              <a:gd name="connsiteY128" fmla="*/ 3657600 h 4263656"/>
              <a:gd name="connsiteX129" fmla="*/ 4704907 w 10542182"/>
              <a:gd name="connsiteY129" fmla="*/ 3657600 h 4263656"/>
              <a:gd name="connsiteX130" fmla="*/ 4704907 w 10542182"/>
              <a:gd name="connsiteY130" fmla="*/ 3694814 h 4263656"/>
              <a:gd name="connsiteX131" fmla="*/ 4779335 w 10542182"/>
              <a:gd name="connsiteY131" fmla="*/ 3694814 h 4263656"/>
              <a:gd name="connsiteX132" fmla="*/ 4779335 w 10542182"/>
              <a:gd name="connsiteY132" fmla="*/ 3732028 h 4263656"/>
              <a:gd name="connsiteX133" fmla="*/ 4912242 w 10542182"/>
              <a:gd name="connsiteY133" fmla="*/ 3732028 h 4263656"/>
              <a:gd name="connsiteX134" fmla="*/ 4912242 w 10542182"/>
              <a:gd name="connsiteY134" fmla="*/ 3732028 h 4263656"/>
              <a:gd name="connsiteX135" fmla="*/ 4916285 w 10542182"/>
              <a:gd name="connsiteY135" fmla="*/ 3768356 h 4263656"/>
              <a:gd name="connsiteX136" fmla="*/ 5165042 w 10542182"/>
              <a:gd name="connsiteY136" fmla="*/ 3770128 h 4263656"/>
              <a:gd name="connsiteX137" fmla="*/ 5167424 w 10542182"/>
              <a:gd name="connsiteY137" fmla="*/ 3811772 h 4263656"/>
              <a:gd name="connsiteX138" fmla="*/ 5225903 w 10542182"/>
              <a:gd name="connsiteY138" fmla="*/ 3811772 h 4263656"/>
              <a:gd name="connsiteX139" fmla="*/ 5225903 w 10542182"/>
              <a:gd name="connsiteY139" fmla="*/ 3843670 h 4263656"/>
              <a:gd name="connsiteX140" fmla="*/ 5337544 w 10542182"/>
              <a:gd name="connsiteY140" fmla="*/ 3843670 h 4263656"/>
              <a:gd name="connsiteX141" fmla="*/ 5337544 w 10542182"/>
              <a:gd name="connsiteY141" fmla="*/ 3891516 h 4263656"/>
              <a:gd name="connsiteX142" fmla="*/ 5374758 w 10542182"/>
              <a:gd name="connsiteY142" fmla="*/ 3891516 h 4263656"/>
              <a:gd name="connsiteX143" fmla="*/ 5374758 w 10542182"/>
              <a:gd name="connsiteY143" fmla="*/ 3934047 h 4263656"/>
              <a:gd name="connsiteX144" fmla="*/ 5422605 w 10542182"/>
              <a:gd name="connsiteY144" fmla="*/ 3934047 h 4263656"/>
              <a:gd name="connsiteX145" fmla="*/ 5422605 w 10542182"/>
              <a:gd name="connsiteY145" fmla="*/ 3960628 h 4263656"/>
              <a:gd name="connsiteX146" fmla="*/ 5497033 w 10542182"/>
              <a:gd name="connsiteY146" fmla="*/ 3960628 h 4263656"/>
              <a:gd name="connsiteX147" fmla="*/ 5497033 w 10542182"/>
              <a:gd name="connsiteY147" fmla="*/ 4008475 h 4263656"/>
              <a:gd name="connsiteX148" fmla="*/ 5661838 w 10542182"/>
              <a:gd name="connsiteY148" fmla="*/ 4008475 h 4263656"/>
              <a:gd name="connsiteX149" fmla="*/ 5661838 w 10542182"/>
              <a:gd name="connsiteY149" fmla="*/ 4056321 h 4263656"/>
              <a:gd name="connsiteX150" fmla="*/ 6762307 w 10542182"/>
              <a:gd name="connsiteY150" fmla="*/ 4056321 h 4263656"/>
              <a:gd name="connsiteX151" fmla="*/ 6762307 w 10542182"/>
              <a:gd name="connsiteY151" fmla="*/ 4109484 h 4263656"/>
              <a:gd name="connsiteX152" fmla="*/ 7549117 w 10542182"/>
              <a:gd name="connsiteY152" fmla="*/ 4109484 h 4263656"/>
              <a:gd name="connsiteX153" fmla="*/ 7549117 w 10542182"/>
              <a:gd name="connsiteY153" fmla="*/ 4167963 h 4263656"/>
              <a:gd name="connsiteX154" fmla="*/ 9425763 w 10542182"/>
              <a:gd name="connsiteY154" fmla="*/ 4167963 h 4263656"/>
              <a:gd name="connsiteX155" fmla="*/ 9425763 w 10542182"/>
              <a:gd name="connsiteY155" fmla="*/ 4226442 h 4263656"/>
              <a:gd name="connsiteX156" fmla="*/ 10542182 w 10542182"/>
              <a:gd name="connsiteY156" fmla="*/ 4226442 h 4263656"/>
              <a:gd name="connsiteX157" fmla="*/ 10542182 w 10542182"/>
              <a:gd name="connsiteY157" fmla="*/ 4263656 h 4263656"/>
              <a:gd name="connsiteX0" fmla="*/ 0 w 10542182"/>
              <a:gd name="connsiteY0" fmla="*/ 0 h 4263656"/>
              <a:gd name="connsiteX1" fmla="*/ 233917 w 10542182"/>
              <a:gd name="connsiteY1" fmla="*/ 0 h 4263656"/>
              <a:gd name="connsiteX2" fmla="*/ 233917 w 10542182"/>
              <a:gd name="connsiteY2" fmla="*/ 47847 h 4263656"/>
              <a:gd name="connsiteX3" fmla="*/ 281763 w 10542182"/>
              <a:gd name="connsiteY3" fmla="*/ 47847 h 4263656"/>
              <a:gd name="connsiteX4" fmla="*/ 281763 w 10542182"/>
              <a:gd name="connsiteY4" fmla="*/ 95693 h 4263656"/>
              <a:gd name="connsiteX5" fmla="*/ 308344 w 10542182"/>
              <a:gd name="connsiteY5" fmla="*/ 95693 h 4263656"/>
              <a:gd name="connsiteX6" fmla="*/ 308344 w 10542182"/>
              <a:gd name="connsiteY6" fmla="*/ 122275 h 4263656"/>
              <a:gd name="connsiteX7" fmla="*/ 361507 w 10542182"/>
              <a:gd name="connsiteY7" fmla="*/ 122275 h 4263656"/>
              <a:gd name="connsiteX8" fmla="*/ 361507 w 10542182"/>
              <a:gd name="connsiteY8" fmla="*/ 217968 h 4263656"/>
              <a:gd name="connsiteX9" fmla="*/ 457200 w 10542182"/>
              <a:gd name="connsiteY9" fmla="*/ 217968 h 4263656"/>
              <a:gd name="connsiteX10" fmla="*/ 457200 w 10542182"/>
              <a:gd name="connsiteY10" fmla="*/ 265814 h 4263656"/>
              <a:gd name="connsiteX11" fmla="*/ 515679 w 10542182"/>
              <a:gd name="connsiteY11" fmla="*/ 265814 h 4263656"/>
              <a:gd name="connsiteX12" fmla="*/ 515679 w 10542182"/>
              <a:gd name="connsiteY12" fmla="*/ 297712 h 4263656"/>
              <a:gd name="connsiteX13" fmla="*/ 584791 w 10542182"/>
              <a:gd name="connsiteY13" fmla="*/ 297712 h 4263656"/>
              <a:gd name="connsiteX14" fmla="*/ 584791 w 10542182"/>
              <a:gd name="connsiteY14" fmla="*/ 334926 h 4263656"/>
              <a:gd name="connsiteX15" fmla="*/ 632638 w 10542182"/>
              <a:gd name="connsiteY15" fmla="*/ 334926 h 4263656"/>
              <a:gd name="connsiteX16" fmla="*/ 632638 w 10542182"/>
              <a:gd name="connsiteY16" fmla="*/ 356191 h 4263656"/>
              <a:gd name="connsiteX17" fmla="*/ 648586 w 10542182"/>
              <a:gd name="connsiteY17" fmla="*/ 356191 h 4263656"/>
              <a:gd name="connsiteX18" fmla="*/ 648586 w 10542182"/>
              <a:gd name="connsiteY18" fmla="*/ 526312 h 4263656"/>
              <a:gd name="connsiteX19" fmla="*/ 691117 w 10542182"/>
              <a:gd name="connsiteY19" fmla="*/ 526312 h 4263656"/>
              <a:gd name="connsiteX20" fmla="*/ 691117 w 10542182"/>
              <a:gd name="connsiteY20" fmla="*/ 712382 h 4263656"/>
              <a:gd name="connsiteX21" fmla="*/ 701749 w 10542182"/>
              <a:gd name="connsiteY21" fmla="*/ 712382 h 4263656"/>
              <a:gd name="connsiteX22" fmla="*/ 701749 w 10542182"/>
              <a:gd name="connsiteY22" fmla="*/ 866554 h 4263656"/>
              <a:gd name="connsiteX23" fmla="*/ 733647 w 10542182"/>
              <a:gd name="connsiteY23" fmla="*/ 866554 h 4263656"/>
              <a:gd name="connsiteX24" fmla="*/ 733647 w 10542182"/>
              <a:gd name="connsiteY24" fmla="*/ 994144 h 4263656"/>
              <a:gd name="connsiteX25" fmla="*/ 754912 w 10542182"/>
              <a:gd name="connsiteY25" fmla="*/ 994144 h 4263656"/>
              <a:gd name="connsiteX26" fmla="*/ 754912 w 10542182"/>
              <a:gd name="connsiteY26" fmla="*/ 1095154 h 4263656"/>
              <a:gd name="connsiteX27" fmla="*/ 781493 w 10542182"/>
              <a:gd name="connsiteY27" fmla="*/ 1095154 h 4263656"/>
              <a:gd name="connsiteX28" fmla="*/ 781493 w 10542182"/>
              <a:gd name="connsiteY28" fmla="*/ 1339703 h 4263656"/>
              <a:gd name="connsiteX29" fmla="*/ 808075 w 10542182"/>
              <a:gd name="connsiteY29" fmla="*/ 1339703 h 4263656"/>
              <a:gd name="connsiteX30" fmla="*/ 808075 w 10542182"/>
              <a:gd name="connsiteY30" fmla="*/ 1382233 h 4263656"/>
              <a:gd name="connsiteX31" fmla="*/ 845289 w 10542182"/>
              <a:gd name="connsiteY31" fmla="*/ 1382233 h 4263656"/>
              <a:gd name="connsiteX32" fmla="*/ 845289 w 10542182"/>
              <a:gd name="connsiteY32" fmla="*/ 1414130 h 4263656"/>
              <a:gd name="connsiteX33" fmla="*/ 893135 w 10542182"/>
              <a:gd name="connsiteY33" fmla="*/ 1414130 h 4263656"/>
              <a:gd name="connsiteX34" fmla="*/ 893135 w 10542182"/>
              <a:gd name="connsiteY34" fmla="*/ 1435396 h 4263656"/>
              <a:gd name="connsiteX35" fmla="*/ 983512 w 10542182"/>
              <a:gd name="connsiteY35" fmla="*/ 1435396 h 4263656"/>
              <a:gd name="connsiteX36" fmla="*/ 983512 w 10542182"/>
              <a:gd name="connsiteY36" fmla="*/ 1461977 h 4263656"/>
              <a:gd name="connsiteX37" fmla="*/ 1052624 w 10542182"/>
              <a:gd name="connsiteY37" fmla="*/ 1461977 h 4263656"/>
              <a:gd name="connsiteX38" fmla="*/ 1052624 w 10542182"/>
              <a:gd name="connsiteY38" fmla="*/ 1477926 h 4263656"/>
              <a:gd name="connsiteX39" fmla="*/ 1084521 w 10542182"/>
              <a:gd name="connsiteY39" fmla="*/ 1477926 h 4263656"/>
              <a:gd name="connsiteX40" fmla="*/ 1084521 w 10542182"/>
              <a:gd name="connsiteY40" fmla="*/ 1477926 h 4263656"/>
              <a:gd name="connsiteX41" fmla="*/ 1084521 w 10542182"/>
              <a:gd name="connsiteY41" fmla="*/ 1515140 h 4263656"/>
              <a:gd name="connsiteX42" fmla="*/ 1153633 w 10542182"/>
              <a:gd name="connsiteY42" fmla="*/ 1515140 h 4263656"/>
              <a:gd name="connsiteX43" fmla="*/ 1153633 w 10542182"/>
              <a:gd name="connsiteY43" fmla="*/ 1541721 h 4263656"/>
              <a:gd name="connsiteX44" fmla="*/ 1212112 w 10542182"/>
              <a:gd name="connsiteY44" fmla="*/ 1541721 h 4263656"/>
              <a:gd name="connsiteX45" fmla="*/ 1212112 w 10542182"/>
              <a:gd name="connsiteY45" fmla="*/ 1589568 h 4263656"/>
              <a:gd name="connsiteX46" fmla="*/ 1254642 w 10542182"/>
              <a:gd name="connsiteY46" fmla="*/ 1589568 h 4263656"/>
              <a:gd name="connsiteX47" fmla="*/ 1254642 w 10542182"/>
              <a:gd name="connsiteY47" fmla="*/ 1663996 h 4263656"/>
              <a:gd name="connsiteX48" fmla="*/ 1313121 w 10542182"/>
              <a:gd name="connsiteY48" fmla="*/ 1663996 h 4263656"/>
              <a:gd name="connsiteX49" fmla="*/ 1313121 w 10542182"/>
              <a:gd name="connsiteY49" fmla="*/ 1711842 h 4263656"/>
              <a:gd name="connsiteX50" fmla="*/ 1355651 w 10542182"/>
              <a:gd name="connsiteY50" fmla="*/ 1711842 h 4263656"/>
              <a:gd name="connsiteX51" fmla="*/ 1355651 w 10542182"/>
              <a:gd name="connsiteY51" fmla="*/ 1818168 h 4263656"/>
              <a:gd name="connsiteX52" fmla="*/ 1355651 w 10542182"/>
              <a:gd name="connsiteY52" fmla="*/ 1818168 h 4263656"/>
              <a:gd name="connsiteX53" fmla="*/ 1402945 w 10542182"/>
              <a:gd name="connsiteY53" fmla="*/ 1822600 h 4263656"/>
              <a:gd name="connsiteX54" fmla="*/ 1401560 w 10542182"/>
              <a:gd name="connsiteY54" fmla="*/ 1887169 h 4263656"/>
              <a:gd name="connsiteX55" fmla="*/ 1424762 w 10542182"/>
              <a:gd name="connsiteY55" fmla="*/ 1887279 h 4263656"/>
              <a:gd name="connsiteX56" fmla="*/ 1424762 w 10542182"/>
              <a:gd name="connsiteY56" fmla="*/ 1951075 h 4263656"/>
              <a:gd name="connsiteX57" fmla="*/ 1458877 w 10542182"/>
              <a:gd name="connsiteY57" fmla="*/ 1953457 h 4263656"/>
              <a:gd name="connsiteX58" fmla="*/ 1458876 w 10542182"/>
              <a:gd name="connsiteY58" fmla="*/ 2005899 h 4263656"/>
              <a:gd name="connsiteX59" fmla="*/ 1493875 w 10542182"/>
              <a:gd name="connsiteY59" fmla="*/ 2004237 h 4263656"/>
              <a:gd name="connsiteX60" fmla="*/ 1493875 w 10542182"/>
              <a:gd name="connsiteY60" fmla="*/ 2052084 h 4263656"/>
              <a:gd name="connsiteX61" fmla="*/ 1866014 w 10542182"/>
              <a:gd name="connsiteY61" fmla="*/ 2052084 h 4263656"/>
              <a:gd name="connsiteX62" fmla="*/ 1866014 w 10542182"/>
              <a:gd name="connsiteY62" fmla="*/ 2083982 h 4263656"/>
              <a:gd name="connsiteX63" fmla="*/ 1892596 w 10542182"/>
              <a:gd name="connsiteY63" fmla="*/ 2083982 h 4263656"/>
              <a:gd name="connsiteX64" fmla="*/ 1892596 w 10542182"/>
              <a:gd name="connsiteY64" fmla="*/ 2121196 h 4263656"/>
              <a:gd name="connsiteX65" fmla="*/ 1924493 w 10542182"/>
              <a:gd name="connsiteY65" fmla="*/ 2121196 h 4263656"/>
              <a:gd name="connsiteX66" fmla="*/ 1924493 w 10542182"/>
              <a:gd name="connsiteY66" fmla="*/ 2184991 h 4263656"/>
              <a:gd name="connsiteX67" fmla="*/ 1982972 w 10542182"/>
              <a:gd name="connsiteY67" fmla="*/ 2184991 h 4263656"/>
              <a:gd name="connsiteX68" fmla="*/ 1982972 w 10542182"/>
              <a:gd name="connsiteY68" fmla="*/ 2243470 h 4263656"/>
              <a:gd name="connsiteX69" fmla="*/ 2041451 w 10542182"/>
              <a:gd name="connsiteY69" fmla="*/ 2243470 h 4263656"/>
              <a:gd name="connsiteX70" fmla="*/ 2041451 w 10542182"/>
              <a:gd name="connsiteY70" fmla="*/ 2317898 h 4263656"/>
              <a:gd name="connsiteX71" fmla="*/ 2078665 w 10542182"/>
              <a:gd name="connsiteY71" fmla="*/ 2317898 h 4263656"/>
              <a:gd name="connsiteX72" fmla="*/ 2078665 w 10542182"/>
              <a:gd name="connsiteY72" fmla="*/ 2371061 h 4263656"/>
              <a:gd name="connsiteX73" fmla="*/ 2110563 w 10542182"/>
              <a:gd name="connsiteY73" fmla="*/ 2371061 h 4263656"/>
              <a:gd name="connsiteX74" fmla="*/ 2110563 w 10542182"/>
              <a:gd name="connsiteY74" fmla="*/ 2413591 h 4263656"/>
              <a:gd name="connsiteX75" fmla="*/ 2158410 w 10542182"/>
              <a:gd name="connsiteY75" fmla="*/ 2413591 h 4263656"/>
              <a:gd name="connsiteX76" fmla="*/ 2158410 w 10542182"/>
              <a:gd name="connsiteY76" fmla="*/ 2472070 h 4263656"/>
              <a:gd name="connsiteX77" fmla="*/ 2174358 w 10542182"/>
              <a:gd name="connsiteY77" fmla="*/ 2472070 h 4263656"/>
              <a:gd name="connsiteX78" fmla="*/ 2174358 w 10542182"/>
              <a:gd name="connsiteY78" fmla="*/ 2503968 h 4263656"/>
              <a:gd name="connsiteX79" fmla="*/ 2222205 w 10542182"/>
              <a:gd name="connsiteY79" fmla="*/ 2503968 h 4263656"/>
              <a:gd name="connsiteX80" fmla="*/ 2222205 w 10542182"/>
              <a:gd name="connsiteY80" fmla="*/ 2535865 h 4263656"/>
              <a:gd name="connsiteX81" fmla="*/ 2301949 w 10542182"/>
              <a:gd name="connsiteY81" fmla="*/ 2535865 h 4263656"/>
              <a:gd name="connsiteX82" fmla="*/ 2301949 w 10542182"/>
              <a:gd name="connsiteY82" fmla="*/ 2573079 h 4263656"/>
              <a:gd name="connsiteX83" fmla="*/ 2397642 w 10542182"/>
              <a:gd name="connsiteY83" fmla="*/ 2573079 h 4263656"/>
              <a:gd name="connsiteX84" fmla="*/ 2397642 w 10542182"/>
              <a:gd name="connsiteY84" fmla="*/ 2589028 h 4263656"/>
              <a:gd name="connsiteX85" fmla="*/ 2541182 w 10542182"/>
              <a:gd name="connsiteY85" fmla="*/ 2589028 h 4263656"/>
              <a:gd name="connsiteX86" fmla="*/ 2541182 w 10542182"/>
              <a:gd name="connsiteY86" fmla="*/ 2589028 h 4263656"/>
              <a:gd name="connsiteX87" fmla="*/ 2543231 w 10542182"/>
              <a:gd name="connsiteY87" fmla="*/ 2624969 h 4263656"/>
              <a:gd name="connsiteX88" fmla="*/ 2601323 w 10542182"/>
              <a:gd name="connsiteY88" fmla="*/ 2620206 h 4263656"/>
              <a:gd name="connsiteX89" fmla="*/ 2598942 w 10542182"/>
              <a:gd name="connsiteY89" fmla="*/ 2663456 h 4263656"/>
              <a:gd name="connsiteX90" fmla="*/ 2652824 w 10542182"/>
              <a:gd name="connsiteY90" fmla="*/ 2663456 h 4263656"/>
              <a:gd name="connsiteX91" fmla="*/ 2652824 w 10542182"/>
              <a:gd name="connsiteY91" fmla="*/ 2727251 h 4263656"/>
              <a:gd name="connsiteX92" fmla="*/ 2684721 w 10542182"/>
              <a:gd name="connsiteY92" fmla="*/ 2727251 h 4263656"/>
              <a:gd name="connsiteX93" fmla="*/ 2684721 w 10542182"/>
              <a:gd name="connsiteY93" fmla="*/ 2785730 h 4263656"/>
              <a:gd name="connsiteX94" fmla="*/ 2711303 w 10542182"/>
              <a:gd name="connsiteY94" fmla="*/ 2785730 h 4263656"/>
              <a:gd name="connsiteX95" fmla="*/ 2711303 w 10542182"/>
              <a:gd name="connsiteY95" fmla="*/ 2876107 h 4263656"/>
              <a:gd name="connsiteX96" fmla="*/ 2753833 w 10542182"/>
              <a:gd name="connsiteY96" fmla="*/ 2876107 h 4263656"/>
              <a:gd name="connsiteX97" fmla="*/ 2753833 w 10542182"/>
              <a:gd name="connsiteY97" fmla="*/ 2950535 h 4263656"/>
              <a:gd name="connsiteX98" fmla="*/ 2817628 w 10542182"/>
              <a:gd name="connsiteY98" fmla="*/ 2950535 h 4263656"/>
              <a:gd name="connsiteX99" fmla="*/ 2817628 w 10542182"/>
              <a:gd name="connsiteY99" fmla="*/ 2982433 h 4263656"/>
              <a:gd name="connsiteX100" fmla="*/ 2993065 w 10542182"/>
              <a:gd name="connsiteY100" fmla="*/ 2982433 h 4263656"/>
              <a:gd name="connsiteX101" fmla="*/ 2993065 w 10542182"/>
              <a:gd name="connsiteY101" fmla="*/ 3009014 h 4263656"/>
              <a:gd name="connsiteX102" fmla="*/ 3120656 w 10542182"/>
              <a:gd name="connsiteY102" fmla="*/ 3009014 h 4263656"/>
              <a:gd name="connsiteX103" fmla="*/ 3120656 w 10542182"/>
              <a:gd name="connsiteY103" fmla="*/ 3030279 h 4263656"/>
              <a:gd name="connsiteX104" fmla="*/ 3338624 w 10542182"/>
              <a:gd name="connsiteY104" fmla="*/ 3030279 h 4263656"/>
              <a:gd name="connsiteX105" fmla="*/ 3338624 w 10542182"/>
              <a:gd name="connsiteY105" fmla="*/ 3131289 h 4263656"/>
              <a:gd name="connsiteX106" fmla="*/ 3370521 w 10542182"/>
              <a:gd name="connsiteY106" fmla="*/ 3131289 h 4263656"/>
              <a:gd name="connsiteX107" fmla="*/ 3373235 w 10542182"/>
              <a:gd name="connsiteY107" fmla="*/ 3187331 h 4263656"/>
              <a:gd name="connsiteX108" fmla="*/ 3394667 w 10542182"/>
              <a:gd name="connsiteY108" fmla="*/ 3187331 h 4263656"/>
              <a:gd name="connsiteX109" fmla="*/ 3401478 w 10542182"/>
              <a:gd name="connsiteY109" fmla="*/ 3248247 h 4263656"/>
              <a:gd name="connsiteX110" fmla="*/ 3440906 w 10542182"/>
              <a:gd name="connsiteY110" fmla="*/ 3253010 h 4263656"/>
              <a:gd name="connsiteX111" fmla="*/ 3443288 w 10542182"/>
              <a:gd name="connsiteY111" fmla="*/ 3378218 h 4263656"/>
              <a:gd name="connsiteX112" fmla="*/ 3467322 w 10542182"/>
              <a:gd name="connsiteY112" fmla="*/ 3375837 h 4263656"/>
              <a:gd name="connsiteX113" fmla="*/ 3467322 w 10542182"/>
              <a:gd name="connsiteY113" fmla="*/ 3431935 h 4263656"/>
              <a:gd name="connsiteX114" fmla="*/ 3514061 w 10542182"/>
              <a:gd name="connsiteY114" fmla="*/ 3434316 h 4263656"/>
              <a:gd name="connsiteX115" fmla="*/ 3514061 w 10542182"/>
              <a:gd name="connsiteY115" fmla="*/ 3476847 h 4263656"/>
              <a:gd name="connsiteX116" fmla="*/ 3604438 w 10542182"/>
              <a:gd name="connsiteY116" fmla="*/ 3476847 h 4263656"/>
              <a:gd name="connsiteX117" fmla="*/ 3604438 w 10542182"/>
              <a:gd name="connsiteY117" fmla="*/ 3487479 h 4263656"/>
              <a:gd name="connsiteX118" fmla="*/ 3960628 w 10542182"/>
              <a:gd name="connsiteY118" fmla="*/ 3487479 h 4263656"/>
              <a:gd name="connsiteX119" fmla="*/ 3960628 w 10542182"/>
              <a:gd name="connsiteY119" fmla="*/ 3535326 h 4263656"/>
              <a:gd name="connsiteX120" fmla="*/ 4120117 w 10542182"/>
              <a:gd name="connsiteY120" fmla="*/ 3535326 h 4263656"/>
              <a:gd name="connsiteX121" fmla="*/ 4120117 w 10542182"/>
              <a:gd name="connsiteY121" fmla="*/ 3535326 h 4263656"/>
              <a:gd name="connsiteX122" fmla="*/ 4123329 w 10542182"/>
              <a:gd name="connsiteY122" fmla="*/ 3561187 h 4263656"/>
              <a:gd name="connsiteX123" fmla="*/ 4240010 w 10542182"/>
              <a:gd name="connsiteY123" fmla="*/ 3563901 h 4263656"/>
              <a:gd name="connsiteX124" fmla="*/ 4242391 w 10542182"/>
              <a:gd name="connsiteY124" fmla="*/ 3593805 h 4263656"/>
              <a:gd name="connsiteX125" fmla="*/ 4279605 w 10542182"/>
              <a:gd name="connsiteY125" fmla="*/ 3593805 h 4263656"/>
              <a:gd name="connsiteX126" fmla="*/ 4279605 w 10542182"/>
              <a:gd name="connsiteY126" fmla="*/ 3629191 h 4263656"/>
              <a:gd name="connsiteX127" fmla="*/ 4612150 w 10542182"/>
              <a:gd name="connsiteY127" fmla="*/ 3629191 h 4263656"/>
              <a:gd name="connsiteX128" fmla="*/ 4614531 w 10542182"/>
              <a:gd name="connsiteY128" fmla="*/ 3657600 h 4263656"/>
              <a:gd name="connsiteX129" fmla="*/ 4704907 w 10542182"/>
              <a:gd name="connsiteY129" fmla="*/ 3657600 h 4263656"/>
              <a:gd name="connsiteX130" fmla="*/ 4704907 w 10542182"/>
              <a:gd name="connsiteY130" fmla="*/ 3694814 h 4263656"/>
              <a:gd name="connsiteX131" fmla="*/ 4779335 w 10542182"/>
              <a:gd name="connsiteY131" fmla="*/ 3694814 h 4263656"/>
              <a:gd name="connsiteX132" fmla="*/ 4779335 w 10542182"/>
              <a:gd name="connsiteY132" fmla="*/ 3732028 h 4263656"/>
              <a:gd name="connsiteX133" fmla="*/ 4912242 w 10542182"/>
              <a:gd name="connsiteY133" fmla="*/ 3732028 h 4263656"/>
              <a:gd name="connsiteX134" fmla="*/ 4912242 w 10542182"/>
              <a:gd name="connsiteY134" fmla="*/ 3732028 h 4263656"/>
              <a:gd name="connsiteX135" fmla="*/ 4916285 w 10542182"/>
              <a:gd name="connsiteY135" fmla="*/ 3768356 h 4263656"/>
              <a:gd name="connsiteX136" fmla="*/ 5165042 w 10542182"/>
              <a:gd name="connsiteY136" fmla="*/ 3770128 h 4263656"/>
              <a:gd name="connsiteX137" fmla="*/ 5167424 w 10542182"/>
              <a:gd name="connsiteY137" fmla="*/ 3811772 h 4263656"/>
              <a:gd name="connsiteX138" fmla="*/ 5225903 w 10542182"/>
              <a:gd name="connsiteY138" fmla="*/ 3811772 h 4263656"/>
              <a:gd name="connsiteX139" fmla="*/ 5225903 w 10542182"/>
              <a:gd name="connsiteY139" fmla="*/ 3843670 h 4263656"/>
              <a:gd name="connsiteX140" fmla="*/ 5337544 w 10542182"/>
              <a:gd name="connsiteY140" fmla="*/ 3843670 h 4263656"/>
              <a:gd name="connsiteX141" fmla="*/ 5337544 w 10542182"/>
              <a:gd name="connsiteY141" fmla="*/ 3891516 h 4263656"/>
              <a:gd name="connsiteX142" fmla="*/ 5374758 w 10542182"/>
              <a:gd name="connsiteY142" fmla="*/ 3891516 h 4263656"/>
              <a:gd name="connsiteX143" fmla="*/ 5374758 w 10542182"/>
              <a:gd name="connsiteY143" fmla="*/ 3934047 h 4263656"/>
              <a:gd name="connsiteX144" fmla="*/ 5422605 w 10542182"/>
              <a:gd name="connsiteY144" fmla="*/ 3934047 h 4263656"/>
              <a:gd name="connsiteX145" fmla="*/ 5422605 w 10542182"/>
              <a:gd name="connsiteY145" fmla="*/ 3960628 h 4263656"/>
              <a:gd name="connsiteX146" fmla="*/ 5497033 w 10542182"/>
              <a:gd name="connsiteY146" fmla="*/ 3960628 h 4263656"/>
              <a:gd name="connsiteX147" fmla="*/ 5497033 w 10542182"/>
              <a:gd name="connsiteY147" fmla="*/ 4008475 h 4263656"/>
              <a:gd name="connsiteX148" fmla="*/ 5661838 w 10542182"/>
              <a:gd name="connsiteY148" fmla="*/ 4008475 h 4263656"/>
              <a:gd name="connsiteX149" fmla="*/ 5661838 w 10542182"/>
              <a:gd name="connsiteY149" fmla="*/ 4056321 h 4263656"/>
              <a:gd name="connsiteX150" fmla="*/ 6762307 w 10542182"/>
              <a:gd name="connsiteY150" fmla="*/ 4056321 h 4263656"/>
              <a:gd name="connsiteX151" fmla="*/ 6762307 w 10542182"/>
              <a:gd name="connsiteY151" fmla="*/ 4109484 h 4263656"/>
              <a:gd name="connsiteX152" fmla="*/ 7549117 w 10542182"/>
              <a:gd name="connsiteY152" fmla="*/ 4109484 h 4263656"/>
              <a:gd name="connsiteX153" fmla="*/ 7549117 w 10542182"/>
              <a:gd name="connsiteY153" fmla="*/ 4167963 h 4263656"/>
              <a:gd name="connsiteX154" fmla="*/ 9425763 w 10542182"/>
              <a:gd name="connsiteY154" fmla="*/ 4167963 h 4263656"/>
              <a:gd name="connsiteX155" fmla="*/ 9425763 w 10542182"/>
              <a:gd name="connsiteY155" fmla="*/ 4226442 h 4263656"/>
              <a:gd name="connsiteX156" fmla="*/ 10542182 w 10542182"/>
              <a:gd name="connsiteY156" fmla="*/ 4226442 h 4263656"/>
              <a:gd name="connsiteX157" fmla="*/ 10542182 w 10542182"/>
              <a:gd name="connsiteY157" fmla="*/ 4263656 h 4263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0542182" h="4263656">
                <a:moveTo>
                  <a:pt x="0" y="0"/>
                </a:moveTo>
                <a:lnTo>
                  <a:pt x="233917" y="0"/>
                </a:lnTo>
                <a:lnTo>
                  <a:pt x="233917" y="47847"/>
                </a:lnTo>
                <a:lnTo>
                  <a:pt x="281763" y="47847"/>
                </a:lnTo>
                <a:lnTo>
                  <a:pt x="281763" y="95693"/>
                </a:lnTo>
                <a:lnTo>
                  <a:pt x="308344" y="95693"/>
                </a:lnTo>
                <a:lnTo>
                  <a:pt x="308344" y="122275"/>
                </a:lnTo>
                <a:lnTo>
                  <a:pt x="361507" y="122275"/>
                </a:lnTo>
                <a:lnTo>
                  <a:pt x="361507" y="217968"/>
                </a:lnTo>
                <a:lnTo>
                  <a:pt x="457200" y="217968"/>
                </a:lnTo>
                <a:lnTo>
                  <a:pt x="457200" y="265814"/>
                </a:lnTo>
                <a:lnTo>
                  <a:pt x="515679" y="265814"/>
                </a:lnTo>
                <a:lnTo>
                  <a:pt x="515679" y="297712"/>
                </a:lnTo>
                <a:lnTo>
                  <a:pt x="584791" y="297712"/>
                </a:lnTo>
                <a:lnTo>
                  <a:pt x="584791" y="334926"/>
                </a:lnTo>
                <a:lnTo>
                  <a:pt x="632638" y="334926"/>
                </a:lnTo>
                <a:lnTo>
                  <a:pt x="632638" y="356191"/>
                </a:lnTo>
                <a:lnTo>
                  <a:pt x="648586" y="356191"/>
                </a:lnTo>
                <a:lnTo>
                  <a:pt x="648586" y="526312"/>
                </a:lnTo>
                <a:lnTo>
                  <a:pt x="691117" y="526312"/>
                </a:lnTo>
                <a:lnTo>
                  <a:pt x="691117" y="712382"/>
                </a:lnTo>
                <a:lnTo>
                  <a:pt x="701749" y="712382"/>
                </a:lnTo>
                <a:lnTo>
                  <a:pt x="701749" y="866554"/>
                </a:lnTo>
                <a:lnTo>
                  <a:pt x="733647" y="866554"/>
                </a:lnTo>
                <a:lnTo>
                  <a:pt x="733647" y="994144"/>
                </a:lnTo>
                <a:lnTo>
                  <a:pt x="754912" y="994144"/>
                </a:lnTo>
                <a:lnTo>
                  <a:pt x="754912" y="1095154"/>
                </a:lnTo>
                <a:lnTo>
                  <a:pt x="781493" y="1095154"/>
                </a:lnTo>
                <a:lnTo>
                  <a:pt x="781493" y="1339703"/>
                </a:lnTo>
                <a:lnTo>
                  <a:pt x="808075" y="1339703"/>
                </a:lnTo>
                <a:lnTo>
                  <a:pt x="808075" y="1382233"/>
                </a:lnTo>
                <a:lnTo>
                  <a:pt x="845289" y="1382233"/>
                </a:lnTo>
                <a:lnTo>
                  <a:pt x="845289" y="1414130"/>
                </a:lnTo>
                <a:lnTo>
                  <a:pt x="893135" y="1414130"/>
                </a:lnTo>
                <a:lnTo>
                  <a:pt x="893135" y="1435396"/>
                </a:lnTo>
                <a:lnTo>
                  <a:pt x="983512" y="1435396"/>
                </a:lnTo>
                <a:lnTo>
                  <a:pt x="983512" y="1461977"/>
                </a:lnTo>
                <a:lnTo>
                  <a:pt x="1052624" y="1461977"/>
                </a:lnTo>
                <a:lnTo>
                  <a:pt x="1052624" y="1477926"/>
                </a:lnTo>
                <a:lnTo>
                  <a:pt x="1084521" y="1477926"/>
                </a:lnTo>
                <a:lnTo>
                  <a:pt x="1084521" y="1477926"/>
                </a:lnTo>
                <a:lnTo>
                  <a:pt x="1084521" y="1515140"/>
                </a:lnTo>
                <a:lnTo>
                  <a:pt x="1153633" y="1515140"/>
                </a:lnTo>
                <a:lnTo>
                  <a:pt x="1153633" y="1541721"/>
                </a:lnTo>
                <a:lnTo>
                  <a:pt x="1212112" y="1541721"/>
                </a:lnTo>
                <a:lnTo>
                  <a:pt x="1212112" y="1589568"/>
                </a:lnTo>
                <a:lnTo>
                  <a:pt x="1254642" y="1589568"/>
                </a:lnTo>
                <a:lnTo>
                  <a:pt x="1254642" y="1663996"/>
                </a:lnTo>
                <a:lnTo>
                  <a:pt x="1313121" y="1663996"/>
                </a:lnTo>
                <a:lnTo>
                  <a:pt x="1313121" y="1711842"/>
                </a:lnTo>
                <a:lnTo>
                  <a:pt x="1355651" y="1711842"/>
                </a:lnTo>
                <a:lnTo>
                  <a:pt x="1355651" y="1818168"/>
                </a:lnTo>
                <a:lnTo>
                  <a:pt x="1355651" y="1818168"/>
                </a:lnTo>
                <a:lnTo>
                  <a:pt x="1402945" y="1822600"/>
                </a:lnTo>
                <a:cubicBezTo>
                  <a:pt x="1408833" y="1836979"/>
                  <a:pt x="1403443" y="1854884"/>
                  <a:pt x="1401560" y="1887169"/>
                </a:cubicBezTo>
                <a:lnTo>
                  <a:pt x="1424762" y="1887279"/>
                </a:lnTo>
                <a:lnTo>
                  <a:pt x="1424762" y="1951075"/>
                </a:lnTo>
                <a:lnTo>
                  <a:pt x="1458877" y="1953457"/>
                </a:lnTo>
                <a:cubicBezTo>
                  <a:pt x="1458877" y="1970938"/>
                  <a:pt x="1458876" y="1988418"/>
                  <a:pt x="1458876" y="2005899"/>
                </a:cubicBezTo>
                <a:lnTo>
                  <a:pt x="1493875" y="2004237"/>
                </a:lnTo>
                <a:lnTo>
                  <a:pt x="1493875" y="2052084"/>
                </a:lnTo>
                <a:lnTo>
                  <a:pt x="1866014" y="2052084"/>
                </a:lnTo>
                <a:lnTo>
                  <a:pt x="1866014" y="2083982"/>
                </a:lnTo>
                <a:lnTo>
                  <a:pt x="1892596" y="2083982"/>
                </a:lnTo>
                <a:lnTo>
                  <a:pt x="1892596" y="2121196"/>
                </a:lnTo>
                <a:lnTo>
                  <a:pt x="1924493" y="2121196"/>
                </a:lnTo>
                <a:lnTo>
                  <a:pt x="1924493" y="2184991"/>
                </a:lnTo>
                <a:lnTo>
                  <a:pt x="1982972" y="2184991"/>
                </a:lnTo>
                <a:lnTo>
                  <a:pt x="1982972" y="2243470"/>
                </a:lnTo>
                <a:lnTo>
                  <a:pt x="2041451" y="2243470"/>
                </a:lnTo>
                <a:lnTo>
                  <a:pt x="2041451" y="2317898"/>
                </a:lnTo>
                <a:lnTo>
                  <a:pt x="2078665" y="2317898"/>
                </a:lnTo>
                <a:lnTo>
                  <a:pt x="2078665" y="2371061"/>
                </a:lnTo>
                <a:lnTo>
                  <a:pt x="2110563" y="2371061"/>
                </a:lnTo>
                <a:lnTo>
                  <a:pt x="2110563" y="2413591"/>
                </a:lnTo>
                <a:lnTo>
                  <a:pt x="2158410" y="2413591"/>
                </a:lnTo>
                <a:lnTo>
                  <a:pt x="2158410" y="2472070"/>
                </a:lnTo>
                <a:lnTo>
                  <a:pt x="2174358" y="2472070"/>
                </a:lnTo>
                <a:lnTo>
                  <a:pt x="2174358" y="2503968"/>
                </a:lnTo>
                <a:lnTo>
                  <a:pt x="2222205" y="2503968"/>
                </a:lnTo>
                <a:lnTo>
                  <a:pt x="2222205" y="2535865"/>
                </a:lnTo>
                <a:lnTo>
                  <a:pt x="2301949" y="2535865"/>
                </a:lnTo>
                <a:lnTo>
                  <a:pt x="2301949" y="2573079"/>
                </a:lnTo>
                <a:lnTo>
                  <a:pt x="2397642" y="2573079"/>
                </a:lnTo>
                <a:lnTo>
                  <a:pt x="2397642" y="2589028"/>
                </a:lnTo>
                <a:lnTo>
                  <a:pt x="2541182" y="2589028"/>
                </a:lnTo>
                <a:lnTo>
                  <a:pt x="2541182" y="2589028"/>
                </a:lnTo>
                <a:lnTo>
                  <a:pt x="2543231" y="2624969"/>
                </a:lnTo>
                <a:lnTo>
                  <a:pt x="2601323" y="2620206"/>
                </a:lnTo>
                <a:lnTo>
                  <a:pt x="2598942" y="2663456"/>
                </a:lnTo>
                <a:lnTo>
                  <a:pt x="2652824" y="2663456"/>
                </a:lnTo>
                <a:lnTo>
                  <a:pt x="2652824" y="2727251"/>
                </a:lnTo>
                <a:lnTo>
                  <a:pt x="2684721" y="2727251"/>
                </a:lnTo>
                <a:lnTo>
                  <a:pt x="2684721" y="2785730"/>
                </a:lnTo>
                <a:lnTo>
                  <a:pt x="2711303" y="2785730"/>
                </a:lnTo>
                <a:lnTo>
                  <a:pt x="2711303" y="2876107"/>
                </a:lnTo>
                <a:lnTo>
                  <a:pt x="2753833" y="2876107"/>
                </a:lnTo>
                <a:lnTo>
                  <a:pt x="2753833" y="2950535"/>
                </a:lnTo>
                <a:lnTo>
                  <a:pt x="2817628" y="2950535"/>
                </a:lnTo>
                <a:lnTo>
                  <a:pt x="2817628" y="2982433"/>
                </a:lnTo>
                <a:lnTo>
                  <a:pt x="2993065" y="2982433"/>
                </a:lnTo>
                <a:lnTo>
                  <a:pt x="2993065" y="3009014"/>
                </a:lnTo>
                <a:lnTo>
                  <a:pt x="3120656" y="3009014"/>
                </a:lnTo>
                <a:lnTo>
                  <a:pt x="3120656" y="3030279"/>
                </a:lnTo>
                <a:lnTo>
                  <a:pt x="3338624" y="3030279"/>
                </a:lnTo>
                <a:lnTo>
                  <a:pt x="3338624" y="3131289"/>
                </a:lnTo>
                <a:lnTo>
                  <a:pt x="3370521" y="3131289"/>
                </a:lnTo>
                <a:lnTo>
                  <a:pt x="3373235" y="3187331"/>
                </a:lnTo>
                <a:lnTo>
                  <a:pt x="3394667" y="3187331"/>
                </a:lnTo>
                <a:cubicBezTo>
                  <a:pt x="3399374" y="3197484"/>
                  <a:pt x="3393375" y="3241666"/>
                  <a:pt x="3401478" y="3248247"/>
                </a:cubicBezTo>
                <a:lnTo>
                  <a:pt x="3440906" y="3253010"/>
                </a:lnTo>
                <a:lnTo>
                  <a:pt x="3443288" y="3378218"/>
                </a:lnTo>
                <a:lnTo>
                  <a:pt x="3467322" y="3375837"/>
                </a:lnTo>
                <a:lnTo>
                  <a:pt x="3467322" y="3431935"/>
                </a:lnTo>
                <a:lnTo>
                  <a:pt x="3514061" y="3434316"/>
                </a:lnTo>
                <a:lnTo>
                  <a:pt x="3514061" y="3476847"/>
                </a:lnTo>
                <a:lnTo>
                  <a:pt x="3604438" y="3476847"/>
                </a:lnTo>
                <a:lnTo>
                  <a:pt x="3604438" y="3487479"/>
                </a:lnTo>
                <a:lnTo>
                  <a:pt x="3960628" y="3487479"/>
                </a:lnTo>
                <a:lnTo>
                  <a:pt x="3960628" y="3535326"/>
                </a:lnTo>
                <a:lnTo>
                  <a:pt x="4120117" y="3535326"/>
                </a:lnTo>
                <a:lnTo>
                  <a:pt x="4120117" y="3535326"/>
                </a:lnTo>
                <a:cubicBezTo>
                  <a:pt x="4137856" y="3537596"/>
                  <a:pt x="4121723" y="3549447"/>
                  <a:pt x="4123329" y="3561187"/>
                </a:cubicBezTo>
                <a:lnTo>
                  <a:pt x="4240010" y="3563901"/>
                </a:lnTo>
                <a:lnTo>
                  <a:pt x="4242391" y="3593805"/>
                </a:lnTo>
                <a:lnTo>
                  <a:pt x="4279605" y="3593805"/>
                </a:lnTo>
                <a:lnTo>
                  <a:pt x="4279605" y="3629191"/>
                </a:lnTo>
                <a:lnTo>
                  <a:pt x="4612150" y="3629191"/>
                </a:lnTo>
                <a:lnTo>
                  <a:pt x="4614531" y="3657600"/>
                </a:lnTo>
                <a:lnTo>
                  <a:pt x="4704907" y="3657600"/>
                </a:lnTo>
                <a:lnTo>
                  <a:pt x="4704907" y="3694814"/>
                </a:lnTo>
                <a:lnTo>
                  <a:pt x="4779335" y="3694814"/>
                </a:lnTo>
                <a:lnTo>
                  <a:pt x="4779335" y="3732028"/>
                </a:lnTo>
                <a:lnTo>
                  <a:pt x="4912242" y="3732028"/>
                </a:lnTo>
                <a:lnTo>
                  <a:pt x="4912242" y="3732028"/>
                </a:lnTo>
                <a:cubicBezTo>
                  <a:pt x="4927877" y="3735406"/>
                  <a:pt x="4914263" y="3750192"/>
                  <a:pt x="4916285" y="3768356"/>
                </a:cubicBezTo>
                <a:lnTo>
                  <a:pt x="5165042" y="3770128"/>
                </a:lnTo>
                <a:lnTo>
                  <a:pt x="5167424" y="3811772"/>
                </a:lnTo>
                <a:lnTo>
                  <a:pt x="5225903" y="3811772"/>
                </a:lnTo>
                <a:lnTo>
                  <a:pt x="5225903" y="3843670"/>
                </a:lnTo>
                <a:lnTo>
                  <a:pt x="5337544" y="3843670"/>
                </a:lnTo>
                <a:lnTo>
                  <a:pt x="5337544" y="3891516"/>
                </a:lnTo>
                <a:lnTo>
                  <a:pt x="5374758" y="3891516"/>
                </a:lnTo>
                <a:lnTo>
                  <a:pt x="5374758" y="3934047"/>
                </a:lnTo>
                <a:lnTo>
                  <a:pt x="5422605" y="3934047"/>
                </a:lnTo>
                <a:lnTo>
                  <a:pt x="5422605" y="3960628"/>
                </a:lnTo>
                <a:lnTo>
                  <a:pt x="5497033" y="3960628"/>
                </a:lnTo>
                <a:lnTo>
                  <a:pt x="5497033" y="4008475"/>
                </a:lnTo>
                <a:lnTo>
                  <a:pt x="5661838" y="4008475"/>
                </a:lnTo>
                <a:lnTo>
                  <a:pt x="5661838" y="4056321"/>
                </a:lnTo>
                <a:lnTo>
                  <a:pt x="6762307" y="4056321"/>
                </a:lnTo>
                <a:lnTo>
                  <a:pt x="6762307" y="4109484"/>
                </a:lnTo>
                <a:lnTo>
                  <a:pt x="7549117" y="4109484"/>
                </a:lnTo>
                <a:lnTo>
                  <a:pt x="7549117" y="4167963"/>
                </a:lnTo>
                <a:lnTo>
                  <a:pt x="9425763" y="4167963"/>
                </a:lnTo>
                <a:lnTo>
                  <a:pt x="9425763" y="4226442"/>
                </a:lnTo>
                <a:lnTo>
                  <a:pt x="10542182" y="4226442"/>
                </a:lnTo>
                <a:lnTo>
                  <a:pt x="10542182" y="4263656"/>
                </a:ln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grpSp>
        <p:nvGrpSpPr>
          <p:cNvPr id="285" name="Group 284">
            <a:extLst>
              <a:ext uri="{FF2B5EF4-FFF2-40B4-BE49-F238E27FC236}">
                <a16:creationId xmlns:a16="http://schemas.microsoft.com/office/drawing/2014/main" id="{F91B24FB-7331-0A89-0C39-B0D819EF3F2A}"/>
              </a:ext>
            </a:extLst>
          </p:cNvPr>
          <p:cNvGrpSpPr/>
          <p:nvPr/>
        </p:nvGrpSpPr>
        <p:grpSpPr>
          <a:xfrm>
            <a:off x="3356505" y="2671418"/>
            <a:ext cx="3185264" cy="1858865"/>
            <a:chOff x="745768" y="1884344"/>
            <a:chExt cx="5616735" cy="3442654"/>
          </a:xfrm>
          <a:solidFill>
            <a:schemeClr val="accent4"/>
          </a:solidFill>
        </p:grpSpPr>
        <p:sp>
          <p:nvSpPr>
            <p:cNvPr id="286" name="Cross 285">
              <a:extLst>
                <a:ext uri="{FF2B5EF4-FFF2-40B4-BE49-F238E27FC236}">
                  <a16:creationId xmlns:a16="http://schemas.microsoft.com/office/drawing/2014/main" id="{DC025BF5-B13F-2483-86BB-0DDAD43E2D90}"/>
                </a:ext>
              </a:extLst>
            </p:cNvPr>
            <p:cNvSpPr/>
            <p:nvPr/>
          </p:nvSpPr>
          <p:spPr>
            <a:xfrm>
              <a:off x="745768" y="1884344"/>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87" name="Cross 286">
              <a:extLst>
                <a:ext uri="{FF2B5EF4-FFF2-40B4-BE49-F238E27FC236}">
                  <a16:creationId xmlns:a16="http://schemas.microsoft.com/office/drawing/2014/main" id="{41E1F78F-9305-7E6F-57A7-AF9FDAED3B2C}"/>
                </a:ext>
              </a:extLst>
            </p:cNvPr>
            <p:cNvSpPr/>
            <p:nvPr/>
          </p:nvSpPr>
          <p:spPr>
            <a:xfrm>
              <a:off x="752912" y="1981975"/>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88" name="Cross 287">
              <a:extLst>
                <a:ext uri="{FF2B5EF4-FFF2-40B4-BE49-F238E27FC236}">
                  <a16:creationId xmlns:a16="http://schemas.microsoft.com/office/drawing/2014/main" id="{ABF341D7-907E-D705-6D80-1A6B21B9DA6D}"/>
                </a:ext>
              </a:extLst>
            </p:cNvPr>
            <p:cNvSpPr/>
            <p:nvPr/>
          </p:nvSpPr>
          <p:spPr>
            <a:xfrm>
              <a:off x="810062" y="2255819"/>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89" name="Cross 288">
              <a:extLst>
                <a:ext uri="{FF2B5EF4-FFF2-40B4-BE49-F238E27FC236}">
                  <a16:creationId xmlns:a16="http://schemas.microsoft.com/office/drawing/2014/main" id="{8C6FC047-AEC7-A532-3141-67D74ED0B34C}"/>
                </a:ext>
              </a:extLst>
            </p:cNvPr>
            <p:cNvSpPr/>
            <p:nvPr/>
          </p:nvSpPr>
          <p:spPr>
            <a:xfrm>
              <a:off x="824349" y="2317732"/>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90" name="Cross 289">
              <a:extLst>
                <a:ext uri="{FF2B5EF4-FFF2-40B4-BE49-F238E27FC236}">
                  <a16:creationId xmlns:a16="http://schemas.microsoft.com/office/drawing/2014/main" id="{FC003B5A-D764-CFCE-5B1F-8532B7AA28B8}"/>
                </a:ext>
              </a:extLst>
            </p:cNvPr>
            <p:cNvSpPr/>
            <p:nvPr/>
          </p:nvSpPr>
          <p:spPr>
            <a:xfrm>
              <a:off x="1302980" y="2765407"/>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91" name="Cross 290">
              <a:extLst>
                <a:ext uri="{FF2B5EF4-FFF2-40B4-BE49-F238E27FC236}">
                  <a16:creationId xmlns:a16="http://schemas.microsoft.com/office/drawing/2014/main" id="{7EC5C432-E888-A039-0853-392EE8C862C9}"/>
                </a:ext>
              </a:extLst>
            </p:cNvPr>
            <p:cNvSpPr/>
            <p:nvPr/>
          </p:nvSpPr>
          <p:spPr>
            <a:xfrm>
              <a:off x="1331555" y="2839225"/>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92" name="Cross 291">
              <a:extLst>
                <a:ext uri="{FF2B5EF4-FFF2-40B4-BE49-F238E27FC236}">
                  <a16:creationId xmlns:a16="http://schemas.microsoft.com/office/drawing/2014/main" id="{5470D23C-7EE3-072A-5DDB-4DA35D6DE4CF}"/>
                </a:ext>
              </a:extLst>
            </p:cNvPr>
            <p:cNvSpPr/>
            <p:nvPr/>
          </p:nvSpPr>
          <p:spPr>
            <a:xfrm>
              <a:off x="1412517" y="2977337"/>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93" name="Cross 292">
              <a:extLst>
                <a:ext uri="{FF2B5EF4-FFF2-40B4-BE49-F238E27FC236}">
                  <a16:creationId xmlns:a16="http://schemas.microsoft.com/office/drawing/2014/main" id="{66C15D8D-92E6-750D-4D46-4EC5E467FBA0}"/>
                </a:ext>
              </a:extLst>
            </p:cNvPr>
            <p:cNvSpPr/>
            <p:nvPr/>
          </p:nvSpPr>
          <p:spPr>
            <a:xfrm>
              <a:off x="1472049" y="3077350"/>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94" name="Cross 293">
              <a:extLst>
                <a:ext uri="{FF2B5EF4-FFF2-40B4-BE49-F238E27FC236}">
                  <a16:creationId xmlns:a16="http://schemas.microsoft.com/office/drawing/2014/main" id="{E31A0973-E62A-2660-ED33-AF773F38DCE3}"/>
                </a:ext>
              </a:extLst>
            </p:cNvPr>
            <p:cNvSpPr/>
            <p:nvPr/>
          </p:nvSpPr>
          <p:spPr>
            <a:xfrm>
              <a:off x="1583967" y="3220225"/>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95" name="Cross 294">
              <a:extLst>
                <a:ext uri="{FF2B5EF4-FFF2-40B4-BE49-F238E27FC236}">
                  <a16:creationId xmlns:a16="http://schemas.microsoft.com/office/drawing/2014/main" id="{7B76E13A-6433-88FF-F3C2-FD31C911970E}"/>
                </a:ext>
              </a:extLst>
            </p:cNvPr>
            <p:cNvSpPr/>
            <p:nvPr/>
          </p:nvSpPr>
          <p:spPr>
            <a:xfrm>
              <a:off x="2093554" y="3494068"/>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96" name="Cross 295">
              <a:extLst>
                <a:ext uri="{FF2B5EF4-FFF2-40B4-BE49-F238E27FC236}">
                  <a16:creationId xmlns:a16="http://schemas.microsoft.com/office/drawing/2014/main" id="{E7774755-93A6-6887-5B16-25A0E138AE72}"/>
                </a:ext>
              </a:extLst>
            </p:cNvPr>
            <p:cNvSpPr/>
            <p:nvPr/>
          </p:nvSpPr>
          <p:spPr>
            <a:xfrm>
              <a:off x="2210235" y="3651230"/>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97" name="Cross 296">
              <a:extLst>
                <a:ext uri="{FF2B5EF4-FFF2-40B4-BE49-F238E27FC236}">
                  <a16:creationId xmlns:a16="http://schemas.microsoft.com/office/drawing/2014/main" id="{F2F28E95-6936-2930-906A-79B14EBB7242}"/>
                </a:ext>
              </a:extLst>
            </p:cNvPr>
            <p:cNvSpPr/>
            <p:nvPr/>
          </p:nvSpPr>
          <p:spPr>
            <a:xfrm>
              <a:off x="2265004" y="3689330"/>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98" name="Cross 297">
              <a:extLst>
                <a:ext uri="{FF2B5EF4-FFF2-40B4-BE49-F238E27FC236}">
                  <a16:creationId xmlns:a16="http://schemas.microsoft.com/office/drawing/2014/main" id="{55AABB47-C05B-0320-91CD-9003D96B9EDA}"/>
                </a:ext>
              </a:extLst>
            </p:cNvPr>
            <p:cNvSpPr/>
            <p:nvPr/>
          </p:nvSpPr>
          <p:spPr>
            <a:xfrm>
              <a:off x="2391210" y="3746480"/>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99" name="Cross 298">
              <a:extLst>
                <a:ext uri="{FF2B5EF4-FFF2-40B4-BE49-F238E27FC236}">
                  <a16:creationId xmlns:a16="http://schemas.microsoft.com/office/drawing/2014/main" id="{9013A6B7-4EFE-1CAA-EC46-E74B90922063}"/>
                </a:ext>
              </a:extLst>
            </p:cNvPr>
            <p:cNvSpPr/>
            <p:nvPr/>
          </p:nvSpPr>
          <p:spPr>
            <a:xfrm>
              <a:off x="2738872" y="3953649"/>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00" name="Cross 299">
              <a:extLst>
                <a:ext uri="{FF2B5EF4-FFF2-40B4-BE49-F238E27FC236}">
                  <a16:creationId xmlns:a16="http://schemas.microsoft.com/office/drawing/2014/main" id="{8ED327A1-02E6-15BE-2C4A-7273D0A8E3B3}"/>
                </a:ext>
              </a:extLst>
            </p:cNvPr>
            <p:cNvSpPr/>
            <p:nvPr/>
          </p:nvSpPr>
          <p:spPr>
            <a:xfrm>
              <a:off x="2867459" y="4144149"/>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01" name="Cross 300">
              <a:extLst>
                <a:ext uri="{FF2B5EF4-FFF2-40B4-BE49-F238E27FC236}">
                  <a16:creationId xmlns:a16="http://schemas.microsoft.com/office/drawing/2014/main" id="{E9559797-9828-2A44-5E5F-7789FD2AF9D1}"/>
                </a:ext>
              </a:extLst>
            </p:cNvPr>
            <p:cNvSpPr/>
            <p:nvPr/>
          </p:nvSpPr>
          <p:spPr>
            <a:xfrm>
              <a:off x="3067484" y="4194155"/>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02" name="Cross 301">
              <a:extLst>
                <a:ext uri="{FF2B5EF4-FFF2-40B4-BE49-F238E27FC236}">
                  <a16:creationId xmlns:a16="http://schemas.microsoft.com/office/drawing/2014/main" id="{4D780934-8129-B53C-4EB8-F371C013B97E}"/>
                </a:ext>
              </a:extLst>
            </p:cNvPr>
            <p:cNvSpPr/>
            <p:nvPr/>
          </p:nvSpPr>
          <p:spPr>
            <a:xfrm>
              <a:off x="3467534" y="4434661"/>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03" name="Cross 302">
              <a:extLst>
                <a:ext uri="{FF2B5EF4-FFF2-40B4-BE49-F238E27FC236}">
                  <a16:creationId xmlns:a16="http://schemas.microsoft.com/office/drawing/2014/main" id="{EBA548C6-AE90-46C8-0DED-6DEAA309B78C}"/>
                </a:ext>
              </a:extLst>
            </p:cNvPr>
            <p:cNvSpPr/>
            <p:nvPr/>
          </p:nvSpPr>
          <p:spPr>
            <a:xfrm>
              <a:off x="3565165" y="4651355"/>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04" name="Cross 303">
              <a:extLst>
                <a:ext uri="{FF2B5EF4-FFF2-40B4-BE49-F238E27FC236}">
                  <a16:creationId xmlns:a16="http://schemas.microsoft.com/office/drawing/2014/main" id="{0C083911-52A0-87D2-4F36-760289506EFB}"/>
                </a:ext>
              </a:extLst>
            </p:cNvPr>
            <p:cNvSpPr/>
            <p:nvPr/>
          </p:nvSpPr>
          <p:spPr>
            <a:xfrm>
              <a:off x="4015221" y="4701361"/>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05" name="Cross 304">
              <a:extLst>
                <a:ext uri="{FF2B5EF4-FFF2-40B4-BE49-F238E27FC236}">
                  <a16:creationId xmlns:a16="http://schemas.microsoft.com/office/drawing/2014/main" id="{0D8B0A3A-37C1-6E1B-51E5-4E17C49F618E}"/>
                </a:ext>
              </a:extLst>
            </p:cNvPr>
            <p:cNvSpPr/>
            <p:nvPr/>
          </p:nvSpPr>
          <p:spPr>
            <a:xfrm>
              <a:off x="4084278" y="4701361"/>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06" name="Cross 305">
              <a:extLst>
                <a:ext uri="{FF2B5EF4-FFF2-40B4-BE49-F238E27FC236}">
                  <a16:creationId xmlns:a16="http://schemas.microsoft.com/office/drawing/2014/main" id="{CEC2E4A8-B48D-4753-1C51-BBD4920F7A34}"/>
                </a:ext>
              </a:extLst>
            </p:cNvPr>
            <p:cNvSpPr/>
            <p:nvPr/>
          </p:nvSpPr>
          <p:spPr>
            <a:xfrm>
              <a:off x="4129522" y="4701361"/>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07" name="Cross 306">
              <a:extLst>
                <a:ext uri="{FF2B5EF4-FFF2-40B4-BE49-F238E27FC236}">
                  <a16:creationId xmlns:a16="http://schemas.microsoft.com/office/drawing/2014/main" id="{281D3A66-D393-76B9-CA9E-C69C7E480314}"/>
                </a:ext>
              </a:extLst>
            </p:cNvPr>
            <p:cNvSpPr/>
            <p:nvPr/>
          </p:nvSpPr>
          <p:spPr>
            <a:xfrm>
              <a:off x="4167622" y="4734698"/>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08" name="Cross 307">
              <a:extLst>
                <a:ext uri="{FF2B5EF4-FFF2-40B4-BE49-F238E27FC236}">
                  <a16:creationId xmlns:a16="http://schemas.microsoft.com/office/drawing/2014/main" id="{1FCECC2D-B8AD-6D66-B706-516CEC616197}"/>
                </a:ext>
              </a:extLst>
            </p:cNvPr>
            <p:cNvSpPr/>
            <p:nvPr/>
          </p:nvSpPr>
          <p:spPr>
            <a:xfrm>
              <a:off x="4412890" y="4803755"/>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09" name="Cross 308">
              <a:extLst>
                <a:ext uri="{FF2B5EF4-FFF2-40B4-BE49-F238E27FC236}">
                  <a16:creationId xmlns:a16="http://schemas.microsoft.com/office/drawing/2014/main" id="{757455E5-A2A8-2312-413B-558B84608896}"/>
                </a:ext>
              </a:extLst>
            </p:cNvPr>
            <p:cNvSpPr/>
            <p:nvPr/>
          </p:nvSpPr>
          <p:spPr>
            <a:xfrm>
              <a:off x="5203466" y="4946630"/>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10" name="Cross 309">
              <a:extLst>
                <a:ext uri="{FF2B5EF4-FFF2-40B4-BE49-F238E27FC236}">
                  <a16:creationId xmlns:a16="http://schemas.microsoft.com/office/drawing/2014/main" id="{8A75206B-AE76-0B7F-997C-C13B301F0E53}"/>
                </a:ext>
              </a:extLst>
            </p:cNvPr>
            <p:cNvSpPr/>
            <p:nvPr/>
          </p:nvSpPr>
          <p:spPr>
            <a:xfrm>
              <a:off x="5479691" y="5139511"/>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11" name="Cross 310">
              <a:extLst>
                <a:ext uri="{FF2B5EF4-FFF2-40B4-BE49-F238E27FC236}">
                  <a16:creationId xmlns:a16="http://schemas.microsoft.com/office/drawing/2014/main" id="{C36DF4AE-F740-6A81-004A-61AC4A57CD8B}"/>
                </a:ext>
              </a:extLst>
            </p:cNvPr>
            <p:cNvSpPr/>
            <p:nvPr/>
          </p:nvSpPr>
          <p:spPr>
            <a:xfrm>
              <a:off x="6265504" y="5229999"/>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grpSp>
      <p:sp>
        <p:nvSpPr>
          <p:cNvPr id="312" name="Freeform: Shape 311">
            <a:extLst>
              <a:ext uri="{FF2B5EF4-FFF2-40B4-BE49-F238E27FC236}">
                <a16:creationId xmlns:a16="http://schemas.microsoft.com/office/drawing/2014/main" id="{ECBE74F6-9A02-88D6-8B1E-F389E6A569D9}"/>
              </a:ext>
            </a:extLst>
          </p:cNvPr>
          <p:cNvSpPr/>
          <p:nvPr/>
        </p:nvSpPr>
        <p:spPr>
          <a:xfrm>
            <a:off x="2996894" y="2308440"/>
            <a:ext cx="6753264" cy="2227513"/>
          </a:xfrm>
          <a:custGeom>
            <a:avLst/>
            <a:gdLst>
              <a:gd name="connsiteX0" fmla="*/ 0 w 11908465"/>
              <a:gd name="connsiteY0" fmla="*/ 0 h 4125432"/>
              <a:gd name="connsiteX1" fmla="*/ 132907 w 11908465"/>
              <a:gd name="connsiteY1" fmla="*/ 0 h 4125432"/>
              <a:gd name="connsiteX2" fmla="*/ 132907 w 11908465"/>
              <a:gd name="connsiteY2" fmla="*/ 37214 h 4125432"/>
              <a:gd name="connsiteX3" fmla="*/ 191386 w 11908465"/>
              <a:gd name="connsiteY3" fmla="*/ 37214 h 4125432"/>
              <a:gd name="connsiteX4" fmla="*/ 191386 w 11908465"/>
              <a:gd name="connsiteY4" fmla="*/ 63795 h 4125432"/>
              <a:gd name="connsiteX5" fmla="*/ 281763 w 11908465"/>
              <a:gd name="connsiteY5" fmla="*/ 63795 h 4125432"/>
              <a:gd name="connsiteX6" fmla="*/ 281763 w 11908465"/>
              <a:gd name="connsiteY6" fmla="*/ 90376 h 4125432"/>
              <a:gd name="connsiteX7" fmla="*/ 345558 w 11908465"/>
              <a:gd name="connsiteY7" fmla="*/ 90376 h 4125432"/>
              <a:gd name="connsiteX8" fmla="*/ 350874 w 11908465"/>
              <a:gd name="connsiteY8" fmla="*/ 95692 h 4125432"/>
              <a:gd name="connsiteX9" fmla="*/ 350874 w 11908465"/>
              <a:gd name="connsiteY9" fmla="*/ 95692 h 4125432"/>
              <a:gd name="connsiteX10" fmla="*/ 377456 w 11908465"/>
              <a:gd name="connsiteY10" fmla="*/ 122274 h 4125432"/>
              <a:gd name="connsiteX11" fmla="*/ 590107 w 11908465"/>
              <a:gd name="connsiteY11" fmla="*/ 122274 h 4125432"/>
              <a:gd name="connsiteX12" fmla="*/ 590107 w 11908465"/>
              <a:gd name="connsiteY12" fmla="*/ 170121 h 4125432"/>
              <a:gd name="connsiteX13" fmla="*/ 616688 w 11908465"/>
              <a:gd name="connsiteY13" fmla="*/ 170121 h 4125432"/>
              <a:gd name="connsiteX14" fmla="*/ 616688 w 11908465"/>
              <a:gd name="connsiteY14" fmla="*/ 244548 h 4125432"/>
              <a:gd name="connsiteX15" fmla="*/ 643270 w 11908465"/>
              <a:gd name="connsiteY15" fmla="*/ 244548 h 4125432"/>
              <a:gd name="connsiteX16" fmla="*/ 643270 w 11908465"/>
              <a:gd name="connsiteY16" fmla="*/ 297711 h 4125432"/>
              <a:gd name="connsiteX17" fmla="*/ 659219 w 11908465"/>
              <a:gd name="connsiteY17" fmla="*/ 313660 h 4125432"/>
              <a:gd name="connsiteX18" fmla="*/ 659219 w 11908465"/>
              <a:gd name="connsiteY18" fmla="*/ 393404 h 4125432"/>
              <a:gd name="connsiteX19" fmla="*/ 701749 w 11908465"/>
              <a:gd name="connsiteY19" fmla="*/ 393404 h 4125432"/>
              <a:gd name="connsiteX20" fmla="*/ 701749 w 11908465"/>
              <a:gd name="connsiteY20" fmla="*/ 430618 h 4125432"/>
              <a:gd name="connsiteX21" fmla="*/ 717698 w 11908465"/>
              <a:gd name="connsiteY21" fmla="*/ 430618 h 4125432"/>
              <a:gd name="connsiteX22" fmla="*/ 717698 w 11908465"/>
              <a:gd name="connsiteY22" fmla="*/ 451883 h 4125432"/>
              <a:gd name="connsiteX23" fmla="*/ 749595 w 11908465"/>
              <a:gd name="connsiteY23" fmla="*/ 451883 h 4125432"/>
              <a:gd name="connsiteX24" fmla="*/ 749595 w 11908465"/>
              <a:gd name="connsiteY24" fmla="*/ 542260 h 4125432"/>
              <a:gd name="connsiteX25" fmla="*/ 765544 w 11908465"/>
              <a:gd name="connsiteY25" fmla="*/ 542260 h 4125432"/>
              <a:gd name="connsiteX26" fmla="*/ 765544 w 11908465"/>
              <a:gd name="connsiteY26" fmla="*/ 590107 h 4125432"/>
              <a:gd name="connsiteX27" fmla="*/ 797442 w 11908465"/>
              <a:gd name="connsiteY27" fmla="*/ 590107 h 4125432"/>
              <a:gd name="connsiteX28" fmla="*/ 797442 w 11908465"/>
              <a:gd name="connsiteY28" fmla="*/ 632637 h 4125432"/>
              <a:gd name="connsiteX29" fmla="*/ 845288 w 11908465"/>
              <a:gd name="connsiteY29" fmla="*/ 632637 h 4125432"/>
              <a:gd name="connsiteX30" fmla="*/ 845288 w 11908465"/>
              <a:gd name="connsiteY30" fmla="*/ 659218 h 4125432"/>
              <a:gd name="connsiteX31" fmla="*/ 940981 w 11908465"/>
              <a:gd name="connsiteY31" fmla="*/ 659218 h 4125432"/>
              <a:gd name="connsiteX32" fmla="*/ 951614 w 11908465"/>
              <a:gd name="connsiteY32" fmla="*/ 669851 h 4125432"/>
              <a:gd name="connsiteX33" fmla="*/ 978195 w 11908465"/>
              <a:gd name="connsiteY33" fmla="*/ 669851 h 4125432"/>
              <a:gd name="connsiteX34" fmla="*/ 978195 w 11908465"/>
              <a:gd name="connsiteY34" fmla="*/ 696432 h 4125432"/>
              <a:gd name="connsiteX35" fmla="*/ 1084521 w 11908465"/>
              <a:gd name="connsiteY35" fmla="*/ 696432 h 4125432"/>
              <a:gd name="connsiteX36" fmla="*/ 1084521 w 11908465"/>
              <a:gd name="connsiteY36" fmla="*/ 738962 h 4125432"/>
              <a:gd name="connsiteX37" fmla="*/ 1111102 w 11908465"/>
              <a:gd name="connsiteY37" fmla="*/ 738962 h 4125432"/>
              <a:gd name="connsiteX38" fmla="*/ 1111102 w 11908465"/>
              <a:gd name="connsiteY38" fmla="*/ 754911 h 4125432"/>
              <a:gd name="connsiteX39" fmla="*/ 1148316 w 11908465"/>
              <a:gd name="connsiteY39" fmla="*/ 754911 h 4125432"/>
              <a:gd name="connsiteX40" fmla="*/ 1148316 w 11908465"/>
              <a:gd name="connsiteY40" fmla="*/ 770860 h 4125432"/>
              <a:gd name="connsiteX41" fmla="*/ 1244009 w 11908465"/>
              <a:gd name="connsiteY41" fmla="*/ 770860 h 4125432"/>
              <a:gd name="connsiteX42" fmla="*/ 1244009 w 11908465"/>
              <a:gd name="connsiteY42" fmla="*/ 808074 h 4125432"/>
              <a:gd name="connsiteX43" fmla="*/ 1265274 w 11908465"/>
              <a:gd name="connsiteY43" fmla="*/ 808074 h 4125432"/>
              <a:gd name="connsiteX44" fmla="*/ 1265274 w 11908465"/>
              <a:gd name="connsiteY44" fmla="*/ 871869 h 4125432"/>
              <a:gd name="connsiteX45" fmla="*/ 1291856 w 11908465"/>
              <a:gd name="connsiteY45" fmla="*/ 871869 h 4125432"/>
              <a:gd name="connsiteX46" fmla="*/ 1291856 w 11908465"/>
              <a:gd name="connsiteY46" fmla="*/ 914400 h 4125432"/>
              <a:gd name="connsiteX47" fmla="*/ 1307805 w 11908465"/>
              <a:gd name="connsiteY47" fmla="*/ 914400 h 4125432"/>
              <a:gd name="connsiteX48" fmla="*/ 1307805 w 11908465"/>
              <a:gd name="connsiteY48" fmla="*/ 962246 h 4125432"/>
              <a:gd name="connsiteX49" fmla="*/ 1329070 w 11908465"/>
              <a:gd name="connsiteY49" fmla="*/ 962246 h 4125432"/>
              <a:gd name="connsiteX50" fmla="*/ 1329070 w 11908465"/>
              <a:gd name="connsiteY50" fmla="*/ 1063255 h 4125432"/>
              <a:gd name="connsiteX51" fmla="*/ 1355651 w 11908465"/>
              <a:gd name="connsiteY51" fmla="*/ 1063255 h 4125432"/>
              <a:gd name="connsiteX52" fmla="*/ 1355651 w 11908465"/>
              <a:gd name="connsiteY52" fmla="*/ 1116418 h 4125432"/>
              <a:gd name="connsiteX53" fmla="*/ 1387549 w 11908465"/>
              <a:gd name="connsiteY53" fmla="*/ 1116418 h 4125432"/>
              <a:gd name="connsiteX54" fmla="*/ 1387549 w 11908465"/>
              <a:gd name="connsiteY54" fmla="*/ 1201479 h 4125432"/>
              <a:gd name="connsiteX55" fmla="*/ 1398181 w 11908465"/>
              <a:gd name="connsiteY55" fmla="*/ 1201479 h 4125432"/>
              <a:gd name="connsiteX56" fmla="*/ 1398181 w 11908465"/>
              <a:gd name="connsiteY56" fmla="*/ 1291855 h 4125432"/>
              <a:gd name="connsiteX57" fmla="*/ 1440711 w 11908465"/>
              <a:gd name="connsiteY57" fmla="*/ 1291855 h 4125432"/>
              <a:gd name="connsiteX58" fmla="*/ 1440711 w 11908465"/>
              <a:gd name="connsiteY58" fmla="*/ 1345018 h 4125432"/>
              <a:gd name="connsiteX59" fmla="*/ 1477925 w 11908465"/>
              <a:gd name="connsiteY59" fmla="*/ 1345018 h 4125432"/>
              <a:gd name="connsiteX60" fmla="*/ 1477925 w 11908465"/>
              <a:gd name="connsiteY60" fmla="*/ 1382232 h 4125432"/>
              <a:gd name="connsiteX61" fmla="*/ 1578935 w 11908465"/>
              <a:gd name="connsiteY61" fmla="*/ 1382232 h 4125432"/>
              <a:gd name="connsiteX62" fmla="*/ 1578935 w 11908465"/>
              <a:gd name="connsiteY62" fmla="*/ 1408814 h 4125432"/>
              <a:gd name="connsiteX63" fmla="*/ 1695893 w 11908465"/>
              <a:gd name="connsiteY63" fmla="*/ 1408814 h 4125432"/>
              <a:gd name="connsiteX64" fmla="*/ 1695893 w 11908465"/>
              <a:gd name="connsiteY64" fmla="*/ 1424762 h 4125432"/>
              <a:gd name="connsiteX65" fmla="*/ 1765005 w 11908465"/>
              <a:gd name="connsiteY65" fmla="*/ 1424762 h 4125432"/>
              <a:gd name="connsiteX66" fmla="*/ 1765005 w 11908465"/>
              <a:gd name="connsiteY66" fmla="*/ 1451344 h 4125432"/>
              <a:gd name="connsiteX67" fmla="*/ 1855381 w 11908465"/>
              <a:gd name="connsiteY67" fmla="*/ 1451344 h 4125432"/>
              <a:gd name="connsiteX68" fmla="*/ 1855381 w 11908465"/>
              <a:gd name="connsiteY68" fmla="*/ 1488558 h 4125432"/>
              <a:gd name="connsiteX69" fmla="*/ 1903228 w 11908465"/>
              <a:gd name="connsiteY69" fmla="*/ 1488558 h 4125432"/>
              <a:gd name="connsiteX70" fmla="*/ 1903228 w 11908465"/>
              <a:gd name="connsiteY70" fmla="*/ 1547037 h 4125432"/>
              <a:gd name="connsiteX71" fmla="*/ 1945758 w 11908465"/>
              <a:gd name="connsiteY71" fmla="*/ 1547037 h 4125432"/>
              <a:gd name="connsiteX72" fmla="*/ 1945758 w 11908465"/>
              <a:gd name="connsiteY72" fmla="*/ 1626781 h 4125432"/>
              <a:gd name="connsiteX73" fmla="*/ 1967023 w 11908465"/>
              <a:gd name="connsiteY73" fmla="*/ 1626781 h 4125432"/>
              <a:gd name="connsiteX74" fmla="*/ 1967023 w 11908465"/>
              <a:gd name="connsiteY74" fmla="*/ 1722474 h 4125432"/>
              <a:gd name="connsiteX75" fmla="*/ 2009553 w 11908465"/>
              <a:gd name="connsiteY75" fmla="*/ 1722474 h 4125432"/>
              <a:gd name="connsiteX76" fmla="*/ 2009553 w 11908465"/>
              <a:gd name="connsiteY76" fmla="*/ 1765004 h 4125432"/>
              <a:gd name="connsiteX77" fmla="*/ 2025502 w 11908465"/>
              <a:gd name="connsiteY77" fmla="*/ 1765004 h 4125432"/>
              <a:gd name="connsiteX78" fmla="*/ 2025502 w 11908465"/>
              <a:gd name="connsiteY78" fmla="*/ 1786269 h 4125432"/>
              <a:gd name="connsiteX79" fmla="*/ 2062716 w 11908465"/>
              <a:gd name="connsiteY79" fmla="*/ 1786269 h 4125432"/>
              <a:gd name="connsiteX80" fmla="*/ 2062716 w 11908465"/>
              <a:gd name="connsiteY80" fmla="*/ 1940441 h 4125432"/>
              <a:gd name="connsiteX81" fmla="*/ 2222205 w 11908465"/>
              <a:gd name="connsiteY81" fmla="*/ 1940441 h 4125432"/>
              <a:gd name="connsiteX82" fmla="*/ 2222205 w 11908465"/>
              <a:gd name="connsiteY82" fmla="*/ 1977655 h 4125432"/>
              <a:gd name="connsiteX83" fmla="*/ 2376377 w 11908465"/>
              <a:gd name="connsiteY83" fmla="*/ 1977655 h 4125432"/>
              <a:gd name="connsiteX84" fmla="*/ 2376377 w 11908465"/>
              <a:gd name="connsiteY84" fmla="*/ 1998921 h 4125432"/>
              <a:gd name="connsiteX85" fmla="*/ 2594344 w 11908465"/>
              <a:gd name="connsiteY85" fmla="*/ 1998921 h 4125432"/>
              <a:gd name="connsiteX86" fmla="*/ 2594344 w 11908465"/>
              <a:gd name="connsiteY86" fmla="*/ 2036135 h 4125432"/>
              <a:gd name="connsiteX87" fmla="*/ 2631558 w 11908465"/>
              <a:gd name="connsiteY87" fmla="*/ 2036135 h 4125432"/>
              <a:gd name="connsiteX88" fmla="*/ 2631558 w 11908465"/>
              <a:gd name="connsiteY88" fmla="*/ 2073348 h 4125432"/>
              <a:gd name="connsiteX89" fmla="*/ 2658139 w 11908465"/>
              <a:gd name="connsiteY89" fmla="*/ 2073348 h 4125432"/>
              <a:gd name="connsiteX90" fmla="*/ 2658139 w 11908465"/>
              <a:gd name="connsiteY90" fmla="*/ 2147776 h 4125432"/>
              <a:gd name="connsiteX91" fmla="*/ 2705986 w 11908465"/>
              <a:gd name="connsiteY91" fmla="*/ 2147776 h 4125432"/>
              <a:gd name="connsiteX92" fmla="*/ 2705986 w 11908465"/>
              <a:gd name="connsiteY92" fmla="*/ 2190307 h 4125432"/>
              <a:gd name="connsiteX93" fmla="*/ 2727251 w 11908465"/>
              <a:gd name="connsiteY93" fmla="*/ 2190307 h 4125432"/>
              <a:gd name="connsiteX94" fmla="*/ 2727251 w 11908465"/>
              <a:gd name="connsiteY94" fmla="*/ 2286000 h 4125432"/>
              <a:gd name="connsiteX95" fmla="*/ 2764465 w 11908465"/>
              <a:gd name="connsiteY95" fmla="*/ 2286000 h 4125432"/>
              <a:gd name="connsiteX96" fmla="*/ 2764465 w 11908465"/>
              <a:gd name="connsiteY96" fmla="*/ 2286000 h 4125432"/>
              <a:gd name="connsiteX97" fmla="*/ 2764465 w 11908465"/>
              <a:gd name="connsiteY97" fmla="*/ 2328530 h 4125432"/>
              <a:gd name="connsiteX98" fmla="*/ 2791046 w 11908465"/>
              <a:gd name="connsiteY98" fmla="*/ 2355111 h 4125432"/>
              <a:gd name="connsiteX99" fmla="*/ 2806995 w 11908465"/>
              <a:gd name="connsiteY99" fmla="*/ 2371060 h 4125432"/>
              <a:gd name="connsiteX100" fmla="*/ 2806995 w 11908465"/>
              <a:gd name="connsiteY100" fmla="*/ 2429539 h 4125432"/>
              <a:gd name="connsiteX101" fmla="*/ 2849525 w 11908465"/>
              <a:gd name="connsiteY101" fmla="*/ 2429539 h 4125432"/>
              <a:gd name="connsiteX102" fmla="*/ 2849525 w 11908465"/>
              <a:gd name="connsiteY102" fmla="*/ 2445488 h 4125432"/>
              <a:gd name="connsiteX103" fmla="*/ 2849525 w 11908465"/>
              <a:gd name="connsiteY103" fmla="*/ 2445488 h 4125432"/>
              <a:gd name="connsiteX104" fmla="*/ 2934586 w 11908465"/>
              <a:gd name="connsiteY104" fmla="*/ 2445488 h 4125432"/>
              <a:gd name="connsiteX105" fmla="*/ 2934586 w 11908465"/>
              <a:gd name="connsiteY105" fmla="*/ 2477386 h 4125432"/>
              <a:gd name="connsiteX106" fmla="*/ 3078125 w 11908465"/>
              <a:gd name="connsiteY106" fmla="*/ 2477386 h 4125432"/>
              <a:gd name="connsiteX107" fmla="*/ 3067493 w 11908465"/>
              <a:gd name="connsiteY107" fmla="*/ 2488018 h 4125432"/>
              <a:gd name="connsiteX108" fmla="*/ 3152553 w 11908465"/>
              <a:gd name="connsiteY108" fmla="*/ 2488018 h 4125432"/>
              <a:gd name="connsiteX109" fmla="*/ 3152553 w 11908465"/>
              <a:gd name="connsiteY109" fmla="*/ 2525232 h 4125432"/>
              <a:gd name="connsiteX110" fmla="*/ 3312042 w 11908465"/>
              <a:gd name="connsiteY110" fmla="*/ 2525232 h 4125432"/>
              <a:gd name="connsiteX111" fmla="*/ 3312042 w 11908465"/>
              <a:gd name="connsiteY111" fmla="*/ 2589028 h 4125432"/>
              <a:gd name="connsiteX112" fmla="*/ 3333307 w 11908465"/>
              <a:gd name="connsiteY112" fmla="*/ 2589028 h 4125432"/>
              <a:gd name="connsiteX113" fmla="*/ 3333307 w 11908465"/>
              <a:gd name="connsiteY113" fmla="*/ 2647507 h 4125432"/>
              <a:gd name="connsiteX114" fmla="*/ 3370521 w 11908465"/>
              <a:gd name="connsiteY114" fmla="*/ 2647507 h 4125432"/>
              <a:gd name="connsiteX115" fmla="*/ 3370521 w 11908465"/>
              <a:gd name="connsiteY115" fmla="*/ 2647507 h 4125432"/>
              <a:gd name="connsiteX116" fmla="*/ 3397102 w 11908465"/>
              <a:gd name="connsiteY116" fmla="*/ 2674088 h 4125432"/>
              <a:gd name="connsiteX117" fmla="*/ 3397102 w 11908465"/>
              <a:gd name="connsiteY117" fmla="*/ 2764465 h 4125432"/>
              <a:gd name="connsiteX118" fmla="*/ 3429000 w 11908465"/>
              <a:gd name="connsiteY118" fmla="*/ 2764465 h 4125432"/>
              <a:gd name="connsiteX119" fmla="*/ 3429000 w 11908465"/>
              <a:gd name="connsiteY119" fmla="*/ 2812311 h 4125432"/>
              <a:gd name="connsiteX120" fmla="*/ 3439632 w 11908465"/>
              <a:gd name="connsiteY120" fmla="*/ 2812311 h 4125432"/>
              <a:gd name="connsiteX121" fmla="*/ 3439632 w 11908465"/>
              <a:gd name="connsiteY121" fmla="*/ 2860158 h 4125432"/>
              <a:gd name="connsiteX122" fmla="*/ 3482163 w 11908465"/>
              <a:gd name="connsiteY122" fmla="*/ 2860158 h 4125432"/>
              <a:gd name="connsiteX123" fmla="*/ 3482163 w 11908465"/>
              <a:gd name="connsiteY123" fmla="*/ 2897372 h 4125432"/>
              <a:gd name="connsiteX124" fmla="*/ 3833037 w 11908465"/>
              <a:gd name="connsiteY124" fmla="*/ 2897372 h 4125432"/>
              <a:gd name="connsiteX125" fmla="*/ 3833037 w 11908465"/>
              <a:gd name="connsiteY125" fmla="*/ 2945218 h 4125432"/>
              <a:gd name="connsiteX126" fmla="*/ 3907465 w 11908465"/>
              <a:gd name="connsiteY126" fmla="*/ 2945218 h 4125432"/>
              <a:gd name="connsiteX127" fmla="*/ 3907465 w 11908465"/>
              <a:gd name="connsiteY127" fmla="*/ 2945218 h 4125432"/>
              <a:gd name="connsiteX128" fmla="*/ 3981893 w 11908465"/>
              <a:gd name="connsiteY128" fmla="*/ 2945218 h 4125432"/>
              <a:gd name="connsiteX129" fmla="*/ 3981893 w 11908465"/>
              <a:gd name="connsiteY129" fmla="*/ 3030279 h 4125432"/>
              <a:gd name="connsiteX130" fmla="*/ 4029739 w 11908465"/>
              <a:gd name="connsiteY130" fmla="*/ 3030279 h 4125432"/>
              <a:gd name="connsiteX131" fmla="*/ 4029739 w 11908465"/>
              <a:gd name="connsiteY131" fmla="*/ 3056860 h 4125432"/>
              <a:gd name="connsiteX132" fmla="*/ 4056321 w 11908465"/>
              <a:gd name="connsiteY132" fmla="*/ 3056860 h 4125432"/>
              <a:gd name="connsiteX133" fmla="*/ 4056321 w 11908465"/>
              <a:gd name="connsiteY133" fmla="*/ 3088758 h 4125432"/>
              <a:gd name="connsiteX134" fmla="*/ 4072270 w 11908465"/>
              <a:gd name="connsiteY134" fmla="*/ 3088758 h 4125432"/>
              <a:gd name="connsiteX135" fmla="*/ 4072270 w 11908465"/>
              <a:gd name="connsiteY135" fmla="*/ 3125972 h 4125432"/>
              <a:gd name="connsiteX136" fmla="*/ 4109484 w 11908465"/>
              <a:gd name="connsiteY136" fmla="*/ 3125972 h 4125432"/>
              <a:gd name="connsiteX137" fmla="*/ 4109484 w 11908465"/>
              <a:gd name="connsiteY137" fmla="*/ 3168502 h 4125432"/>
              <a:gd name="connsiteX138" fmla="*/ 4167963 w 11908465"/>
              <a:gd name="connsiteY138" fmla="*/ 3168502 h 4125432"/>
              <a:gd name="connsiteX139" fmla="*/ 4167963 w 11908465"/>
              <a:gd name="connsiteY139" fmla="*/ 3221665 h 4125432"/>
              <a:gd name="connsiteX140" fmla="*/ 4433777 w 11908465"/>
              <a:gd name="connsiteY140" fmla="*/ 3221665 h 4125432"/>
              <a:gd name="connsiteX141" fmla="*/ 4433777 w 11908465"/>
              <a:gd name="connsiteY141" fmla="*/ 3264195 h 4125432"/>
              <a:gd name="connsiteX142" fmla="*/ 4657060 w 11908465"/>
              <a:gd name="connsiteY142" fmla="*/ 3264195 h 4125432"/>
              <a:gd name="connsiteX143" fmla="*/ 4657060 w 11908465"/>
              <a:gd name="connsiteY143" fmla="*/ 3285460 h 4125432"/>
              <a:gd name="connsiteX144" fmla="*/ 5172739 w 11908465"/>
              <a:gd name="connsiteY144" fmla="*/ 3285460 h 4125432"/>
              <a:gd name="connsiteX145" fmla="*/ 5172739 w 11908465"/>
              <a:gd name="connsiteY145" fmla="*/ 3343939 h 4125432"/>
              <a:gd name="connsiteX146" fmla="*/ 5305646 w 11908465"/>
              <a:gd name="connsiteY146" fmla="*/ 3343939 h 4125432"/>
              <a:gd name="connsiteX147" fmla="*/ 5305646 w 11908465"/>
              <a:gd name="connsiteY147" fmla="*/ 3413051 h 4125432"/>
              <a:gd name="connsiteX148" fmla="*/ 5342860 w 11908465"/>
              <a:gd name="connsiteY148" fmla="*/ 3413051 h 4125432"/>
              <a:gd name="connsiteX149" fmla="*/ 5342860 w 11908465"/>
              <a:gd name="connsiteY149" fmla="*/ 3460897 h 4125432"/>
              <a:gd name="connsiteX150" fmla="*/ 5374758 w 11908465"/>
              <a:gd name="connsiteY150" fmla="*/ 3460897 h 4125432"/>
              <a:gd name="connsiteX151" fmla="*/ 5374758 w 11908465"/>
              <a:gd name="connsiteY151" fmla="*/ 3492795 h 4125432"/>
              <a:gd name="connsiteX152" fmla="*/ 5560828 w 11908465"/>
              <a:gd name="connsiteY152" fmla="*/ 3492795 h 4125432"/>
              <a:gd name="connsiteX153" fmla="*/ 5560828 w 11908465"/>
              <a:gd name="connsiteY153" fmla="*/ 3540641 h 4125432"/>
              <a:gd name="connsiteX154" fmla="*/ 6294474 w 11908465"/>
              <a:gd name="connsiteY154" fmla="*/ 3540641 h 4125432"/>
              <a:gd name="connsiteX155" fmla="*/ 6294474 w 11908465"/>
              <a:gd name="connsiteY155" fmla="*/ 3599121 h 4125432"/>
              <a:gd name="connsiteX156" fmla="*/ 6379535 w 11908465"/>
              <a:gd name="connsiteY156" fmla="*/ 3599121 h 4125432"/>
              <a:gd name="connsiteX157" fmla="*/ 6379535 w 11908465"/>
              <a:gd name="connsiteY157" fmla="*/ 3631018 h 4125432"/>
              <a:gd name="connsiteX158" fmla="*/ 6549656 w 11908465"/>
              <a:gd name="connsiteY158" fmla="*/ 3631018 h 4125432"/>
              <a:gd name="connsiteX159" fmla="*/ 6549656 w 11908465"/>
              <a:gd name="connsiteY159" fmla="*/ 3657600 h 4125432"/>
              <a:gd name="connsiteX160" fmla="*/ 6762307 w 11908465"/>
              <a:gd name="connsiteY160" fmla="*/ 3657600 h 4125432"/>
              <a:gd name="connsiteX161" fmla="*/ 6762307 w 11908465"/>
              <a:gd name="connsiteY161" fmla="*/ 3726711 h 4125432"/>
              <a:gd name="connsiteX162" fmla="*/ 6895214 w 11908465"/>
              <a:gd name="connsiteY162" fmla="*/ 3726711 h 4125432"/>
              <a:gd name="connsiteX163" fmla="*/ 6895214 w 11908465"/>
              <a:gd name="connsiteY163" fmla="*/ 3753293 h 4125432"/>
              <a:gd name="connsiteX164" fmla="*/ 7251405 w 11908465"/>
              <a:gd name="connsiteY164" fmla="*/ 3753293 h 4125432"/>
              <a:gd name="connsiteX165" fmla="*/ 7251405 w 11908465"/>
              <a:gd name="connsiteY165" fmla="*/ 3827721 h 4125432"/>
              <a:gd name="connsiteX166" fmla="*/ 7703288 w 11908465"/>
              <a:gd name="connsiteY166" fmla="*/ 3827721 h 4125432"/>
              <a:gd name="connsiteX167" fmla="*/ 7703288 w 11908465"/>
              <a:gd name="connsiteY167" fmla="*/ 3870251 h 4125432"/>
              <a:gd name="connsiteX168" fmla="*/ 7745818 w 11908465"/>
              <a:gd name="connsiteY168" fmla="*/ 3870251 h 4125432"/>
              <a:gd name="connsiteX169" fmla="*/ 7745818 w 11908465"/>
              <a:gd name="connsiteY169" fmla="*/ 3934046 h 4125432"/>
              <a:gd name="connsiteX170" fmla="*/ 7931888 w 11908465"/>
              <a:gd name="connsiteY170" fmla="*/ 3934046 h 4125432"/>
              <a:gd name="connsiteX171" fmla="*/ 7931888 w 11908465"/>
              <a:gd name="connsiteY171" fmla="*/ 3981893 h 4125432"/>
              <a:gd name="connsiteX172" fmla="*/ 10621925 w 11908465"/>
              <a:gd name="connsiteY172" fmla="*/ 3981893 h 4125432"/>
              <a:gd name="connsiteX173" fmla="*/ 10621925 w 11908465"/>
              <a:gd name="connsiteY173" fmla="*/ 4125432 h 4125432"/>
              <a:gd name="connsiteX174" fmla="*/ 11908465 w 11908465"/>
              <a:gd name="connsiteY174" fmla="*/ 4125432 h 4125432"/>
              <a:gd name="connsiteX0" fmla="*/ 0 w 11908465"/>
              <a:gd name="connsiteY0" fmla="*/ 0 h 4125432"/>
              <a:gd name="connsiteX1" fmla="*/ 132907 w 11908465"/>
              <a:gd name="connsiteY1" fmla="*/ 0 h 4125432"/>
              <a:gd name="connsiteX2" fmla="*/ 132907 w 11908465"/>
              <a:gd name="connsiteY2" fmla="*/ 37214 h 4125432"/>
              <a:gd name="connsiteX3" fmla="*/ 191386 w 11908465"/>
              <a:gd name="connsiteY3" fmla="*/ 37214 h 4125432"/>
              <a:gd name="connsiteX4" fmla="*/ 191386 w 11908465"/>
              <a:gd name="connsiteY4" fmla="*/ 63795 h 4125432"/>
              <a:gd name="connsiteX5" fmla="*/ 281763 w 11908465"/>
              <a:gd name="connsiteY5" fmla="*/ 63795 h 4125432"/>
              <a:gd name="connsiteX6" fmla="*/ 281763 w 11908465"/>
              <a:gd name="connsiteY6" fmla="*/ 90376 h 4125432"/>
              <a:gd name="connsiteX7" fmla="*/ 345558 w 11908465"/>
              <a:gd name="connsiteY7" fmla="*/ 90376 h 4125432"/>
              <a:gd name="connsiteX8" fmla="*/ 350874 w 11908465"/>
              <a:gd name="connsiteY8" fmla="*/ 95692 h 4125432"/>
              <a:gd name="connsiteX9" fmla="*/ 350874 w 11908465"/>
              <a:gd name="connsiteY9" fmla="*/ 95692 h 4125432"/>
              <a:gd name="connsiteX10" fmla="*/ 377456 w 11908465"/>
              <a:gd name="connsiteY10" fmla="*/ 122274 h 4125432"/>
              <a:gd name="connsiteX11" fmla="*/ 590107 w 11908465"/>
              <a:gd name="connsiteY11" fmla="*/ 122274 h 4125432"/>
              <a:gd name="connsiteX12" fmla="*/ 590107 w 11908465"/>
              <a:gd name="connsiteY12" fmla="*/ 170121 h 4125432"/>
              <a:gd name="connsiteX13" fmla="*/ 616688 w 11908465"/>
              <a:gd name="connsiteY13" fmla="*/ 170121 h 4125432"/>
              <a:gd name="connsiteX14" fmla="*/ 616688 w 11908465"/>
              <a:gd name="connsiteY14" fmla="*/ 244548 h 4125432"/>
              <a:gd name="connsiteX15" fmla="*/ 643270 w 11908465"/>
              <a:gd name="connsiteY15" fmla="*/ 244548 h 4125432"/>
              <a:gd name="connsiteX16" fmla="*/ 643270 w 11908465"/>
              <a:gd name="connsiteY16" fmla="*/ 297711 h 4125432"/>
              <a:gd name="connsiteX17" fmla="*/ 659219 w 11908465"/>
              <a:gd name="connsiteY17" fmla="*/ 313660 h 4125432"/>
              <a:gd name="connsiteX18" fmla="*/ 659219 w 11908465"/>
              <a:gd name="connsiteY18" fmla="*/ 393404 h 4125432"/>
              <a:gd name="connsiteX19" fmla="*/ 701749 w 11908465"/>
              <a:gd name="connsiteY19" fmla="*/ 393404 h 4125432"/>
              <a:gd name="connsiteX20" fmla="*/ 701749 w 11908465"/>
              <a:gd name="connsiteY20" fmla="*/ 430618 h 4125432"/>
              <a:gd name="connsiteX21" fmla="*/ 717698 w 11908465"/>
              <a:gd name="connsiteY21" fmla="*/ 430618 h 4125432"/>
              <a:gd name="connsiteX22" fmla="*/ 717698 w 11908465"/>
              <a:gd name="connsiteY22" fmla="*/ 451883 h 4125432"/>
              <a:gd name="connsiteX23" fmla="*/ 749595 w 11908465"/>
              <a:gd name="connsiteY23" fmla="*/ 451883 h 4125432"/>
              <a:gd name="connsiteX24" fmla="*/ 749595 w 11908465"/>
              <a:gd name="connsiteY24" fmla="*/ 542260 h 4125432"/>
              <a:gd name="connsiteX25" fmla="*/ 765544 w 11908465"/>
              <a:gd name="connsiteY25" fmla="*/ 542260 h 4125432"/>
              <a:gd name="connsiteX26" fmla="*/ 765544 w 11908465"/>
              <a:gd name="connsiteY26" fmla="*/ 590107 h 4125432"/>
              <a:gd name="connsiteX27" fmla="*/ 797442 w 11908465"/>
              <a:gd name="connsiteY27" fmla="*/ 590107 h 4125432"/>
              <a:gd name="connsiteX28" fmla="*/ 797442 w 11908465"/>
              <a:gd name="connsiteY28" fmla="*/ 632637 h 4125432"/>
              <a:gd name="connsiteX29" fmla="*/ 845288 w 11908465"/>
              <a:gd name="connsiteY29" fmla="*/ 632637 h 4125432"/>
              <a:gd name="connsiteX30" fmla="*/ 845288 w 11908465"/>
              <a:gd name="connsiteY30" fmla="*/ 659218 h 4125432"/>
              <a:gd name="connsiteX31" fmla="*/ 940981 w 11908465"/>
              <a:gd name="connsiteY31" fmla="*/ 659218 h 4125432"/>
              <a:gd name="connsiteX32" fmla="*/ 951614 w 11908465"/>
              <a:gd name="connsiteY32" fmla="*/ 669851 h 4125432"/>
              <a:gd name="connsiteX33" fmla="*/ 978195 w 11908465"/>
              <a:gd name="connsiteY33" fmla="*/ 669851 h 4125432"/>
              <a:gd name="connsiteX34" fmla="*/ 978195 w 11908465"/>
              <a:gd name="connsiteY34" fmla="*/ 696432 h 4125432"/>
              <a:gd name="connsiteX35" fmla="*/ 1084521 w 11908465"/>
              <a:gd name="connsiteY35" fmla="*/ 696432 h 4125432"/>
              <a:gd name="connsiteX36" fmla="*/ 1084521 w 11908465"/>
              <a:gd name="connsiteY36" fmla="*/ 738962 h 4125432"/>
              <a:gd name="connsiteX37" fmla="*/ 1111102 w 11908465"/>
              <a:gd name="connsiteY37" fmla="*/ 738962 h 4125432"/>
              <a:gd name="connsiteX38" fmla="*/ 1111102 w 11908465"/>
              <a:gd name="connsiteY38" fmla="*/ 754911 h 4125432"/>
              <a:gd name="connsiteX39" fmla="*/ 1148316 w 11908465"/>
              <a:gd name="connsiteY39" fmla="*/ 754911 h 4125432"/>
              <a:gd name="connsiteX40" fmla="*/ 1148316 w 11908465"/>
              <a:gd name="connsiteY40" fmla="*/ 770860 h 4125432"/>
              <a:gd name="connsiteX41" fmla="*/ 1244009 w 11908465"/>
              <a:gd name="connsiteY41" fmla="*/ 770860 h 4125432"/>
              <a:gd name="connsiteX42" fmla="*/ 1244009 w 11908465"/>
              <a:gd name="connsiteY42" fmla="*/ 808074 h 4125432"/>
              <a:gd name="connsiteX43" fmla="*/ 1265274 w 11908465"/>
              <a:gd name="connsiteY43" fmla="*/ 808074 h 4125432"/>
              <a:gd name="connsiteX44" fmla="*/ 1265274 w 11908465"/>
              <a:gd name="connsiteY44" fmla="*/ 871869 h 4125432"/>
              <a:gd name="connsiteX45" fmla="*/ 1291856 w 11908465"/>
              <a:gd name="connsiteY45" fmla="*/ 871869 h 4125432"/>
              <a:gd name="connsiteX46" fmla="*/ 1291856 w 11908465"/>
              <a:gd name="connsiteY46" fmla="*/ 914400 h 4125432"/>
              <a:gd name="connsiteX47" fmla="*/ 1307805 w 11908465"/>
              <a:gd name="connsiteY47" fmla="*/ 914400 h 4125432"/>
              <a:gd name="connsiteX48" fmla="*/ 1307805 w 11908465"/>
              <a:gd name="connsiteY48" fmla="*/ 962246 h 4125432"/>
              <a:gd name="connsiteX49" fmla="*/ 1329070 w 11908465"/>
              <a:gd name="connsiteY49" fmla="*/ 962246 h 4125432"/>
              <a:gd name="connsiteX50" fmla="*/ 1329070 w 11908465"/>
              <a:gd name="connsiteY50" fmla="*/ 1063255 h 4125432"/>
              <a:gd name="connsiteX51" fmla="*/ 1355651 w 11908465"/>
              <a:gd name="connsiteY51" fmla="*/ 1063255 h 4125432"/>
              <a:gd name="connsiteX52" fmla="*/ 1355651 w 11908465"/>
              <a:gd name="connsiteY52" fmla="*/ 1116418 h 4125432"/>
              <a:gd name="connsiteX53" fmla="*/ 1387549 w 11908465"/>
              <a:gd name="connsiteY53" fmla="*/ 1116418 h 4125432"/>
              <a:gd name="connsiteX54" fmla="*/ 1387549 w 11908465"/>
              <a:gd name="connsiteY54" fmla="*/ 1201479 h 4125432"/>
              <a:gd name="connsiteX55" fmla="*/ 1398181 w 11908465"/>
              <a:gd name="connsiteY55" fmla="*/ 1201479 h 4125432"/>
              <a:gd name="connsiteX56" fmla="*/ 1398181 w 11908465"/>
              <a:gd name="connsiteY56" fmla="*/ 1291855 h 4125432"/>
              <a:gd name="connsiteX57" fmla="*/ 1440711 w 11908465"/>
              <a:gd name="connsiteY57" fmla="*/ 1291855 h 4125432"/>
              <a:gd name="connsiteX58" fmla="*/ 1440711 w 11908465"/>
              <a:gd name="connsiteY58" fmla="*/ 1345018 h 4125432"/>
              <a:gd name="connsiteX59" fmla="*/ 1477925 w 11908465"/>
              <a:gd name="connsiteY59" fmla="*/ 1345018 h 4125432"/>
              <a:gd name="connsiteX60" fmla="*/ 1477925 w 11908465"/>
              <a:gd name="connsiteY60" fmla="*/ 1382232 h 4125432"/>
              <a:gd name="connsiteX61" fmla="*/ 1578935 w 11908465"/>
              <a:gd name="connsiteY61" fmla="*/ 1382232 h 4125432"/>
              <a:gd name="connsiteX62" fmla="*/ 1578935 w 11908465"/>
              <a:gd name="connsiteY62" fmla="*/ 1408814 h 4125432"/>
              <a:gd name="connsiteX63" fmla="*/ 1695893 w 11908465"/>
              <a:gd name="connsiteY63" fmla="*/ 1408814 h 4125432"/>
              <a:gd name="connsiteX64" fmla="*/ 1695893 w 11908465"/>
              <a:gd name="connsiteY64" fmla="*/ 1424762 h 4125432"/>
              <a:gd name="connsiteX65" fmla="*/ 1765005 w 11908465"/>
              <a:gd name="connsiteY65" fmla="*/ 1424762 h 4125432"/>
              <a:gd name="connsiteX66" fmla="*/ 1765005 w 11908465"/>
              <a:gd name="connsiteY66" fmla="*/ 1451344 h 4125432"/>
              <a:gd name="connsiteX67" fmla="*/ 1855381 w 11908465"/>
              <a:gd name="connsiteY67" fmla="*/ 1451344 h 4125432"/>
              <a:gd name="connsiteX68" fmla="*/ 1855381 w 11908465"/>
              <a:gd name="connsiteY68" fmla="*/ 1488558 h 4125432"/>
              <a:gd name="connsiteX69" fmla="*/ 1903228 w 11908465"/>
              <a:gd name="connsiteY69" fmla="*/ 1488558 h 4125432"/>
              <a:gd name="connsiteX70" fmla="*/ 1903228 w 11908465"/>
              <a:gd name="connsiteY70" fmla="*/ 1547037 h 4125432"/>
              <a:gd name="connsiteX71" fmla="*/ 1945758 w 11908465"/>
              <a:gd name="connsiteY71" fmla="*/ 1547037 h 4125432"/>
              <a:gd name="connsiteX72" fmla="*/ 1945758 w 11908465"/>
              <a:gd name="connsiteY72" fmla="*/ 1626781 h 4125432"/>
              <a:gd name="connsiteX73" fmla="*/ 1967023 w 11908465"/>
              <a:gd name="connsiteY73" fmla="*/ 1626781 h 4125432"/>
              <a:gd name="connsiteX74" fmla="*/ 1967023 w 11908465"/>
              <a:gd name="connsiteY74" fmla="*/ 1722474 h 4125432"/>
              <a:gd name="connsiteX75" fmla="*/ 2009553 w 11908465"/>
              <a:gd name="connsiteY75" fmla="*/ 1722474 h 4125432"/>
              <a:gd name="connsiteX76" fmla="*/ 2009553 w 11908465"/>
              <a:gd name="connsiteY76" fmla="*/ 1765004 h 4125432"/>
              <a:gd name="connsiteX77" fmla="*/ 2025502 w 11908465"/>
              <a:gd name="connsiteY77" fmla="*/ 1765004 h 4125432"/>
              <a:gd name="connsiteX78" fmla="*/ 2025502 w 11908465"/>
              <a:gd name="connsiteY78" fmla="*/ 1786269 h 4125432"/>
              <a:gd name="connsiteX79" fmla="*/ 2062716 w 11908465"/>
              <a:gd name="connsiteY79" fmla="*/ 1786269 h 4125432"/>
              <a:gd name="connsiteX80" fmla="*/ 2062716 w 11908465"/>
              <a:gd name="connsiteY80" fmla="*/ 1940441 h 4125432"/>
              <a:gd name="connsiteX81" fmla="*/ 2222205 w 11908465"/>
              <a:gd name="connsiteY81" fmla="*/ 1940441 h 4125432"/>
              <a:gd name="connsiteX82" fmla="*/ 2222205 w 11908465"/>
              <a:gd name="connsiteY82" fmla="*/ 1977655 h 4125432"/>
              <a:gd name="connsiteX83" fmla="*/ 2376377 w 11908465"/>
              <a:gd name="connsiteY83" fmla="*/ 1977655 h 4125432"/>
              <a:gd name="connsiteX84" fmla="*/ 2376377 w 11908465"/>
              <a:gd name="connsiteY84" fmla="*/ 1998921 h 4125432"/>
              <a:gd name="connsiteX85" fmla="*/ 2594344 w 11908465"/>
              <a:gd name="connsiteY85" fmla="*/ 1998921 h 4125432"/>
              <a:gd name="connsiteX86" fmla="*/ 2594344 w 11908465"/>
              <a:gd name="connsiteY86" fmla="*/ 2036135 h 4125432"/>
              <a:gd name="connsiteX87" fmla="*/ 2631558 w 11908465"/>
              <a:gd name="connsiteY87" fmla="*/ 2036135 h 4125432"/>
              <a:gd name="connsiteX88" fmla="*/ 2631558 w 11908465"/>
              <a:gd name="connsiteY88" fmla="*/ 2073348 h 4125432"/>
              <a:gd name="connsiteX89" fmla="*/ 2658139 w 11908465"/>
              <a:gd name="connsiteY89" fmla="*/ 2073348 h 4125432"/>
              <a:gd name="connsiteX90" fmla="*/ 2658139 w 11908465"/>
              <a:gd name="connsiteY90" fmla="*/ 2147776 h 4125432"/>
              <a:gd name="connsiteX91" fmla="*/ 2705986 w 11908465"/>
              <a:gd name="connsiteY91" fmla="*/ 2147776 h 4125432"/>
              <a:gd name="connsiteX92" fmla="*/ 2705986 w 11908465"/>
              <a:gd name="connsiteY92" fmla="*/ 2190307 h 4125432"/>
              <a:gd name="connsiteX93" fmla="*/ 2727251 w 11908465"/>
              <a:gd name="connsiteY93" fmla="*/ 2190307 h 4125432"/>
              <a:gd name="connsiteX94" fmla="*/ 2727251 w 11908465"/>
              <a:gd name="connsiteY94" fmla="*/ 2286000 h 4125432"/>
              <a:gd name="connsiteX95" fmla="*/ 2764465 w 11908465"/>
              <a:gd name="connsiteY95" fmla="*/ 2286000 h 4125432"/>
              <a:gd name="connsiteX96" fmla="*/ 2764465 w 11908465"/>
              <a:gd name="connsiteY96" fmla="*/ 2286000 h 4125432"/>
              <a:gd name="connsiteX97" fmla="*/ 2764465 w 11908465"/>
              <a:gd name="connsiteY97" fmla="*/ 2328530 h 4125432"/>
              <a:gd name="connsiteX98" fmla="*/ 2791046 w 11908465"/>
              <a:gd name="connsiteY98" fmla="*/ 2355111 h 4125432"/>
              <a:gd name="connsiteX99" fmla="*/ 2806995 w 11908465"/>
              <a:gd name="connsiteY99" fmla="*/ 2371060 h 4125432"/>
              <a:gd name="connsiteX100" fmla="*/ 2806995 w 11908465"/>
              <a:gd name="connsiteY100" fmla="*/ 2429539 h 4125432"/>
              <a:gd name="connsiteX101" fmla="*/ 2849525 w 11908465"/>
              <a:gd name="connsiteY101" fmla="*/ 2429539 h 4125432"/>
              <a:gd name="connsiteX102" fmla="*/ 2849525 w 11908465"/>
              <a:gd name="connsiteY102" fmla="*/ 2445488 h 4125432"/>
              <a:gd name="connsiteX103" fmla="*/ 2849525 w 11908465"/>
              <a:gd name="connsiteY103" fmla="*/ 2445488 h 4125432"/>
              <a:gd name="connsiteX104" fmla="*/ 2934586 w 11908465"/>
              <a:gd name="connsiteY104" fmla="*/ 2445488 h 4125432"/>
              <a:gd name="connsiteX105" fmla="*/ 2934586 w 11908465"/>
              <a:gd name="connsiteY105" fmla="*/ 2477386 h 4125432"/>
              <a:gd name="connsiteX106" fmla="*/ 3078125 w 11908465"/>
              <a:gd name="connsiteY106" fmla="*/ 2477386 h 4125432"/>
              <a:gd name="connsiteX107" fmla="*/ 3067493 w 11908465"/>
              <a:gd name="connsiteY107" fmla="*/ 2488018 h 4125432"/>
              <a:gd name="connsiteX108" fmla="*/ 3152553 w 11908465"/>
              <a:gd name="connsiteY108" fmla="*/ 2488018 h 4125432"/>
              <a:gd name="connsiteX109" fmla="*/ 3152553 w 11908465"/>
              <a:gd name="connsiteY109" fmla="*/ 2525232 h 4125432"/>
              <a:gd name="connsiteX110" fmla="*/ 3312042 w 11908465"/>
              <a:gd name="connsiteY110" fmla="*/ 2525232 h 4125432"/>
              <a:gd name="connsiteX111" fmla="*/ 3312042 w 11908465"/>
              <a:gd name="connsiteY111" fmla="*/ 2589028 h 4125432"/>
              <a:gd name="connsiteX112" fmla="*/ 3333307 w 11908465"/>
              <a:gd name="connsiteY112" fmla="*/ 2589028 h 4125432"/>
              <a:gd name="connsiteX113" fmla="*/ 3333307 w 11908465"/>
              <a:gd name="connsiteY113" fmla="*/ 2647507 h 4125432"/>
              <a:gd name="connsiteX114" fmla="*/ 3370521 w 11908465"/>
              <a:gd name="connsiteY114" fmla="*/ 2647507 h 4125432"/>
              <a:gd name="connsiteX115" fmla="*/ 3370521 w 11908465"/>
              <a:gd name="connsiteY115" fmla="*/ 2647507 h 4125432"/>
              <a:gd name="connsiteX116" fmla="*/ 3372127 w 11908465"/>
              <a:gd name="connsiteY116" fmla="*/ 2671707 h 4125432"/>
              <a:gd name="connsiteX117" fmla="*/ 3397102 w 11908465"/>
              <a:gd name="connsiteY117" fmla="*/ 2674088 h 4125432"/>
              <a:gd name="connsiteX118" fmla="*/ 3397102 w 11908465"/>
              <a:gd name="connsiteY118" fmla="*/ 2764465 h 4125432"/>
              <a:gd name="connsiteX119" fmla="*/ 3429000 w 11908465"/>
              <a:gd name="connsiteY119" fmla="*/ 2764465 h 4125432"/>
              <a:gd name="connsiteX120" fmla="*/ 3429000 w 11908465"/>
              <a:gd name="connsiteY120" fmla="*/ 2812311 h 4125432"/>
              <a:gd name="connsiteX121" fmla="*/ 3439632 w 11908465"/>
              <a:gd name="connsiteY121" fmla="*/ 2812311 h 4125432"/>
              <a:gd name="connsiteX122" fmla="*/ 3439632 w 11908465"/>
              <a:gd name="connsiteY122" fmla="*/ 2860158 h 4125432"/>
              <a:gd name="connsiteX123" fmla="*/ 3482163 w 11908465"/>
              <a:gd name="connsiteY123" fmla="*/ 2860158 h 4125432"/>
              <a:gd name="connsiteX124" fmla="*/ 3482163 w 11908465"/>
              <a:gd name="connsiteY124" fmla="*/ 2897372 h 4125432"/>
              <a:gd name="connsiteX125" fmla="*/ 3833037 w 11908465"/>
              <a:gd name="connsiteY125" fmla="*/ 2897372 h 4125432"/>
              <a:gd name="connsiteX126" fmla="*/ 3833037 w 11908465"/>
              <a:gd name="connsiteY126" fmla="*/ 2945218 h 4125432"/>
              <a:gd name="connsiteX127" fmla="*/ 3907465 w 11908465"/>
              <a:gd name="connsiteY127" fmla="*/ 2945218 h 4125432"/>
              <a:gd name="connsiteX128" fmla="*/ 3907465 w 11908465"/>
              <a:gd name="connsiteY128" fmla="*/ 2945218 h 4125432"/>
              <a:gd name="connsiteX129" fmla="*/ 3981893 w 11908465"/>
              <a:gd name="connsiteY129" fmla="*/ 2945218 h 4125432"/>
              <a:gd name="connsiteX130" fmla="*/ 3981893 w 11908465"/>
              <a:gd name="connsiteY130" fmla="*/ 3030279 h 4125432"/>
              <a:gd name="connsiteX131" fmla="*/ 4029739 w 11908465"/>
              <a:gd name="connsiteY131" fmla="*/ 3030279 h 4125432"/>
              <a:gd name="connsiteX132" fmla="*/ 4029739 w 11908465"/>
              <a:gd name="connsiteY132" fmla="*/ 3056860 h 4125432"/>
              <a:gd name="connsiteX133" fmla="*/ 4056321 w 11908465"/>
              <a:gd name="connsiteY133" fmla="*/ 3056860 h 4125432"/>
              <a:gd name="connsiteX134" fmla="*/ 4056321 w 11908465"/>
              <a:gd name="connsiteY134" fmla="*/ 3088758 h 4125432"/>
              <a:gd name="connsiteX135" fmla="*/ 4072270 w 11908465"/>
              <a:gd name="connsiteY135" fmla="*/ 3088758 h 4125432"/>
              <a:gd name="connsiteX136" fmla="*/ 4072270 w 11908465"/>
              <a:gd name="connsiteY136" fmla="*/ 3125972 h 4125432"/>
              <a:gd name="connsiteX137" fmla="*/ 4109484 w 11908465"/>
              <a:gd name="connsiteY137" fmla="*/ 3125972 h 4125432"/>
              <a:gd name="connsiteX138" fmla="*/ 4109484 w 11908465"/>
              <a:gd name="connsiteY138" fmla="*/ 3168502 h 4125432"/>
              <a:gd name="connsiteX139" fmla="*/ 4167963 w 11908465"/>
              <a:gd name="connsiteY139" fmla="*/ 3168502 h 4125432"/>
              <a:gd name="connsiteX140" fmla="*/ 4167963 w 11908465"/>
              <a:gd name="connsiteY140" fmla="*/ 3221665 h 4125432"/>
              <a:gd name="connsiteX141" fmla="*/ 4433777 w 11908465"/>
              <a:gd name="connsiteY141" fmla="*/ 3221665 h 4125432"/>
              <a:gd name="connsiteX142" fmla="*/ 4433777 w 11908465"/>
              <a:gd name="connsiteY142" fmla="*/ 3264195 h 4125432"/>
              <a:gd name="connsiteX143" fmla="*/ 4657060 w 11908465"/>
              <a:gd name="connsiteY143" fmla="*/ 3264195 h 4125432"/>
              <a:gd name="connsiteX144" fmla="*/ 4657060 w 11908465"/>
              <a:gd name="connsiteY144" fmla="*/ 3285460 h 4125432"/>
              <a:gd name="connsiteX145" fmla="*/ 5172739 w 11908465"/>
              <a:gd name="connsiteY145" fmla="*/ 3285460 h 4125432"/>
              <a:gd name="connsiteX146" fmla="*/ 5172739 w 11908465"/>
              <a:gd name="connsiteY146" fmla="*/ 3343939 h 4125432"/>
              <a:gd name="connsiteX147" fmla="*/ 5305646 w 11908465"/>
              <a:gd name="connsiteY147" fmla="*/ 3343939 h 4125432"/>
              <a:gd name="connsiteX148" fmla="*/ 5305646 w 11908465"/>
              <a:gd name="connsiteY148" fmla="*/ 3413051 h 4125432"/>
              <a:gd name="connsiteX149" fmla="*/ 5342860 w 11908465"/>
              <a:gd name="connsiteY149" fmla="*/ 3413051 h 4125432"/>
              <a:gd name="connsiteX150" fmla="*/ 5342860 w 11908465"/>
              <a:gd name="connsiteY150" fmla="*/ 3460897 h 4125432"/>
              <a:gd name="connsiteX151" fmla="*/ 5374758 w 11908465"/>
              <a:gd name="connsiteY151" fmla="*/ 3460897 h 4125432"/>
              <a:gd name="connsiteX152" fmla="*/ 5374758 w 11908465"/>
              <a:gd name="connsiteY152" fmla="*/ 3492795 h 4125432"/>
              <a:gd name="connsiteX153" fmla="*/ 5560828 w 11908465"/>
              <a:gd name="connsiteY153" fmla="*/ 3492795 h 4125432"/>
              <a:gd name="connsiteX154" fmla="*/ 5560828 w 11908465"/>
              <a:gd name="connsiteY154" fmla="*/ 3540641 h 4125432"/>
              <a:gd name="connsiteX155" fmla="*/ 6294474 w 11908465"/>
              <a:gd name="connsiteY155" fmla="*/ 3540641 h 4125432"/>
              <a:gd name="connsiteX156" fmla="*/ 6294474 w 11908465"/>
              <a:gd name="connsiteY156" fmla="*/ 3599121 h 4125432"/>
              <a:gd name="connsiteX157" fmla="*/ 6379535 w 11908465"/>
              <a:gd name="connsiteY157" fmla="*/ 3599121 h 4125432"/>
              <a:gd name="connsiteX158" fmla="*/ 6379535 w 11908465"/>
              <a:gd name="connsiteY158" fmla="*/ 3631018 h 4125432"/>
              <a:gd name="connsiteX159" fmla="*/ 6549656 w 11908465"/>
              <a:gd name="connsiteY159" fmla="*/ 3631018 h 4125432"/>
              <a:gd name="connsiteX160" fmla="*/ 6549656 w 11908465"/>
              <a:gd name="connsiteY160" fmla="*/ 3657600 h 4125432"/>
              <a:gd name="connsiteX161" fmla="*/ 6762307 w 11908465"/>
              <a:gd name="connsiteY161" fmla="*/ 3657600 h 4125432"/>
              <a:gd name="connsiteX162" fmla="*/ 6762307 w 11908465"/>
              <a:gd name="connsiteY162" fmla="*/ 3726711 h 4125432"/>
              <a:gd name="connsiteX163" fmla="*/ 6895214 w 11908465"/>
              <a:gd name="connsiteY163" fmla="*/ 3726711 h 4125432"/>
              <a:gd name="connsiteX164" fmla="*/ 6895214 w 11908465"/>
              <a:gd name="connsiteY164" fmla="*/ 3753293 h 4125432"/>
              <a:gd name="connsiteX165" fmla="*/ 7251405 w 11908465"/>
              <a:gd name="connsiteY165" fmla="*/ 3753293 h 4125432"/>
              <a:gd name="connsiteX166" fmla="*/ 7251405 w 11908465"/>
              <a:gd name="connsiteY166" fmla="*/ 3827721 h 4125432"/>
              <a:gd name="connsiteX167" fmla="*/ 7703288 w 11908465"/>
              <a:gd name="connsiteY167" fmla="*/ 3827721 h 4125432"/>
              <a:gd name="connsiteX168" fmla="*/ 7703288 w 11908465"/>
              <a:gd name="connsiteY168" fmla="*/ 3870251 h 4125432"/>
              <a:gd name="connsiteX169" fmla="*/ 7745818 w 11908465"/>
              <a:gd name="connsiteY169" fmla="*/ 3870251 h 4125432"/>
              <a:gd name="connsiteX170" fmla="*/ 7745818 w 11908465"/>
              <a:gd name="connsiteY170" fmla="*/ 3934046 h 4125432"/>
              <a:gd name="connsiteX171" fmla="*/ 7931888 w 11908465"/>
              <a:gd name="connsiteY171" fmla="*/ 3934046 h 4125432"/>
              <a:gd name="connsiteX172" fmla="*/ 7931888 w 11908465"/>
              <a:gd name="connsiteY172" fmla="*/ 3981893 h 4125432"/>
              <a:gd name="connsiteX173" fmla="*/ 10621925 w 11908465"/>
              <a:gd name="connsiteY173" fmla="*/ 3981893 h 4125432"/>
              <a:gd name="connsiteX174" fmla="*/ 10621925 w 11908465"/>
              <a:gd name="connsiteY174" fmla="*/ 4125432 h 4125432"/>
              <a:gd name="connsiteX175" fmla="*/ 11908465 w 11908465"/>
              <a:gd name="connsiteY175" fmla="*/ 4125432 h 4125432"/>
              <a:gd name="connsiteX0" fmla="*/ 0 w 11908465"/>
              <a:gd name="connsiteY0" fmla="*/ 0 h 4125432"/>
              <a:gd name="connsiteX1" fmla="*/ 132907 w 11908465"/>
              <a:gd name="connsiteY1" fmla="*/ 0 h 4125432"/>
              <a:gd name="connsiteX2" fmla="*/ 132907 w 11908465"/>
              <a:gd name="connsiteY2" fmla="*/ 37214 h 4125432"/>
              <a:gd name="connsiteX3" fmla="*/ 191386 w 11908465"/>
              <a:gd name="connsiteY3" fmla="*/ 37214 h 4125432"/>
              <a:gd name="connsiteX4" fmla="*/ 191386 w 11908465"/>
              <a:gd name="connsiteY4" fmla="*/ 63795 h 4125432"/>
              <a:gd name="connsiteX5" fmla="*/ 281763 w 11908465"/>
              <a:gd name="connsiteY5" fmla="*/ 63795 h 4125432"/>
              <a:gd name="connsiteX6" fmla="*/ 281763 w 11908465"/>
              <a:gd name="connsiteY6" fmla="*/ 90376 h 4125432"/>
              <a:gd name="connsiteX7" fmla="*/ 345558 w 11908465"/>
              <a:gd name="connsiteY7" fmla="*/ 90376 h 4125432"/>
              <a:gd name="connsiteX8" fmla="*/ 350874 w 11908465"/>
              <a:gd name="connsiteY8" fmla="*/ 95692 h 4125432"/>
              <a:gd name="connsiteX9" fmla="*/ 350874 w 11908465"/>
              <a:gd name="connsiteY9" fmla="*/ 95692 h 4125432"/>
              <a:gd name="connsiteX10" fmla="*/ 377456 w 11908465"/>
              <a:gd name="connsiteY10" fmla="*/ 122274 h 4125432"/>
              <a:gd name="connsiteX11" fmla="*/ 590107 w 11908465"/>
              <a:gd name="connsiteY11" fmla="*/ 122274 h 4125432"/>
              <a:gd name="connsiteX12" fmla="*/ 590107 w 11908465"/>
              <a:gd name="connsiteY12" fmla="*/ 170121 h 4125432"/>
              <a:gd name="connsiteX13" fmla="*/ 616688 w 11908465"/>
              <a:gd name="connsiteY13" fmla="*/ 170121 h 4125432"/>
              <a:gd name="connsiteX14" fmla="*/ 616688 w 11908465"/>
              <a:gd name="connsiteY14" fmla="*/ 244548 h 4125432"/>
              <a:gd name="connsiteX15" fmla="*/ 643270 w 11908465"/>
              <a:gd name="connsiteY15" fmla="*/ 244548 h 4125432"/>
              <a:gd name="connsiteX16" fmla="*/ 643270 w 11908465"/>
              <a:gd name="connsiteY16" fmla="*/ 297711 h 4125432"/>
              <a:gd name="connsiteX17" fmla="*/ 659219 w 11908465"/>
              <a:gd name="connsiteY17" fmla="*/ 313660 h 4125432"/>
              <a:gd name="connsiteX18" fmla="*/ 659219 w 11908465"/>
              <a:gd name="connsiteY18" fmla="*/ 393404 h 4125432"/>
              <a:gd name="connsiteX19" fmla="*/ 701749 w 11908465"/>
              <a:gd name="connsiteY19" fmla="*/ 393404 h 4125432"/>
              <a:gd name="connsiteX20" fmla="*/ 701749 w 11908465"/>
              <a:gd name="connsiteY20" fmla="*/ 430618 h 4125432"/>
              <a:gd name="connsiteX21" fmla="*/ 717698 w 11908465"/>
              <a:gd name="connsiteY21" fmla="*/ 430618 h 4125432"/>
              <a:gd name="connsiteX22" fmla="*/ 717698 w 11908465"/>
              <a:gd name="connsiteY22" fmla="*/ 451883 h 4125432"/>
              <a:gd name="connsiteX23" fmla="*/ 749595 w 11908465"/>
              <a:gd name="connsiteY23" fmla="*/ 451883 h 4125432"/>
              <a:gd name="connsiteX24" fmla="*/ 749595 w 11908465"/>
              <a:gd name="connsiteY24" fmla="*/ 542260 h 4125432"/>
              <a:gd name="connsiteX25" fmla="*/ 765544 w 11908465"/>
              <a:gd name="connsiteY25" fmla="*/ 542260 h 4125432"/>
              <a:gd name="connsiteX26" fmla="*/ 765544 w 11908465"/>
              <a:gd name="connsiteY26" fmla="*/ 590107 h 4125432"/>
              <a:gd name="connsiteX27" fmla="*/ 797442 w 11908465"/>
              <a:gd name="connsiteY27" fmla="*/ 590107 h 4125432"/>
              <a:gd name="connsiteX28" fmla="*/ 797442 w 11908465"/>
              <a:gd name="connsiteY28" fmla="*/ 632637 h 4125432"/>
              <a:gd name="connsiteX29" fmla="*/ 845288 w 11908465"/>
              <a:gd name="connsiteY29" fmla="*/ 632637 h 4125432"/>
              <a:gd name="connsiteX30" fmla="*/ 845288 w 11908465"/>
              <a:gd name="connsiteY30" fmla="*/ 659218 h 4125432"/>
              <a:gd name="connsiteX31" fmla="*/ 940981 w 11908465"/>
              <a:gd name="connsiteY31" fmla="*/ 659218 h 4125432"/>
              <a:gd name="connsiteX32" fmla="*/ 951614 w 11908465"/>
              <a:gd name="connsiteY32" fmla="*/ 669851 h 4125432"/>
              <a:gd name="connsiteX33" fmla="*/ 978195 w 11908465"/>
              <a:gd name="connsiteY33" fmla="*/ 669851 h 4125432"/>
              <a:gd name="connsiteX34" fmla="*/ 978195 w 11908465"/>
              <a:gd name="connsiteY34" fmla="*/ 696432 h 4125432"/>
              <a:gd name="connsiteX35" fmla="*/ 1084521 w 11908465"/>
              <a:gd name="connsiteY35" fmla="*/ 696432 h 4125432"/>
              <a:gd name="connsiteX36" fmla="*/ 1084521 w 11908465"/>
              <a:gd name="connsiteY36" fmla="*/ 738962 h 4125432"/>
              <a:gd name="connsiteX37" fmla="*/ 1111102 w 11908465"/>
              <a:gd name="connsiteY37" fmla="*/ 738962 h 4125432"/>
              <a:gd name="connsiteX38" fmla="*/ 1111102 w 11908465"/>
              <a:gd name="connsiteY38" fmla="*/ 754911 h 4125432"/>
              <a:gd name="connsiteX39" fmla="*/ 1148316 w 11908465"/>
              <a:gd name="connsiteY39" fmla="*/ 754911 h 4125432"/>
              <a:gd name="connsiteX40" fmla="*/ 1148316 w 11908465"/>
              <a:gd name="connsiteY40" fmla="*/ 770860 h 4125432"/>
              <a:gd name="connsiteX41" fmla="*/ 1244009 w 11908465"/>
              <a:gd name="connsiteY41" fmla="*/ 770860 h 4125432"/>
              <a:gd name="connsiteX42" fmla="*/ 1244009 w 11908465"/>
              <a:gd name="connsiteY42" fmla="*/ 808074 h 4125432"/>
              <a:gd name="connsiteX43" fmla="*/ 1265274 w 11908465"/>
              <a:gd name="connsiteY43" fmla="*/ 808074 h 4125432"/>
              <a:gd name="connsiteX44" fmla="*/ 1265274 w 11908465"/>
              <a:gd name="connsiteY44" fmla="*/ 871869 h 4125432"/>
              <a:gd name="connsiteX45" fmla="*/ 1291856 w 11908465"/>
              <a:gd name="connsiteY45" fmla="*/ 871869 h 4125432"/>
              <a:gd name="connsiteX46" fmla="*/ 1291856 w 11908465"/>
              <a:gd name="connsiteY46" fmla="*/ 914400 h 4125432"/>
              <a:gd name="connsiteX47" fmla="*/ 1307805 w 11908465"/>
              <a:gd name="connsiteY47" fmla="*/ 914400 h 4125432"/>
              <a:gd name="connsiteX48" fmla="*/ 1307805 w 11908465"/>
              <a:gd name="connsiteY48" fmla="*/ 962246 h 4125432"/>
              <a:gd name="connsiteX49" fmla="*/ 1329070 w 11908465"/>
              <a:gd name="connsiteY49" fmla="*/ 962246 h 4125432"/>
              <a:gd name="connsiteX50" fmla="*/ 1329070 w 11908465"/>
              <a:gd name="connsiteY50" fmla="*/ 1063255 h 4125432"/>
              <a:gd name="connsiteX51" fmla="*/ 1355651 w 11908465"/>
              <a:gd name="connsiteY51" fmla="*/ 1063255 h 4125432"/>
              <a:gd name="connsiteX52" fmla="*/ 1355651 w 11908465"/>
              <a:gd name="connsiteY52" fmla="*/ 1116418 h 4125432"/>
              <a:gd name="connsiteX53" fmla="*/ 1387549 w 11908465"/>
              <a:gd name="connsiteY53" fmla="*/ 1116418 h 4125432"/>
              <a:gd name="connsiteX54" fmla="*/ 1387549 w 11908465"/>
              <a:gd name="connsiteY54" fmla="*/ 1201479 h 4125432"/>
              <a:gd name="connsiteX55" fmla="*/ 1398181 w 11908465"/>
              <a:gd name="connsiteY55" fmla="*/ 1201479 h 4125432"/>
              <a:gd name="connsiteX56" fmla="*/ 1398181 w 11908465"/>
              <a:gd name="connsiteY56" fmla="*/ 1291855 h 4125432"/>
              <a:gd name="connsiteX57" fmla="*/ 1440711 w 11908465"/>
              <a:gd name="connsiteY57" fmla="*/ 1291855 h 4125432"/>
              <a:gd name="connsiteX58" fmla="*/ 1440711 w 11908465"/>
              <a:gd name="connsiteY58" fmla="*/ 1345018 h 4125432"/>
              <a:gd name="connsiteX59" fmla="*/ 1477925 w 11908465"/>
              <a:gd name="connsiteY59" fmla="*/ 1345018 h 4125432"/>
              <a:gd name="connsiteX60" fmla="*/ 1477925 w 11908465"/>
              <a:gd name="connsiteY60" fmla="*/ 1382232 h 4125432"/>
              <a:gd name="connsiteX61" fmla="*/ 1578935 w 11908465"/>
              <a:gd name="connsiteY61" fmla="*/ 1382232 h 4125432"/>
              <a:gd name="connsiteX62" fmla="*/ 1578935 w 11908465"/>
              <a:gd name="connsiteY62" fmla="*/ 1408814 h 4125432"/>
              <a:gd name="connsiteX63" fmla="*/ 1695893 w 11908465"/>
              <a:gd name="connsiteY63" fmla="*/ 1408814 h 4125432"/>
              <a:gd name="connsiteX64" fmla="*/ 1695893 w 11908465"/>
              <a:gd name="connsiteY64" fmla="*/ 1424762 h 4125432"/>
              <a:gd name="connsiteX65" fmla="*/ 1765005 w 11908465"/>
              <a:gd name="connsiteY65" fmla="*/ 1424762 h 4125432"/>
              <a:gd name="connsiteX66" fmla="*/ 1765005 w 11908465"/>
              <a:gd name="connsiteY66" fmla="*/ 1451344 h 4125432"/>
              <a:gd name="connsiteX67" fmla="*/ 1855381 w 11908465"/>
              <a:gd name="connsiteY67" fmla="*/ 1451344 h 4125432"/>
              <a:gd name="connsiteX68" fmla="*/ 1855381 w 11908465"/>
              <a:gd name="connsiteY68" fmla="*/ 1488558 h 4125432"/>
              <a:gd name="connsiteX69" fmla="*/ 1903228 w 11908465"/>
              <a:gd name="connsiteY69" fmla="*/ 1488558 h 4125432"/>
              <a:gd name="connsiteX70" fmla="*/ 1903228 w 11908465"/>
              <a:gd name="connsiteY70" fmla="*/ 1547037 h 4125432"/>
              <a:gd name="connsiteX71" fmla="*/ 1945758 w 11908465"/>
              <a:gd name="connsiteY71" fmla="*/ 1547037 h 4125432"/>
              <a:gd name="connsiteX72" fmla="*/ 1945758 w 11908465"/>
              <a:gd name="connsiteY72" fmla="*/ 1626781 h 4125432"/>
              <a:gd name="connsiteX73" fmla="*/ 1967023 w 11908465"/>
              <a:gd name="connsiteY73" fmla="*/ 1626781 h 4125432"/>
              <a:gd name="connsiteX74" fmla="*/ 1967023 w 11908465"/>
              <a:gd name="connsiteY74" fmla="*/ 1722474 h 4125432"/>
              <a:gd name="connsiteX75" fmla="*/ 2009553 w 11908465"/>
              <a:gd name="connsiteY75" fmla="*/ 1722474 h 4125432"/>
              <a:gd name="connsiteX76" fmla="*/ 2009553 w 11908465"/>
              <a:gd name="connsiteY76" fmla="*/ 1765004 h 4125432"/>
              <a:gd name="connsiteX77" fmla="*/ 2025502 w 11908465"/>
              <a:gd name="connsiteY77" fmla="*/ 1765004 h 4125432"/>
              <a:gd name="connsiteX78" fmla="*/ 2025502 w 11908465"/>
              <a:gd name="connsiteY78" fmla="*/ 1786269 h 4125432"/>
              <a:gd name="connsiteX79" fmla="*/ 2062716 w 11908465"/>
              <a:gd name="connsiteY79" fmla="*/ 1786269 h 4125432"/>
              <a:gd name="connsiteX80" fmla="*/ 2062716 w 11908465"/>
              <a:gd name="connsiteY80" fmla="*/ 1940441 h 4125432"/>
              <a:gd name="connsiteX81" fmla="*/ 2222205 w 11908465"/>
              <a:gd name="connsiteY81" fmla="*/ 1940441 h 4125432"/>
              <a:gd name="connsiteX82" fmla="*/ 2222205 w 11908465"/>
              <a:gd name="connsiteY82" fmla="*/ 1977655 h 4125432"/>
              <a:gd name="connsiteX83" fmla="*/ 2376377 w 11908465"/>
              <a:gd name="connsiteY83" fmla="*/ 1977655 h 4125432"/>
              <a:gd name="connsiteX84" fmla="*/ 2376377 w 11908465"/>
              <a:gd name="connsiteY84" fmla="*/ 1998921 h 4125432"/>
              <a:gd name="connsiteX85" fmla="*/ 2594344 w 11908465"/>
              <a:gd name="connsiteY85" fmla="*/ 1998921 h 4125432"/>
              <a:gd name="connsiteX86" fmla="*/ 2594344 w 11908465"/>
              <a:gd name="connsiteY86" fmla="*/ 2036135 h 4125432"/>
              <a:gd name="connsiteX87" fmla="*/ 2631558 w 11908465"/>
              <a:gd name="connsiteY87" fmla="*/ 2036135 h 4125432"/>
              <a:gd name="connsiteX88" fmla="*/ 2631558 w 11908465"/>
              <a:gd name="connsiteY88" fmla="*/ 2073348 h 4125432"/>
              <a:gd name="connsiteX89" fmla="*/ 2658139 w 11908465"/>
              <a:gd name="connsiteY89" fmla="*/ 2073348 h 4125432"/>
              <a:gd name="connsiteX90" fmla="*/ 2658139 w 11908465"/>
              <a:gd name="connsiteY90" fmla="*/ 2147776 h 4125432"/>
              <a:gd name="connsiteX91" fmla="*/ 2705986 w 11908465"/>
              <a:gd name="connsiteY91" fmla="*/ 2147776 h 4125432"/>
              <a:gd name="connsiteX92" fmla="*/ 2705986 w 11908465"/>
              <a:gd name="connsiteY92" fmla="*/ 2190307 h 4125432"/>
              <a:gd name="connsiteX93" fmla="*/ 2727251 w 11908465"/>
              <a:gd name="connsiteY93" fmla="*/ 2190307 h 4125432"/>
              <a:gd name="connsiteX94" fmla="*/ 2727251 w 11908465"/>
              <a:gd name="connsiteY94" fmla="*/ 2286000 h 4125432"/>
              <a:gd name="connsiteX95" fmla="*/ 2764465 w 11908465"/>
              <a:gd name="connsiteY95" fmla="*/ 2286000 h 4125432"/>
              <a:gd name="connsiteX96" fmla="*/ 2764465 w 11908465"/>
              <a:gd name="connsiteY96" fmla="*/ 2286000 h 4125432"/>
              <a:gd name="connsiteX97" fmla="*/ 2764465 w 11908465"/>
              <a:gd name="connsiteY97" fmla="*/ 2328530 h 4125432"/>
              <a:gd name="connsiteX98" fmla="*/ 2791046 w 11908465"/>
              <a:gd name="connsiteY98" fmla="*/ 2355111 h 4125432"/>
              <a:gd name="connsiteX99" fmla="*/ 2806995 w 11908465"/>
              <a:gd name="connsiteY99" fmla="*/ 2371060 h 4125432"/>
              <a:gd name="connsiteX100" fmla="*/ 2806995 w 11908465"/>
              <a:gd name="connsiteY100" fmla="*/ 2429539 h 4125432"/>
              <a:gd name="connsiteX101" fmla="*/ 2849525 w 11908465"/>
              <a:gd name="connsiteY101" fmla="*/ 2429539 h 4125432"/>
              <a:gd name="connsiteX102" fmla="*/ 2849525 w 11908465"/>
              <a:gd name="connsiteY102" fmla="*/ 2445488 h 4125432"/>
              <a:gd name="connsiteX103" fmla="*/ 2849525 w 11908465"/>
              <a:gd name="connsiteY103" fmla="*/ 2445488 h 4125432"/>
              <a:gd name="connsiteX104" fmla="*/ 2934586 w 11908465"/>
              <a:gd name="connsiteY104" fmla="*/ 2445488 h 4125432"/>
              <a:gd name="connsiteX105" fmla="*/ 2934586 w 11908465"/>
              <a:gd name="connsiteY105" fmla="*/ 2477386 h 4125432"/>
              <a:gd name="connsiteX106" fmla="*/ 3078125 w 11908465"/>
              <a:gd name="connsiteY106" fmla="*/ 2477386 h 4125432"/>
              <a:gd name="connsiteX107" fmla="*/ 3067493 w 11908465"/>
              <a:gd name="connsiteY107" fmla="*/ 2488018 h 4125432"/>
              <a:gd name="connsiteX108" fmla="*/ 3152553 w 11908465"/>
              <a:gd name="connsiteY108" fmla="*/ 2488018 h 4125432"/>
              <a:gd name="connsiteX109" fmla="*/ 3152553 w 11908465"/>
              <a:gd name="connsiteY109" fmla="*/ 2525232 h 4125432"/>
              <a:gd name="connsiteX110" fmla="*/ 3312042 w 11908465"/>
              <a:gd name="connsiteY110" fmla="*/ 2525232 h 4125432"/>
              <a:gd name="connsiteX111" fmla="*/ 3312042 w 11908465"/>
              <a:gd name="connsiteY111" fmla="*/ 2589028 h 4125432"/>
              <a:gd name="connsiteX112" fmla="*/ 3333307 w 11908465"/>
              <a:gd name="connsiteY112" fmla="*/ 2589028 h 4125432"/>
              <a:gd name="connsiteX113" fmla="*/ 3333307 w 11908465"/>
              <a:gd name="connsiteY113" fmla="*/ 2647507 h 4125432"/>
              <a:gd name="connsiteX114" fmla="*/ 3370521 w 11908465"/>
              <a:gd name="connsiteY114" fmla="*/ 2647507 h 4125432"/>
              <a:gd name="connsiteX115" fmla="*/ 3370521 w 11908465"/>
              <a:gd name="connsiteY115" fmla="*/ 2647507 h 4125432"/>
              <a:gd name="connsiteX116" fmla="*/ 3372127 w 11908465"/>
              <a:gd name="connsiteY116" fmla="*/ 2674088 h 4125432"/>
              <a:gd name="connsiteX117" fmla="*/ 3397102 w 11908465"/>
              <a:gd name="connsiteY117" fmla="*/ 2674088 h 4125432"/>
              <a:gd name="connsiteX118" fmla="*/ 3397102 w 11908465"/>
              <a:gd name="connsiteY118" fmla="*/ 2764465 h 4125432"/>
              <a:gd name="connsiteX119" fmla="*/ 3429000 w 11908465"/>
              <a:gd name="connsiteY119" fmla="*/ 2764465 h 4125432"/>
              <a:gd name="connsiteX120" fmla="*/ 3429000 w 11908465"/>
              <a:gd name="connsiteY120" fmla="*/ 2812311 h 4125432"/>
              <a:gd name="connsiteX121" fmla="*/ 3439632 w 11908465"/>
              <a:gd name="connsiteY121" fmla="*/ 2812311 h 4125432"/>
              <a:gd name="connsiteX122" fmla="*/ 3439632 w 11908465"/>
              <a:gd name="connsiteY122" fmla="*/ 2860158 h 4125432"/>
              <a:gd name="connsiteX123" fmla="*/ 3482163 w 11908465"/>
              <a:gd name="connsiteY123" fmla="*/ 2860158 h 4125432"/>
              <a:gd name="connsiteX124" fmla="*/ 3482163 w 11908465"/>
              <a:gd name="connsiteY124" fmla="*/ 2897372 h 4125432"/>
              <a:gd name="connsiteX125" fmla="*/ 3833037 w 11908465"/>
              <a:gd name="connsiteY125" fmla="*/ 2897372 h 4125432"/>
              <a:gd name="connsiteX126" fmla="*/ 3833037 w 11908465"/>
              <a:gd name="connsiteY126" fmla="*/ 2945218 h 4125432"/>
              <a:gd name="connsiteX127" fmla="*/ 3907465 w 11908465"/>
              <a:gd name="connsiteY127" fmla="*/ 2945218 h 4125432"/>
              <a:gd name="connsiteX128" fmla="*/ 3907465 w 11908465"/>
              <a:gd name="connsiteY128" fmla="*/ 2945218 h 4125432"/>
              <a:gd name="connsiteX129" fmla="*/ 3981893 w 11908465"/>
              <a:gd name="connsiteY129" fmla="*/ 2945218 h 4125432"/>
              <a:gd name="connsiteX130" fmla="*/ 3981893 w 11908465"/>
              <a:gd name="connsiteY130" fmla="*/ 3030279 h 4125432"/>
              <a:gd name="connsiteX131" fmla="*/ 4029739 w 11908465"/>
              <a:gd name="connsiteY131" fmla="*/ 3030279 h 4125432"/>
              <a:gd name="connsiteX132" fmla="*/ 4029739 w 11908465"/>
              <a:gd name="connsiteY132" fmla="*/ 3056860 h 4125432"/>
              <a:gd name="connsiteX133" fmla="*/ 4056321 w 11908465"/>
              <a:gd name="connsiteY133" fmla="*/ 3056860 h 4125432"/>
              <a:gd name="connsiteX134" fmla="*/ 4056321 w 11908465"/>
              <a:gd name="connsiteY134" fmla="*/ 3088758 h 4125432"/>
              <a:gd name="connsiteX135" fmla="*/ 4072270 w 11908465"/>
              <a:gd name="connsiteY135" fmla="*/ 3088758 h 4125432"/>
              <a:gd name="connsiteX136" fmla="*/ 4072270 w 11908465"/>
              <a:gd name="connsiteY136" fmla="*/ 3125972 h 4125432"/>
              <a:gd name="connsiteX137" fmla="*/ 4109484 w 11908465"/>
              <a:gd name="connsiteY137" fmla="*/ 3125972 h 4125432"/>
              <a:gd name="connsiteX138" fmla="*/ 4109484 w 11908465"/>
              <a:gd name="connsiteY138" fmla="*/ 3168502 h 4125432"/>
              <a:gd name="connsiteX139" fmla="*/ 4167963 w 11908465"/>
              <a:gd name="connsiteY139" fmla="*/ 3168502 h 4125432"/>
              <a:gd name="connsiteX140" fmla="*/ 4167963 w 11908465"/>
              <a:gd name="connsiteY140" fmla="*/ 3221665 h 4125432"/>
              <a:gd name="connsiteX141" fmla="*/ 4433777 w 11908465"/>
              <a:gd name="connsiteY141" fmla="*/ 3221665 h 4125432"/>
              <a:gd name="connsiteX142" fmla="*/ 4433777 w 11908465"/>
              <a:gd name="connsiteY142" fmla="*/ 3264195 h 4125432"/>
              <a:gd name="connsiteX143" fmla="*/ 4657060 w 11908465"/>
              <a:gd name="connsiteY143" fmla="*/ 3264195 h 4125432"/>
              <a:gd name="connsiteX144" fmla="*/ 4657060 w 11908465"/>
              <a:gd name="connsiteY144" fmla="*/ 3285460 h 4125432"/>
              <a:gd name="connsiteX145" fmla="*/ 5172739 w 11908465"/>
              <a:gd name="connsiteY145" fmla="*/ 3285460 h 4125432"/>
              <a:gd name="connsiteX146" fmla="*/ 5172739 w 11908465"/>
              <a:gd name="connsiteY146" fmla="*/ 3343939 h 4125432"/>
              <a:gd name="connsiteX147" fmla="*/ 5305646 w 11908465"/>
              <a:gd name="connsiteY147" fmla="*/ 3343939 h 4125432"/>
              <a:gd name="connsiteX148" fmla="*/ 5305646 w 11908465"/>
              <a:gd name="connsiteY148" fmla="*/ 3413051 h 4125432"/>
              <a:gd name="connsiteX149" fmla="*/ 5342860 w 11908465"/>
              <a:gd name="connsiteY149" fmla="*/ 3413051 h 4125432"/>
              <a:gd name="connsiteX150" fmla="*/ 5342860 w 11908465"/>
              <a:gd name="connsiteY150" fmla="*/ 3460897 h 4125432"/>
              <a:gd name="connsiteX151" fmla="*/ 5374758 w 11908465"/>
              <a:gd name="connsiteY151" fmla="*/ 3460897 h 4125432"/>
              <a:gd name="connsiteX152" fmla="*/ 5374758 w 11908465"/>
              <a:gd name="connsiteY152" fmla="*/ 3492795 h 4125432"/>
              <a:gd name="connsiteX153" fmla="*/ 5560828 w 11908465"/>
              <a:gd name="connsiteY153" fmla="*/ 3492795 h 4125432"/>
              <a:gd name="connsiteX154" fmla="*/ 5560828 w 11908465"/>
              <a:gd name="connsiteY154" fmla="*/ 3540641 h 4125432"/>
              <a:gd name="connsiteX155" fmla="*/ 6294474 w 11908465"/>
              <a:gd name="connsiteY155" fmla="*/ 3540641 h 4125432"/>
              <a:gd name="connsiteX156" fmla="*/ 6294474 w 11908465"/>
              <a:gd name="connsiteY156" fmla="*/ 3599121 h 4125432"/>
              <a:gd name="connsiteX157" fmla="*/ 6379535 w 11908465"/>
              <a:gd name="connsiteY157" fmla="*/ 3599121 h 4125432"/>
              <a:gd name="connsiteX158" fmla="*/ 6379535 w 11908465"/>
              <a:gd name="connsiteY158" fmla="*/ 3631018 h 4125432"/>
              <a:gd name="connsiteX159" fmla="*/ 6549656 w 11908465"/>
              <a:gd name="connsiteY159" fmla="*/ 3631018 h 4125432"/>
              <a:gd name="connsiteX160" fmla="*/ 6549656 w 11908465"/>
              <a:gd name="connsiteY160" fmla="*/ 3657600 h 4125432"/>
              <a:gd name="connsiteX161" fmla="*/ 6762307 w 11908465"/>
              <a:gd name="connsiteY161" fmla="*/ 3657600 h 4125432"/>
              <a:gd name="connsiteX162" fmla="*/ 6762307 w 11908465"/>
              <a:gd name="connsiteY162" fmla="*/ 3726711 h 4125432"/>
              <a:gd name="connsiteX163" fmla="*/ 6895214 w 11908465"/>
              <a:gd name="connsiteY163" fmla="*/ 3726711 h 4125432"/>
              <a:gd name="connsiteX164" fmla="*/ 6895214 w 11908465"/>
              <a:gd name="connsiteY164" fmla="*/ 3753293 h 4125432"/>
              <a:gd name="connsiteX165" fmla="*/ 7251405 w 11908465"/>
              <a:gd name="connsiteY165" fmla="*/ 3753293 h 4125432"/>
              <a:gd name="connsiteX166" fmla="*/ 7251405 w 11908465"/>
              <a:gd name="connsiteY166" fmla="*/ 3827721 h 4125432"/>
              <a:gd name="connsiteX167" fmla="*/ 7703288 w 11908465"/>
              <a:gd name="connsiteY167" fmla="*/ 3827721 h 4125432"/>
              <a:gd name="connsiteX168" fmla="*/ 7703288 w 11908465"/>
              <a:gd name="connsiteY168" fmla="*/ 3870251 h 4125432"/>
              <a:gd name="connsiteX169" fmla="*/ 7745818 w 11908465"/>
              <a:gd name="connsiteY169" fmla="*/ 3870251 h 4125432"/>
              <a:gd name="connsiteX170" fmla="*/ 7745818 w 11908465"/>
              <a:gd name="connsiteY170" fmla="*/ 3934046 h 4125432"/>
              <a:gd name="connsiteX171" fmla="*/ 7931888 w 11908465"/>
              <a:gd name="connsiteY171" fmla="*/ 3934046 h 4125432"/>
              <a:gd name="connsiteX172" fmla="*/ 7931888 w 11908465"/>
              <a:gd name="connsiteY172" fmla="*/ 3981893 h 4125432"/>
              <a:gd name="connsiteX173" fmla="*/ 10621925 w 11908465"/>
              <a:gd name="connsiteY173" fmla="*/ 3981893 h 4125432"/>
              <a:gd name="connsiteX174" fmla="*/ 10621925 w 11908465"/>
              <a:gd name="connsiteY174" fmla="*/ 4125432 h 4125432"/>
              <a:gd name="connsiteX175" fmla="*/ 11908465 w 11908465"/>
              <a:gd name="connsiteY175" fmla="*/ 4125432 h 4125432"/>
              <a:gd name="connsiteX0" fmla="*/ 0 w 11908465"/>
              <a:gd name="connsiteY0" fmla="*/ 0 h 4125432"/>
              <a:gd name="connsiteX1" fmla="*/ 132907 w 11908465"/>
              <a:gd name="connsiteY1" fmla="*/ 0 h 4125432"/>
              <a:gd name="connsiteX2" fmla="*/ 132907 w 11908465"/>
              <a:gd name="connsiteY2" fmla="*/ 37214 h 4125432"/>
              <a:gd name="connsiteX3" fmla="*/ 191386 w 11908465"/>
              <a:gd name="connsiteY3" fmla="*/ 37214 h 4125432"/>
              <a:gd name="connsiteX4" fmla="*/ 191386 w 11908465"/>
              <a:gd name="connsiteY4" fmla="*/ 63795 h 4125432"/>
              <a:gd name="connsiteX5" fmla="*/ 281763 w 11908465"/>
              <a:gd name="connsiteY5" fmla="*/ 63795 h 4125432"/>
              <a:gd name="connsiteX6" fmla="*/ 281763 w 11908465"/>
              <a:gd name="connsiteY6" fmla="*/ 90376 h 4125432"/>
              <a:gd name="connsiteX7" fmla="*/ 345558 w 11908465"/>
              <a:gd name="connsiteY7" fmla="*/ 90376 h 4125432"/>
              <a:gd name="connsiteX8" fmla="*/ 350874 w 11908465"/>
              <a:gd name="connsiteY8" fmla="*/ 95692 h 4125432"/>
              <a:gd name="connsiteX9" fmla="*/ 350874 w 11908465"/>
              <a:gd name="connsiteY9" fmla="*/ 95692 h 4125432"/>
              <a:gd name="connsiteX10" fmla="*/ 377456 w 11908465"/>
              <a:gd name="connsiteY10" fmla="*/ 122274 h 4125432"/>
              <a:gd name="connsiteX11" fmla="*/ 590107 w 11908465"/>
              <a:gd name="connsiteY11" fmla="*/ 122274 h 4125432"/>
              <a:gd name="connsiteX12" fmla="*/ 590107 w 11908465"/>
              <a:gd name="connsiteY12" fmla="*/ 170121 h 4125432"/>
              <a:gd name="connsiteX13" fmla="*/ 616688 w 11908465"/>
              <a:gd name="connsiteY13" fmla="*/ 170121 h 4125432"/>
              <a:gd name="connsiteX14" fmla="*/ 616688 w 11908465"/>
              <a:gd name="connsiteY14" fmla="*/ 244548 h 4125432"/>
              <a:gd name="connsiteX15" fmla="*/ 643270 w 11908465"/>
              <a:gd name="connsiteY15" fmla="*/ 244548 h 4125432"/>
              <a:gd name="connsiteX16" fmla="*/ 643270 w 11908465"/>
              <a:gd name="connsiteY16" fmla="*/ 297711 h 4125432"/>
              <a:gd name="connsiteX17" fmla="*/ 659219 w 11908465"/>
              <a:gd name="connsiteY17" fmla="*/ 313660 h 4125432"/>
              <a:gd name="connsiteX18" fmla="*/ 659219 w 11908465"/>
              <a:gd name="connsiteY18" fmla="*/ 393404 h 4125432"/>
              <a:gd name="connsiteX19" fmla="*/ 701749 w 11908465"/>
              <a:gd name="connsiteY19" fmla="*/ 393404 h 4125432"/>
              <a:gd name="connsiteX20" fmla="*/ 701749 w 11908465"/>
              <a:gd name="connsiteY20" fmla="*/ 430618 h 4125432"/>
              <a:gd name="connsiteX21" fmla="*/ 717698 w 11908465"/>
              <a:gd name="connsiteY21" fmla="*/ 430618 h 4125432"/>
              <a:gd name="connsiteX22" fmla="*/ 717698 w 11908465"/>
              <a:gd name="connsiteY22" fmla="*/ 451883 h 4125432"/>
              <a:gd name="connsiteX23" fmla="*/ 749595 w 11908465"/>
              <a:gd name="connsiteY23" fmla="*/ 451883 h 4125432"/>
              <a:gd name="connsiteX24" fmla="*/ 749595 w 11908465"/>
              <a:gd name="connsiteY24" fmla="*/ 542260 h 4125432"/>
              <a:gd name="connsiteX25" fmla="*/ 765544 w 11908465"/>
              <a:gd name="connsiteY25" fmla="*/ 542260 h 4125432"/>
              <a:gd name="connsiteX26" fmla="*/ 765544 w 11908465"/>
              <a:gd name="connsiteY26" fmla="*/ 590107 h 4125432"/>
              <a:gd name="connsiteX27" fmla="*/ 797442 w 11908465"/>
              <a:gd name="connsiteY27" fmla="*/ 590107 h 4125432"/>
              <a:gd name="connsiteX28" fmla="*/ 797442 w 11908465"/>
              <a:gd name="connsiteY28" fmla="*/ 632637 h 4125432"/>
              <a:gd name="connsiteX29" fmla="*/ 845288 w 11908465"/>
              <a:gd name="connsiteY29" fmla="*/ 632637 h 4125432"/>
              <a:gd name="connsiteX30" fmla="*/ 845288 w 11908465"/>
              <a:gd name="connsiteY30" fmla="*/ 659218 h 4125432"/>
              <a:gd name="connsiteX31" fmla="*/ 940981 w 11908465"/>
              <a:gd name="connsiteY31" fmla="*/ 659218 h 4125432"/>
              <a:gd name="connsiteX32" fmla="*/ 951614 w 11908465"/>
              <a:gd name="connsiteY32" fmla="*/ 669851 h 4125432"/>
              <a:gd name="connsiteX33" fmla="*/ 978195 w 11908465"/>
              <a:gd name="connsiteY33" fmla="*/ 669851 h 4125432"/>
              <a:gd name="connsiteX34" fmla="*/ 978195 w 11908465"/>
              <a:gd name="connsiteY34" fmla="*/ 696432 h 4125432"/>
              <a:gd name="connsiteX35" fmla="*/ 1084521 w 11908465"/>
              <a:gd name="connsiteY35" fmla="*/ 696432 h 4125432"/>
              <a:gd name="connsiteX36" fmla="*/ 1084521 w 11908465"/>
              <a:gd name="connsiteY36" fmla="*/ 738962 h 4125432"/>
              <a:gd name="connsiteX37" fmla="*/ 1111102 w 11908465"/>
              <a:gd name="connsiteY37" fmla="*/ 738962 h 4125432"/>
              <a:gd name="connsiteX38" fmla="*/ 1111102 w 11908465"/>
              <a:gd name="connsiteY38" fmla="*/ 754911 h 4125432"/>
              <a:gd name="connsiteX39" fmla="*/ 1148316 w 11908465"/>
              <a:gd name="connsiteY39" fmla="*/ 754911 h 4125432"/>
              <a:gd name="connsiteX40" fmla="*/ 1148316 w 11908465"/>
              <a:gd name="connsiteY40" fmla="*/ 770860 h 4125432"/>
              <a:gd name="connsiteX41" fmla="*/ 1244009 w 11908465"/>
              <a:gd name="connsiteY41" fmla="*/ 770860 h 4125432"/>
              <a:gd name="connsiteX42" fmla="*/ 1244009 w 11908465"/>
              <a:gd name="connsiteY42" fmla="*/ 808074 h 4125432"/>
              <a:gd name="connsiteX43" fmla="*/ 1265274 w 11908465"/>
              <a:gd name="connsiteY43" fmla="*/ 808074 h 4125432"/>
              <a:gd name="connsiteX44" fmla="*/ 1265274 w 11908465"/>
              <a:gd name="connsiteY44" fmla="*/ 871869 h 4125432"/>
              <a:gd name="connsiteX45" fmla="*/ 1291856 w 11908465"/>
              <a:gd name="connsiteY45" fmla="*/ 871869 h 4125432"/>
              <a:gd name="connsiteX46" fmla="*/ 1291856 w 11908465"/>
              <a:gd name="connsiteY46" fmla="*/ 914400 h 4125432"/>
              <a:gd name="connsiteX47" fmla="*/ 1307805 w 11908465"/>
              <a:gd name="connsiteY47" fmla="*/ 914400 h 4125432"/>
              <a:gd name="connsiteX48" fmla="*/ 1307805 w 11908465"/>
              <a:gd name="connsiteY48" fmla="*/ 962246 h 4125432"/>
              <a:gd name="connsiteX49" fmla="*/ 1329070 w 11908465"/>
              <a:gd name="connsiteY49" fmla="*/ 962246 h 4125432"/>
              <a:gd name="connsiteX50" fmla="*/ 1329070 w 11908465"/>
              <a:gd name="connsiteY50" fmla="*/ 1063255 h 4125432"/>
              <a:gd name="connsiteX51" fmla="*/ 1355651 w 11908465"/>
              <a:gd name="connsiteY51" fmla="*/ 1063255 h 4125432"/>
              <a:gd name="connsiteX52" fmla="*/ 1355651 w 11908465"/>
              <a:gd name="connsiteY52" fmla="*/ 1116418 h 4125432"/>
              <a:gd name="connsiteX53" fmla="*/ 1387549 w 11908465"/>
              <a:gd name="connsiteY53" fmla="*/ 1116418 h 4125432"/>
              <a:gd name="connsiteX54" fmla="*/ 1387549 w 11908465"/>
              <a:gd name="connsiteY54" fmla="*/ 1201479 h 4125432"/>
              <a:gd name="connsiteX55" fmla="*/ 1398181 w 11908465"/>
              <a:gd name="connsiteY55" fmla="*/ 1201479 h 4125432"/>
              <a:gd name="connsiteX56" fmla="*/ 1398181 w 11908465"/>
              <a:gd name="connsiteY56" fmla="*/ 1291855 h 4125432"/>
              <a:gd name="connsiteX57" fmla="*/ 1440711 w 11908465"/>
              <a:gd name="connsiteY57" fmla="*/ 1291855 h 4125432"/>
              <a:gd name="connsiteX58" fmla="*/ 1440711 w 11908465"/>
              <a:gd name="connsiteY58" fmla="*/ 1345018 h 4125432"/>
              <a:gd name="connsiteX59" fmla="*/ 1477925 w 11908465"/>
              <a:gd name="connsiteY59" fmla="*/ 1345018 h 4125432"/>
              <a:gd name="connsiteX60" fmla="*/ 1477925 w 11908465"/>
              <a:gd name="connsiteY60" fmla="*/ 1382232 h 4125432"/>
              <a:gd name="connsiteX61" fmla="*/ 1578935 w 11908465"/>
              <a:gd name="connsiteY61" fmla="*/ 1382232 h 4125432"/>
              <a:gd name="connsiteX62" fmla="*/ 1578935 w 11908465"/>
              <a:gd name="connsiteY62" fmla="*/ 1408814 h 4125432"/>
              <a:gd name="connsiteX63" fmla="*/ 1695893 w 11908465"/>
              <a:gd name="connsiteY63" fmla="*/ 1408814 h 4125432"/>
              <a:gd name="connsiteX64" fmla="*/ 1695893 w 11908465"/>
              <a:gd name="connsiteY64" fmla="*/ 1424762 h 4125432"/>
              <a:gd name="connsiteX65" fmla="*/ 1765005 w 11908465"/>
              <a:gd name="connsiteY65" fmla="*/ 1424762 h 4125432"/>
              <a:gd name="connsiteX66" fmla="*/ 1765005 w 11908465"/>
              <a:gd name="connsiteY66" fmla="*/ 1451344 h 4125432"/>
              <a:gd name="connsiteX67" fmla="*/ 1855381 w 11908465"/>
              <a:gd name="connsiteY67" fmla="*/ 1451344 h 4125432"/>
              <a:gd name="connsiteX68" fmla="*/ 1855381 w 11908465"/>
              <a:gd name="connsiteY68" fmla="*/ 1488558 h 4125432"/>
              <a:gd name="connsiteX69" fmla="*/ 1903228 w 11908465"/>
              <a:gd name="connsiteY69" fmla="*/ 1488558 h 4125432"/>
              <a:gd name="connsiteX70" fmla="*/ 1903228 w 11908465"/>
              <a:gd name="connsiteY70" fmla="*/ 1547037 h 4125432"/>
              <a:gd name="connsiteX71" fmla="*/ 1945758 w 11908465"/>
              <a:gd name="connsiteY71" fmla="*/ 1547037 h 4125432"/>
              <a:gd name="connsiteX72" fmla="*/ 1945758 w 11908465"/>
              <a:gd name="connsiteY72" fmla="*/ 1626781 h 4125432"/>
              <a:gd name="connsiteX73" fmla="*/ 1967023 w 11908465"/>
              <a:gd name="connsiteY73" fmla="*/ 1626781 h 4125432"/>
              <a:gd name="connsiteX74" fmla="*/ 1967023 w 11908465"/>
              <a:gd name="connsiteY74" fmla="*/ 1722474 h 4125432"/>
              <a:gd name="connsiteX75" fmla="*/ 2009553 w 11908465"/>
              <a:gd name="connsiteY75" fmla="*/ 1722474 h 4125432"/>
              <a:gd name="connsiteX76" fmla="*/ 2009553 w 11908465"/>
              <a:gd name="connsiteY76" fmla="*/ 1765004 h 4125432"/>
              <a:gd name="connsiteX77" fmla="*/ 2025502 w 11908465"/>
              <a:gd name="connsiteY77" fmla="*/ 1765004 h 4125432"/>
              <a:gd name="connsiteX78" fmla="*/ 2025502 w 11908465"/>
              <a:gd name="connsiteY78" fmla="*/ 1786269 h 4125432"/>
              <a:gd name="connsiteX79" fmla="*/ 2062716 w 11908465"/>
              <a:gd name="connsiteY79" fmla="*/ 1786269 h 4125432"/>
              <a:gd name="connsiteX80" fmla="*/ 2062716 w 11908465"/>
              <a:gd name="connsiteY80" fmla="*/ 1940441 h 4125432"/>
              <a:gd name="connsiteX81" fmla="*/ 2222205 w 11908465"/>
              <a:gd name="connsiteY81" fmla="*/ 1940441 h 4125432"/>
              <a:gd name="connsiteX82" fmla="*/ 2222205 w 11908465"/>
              <a:gd name="connsiteY82" fmla="*/ 1977655 h 4125432"/>
              <a:gd name="connsiteX83" fmla="*/ 2376377 w 11908465"/>
              <a:gd name="connsiteY83" fmla="*/ 1977655 h 4125432"/>
              <a:gd name="connsiteX84" fmla="*/ 2376377 w 11908465"/>
              <a:gd name="connsiteY84" fmla="*/ 1998921 h 4125432"/>
              <a:gd name="connsiteX85" fmla="*/ 2594344 w 11908465"/>
              <a:gd name="connsiteY85" fmla="*/ 1998921 h 4125432"/>
              <a:gd name="connsiteX86" fmla="*/ 2594344 w 11908465"/>
              <a:gd name="connsiteY86" fmla="*/ 2036135 h 4125432"/>
              <a:gd name="connsiteX87" fmla="*/ 2631558 w 11908465"/>
              <a:gd name="connsiteY87" fmla="*/ 2036135 h 4125432"/>
              <a:gd name="connsiteX88" fmla="*/ 2631558 w 11908465"/>
              <a:gd name="connsiteY88" fmla="*/ 2073348 h 4125432"/>
              <a:gd name="connsiteX89" fmla="*/ 2658139 w 11908465"/>
              <a:gd name="connsiteY89" fmla="*/ 2073348 h 4125432"/>
              <a:gd name="connsiteX90" fmla="*/ 2658139 w 11908465"/>
              <a:gd name="connsiteY90" fmla="*/ 2147776 h 4125432"/>
              <a:gd name="connsiteX91" fmla="*/ 2705986 w 11908465"/>
              <a:gd name="connsiteY91" fmla="*/ 2147776 h 4125432"/>
              <a:gd name="connsiteX92" fmla="*/ 2705986 w 11908465"/>
              <a:gd name="connsiteY92" fmla="*/ 2190307 h 4125432"/>
              <a:gd name="connsiteX93" fmla="*/ 2727251 w 11908465"/>
              <a:gd name="connsiteY93" fmla="*/ 2190307 h 4125432"/>
              <a:gd name="connsiteX94" fmla="*/ 2727251 w 11908465"/>
              <a:gd name="connsiteY94" fmla="*/ 2286000 h 4125432"/>
              <a:gd name="connsiteX95" fmla="*/ 2764465 w 11908465"/>
              <a:gd name="connsiteY95" fmla="*/ 2286000 h 4125432"/>
              <a:gd name="connsiteX96" fmla="*/ 2764465 w 11908465"/>
              <a:gd name="connsiteY96" fmla="*/ 2286000 h 4125432"/>
              <a:gd name="connsiteX97" fmla="*/ 2764465 w 11908465"/>
              <a:gd name="connsiteY97" fmla="*/ 2328530 h 4125432"/>
              <a:gd name="connsiteX98" fmla="*/ 2791046 w 11908465"/>
              <a:gd name="connsiteY98" fmla="*/ 2355111 h 4125432"/>
              <a:gd name="connsiteX99" fmla="*/ 2806995 w 11908465"/>
              <a:gd name="connsiteY99" fmla="*/ 2371060 h 4125432"/>
              <a:gd name="connsiteX100" fmla="*/ 2806995 w 11908465"/>
              <a:gd name="connsiteY100" fmla="*/ 2429539 h 4125432"/>
              <a:gd name="connsiteX101" fmla="*/ 2849525 w 11908465"/>
              <a:gd name="connsiteY101" fmla="*/ 2429539 h 4125432"/>
              <a:gd name="connsiteX102" fmla="*/ 2849525 w 11908465"/>
              <a:gd name="connsiteY102" fmla="*/ 2445488 h 4125432"/>
              <a:gd name="connsiteX103" fmla="*/ 2849525 w 11908465"/>
              <a:gd name="connsiteY103" fmla="*/ 2445488 h 4125432"/>
              <a:gd name="connsiteX104" fmla="*/ 2934586 w 11908465"/>
              <a:gd name="connsiteY104" fmla="*/ 2445488 h 4125432"/>
              <a:gd name="connsiteX105" fmla="*/ 2934586 w 11908465"/>
              <a:gd name="connsiteY105" fmla="*/ 2477386 h 4125432"/>
              <a:gd name="connsiteX106" fmla="*/ 3078125 w 11908465"/>
              <a:gd name="connsiteY106" fmla="*/ 2477386 h 4125432"/>
              <a:gd name="connsiteX107" fmla="*/ 3067493 w 11908465"/>
              <a:gd name="connsiteY107" fmla="*/ 2488018 h 4125432"/>
              <a:gd name="connsiteX108" fmla="*/ 3152553 w 11908465"/>
              <a:gd name="connsiteY108" fmla="*/ 2488018 h 4125432"/>
              <a:gd name="connsiteX109" fmla="*/ 3152553 w 11908465"/>
              <a:gd name="connsiteY109" fmla="*/ 2525232 h 4125432"/>
              <a:gd name="connsiteX110" fmla="*/ 3312042 w 11908465"/>
              <a:gd name="connsiteY110" fmla="*/ 2525232 h 4125432"/>
              <a:gd name="connsiteX111" fmla="*/ 3312042 w 11908465"/>
              <a:gd name="connsiteY111" fmla="*/ 2589028 h 4125432"/>
              <a:gd name="connsiteX112" fmla="*/ 3333307 w 11908465"/>
              <a:gd name="connsiteY112" fmla="*/ 2589028 h 4125432"/>
              <a:gd name="connsiteX113" fmla="*/ 3333307 w 11908465"/>
              <a:gd name="connsiteY113" fmla="*/ 2647507 h 4125432"/>
              <a:gd name="connsiteX114" fmla="*/ 3370521 w 11908465"/>
              <a:gd name="connsiteY114" fmla="*/ 2647507 h 4125432"/>
              <a:gd name="connsiteX115" fmla="*/ 3370521 w 11908465"/>
              <a:gd name="connsiteY115" fmla="*/ 2647507 h 4125432"/>
              <a:gd name="connsiteX116" fmla="*/ 3372127 w 11908465"/>
              <a:gd name="connsiteY116" fmla="*/ 2674088 h 4125432"/>
              <a:gd name="connsiteX117" fmla="*/ 3397102 w 11908465"/>
              <a:gd name="connsiteY117" fmla="*/ 2674088 h 4125432"/>
              <a:gd name="connsiteX118" fmla="*/ 3397102 w 11908465"/>
              <a:gd name="connsiteY118" fmla="*/ 2764465 h 4125432"/>
              <a:gd name="connsiteX119" fmla="*/ 3429000 w 11908465"/>
              <a:gd name="connsiteY119" fmla="*/ 2764465 h 4125432"/>
              <a:gd name="connsiteX120" fmla="*/ 3429000 w 11908465"/>
              <a:gd name="connsiteY120" fmla="*/ 2812311 h 4125432"/>
              <a:gd name="connsiteX121" fmla="*/ 3439632 w 11908465"/>
              <a:gd name="connsiteY121" fmla="*/ 2812311 h 4125432"/>
              <a:gd name="connsiteX122" fmla="*/ 3439632 w 11908465"/>
              <a:gd name="connsiteY122" fmla="*/ 2860158 h 4125432"/>
              <a:gd name="connsiteX123" fmla="*/ 3482163 w 11908465"/>
              <a:gd name="connsiteY123" fmla="*/ 2860158 h 4125432"/>
              <a:gd name="connsiteX124" fmla="*/ 3482163 w 11908465"/>
              <a:gd name="connsiteY124" fmla="*/ 2897372 h 4125432"/>
              <a:gd name="connsiteX125" fmla="*/ 3833037 w 11908465"/>
              <a:gd name="connsiteY125" fmla="*/ 2897372 h 4125432"/>
              <a:gd name="connsiteX126" fmla="*/ 3833037 w 11908465"/>
              <a:gd name="connsiteY126" fmla="*/ 2945218 h 4125432"/>
              <a:gd name="connsiteX127" fmla="*/ 3907465 w 11908465"/>
              <a:gd name="connsiteY127" fmla="*/ 2945218 h 4125432"/>
              <a:gd name="connsiteX128" fmla="*/ 3907465 w 11908465"/>
              <a:gd name="connsiteY128" fmla="*/ 2945218 h 4125432"/>
              <a:gd name="connsiteX129" fmla="*/ 3893786 w 11908465"/>
              <a:gd name="connsiteY129" fmla="*/ 2976174 h 4125432"/>
              <a:gd name="connsiteX130" fmla="*/ 3981893 w 11908465"/>
              <a:gd name="connsiteY130" fmla="*/ 3030279 h 4125432"/>
              <a:gd name="connsiteX131" fmla="*/ 4029739 w 11908465"/>
              <a:gd name="connsiteY131" fmla="*/ 3030279 h 4125432"/>
              <a:gd name="connsiteX132" fmla="*/ 4029739 w 11908465"/>
              <a:gd name="connsiteY132" fmla="*/ 3056860 h 4125432"/>
              <a:gd name="connsiteX133" fmla="*/ 4056321 w 11908465"/>
              <a:gd name="connsiteY133" fmla="*/ 3056860 h 4125432"/>
              <a:gd name="connsiteX134" fmla="*/ 4056321 w 11908465"/>
              <a:gd name="connsiteY134" fmla="*/ 3088758 h 4125432"/>
              <a:gd name="connsiteX135" fmla="*/ 4072270 w 11908465"/>
              <a:gd name="connsiteY135" fmla="*/ 3088758 h 4125432"/>
              <a:gd name="connsiteX136" fmla="*/ 4072270 w 11908465"/>
              <a:gd name="connsiteY136" fmla="*/ 3125972 h 4125432"/>
              <a:gd name="connsiteX137" fmla="*/ 4109484 w 11908465"/>
              <a:gd name="connsiteY137" fmla="*/ 3125972 h 4125432"/>
              <a:gd name="connsiteX138" fmla="*/ 4109484 w 11908465"/>
              <a:gd name="connsiteY138" fmla="*/ 3168502 h 4125432"/>
              <a:gd name="connsiteX139" fmla="*/ 4167963 w 11908465"/>
              <a:gd name="connsiteY139" fmla="*/ 3168502 h 4125432"/>
              <a:gd name="connsiteX140" fmla="*/ 4167963 w 11908465"/>
              <a:gd name="connsiteY140" fmla="*/ 3221665 h 4125432"/>
              <a:gd name="connsiteX141" fmla="*/ 4433777 w 11908465"/>
              <a:gd name="connsiteY141" fmla="*/ 3221665 h 4125432"/>
              <a:gd name="connsiteX142" fmla="*/ 4433777 w 11908465"/>
              <a:gd name="connsiteY142" fmla="*/ 3264195 h 4125432"/>
              <a:gd name="connsiteX143" fmla="*/ 4657060 w 11908465"/>
              <a:gd name="connsiteY143" fmla="*/ 3264195 h 4125432"/>
              <a:gd name="connsiteX144" fmla="*/ 4657060 w 11908465"/>
              <a:gd name="connsiteY144" fmla="*/ 3285460 h 4125432"/>
              <a:gd name="connsiteX145" fmla="*/ 5172739 w 11908465"/>
              <a:gd name="connsiteY145" fmla="*/ 3285460 h 4125432"/>
              <a:gd name="connsiteX146" fmla="*/ 5172739 w 11908465"/>
              <a:gd name="connsiteY146" fmla="*/ 3343939 h 4125432"/>
              <a:gd name="connsiteX147" fmla="*/ 5305646 w 11908465"/>
              <a:gd name="connsiteY147" fmla="*/ 3343939 h 4125432"/>
              <a:gd name="connsiteX148" fmla="*/ 5305646 w 11908465"/>
              <a:gd name="connsiteY148" fmla="*/ 3413051 h 4125432"/>
              <a:gd name="connsiteX149" fmla="*/ 5342860 w 11908465"/>
              <a:gd name="connsiteY149" fmla="*/ 3413051 h 4125432"/>
              <a:gd name="connsiteX150" fmla="*/ 5342860 w 11908465"/>
              <a:gd name="connsiteY150" fmla="*/ 3460897 h 4125432"/>
              <a:gd name="connsiteX151" fmla="*/ 5374758 w 11908465"/>
              <a:gd name="connsiteY151" fmla="*/ 3460897 h 4125432"/>
              <a:gd name="connsiteX152" fmla="*/ 5374758 w 11908465"/>
              <a:gd name="connsiteY152" fmla="*/ 3492795 h 4125432"/>
              <a:gd name="connsiteX153" fmla="*/ 5560828 w 11908465"/>
              <a:gd name="connsiteY153" fmla="*/ 3492795 h 4125432"/>
              <a:gd name="connsiteX154" fmla="*/ 5560828 w 11908465"/>
              <a:gd name="connsiteY154" fmla="*/ 3540641 h 4125432"/>
              <a:gd name="connsiteX155" fmla="*/ 6294474 w 11908465"/>
              <a:gd name="connsiteY155" fmla="*/ 3540641 h 4125432"/>
              <a:gd name="connsiteX156" fmla="*/ 6294474 w 11908465"/>
              <a:gd name="connsiteY156" fmla="*/ 3599121 h 4125432"/>
              <a:gd name="connsiteX157" fmla="*/ 6379535 w 11908465"/>
              <a:gd name="connsiteY157" fmla="*/ 3599121 h 4125432"/>
              <a:gd name="connsiteX158" fmla="*/ 6379535 w 11908465"/>
              <a:gd name="connsiteY158" fmla="*/ 3631018 h 4125432"/>
              <a:gd name="connsiteX159" fmla="*/ 6549656 w 11908465"/>
              <a:gd name="connsiteY159" fmla="*/ 3631018 h 4125432"/>
              <a:gd name="connsiteX160" fmla="*/ 6549656 w 11908465"/>
              <a:gd name="connsiteY160" fmla="*/ 3657600 h 4125432"/>
              <a:gd name="connsiteX161" fmla="*/ 6762307 w 11908465"/>
              <a:gd name="connsiteY161" fmla="*/ 3657600 h 4125432"/>
              <a:gd name="connsiteX162" fmla="*/ 6762307 w 11908465"/>
              <a:gd name="connsiteY162" fmla="*/ 3726711 h 4125432"/>
              <a:gd name="connsiteX163" fmla="*/ 6895214 w 11908465"/>
              <a:gd name="connsiteY163" fmla="*/ 3726711 h 4125432"/>
              <a:gd name="connsiteX164" fmla="*/ 6895214 w 11908465"/>
              <a:gd name="connsiteY164" fmla="*/ 3753293 h 4125432"/>
              <a:gd name="connsiteX165" fmla="*/ 7251405 w 11908465"/>
              <a:gd name="connsiteY165" fmla="*/ 3753293 h 4125432"/>
              <a:gd name="connsiteX166" fmla="*/ 7251405 w 11908465"/>
              <a:gd name="connsiteY166" fmla="*/ 3827721 h 4125432"/>
              <a:gd name="connsiteX167" fmla="*/ 7703288 w 11908465"/>
              <a:gd name="connsiteY167" fmla="*/ 3827721 h 4125432"/>
              <a:gd name="connsiteX168" fmla="*/ 7703288 w 11908465"/>
              <a:gd name="connsiteY168" fmla="*/ 3870251 h 4125432"/>
              <a:gd name="connsiteX169" fmla="*/ 7745818 w 11908465"/>
              <a:gd name="connsiteY169" fmla="*/ 3870251 h 4125432"/>
              <a:gd name="connsiteX170" fmla="*/ 7745818 w 11908465"/>
              <a:gd name="connsiteY170" fmla="*/ 3934046 h 4125432"/>
              <a:gd name="connsiteX171" fmla="*/ 7931888 w 11908465"/>
              <a:gd name="connsiteY171" fmla="*/ 3934046 h 4125432"/>
              <a:gd name="connsiteX172" fmla="*/ 7931888 w 11908465"/>
              <a:gd name="connsiteY172" fmla="*/ 3981893 h 4125432"/>
              <a:gd name="connsiteX173" fmla="*/ 10621925 w 11908465"/>
              <a:gd name="connsiteY173" fmla="*/ 3981893 h 4125432"/>
              <a:gd name="connsiteX174" fmla="*/ 10621925 w 11908465"/>
              <a:gd name="connsiteY174" fmla="*/ 4125432 h 4125432"/>
              <a:gd name="connsiteX175" fmla="*/ 11908465 w 11908465"/>
              <a:gd name="connsiteY175" fmla="*/ 4125432 h 4125432"/>
              <a:gd name="connsiteX0" fmla="*/ 0 w 11908465"/>
              <a:gd name="connsiteY0" fmla="*/ 0 h 4125432"/>
              <a:gd name="connsiteX1" fmla="*/ 132907 w 11908465"/>
              <a:gd name="connsiteY1" fmla="*/ 0 h 4125432"/>
              <a:gd name="connsiteX2" fmla="*/ 132907 w 11908465"/>
              <a:gd name="connsiteY2" fmla="*/ 37214 h 4125432"/>
              <a:gd name="connsiteX3" fmla="*/ 191386 w 11908465"/>
              <a:gd name="connsiteY3" fmla="*/ 37214 h 4125432"/>
              <a:gd name="connsiteX4" fmla="*/ 191386 w 11908465"/>
              <a:gd name="connsiteY4" fmla="*/ 63795 h 4125432"/>
              <a:gd name="connsiteX5" fmla="*/ 281763 w 11908465"/>
              <a:gd name="connsiteY5" fmla="*/ 63795 h 4125432"/>
              <a:gd name="connsiteX6" fmla="*/ 281763 w 11908465"/>
              <a:gd name="connsiteY6" fmla="*/ 90376 h 4125432"/>
              <a:gd name="connsiteX7" fmla="*/ 345558 w 11908465"/>
              <a:gd name="connsiteY7" fmla="*/ 90376 h 4125432"/>
              <a:gd name="connsiteX8" fmla="*/ 350874 w 11908465"/>
              <a:gd name="connsiteY8" fmla="*/ 95692 h 4125432"/>
              <a:gd name="connsiteX9" fmla="*/ 350874 w 11908465"/>
              <a:gd name="connsiteY9" fmla="*/ 95692 h 4125432"/>
              <a:gd name="connsiteX10" fmla="*/ 377456 w 11908465"/>
              <a:gd name="connsiteY10" fmla="*/ 122274 h 4125432"/>
              <a:gd name="connsiteX11" fmla="*/ 590107 w 11908465"/>
              <a:gd name="connsiteY11" fmla="*/ 122274 h 4125432"/>
              <a:gd name="connsiteX12" fmla="*/ 590107 w 11908465"/>
              <a:gd name="connsiteY12" fmla="*/ 170121 h 4125432"/>
              <a:gd name="connsiteX13" fmla="*/ 616688 w 11908465"/>
              <a:gd name="connsiteY13" fmla="*/ 170121 h 4125432"/>
              <a:gd name="connsiteX14" fmla="*/ 616688 w 11908465"/>
              <a:gd name="connsiteY14" fmla="*/ 244548 h 4125432"/>
              <a:gd name="connsiteX15" fmla="*/ 643270 w 11908465"/>
              <a:gd name="connsiteY15" fmla="*/ 244548 h 4125432"/>
              <a:gd name="connsiteX16" fmla="*/ 643270 w 11908465"/>
              <a:gd name="connsiteY16" fmla="*/ 297711 h 4125432"/>
              <a:gd name="connsiteX17" fmla="*/ 659219 w 11908465"/>
              <a:gd name="connsiteY17" fmla="*/ 313660 h 4125432"/>
              <a:gd name="connsiteX18" fmla="*/ 659219 w 11908465"/>
              <a:gd name="connsiteY18" fmla="*/ 393404 h 4125432"/>
              <a:gd name="connsiteX19" fmla="*/ 701749 w 11908465"/>
              <a:gd name="connsiteY19" fmla="*/ 393404 h 4125432"/>
              <a:gd name="connsiteX20" fmla="*/ 701749 w 11908465"/>
              <a:gd name="connsiteY20" fmla="*/ 430618 h 4125432"/>
              <a:gd name="connsiteX21" fmla="*/ 717698 w 11908465"/>
              <a:gd name="connsiteY21" fmla="*/ 430618 h 4125432"/>
              <a:gd name="connsiteX22" fmla="*/ 717698 w 11908465"/>
              <a:gd name="connsiteY22" fmla="*/ 451883 h 4125432"/>
              <a:gd name="connsiteX23" fmla="*/ 749595 w 11908465"/>
              <a:gd name="connsiteY23" fmla="*/ 451883 h 4125432"/>
              <a:gd name="connsiteX24" fmla="*/ 749595 w 11908465"/>
              <a:gd name="connsiteY24" fmla="*/ 542260 h 4125432"/>
              <a:gd name="connsiteX25" fmla="*/ 765544 w 11908465"/>
              <a:gd name="connsiteY25" fmla="*/ 542260 h 4125432"/>
              <a:gd name="connsiteX26" fmla="*/ 765544 w 11908465"/>
              <a:gd name="connsiteY26" fmla="*/ 590107 h 4125432"/>
              <a:gd name="connsiteX27" fmla="*/ 797442 w 11908465"/>
              <a:gd name="connsiteY27" fmla="*/ 590107 h 4125432"/>
              <a:gd name="connsiteX28" fmla="*/ 797442 w 11908465"/>
              <a:gd name="connsiteY28" fmla="*/ 632637 h 4125432"/>
              <a:gd name="connsiteX29" fmla="*/ 845288 w 11908465"/>
              <a:gd name="connsiteY29" fmla="*/ 632637 h 4125432"/>
              <a:gd name="connsiteX30" fmla="*/ 845288 w 11908465"/>
              <a:gd name="connsiteY30" fmla="*/ 659218 h 4125432"/>
              <a:gd name="connsiteX31" fmla="*/ 940981 w 11908465"/>
              <a:gd name="connsiteY31" fmla="*/ 659218 h 4125432"/>
              <a:gd name="connsiteX32" fmla="*/ 951614 w 11908465"/>
              <a:gd name="connsiteY32" fmla="*/ 669851 h 4125432"/>
              <a:gd name="connsiteX33" fmla="*/ 978195 w 11908465"/>
              <a:gd name="connsiteY33" fmla="*/ 669851 h 4125432"/>
              <a:gd name="connsiteX34" fmla="*/ 978195 w 11908465"/>
              <a:gd name="connsiteY34" fmla="*/ 696432 h 4125432"/>
              <a:gd name="connsiteX35" fmla="*/ 1084521 w 11908465"/>
              <a:gd name="connsiteY35" fmla="*/ 696432 h 4125432"/>
              <a:gd name="connsiteX36" fmla="*/ 1084521 w 11908465"/>
              <a:gd name="connsiteY36" fmla="*/ 738962 h 4125432"/>
              <a:gd name="connsiteX37" fmla="*/ 1111102 w 11908465"/>
              <a:gd name="connsiteY37" fmla="*/ 738962 h 4125432"/>
              <a:gd name="connsiteX38" fmla="*/ 1111102 w 11908465"/>
              <a:gd name="connsiteY38" fmla="*/ 754911 h 4125432"/>
              <a:gd name="connsiteX39" fmla="*/ 1148316 w 11908465"/>
              <a:gd name="connsiteY39" fmla="*/ 754911 h 4125432"/>
              <a:gd name="connsiteX40" fmla="*/ 1148316 w 11908465"/>
              <a:gd name="connsiteY40" fmla="*/ 770860 h 4125432"/>
              <a:gd name="connsiteX41" fmla="*/ 1244009 w 11908465"/>
              <a:gd name="connsiteY41" fmla="*/ 770860 h 4125432"/>
              <a:gd name="connsiteX42" fmla="*/ 1244009 w 11908465"/>
              <a:gd name="connsiteY42" fmla="*/ 808074 h 4125432"/>
              <a:gd name="connsiteX43" fmla="*/ 1265274 w 11908465"/>
              <a:gd name="connsiteY43" fmla="*/ 808074 h 4125432"/>
              <a:gd name="connsiteX44" fmla="*/ 1265274 w 11908465"/>
              <a:gd name="connsiteY44" fmla="*/ 871869 h 4125432"/>
              <a:gd name="connsiteX45" fmla="*/ 1291856 w 11908465"/>
              <a:gd name="connsiteY45" fmla="*/ 871869 h 4125432"/>
              <a:gd name="connsiteX46" fmla="*/ 1291856 w 11908465"/>
              <a:gd name="connsiteY46" fmla="*/ 914400 h 4125432"/>
              <a:gd name="connsiteX47" fmla="*/ 1307805 w 11908465"/>
              <a:gd name="connsiteY47" fmla="*/ 914400 h 4125432"/>
              <a:gd name="connsiteX48" fmla="*/ 1307805 w 11908465"/>
              <a:gd name="connsiteY48" fmla="*/ 962246 h 4125432"/>
              <a:gd name="connsiteX49" fmla="*/ 1329070 w 11908465"/>
              <a:gd name="connsiteY49" fmla="*/ 962246 h 4125432"/>
              <a:gd name="connsiteX50" fmla="*/ 1329070 w 11908465"/>
              <a:gd name="connsiteY50" fmla="*/ 1063255 h 4125432"/>
              <a:gd name="connsiteX51" fmla="*/ 1355651 w 11908465"/>
              <a:gd name="connsiteY51" fmla="*/ 1063255 h 4125432"/>
              <a:gd name="connsiteX52" fmla="*/ 1355651 w 11908465"/>
              <a:gd name="connsiteY52" fmla="*/ 1116418 h 4125432"/>
              <a:gd name="connsiteX53" fmla="*/ 1387549 w 11908465"/>
              <a:gd name="connsiteY53" fmla="*/ 1116418 h 4125432"/>
              <a:gd name="connsiteX54" fmla="*/ 1387549 w 11908465"/>
              <a:gd name="connsiteY54" fmla="*/ 1201479 h 4125432"/>
              <a:gd name="connsiteX55" fmla="*/ 1398181 w 11908465"/>
              <a:gd name="connsiteY55" fmla="*/ 1201479 h 4125432"/>
              <a:gd name="connsiteX56" fmla="*/ 1398181 w 11908465"/>
              <a:gd name="connsiteY56" fmla="*/ 1291855 h 4125432"/>
              <a:gd name="connsiteX57" fmla="*/ 1440711 w 11908465"/>
              <a:gd name="connsiteY57" fmla="*/ 1291855 h 4125432"/>
              <a:gd name="connsiteX58" fmla="*/ 1440711 w 11908465"/>
              <a:gd name="connsiteY58" fmla="*/ 1345018 h 4125432"/>
              <a:gd name="connsiteX59" fmla="*/ 1477925 w 11908465"/>
              <a:gd name="connsiteY59" fmla="*/ 1345018 h 4125432"/>
              <a:gd name="connsiteX60" fmla="*/ 1477925 w 11908465"/>
              <a:gd name="connsiteY60" fmla="*/ 1382232 h 4125432"/>
              <a:gd name="connsiteX61" fmla="*/ 1578935 w 11908465"/>
              <a:gd name="connsiteY61" fmla="*/ 1382232 h 4125432"/>
              <a:gd name="connsiteX62" fmla="*/ 1578935 w 11908465"/>
              <a:gd name="connsiteY62" fmla="*/ 1408814 h 4125432"/>
              <a:gd name="connsiteX63" fmla="*/ 1695893 w 11908465"/>
              <a:gd name="connsiteY63" fmla="*/ 1408814 h 4125432"/>
              <a:gd name="connsiteX64" fmla="*/ 1695893 w 11908465"/>
              <a:gd name="connsiteY64" fmla="*/ 1424762 h 4125432"/>
              <a:gd name="connsiteX65" fmla="*/ 1765005 w 11908465"/>
              <a:gd name="connsiteY65" fmla="*/ 1424762 h 4125432"/>
              <a:gd name="connsiteX66" fmla="*/ 1765005 w 11908465"/>
              <a:gd name="connsiteY66" fmla="*/ 1451344 h 4125432"/>
              <a:gd name="connsiteX67" fmla="*/ 1855381 w 11908465"/>
              <a:gd name="connsiteY67" fmla="*/ 1451344 h 4125432"/>
              <a:gd name="connsiteX68" fmla="*/ 1855381 w 11908465"/>
              <a:gd name="connsiteY68" fmla="*/ 1488558 h 4125432"/>
              <a:gd name="connsiteX69" fmla="*/ 1903228 w 11908465"/>
              <a:gd name="connsiteY69" fmla="*/ 1488558 h 4125432"/>
              <a:gd name="connsiteX70" fmla="*/ 1903228 w 11908465"/>
              <a:gd name="connsiteY70" fmla="*/ 1547037 h 4125432"/>
              <a:gd name="connsiteX71" fmla="*/ 1945758 w 11908465"/>
              <a:gd name="connsiteY71" fmla="*/ 1547037 h 4125432"/>
              <a:gd name="connsiteX72" fmla="*/ 1945758 w 11908465"/>
              <a:gd name="connsiteY72" fmla="*/ 1626781 h 4125432"/>
              <a:gd name="connsiteX73" fmla="*/ 1967023 w 11908465"/>
              <a:gd name="connsiteY73" fmla="*/ 1626781 h 4125432"/>
              <a:gd name="connsiteX74" fmla="*/ 1967023 w 11908465"/>
              <a:gd name="connsiteY74" fmla="*/ 1722474 h 4125432"/>
              <a:gd name="connsiteX75" fmla="*/ 2009553 w 11908465"/>
              <a:gd name="connsiteY75" fmla="*/ 1722474 h 4125432"/>
              <a:gd name="connsiteX76" fmla="*/ 2009553 w 11908465"/>
              <a:gd name="connsiteY76" fmla="*/ 1765004 h 4125432"/>
              <a:gd name="connsiteX77" fmla="*/ 2025502 w 11908465"/>
              <a:gd name="connsiteY77" fmla="*/ 1765004 h 4125432"/>
              <a:gd name="connsiteX78" fmla="*/ 2025502 w 11908465"/>
              <a:gd name="connsiteY78" fmla="*/ 1786269 h 4125432"/>
              <a:gd name="connsiteX79" fmla="*/ 2062716 w 11908465"/>
              <a:gd name="connsiteY79" fmla="*/ 1786269 h 4125432"/>
              <a:gd name="connsiteX80" fmla="*/ 2062716 w 11908465"/>
              <a:gd name="connsiteY80" fmla="*/ 1940441 h 4125432"/>
              <a:gd name="connsiteX81" fmla="*/ 2222205 w 11908465"/>
              <a:gd name="connsiteY81" fmla="*/ 1940441 h 4125432"/>
              <a:gd name="connsiteX82" fmla="*/ 2222205 w 11908465"/>
              <a:gd name="connsiteY82" fmla="*/ 1977655 h 4125432"/>
              <a:gd name="connsiteX83" fmla="*/ 2376377 w 11908465"/>
              <a:gd name="connsiteY83" fmla="*/ 1977655 h 4125432"/>
              <a:gd name="connsiteX84" fmla="*/ 2376377 w 11908465"/>
              <a:gd name="connsiteY84" fmla="*/ 1998921 h 4125432"/>
              <a:gd name="connsiteX85" fmla="*/ 2594344 w 11908465"/>
              <a:gd name="connsiteY85" fmla="*/ 1998921 h 4125432"/>
              <a:gd name="connsiteX86" fmla="*/ 2594344 w 11908465"/>
              <a:gd name="connsiteY86" fmla="*/ 2036135 h 4125432"/>
              <a:gd name="connsiteX87" fmla="*/ 2631558 w 11908465"/>
              <a:gd name="connsiteY87" fmla="*/ 2036135 h 4125432"/>
              <a:gd name="connsiteX88" fmla="*/ 2631558 w 11908465"/>
              <a:gd name="connsiteY88" fmla="*/ 2073348 h 4125432"/>
              <a:gd name="connsiteX89" fmla="*/ 2658139 w 11908465"/>
              <a:gd name="connsiteY89" fmla="*/ 2073348 h 4125432"/>
              <a:gd name="connsiteX90" fmla="*/ 2658139 w 11908465"/>
              <a:gd name="connsiteY90" fmla="*/ 2147776 h 4125432"/>
              <a:gd name="connsiteX91" fmla="*/ 2705986 w 11908465"/>
              <a:gd name="connsiteY91" fmla="*/ 2147776 h 4125432"/>
              <a:gd name="connsiteX92" fmla="*/ 2705986 w 11908465"/>
              <a:gd name="connsiteY92" fmla="*/ 2190307 h 4125432"/>
              <a:gd name="connsiteX93" fmla="*/ 2727251 w 11908465"/>
              <a:gd name="connsiteY93" fmla="*/ 2190307 h 4125432"/>
              <a:gd name="connsiteX94" fmla="*/ 2727251 w 11908465"/>
              <a:gd name="connsiteY94" fmla="*/ 2286000 h 4125432"/>
              <a:gd name="connsiteX95" fmla="*/ 2764465 w 11908465"/>
              <a:gd name="connsiteY95" fmla="*/ 2286000 h 4125432"/>
              <a:gd name="connsiteX96" fmla="*/ 2764465 w 11908465"/>
              <a:gd name="connsiteY96" fmla="*/ 2286000 h 4125432"/>
              <a:gd name="connsiteX97" fmla="*/ 2764465 w 11908465"/>
              <a:gd name="connsiteY97" fmla="*/ 2328530 h 4125432"/>
              <a:gd name="connsiteX98" fmla="*/ 2791046 w 11908465"/>
              <a:gd name="connsiteY98" fmla="*/ 2355111 h 4125432"/>
              <a:gd name="connsiteX99" fmla="*/ 2806995 w 11908465"/>
              <a:gd name="connsiteY99" fmla="*/ 2371060 h 4125432"/>
              <a:gd name="connsiteX100" fmla="*/ 2806995 w 11908465"/>
              <a:gd name="connsiteY100" fmla="*/ 2429539 h 4125432"/>
              <a:gd name="connsiteX101" fmla="*/ 2849525 w 11908465"/>
              <a:gd name="connsiteY101" fmla="*/ 2429539 h 4125432"/>
              <a:gd name="connsiteX102" fmla="*/ 2849525 w 11908465"/>
              <a:gd name="connsiteY102" fmla="*/ 2445488 h 4125432"/>
              <a:gd name="connsiteX103" fmla="*/ 2849525 w 11908465"/>
              <a:gd name="connsiteY103" fmla="*/ 2445488 h 4125432"/>
              <a:gd name="connsiteX104" fmla="*/ 2934586 w 11908465"/>
              <a:gd name="connsiteY104" fmla="*/ 2445488 h 4125432"/>
              <a:gd name="connsiteX105" fmla="*/ 2934586 w 11908465"/>
              <a:gd name="connsiteY105" fmla="*/ 2477386 h 4125432"/>
              <a:gd name="connsiteX106" fmla="*/ 3078125 w 11908465"/>
              <a:gd name="connsiteY106" fmla="*/ 2477386 h 4125432"/>
              <a:gd name="connsiteX107" fmla="*/ 3067493 w 11908465"/>
              <a:gd name="connsiteY107" fmla="*/ 2488018 h 4125432"/>
              <a:gd name="connsiteX108" fmla="*/ 3152553 w 11908465"/>
              <a:gd name="connsiteY108" fmla="*/ 2488018 h 4125432"/>
              <a:gd name="connsiteX109" fmla="*/ 3152553 w 11908465"/>
              <a:gd name="connsiteY109" fmla="*/ 2525232 h 4125432"/>
              <a:gd name="connsiteX110" fmla="*/ 3312042 w 11908465"/>
              <a:gd name="connsiteY110" fmla="*/ 2525232 h 4125432"/>
              <a:gd name="connsiteX111" fmla="*/ 3312042 w 11908465"/>
              <a:gd name="connsiteY111" fmla="*/ 2589028 h 4125432"/>
              <a:gd name="connsiteX112" fmla="*/ 3333307 w 11908465"/>
              <a:gd name="connsiteY112" fmla="*/ 2589028 h 4125432"/>
              <a:gd name="connsiteX113" fmla="*/ 3333307 w 11908465"/>
              <a:gd name="connsiteY113" fmla="*/ 2647507 h 4125432"/>
              <a:gd name="connsiteX114" fmla="*/ 3370521 w 11908465"/>
              <a:gd name="connsiteY114" fmla="*/ 2647507 h 4125432"/>
              <a:gd name="connsiteX115" fmla="*/ 3370521 w 11908465"/>
              <a:gd name="connsiteY115" fmla="*/ 2647507 h 4125432"/>
              <a:gd name="connsiteX116" fmla="*/ 3372127 w 11908465"/>
              <a:gd name="connsiteY116" fmla="*/ 2674088 h 4125432"/>
              <a:gd name="connsiteX117" fmla="*/ 3397102 w 11908465"/>
              <a:gd name="connsiteY117" fmla="*/ 2674088 h 4125432"/>
              <a:gd name="connsiteX118" fmla="*/ 3397102 w 11908465"/>
              <a:gd name="connsiteY118" fmla="*/ 2764465 h 4125432"/>
              <a:gd name="connsiteX119" fmla="*/ 3429000 w 11908465"/>
              <a:gd name="connsiteY119" fmla="*/ 2764465 h 4125432"/>
              <a:gd name="connsiteX120" fmla="*/ 3429000 w 11908465"/>
              <a:gd name="connsiteY120" fmla="*/ 2812311 h 4125432"/>
              <a:gd name="connsiteX121" fmla="*/ 3439632 w 11908465"/>
              <a:gd name="connsiteY121" fmla="*/ 2812311 h 4125432"/>
              <a:gd name="connsiteX122" fmla="*/ 3439632 w 11908465"/>
              <a:gd name="connsiteY122" fmla="*/ 2860158 h 4125432"/>
              <a:gd name="connsiteX123" fmla="*/ 3482163 w 11908465"/>
              <a:gd name="connsiteY123" fmla="*/ 2860158 h 4125432"/>
              <a:gd name="connsiteX124" fmla="*/ 3482163 w 11908465"/>
              <a:gd name="connsiteY124" fmla="*/ 2897372 h 4125432"/>
              <a:gd name="connsiteX125" fmla="*/ 3833037 w 11908465"/>
              <a:gd name="connsiteY125" fmla="*/ 2897372 h 4125432"/>
              <a:gd name="connsiteX126" fmla="*/ 3833037 w 11908465"/>
              <a:gd name="connsiteY126" fmla="*/ 2945218 h 4125432"/>
              <a:gd name="connsiteX127" fmla="*/ 3907465 w 11908465"/>
              <a:gd name="connsiteY127" fmla="*/ 2945218 h 4125432"/>
              <a:gd name="connsiteX128" fmla="*/ 3907465 w 11908465"/>
              <a:gd name="connsiteY128" fmla="*/ 2945218 h 4125432"/>
              <a:gd name="connsiteX129" fmla="*/ 3893786 w 11908465"/>
              <a:gd name="connsiteY129" fmla="*/ 2976174 h 4125432"/>
              <a:gd name="connsiteX130" fmla="*/ 3981727 w 11908465"/>
              <a:gd name="connsiteY130" fmla="*/ 2986032 h 4125432"/>
              <a:gd name="connsiteX131" fmla="*/ 3981893 w 11908465"/>
              <a:gd name="connsiteY131" fmla="*/ 3030279 h 4125432"/>
              <a:gd name="connsiteX132" fmla="*/ 4029739 w 11908465"/>
              <a:gd name="connsiteY132" fmla="*/ 3030279 h 4125432"/>
              <a:gd name="connsiteX133" fmla="*/ 4029739 w 11908465"/>
              <a:gd name="connsiteY133" fmla="*/ 3056860 h 4125432"/>
              <a:gd name="connsiteX134" fmla="*/ 4056321 w 11908465"/>
              <a:gd name="connsiteY134" fmla="*/ 3056860 h 4125432"/>
              <a:gd name="connsiteX135" fmla="*/ 4056321 w 11908465"/>
              <a:gd name="connsiteY135" fmla="*/ 3088758 h 4125432"/>
              <a:gd name="connsiteX136" fmla="*/ 4072270 w 11908465"/>
              <a:gd name="connsiteY136" fmla="*/ 3088758 h 4125432"/>
              <a:gd name="connsiteX137" fmla="*/ 4072270 w 11908465"/>
              <a:gd name="connsiteY137" fmla="*/ 3125972 h 4125432"/>
              <a:gd name="connsiteX138" fmla="*/ 4109484 w 11908465"/>
              <a:gd name="connsiteY138" fmla="*/ 3125972 h 4125432"/>
              <a:gd name="connsiteX139" fmla="*/ 4109484 w 11908465"/>
              <a:gd name="connsiteY139" fmla="*/ 3168502 h 4125432"/>
              <a:gd name="connsiteX140" fmla="*/ 4167963 w 11908465"/>
              <a:gd name="connsiteY140" fmla="*/ 3168502 h 4125432"/>
              <a:gd name="connsiteX141" fmla="*/ 4167963 w 11908465"/>
              <a:gd name="connsiteY141" fmla="*/ 3221665 h 4125432"/>
              <a:gd name="connsiteX142" fmla="*/ 4433777 w 11908465"/>
              <a:gd name="connsiteY142" fmla="*/ 3221665 h 4125432"/>
              <a:gd name="connsiteX143" fmla="*/ 4433777 w 11908465"/>
              <a:gd name="connsiteY143" fmla="*/ 3264195 h 4125432"/>
              <a:gd name="connsiteX144" fmla="*/ 4657060 w 11908465"/>
              <a:gd name="connsiteY144" fmla="*/ 3264195 h 4125432"/>
              <a:gd name="connsiteX145" fmla="*/ 4657060 w 11908465"/>
              <a:gd name="connsiteY145" fmla="*/ 3285460 h 4125432"/>
              <a:gd name="connsiteX146" fmla="*/ 5172739 w 11908465"/>
              <a:gd name="connsiteY146" fmla="*/ 3285460 h 4125432"/>
              <a:gd name="connsiteX147" fmla="*/ 5172739 w 11908465"/>
              <a:gd name="connsiteY147" fmla="*/ 3343939 h 4125432"/>
              <a:gd name="connsiteX148" fmla="*/ 5305646 w 11908465"/>
              <a:gd name="connsiteY148" fmla="*/ 3343939 h 4125432"/>
              <a:gd name="connsiteX149" fmla="*/ 5305646 w 11908465"/>
              <a:gd name="connsiteY149" fmla="*/ 3413051 h 4125432"/>
              <a:gd name="connsiteX150" fmla="*/ 5342860 w 11908465"/>
              <a:gd name="connsiteY150" fmla="*/ 3413051 h 4125432"/>
              <a:gd name="connsiteX151" fmla="*/ 5342860 w 11908465"/>
              <a:gd name="connsiteY151" fmla="*/ 3460897 h 4125432"/>
              <a:gd name="connsiteX152" fmla="*/ 5374758 w 11908465"/>
              <a:gd name="connsiteY152" fmla="*/ 3460897 h 4125432"/>
              <a:gd name="connsiteX153" fmla="*/ 5374758 w 11908465"/>
              <a:gd name="connsiteY153" fmla="*/ 3492795 h 4125432"/>
              <a:gd name="connsiteX154" fmla="*/ 5560828 w 11908465"/>
              <a:gd name="connsiteY154" fmla="*/ 3492795 h 4125432"/>
              <a:gd name="connsiteX155" fmla="*/ 5560828 w 11908465"/>
              <a:gd name="connsiteY155" fmla="*/ 3540641 h 4125432"/>
              <a:gd name="connsiteX156" fmla="*/ 6294474 w 11908465"/>
              <a:gd name="connsiteY156" fmla="*/ 3540641 h 4125432"/>
              <a:gd name="connsiteX157" fmla="*/ 6294474 w 11908465"/>
              <a:gd name="connsiteY157" fmla="*/ 3599121 h 4125432"/>
              <a:gd name="connsiteX158" fmla="*/ 6379535 w 11908465"/>
              <a:gd name="connsiteY158" fmla="*/ 3599121 h 4125432"/>
              <a:gd name="connsiteX159" fmla="*/ 6379535 w 11908465"/>
              <a:gd name="connsiteY159" fmla="*/ 3631018 h 4125432"/>
              <a:gd name="connsiteX160" fmla="*/ 6549656 w 11908465"/>
              <a:gd name="connsiteY160" fmla="*/ 3631018 h 4125432"/>
              <a:gd name="connsiteX161" fmla="*/ 6549656 w 11908465"/>
              <a:gd name="connsiteY161" fmla="*/ 3657600 h 4125432"/>
              <a:gd name="connsiteX162" fmla="*/ 6762307 w 11908465"/>
              <a:gd name="connsiteY162" fmla="*/ 3657600 h 4125432"/>
              <a:gd name="connsiteX163" fmla="*/ 6762307 w 11908465"/>
              <a:gd name="connsiteY163" fmla="*/ 3726711 h 4125432"/>
              <a:gd name="connsiteX164" fmla="*/ 6895214 w 11908465"/>
              <a:gd name="connsiteY164" fmla="*/ 3726711 h 4125432"/>
              <a:gd name="connsiteX165" fmla="*/ 6895214 w 11908465"/>
              <a:gd name="connsiteY165" fmla="*/ 3753293 h 4125432"/>
              <a:gd name="connsiteX166" fmla="*/ 7251405 w 11908465"/>
              <a:gd name="connsiteY166" fmla="*/ 3753293 h 4125432"/>
              <a:gd name="connsiteX167" fmla="*/ 7251405 w 11908465"/>
              <a:gd name="connsiteY167" fmla="*/ 3827721 h 4125432"/>
              <a:gd name="connsiteX168" fmla="*/ 7703288 w 11908465"/>
              <a:gd name="connsiteY168" fmla="*/ 3827721 h 4125432"/>
              <a:gd name="connsiteX169" fmla="*/ 7703288 w 11908465"/>
              <a:gd name="connsiteY169" fmla="*/ 3870251 h 4125432"/>
              <a:gd name="connsiteX170" fmla="*/ 7745818 w 11908465"/>
              <a:gd name="connsiteY170" fmla="*/ 3870251 h 4125432"/>
              <a:gd name="connsiteX171" fmla="*/ 7745818 w 11908465"/>
              <a:gd name="connsiteY171" fmla="*/ 3934046 h 4125432"/>
              <a:gd name="connsiteX172" fmla="*/ 7931888 w 11908465"/>
              <a:gd name="connsiteY172" fmla="*/ 3934046 h 4125432"/>
              <a:gd name="connsiteX173" fmla="*/ 7931888 w 11908465"/>
              <a:gd name="connsiteY173" fmla="*/ 3981893 h 4125432"/>
              <a:gd name="connsiteX174" fmla="*/ 10621925 w 11908465"/>
              <a:gd name="connsiteY174" fmla="*/ 3981893 h 4125432"/>
              <a:gd name="connsiteX175" fmla="*/ 10621925 w 11908465"/>
              <a:gd name="connsiteY175" fmla="*/ 4125432 h 4125432"/>
              <a:gd name="connsiteX176" fmla="*/ 11908465 w 11908465"/>
              <a:gd name="connsiteY176" fmla="*/ 4125432 h 4125432"/>
              <a:gd name="connsiteX0" fmla="*/ 0 w 11908465"/>
              <a:gd name="connsiteY0" fmla="*/ 0 h 4125432"/>
              <a:gd name="connsiteX1" fmla="*/ 132907 w 11908465"/>
              <a:gd name="connsiteY1" fmla="*/ 0 h 4125432"/>
              <a:gd name="connsiteX2" fmla="*/ 132907 w 11908465"/>
              <a:gd name="connsiteY2" fmla="*/ 37214 h 4125432"/>
              <a:gd name="connsiteX3" fmla="*/ 191386 w 11908465"/>
              <a:gd name="connsiteY3" fmla="*/ 37214 h 4125432"/>
              <a:gd name="connsiteX4" fmla="*/ 191386 w 11908465"/>
              <a:gd name="connsiteY4" fmla="*/ 63795 h 4125432"/>
              <a:gd name="connsiteX5" fmla="*/ 281763 w 11908465"/>
              <a:gd name="connsiteY5" fmla="*/ 63795 h 4125432"/>
              <a:gd name="connsiteX6" fmla="*/ 281763 w 11908465"/>
              <a:gd name="connsiteY6" fmla="*/ 90376 h 4125432"/>
              <a:gd name="connsiteX7" fmla="*/ 345558 w 11908465"/>
              <a:gd name="connsiteY7" fmla="*/ 90376 h 4125432"/>
              <a:gd name="connsiteX8" fmla="*/ 350874 w 11908465"/>
              <a:gd name="connsiteY8" fmla="*/ 95692 h 4125432"/>
              <a:gd name="connsiteX9" fmla="*/ 350874 w 11908465"/>
              <a:gd name="connsiteY9" fmla="*/ 95692 h 4125432"/>
              <a:gd name="connsiteX10" fmla="*/ 377456 w 11908465"/>
              <a:gd name="connsiteY10" fmla="*/ 122274 h 4125432"/>
              <a:gd name="connsiteX11" fmla="*/ 590107 w 11908465"/>
              <a:gd name="connsiteY11" fmla="*/ 122274 h 4125432"/>
              <a:gd name="connsiteX12" fmla="*/ 590107 w 11908465"/>
              <a:gd name="connsiteY12" fmla="*/ 170121 h 4125432"/>
              <a:gd name="connsiteX13" fmla="*/ 616688 w 11908465"/>
              <a:gd name="connsiteY13" fmla="*/ 170121 h 4125432"/>
              <a:gd name="connsiteX14" fmla="*/ 616688 w 11908465"/>
              <a:gd name="connsiteY14" fmla="*/ 244548 h 4125432"/>
              <a:gd name="connsiteX15" fmla="*/ 643270 w 11908465"/>
              <a:gd name="connsiteY15" fmla="*/ 244548 h 4125432"/>
              <a:gd name="connsiteX16" fmla="*/ 643270 w 11908465"/>
              <a:gd name="connsiteY16" fmla="*/ 297711 h 4125432"/>
              <a:gd name="connsiteX17" fmla="*/ 659219 w 11908465"/>
              <a:gd name="connsiteY17" fmla="*/ 313660 h 4125432"/>
              <a:gd name="connsiteX18" fmla="*/ 659219 w 11908465"/>
              <a:gd name="connsiteY18" fmla="*/ 393404 h 4125432"/>
              <a:gd name="connsiteX19" fmla="*/ 701749 w 11908465"/>
              <a:gd name="connsiteY19" fmla="*/ 393404 h 4125432"/>
              <a:gd name="connsiteX20" fmla="*/ 701749 w 11908465"/>
              <a:gd name="connsiteY20" fmla="*/ 430618 h 4125432"/>
              <a:gd name="connsiteX21" fmla="*/ 717698 w 11908465"/>
              <a:gd name="connsiteY21" fmla="*/ 430618 h 4125432"/>
              <a:gd name="connsiteX22" fmla="*/ 717698 w 11908465"/>
              <a:gd name="connsiteY22" fmla="*/ 451883 h 4125432"/>
              <a:gd name="connsiteX23" fmla="*/ 749595 w 11908465"/>
              <a:gd name="connsiteY23" fmla="*/ 451883 h 4125432"/>
              <a:gd name="connsiteX24" fmla="*/ 749595 w 11908465"/>
              <a:gd name="connsiteY24" fmla="*/ 542260 h 4125432"/>
              <a:gd name="connsiteX25" fmla="*/ 765544 w 11908465"/>
              <a:gd name="connsiteY25" fmla="*/ 542260 h 4125432"/>
              <a:gd name="connsiteX26" fmla="*/ 765544 w 11908465"/>
              <a:gd name="connsiteY26" fmla="*/ 590107 h 4125432"/>
              <a:gd name="connsiteX27" fmla="*/ 797442 w 11908465"/>
              <a:gd name="connsiteY27" fmla="*/ 590107 h 4125432"/>
              <a:gd name="connsiteX28" fmla="*/ 797442 w 11908465"/>
              <a:gd name="connsiteY28" fmla="*/ 632637 h 4125432"/>
              <a:gd name="connsiteX29" fmla="*/ 845288 w 11908465"/>
              <a:gd name="connsiteY29" fmla="*/ 632637 h 4125432"/>
              <a:gd name="connsiteX30" fmla="*/ 845288 w 11908465"/>
              <a:gd name="connsiteY30" fmla="*/ 659218 h 4125432"/>
              <a:gd name="connsiteX31" fmla="*/ 940981 w 11908465"/>
              <a:gd name="connsiteY31" fmla="*/ 659218 h 4125432"/>
              <a:gd name="connsiteX32" fmla="*/ 951614 w 11908465"/>
              <a:gd name="connsiteY32" fmla="*/ 669851 h 4125432"/>
              <a:gd name="connsiteX33" fmla="*/ 978195 w 11908465"/>
              <a:gd name="connsiteY33" fmla="*/ 669851 h 4125432"/>
              <a:gd name="connsiteX34" fmla="*/ 978195 w 11908465"/>
              <a:gd name="connsiteY34" fmla="*/ 696432 h 4125432"/>
              <a:gd name="connsiteX35" fmla="*/ 1084521 w 11908465"/>
              <a:gd name="connsiteY35" fmla="*/ 696432 h 4125432"/>
              <a:gd name="connsiteX36" fmla="*/ 1084521 w 11908465"/>
              <a:gd name="connsiteY36" fmla="*/ 738962 h 4125432"/>
              <a:gd name="connsiteX37" fmla="*/ 1111102 w 11908465"/>
              <a:gd name="connsiteY37" fmla="*/ 738962 h 4125432"/>
              <a:gd name="connsiteX38" fmla="*/ 1111102 w 11908465"/>
              <a:gd name="connsiteY38" fmla="*/ 754911 h 4125432"/>
              <a:gd name="connsiteX39" fmla="*/ 1148316 w 11908465"/>
              <a:gd name="connsiteY39" fmla="*/ 754911 h 4125432"/>
              <a:gd name="connsiteX40" fmla="*/ 1148316 w 11908465"/>
              <a:gd name="connsiteY40" fmla="*/ 770860 h 4125432"/>
              <a:gd name="connsiteX41" fmla="*/ 1244009 w 11908465"/>
              <a:gd name="connsiteY41" fmla="*/ 770860 h 4125432"/>
              <a:gd name="connsiteX42" fmla="*/ 1244009 w 11908465"/>
              <a:gd name="connsiteY42" fmla="*/ 808074 h 4125432"/>
              <a:gd name="connsiteX43" fmla="*/ 1265274 w 11908465"/>
              <a:gd name="connsiteY43" fmla="*/ 808074 h 4125432"/>
              <a:gd name="connsiteX44" fmla="*/ 1265274 w 11908465"/>
              <a:gd name="connsiteY44" fmla="*/ 871869 h 4125432"/>
              <a:gd name="connsiteX45" fmla="*/ 1291856 w 11908465"/>
              <a:gd name="connsiteY45" fmla="*/ 871869 h 4125432"/>
              <a:gd name="connsiteX46" fmla="*/ 1291856 w 11908465"/>
              <a:gd name="connsiteY46" fmla="*/ 914400 h 4125432"/>
              <a:gd name="connsiteX47" fmla="*/ 1307805 w 11908465"/>
              <a:gd name="connsiteY47" fmla="*/ 914400 h 4125432"/>
              <a:gd name="connsiteX48" fmla="*/ 1307805 w 11908465"/>
              <a:gd name="connsiteY48" fmla="*/ 962246 h 4125432"/>
              <a:gd name="connsiteX49" fmla="*/ 1329070 w 11908465"/>
              <a:gd name="connsiteY49" fmla="*/ 962246 h 4125432"/>
              <a:gd name="connsiteX50" fmla="*/ 1329070 w 11908465"/>
              <a:gd name="connsiteY50" fmla="*/ 1063255 h 4125432"/>
              <a:gd name="connsiteX51" fmla="*/ 1355651 w 11908465"/>
              <a:gd name="connsiteY51" fmla="*/ 1063255 h 4125432"/>
              <a:gd name="connsiteX52" fmla="*/ 1355651 w 11908465"/>
              <a:gd name="connsiteY52" fmla="*/ 1116418 h 4125432"/>
              <a:gd name="connsiteX53" fmla="*/ 1387549 w 11908465"/>
              <a:gd name="connsiteY53" fmla="*/ 1116418 h 4125432"/>
              <a:gd name="connsiteX54" fmla="*/ 1387549 w 11908465"/>
              <a:gd name="connsiteY54" fmla="*/ 1201479 h 4125432"/>
              <a:gd name="connsiteX55" fmla="*/ 1398181 w 11908465"/>
              <a:gd name="connsiteY55" fmla="*/ 1201479 h 4125432"/>
              <a:gd name="connsiteX56" fmla="*/ 1398181 w 11908465"/>
              <a:gd name="connsiteY56" fmla="*/ 1291855 h 4125432"/>
              <a:gd name="connsiteX57" fmla="*/ 1440711 w 11908465"/>
              <a:gd name="connsiteY57" fmla="*/ 1291855 h 4125432"/>
              <a:gd name="connsiteX58" fmla="*/ 1440711 w 11908465"/>
              <a:gd name="connsiteY58" fmla="*/ 1345018 h 4125432"/>
              <a:gd name="connsiteX59" fmla="*/ 1477925 w 11908465"/>
              <a:gd name="connsiteY59" fmla="*/ 1345018 h 4125432"/>
              <a:gd name="connsiteX60" fmla="*/ 1477925 w 11908465"/>
              <a:gd name="connsiteY60" fmla="*/ 1382232 h 4125432"/>
              <a:gd name="connsiteX61" fmla="*/ 1578935 w 11908465"/>
              <a:gd name="connsiteY61" fmla="*/ 1382232 h 4125432"/>
              <a:gd name="connsiteX62" fmla="*/ 1578935 w 11908465"/>
              <a:gd name="connsiteY62" fmla="*/ 1408814 h 4125432"/>
              <a:gd name="connsiteX63" fmla="*/ 1695893 w 11908465"/>
              <a:gd name="connsiteY63" fmla="*/ 1408814 h 4125432"/>
              <a:gd name="connsiteX64" fmla="*/ 1695893 w 11908465"/>
              <a:gd name="connsiteY64" fmla="*/ 1424762 h 4125432"/>
              <a:gd name="connsiteX65" fmla="*/ 1765005 w 11908465"/>
              <a:gd name="connsiteY65" fmla="*/ 1424762 h 4125432"/>
              <a:gd name="connsiteX66" fmla="*/ 1765005 w 11908465"/>
              <a:gd name="connsiteY66" fmla="*/ 1451344 h 4125432"/>
              <a:gd name="connsiteX67" fmla="*/ 1855381 w 11908465"/>
              <a:gd name="connsiteY67" fmla="*/ 1451344 h 4125432"/>
              <a:gd name="connsiteX68" fmla="*/ 1855381 w 11908465"/>
              <a:gd name="connsiteY68" fmla="*/ 1488558 h 4125432"/>
              <a:gd name="connsiteX69" fmla="*/ 1903228 w 11908465"/>
              <a:gd name="connsiteY69" fmla="*/ 1488558 h 4125432"/>
              <a:gd name="connsiteX70" fmla="*/ 1903228 w 11908465"/>
              <a:gd name="connsiteY70" fmla="*/ 1547037 h 4125432"/>
              <a:gd name="connsiteX71" fmla="*/ 1945758 w 11908465"/>
              <a:gd name="connsiteY71" fmla="*/ 1547037 h 4125432"/>
              <a:gd name="connsiteX72" fmla="*/ 1945758 w 11908465"/>
              <a:gd name="connsiteY72" fmla="*/ 1626781 h 4125432"/>
              <a:gd name="connsiteX73" fmla="*/ 1967023 w 11908465"/>
              <a:gd name="connsiteY73" fmla="*/ 1626781 h 4125432"/>
              <a:gd name="connsiteX74" fmla="*/ 1967023 w 11908465"/>
              <a:gd name="connsiteY74" fmla="*/ 1722474 h 4125432"/>
              <a:gd name="connsiteX75" fmla="*/ 2009553 w 11908465"/>
              <a:gd name="connsiteY75" fmla="*/ 1722474 h 4125432"/>
              <a:gd name="connsiteX76" fmla="*/ 2009553 w 11908465"/>
              <a:gd name="connsiteY76" fmla="*/ 1765004 h 4125432"/>
              <a:gd name="connsiteX77" fmla="*/ 2025502 w 11908465"/>
              <a:gd name="connsiteY77" fmla="*/ 1765004 h 4125432"/>
              <a:gd name="connsiteX78" fmla="*/ 2025502 w 11908465"/>
              <a:gd name="connsiteY78" fmla="*/ 1786269 h 4125432"/>
              <a:gd name="connsiteX79" fmla="*/ 2062716 w 11908465"/>
              <a:gd name="connsiteY79" fmla="*/ 1786269 h 4125432"/>
              <a:gd name="connsiteX80" fmla="*/ 2062716 w 11908465"/>
              <a:gd name="connsiteY80" fmla="*/ 1940441 h 4125432"/>
              <a:gd name="connsiteX81" fmla="*/ 2222205 w 11908465"/>
              <a:gd name="connsiteY81" fmla="*/ 1940441 h 4125432"/>
              <a:gd name="connsiteX82" fmla="*/ 2222205 w 11908465"/>
              <a:gd name="connsiteY82" fmla="*/ 1977655 h 4125432"/>
              <a:gd name="connsiteX83" fmla="*/ 2376377 w 11908465"/>
              <a:gd name="connsiteY83" fmla="*/ 1977655 h 4125432"/>
              <a:gd name="connsiteX84" fmla="*/ 2376377 w 11908465"/>
              <a:gd name="connsiteY84" fmla="*/ 1998921 h 4125432"/>
              <a:gd name="connsiteX85" fmla="*/ 2594344 w 11908465"/>
              <a:gd name="connsiteY85" fmla="*/ 1998921 h 4125432"/>
              <a:gd name="connsiteX86" fmla="*/ 2594344 w 11908465"/>
              <a:gd name="connsiteY86" fmla="*/ 2036135 h 4125432"/>
              <a:gd name="connsiteX87" fmla="*/ 2631558 w 11908465"/>
              <a:gd name="connsiteY87" fmla="*/ 2036135 h 4125432"/>
              <a:gd name="connsiteX88" fmla="*/ 2631558 w 11908465"/>
              <a:gd name="connsiteY88" fmla="*/ 2073348 h 4125432"/>
              <a:gd name="connsiteX89" fmla="*/ 2658139 w 11908465"/>
              <a:gd name="connsiteY89" fmla="*/ 2073348 h 4125432"/>
              <a:gd name="connsiteX90" fmla="*/ 2658139 w 11908465"/>
              <a:gd name="connsiteY90" fmla="*/ 2147776 h 4125432"/>
              <a:gd name="connsiteX91" fmla="*/ 2705986 w 11908465"/>
              <a:gd name="connsiteY91" fmla="*/ 2147776 h 4125432"/>
              <a:gd name="connsiteX92" fmla="*/ 2705986 w 11908465"/>
              <a:gd name="connsiteY92" fmla="*/ 2190307 h 4125432"/>
              <a:gd name="connsiteX93" fmla="*/ 2727251 w 11908465"/>
              <a:gd name="connsiteY93" fmla="*/ 2190307 h 4125432"/>
              <a:gd name="connsiteX94" fmla="*/ 2727251 w 11908465"/>
              <a:gd name="connsiteY94" fmla="*/ 2286000 h 4125432"/>
              <a:gd name="connsiteX95" fmla="*/ 2764465 w 11908465"/>
              <a:gd name="connsiteY95" fmla="*/ 2286000 h 4125432"/>
              <a:gd name="connsiteX96" fmla="*/ 2764465 w 11908465"/>
              <a:gd name="connsiteY96" fmla="*/ 2286000 h 4125432"/>
              <a:gd name="connsiteX97" fmla="*/ 2764465 w 11908465"/>
              <a:gd name="connsiteY97" fmla="*/ 2328530 h 4125432"/>
              <a:gd name="connsiteX98" fmla="*/ 2791046 w 11908465"/>
              <a:gd name="connsiteY98" fmla="*/ 2355111 h 4125432"/>
              <a:gd name="connsiteX99" fmla="*/ 2806995 w 11908465"/>
              <a:gd name="connsiteY99" fmla="*/ 2371060 h 4125432"/>
              <a:gd name="connsiteX100" fmla="*/ 2806995 w 11908465"/>
              <a:gd name="connsiteY100" fmla="*/ 2429539 h 4125432"/>
              <a:gd name="connsiteX101" fmla="*/ 2849525 w 11908465"/>
              <a:gd name="connsiteY101" fmla="*/ 2429539 h 4125432"/>
              <a:gd name="connsiteX102" fmla="*/ 2849525 w 11908465"/>
              <a:gd name="connsiteY102" fmla="*/ 2445488 h 4125432"/>
              <a:gd name="connsiteX103" fmla="*/ 2849525 w 11908465"/>
              <a:gd name="connsiteY103" fmla="*/ 2445488 h 4125432"/>
              <a:gd name="connsiteX104" fmla="*/ 2934586 w 11908465"/>
              <a:gd name="connsiteY104" fmla="*/ 2445488 h 4125432"/>
              <a:gd name="connsiteX105" fmla="*/ 2934586 w 11908465"/>
              <a:gd name="connsiteY105" fmla="*/ 2477386 h 4125432"/>
              <a:gd name="connsiteX106" fmla="*/ 3078125 w 11908465"/>
              <a:gd name="connsiteY106" fmla="*/ 2477386 h 4125432"/>
              <a:gd name="connsiteX107" fmla="*/ 3067493 w 11908465"/>
              <a:gd name="connsiteY107" fmla="*/ 2488018 h 4125432"/>
              <a:gd name="connsiteX108" fmla="*/ 3152553 w 11908465"/>
              <a:gd name="connsiteY108" fmla="*/ 2488018 h 4125432"/>
              <a:gd name="connsiteX109" fmla="*/ 3152553 w 11908465"/>
              <a:gd name="connsiteY109" fmla="*/ 2525232 h 4125432"/>
              <a:gd name="connsiteX110" fmla="*/ 3312042 w 11908465"/>
              <a:gd name="connsiteY110" fmla="*/ 2525232 h 4125432"/>
              <a:gd name="connsiteX111" fmla="*/ 3312042 w 11908465"/>
              <a:gd name="connsiteY111" fmla="*/ 2589028 h 4125432"/>
              <a:gd name="connsiteX112" fmla="*/ 3333307 w 11908465"/>
              <a:gd name="connsiteY112" fmla="*/ 2589028 h 4125432"/>
              <a:gd name="connsiteX113" fmla="*/ 3333307 w 11908465"/>
              <a:gd name="connsiteY113" fmla="*/ 2647507 h 4125432"/>
              <a:gd name="connsiteX114" fmla="*/ 3370521 w 11908465"/>
              <a:gd name="connsiteY114" fmla="*/ 2647507 h 4125432"/>
              <a:gd name="connsiteX115" fmla="*/ 3370521 w 11908465"/>
              <a:gd name="connsiteY115" fmla="*/ 2647507 h 4125432"/>
              <a:gd name="connsiteX116" fmla="*/ 3372127 w 11908465"/>
              <a:gd name="connsiteY116" fmla="*/ 2674088 h 4125432"/>
              <a:gd name="connsiteX117" fmla="*/ 3397102 w 11908465"/>
              <a:gd name="connsiteY117" fmla="*/ 2674088 h 4125432"/>
              <a:gd name="connsiteX118" fmla="*/ 3397102 w 11908465"/>
              <a:gd name="connsiteY118" fmla="*/ 2764465 h 4125432"/>
              <a:gd name="connsiteX119" fmla="*/ 3429000 w 11908465"/>
              <a:gd name="connsiteY119" fmla="*/ 2764465 h 4125432"/>
              <a:gd name="connsiteX120" fmla="*/ 3429000 w 11908465"/>
              <a:gd name="connsiteY120" fmla="*/ 2812311 h 4125432"/>
              <a:gd name="connsiteX121" fmla="*/ 3439632 w 11908465"/>
              <a:gd name="connsiteY121" fmla="*/ 2812311 h 4125432"/>
              <a:gd name="connsiteX122" fmla="*/ 3439632 w 11908465"/>
              <a:gd name="connsiteY122" fmla="*/ 2860158 h 4125432"/>
              <a:gd name="connsiteX123" fmla="*/ 3482163 w 11908465"/>
              <a:gd name="connsiteY123" fmla="*/ 2860158 h 4125432"/>
              <a:gd name="connsiteX124" fmla="*/ 3482163 w 11908465"/>
              <a:gd name="connsiteY124" fmla="*/ 2897372 h 4125432"/>
              <a:gd name="connsiteX125" fmla="*/ 3833037 w 11908465"/>
              <a:gd name="connsiteY125" fmla="*/ 2897372 h 4125432"/>
              <a:gd name="connsiteX126" fmla="*/ 3833037 w 11908465"/>
              <a:gd name="connsiteY126" fmla="*/ 2945218 h 4125432"/>
              <a:gd name="connsiteX127" fmla="*/ 3907465 w 11908465"/>
              <a:gd name="connsiteY127" fmla="*/ 2945218 h 4125432"/>
              <a:gd name="connsiteX128" fmla="*/ 3907465 w 11908465"/>
              <a:gd name="connsiteY128" fmla="*/ 2945218 h 4125432"/>
              <a:gd name="connsiteX129" fmla="*/ 3893786 w 11908465"/>
              <a:gd name="connsiteY129" fmla="*/ 2976174 h 4125432"/>
              <a:gd name="connsiteX130" fmla="*/ 3981727 w 11908465"/>
              <a:gd name="connsiteY130" fmla="*/ 2986032 h 4125432"/>
              <a:gd name="connsiteX131" fmla="*/ 3981893 w 11908465"/>
              <a:gd name="connsiteY131" fmla="*/ 3030279 h 4125432"/>
              <a:gd name="connsiteX132" fmla="*/ 4029739 w 11908465"/>
              <a:gd name="connsiteY132" fmla="*/ 3030279 h 4125432"/>
              <a:gd name="connsiteX133" fmla="*/ 4029739 w 11908465"/>
              <a:gd name="connsiteY133" fmla="*/ 3056860 h 4125432"/>
              <a:gd name="connsiteX134" fmla="*/ 4056321 w 11908465"/>
              <a:gd name="connsiteY134" fmla="*/ 3056860 h 4125432"/>
              <a:gd name="connsiteX135" fmla="*/ 4056321 w 11908465"/>
              <a:gd name="connsiteY135" fmla="*/ 3088758 h 4125432"/>
              <a:gd name="connsiteX136" fmla="*/ 4072270 w 11908465"/>
              <a:gd name="connsiteY136" fmla="*/ 3088758 h 4125432"/>
              <a:gd name="connsiteX137" fmla="*/ 4072270 w 11908465"/>
              <a:gd name="connsiteY137" fmla="*/ 3125972 h 4125432"/>
              <a:gd name="connsiteX138" fmla="*/ 4109484 w 11908465"/>
              <a:gd name="connsiteY138" fmla="*/ 3125972 h 4125432"/>
              <a:gd name="connsiteX139" fmla="*/ 4109484 w 11908465"/>
              <a:gd name="connsiteY139" fmla="*/ 3168502 h 4125432"/>
              <a:gd name="connsiteX140" fmla="*/ 4167963 w 11908465"/>
              <a:gd name="connsiteY140" fmla="*/ 3168502 h 4125432"/>
              <a:gd name="connsiteX141" fmla="*/ 4167963 w 11908465"/>
              <a:gd name="connsiteY141" fmla="*/ 3221665 h 4125432"/>
              <a:gd name="connsiteX142" fmla="*/ 4433777 w 11908465"/>
              <a:gd name="connsiteY142" fmla="*/ 3221665 h 4125432"/>
              <a:gd name="connsiteX143" fmla="*/ 4433777 w 11908465"/>
              <a:gd name="connsiteY143" fmla="*/ 3264195 h 4125432"/>
              <a:gd name="connsiteX144" fmla="*/ 4657060 w 11908465"/>
              <a:gd name="connsiteY144" fmla="*/ 3264195 h 4125432"/>
              <a:gd name="connsiteX145" fmla="*/ 4657060 w 11908465"/>
              <a:gd name="connsiteY145" fmla="*/ 3285460 h 4125432"/>
              <a:gd name="connsiteX146" fmla="*/ 5172739 w 11908465"/>
              <a:gd name="connsiteY146" fmla="*/ 3285460 h 4125432"/>
              <a:gd name="connsiteX147" fmla="*/ 5172739 w 11908465"/>
              <a:gd name="connsiteY147" fmla="*/ 3343939 h 4125432"/>
              <a:gd name="connsiteX148" fmla="*/ 5305646 w 11908465"/>
              <a:gd name="connsiteY148" fmla="*/ 3343939 h 4125432"/>
              <a:gd name="connsiteX149" fmla="*/ 5305646 w 11908465"/>
              <a:gd name="connsiteY149" fmla="*/ 3413051 h 4125432"/>
              <a:gd name="connsiteX150" fmla="*/ 5342860 w 11908465"/>
              <a:gd name="connsiteY150" fmla="*/ 3413051 h 4125432"/>
              <a:gd name="connsiteX151" fmla="*/ 5342860 w 11908465"/>
              <a:gd name="connsiteY151" fmla="*/ 3460897 h 4125432"/>
              <a:gd name="connsiteX152" fmla="*/ 5374758 w 11908465"/>
              <a:gd name="connsiteY152" fmla="*/ 3460897 h 4125432"/>
              <a:gd name="connsiteX153" fmla="*/ 5374758 w 11908465"/>
              <a:gd name="connsiteY153" fmla="*/ 3492795 h 4125432"/>
              <a:gd name="connsiteX154" fmla="*/ 5560828 w 11908465"/>
              <a:gd name="connsiteY154" fmla="*/ 3492795 h 4125432"/>
              <a:gd name="connsiteX155" fmla="*/ 5560828 w 11908465"/>
              <a:gd name="connsiteY155" fmla="*/ 3540641 h 4125432"/>
              <a:gd name="connsiteX156" fmla="*/ 6294474 w 11908465"/>
              <a:gd name="connsiteY156" fmla="*/ 3540641 h 4125432"/>
              <a:gd name="connsiteX157" fmla="*/ 6294474 w 11908465"/>
              <a:gd name="connsiteY157" fmla="*/ 3599121 h 4125432"/>
              <a:gd name="connsiteX158" fmla="*/ 6379535 w 11908465"/>
              <a:gd name="connsiteY158" fmla="*/ 3599121 h 4125432"/>
              <a:gd name="connsiteX159" fmla="*/ 6379535 w 11908465"/>
              <a:gd name="connsiteY159" fmla="*/ 3631018 h 4125432"/>
              <a:gd name="connsiteX160" fmla="*/ 6549656 w 11908465"/>
              <a:gd name="connsiteY160" fmla="*/ 3631018 h 4125432"/>
              <a:gd name="connsiteX161" fmla="*/ 6549656 w 11908465"/>
              <a:gd name="connsiteY161" fmla="*/ 3657600 h 4125432"/>
              <a:gd name="connsiteX162" fmla="*/ 6762307 w 11908465"/>
              <a:gd name="connsiteY162" fmla="*/ 3657600 h 4125432"/>
              <a:gd name="connsiteX163" fmla="*/ 6762307 w 11908465"/>
              <a:gd name="connsiteY163" fmla="*/ 3726711 h 4125432"/>
              <a:gd name="connsiteX164" fmla="*/ 6895214 w 11908465"/>
              <a:gd name="connsiteY164" fmla="*/ 3726711 h 4125432"/>
              <a:gd name="connsiteX165" fmla="*/ 6895214 w 11908465"/>
              <a:gd name="connsiteY165" fmla="*/ 3753293 h 4125432"/>
              <a:gd name="connsiteX166" fmla="*/ 7251405 w 11908465"/>
              <a:gd name="connsiteY166" fmla="*/ 3753293 h 4125432"/>
              <a:gd name="connsiteX167" fmla="*/ 7251405 w 11908465"/>
              <a:gd name="connsiteY167" fmla="*/ 3827721 h 4125432"/>
              <a:gd name="connsiteX168" fmla="*/ 7703288 w 11908465"/>
              <a:gd name="connsiteY168" fmla="*/ 3827721 h 4125432"/>
              <a:gd name="connsiteX169" fmla="*/ 7703288 w 11908465"/>
              <a:gd name="connsiteY169" fmla="*/ 3870251 h 4125432"/>
              <a:gd name="connsiteX170" fmla="*/ 7745818 w 11908465"/>
              <a:gd name="connsiteY170" fmla="*/ 3870251 h 4125432"/>
              <a:gd name="connsiteX171" fmla="*/ 7745818 w 11908465"/>
              <a:gd name="connsiteY171" fmla="*/ 3934046 h 4125432"/>
              <a:gd name="connsiteX172" fmla="*/ 7931888 w 11908465"/>
              <a:gd name="connsiteY172" fmla="*/ 3934046 h 4125432"/>
              <a:gd name="connsiteX173" fmla="*/ 7931888 w 11908465"/>
              <a:gd name="connsiteY173" fmla="*/ 3981893 h 4125432"/>
              <a:gd name="connsiteX174" fmla="*/ 10621925 w 11908465"/>
              <a:gd name="connsiteY174" fmla="*/ 3981893 h 4125432"/>
              <a:gd name="connsiteX175" fmla="*/ 10621925 w 11908465"/>
              <a:gd name="connsiteY175" fmla="*/ 4125432 h 4125432"/>
              <a:gd name="connsiteX176" fmla="*/ 11908465 w 11908465"/>
              <a:gd name="connsiteY176" fmla="*/ 4125432 h 4125432"/>
              <a:gd name="connsiteX0" fmla="*/ 0 w 11908465"/>
              <a:gd name="connsiteY0" fmla="*/ 0 h 4125432"/>
              <a:gd name="connsiteX1" fmla="*/ 132907 w 11908465"/>
              <a:gd name="connsiteY1" fmla="*/ 0 h 4125432"/>
              <a:gd name="connsiteX2" fmla="*/ 132907 w 11908465"/>
              <a:gd name="connsiteY2" fmla="*/ 37214 h 4125432"/>
              <a:gd name="connsiteX3" fmla="*/ 191386 w 11908465"/>
              <a:gd name="connsiteY3" fmla="*/ 37214 h 4125432"/>
              <a:gd name="connsiteX4" fmla="*/ 191386 w 11908465"/>
              <a:gd name="connsiteY4" fmla="*/ 63795 h 4125432"/>
              <a:gd name="connsiteX5" fmla="*/ 281763 w 11908465"/>
              <a:gd name="connsiteY5" fmla="*/ 63795 h 4125432"/>
              <a:gd name="connsiteX6" fmla="*/ 281763 w 11908465"/>
              <a:gd name="connsiteY6" fmla="*/ 90376 h 4125432"/>
              <a:gd name="connsiteX7" fmla="*/ 345558 w 11908465"/>
              <a:gd name="connsiteY7" fmla="*/ 90376 h 4125432"/>
              <a:gd name="connsiteX8" fmla="*/ 350874 w 11908465"/>
              <a:gd name="connsiteY8" fmla="*/ 95692 h 4125432"/>
              <a:gd name="connsiteX9" fmla="*/ 350874 w 11908465"/>
              <a:gd name="connsiteY9" fmla="*/ 95692 h 4125432"/>
              <a:gd name="connsiteX10" fmla="*/ 377456 w 11908465"/>
              <a:gd name="connsiteY10" fmla="*/ 122274 h 4125432"/>
              <a:gd name="connsiteX11" fmla="*/ 590107 w 11908465"/>
              <a:gd name="connsiteY11" fmla="*/ 122274 h 4125432"/>
              <a:gd name="connsiteX12" fmla="*/ 590107 w 11908465"/>
              <a:gd name="connsiteY12" fmla="*/ 170121 h 4125432"/>
              <a:gd name="connsiteX13" fmla="*/ 616688 w 11908465"/>
              <a:gd name="connsiteY13" fmla="*/ 170121 h 4125432"/>
              <a:gd name="connsiteX14" fmla="*/ 616688 w 11908465"/>
              <a:gd name="connsiteY14" fmla="*/ 244548 h 4125432"/>
              <a:gd name="connsiteX15" fmla="*/ 643270 w 11908465"/>
              <a:gd name="connsiteY15" fmla="*/ 244548 h 4125432"/>
              <a:gd name="connsiteX16" fmla="*/ 643270 w 11908465"/>
              <a:gd name="connsiteY16" fmla="*/ 297711 h 4125432"/>
              <a:gd name="connsiteX17" fmla="*/ 659219 w 11908465"/>
              <a:gd name="connsiteY17" fmla="*/ 313660 h 4125432"/>
              <a:gd name="connsiteX18" fmla="*/ 659219 w 11908465"/>
              <a:gd name="connsiteY18" fmla="*/ 393404 h 4125432"/>
              <a:gd name="connsiteX19" fmla="*/ 701749 w 11908465"/>
              <a:gd name="connsiteY19" fmla="*/ 393404 h 4125432"/>
              <a:gd name="connsiteX20" fmla="*/ 701749 w 11908465"/>
              <a:gd name="connsiteY20" fmla="*/ 430618 h 4125432"/>
              <a:gd name="connsiteX21" fmla="*/ 717698 w 11908465"/>
              <a:gd name="connsiteY21" fmla="*/ 430618 h 4125432"/>
              <a:gd name="connsiteX22" fmla="*/ 717698 w 11908465"/>
              <a:gd name="connsiteY22" fmla="*/ 451883 h 4125432"/>
              <a:gd name="connsiteX23" fmla="*/ 749595 w 11908465"/>
              <a:gd name="connsiteY23" fmla="*/ 451883 h 4125432"/>
              <a:gd name="connsiteX24" fmla="*/ 749595 w 11908465"/>
              <a:gd name="connsiteY24" fmla="*/ 542260 h 4125432"/>
              <a:gd name="connsiteX25" fmla="*/ 765544 w 11908465"/>
              <a:gd name="connsiteY25" fmla="*/ 542260 h 4125432"/>
              <a:gd name="connsiteX26" fmla="*/ 765544 w 11908465"/>
              <a:gd name="connsiteY26" fmla="*/ 590107 h 4125432"/>
              <a:gd name="connsiteX27" fmla="*/ 797442 w 11908465"/>
              <a:gd name="connsiteY27" fmla="*/ 590107 h 4125432"/>
              <a:gd name="connsiteX28" fmla="*/ 797442 w 11908465"/>
              <a:gd name="connsiteY28" fmla="*/ 632637 h 4125432"/>
              <a:gd name="connsiteX29" fmla="*/ 845288 w 11908465"/>
              <a:gd name="connsiteY29" fmla="*/ 632637 h 4125432"/>
              <a:gd name="connsiteX30" fmla="*/ 845288 w 11908465"/>
              <a:gd name="connsiteY30" fmla="*/ 659218 h 4125432"/>
              <a:gd name="connsiteX31" fmla="*/ 940981 w 11908465"/>
              <a:gd name="connsiteY31" fmla="*/ 659218 h 4125432"/>
              <a:gd name="connsiteX32" fmla="*/ 951614 w 11908465"/>
              <a:gd name="connsiteY32" fmla="*/ 669851 h 4125432"/>
              <a:gd name="connsiteX33" fmla="*/ 978195 w 11908465"/>
              <a:gd name="connsiteY33" fmla="*/ 669851 h 4125432"/>
              <a:gd name="connsiteX34" fmla="*/ 978195 w 11908465"/>
              <a:gd name="connsiteY34" fmla="*/ 696432 h 4125432"/>
              <a:gd name="connsiteX35" fmla="*/ 1084521 w 11908465"/>
              <a:gd name="connsiteY35" fmla="*/ 696432 h 4125432"/>
              <a:gd name="connsiteX36" fmla="*/ 1084521 w 11908465"/>
              <a:gd name="connsiteY36" fmla="*/ 738962 h 4125432"/>
              <a:gd name="connsiteX37" fmla="*/ 1111102 w 11908465"/>
              <a:gd name="connsiteY37" fmla="*/ 738962 h 4125432"/>
              <a:gd name="connsiteX38" fmla="*/ 1111102 w 11908465"/>
              <a:gd name="connsiteY38" fmla="*/ 754911 h 4125432"/>
              <a:gd name="connsiteX39" fmla="*/ 1148316 w 11908465"/>
              <a:gd name="connsiteY39" fmla="*/ 754911 h 4125432"/>
              <a:gd name="connsiteX40" fmla="*/ 1148316 w 11908465"/>
              <a:gd name="connsiteY40" fmla="*/ 770860 h 4125432"/>
              <a:gd name="connsiteX41" fmla="*/ 1244009 w 11908465"/>
              <a:gd name="connsiteY41" fmla="*/ 770860 h 4125432"/>
              <a:gd name="connsiteX42" fmla="*/ 1244009 w 11908465"/>
              <a:gd name="connsiteY42" fmla="*/ 808074 h 4125432"/>
              <a:gd name="connsiteX43" fmla="*/ 1265274 w 11908465"/>
              <a:gd name="connsiteY43" fmla="*/ 808074 h 4125432"/>
              <a:gd name="connsiteX44" fmla="*/ 1265274 w 11908465"/>
              <a:gd name="connsiteY44" fmla="*/ 871869 h 4125432"/>
              <a:gd name="connsiteX45" fmla="*/ 1291856 w 11908465"/>
              <a:gd name="connsiteY45" fmla="*/ 871869 h 4125432"/>
              <a:gd name="connsiteX46" fmla="*/ 1291856 w 11908465"/>
              <a:gd name="connsiteY46" fmla="*/ 914400 h 4125432"/>
              <a:gd name="connsiteX47" fmla="*/ 1307805 w 11908465"/>
              <a:gd name="connsiteY47" fmla="*/ 914400 h 4125432"/>
              <a:gd name="connsiteX48" fmla="*/ 1307805 w 11908465"/>
              <a:gd name="connsiteY48" fmla="*/ 962246 h 4125432"/>
              <a:gd name="connsiteX49" fmla="*/ 1329070 w 11908465"/>
              <a:gd name="connsiteY49" fmla="*/ 962246 h 4125432"/>
              <a:gd name="connsiteX50" fmla="*/ 1329070 w 11908465"/>
              <a:gd name="connsiteY50" fmla="*/ 1063255 h 4125432"/>
              <a:gd name="connsiteX51" fmla="*/ 1355651 w 11908465"/>
              <a:gd name="connsiteY51" fmla="*/ 1063255 h 4125432"/>
              <a:gd name="connsiteX52" fmla="*/ 1355651 w 11908465"/>
              <a:gd name="connsiteY52" fmla="*/ 1116418 h 4125432"/>
              <a:gd name="connsiteX53" fmla="*/ 1387549 w 11908465"/>
              <a:gd name="connsiteY53" fmla="*/ 1116418 h 4125432"/>
              <a:gd name="connsiteX54" fmla="*/ 1387549 w 11908465"/>
              <a:gd name="connsiteY54" fmla="*/ 1201479 h 4125432"/>
              <a:gd name="connsiteX55" fmla="*/ 1398181 w 11908465"/>
              <a:gd name="connsiteY55" fmla="*/ 1201479 h 4125432"/>
              <a:gd name="connsiteX56" fmla="*/ 1398181 w 11908465"/>
              <a:gd name="connsiteY56" fmla="*/ 1291855 h 4125432"/>
              <a:gd name="connsiteX57" fmla="*/ 1440711 w 11908465"/>
              <a:gd name="connsiteY57" fmla="*/ 1291855 h 4125432"/>
              <a:gd name="connsiteX58" fmla="*/ 1440711 w 11908465"/>
              <a:gd name="connsiteY58" fmla="*/ 1345018 h 4125432"/>
              <a:gd name="connsiteX59" fmla="*/ 1477925 w 11908465"/>
              <a:gd name="connsiteY59" fmla="*/ 1345018 h 4125432"/>
              <a:gd name="connsiteX60" fmla="*/ 1477925 w 11908465"/>
              <a:gd name="connsiteY60" fmla="*/ 1382232 h 4125432"/>
              <a:gd name="connsiteX61" fmla="*/ 1578935 w 11908465"/>
              <a:gd name="connsiteY61" fmla="*/ 1382232 h 4125432"/>
              <a:gd name="connsiteX62" fmla="*/ 1578935 w 11908465"/>
              <a:gd name="connsiteY62" fmla="*/ 1408814 h 4125432"/>
              <a:gd name="connsiteX63" fmla="*/ 1695893 w 11908465"/>
              <a:gd name="connsiteY63" fmla="*/ 1408814 h 4125432"/>
              <a:gd name="connsiteX64" fmla="*/ 1695893 w 11908465"/>
              <a:gd name="connsiteY64" fmla="*/ 1424762 h 4125432"/>
              <a:gd name="connsiteX65" fmla="*/ 1765005 w 11908465"/>
              <a:gd name="connsiteY65" fmla="*/ 1424762 h 4125432"/>
              <a:gd name="connsiteX66" fmla="*/ 1765005 w 11908465"/>
              <a:gd name="connsiteY66" fmla="*/ 1451344 h 4125432"/>
              <a:gd name="connsiteX67" fmla="*/ 1855381 w 11908465"/>
              <a:gd name="connsiteY67" fmla="*/ 1451344 h 4125432"/>
              <a:gd name="connsiteX68" fmla="*/ 1855381 w 11908465"/>
              <a:gd name="connsiteY68" fmla="*/ 1488558 h 4125432"/>
              <a:gd name="connsiteX69" fmla="*/ 1903228 w 11908465"/>
              <a:gd name="connsiteY69" fmla="*/ 1488558 h 4125432"/>
              <a:gd name="connsiteX70" fmla="*/ 1903228 w 11908465"/>
              <a:gd name="connsiteY70" fmla="*/ 1547037 h 4125432"/>
              <a:gd name="connsiteX71" fmla="*/ 1945758 w 11908465"/>
              <a:gd name="connsiteY71" fmla="*/ 1547037 h 4125432"/>
              <a:gd name="connsiteX72" fmla="*/ 1945758 w 11908465"/>
              <a:gd name="connsiteY72" fmla="*/ 1626781 h 4125432"/>
              <a:gd name="connsiteX73" fmla="*/ 1967023 w 11908465"/>
              <a:gd name="connsiteY73" fmla="*/ 1626781 h 4125432"/>
              <a:gd name="connsiteX74" fmla="*/ 1967023 w 11908465"/>
              <a:gd name="connsiteY74" fmla="*/ 1722474 h 4125432"/>
              <a:gd name="connsiteX75" fmla="*/ 2009553 w 11908465"/>
              <a:gd name="connsiteY75" fmla="*/ 1722474 h 4125432"/>
              <a:gd name="connsiteX76" fmla="*/ 2009553 w 11908465"/>
              <a:gd name="connsiteY76" fmla="*/ 1765004 h 4125432"/>
              <a:gd name="connsiteX77" fmla="*/ 2025502 w 11908465"/>
              <a:gd name="connsiteY77" fmla="*/ 1765004 h 4125432"/>
              <a:gd name="connsiteX78" fmla="*/ 2025502 w 11908465"/>
              <a:gd name="connsiteY78" fmla="*/ 1786269 h 4125432"/>
              <a:gd name="connsiteX79" fmla="*/ 2062716 w 11908465"/>
              <a:gd name="connsiteY79" fmla="*/ 1786269 h 4125432"/>
              <a:gd name="connsiteX80" fmla="*/ 2062716 w 11908465"/>
              <a:gd name="connsiteY80" fmla="*/ 1940441 h 4125432"/>
              <a:gd name="connsiteX81" fmla="*/ 2222205 w 11908465"/>
              <a:gd name="connsiteY81" fmla="*/ 1940441 h 4125432"/>
              <a:gd name="connsiteX82" fmla="*/ 2222205 w 11908465"/>
              <a:gd name="connsiteY82" fmla="*/ 1977655 h 4125432"/>
              <a:gd name="connsiteX83" fmla="*/ 2376377 w 11908465"/>
              <a:gd name="connsiteY83" fmla="*/ 1977655 h 4125432"/>
              <a:gd name="connsiteX84" fmla="*/ 2376377 w 11908465"/>
              <a:gd name="connsiteY84" fmla="*/ 1998921 h 4125432"/>
              <a:gd name="connsiteX85" fmla="*/ 2594344 w 11908465"/>
              <a:gd name="connsiteY85" fmla="*/ 1998921 h 4125432"/>
              <a:gd name="connsiteX86" fmla="*/ 2594344 w 11908465"/>
              <a:gd name="connsiteY86" fmla="*/ 2036135 h 4125432"/>
              <a:gd name="connsiteX87" fmla="*/ 2631558 w 11908465"/>
              <a:gd name="connsiteY87" fmla="*/ 2036135 h 4125432"/>
              <a:gd name="connsiteX88" fmla="*/ 2631558 w 11908465"/>
              <a:gd name="connsiteY88" fmla="*/ 2073348 h 4125432"/>
              <a:gd name="connsiteX89" fmla="*/ 2658139 w 11908465"/>
              <a:gd name="connsiteY89" fmla="*/ 2073348 h 4125432"/>
              <a:gd name="connsiteX90" fmla="*/ 2658139 w 11908465"/>
              <a:gd name="connsiteY90" fmla="*/ 2147776 h 4125432"/>
              <a:gd name="connsiteX91" fmla="*/ 2705986 w 11908465"/>
              <a:gd name="connsiteY91" fmla="*/ 2147776 h 4125432"/>
              <a:gd name="connsiteX92" fmla="*/ 2705986 w 11908465"/>
              <a:gd name="connsiteY92" fmla="*/ 2190307 h 4125432"/>
              <a:gd name="connsiteX93" fmla="*/ 2727251 w 11908465"/>
              <a:gd name="connsiteY93" fmla="*/ 2190307 h 4125432"/>
              <a:gd name="connsiteX94" fmla="*/ 2727251 w 11908465"/>
              <a:gd name="connsiteY94" fmla="*/ 2286000 h 4125432"/>
              <a:gd name="connsiteX95" fmla="*/ 2764465 w 11908465"/>
              <a:gd name="connsiteY95" fmla="*/ 2286000 h 4125432"/>
              <a:gd name="connsiteX96" fmla="*/ 2764465 w 11908465"/>
              <a:gd name="connsiteY96" fmla="*/ 2286000 h 4125432"/>
              <a:gd name="connsiteX97" fmla="*/ 2764465 w 11908465"/>
              <a:gd name="connsiteY97" fmla="*/ 2328530 h 4125432"/>
              <a:gd name="connsiteX98" fmla="*/ 2791046 w 11908465"/>
              <a:gd name="connsiteY98" fmla="*/ 2355111 h 4125432"/>
              <a:gd name="connsiteX99" fmla="*/ 2806995 w 11908465"/>
              <a:gd name="connsiteY99" fmla="*/ 2371060 h 4125432"/>
              <a:gd name="connsiteX100" fmla="*/ 2806995 w 11908465"/>
              <a:gd name="connsiteY100" fmla="*/ 2429539 h 4125432"/>
              <a:gd name="connsiteX101" fmla="*/ 2849525 w 11908465"/>
              <a:gd name="connsiteY101" fmla="*/ 2429539 h 4125432"/>
              <a:gd name="connsiteX102" fmla="*/ 2849525 w 11908465"/>
              <a:gd name="connsiteY102" fmla="*/ 2445488 h 4125432"/>
              <a:gd name="connsiteX103" fmla="*/ 2849525 w 11908465"/>
              <a:gd name="connsiteY103" fmla="*/ 2445488 h 4125432"/>
              <a:gd name="connsiteX104" fmla="*/ 2934586 w 11908465"/>
              <a:gd name="connsiteY104" fmla="*/ 2445488 h 4125432"/>
              <a:gd name="connsiteX105" fmla="*/ 2934586 w 11908465"/>
              <a:gd name="connsiteY105" fmla="*/ 2477386 h 4125432"/>
              <a:gd name="connsiteX106" fmla="*/ 3078125 w 11908465"/>
              <a:gd name="connsiteY106" fmla="*/ 2477386 h 4125432"/>
              <a:gd name="connsiteX107" fmla="*/ 3067493 w 11908465"/>
              <a:gd name="connsiteY107" fmla="*/ 2488018 h 4125432"/>
              <a:gd name="connsiteX108" fmla="*/ 3152553 w 11908465"/>
              <a:gd name="connsiteY108" fmla="*/ 2488018 h 4125432"/>
              <a:gd name="connsiteX109" fmla="*/ 3152553 w 11908465"/>
              <a:gd name="connsiteY109" fmla="*/ 2525232 h 4125432"/>
              <a:gd name="connsiteX110" fmla="*/ 3312042 w 11908465"/>
              <a:gd name="connsiteY110" fmla="*/ 2525232 h 4125432"/>
              <a:gd name="connsiteX111" fmla="*/ 3312042 w 11908465"/>
              <a:gd name="connsiteY111" fmla="*/ 2589028 h 4125432"/>
              <a:gd name="connsiteX112" fmla="*/ 3333307 w 11908465"/>
              <a:gd name="connsiteY112" fmla="*/ 2589028 h 4125432"/>
              <a:gd name="connsiteX113" fmla="*/ 3333307 w 11908465"/>
              <a:gd name="connsiteY113" fmla="*/ 2647507 h 4125432"/>
              <a:gd name="connsiteX114" fmla="*/ 3370521 w 11908465"/>
              <a:gd name="connsiteY114" fmla="*/ 2647507 h 4125432"/>
              <a:gd name="connsiteX115" fmla="*/ 3370521 w 11908465"/>
              <a:gd name="connsiteY115" fmla="*/ 2647507 h 4125432"/>
              <a:gd name="connsiteX116" fmla="*/ 3372127 w 11908465"/>
              <a:gd name="connsiteY116" fmla="*/ 2674088 h 4125432"/>
              <a:gd name="connsiteX117" fmla="*/ 3397102 w 11908465"/>
              <a:gd name="connsiteY117" fmla="*/ 2674088 h 4125432"/>
              <a:gd name="connsiteX118" fmla="*/ 3397102 w 11908465"/>
              <a:gd name="connsiteY118" fmla="*/ 2764465 h 4125432"/>
              <a:gd name="connsiteX119" fmla="*/ 3429000 w 11908465"/>
              <a:gd name="connsiteY119" fmla="*/ 2764465 h 4125432"/>
              <a:gd name="connsiteX120" fmla="*/ 3429000 w 11908465"/>
              <a:gd name="connsiteY120" fmla="*/ 2812311 h 4125432"/>
              <a:gd name="connsiteX121" fmla="*/ 3439632 w 11908465"/>
              <a:gd name="connsiteY121" fmla="*/ 2812311 h 4125432"/>
              <a:gd name="connsiteX122" fmla="*/ 3439632 w 11908465"/>
              <a:gd name="connsiteY122" fmla="*/ 2860158 h 4125432"/>
              <a:gd name="connsiteX123" fmla="*/ 3482163 w 11908465"/>
              <a:gd name="connsiteY123" fmla="*/ 2860158 h 4125432"/>
              <a:gd name="connsiteX124" fmla="*/ 3482163 w 11908465"/>
              <a:gd name="connsiteY124" fmla="*/ 2897372 h 4125432"/>
              <a:gd name="connsiteX125" fmla="*/ 3833037 w 11908465"/>
              <a:gd name="connsiteY125" fmla="*/ 2897372 h 4125432"/>
              <a:gd name="connsiteX126" fmla="*/ 3833037 w 11908465"/>
              <a:gd name="connsiteY126" fmla="*/ 2945218 h 4125432"/>
              <a:gd name="connsiteX127" fmla="*/ 3907465 w 11908465"/>
              <a:gd name="connsiteY127" fmla="*/ 2945218 h 4125432"/>
              <a:gd name="connsiteX128" fmla="*/ 3907465 w 11908465"/>
              <a:gd name="connsiteY128" fmla="*/ 2945218 h 4125432"/>
              <a:gd name="connsiteX129" fmla="*/ 3905692 w 11908465"/>
              <a:gd name="connsiteY129" fmla="*/ 2973793 h 4125432"/>
              <a:gd name="connsiteX130" fmla="*/ 3981727 w 11908465"/>
              <a:gd name="connsiteY130" fmla="*/ 2986032 h 4125432"/>
              <a:gd name="connsiteX131" fmla="*/ 3981893 w 11908465"/>
              <a:gd name="connsiteY131" fmla="*/ 3030279 h 4125432"/>
              <a:gd name="connsiteX132" fmla="*/ 4029739 w 11908465"/>
              <a:gd name="connsiteY132" fmla="*/ 3030279 h 4125432"/>
              <a:gd name="connsiteX133" fmla="*/ 4029739 w 11908465"/>
              <a:gd name="connsiteY133" fmla="*/ 3056860 h 4125432"/>
              <a:gd name="connsiteX134" fmla="*/ 4056321 w 11908465"/>
              <a:gd name="connsiteY134" fmla="*/ 3056860 h 4125432"/>
              <a:gd name="connsiteX135" fmla="*/ 4056321 w 11908465"/>
              <a:gd name="connsiteY135" fmla="*/ 3088758 h 4125432"/>
              <a:gd name="connsiteX136" fmla="*/ 4072270 w 11908465"/>
              <a:gd name="connsiteY136" fmla="*/ 3088758 h 4125432"/>
              <a:gd name="connsiteX137" fmla="*/ 4072270 w 11908465"/>
              <a:gd name="connsiteY137" fmla="*/ 3125972 h 4125432"/>
              <a:gd name="connsiteX138" fmla="*/ 4109484 w 11908465"/>
              <a:gd name="connsiteY138" fmla="*/ 3125972 h 4125432"/>
              <a:gd name="connsiteX139" fmla="*/ 4109484 w 11908465"/>
              <a:gd name="connsiteY139" fmla="*/ 3168502 h 4125432"/>
              <a:gd name="connsiteX140" fmla="*/ 4167963 w 11908465"/>
              <a:gd name="connsiteY140" fmla="*/ 3168502 h 4125432"/>
              <a:gd name="connsiteX141" fmla="*/ 4167963 w 11908465"/>
              <a:gd name="connsiteY141" fmla="*/ 3221665 h 4125432"/>
              <a:gd name="connsiteX142" fmla="*/ 4433777 w 11908465"/>
              <a:gd name="connsiteY142" fmla="*/ 3221665 h 4125432"/>
              <a:gd name="connsiteX143" fmla="*/ 4433777 w 11908465"/>
              <a:gd name="connsiteY143" fmla="*/ 3264195 h 4125432"/>
              <a:gd name="connsiteX144" fmla="*/ 4657060 w 11908465"/>
              <a:gd name="connsiteY144" fmla="*/ 3264195 h 4125432"/>
              <a:gd name="connsiteX145" fmla="*/ 4657060 w 11908465"/>
              <a:gd name="connsiteY145" fmla="*/ 3285460 h 4125432"/>
              <a:gd name="connsiteX146" fmla="*/ 5172739 w 11908465"/>
              <a:gd name="connsiteY146" fmla="*/ 3285460 h 4125432"/>
              <a:gd name="connsiteX147" fmla="*/ 5172739 w 11908465"/>
              <a:gd name="connsiteY147" fmla="*/ 3343939 h 4125432"/>
              <a:gd name="connsiteX148" fmla="*/ 5305646 w 11908465"/>
              <a:gd name="connsiteY148" fmla="*/ 3343939 h 4125432"/>
              <a:gd name="connsiteX149" fmla="*/ 5305646 w 11908465"/>
              <a:gd name="connsiteY149" fmla="*/ 3413051 h 4125432"/>
              <a:gd name="connsiteX150" fmla="*/ 5342860 w 11908465"/>
              <a:gd name="connsiteY150" fmla="*/ 3413051 h 4125432"/>
              <a:gd name="connsiteX151" fmla="*/ 5342860 w 11908465"/>
              <a:gd name="connsiteY151" fmla="*/ 3460897 h 4125432"/>
              <a:gd name="connsiteX152" fmla="*/ 5374758 w 11908465"/>
              <a:gd name="connsiteY152" fmla="*/ 3460897 h 4125432"/>
              <a:gd name="connsiteX153" fmla="*/ 5374758 w 11908465"/>
              <a:gd name="connsiteY153" fmla="*/ 3492795 h 4125432"/>
              <a:gd name="connsiteX154" fmla="*/ 5560828 w 11908465"/>
              <a:gd name="connsiteY154" fmla="*/ 3492795 h 4125432"/>
              <a:gd name="connsiteX155" fmla="*/ 5560828 w 11908465"/>
              <a:gd name="connsiteY155" fmla="*/ 3540641 h 4125432"/>
              <a:gd name="connsiteX156" fmla="*/ 6294474 w 11908465"/>
              <a:gd name="connsiteY156" fmla="*/ 3540641 h 4125432"/>
              <a:gd name="connsiteX157" fmla="*/ 6294474 w 11908465"/>
              <a:gd name="connsiteY157" fmla="*/ 3599121 h 4125432"/>
              <a:gd name="connsiteX158" fmla="*/ 6379535 w 11908465"/>
              <a:gd name="connsiteY158" fmla="*/ 3599121 h 4125432"/>
              <a:gd name="connsiteX159" fmla="*/ 6379535 w 11908465"/>
              <a:gd name="connsiteY159" fmla="*/ 3631018 h 4125432"/>
              <a:gd name="connsiteX160" fmla="*/ 6549656 w 11908465"/>
              <a:gd name="connsiteY160" fmla="*/ 3631018 h 4125432"/>
              <a:gd name="connsiteX161" fmla="*/ 6549656 w 11908465"/>
              <a:gd name="connsiteY161" fmla="*/ 3657600 h 4125432"/>
              <a:gd name="connsiteX162" fmla="*/ 6762307 w 11908465"/>
              <a:gd name="connsiteY162" fmla="*/ 3657600 h 4125432"/>
              <a:gd name="connsiteX163" fmla="*/ 6762307 w 11908465"/>
              <a:gd name="connsiteY163" fmla="*/ 3726711 h 4125432"/>
              <a:gd name="connsiteX164" fmla="*/ 6895214 w 11908465"/>
              <a:gd name="connsiteY164" fmla="*/ 3726711 h 4125432"/>
              <a:gd name="connsiteX165" fmla="*/ 6895214 w 11908465"/>
              <a:gd name="connsiteY165" fmla="*/ 3753293 h 4125432"/>
              <a:gd name="connsiteX166" fmla="*/ 7251405 w 11908465"/>
              <a:gd name="connsiteY166" fmla="*/ 3753293 h 4125432"/>
              <a:gd name="connsiteX167" fmla="*/ 7251405 w 11908465"/>
              <a:gd name="connsiteY167" fmla="*/ 3827721 h 4125432"/>
              <a:gd name="connsiteX168" fmla="*/ 7703288 w 11908465"/>
              <a:gd name="connsiteY168" fmla="*/ 3827721 h 4125432"/>
              <a:gd name="connsiteX169" fmla="*/ 7703288 w 11908465"/>
              <a:gd name="connsiteY169" fmla="*/ 3870251 h 4125432"/>
              <a:gd name="connsiteX170" fmla="*/ 7745818 w 11908465"/>
              <a:gd name="connsiteY170" fmla="*/ 3870251 h 4125432"/>
              <a:gd name="connsiteX171" fmla="*/ 7745818 w 11908465"/>
              <a:gd name="connsiteY171" fmla="*/ 3934046 h 4125432"/>
              <a:gd name="connsiteX172" fmla="*/ 7931888 w 11908465"/>
              <a:gd name="connsiteY172" fmla="*/ 3934046 h 4125432"/>
              <a:gd name="connsiteX173" fmla="*/ 7931888 w 11908465"/>
              <a:gd name="connsiteY173" fmla="*/ 3981893 h 4125432"/>
              <a:gd name="connsiteX174" fmla="*/ 10621925 w 11908465"/>
              <a:gd name="connsiteY174" fmla="*/ 3981893 h 4125432"/>
              <a:gd name="connsiteX175" fmla="*/ 10621925 w 11908465"/>
              <a:gd name="connsiteY175" fmla="*/ 4125432 h 4125432"/>
              <a:gd name="connsiteX176" fmla="*/ 11908465 w 11908465"/>
              <a:gd name="connsiteY176" fmla="*/ 4125432 h 4125432"/>
              <a:gd name="connsiteX0" fmla="*/ 0 w 11908465"/>
              <a:gd name="connsiteY0" fmla="*/ 0 h 4125432"/>
              <a:gd name="connsiteX1" fmla="*/ 132907 w 11908465"/>
              <a:gd name="connsiteY1" fmla="*/ 0 h 4125432"/>
              <a:gd name="connsiteX2" fmla="*/ 132907 w 11908465"/>
              <a:gd name="connsiteY2" fmla="*/ 37214 h 4125432"/>
              <a:gd name="connsiteX3" fmla="*/ 191386 w 11908465"/>
              <a:gd name="connsiteY3" fmla="*/ 37214 h 4125432"/>
              <a:gd name="connsiteX4" fmla="*/ 191386 w 11908465"/>
              <a:gd name="connsiteY4" fmla="*/ 63795 h 4125432"/>
              <a:gd name="connsiteX5" fmla="*/ 281763 w 11908465"/>
              <a:gd name="connsiteY5" fmla="*/ 63795 h 4125432"/>
              <a:gd name="connsiteX6" fmla="*/ 281763 w 11908465"/>
              <a:gd name="connsiteY6" fmla="*/ 90376 h 4125432"/>
              <a:gd name="connsiteX7" fmla="*/ 345558 w 11908465"/>
              <a:gd name="connsiteY7" fmla="*/ 90376 h 4125432"/>
              <a:gd name="connsiteX8" fmla="*/ 350874 w 11908465"/>
              <a:gd name="connsiteY8" fmla="*/ 95692 h 4125432"/>
              <a:gd name="connsiteX9" fmla="*/ 350874 w 11908465"/>
              <a:gd name="connsiteY9" fmla="*/ 95692 h 4125432"/>
              <a:gd name="connsiteX10" fmla="*/ 377456 w 11908465"/>
              <a:gd name="connsiteY10" fmla="*/ 122274 h 4125432"/>
              <a:gd name="connsiteX11" fmla="*/ 590107 w 11908465"/>
              <a:gd name="connsiteY11" fmla="*/ 122274 h 4125432"/>
              <a:gd name="connsiteX12" fmla="*/ 590107 w 11908465"/>
              <a:gd name="connsiteY12" fmla="*/ 170121 h 4125432"/>
              <a:gd name="connsiteX13" fmla="*/ 616688 w 11908465"/>
              <a:gd name="connsiteY13" fmla="*/ 170121 h 4125432"/>
              <a:gd name="connsiteX14" fmla="*/ 616688 w 11908465"/>
              <a:gd name="connsiteY14" fmla="*/ 244548 h 4125432"/>
              <a:gd name="connsiteX15" fmla="*/ 643270 w 11908465"/>
              <a:gd name="connsiteY15" fmla="*/ 244548 h 4125432"/>
              <a:gd name="connsiteX16" fmla="*/ 643270 w 11908465"/>
              <a:gd name="connsiteY16" fmla="*/ 297711 h 4125432"/>
              <a:gd name="connsiteX17" fmla="*/ 659219 w 11908465"/>
              <a:gd name="connsiteY17" fmla="*/ 313660 h 4125432"/>
              <a:gd name="connsiteX18" fmla="*/ 659219 w 11908465"/>
              <a:gd name="connsiteY18" fmla="*/ 393404 h 4125432"/>
              <a:gd name="connsiteX19" fmla="*/ 701749 w 11908465"/>
              <a:gd name="connsiteY19" fmla="*/ 393404 h 4125432"/>
              <a:gd name="connsiteX20" fmla="*/ 701749 w 11908465"/>
              <a:gd name="connsiteY20" fmla="*/ 430618 h 4125432"/>
              <a:gd name="connsiteX21" fmla="*/ 717698 w 11908465"/>
              <a:gd name="connsiteY21" fmla="*/ 430618 h 4125432"/>
              <a:gd name="connsiteX22" fmla="*/ 717698 w 11908465"/>
              <a:gd name="connsiteY22" fmla="*/ 451883 h 4125432"/>
              <a:gd name="connsiteX23" fmla="*/ 749595 w 11908465"/>
              <a:gd name="connsiteY23" fmla="*/ 451883 h 4125432"/>
              <a:gd name="connsiteX24" fmla="*/ 749595 w 11908465"/>
              <a:gd name="connsiteY24" fmla="*/ 542260 h 4125432"/>
              <a:gd name="connsiteX25" fmla="*/ 765544 w 11908465"/>
              <a:gd name="connsiteY25" fmla="*/ 542260 h 4125432"/>
              <a:gd name="connsiteX26" fmla="*/ 765544 w 11908465"/>
              <a:gd name="connsiteY26" fmla="*/ 590107 h 4125432"/>
              <a:gd name="connsiteX27" fmla="*/ 797442 w 11908465"/>
              <a:gd name="connsiteY27" fmla="*/ 590107 h 4125432"/>
              <a:gd name="connsiteX28" fmla="*/ 797442 w 11908465"/>
              <a:gd name="connsiteY28" fmla="*/ 632637 h 4125432"/>
              <a:gd name="connsiteX29" fmla="*/ 845288 w 11908465"/>
              <a:gd name="connsiteY29" fmla="*/ 632637 h 4125432"/>
              <a:gd name="connsiteX30" fmla="*/ 845288 w 11908465"/>
              <a:gd name="connsiteY30" fmla="*/ 659218 h 4125432"/>
              <a:gd name="connsiteX31" fmla="*/ 940981 w 11908465"/>
              <a:gd name="connsiteY31" fmla="*/ 659218 h 4125432"/>
              <a:gd name="connsiteX32" fmla="*/ 951614 w 11908465"/>
              <a:gd name="connsiteY32" fmla="*/ 669851 h 4125432"/>
              <a:gd name="connsiteX33" fmla="*/ 978195 w 11908465"/>
              <a:gd name="connsiteY33" fmla="*/ 669851 h 4125432"/>
              <a:gd name="connsiteX34" fmla="*/ 978195 w 11908465"/>
              <a:gd name="connsiteY34" fmla="*/ 696432 h 4125432"/>
              <a:gd name="connsiteX35" fmla="*/ 1084521 w 11908465"/>
              <a:gd name="connsiteY35" fmla="*/ 696432 h 4125432"/>
              <a:gd name="connsiteX36" fmla="*/ 1084521 w 11908465"/>
              <a:gd name="connsiteY36" fmla="*/ 738962 h 4125432"/>
              <a:gd name="connsiteX37" fmla="*/ 1111102 w 11908465"/>
              <a:gd name="connsiteY37" fmla="*/ 738962 h 4125432"/>
              <a:gd name="connsiteX38" fmla="*/ 1111102 w 11908465"/>
              <a:gd name="connsiteY38" fmla="*/ 754911 h 4125432"/>
              <a:gd name="connsiteX39" fmla="*/ 1148316 w 11908465"/>
              <a:gd name="connsiteY39" fmla="*/ 754911 h 4125432"/>
              <a:gd name="connsiteX40" fmla="*/ 1148316 w 11908465"/>
              <a:gd name="connsiteY40" fmla="*/ 770860 h 4125432"/>
              <a:gd name="connsiteX41" fmla="*/ 1244009 w 11908465"/>
              <a:gd name="connsiteY41" fmla="*/ 770860 h 4125432"/>
              <a:gd name="connsiteX42" fmla="*/ 1244009 w 11908465"/>
              <a:gd name="connsiteY42" fmla="*/ 808074 h 4125432"/>
              <a:gd name="connsiteX43" fmla="*/ 1265274 w 11908465"/>
              <a:gd name="connsiteY43" fmla="*/ 808074 h 4125432"/>
              <a:gd name="connsiteX44" fmla="*/ 1265274 w 11908465"/>
              <a:gd name="connsiteY44" fmla="*/ 871869 h 4125432"/>
              <a:gd name="connsiteX45" fmla="*/ 1291856 w 11908465"/>
              <a:gd name="connsiteY45" fmla="*/ 871869 h 4125432"/>
              <a:gd name="connsiteX46" fmla="*/ 1291856 w 11908465"/>
              <a:gd name="connsiteY46" fmla="*/ 914400 h 4125432"/>
              <a:gd name="connsiteX47" fmla="*/ 1307805 w 11908465"/>
              <a:gd name="connsiteY47" fmla="*/ 914400 h 4125432"/>
              <a:gd name="connsiteX48" fmla="*/ 1307805 w 11908465"/>
              <a:gd name="connsiteY48" fmla="*/ 962246 h 4125432"/>
              <a:gd name="connsiteX49" fmla="*/ 1329070 w 11908465"/>
              <a:gd name="connsiteY49" fmla="*/ 962246 h 4125432"/>
              <a:gd name="connsiteX50" fmla="*/ 1329070 w 11908465"/>
              <a:gd name="connsiteY50" fmla="*/ 1063255 h 4125432"/>
              <a:gd name="connsiteX51" fmla="*/ 1355651 w 11908465"/>
              <a:gd name="connsiteY51" fmla="*/ 1063255 h 4125432"/>
              <a:gd name="connsiteX52" fmla="*/ 1355651 w 11908465"/>
              <a:gd name="connsiteY52" fmla="*/ 1116418 h 4125432"/>
              <a:gd name="connsiteX53" fmla="*/ 1387549 w 11908465"/>
              <a:gd name="connsiteY53" fmla="*/ 1116418 h 4125432"/>
              <a:gd name="connsiteX54" fmla="*/ 1387549 w 11908465"/>
              <a:gd name="connsiteY54" fmla="*/ 1201479 h 4125432"/>
              <a:gd name="connsiteX55" fmla="*/ 1398181 w 11908465"/>
              <a:gd name="connsiteY55" fmla="*/ 1201479 h 4125432"/>
              <a:gd name="connsiteX56" fmla="*/ 1398181 w 11908465"/>
              <a:gd name="connsiteY56" fmla="*/ 1291855 h 4125432"/>
              <a:gd name="connsiteX57" fmla="*/ 1440711 w 11908465"/>
              <a:gd name="connsiteY57" fmla="*/ 1291855 h 4125432"/>
              <a:gd name="connsiteX58" fmla="*/ 1440711 w 11908465"/>
              <a:gd name="connsiteY58" fmla="*/ 1345018 h 4125432"/>
              <a:gd name="connsiteX59" fmla="*/ 1477925 w 11908465"/>
              <a:gd name="connsiteY59" fmla="*/ 1345018 h 4125432"/>
              <a:gd name="connsiteX60" fmla="*/ 1477925 w 11908465"/>
              <a:gd name="connsiteY60" fmla="*/ 1382232 h 4125432"/>
              <a:gd name="connsiteX61" fmla="*/ 1578935 w 11908465"/>
              <a:gd name="connsiteY61" fmla="*/ 1382232 h 4125432"/>
              <a:gd name="connsiteX62" fmla="*/ 1578935 w 11908465"/>
              <a:gd name="connsiteY62" fmla="*/ 1408814 h 4125432"/>
              <a:gd name="connsiteX63" fmla="*/ 1695893 w 11908465"/>
              <a:gd name="connsiteY63" fmla="*/ 1408814 h 4125432"/>
              <a:gd name="connsiteX64" fmla="*/ 1695893 w 11908465"/>
              <a:gd name="connsiteY64" fmla="*/ 1424762 h 4125432"/>
              <a:gd name="connsiteX65" fmla="*/ 1765005 w 11908465"/>
              <a:gd name="connsiteY65" fmla="*/ 1424762 h 4125432"/>
              <a:gd name="connsiteX66" fmla="*/ 1765005 w 11908465"/>
              <a:gd name="connsiteY66" fmla="*/ 1451344 h 4125432"/>
              <a:gd name="connsiteX67" fmla="*/ 1855381 w 11908465"/>
              <a:gd name="connsiteY67" fmla="*/ 1451344 h 4125432"/>
              <a:gd name="connsiteX68" fmla="*/ 1855381 w 11908465"/>
              <a:gd name="connsiteY68" fmla="*/ 1488558 h 4125432"/>
              <a:gd name="connsiteX69" fmla="*/ 1903228 w 11908465"/>
              <a:gd name="connsiteY69" fmla="*/ 1488558 h 4125432"/>
              <a:gd name="connsiteX70" fmla="*/ 1903228 w 11908465"/>
              <a:gd name="connsiteY70" fmla="*/ 1547037 h 4125432"/>
              <a:gd name="connsiteX71" fmla="*/ 1945758 w 11908465"/>
              <a:gd name="connsiteY71" fmla="*/ 1547037 h 4125432"/>
              <a:gd name="connsiteX72" fmla="*/ 1945758 w 11908465"/>
              <a:gd name="connsiteY72" fmla="*/ 1626781 h 4125432"/>
              <a:gd name="connsiteX73" fmla="*/ 1967023 w 11908465"/>
              <a:gd name="connsiteY73" fmla="*/ 1626781 h 4125432"/>
              <a:gd name="connsiteX74" fmla="*/ 1967023 w 11908465"/>
              <a:gd name="connsiteY74" fmla="*/ 1722474 h 4125432"/>
              <a:gd name="connsiteX75" fmla="*/ 2009553 w 11908465"/>
              <a:gd name="connsiteY75" fmla="*/ 1722474 h 4125432"/>
              <a:gd name="connsiteX76" fmla="*/ 2009553 w 11908465"/>
              <a:gd name="connsiteY76" fmla="*/ 1765004 h 4125432"/>
              <a:gd name="connsiteX77" fmla="*/ 2025502 w 11908465"/>
              <a:gd name="connsiteY77" fmla="*/ 1765004 h 4125432"/>
              <a:gd name="connsiteX78" fmla="*/ 2025502 w 11908465"/>
              <a:gd name="connsiteY78" fmla="*/ 1786269 h 4125432"/>
              <a:gd name="connsiteX79" fmla="*/ 2062716 w 11908465"/>
              <a:gd name="connsiteY79" fmla="*/ 1786269 h 4125432"/>
              <a:gd name="connsiteX80" fmla="*/ 2062716 w 11908465"/>
              <a:gd name="connsiteY80" fmla="*/ 1940441 h 4125432"/>
              <a:gd name="connsiteX81" fmla="*/ 2222205 w 11908465"/>
              <a:gd name="connsiteY81" fmla="*/ 1940441 h 4125432"/>
              <a:gd name="connsiteX82" fmla="*/ 2222205 w 11908465"/>
              <a:gd name="connsiteY82" fmla="*/ 1977655 h 4125432"/>
              <a:gd name="connsiteX83" fmla="*/ 2376377 w 11908465"/>
              <a:gd name="connsiteY83" fmla="*/ 1977655 h 4125432"/>
              <a:gd name="connsiteX84" fmla="*/ 2376377 w 11908465"/>
              <a:gd name="connsiteY84" fmla="*/ 1998921 h 4125432"/>
              <a:gd name="connsiteX85" fmla="*/ 2594344 w 11908465"/>
              <a:gd name="connsiteY85" fmla="*/ 1998921 h 4125432"/>
              <a:gd name="connsiteX86" fmla="*/ 2594344 w 11908465"/>
              <a:gd name="connsiteY86" fmla="*/ 2036135 h 4125432"/>
              <a:gd name="connsiteX87" fmla="*/ 2631558 w 11908465"/>
              <a:gd name="connsiteY87" fmla="*/ 2036135 h 4125432"/>
              <a:gd name="connsiteX88" fmla="*/ 2631558 w 11908465"/>
              <a:gd name="connsiteY88" fmla="*/ 2073348 h 4125432"/>
              <a:gd name="connsiteX89" fmla="*/ 2658139 w 11908465"/>
              <a:gd name="connsiteY89" fmla="*/ 2073348 h 4125432"/>
              <a:gd name="connsiteX90" fmla="*/ 2658139 w 11908465"/>
              <a:gd name="connsiteY90" fmla="*/ 2147776 h 4125432"/>
              <a:gd name="connsiteX91" fmla="*/ 2705986 w 11908465"/>
              <a:gd name="connsiteY91" fmla="*/ 2147776 h 4125432"/>
              <a:gd name="connsiteX92" fmla="*/ 2705986 w 11908465"/>
              <a:gd name="connsiteY92" fmla="*/ 2190307 h 4125432"/>
              <a:gd name="connsiteX93" fmla="*/ 2727251 w 11908465"/>
              <a:gd name="connsiteY93" fmla="*/ 2190307 h 4125432"/>
              <a:gd name="connsiteX94" fmla="*/ 2727251 w 11908465"/>
              <a:gd name="connsiteY94" fmla="*/ 2286000 h 4125432"/>
              <a:gd name="connsiteX95" fmla="*/ 2764465 w 11908465"/>
              <a:gd name="connsiteY95" fmla="*/ 2286000 h 4125432"/>
              <a:gd name="connsiteX96" fmla="*/ 2764465 w 11908465"/>
              <a:gd name="connsiteY96" fmla="*/ 2286000 h 4125432"/>
              <a:gd name="connsiteX97" fmla="*/ 2764465 w 11908465"/>
              <a:gd name="connsiteY97" fmla="*/ 2328530 h 4125432"/>
              <a:gd name="connsiteX98" fmla="*/ 2791046 w 11908465"/>
              <a:gd name="connsiteY98" fmla="*/ 2355111 h 4125432"/>
              <a:gd name="connsiteX99" fmla="*/ 2806995 w 11908465"/>
              <a:gd name="connsiteY99" fmla="*/ 2371060 h 4125432"/>
              <a:gd name="connsiteX100" fmla="*/ 2806995 w 11908465"/>
              <a:gd name="connsiteY100" fmla="*/ 2429539 h 4125432"/>
              <a:gd name="connsiteX101" fmla="*/ 2849525 w 11908465"/>
              <a:gd name="connsiteY101" fmla="*/ 2429539 h 4125432"/>
              <a:gd name="connsiteX102" fmla="*/ 2849525 w 11908465"/>
              <a:gd name="connsiteY102" fmla="*/ 2445488 h 4125432"/>
              <a:gd name="connsiteX103" fmla="*/ 2849525 w 11908465"/>
              <a:gd name="connsiteY103" fmla="*/ 2445488 h 4125432"/>
              <a:gd name="connsiteX104" fmla="*/ 2934586 w 11908465"/>
              <a:gd name="connsiteY104" fmla="*/ 2445488 h 4125432"/>
              <a:gd name="connsiteX105" fmla="*/ 2934586 w 11908465"/>
              <a:gd name="connsiteY105" fmla="*/ 2477386 h 4125432"/>
              <a:gd name="connsiteX106" fmla="*/ 3078125 w 11908465"/>
              <a:gd name="connsiteY106" fmla="*/ 2477386 h 4125432"/>
              <a:gd name="connsiteX107" fmla="*/ 3067493 w 11908465"/>
              <a:gd name="connsiteY107" fmla="*/ 2488018 h 4125432"/>
              <a:gd name="connsiteX108" fmla="*/ 3152553 w 11908465"/>
              <a:gd name="connsiteY108" fmla="*/ 2488018 h 4125432"/>
              <a:gd name="connsiteX109" fmla="*/ 3152553 w 11908465"/>
              <a:gd name="connsiteY109" fmla="*/ 2525232 h 4125432"/>
              <a:gd name="connsiteX110" fmla="*/ 3312042 w 11908465"/>
              <a:gd name="connsiteY110" fmla="*/ 2525232 h 4125432"/>
              <a:gd name="connsiteX111" fmla="*/ 3312042 w 11908465"/>
              <a:gd name="connsiteY111" fmla="*/ 2589028 h 4125432"/>
              <a:gd name="connsiteX112" fmla="*/ 3333307 w 11908465"/>
              <a:gd name="connsiteY112" fmla="*/ 2589028 h 4125432"/>
              <a:gd name="connsiteX113" fmla="*/ 3333307 w 11908465"/>
              <a:gd name="connsiteY113" fmla="*/ 2647507 h 4125432"/>
              <a:gd name="connsiteX114" fmla="*/ 3370521 w 11908465"/>
              <a:gd name="connsiteY114" fmla="*/ 2647507 h 4125432"/>
              <a:gd name="connsiteX115" fmla="*/ 3370521 w 11908465"/>
              <a:gd name="connsiteY115" fmla="*/ 2647507 h 4125432"/>
              <a:gd name="connsiteX116" fmla="*/ 3372127 w 11908465"/>
              <a:gd name="connsiteY116" fmla="*/ 2674088 h 4125432"/>
              <a:gd name="connsiteX117" fmla="*/ 3397102 w 11908465"/>
              <a:gd name="connsiteY117" fmla="*/ 2674088 h 4125432"/>
              <a:gd name="connsiteX118" fmla="*/ 3397102 w 11908465"/>
              <a:gd name="connsiteY118" fmla="*/ 2764465 h 4125432"/>
              <a:gd name="connsiteX119" fmla="*/ 3429000 w 11908465"/>
              <a:gd name="connsiteY119" fmla="*/ 2764465 h 4125432"/>
              <a:gd name="connsiteX120" fmla="*/ 3429000 w 11908465"/>
              <a:gd name="connsiteY120" fmla="*/ 2812311 h 4125432"/>
              <a:gd name="connsiteX121" fmla="*/ 3439632 w 11908465"/>
              <a:gd name="connsiteY121" fmla="*/ 2812311 h 4125432"/>
              <a:gd name="connsiteX122" fmla="*/ 3439632 w 11908465"/>
              <a:gd name="connsiteY122" fmla="*/ 2860158 h 4125432"/>
              <a:gd name="connsiteX123" fmla="*/ 3482163 w 11908465"/>
              <a:gd name="connsiteY123" fmla="*/ 2860158 h 4125432"/>
              <a:gd name="connsiteX124" fmla="*/ 3482163 w 11908465"/>
              <a:gd name="connsiteY124" fmla="*/ 2897372 h 4125432"/>
              <a:gd name="connsiteX125" fmla="*/ 3833037 w 11908465"/>
              <a:gd name="connsiteY125" fmla="*/ 2897372 h 4125432"/>
              <a:gd name="connsiteX126" fmla="*/ 3833037 w 11908465"/>
              <a:gd name="connsiteY126" fmla="*/ 2945218 h 4125432"/>
              <a:gd name="connsiteX127" fmla="*/ 3907465 w 11908465"/>
              <a:gd name="connsiteY127" fmla="*/ 2945218 h 4125432"/>
              <a:gd name="connsiteX128" fmla="*/ 3907465 w 11908465"/>
              <a:gd name="connsiteY128" fmla="*/ 2945218 h 4125432"/>
              <a:gd name="connsiteX129" fmla="*/ 3905692 w 11908465"/>
              <a:gd name="connsiteY129" fmla="*/ 2973793 h 4125432"/>
              <a:gd name="connsiteX130" fmla="*/ 3981727 w 11908465"/>
              <a:gd name="connsiteY130" fmla="*/ 2986032 h 4125432"/>
              <a:gd name="connsiteX131" fmla="*/ 3981893 w 11908465"/>
              <a:gd name="connsiteY131" fmla="*/ 3030279 h 4125432"/>
              <a:gd name="connsiteX132" fmla="*/ 4029739 w 11908465"/>
              <a:gd name="connsiteY132" fmla="*/ 3030279 h 4125432"/>
              <a:gd name="connsiteX133" fmla="*/ 4029739 w 11908465"/>
              <a:gd name="connsiteY133" fmla="*/ 3056860 h 4125432"/>
              <a:gd name="connsiteX134" fmla="*/ 4056321 w 11908465"/>
              <a:gd name="connsiteY134" fmla="*/ 3056860 h 4125432"/>
              <a:gd name="connsiteX135" fmla="*/ 4056321 w 11908465"/>
              <a:gd name="connsiteY135" fmla="*/ 3088758 h 4125432"/>
              <a:gd name="connsiteX136" fmla="*/ 4072270 w 11908465"/>
              <a:gd name="connsiteY136" fmla="*/ 3088758 h 4125432"/>
              <a:gd name="connsiteX137" fmla="*/ 4072270 w 11908465"/>
              <a:gd name="connsiteY137" fmla="*/ 3125972 h 4125432"/>
              <a:gd name="connsiteX138" fmla="*/ 4109484 w 11908465"/>
              <a:gd name="connsiteY138" fmla="*/ 3125972 h 4125432"/>
              <a:gd name="connsiteX139" fmla="*/ 4109484 w 11908465"/>
              <a:gd name="connsiteY139" fmla="*/ 3168502 h 4125432"/>
              <a:gd name="connsiteX140" fmla="*/ 4167963 w 11908465"/>
              <a:gd name="connsiteY140" fmla="*/ 3168502 h 4125432"/>
              <a:gd name="connsiteX141" fmla="*/ 4167963 w 11908465"/>
              <a:gd name="connsiteY141" fmla="*/ 3221665 h 4125432"/>
              <a:gd name="connsiteX142" fmla="*/ 4433777 w 11908465"/>
              <a:gd name="connsiteY142" fmla="*/ 3221665 h 4125432"/>
              <a:gd name="connsiteX143" fmla="*/ 4433777 w 11908465"/>
              <a:gd name="connsiteY143" fmla="*/ 3264195 h 4125432"/>
              <a:gd name="connsiteX144" fmla="*/ 4657060 w 11908465"/>
              <a:gd name="connsiteY144" fmla="*/ 3264195 h 4125432"/>
              <a:gd name="connsiteX145" fmla="*/ 4657060 w 11908465"/>
              <a:gd name="connsiteY145" fmla="*/ 3285460 h 4125432"/>
              <a:gd name="connsiteX146" fmla="*/ 5172739 w 11908465"/>
              <a:gd name="connsiteY146" fmla="*/ 3285460 h 4125432"/>
              <a:gd name="connsiteX147" fmla="*/ 5172739 w 11908465"/>
              <a:gd name="connsiteY147" fmla="*/ 3343939 h 4125432"/>
              <a:gd name="connsiteX148" fmla="*/ 5305646 w 11908465"/>
              <a:gd name="connsiteY148" fmla="*/ 3343939 h 4125432"/>
              <a:gd name="connsiteX149" fmla="*/ 5305646 w 11908465"/>
              <a:gd name="connsiteY149" fmla="*/ 3413051 h 4125432"/>
              <a:gd name="connsiteX150" fmla="*/ 5342860 w 11908465"/>
              <a:gd name="connsiteY150" fmla="*/ 3413051 h 4125432"/>
              <a:gd name="connsiteX151" fmla="*/ 5342860 w 11908465"/>
              <a:gd name="connsiteY151" fmla="*/ 3460897 h 4125432"/>
              <a:gd name="connsiteX152" fmla="*/ 5374758 w 11908465"/>
              <a:gd name="connsiteY152" fmla="*/ 3460897 h 4125432"/>
              <a:gd name="connsiteX153" fmla="*/ 5374758 w 11908465"/>
              <a:gd name="connsiteY153" fmla="*/ 3492795 h 4125432"/>
              <a:gd name="connsiteX154" fmla="*/ 5560828 w 11908465"/>
              <a:gd name="connsiteY154" fmla="*/ 3492795 h 4125432"/>
              <a:gd name="connsiteX155" fmla="*/ 5560828 w 11908465"/>
              <a:gd name="connsiteY155" fmla="*/ 3540641 h 4125432"/>
              <a:gd name="connsiteX156" fmla="*/ 6294474 w 11908465"/>
              <a:gd name="connsiteY156" fmla="*/ 3540641 h 4125432"/>
              <a:gd name="connsiteX157" fmla="*/ 6294474 w 11908465"/>
              <a:gd name="connsiteY157" fmla="*/ 3599121 h 4125432"/>
              <a:gd name="connsiteX158" fmla="*/ 6379535 w 11908465"/>
              <a:gd name="connsiteY158" fmla="*/ 3599121 h 4125432"/>
              <a:gd name="connsiteX159" fmla="*/ 6379535 w 11908465"/>
              <a:gd name="connsiteY159" fmla="*/ 3631018 h 4125432"/>
              <a:gd name="connsiteX160" fmla="*/ 6549656 w 11908465"/>
              <a:gd name="connsiteY160" fmla="*/ 3631018 h 4125432"/>
              <a:gd name="connsiteX161" fmla="*/ 6549656 w 11908465"/>
              <a:gd name="connsiteY161" fmla="*/ 3657600 h 4125432"/>
              <a:gd name="connsiteX162" fmla="*/ 6762307 w 11908465"/>
              <a:gd name="connsiteY162" fmla="*/ 3657600 h 4125432"/>
              <a:gd name="connsiteX163" fmla="*/ 6762307 w 11908465"/>
              <a:gd name="connsiteY163" fmla="*/ 3726711 h 4125432"/>
              <a:gd name="connsiteX164" fmla="*/ 6895214 w 11908465"/>
              <a:gd name="connsiteY164" fmla="*/ 3726711 h 4125432"/>
              <a:gd name="connsiteX165" fmla="*/ 6895214 w 11908465"/>
              <a:gd name="connsiteY165" fmla="*/ 3753293 h 4125432"/>
              <a:gd name="connsiteX166" fmla="*/ 7251405 w 11908465"/>
              <a:gd name="connsiteY166" fmla="*/ 3753293 h 4125432"/>
              <a:gd name="connsiteX167" fmla="*/ 7251405 w 11908465"/>
              <a:gd name="connsiteY167" fmla="*/ 3827721 h 4125432"/>
              <a:gd name="connsiteX168" fmla="*/ 7703288 w 11908465"/>
              <a:gd name="connsiteY168" fmla="*/ 3827721 h 4125432"/>
              <a:gd name="connsiteX169" fmla="*/ 7703288 w 11908465"/>
              <a:gd name="connsiteY169" fmla="*/ 3870251 h 4125432"/>
              <a:gd name="connsiteX170" fmla="*/ 7745818 w 11908465"/>
              <a:gd name="connsiteY170" fmla="*/ 3870251 h 4125432"/>
              <a:gd name="connsiteX171" fmla="*/ 7745818 w 11908465"/>
              <a:gd name="connsiteY171" fmla="*/ 3934046 h 4125432"/>
              <a:gd name="connsiteX172" fmla="*/ 7931888 w 11908465"/>
              <a:gd name="connsiteY172" fmla="*/ 3934046 h 4125432"/>
              <a:gd name="connsiteX173" fmla="*/ 7931888 w 11908465"/>
              <a:gd name="connsiteY173" fmla="*/ 3981893 h 4125432"/>
              <a:gd name="connsiteX174" fmla="*/ 10621925 w 11908465"/>
              <a:gd name="connsiteY174" fmla="*/ 3981893 h 4125432"/>
              <a:gd name="connsiteX175" fmla="*/ 10621925 w 11908465"/>
              <a:gd name="connsiteY175" fmla="*/ 4125432 h 4125432"/>
              <a:gd name="connsiteX176" fmla="*/ 11908465 w 11908465"/>
              <a:gd name="connsiteY176" fmla="*/ 4125432 h 4125432"/>
              <a:gd name="connsiteX0" fmla="*/ 0 w 11908465"/>
              <a:gd name="connsiteY0" fmla="*/ 0 h 4125432"/>
              <a:gd name="connsiteX1" fmla="*/ 132907 w 11908465"/>
              <a:gd name="connsiteY1" fmla="*/ 0 h 4125432"/>
              <a:gd name="connsiteX2" fmla="*/ 132907 w 11908465"/>
              <a:gd name="connsiteY2" fmla="*/ 37214 h 4125432"/>
              <a:gd name="connsiteX3" fmla="*/ 191386 w 11908465"/>
              <a:gd name="connsiteY3" fmla="*/ 37214 h 4125432"/>
              <a:gd name="connsiteX4" fmla="*/ 191386 w 11908465"/>
              <a:gd name="connsiteY4" fmla="*/ 63795 h 4125432"/>
              <a:gd name="connsiteX5" fmla="*/ 281763 w 11908465"/>
              <a:gd name="connsiteY5" fmla="*/ 63795 h 4125432"/>
              <a:gd name="connsiteX6" fmla="*/ 281763 w 11908465"/>
              <a:gd name="connsiteY6" fmla="*/ 90376 h 4125432"/>
              <a:gd name="connsiteX7" fmla="*/ 345558 w 11908465"/>
              <a:gd name="connsiteY7" fmla="*/ 90376 h 4125432"/>
              <a:gd name="connsiteX8" fmla="*/ 350874 w 11908465"/>
              <a:gd name="connsiteY8" fmla="*/ 95692 h 4125432"/>
              <a:gd name="connsiteX9" fmla="*/ 350874 w 11908465"/>
              <a:gd name="connsiteY9" fmla="*/ 95692 h 4125432"/>
              <a:gd name="connsiteX10" fmla="*/ 377456 w 11908465"/>
              <a:gd name="connsiteY10" fmla="*/ 122274 h 4125432"/>
              <a:gd name="connsiteX11" fmla="*/ 590107 w 11908465"/>
              <a:gd name="connsiteY11" fmla="*/ 122274 h 4125432"/>
              <a:gd name="connsiteX12" fmla="*/ 590107 w 11908465"/>
              <a:gd name="connsiteY12" fmla="*/ 170121 h 4125432"/>
              <a:gd name="connsiteX13" fmla="*/ 616688 w 11908465"/>
              <a:gd name="connsiteY13" fmla="*/ 170121 h 4125432"/>
              <a:gd name="connsiteX14" fmla="*/ 616688 w 11908465"/>
              <a:gd name="connsiteY14" fmla="*/ 244548 h 4125432"/>
              <a:gd name="connsiteX15" fmla="*/ 643270 w 11908465"/>
              <a:gd name="connsiteY15" fmla="*/ 244548 h 4125432"/>
              <a:gd name="connsiteX16" fmla="*/ 643270 w 11908465"/>
              <a:gd name="connsiteY16" fmla="*/ 297711 h 4125432"/>
              <a:gd name="connsiteX17" fmla="*/ 659219 w 11908465"/>
              <a:gd name="connsiteY17" fmla="*/ 313660 h 4125432"/>
              <a:gd name="connsiteX18" fmla="*/ 659219 w 11908465"/>
              <a:gd name="connsiteY18" fmla="*/ 393404 h 4125432"/>
              <a:gd name="connsiteX19" fmla="*/ 701749 w 11908465"/>
              <a:gd name="connsiteY19" fmla="*/ 393404 h 4125432"/>
              <a:gd name="connsiteX20" fmla="*/ 701749 w 11908465"/>
              <a:gd name="connsiteY20" fmla="*/ 430618 h 4125432"/>
              <a:gd name="connsiteX21" fmla="*/ 717698 w 11908465"/>
              <a:gd name="connsiteY21" fmla="*/ 430618 h 4125432"/>
              <a:gd name="connsiteX22" fmla="*/ 717698 w 11908465"/>
              <a:gd name="connsiteY22" fmla="*/ 451883 h 4125432"/>
              <a:gd name="connsiteX23" fmla="*/ 749595 w 11908465"/>
              <a:gd name="connsiteY23" fmla="*/ 451883 h 4125432"/>
              <a:gd name="connsiteX24" fmla="*/ 749595 w 11908465"/>
              <a:gd name="connsiteY24" fmla="*/ 542260 h 4125432"/>
              <a:gd name="connsiteX25" fmla="*/ 765544 w 11908465"/>
              <a:gd name="connsiteY25" fmla="*/ 542260 h 4125432"/>
              <a:gd name="connsiteX26" fmla="*/ 765544 w 11908465"/>
              <a:gd name="connsiteY26" fmla="*/ 590107 h 4125432"/>
              <a:gd name="connsiteX27" fmla="*/ 797442 w 11908465"/>
              <a:gd name="connsiteY27" fmla="*/ 590107 h 4125432"/>
              <a:gd name="connsiteX28" fmla="*/ 797442 w 11908465"/>
              <a:gd name="connsiteY28" fmla="*/ 632637 h 4125432"/>
              <a:gd name="connsiteX29" fmla="*/ 845288 w 11908465"/>
              <a:gd name="connsiteY29" fmla="*/ 632637 h 4125432"/>
              <a:gd name="connsiteX30" fmla="*/ 845288 w 11908465"/>
              <a:gd name="connsiteY30" fmla="*/ 659218 h 4125432"/>
              <a:gd name="connsiteX31" fmla="*/ 940981 w 11908465"/>
              <a:gd name="connsiteY31" fmla="*/ 659218 h 4125432"/>
              <a:gd name="connsiteX32" fmla="*/ 951614 w 11908465"/>
              <a:gd name="connsiteY32" fmla="*/ 669851 h 4125432"/>
              <a:gd name="connsiteX33" fmla="*/ 978195 w 11908465"/>
              <a:gd name="connsiteY33" fmla="*/ 669851 h 4125432"/>
              <a:gd name="connsiteX34" fmla="*/ 978195 w 11908465"/>
              <a:gd name="connsiteY34" fmla="*/ 696432 h 4125432"/>
              <a:gd name="connsiteX35" fmla="*/ 1084521 w 11908465"/>
              <a:gd name="connsiteY35" fmla="*/ 696432 h 4125432"/>
              <a:gd name="connsiteX36" fmla="*/ 1084521 w 11908465"/>
              <a:gd name="connsiteY36" fmla="*/ 738962 h 4125432"/>
              <a:gd name="connsiteX37" fmla="*/ 1111102 w 11908465"/>
              <a:gd name="connsiteY37" fmla="*/ 738962 h 4125432"/>
              <a:gd name="connsiteX38" fmla="*/ 1111102 w 11908465"/>
              <a:gd name="connsiteY38" fmla="*/ 754911 h 4125432"/>
              <a:gd name="connsiteX39" fmla="*/ 1148316 w 11908465"/>
              <a:gd name="connsiteY39" fmla="*/ 754911 h 4125432"/>
              <a:gd name="connsiteX40" fmla="*/ 1148316 w 11908465"/>
              <a:gd name="connsiteY40" fmla="*/ 770860 h 4125432"/>
              <a:gd name="connsiteX41" fmla="*/ 1244009 w 11908465"/>
              <a:gd name="connsiteY41" fmla="*/ 770860 h 4125432"/>
              <a:gd name="connsiteX42" fmla="*/ 1244009 w 11908465"/>
              <a:gd name="connsiteY42" fmla="*/ 808074 h 4125432"/>
              <a:gd name="connsiteX43" fmla="*/ 1265274 w 11908465"/>
              <a:gd name="connsiteY43" fmla="*/ 808074 h 4125432"/>
              <a:gd name="connsiteX44" fmla="*/ 1265274 w 11908465"/>
              <a:gd name="connsiteY44" fmla="*/ 871869 h 4125432"/>
              <a:gd name="connsiteX45" fmla="*/ 1291856 w 11908465"/>
              <a:gd name="connsiteY45" fmla="*/ 871869 h 4125432"/>
              <a:gd name="connsiteX46" fmla="*/ 1291856 w 11908465"/>
              <a:gd name="connsiteY46" fmla="*/ 914400 h 4125432"/>
              <a:gd name="connsiteX47" fmla="*/ 1307805 w 11908465"/>
              <a:gd name="connsiteY47" fmla="*/ 914400 h 4125432"/>
              <a:gd name="connsiteX48" fmla="*/ 1307805 w 11908465"/>
              <a:gd name="connsiteY48" fmla="*/ 962246 h 4125432"/>
              <a:gd name="connsiteX49" fmla="*/ 1329070 w 11908465"/>
              <a:gd name="connsiteY49" fmla="*/ 962246 h 4125432"/>
              <a:gd name="connsiteX50" fmla="*/ 1329070 w 11908465"/>
              <a:gd name="connsiteY50" fmla="*/ 1063255 h 4125432"/>
              <a:gd name="connsiteX51" fmla="*/ 1355651 w 11908465"/>
              <a:gd name="connsiteY51" fmla="*/ 1063255 h 4125432"/>
              <a:gd name="connsiteX52" fmla="*/ 1355651 w 11908465"/>
              <a:gd name="connsiteY52" fmla="*/ 1116418 h 4125432"/>
              <a:gd name="connsiteX53" fmla="*/ 1387549 w 11908465"/>
              <a:gd name="connsiteY53" fmla="*/ 1116418 h 4125432"/>
              <a:gd name="connsiteX54" fmla="*/ 1387549 w 11908465"/>
              <a:gd name="connsiteY54" fmla="*/ 1201479 h 4125432"/>
              <a:gd name="connsiteX55" fmla="*/ 1398181 w 11908465"/>
              <a:gd name="connsiteY55" fmla="*/ 1201479 h 4125432"/>
              <a:gd name="connsiteX56" fmla="*/ 1398181 w 11908465"/>
              <a:gd name="connsiteY56" fmla="*/ 1291855 h 4125432"/>
              <a:gd name="connsiteX57" fmla="*/ 1440711 w 11908465"/>
              <a:gd name="connsiteY57" fmla="*/ 1291855 h 4125432"/>
              <a:gd name="connsiteX58" fmla="*/ 1440711 w 11908465"/>
              <a:gd name="connsiteY58" fmla="*/ 1345018 h 4125432"/>
              <a:gd name="connsiteX59" fmla="*/ 1477925 w 11908465"/>
              <a:gd name="connsiteY59" fmla="*/ 1345018 h 4125432"/>
              <a:gd name="connsiteX60" fmla="*/ 1477925 w 11908465"/>
              <a:gd name="connsiteY60" fmla="*/ 1382232 h 4125432"/>
              <a:gd name="connsiteX61" fmla="*/ 1578935 w 11908465"/>
              <a:gd name="connsiteY61" fmla="*/ 1382232 h 4125432"/>
              <a:gd name="connsiteX62" fmla="*/ 1578935 w 11908465"/>
              <a:gd name="connsiteY62" fmla="*/ 1408814 h 4125432"/>
              <a:gd name="connsiteX63" fmla="*/ 1695893 w 11908465"/>
              <a:gd name="connsiteY63" fmla="*/ 1408814 h 4125432"/>
              <a:gd name="connsiteX64" fmla="*/ 1695893 w 11908465"/>
              <a:gd name="connsiteY64" fmla="*/ 1424762 h 4125432"/>
              <a:gd name="connsiteX65" fmla="*/ 1765005 w 11908465"/>
              <a:gd name="connsiteY65" fmla="*/ 1424762 h 4125432"/>
              <a:gd name="connsiteX66" fmla="*/ 1765005 w 11908465"/>
              <a:gd name="connsiteY66" fmla="*/ 1451344 h 4125432"/>
              <a:gd name="connsiteX67" fmla="*/ 1855381 w 11908465"/>
              <a:gd name="connsiteY67" fmla="*/ 1451344 h 4125432"/>
              <a:gd name="connsiteX68" fmla="*/ 1855381 w 11908465"/>
              <a:gd name="connsiteY68" fmla="*/ 1488558 h 4125432"/>
              <a:gd name="connsiteX69" fmla="*/ 1903228 w 11908465"/>
              <a:gd name="connsiteY69" fmla="*/ 1488558 h 4125432"/>
              <a:gd name="connsiteX70" fmla="*/ 1903228 w 11908465"/>
              <a:gd name="connsiteY70" fmla="*/ 1547037 h 4125432"/>
              <a:gd name="connsiteX71" fmla="*/ 1945758 w 11908465"/>
              <a:gd name="connsiteY71" fmla="*/ 1547037 h 4125432"/>
              <a:gd name="connsiteX72" fmla="*/ 1945758 w 11908465"/>
              <a:gd name="connsiteY72" fmla="*/ 1626781 h 4125432"/>
              <a:gd name="connsiteX73" fmla="*/ 1967023 w 11908465"/>
              <a:gd name="connsiteY73" fmla="*/ 1626781 h 4125432"/>
              <a:gd name="connsiteX74" fmla="*/ 1967023 w 11908465"/>
              <a:gd name="connsiteY74" fmla="*/ 1722474 h 4125432"/>
              <a:gd name="connsiteX75" fmla="*/ 2009553 w 11908465"/>
              <a:gd name="connsiteY75" fmla="*/ 1722474 h 4125432"/>
              <a:gd name="connsiteX76" fmla="*/ 2009553 w 11908465"/>
              <a:gd name="connsiteY76" fmla="*/ 1765004 h 4125432"/>
              <a:gd name="connsiteX77" fmla="*/ 2025502 w 11908465"/>
              <a:gd name="connsiteY77" fmla="*/ 1765004 h 4125432"/>
              <a:gd name="connsiteX78" fmla="*/ 2025502 w 11908465"/>
              <a:gd name="connsiteY78" fmla="*/ 1786269 h 4125432"/>
              <a:gd name="connsiteX79" fmla="*/ 2062716 w 11908465"/>
              <a:gd name="connsiteY79" fmla="*/ 1786269 h 4125432"/>
              <a:gd name="connsiteX80" fmla="*/ 2062716 w 11908465"/>
              <a:gd name="connsiteY80" fmla="*/ 1940441 h 4125432"/>
              <a:gd name="connsiteX81" fmla="*/ 2222205 w 11908465"/>
              <a:gd name="connsiteY81" fmla="*/ 1940441 h 4125432"/>
              <a:gd name="connsiteX82" fmla="*/ 2222205 w 11908465"/>
              <a:gd name="connsiteY82" fmla="*/ 1977655 h 4125432"/>
              <a:gd name="connsiteX83" fmla="*/ 2376377 w 11908465"/>
              <a:gd name="connsiteY83" fmla="*/ 1977655 h 4125432"/>
              <a:gd name="connsiteX84" fmla="*/ 2376377 w 11908465"/>
              <a:gd name="connsiteY84" fmla="*/ 1998921 h 4125432"/>
              <a:gd name="connsiteX85" fmla="*/ 2594344 w 11908465"/>
              <a:gd name="connsiteY85" fmla="*/ 1998921 h 4125432"/>
              <a:gd name="connsiteX86" fmla="*/ 2594344 w 11908465"/>
              <a:gd name="connsiteY86" fmla="*/ 2036135 h 4125432"/>
              <a:gd name="connsiteX87" fmla="*/ 2631558 w 11908465"/>
              <a:gd name="connsiteY87" fmla="*/ 2036135 h 4125432"/>
              <a:gd name="connsiteX88" fmla="*/ 2631558 w 11908465"/>
              <a:gd name="connsiteY88" fmla="*/ 2073348 h 4125432"/>
              <a:gd name="connsiteX89" fmla="*/ 2658139 w 11908465"/>
              <a:gd name="connsiteY89" fmla="*/ 2073348 h 4125432"/>
              <a:gd name="connsiteX90" fmla="*/ 2658139 w 11908465"/>
              <a:gd name="connsiteY90" fmla="*/ 2147776 h 4125432"/>
              <a:gd name="connsiteX91" fmla="*/ 2705986 w 11908465"/>
              <a:gd name="connsiteY91" fmla="*/ 2147776 h 4125432"/>
              <a:gd name="connsiteX92" fmla="*/ 2705986 w 11908465"/>
              <a:gd name="connsiteY92" fmla="*/ 2190307 h 4125432"/>
              <a:gd name="connsiteX93" fmla="*/ 2727251 w 11908465"/>
              <a:gd name="connsiteY93" fmla="*/ 2190307 h 4125432"/>
              <a:gd name="connsiteX94" fmla="*/ 2727251 w 11908465"/>
              <a:gd name="connsiteY94" fmla="*/ 2286000 h 4125432"/>
              <a:gd name="connsiteX95" fmla="*/ 2764465 w 11908465"/>
              <a:gd name="connsiteY95" fmla="*/ 2286000 h 4125432"/>
              <a:gd name="connsiteX96" fmla="*/ 2764465 w 11908465"/>
              <a:gd name="connsiteY96" fmla="*/ 2286000 h 4125432"/>
              <a:gd name="connsiteX97" fmla="*/ 2764465 w 11908465"/>
              <a:gd name="connsiteY97" fmla="*/ 2328530 h 4125432"/>
              <a:gd name="connsiteX98" fmla="*/ 2791046 w 11908465"/>
              <a:gd name="connsiteY98" fmla="*/ 2355111 h 4125432"/>
              <a:gd name="connsiteX99" fmla="*/ 2806995 w 11908465"/>
              <a:gd name="connsiteY99" fmla="*/ 2371060 h 4125432"/>
              <a:gd name="connsiteX100" fmla="*/ 2806995 w 11908465"/>
              <a:gd name="connsiteY100" fmla="*/ 2429539 h 4125432"/>
              <a:gd name="connsiteX101" fmla="*/ 2849525 w 11908465"/>
              <a:gd name="connsiteY101" fmla="*/ 2429539 h 4125432"/>
              <a:gd name="connsiteX102" fmla="*/ 2849525 w 11908465"/>
              <a:gd name="connsiteY102" fmla="*/ 2445488 h 4125432"/>
              <a:gd name="connsiteX103" fmla="*/ 2849525 w 11908465"/>
              <a:gd name="connsiteY103" fmla="*/ 2445488 h 4125432"/>
              <a:gd name="connsiteX104" fmla="*/ 2934586 w 11908465"/>
              <a:gd name="connsiteY104" fmla="*/ 2445488 h 4125432"/>
              <a:gd name="connsiteX105" fmla="*/ 2934586 w 11908465"/>
              <a:gd name="connsiteY105" fmla="*/ 2477386 h 4125432"/>
              <a:gd name="connsiteX106" fmla="*/ 3078125 w 11908465"/>
              <a:gd name="connsiteY106" fmla="*/ 2477386 h 4125432"/>
              <a:gd name="connsiteX107" fmla="*/ 3067493 w 11908465"/>
              <a:gd name="connsiteY107" fmla="*/ 2488018 h 4125432"/>
              <a:gd name="connsiteX108" fmla="*/ 3152553 w 11908465"/>
              <a:gd name="connsiteY108" fmla="*/ 2488018 h 4125432"/>
              <a:gd name="connsiteX109" fmla="*/ 3152553 w 11908465"/>
              <a:gd name="connsiteY109" fmla="*/ 2525232 h 4125432"/>
              <a:gd name="connsiteX110" fmla="*/ 3312042 w 11908465"/>
              <a:gd name="connsiteY110" fmla="*/ 2525232 h 4125432"/>
              <a:gd name="connsiteX111" fmla="*/ 3312042 w 11908465"/>
              <a:gd name="connsiteY111" fmla="*/ 2589028 h 4125432"/>
              <a:gd name="connsiteX112" fmla="*/ 3333307 w 11908465"/>
              <a:gd name="connsiteY112" fmla="*/ 2589028 h 4125432"/>
              <a:gd name="connsiteX113" fmla="*/ 3333307 w 11908465"/>
              <a:gd name="connsiteY113" fmla="*/ 2647507 h 4125432"/>
              <a:gd name="connsiteX114" fmla="*/ 3370521 w 11908465"/>
              <a:gd name="connsiteY114" fmla="*/ 2647507 h 4125432"/>
              <a:gd name="connsiteX115" fmla="*/ 3370521 w 11908465"/>
              <a:gd name="connsiteY115" fmla="*/ 2647507 h 4125432"/>
              <a:gd name="connsiteX116" fmla="*/ 3372127 w 11908465"/>
              <a:gd name="connsiteY116" fmla="*/ 2674088 h 4125432"/>
              <a:gd name="connsiteX117" fmla="*/ 3397102 w 11908465"/>
              <a:gd name="connsiteY117" fmla="*/ 2674088 h 4125432"/>
              <a:gd name="connsiteX118" fmla="*/ 3397102 w 11908465"/>
              <a:gd name="connsiteY118" fmla="*/ 2764465 h 4125432"/>
              <a:gd name="connsiteX119" fmla="*/ 3429000 w 11908465"/>
              <a:gd name="connsiteY119" fmla="*/ 2764465 h 4125432"/>
              <a:gd name="connsiteX120" fmla="*/ 3429000 w 11908465"/>
              <a:gd name="connsiteY120" fmla="*/ 2812311 h 4125432"/>
              <a:gd name="connsiteX121" fmla="*/ 3439632 w 11908465"/>
              <a:gd name="connsiteY121" fmla="*/ 2812311 h 4125432"/>
              <a:gd name="connsiteX122" fmla="*/ 3439632 w 11908465"/>
              <a:gd name="connsiteY122" fmla="*/ 2860158 h 4125432"/>
              <a:gd name="connsiteX123" fmla="*/ 3482163 w 11908465"/>
              <a:gd name="connsiteY123" fmla="*/ 2860158 h 4125432"/>
              <a:gd name="connsiteX124" fmla="*/ 3482163 w 11908465"/>
              <a:gd name="connsiteY124" fmla="*/ 2897372 h 4125432"/>
              <a:gd name="connsiteX125" fmla="*/ 3833037 w 11908465"/>
              <a:gd name="connsiteY125" fmla="*/ 2897372 h 4125432"/>
              <a:gd name="connsiteX126" fmla="*/ 3833037 w 11908465"/>
              <a:gd name="connsiteY126" fmla="*/ 2945218 h 4125432"/>
              <a:gd name="connsiteX127" fmla="*/ 3907465 w 11908465"/>
              <a:gd name="connsiteY127" fmla="*/ 2945218 h 4125432"/>
              <a:gd name="connsiteX128" fmla="*/ 3907465 w 11908465"/>
              <a:gd name="connsiteY128" fmla="*/ 2945218 h 4125432"/>
              <a:gd name="connsiteX129" fmla="*/ 3908073 w 11908465"/>
              <a:gd name="connsiteY129" fmla="*/ 2985700 h 4125432"/>
              <a:gd name="connsiteX130" fmla="*/ 3981727 w 11908465"/>
              <a:gd name="connsiteY130" fmla="*/ 2986032 h 4125432"/>
              <a:gd name="connsiteX131" fmla="*/ 3981893 w 11908465"/>
              <a:gd name="connsiteY131" fmla="*/ 3030279 h 4125432"/>
              <a:gd name="connsiteX132" fmla="*/ 4029739 w 11908465"/>
              <a:gd name="connsiteY132" fmla="*/ 3030279 h 4125432"/>
              <a:gd name="connsiteX133" fmla="*/ 4029739 w 11908465"/>
              <a:gd name="connsiteY133" fmla="*/ 3056860 h 4125432"/>
              <a:gd name="connsiteX134" fmla="*/ 4056321 w 11908465"/>
              <a:gd name="connsiteY134" fmla="*/ 3056860 h 4125432"/>
              <a:gd name="connsiteX135" fmla="*/ 4056321 w 11908465"/>
              <a:gd name="connsiteY135" fmla="*/ 3088758 h 4125432"/>
              <a:gd name="connsiteX136" fmla="*/ 4072270 w 11908465"/>
              <a:gd name="connsiteY136" fmla="*/ 3088758 h 4125432"/>
              <a:gd name="connsiteX137" fmla="*/ 4072270 w 11908465"/>
              <a:gd name="connsiteY137" fmla="*/ 3125972 h 4125432"/>
              <a:gd name="connsiteX138" fmla="*/ 4109484 w 11908465"/>
              <a:gd name="connsiteY138" fmla="*/ 3125972 h 4125432"/>
              <a:gd name="connsiteX139" fmla="*/ 4109484 w 11908465"/>
              <a:gd name="connsiteY139" fmla="*/ 3168502 h 4125432"/>
              <a:gd name="connsiteX140" fmla="*/ 4167963 w 11908465"/>
              <a:gd name="connsiteY140" fmla="*/ 3168502 h 4125432"/>
              <a:gd name="connsiteX141" fmla="*/ 4167963 w 11908465"/>
              <a:gd name="connsiteY141" fmla="*/ 3221665 h 4125432"/>
              <a:gd name="connsiteX142" fmla="*/ 4433777 w 11908465"/>
              <a:gd name="connsiteY142" fmla="*/ 3221665 h 4125432"/>
              <a:gd name="connsiteX143" fmla="*/ 4433777 w 11908465"/>
              <a:gd name="connsiteY143" fmla="*/ 3264195 h 4125432"/>
              <a:gd name="connsiteX144" fmla="*/ 4657060 w 11908465"/>
              <a:gd name="connsiteY144" fmla="*/ 3264195 h 4125432"/>
              <a:gd name="connsiteX145" fmla="*/ 4657060 w 11908465"/>
              <a:gd name="connsiteY145" fmla="*/ 3285460 h 4125432"/>
              <a:gd name="connsiteX146" fmla="*/ 5172739 w 11908465"/>
              <a:gd name="connsiteY146" fmla="*/ 3285460 h 4125432"/>
              <a:gd name="connsiteX147" fmla="*/ 5172739 w 11908465"/>
              <a:gd name="connsiteY147" fmla="*/ 3343939 h 4125432"/>
              <a:gd name="connsiteX148" fmla="*/ 5305646 w 11908465"/>
              <a:gd name="connsiteY148" fmla="*/ 3343939 h 4125432"/>
              <a:gd name="connsiteX149" fmla="*/ 5305646 w 11908465"/>
              <a:gd name="connsiteY149" fmla="*/ 3413051 h 4125432"/>
              <a:gd name="connsiteX150" fmla="*/ 5342860 w 11908465"/>
              <a:gd name="connsiteY150" fmla="*/ 3413051 h 4125432"/>
              <a:gd name="connsiteX151" fmla="*/ 5342860 w 11908465"/>
              <a:gd name="connsiteY151" fmla="*/ 3460897 h 4125432"/>
              <a:gd name="connsiteX152" fmla="*/ 5374758 w 11908465"/>
              <a:gd name="connsiteY152" fmla="*/ 3460897 h 4125432"/>
              <a:gd name="connsiteX153" fmla="*/ 5374758 w 11908465"/>
              <a:gd name="connsiteY153" fmla="*/ 3492795 h 4125432"/>
              <a:gd name="connsiteX154" fmla="*/ 5560828 w 11908465"/>
              <a:gd name="connsiteY154" fmla="*/ 3492795 h 4125432"/>
              <a:gd name="connsiteX155" fmla="*/ 5560828 w 11908465"/>
              <a:gd name="connsiteY155" fmla="*/ 3540641 h 4125432"/>
              <a:gd name="connsiteX156" fmla="*/ 6294474 w 11908465"/>
              <a:gd name="connsiteY156" fmla="*/ 3540641 h 4125432"/>
              <a:gd name="connsiteX157" fmla="*/ 6294474 w 11908465"/>
              <a:gd name="connsiteY157" fmla="*/ 3599121 h 4125432"/>
              <a:gd name="connsiteX158" fmla="*/ 6379535 w 11908465"/>
              <a:gd name="connsiteY158" fmla="*/ 3599121 h 4125432"/>
              <a:gd name="connsiteX159" fmla="*/ 6379535 w 11908465"/>
              <a:gd name="connsiteY159" fmla="*/ 3631018 h 4125432"/>
              <a:gd name="connsiteX160" fmla="*/ 6549656 w 11908465"/>
              <a:gd name="connsiteY160" fmla="*/ 3631018 h 4125432"/>
              <a:gd name="connsiteX161" fmla="*/ 6549656 w 11908465"/>
              <a:gd name="connsiteY161" fmla="*/ 3657600 h 4125432"/>
              <a:gd name="connsiteX162" fmla="*/ 6762307 w 11908465"/>
              <a:gd name="connsiteY162" fmla="*/ 3657600 h 4125432"/>
              <a:gd name="connsiteX163" fmla="*/ 6762307 w 11908465"/>
              <a:gd name="connsiteY163" fmla="*/ 3726711 h 4125432"/>
              <a:gd name="connsiteX164" fmla="*/ 6895214 w 11908465"/>
              <a:gd name="connsiteY164" fmla="*/ 3726711 h 4125432"/>
              <a:gd name="connsiteX165" fmla="*/ 6895214 w 11908465"/>
              <a:gd name="connsiteY165" fmla="*/ 3753293 h 4125432"/>
              <a:gd name="connsiteX166" fmla="*/ 7251405 w 11908465"/>
              <a:gd name="connsiteY166" fmla="*/ 3753293 h 4125432"/>
              <a:gd name="connsiteX167" fmla="*/ 7251405 w 11908465"/>
              <a:gd name="connsiteY167" fmla="*/ 3827721 h 4125432"/>
              <a:gd name="connsiteX168" fmla="*/ 7703288 w 11908465"/>
              <a:gd name="connsiteY168" fmla="*/ 3827721 h 4125432"/>
              <a:gd name="connsiteX169" fmla="*/ 7703288 w 11908465"/>
              <a:gd name="connsiteY169" fmla="*/ 3870251 h 4125432"/>
              <a:gd name="connsiteX170" fmla="*/ 7745818 w 11908465"/>
              <a:gd name="connsiteY170" fmla="*/ 3870251 h 4125432"/>
              <a:gd name="connsiteX171" fmla="*/ 7745818 w 11908465"/>
              <a:gd name="connsiteY171" fmla="*/ 3934046 h 4125432"/>
              <a:gd name="connsiteX172" fmla="*/ 7931888 w 11908465"/>
              <a:gd name="connsiteY172" fmla="*/ 3934046 h 4125432"/>
              <a:gd name="connsiteX173" fmla="*/ 7931888 w 11908465"/>
              <a:gd name="connsiteY173" fmla="*/ 3981893 h 4125432"/>
              <a:gd name="connsiteX174" fmla="*/ 10621925 w 11908465"/>
              <a:gd name="connsiteY174" fmla="*/ 3981893 h 4125432"/>
              <a:gd name="connsiteX175" fmla="*/ 10621925 w 11908465"/>
              <a:gd name="connsiteY175" fmla="*/ 4125432 h 4125432"/>
              <a:gd name="connsiteX176" fmla="*/ 11908465 w 11908465"/>
              <a:gd name="connsiteY176" fmla="*/ 4125432 h 4125432"/>
              <a:gd name="connsiteX0" fmla="*/ 0 w 11908465"/>
              <a:gd name="connsiteY0" fmla="*/ 0 h 4125432"/>
              <a:gd name="connsiteX1" fmla="*/ 132907 w 11908465"/>
              <a:gd name="connsiteY1" fmla="*/ 0 h 4125432"/>
              <a:gd name="connsiteX2" fmla="*/ 132907 w 11908465"/>
              <a:gd name="connsiteY2" fmla="*/ 37214 h 4125432"/>
              <a:gd name="connsiteX3" fmla="*/ 191386 w 11908465"/>
              <a:gd name="connsiteY3" fmla="*/ 37214 h 4125432"/>
              <a:gd name="connsiteX4" fmla="*/ 191386 w 11908465"/>
              <a:gd name="connsiteY4" fmla="*/ 63795 h 4125432"/>
              <a:gd name="connsiteX5" fmla="*/ 281763 w 11908465"/>
              <a:gd name="connsiteY5" fmla="*/ 63795 h 4125432"/>
              <a:gd name="connsiteX6" fmla="*/ 281763 w 11908465"/>
              <a:gd name="connsiteY6" fmla="*/ 90376 h 4125432"/>
              <a:gd name="connsiteX7" fmla="*/ 345558 w 11908465"/>
              <a:gd name="connsiteY7" fmla="*/ 90376 h 4125432"/>
              <a:gd name="connsiteX8" fmla="*/ 350874 w 11908465"/>
              <a:gd name="connsiteY8" fmla="*/ 95692 h 4125432"/>
              <a:gd name="connsiteX9" fmla="*/ 350874 w 11908465"/>
              <a:gd name="connsiteY9" fmla="*/ 95692 h 4125432"/>
              <a:gd name="connsiteX10" fmla="*/ 377456 w 11908465"/>
              <a:gd name="connsiteY10" fmla="*/ 122274 h 4125432"/>
              <a:gd name="connsiteX11" fmla="*/ 590107 w 11908465"/>
              <a:gd name="connsiteY11" fmla="*/ 122274 h 4125432"/>
              <a:gd name="connsiteX12" fmla="*/ 590107 w 11908465"/>
              <a:gd name="connsiteY12" fmla="*/ 170121 h 4125432"/>
              <a:gd name="connsiteX13" fmla="*/ 616688 w 11908465"/>
              <a:gd name="connsiteY13" fmla="*/ 170121 h 4125432"/>
              <a:gd name="connsiteX14" fmla="*/ 616688 w 11908465"/>
              <a:gd name="connsiteY14" fmla="*/ 244548 h 4125432"/>
              <a:gd name="connsiteX15" fmla="*/ 643270 w 11908465"/>
              <a:gd name="connsiteY15" fmla="*/ 244548 h 4125432"/>
              <a:gd name="connsiteX16" fmla="*/ 643270 w 11908465"/>
              <a:gd name="connsiteY16" fmla="*/ 297711 h 4125432"/>
              <a:gd name="connsiteX17" fmla="*/ 659219 w 11908465"/>
              <a:gd name="connsiteY17" fmla="*/ 313660 h 4125432"/>
              <a:gd name="connsiteX18" fmla="*/ 659219 w 11908465"/>
              <a:gd name="connsiteY18" fmla="*/ 393404 h 4125432"/>
              <a:gd name="connsiteX19" fmla="*/ 701749 w 11908465"/>
              <a:gd name="connsiteY19" fmla="*/ 393404 h 4125432"/>
              <a:gd name="connsiteX20" fmla="*/ 701749 w 11908465"/>
              <a:gd name="connsiteY20" fmla="*/ 430618 h 4125432"/>
              <a:gd name="connsiteX21" fmla="*/ 717698 w 11908465"/>
              <a:gd name="connsiteY21" fmla="*/ 430618 h 4125432"/>
              <a:gd name="connsiteX22" fmla="*/ 717698 w 11908465"/>
              <a:gd name="connsiteY22" fmla="*/ 451883 h 4125432"/>
              <a:gd name="connsiteX23" fmla="*/ 749595 w 11908465"/>
              <a:gd name="connsiteY23" fmla="*/ 451883 h 4125432"/>
              <a:gd name="connsiteX24" fmla="*/ 749595 w 11908465"/>
              <a:gd name="connsiteY24" fmla="*/ 542260 h 4125432"/>
              <a:gd name="connsiteX25" fmla="*/ 765544 w 11908465"/>
              <a:gd name="connsiteY25" fmla="*/ 542260 h 4125432"/>
              <a:gd name="connsiteX26" fmla="*/ 765544 w 11908465"/>
              <a:gd name="connsiteY26" fmla="*/ 590107 h 4125432"/>
              <a:gd name="connsiteX27" fmla="*/ 797442 w 11908465"/>
              <a:gd name="connsiteY27" fmla="*/ 590107 h 4125432"/>
              <a:gd name="connsiteX28" fmla="*/ 797442 w 11908465"/>
              <a:gd name="connsiteY28" fmla="*/ 632637 h 4125432"/>
              <a:gd name="connsiteX29" fmla="*/ 845288 w 11908465"/>
              <a:gd name="connsiteY29" fmla="*/ 632637 h 4125432"/>
              <a:gd name="connsiteX30" fmla="*/ 845288 w 11908465"/>
              <a:gd name="connsiteY30" fmla="*/ 659218 h 4125432"/>
              <a:gd name="connsiteX31" fmla="*/ 940981 w 11908465"/>
              <a:gd name="connsiteY31" fmla="*/ 659218 h 4125432"/>
              <a:gd name="connsiteX32" fmla="*/ 951614 w 11908465"/>
              <a:gd name="connsiteY32" fmla="*/ 669851 h 4125432"/>
              <a:gd name="connsiteX33" fmla="*/ 978195 w 11908465"/>
              <a:gd name="connsiteY33" fmla="*/ 669851 h 4125432"/>
              <a:gd name="connsiteX34" fmla="*/ 978195 w 11908465"/>
              <a:gd name="connsiteY34" fmla="*/ 696432 h 4125432"/>
              <a:gd name="connsiteX35" fmla="*/ 1084521 w 11908465"/>
              <a:gd name="connsiteY35" fmla="*/ 696432 h 4125432"/>
              <a:gd name="connsiteX36" fmla="*/ 1084521 w 11908465"/>
              <a:gd name="connsiteY36" fmla="*/ 738962 h 4125432"/>
              <a:gd name="connsiteX37" fmla="*/ 1111102 w 11908465"/>
              <a:gd name="connsiteY37" fmla="*/ 738962 h 4125432"/>
              <a:gd name="connsiteX38" fmla="*/ 1111102 w 11908465"/>
              <a:gd name="connsiteY38" fmla="*/ 754911 h 4125432"/>
              <a:gd name="connsiteX39" fmla="*/ 1148316 w 11908465"/>
              <a:gd name="connsiteY39" fmla="*/ 754911 h 4125432"/>
              <a:gd name="connsiteX40" fmla="*/ 1148316 w 11908465"/>
              <a:gd name="connsiteY40" fmla="*/ 770860 h 4125432"/>
              <a:gd name="connsiteX41" fmla="*/ 1244009 w 11908465"/>
              <a:gd name="connsiteY41" fmla="*/ 770860 h 4125432"/>
              <a:gd name="connsiteX42" fmla="*/ 1244009 w 11908465"/>
              <a:gd name="connsiteY42" fmla="*/ 808074 h 4125432"/>
              <a:gd name="connsiteX43" fmla="*/ 1265274 w 11908465"/>
              <a:gd name="connsiteY43" fmla="*/ 808074 h 4125432"/>
              <a:gd name="connsiteX44" fmla="*/ 1265274 w 11908465"/>
              <a:gd name="connsiteY44" fmla="*/ 871869 h 4125432"/>
              <a:gd name="connsiteX45" fmla="*/ 1291856 w 11908465"/>
              <a:gd name="connsiteY45" fmla="*/ 871869 h 4125432"/>
              <a:gd name="connsiteX46" fmla="*/ 1291856 w 11908465"/>
              <a:gd name="connsiteY46" fmla="*/ 914400 h 4125432"/>
              <a:gd name="connsiteX47" fmla="*/ 1307805 w 11908465"/>
              <a:gd name="connsiteY47" fmla="*/ 914400 h 4125432"/>
              <a:gd name="connsiteX48" fmla="*/ 1307805 w 11908465"/>
              <a:gd name="connsiteY48" fmla="*/ 962246 h 4125432"/>
              <a:gd name="connsiteX49" fmla="*/ 1329070 w 11908465"/>
              <a:gd name="connsiteY49" fmla="*/ 962246 h 4125432"/>
              <a:gd name="connsiteX50" fmla="*/ 1329070 w 11908465"/>
              <a:gd name="connsiteY50" fmla="*/ 1063255 h 4125432"/>
              <a:gd name="connsiteX51" fmla="*/ 1355651 w 11908465"/>
              <a:gd name="connsiteY51" fmla="*/ 1063255 h 4125432"/>
              <a:gd name="connsiteX52" fmla="*/ 1355651 w 11908465"/>
              <a:gd name="connsiteY52" fmla="*/ 1116418 h 4125432"/>
              <a:gd name="connsiteX53" fmla="*/ 1387549 w 11908465"/>
              <a:gd name="connsiteY53" fmla="*/ 1116418 h 4125432"/>
              <a:gd name="connsiteX54" fmla="*/ 1387549 w 11908465"/>
              <a:gd name="connsiteY54" fmla="*/ 1201479 h 4125432"/>
              <a:gd name="connsiteX55" fmla="*/ 1398181 w 11908465"/>
              <a:gd name="connsiteY55" fmla="*/ 1201479 h 4125432"/>
              <a:gd name="connsiteX56" fmla="*/ 1398181 w 11908465"/>
              <a:gd name="connsiteY56" fmla="*/ 1291855 h 4125432"/>
              <a:gd name="connsiteX57" fmla="*/ 1440711 w 11908465"/>
              <a:gd name="connsiteY57" fmla="*/ 1291855 h 4125432"/>
              <a:gd name="connsiteX58" fmla="*/ 1440711 w 11908465"/>
              <a:gd name="connsiteY58" fmla="*/ 1345018 h 4125432"/>
              <a:gd name="connsiteX59" fmla="*/ 1477925 w 11908465"/>
              <a:gd name="connsiteY59" fmla="*/ 1345018 h 4125432"/>
              <a:gd name="connsiteX60" fmla="*/ 1477925 w 11908465"/>
              <a:gd name="connsiteY60" fmla="*/ 1382232 h 4125432"/>
              <a:gd name="connsiteX61" fmla="*/ 1578935 w 11908465"/>
              <a:gd name="connsiteY61" fmla="*/ 1382232 h 4125432"/>
              <a:gd name="connsiteX62" fmla="*/ 1578935 w 11908465"/>
              <a:gd name="connsiteY62" fmla="*/ 1408814 h 4125432"/>
              <a:gd name="connsiteX63" fmla="*/ 1695893 w 11908465"/>
              <a:gd name="connsiteY63" fmla="*/ 1408814 h 4125432"/>
              <a:gd name="connsiteX64" fmla="*/ 1695893 w 11908465"/>
              <a:gd name="connsiteY64" fmla="*/ 1424762 h 4125432"/>
              <a:gd name="connsiteX65" fmla="*/ 1765005 w 11908465"/>
              <a:gd name="connsiteY65" fmla="*/ 1424762 h 4125432"/>
              <a:gd name="connsiteX66" fmla="*/ 1765005 w 11908465"/>
              <a:gd name="connsiteY66" fmla="*/ 1451344 h 4125432"/>
              <a:gd name="connsiteX67" fmla="*/ 1855381 w 11908465"/>
              <a:gd name="connsiteY67" fmla="*/ 1451344 h 4125432"/>
              <a:gd name="connsiteX68" fmla="*/ 1855381 w 11908465"/>
              <a:gd name="connsiteY68" fmla="*/ 1488558 h 4125432"/>
              <a:gd name="connsiteX69" fmla="*/ 1903228 w 11908465"/>
              <a:gd name="connsiteY69" fmla="*/ 1488558 h 4125432"/>
              <a:gd name="connsiteX70" fmla="*/ 1903228 w 11908465"/>
              <a:gd name="connsiteY70" fmla="*/ 1547037 h 4125432"/>
              <a:gd name="connsiteX71" fmla="*/ 1945758 w 11908465"/>
              <a:gd name="connsiteY71" fmla="*/ 1547037 h 4125432"/>
              <a:gd name="connsiteX72" fmla="*/ 1945758 w 11908465"/>
              <a:gd name="connsiteY72" fmla="*/ 1626781 h 4125432"/>
              <a:gd name="connsiteX73" fmla="*/ 1967023 w 11908465"/>
              <a:gd name="connsiteY73" fmla="*/ 1626781 h 4125432"/>
              <a:gd name="connsiteX74" fmla="*/ 1967023 w 11908465"/>
              <a:gd name="connsiteY74" fmla="*/ 1722474 h 4125432"/>
              <a:gd name="connsiteX75" fmla="*/ 2009553 w 11908465"/>
              <a:gd name="connsiteY75" fmla="*/ 1722474 h 4125432"/>
              <a:gd name="connsiteX76" fmla="*/ 2009553 w 11908465"/>
              <a:gd name="connsiteY76" fmla="*/ 1765004 h 4125432"/>
              <a:gd name="connsiteX77" fmla="*/ 2025502 w 11908465"/>
              <a:gd name="connsiteY77" fmla="*/ 1765004 h 4125432"/>
              <a:gd name="connsiteX78" fmla="*/ 2025502 w 11908465"/>
              <a:gd name="connsiteY78" fmla="*/ 1786269 h 4125432"/>
              <a:gd name="connsiteX79" fmla="*/ 2062716 w 11908465"/>
              <a:gd name="connsiteY79" fmla="*/ 1786269 h 4125432"/>
              <a:gd name="connsiteX80" fmla="*/ 2062716 w 11908465"/>
              <a:gd name="connsiteY80" fmla="*/ 1940441 h 4125432"/>
              <a:gd name="connsiteX81" fmla="*/ 2222205 w 11908465"/>
              <a:gd name="connsiteY81" fmla="*/ 1940441 h 4125432"/>
              <a:gd name="connsiteX82" fmla="*/ 2222205 w 11908465"/>
              <a:gd name="connsiteY82" fmla="*/ 1977655 h 4125432"/>
              <a:gd name="connsiteX83" fmla="*/ 2376377 w 11908465"/>
              <a:gd name="connsiteY83" fmla="*/ 1977655 h 4125432"/>
              <a:gd name="connsiteX84" fmla="*/ 2376377 w 11908465"/>
              <a:gd name="connsiteY84" fmla="*/ 1998921 h 4125432"/>
              <a:gd name="connsiteX85" fmla="*/ 2594344 w 11908465"/>
              <a:gd name="connsiteY85" fmla="*/ 1998921 h 4125432"/>
              <a:gd name="connsiteX86" fmla="*/ 2594344 w 11908465"/>
              <a:gd name="connsiteY86" fmla="*/ 2036135 h 4125432"/>
              <a:gd name="connsiteX87" fmla="*/ 2631558 w 11908465"/>
              <a:gd name="connsiteY87" fmla="*/ 2036135 h 4125432"/>
              <a:gd name="connsiteX88" fmla="*/ 2631558 w 11908465"/>
              <a:gd name="connsiteY88" fmla="*/ 2073348 h 4125432"/>
              <a:gd name="connsiteX89" fmla="*/ 2658139 w 11908465"/>
              <a:gd name="connsiteY89" fmla="*/ 2073348 h 4125432"/>
              <a:gd name="connsiteX90" fmla="*/ 2658139 w 11908465"/>
              <a:gd name="connsiteY90" fmla="*/ 2147776 h 4125432"/>
              <a:gd name="connsiteX91" fmla="*/ 2705986 w 11908465"/>
              <a:gd name="connsiteY91" fmla="*/ 2147776 h 4125432"/>
              <a:gd name="connsiteX92" fmla="*/ 2705986 w 11908465"/>
              <a:gd name="connsiteY92" fmla="*/ 2190307 h 4125432"/>
              <a:gd name="connsiteX93" fmla="*/ 2727251 w 11908465"/>
              <a:gd name="connsiteY93" fmla="*/ 2190307 h 4125432"/>
              <a:gd name="connsiteX94" fmla="*/ 2727251 w 11908465"/>
              <a:gd name="connsiteY94" fmla="*/ 2286000 h 4125432"/>
              <a:gd name="connsiteX95" fmla="*/ 2764465 w 11908465"/>
              <a:gd name="connsiteY95" fmla="*/ 2286000 h 4125432"/>
              <a:gd name="connsiteX96" fmla="*/ 2764465 w 11908465"/>
              <a:gd name="connsiteY96" fmla="*/ 2286000 h 4125432"/>
              <a:gd name="connsiteX97" fmla="*/ 2764465 w 11908465"/>
              <a:gd name="connsiteY97" fmla="*/ 2328530 h 4125432"/>
              <a:gd name="connsiteX98" fmla="*/ 2791046 w 11908465"/>
              <a:gd name="connsiteY98" fmla="*/ 2355111 h 4125432"/>
              <a:gd name="connsiteX99" fmla="*/ 2806995 w 11908465"/>
              <a:gd name="connsiteY99" fmla="*/ 2371060 h 4125432"/>
              <a:gd name="connsiteX100" fmla="*/ 2806995 w 11908465"/>
              <a:gd name="connsiteY100" fmla="*/ 2429539 h 4125432"/>
              <a:gd name="connsiteX101" fmla="*/ 2849525 w 11908465"/>
              <a:gd name="connsiteY101" fmla="*/ 2429539 h 4125432"/>
              <a:gd name="connsiteX102" fmla="*/ 2849525 w 11908465"/>
              <a:gd name="connsiteY102" fmla="*/ 2445488 h 4125432"/>
              <a:gd name="connsiteX103" fmla="*/ 2849525 w 11908465"/>
              <a:gd name="connsiteY103" fmla="*/ 2445488 h 4125432"/>
              <a:gd name="connsiteX104" fmla="*/ 2934586 w 11908465"/>
              <a:gd name="connsiteY104" fmla="*/ 2445488 h 4125432"/>
              <a:gd name="connsiteX105" fmla="*/ 2934586 w 11908465"/>
              <a:gd name="connsiteY105" fmla="*/ 2477386 h 4125432"/>
              <a:gd name="connsiteX106" fmla="*/ 3078125 w 11908465"/>
              <a:gd name="connsiteY106" fmla="*/ 2477386 h 4125432"/>
              <a:gd name="connsiteX107" fmla="*/ 3067493 w 11908465"/>
              <a:gd name="connsiteY107" fmla="*/ 2488018 h 4125432"/>
              <a:gd name="connsiteX108" fmla="*/ 3152553 w 11908465"/>
              <a:gd name="connsiteY108" fmla="*/ 2488018 h 4125432"/>
              <a:gd name="connsiteX109" fmla="*/ 3152553 w 11908465"/>
              <a:gd name="connsiteY109" fmla="*/ 2525232 h 4125432"/>
              <a:gd name="connsiteX110" fmla="*/ 3312042 w 11908465"/>
              <a:gd name="connsiteY110" fmla="*/ 2525232 h 4125432"/>
              <a:gd name="connsiteX111" fmla="*/ 3312042 w 11908465"/>
              <a:gd name="connsiteY111" fmla="*/ 2589028 h 4125432"/>
              <a:gd name="connsiteX112" fmla="*/ 3333307 w 11908465"/>
              <a:gd name="connsiteY112" fmla="*/ 2589028 h 4125432"/>
              <a:gd name="connsiteX113" fmla="*/ 3333307 w 11908465"/>
              <a:gd name="connsiteY113" fmla="*/ 2647507 h 4125432"/>
              <a:gd name="connsiteX114" fmla="*/ 3370521 w 11908465"/>
              <a:gd name="connsiteY114" fmla="*/ 2647507 h 4125432"/>
              <a:gd name="connsiteX115" fmla="*/ 3370521 w 11908465"/>
              <a:gd name="connsiteY115" fmla="*/ 2647507 h 4125432"/>
              <a:gd name="connsiteX116" fmla="*/ 3372127 w 11908465"/>
              <a:gd name="connsiteY116" fmla="*/ 2674088 h 4125432"/>
              <a:gd name="connsiteX117" fmla="*/ 3397102 w 11908465"/>
              <a:gd name="connsiteY117" fmla="*/ 2674088 h 4125432"/>
              <a:gd name="connsiteX118" fmla="*/ 3397102 w 11908465"/>
              <a:gd name="connsiteY118" fmla="*/ 2764465 h 4125432"/>
              <a:gd name="connsiteX119" fmla="*/ 3429000 w 11908465"/>
              <a:gd name="connsiteY119" fmla="*/ 2764465 h 4125432"/>
              <a:gd name="connsiteX120" fmla="*/ 3429000 w 11908465"/>
              <a:gd name="connsiteY120" fmla="*/ 2812311 h 4125432"/>
              <a:gd name="connsiteX121" fmla="*/ 3439632 w 11908465"/>
              <a:gd name="connsiteY121" fmla="*/ 2812311 h 4125432"/>
              <a:gd name="connsiteX122" fmla="*/ 3439632 w 11908465"/>
              <a:gd name="connsiteY122" fmla="*/ 2860158 h 4125432"/>
              <a:gd name="connsiteX123" fmla="*/ 3482163 w 11908465"/>
              <a:gd name="connsiteY123" fmla="*/ 2860158 h 4125432"/>
              <a:gd name="connsiteX124" fmla="*/ 3482163 w 11908465"/>
              <a:gd name="connsiteY124" fmla="*/ 2897372 h 4125432"/>
              <a:gd name="connsiteX125" fmla="*/ 3833037 w 11908465"/>
              <a:gd name="connsiteY125" fmla="*/ 2897372 h 4125432"/>
              <a:gd name="connsiteX126" fmla="*/ 3833037 w 11908465"/>
              <a:gd name="connsiteY126" fmla="*/ 2945218 h 4125432"/>
              <a:gd name="connsiteX127" fmla="*/ 3907465 w 11908465"/>
              <a:gd name="connsiteY127" fmla="*/ 2945218 h 4125432"/>
              <a:gd name="connsiteX128" fmla="*/ 3907465 w 11908465"/>
              <a:gd name="connsiteY128" fmla="*/ 2945218 h 4125432"/>
              <a:gd name="connsiteX129" fmla="*/ 3908073 w 11908465"/>
              <a:gd name="connsiteY129" fmla="*/ 2985700 h 4125432"/>
              <a:gd name="connsiteX130" fmla="*/ 3981727 w 11908465"/>
              <a:gd name="connsiteY130" fmla="*/ 2986032 h 4125432"/>
              <a:gd name="connsiteX131" fmla="*/ 3981893 w 11908465"/>
              <a:gd name="connsiteY131" fmla="*/ 3030279 h 4125432"/>
              <a:gd name="connsiteX132" fmla="*/ 4029739 w 11908465"/>
              <a:gd name="connsiteY132" fmla="*/ 3030279 h 4125432"/>
              <a:gd name="connsiteX133" fmla="*/ 4029739 w 11908465"/>
              <a:gd name="connsiteY133" fmla="*/ 3056860 h 4125432"/>
              <a:gd name="connsiteX134" fmla="*/ 4056321 w 11908465"/>
              <a:gd name="connsiteY134" fmla="*/ 3056860 h 4125432"/>
              <a:gd name="connsiteX135" fmla="*/ 4056321 w 11908465"/>
              <a:gd name="connsiteY135" fmla="*/ 3088758 h 4125432"/>
              <a:gd name="connsiteX136" fmla="*/ 4072270 w 11908465"/>
              <a:gd name="connsiteY136" fmla="*/ 3088758 h 4125432"/>
              <a:gd name="connsiteX137" fmla="*/ 4072270 w 11908465"/>
              <a:gd name="connsiteY137" fmla="*/ 3125972 h 4125432"/>
              <a:gd name="connsiteX138" fmla="*/ 4109484 w 11908465"/>
              <a:gd name="connsiteY138" fmla="*/ 3125972 h 4125432"/>
              <a:gd name="connsiteX139" fmla="*/ 4109484 w 11908465"/>
              <a:gd name="connsiteY139" fmla="*/ 3168502 h 4125432"/>
              <a:gd name="connsiteX140" fmla="*/ 4167963 w 11908465"/>
              <a:gd name="connsiteY140" fmla="*/ 3168502 h 4125432"/>
              <a:gd name="connsiteX141" fmla="*/ 4167963 w 11908465"/>
              <a:gd name="connsiteY141" fmla="*/ 3221665 h 4125432"/>
              <a:gd name="connsiteX142" fmla="*/ 4433777 w 11908465"/>
              <a:gd name="connsiteY142" fmla="*/ 3221665 h 4125432"/>
              <a:gd name="connsiteX143" fmla="*/ 4433777 w 11908465"/>
              <a:gd name="connsiteY143" fmla="*/ 3264195 h 4125432"/>
              <a:gd name="connsiteX144" fmla="*/ 4657060 w 11908465"/>
              <a:gd name="connsiteY144" fmla="*/ 3264195 h 4125432"/>
              <a:gd name="connsiteX145" fmla="*/ 4657060 w 11908465"/>
              <a:gd name="connsiteY145" fmla="*/ 3285460 h 4125432"/>
              <a:gd name="connsiteX146" fmla="*/ 5172739 w 11908465"/>
              <a:gd name="connsiteY146" fmla="*/ 3285460 h 4125432"/>
              <a:gd name="connsiteX147" fmla="*/ 5172739 w 11908465"/>
              <a:gd name="connsiteY147" fmla="*/ 3343939 h 4125432"/>
              <a:gd name="connsiteX148" fmla="*/ 5305646 w 11908465"/>
              <a:gd name="connsiteY148" fmla="*/ 3343939 h 4125432"/>
              <a:gd name="connsiteX149" fmla="*/ 5305646 w 11908465"/>
              <a:gd name="connsiteY149" fmla="*/ 3413051 h 4125432"/>
              <a:gd name="connsiteX150" fmla="*/ 5342860 w 11908465"/>
              <a:gd name="connsiteY150" fmla="*/ 3413051 h 4125432"/>
              <a:gd name="connsiteX151" fmla="*/ 5342860 w 11908465"/>
              <a:gd name="connsiteY151" fmla="*/ 3460897 h 4125432"/>
              <a:gd name="connsiteX152" fmla="*/ 5374758 w 11908465"/>
              <a:gd name="connsiteY152" fmla="*/ 3460897 h 4125432"/>
              <a:gd name="connsiteX153" fmla="*/ 5374758 w 11908465"/>
              <a:gd name="connsiteY153" fmla="*/ 3492795 h 4125432"/>
              <a:gd name="connsiteX154" fmla="*/ 5560828 w 11908465"/>
              <a:gd name="connsiteY154" fmla="*/ 3492795 h 4125432"/>
              <a:gd name="connsiteX155" fmla="*/ 5560828 w 11908465"/>
              <a:gd name="connsiteY155" fmla="*/ 3540641 h 4125432"/>
              <a:gd name="connsiteX156" fmla="*/ 6294474 w 11908465"/>
              <a:gd name="connsiteY156" fmla="*/ 3540641 h 4125432"/>
              <a:gd name="connsiteX157" fmla="*/ 6294474 w 11908465"/>
              <a:gd name="connsiteY157" fmla="*/ 3599121 h 4125432"/>
              <a:gd name="connsiteX158" fmla="*/ 6379535 w 11908465"/>
              <a:gd name="connsiteY158" fmla="*/ 3599121 h 4125432"/>
              <a:gd name="connsiteX159" fmla="*/ 6379535 w 11908465"/>
              <a:gd name="connsiteY159" fmla="*/ 3631018 h 4125432"/>
              <a:gd name="connsiteX160" fmla="*/ 6549656 w 11908465"/>
              <a:gd name="connsiteY160" fmla="*/ 3631018 h 4125432"/>
              <a:gd name="connsiteX161" fmla="*/ 6549656 w 11908465"/>
              <a:gd name="connsiteY161" fmla="*/ 3657600 h 4125432"/>
              <a:gd name="connsiteX162" fmla="*/ 6762307 w 11908465"/>
              <a:gd name="connsiteY162" fmla="*/ 3657600 h 4125432"/>
              <a:gd name="connsiteX163" fmla="*/ 6762307 w 11908465"/>
              <a:gd name="connsiteY163" fmla="*/ 3726711 h 4125432"/>
              <a:gd name="connsiteX164" fmla="*/ 6895214 w 11908465"/>
              <a:gd name="connsiteY164" fmla="*/ 3726711 h 4125432"/>
              <a:gd name="connsiteX165" fmla="*/ 6895214 w 11908465"/>
              <a:gd name="connsiteY165" fmla="*/ 3753293 h 4125432"/>
              <a:gd name="connsiteX166" fmla="*/ 7251405 w 11908465"/>
              <a:gd name="connsiteY166" fmla="*/ 3753293 h 4125432"/>
              <a:gd name="connsiteX167" fmla="*/ 7251405 w 11908465"/>
              <a:gd name="connsiteY167" fmla="*/ 3827721 h 4125432"/>
              <a:gd name="connsiteX168" fmla="*/ 7703288 w 11908465"/>
              <a:gd name="connsiteY168" fmla="*/ 3827721 h 4125432"/>
              <a:gd name="connsiteX169" fmla="*/ 7703288 w 11908465"/>
              <a:gd name="connsiteY169" fmla="*/ 3870251 h 4125432"/>
              <a:gd name="connsiteX170" fmla="*/ 7745818 w 11908465"/>
              <a:gd name="connsiteY170" fmla="*/ 3870251 h 4125432"/>
              <a:gd name="connsiteX171" fmla="*/ 7745818 w 11908465"/>
              <a:gd name="connsiteY171" fmla="*/ 3934046 h 4125432"/>
              <a:gd name="connsiteX172" fmla="*/ 7931888 w 11908465"/>
              <a:gd name="connsiteY172" fmla="*/ 3934046 h 4125432"/>
              <a:gd name="connsiteX173" fmla="*/ 7931888 w 11908465"/>
              <a:gd name="connsiteY173" fmla="*/ 3981893 h 4125432"/>
              <a:gd name="connsiteX174" fmla="*/ 10621925 w 11908465"/>
              <a:gd name="connsiteY174" fmla="*/ 3981893 h 4125432"/>
              <a:gd name="connsiteX175" fmla="*/ 10621925 w 11908465"/>
              <a:gd name="connsiteY175" fmla="*/ 4125432 h 4125432"/>
              <a:gd name="connsiteX176" fmla="*/ 11908465 w 11908465"/>
              <a:gd name="connsiteY176" fmla="*/ 4125432 h 4125432"/>
              <a:gd name="connsiteX0" fmla="*/ 0 w 11908465"/>
              <a:gd name="connsiteY0" fmla="*/ 0 h 4125432"/>
              <a:gd name="connsiteX1" fmla="*/ 132907 w 11908465"/>
              <a:gd name="connsiteY1" fmla="*/ 0 h 4125432"/>
              <a:gd name="connsiteX2" fmla="*/ 132907 w 11908465"/>
              <a:gd name="connsiteY2" fmla="*/ 37214 h 4125432"/>
              <a:gd name="connsiteX3" fmla="*/ 191386 w 11908465"/>
              <a:gd name="connsiteY3" fmla="*/ 37214 h 4125432"/>
              <a:gd name="connsiteX4" fmla="*/ 191386 w 11908465"/>
              <a:gd name="connsiteY4" fmla="*/ 63795 h 4125432"/>
              <a:gd name="connsiteX5" fmla="*/ 281763 w 11908465"/>
              <a:gd name="connsiteY5" fmla="*/ 63795 h 4125432"/>
              <a:gd name="connsiteX6" fmla="*/ 281763 w 11908465"/>
              <a:gd name="connsiteY6" fmla="*/ 90376 h 4125432"/>
              <a:gd name="connsiteX7" fmla="*/ 345558 w 11908465"/>
              <a:gd name="connsiteY7" fmla="*/ 90376 h 4125432"/>
              <a:gd name="connsiteX8" fmla="*/ 350874 w 11908465"/>
              <a:gd name="connsiteY8" fmla="*/ 95692 h 4125432"/>
              <a:gd name="connsiteX9" fmla="*/ 350874 w 11908465"/>
              <a:gd name="connsiteY9" fmla="*/ 95692 h 4125432"/>
              <a:gd name="connsiteX10" fmla="*/ 377456 w 11908465"/>
              <a:gd name="connsiteY10" fmla="*/ 122274 h 4125432"/>
              <a:gd name="connsiteX11" fmla="*/ 590107 w 11908465"/>
              <a:gd name="connsiteY11" fmla="*/ 122274 h 4125432"/>
              <a:gd name="connsiteX12" fmla="*/ 590107 w 11908465"/>
              <a:gd name="connsiteY12" fmla="*/ 170121 h 4125432"/>
              <a:gd name="connsiteX13" fmla="*/ 616688 w 11908465"/>
              <a:gd name="connsiteY13" fmla="*/ 170121 h 4125432"/>
              <a:gd name="connsiteX14" fmla="*/ 616688 w 11908465"/>
              <a:gd name="connsiteY14" fmla="*/ 244548 h 4125432"/>
              <a:gd name="connsiteX15" fmla="*/ 643270 w 11908465"/>
              <a:gd name="connsiteY15" fmla="*/ 244548 h 4125432"/>
              <a:gd name="connsiteX16" fmla="*/ 643270 w 11908465"/>
              <a:gd name="connsiteY16" fmla="*/ 297711 h 4125432"/>
              <a:gd name="connsiteX17" fmla="*/ 659219 w 11908465"/>
              <a:gd name="connsiteY17" fmla="*/ 313660 h 4125432"/>
              <a:gd name="connsiteX18" fmla="*/ 659219 w 11908465"/>
              <a:gd name="connsiteY18" fmla="*/ 393404 h 4125432"/>
              <a:gd name="connsiteX19" fmla="*/ 701749 w 11908465"/>
              <a:gd name="connsiteY19" fmla="*/ 393404 h 4125432"/>
              <a:gd name="connsiteX20" fmla="*/ 701749 w 11908465"/>
              <a:gd name="connsiteY20" fmla="*/ 430618 h 4125432"/>
              <a:gd name="connsiteX21" fmla="*/ 717698 w 11908465"/>
              <a:gd name="connsiteY21" fmla="*/ 430618 h 4125432"/>
              <a:gd name="connsiteX22" fmla="*/ 717698 w 11908465"/>
              <a:gd name="connsiteY22" fmla="*/ 451883 h 4125432"/>
              <a:gd name="connsiteX23" fmla="*/ 749595 w 11908465"/>
              <a:gd name="connsiteY23" fmla="*/ 451883 h 4125432"/>
              <a:gd name="connsiteX24" fmla="*/ 749595 w 11908465"/>
              <a:gd name="connsiteY24" fmla="*/ 542260 h 4125432"/>
              <a:gd name="connsiteX25" fmla="*/ 765544 w 11908465"/>
              <a:gd name="connsiteY25" fmla="*/ 542260 h 4125432"/>
              <a:gd name="connsiteX26" fmla="*/ 765544 w 11908465"/>
              <a:gd name="connsiteY26" fmla="*/ 590107 h 4125432"/>
              <a:gd name="connsiteX27" fmla="*/ 797442 w 11908465"/>
              <a:gd name="connsiteY27" fmla="*/ 590107 h 4125432"/>
              <a:gd name="connsiteX28" fmla="*/ 797442 w 11908465"/>
              <a:gd name="connsiteY28" fmla="*/ 632637 h 4125432"/>
              <a:gd name="connsiteX29" fmla="*/ 845288 w 11908465"/>
              <a:gd name="connsiteY29" fmla="*/ 632637 h 4125432"/>
              <a:gd name="connsiteX30" fmla="*/ 845288 w 11908465"/>
              <a:gd name="connsiteY30" fmla="*/ 659218 h 4125432"/>
              <a:gd name="connsiteX31" fmla="*/ 940981 w 11908465"/>
              <a:gd name="connsiteY31" fmla="*/ 659218 h 4125432"/>
              <a:gd name="connsiteX32" fmla="*/ 951614 w 11908465"/>
              <a:gd name="connsiteY32" fmla="*/ 669851 h 4125432"/>
              <a:gd name="connsiteX33" fmla="*/ 978195 w 11908465"/>
              <a:gd name="connsiteY33" fmla="*/ 669851 h 4125432"/>
              <a:gd name="connsiteX34" fmla="*/ 978195 w 11908465"/>
              <a:gd name="connsiteY34" fmla="*/ 696432 h 4125432"/>
              <a:gd name="connsiteX35" fmla="*/ 1084521 w 11908465"/>
              <a:gd name="connsiteY35" fmla="*/ 696432 h 4125432"/>
              <a:gd name="connsiteX36" fmla="*/ 1084521 w 11908465"/>
              <a:gd name="connsiteY36" fmla="*/ 738962 h 4125432"/>
              <a:gd name="connsiteX37" fmla="*/ 1111102 w 11908465"/>
              <a:gd name="connsiteY37" fmla="*/ 738962 h 4125432"/>
              <a:gd name="connsiteX38" fmla="*/ 1111102 w 11908465"/>
              <a:gd name="connsiteY38" fmla="*/ 754911 h 4125432"/>
              <a:gd name="connsiteX39" fmla="*/ 1148316 w 11908465"/>
              <a:gd name="connsiteY39" fmla="*/ 754911 h 4125432"/>
              <a:gd name="connsiteX40" fmla="*/ 1148316 w 11908465"/>
              <a:gd name="connsiteY40" fmla="*/ 770860 h 4125432"/>
              <a:gd name="connsiteX41" fmla="*/ 1244009 w 11908465"/>
              <a:gd name="connsiteY41" fmla="*/ 770860 h 4125432"/>
              <a:gd name="connsiteX42" fmla="*/ 1244009 w 11908465"/>
              <a:gd name="connsiteY42" fmla="*/ 808074 h 4125432"/>
              <a:gd name="connsiteX43" fmla="*/ 1265274 w 11908465"/>
              <a:gd name="connsiteY43" fmla="*/ 808074 h 4125432"/>
              <a:gd name="connsiteX44" fmla="*/ 1265274 w 11908465"/>
              <a:gd name="connsiteY44" fmla="*/ 871869 h 4125432"/>
              <a:gd name="connsiteX45" fmla="*/ 1291856 w 11908465"/>
              <a:gd name="connsiteY45" fmla="*/ 871869 h 4125432"/>
              <a:gd name="connsiteX46" fmla="*/ 1291856 w 11908465"/>
              <a:gd name="connsiteY46" fmla="*/ 914400 h 4125432"/>
              <a:gd name="connsiteX47" fmla="*/ 1307805 w 11908465"/>
              <a:gd name="connsiteY47" fmla="*/ 914400 h 4125432"/>
              <a:gd name="connsiteX48" fmla="*/ 1307805 w 11908465"/>
              <a:gd name="connsiteY48" fmla="*/ 962246 h 4125432"/>
              <a:gd name="connsiteX49" fmla="*/ 1329070 w 11908465"/>
              <a:gd name="connsiteY49" fmla="*/ 962246 h 4125432"/>
              <a:gd name="connsiteX50" fmla="*/ 1329070 w 11908465"/>
              <a:gd name="connsiteY50" fmla="*/ 1063255 h 4125432"/>
              <a:gd name="connsiteX51" fmla="*/ 1355651 w 11908465"/>
              <a:gd name="connsiteY51" fmla="*/ 1063255 h 4125432"/>
              <a:gd name="connsiteX52" fmla="*/ 1355651 w 11908465"/>
              <a:gd name="connsiteY52" fmla="*/ 1116418 h 4125432"/>
              <a:gd name="connsiteX53" fmla="*/ 1387549 w 11908465"/>
              <a:gd name="connsiteY53" fmla="*/ 1116418 h 4125432"/>
              <a:gd name="connsiteX54" fmla="*/ 1387549 w 11908465"/>
              <a:gd name="connsiteY54" fmla="*/ 1201479 h 4125432"/>
              <a:gd name="connsiteX55" fmla="*/ 1398181 w 11908465"/>
              <a:gd name="connsiteY55" fmla="*/ 1201479 h 4125432"/>
              <a:gd name="connsiteX56" fmla="*/ 1398181 w 11908465"/>
              <a:gd name="connsiteY56" fmla="*/ 1291855 h 4125432"/>
              <a:gd name="connsiteX57" fmla="*/ 1440711 w 11908465"/>
              <a:gd name="connsiteY57" fmla="*/ 1291855 h 4125432"/>
              <a:gd name="connsiteX58" fmla="*/ 1440711 w 11908465"/>
              <a:gd name="connsiteY58" fmla="*/ 1345018 h 4125432"/>
              <a:gd name="connsiteX59" fmla="*/ 1477925 w 11908465"/>
              <a:gd name="connsiteY59" fmla="*/ 1345018 h 4125432"/>
              <a:gd name="connsiteX60" fmla="*/ 1477925 w 11908465"/>
              <a:gd name="connsiteY60" fmla="*/ 1382232 h 4125432"/>
              <a:gd name="connsiteX61" fmla="*/ 1578935 w 11908465"/>
              <a:gd name="connsiteY61" fmla="*/ 1382232 h 4125432"/>
              <a:gd name="connsiteX62" fmla="*/ 1578935 w 11908465"/>
              <a:gd name="connsiteY62" fmla="*/ 1408814 h 4125432"/>
              <a:gd name="connsiteX63" fmla="*/ 1695893 w 11908465"/>
              <a:gd name="connsiteY63" fmla="*/ 1408814 h 4125432"/>
              <a:gd name="connsiteX64" fmla="*/ 1695893 w 11908465"/>
              <a:gd name="connsiteY64" fmla="*/ 1424762 h 4125432"/>
              <a:gd name="connsiteX65" fmla="*/ 1765005 w 11908465"/>
              <a:gd name="connsiteY65" fmla="*/ 1424762 h 4125432"/>
              <a:gd name="connsiteX66" fmla="*/ 1765005 w 11908465"/>
              <a:gd name="connsiteY66" fmla="*/ 1451344 h 4125432"/>
              <a:gd name="connsiteX67" fmla="*/ 1855381 w 11908465"/>
              <a:gd name="connsiteY67" fmla="*/ 1451344 h 4125432"/>
              <a:gd name="connsiteX68" fmla="*/ 1855381 w 11908465"/>
              <a:gd name="connsiteY68" fmla="*/ 1488558 h 4125432"/>
              <a:gd name="connsiteX69" fmla="*/ 1903228 w 11908465"/>
              <a:gd name="connsiteY69" fmla="*/ 1488558 h 4125432"/>
              <a:gd name="connsiteX70" fmla="*/ 1903228 w 11908465"/>
              <a:gd name="connsiteY70" fmla="*/ 1547037 h 4125432"/>
              <a:gd name="connsiteX71" fmla="*/ 1945758 w 11908465"/>
              <a:gd name="connsiteY71" fmla="*/ 1547037 h 4125432"/>
              <a:gd name="connsiteX72" fmla="*/ 1945758 w 11908465"/>
              <a:gd name="connsiteY72" fmla="*/ 1626781 h 4125432"/>
              <a:gd name="connsiteX73" fmla="*/ 1967023 w 11908465"/>
              <a:gd name="connsiteY73" fmla="*/ 1626781 h 4125432"/>
              <a:gd name="connsiteX74" fmla="*/ 1967023 w 11908465"/>
              <a:gd name="connsiteY74" fmla="*/ 1722474 h 4125432"/>
              <a:gd name="connsiteX75" fmla="*/ 2009553 w 11908465"/>
              <a:gd name="connsiteY75" fmla="*/ 1722474 h 4125432"/>
              <a:gd name="connsiteX76" fmla="*/ 2009553 w 11908465"/>
              <a:gd name="connsiteY76" fmla="*/ 1765004 h 4125432"/>
              <a:gd name="connsiteX77" fmla="*/ 2025502 w 11908465"/>
              <a:gd name="connsiteY77" fmla="*/ 1765004 h 4125432"/>
              <a:gd name="connsiteX78" fmla="*/ 2025502 w 11908465"/>
              <a:gd name="connsiteY78" fmla="*/ 1786269 h 4125432"/>
              <a:gd name="connsiteX79" fmla="*/ 2062716 w 11908465"/>
              <a:gd name="connsiteY79" fmla="*/ 1786269 h 4125432"/>
              <a:gd name="connsiteX80" fmla="*/ 2062716 w 11908465"/>
              <a:gd name="connsiteY80" fmla="*/ 1940441 h 4125432"/>
              <a:gd name="connsiteX81" fmla="*/ 2222205 w 11908465"/>
              <a:gd name="connsiteY81" fmla="*/ 1940441 h 4125432"/>
              <a:gd name="connsiteX82" fmla="*/ 2222205 w 11908465"/>
              <a:gd name="connsiteY82" fmla="*/ 1977655 h 4125432"/>
              <a:gd name="connsiteX83" fmla="*/ 2376377 w 11908465"/>
              <a:gd name="connsiteY83" fmla="*/ 1977655 h 4125432"/>
              <a:gd name="connsiteX84" fmla="*/ 2376377 w 11908465"/>
              <a:gd name="connsiteY84" fmla="*/ 1998921 h 4125432"/>
              <a:gd name="connsiteX85" fmla="*/ 2594344 w 11908465"/>
              <a:gd name="connsiteY85" fmla="*/ 1998921 h 4125432"/>
              <a:gd name="connsiteX86" fmla="*/ 2594344 w 11908465"/>
              <a:gd name="connsiteY86" fmla="*/ 2036135 h 4125432"/>
              <a:gd name="connsiteX87" fmla="*/ 2631558 w 11908465"/>
              <a:gd name="connsiteY87" fmla="*/ 2036135 h 4125432"/>
              <a:gd name="connsiteX88" fmla="*/ 2631558 w 11908465"/>
              <a:gd name="connsiteY88" fmla="*/ 2073348 h 4125432"/>
              <a:gd name="connsiteX89" fmla="*/ 2658139 w 11908465"/>
              <a:gd name="connsiteY89" fmla="*/ 2073348 h 4125432"/>
              <a:gd name="connsiteX90" fmla="*/ 2658139 w 11908465"/>
              <a:gd name="connsiteY90" fmla="*/ 2147776 h 4125432"/>
              <a:gd name="connsiteX91" fmla="*/ 2705986 w 11908465"/>
              <a:gd name="connsiteY91" fmla="*/ 2147776 h 4125432"/>
              <a:gd name="connsiteX92" fmla="*/ 2705986 w 11908465"/>
              <a:gd name="connsiteY92" fmla="*/ 2190307 h 4125432"/>
              <a:gd name="connsiteX93" fmla="*/ 2727251 w 11908465"/>
              <a:gd name="connsiteY93" fmla="*/ 2190307 h 4125432"/>
              <a:gd name="connsiteX94" fmla="*/ 2727251 w 11908465"/>
              <a:gd name="connsiteY94" fmla="*/ 2286000 h 4125432"/>
              <a:gd name="connsiteX95" fmla="*/ 2764465 w 11908465"/>
              <a:gd name="connsiteY95" fmla="*/ 2286000 h 4125432"/>
              <a:gd name="connsiteX96" fmla="*/ 2764465 w 11908465"/>
              <a:gd name="connsiteY96" fmla="*/ 2286000 h 4125432"/>
              <a:gd name="connsiteX97" fmla="*/ 2764465 w 11908465"/>
              <a:gd name="connsiteY97" fmla="*/ 2328530 h 4125432"/>
              <a:gd name="connsiteX98" fmla="*/ 2791046 w 11908465"/>
              <a:gd name="connsiteY98" fmla="*/ 2355111 h 4125432"/>
              <a:gd name="connsiteX99" fmla="*/ 2806995 w 11908465"/>
              <a:gd name="connsiteY99" fmla="*/ 2371060 h 4125432"/>
              <a:gd name="connsiteX100" fmla="*/ 2806995 w 11908465"/>
              <a:gd name="connsiteY100" fmla="*/ 2429539 h 4125432"/>
              <a:gd name="connsiteX101" fmla="*/ 2849525 w 11908465"/>
              <a:gd name="connsiteY101" fmla="*/ 2429539 h 4125432"/>
              <a:gd name="connsiteX102" fmla="*/ 2849525 w 11908465"/>
              <a:gd name="connsiteY102" fmla="*/ 2445488 h 4125432"/>
              <a:gd name="connsiteX103" fmla="*/ 2849525 w 11908465"/>
              <a:gd name="connsiteY103" fmla="*/ 2445488 h 4125432"/>
              <a:gd name="connsiteX104" fmla="*/ 2934586 w 11908465"/>
              <a:gd name="connsiteY104" fmla="*/ 2445488 h 4125432"/>
              <a:gd name="connsiteX105" fmla="*/ 2934586 w 11908465"/>
              <a:gd name="connsiteY105" fmla="*/ 2477386 h 4125432"/>
              <a:gd name="connsiteX106" fmla="*/ 3078125 w 11908465"/>
              <a:gd name="connsiteY106" fmla="*/ 2477386 h 4125432"/>
              <a:gd name="connsiteX107" fmla="*/ 3067493 w 11908465"/>
              <a:gd name="connsiteY107" fmla="*/ 2488018 h 4125432"/>
              <a:gd name="connsiteX108" fmla="*/ 3152553 w 11908465"/>
              <a:gd name="connsiteY108" fmla="*/ 2488018 h 4125432"/>
              <a:gd name="connsiteX109" fmla="*/ 3152553 w 11908465"/>
              <a:gd name="connsiteY109" fmla="*/ 2525232 h 4125432"/>
              <a:gd name="connsiteX110" fmla="*/ 3312042 w 11908465"/>
              <a:gd name="connsiteY110" fmla="*/ 2525232 h 4125432"/>
              <a:gd name="connsiteX111" fmla="*/ 3312042 w 11908465"/>
              <a:gd name="connsiteY111" fmla="*/ 2589028 h 4125432"/>
              <a:gd name="connsiteX112" fmla="*/ 3333307 w 11908465"/>
              <a:gd name="connsiteY112" fmla="*/ 2589028 h 4125432"/>
              <a:gd name="connsiteX113" fmla="*/ 3333307 w 11908465"/>
              <a:gd name="connsiteY113" fmla="*/ 2647507 h 4125432"/>
              <a:gd name="connsiteX114" fmla="*/ 3370521 w 11908465"/>
              <a:gd name="connsiteY114" fmla="*/ 2647507 h 4125432"/>
              <a:gd name="connsiteX115" fmla="*/ 3370521 w 11908465"/>
              <a:gd name="connsiteY115" fmla="*/ 2647507 h 4125432"/>
              <a:gd name="connsiteX116" fmla="*/ 3372127 w 11908465"/>
              <a:gd name="connsiteY116" fmla="*/ 2674088 h 4125432"/>
              <a:gd name="connsiteX117" fmla="*/ 3397102 w 11908465"/>
              <a:gd name="connsiteY117" fmla="*/ 2674088 h 4125432"/>
              <a:gd name="connsiteX118" fmla="*/ 3397102 w 11908465"/>
              <a:gd name="connsiteY118" fmla="*/ 2764465 h 4125432"/>
              <a:gd name="connsiteX119" fmla="*/ 3429000 w 11908465"/>
              <a:gd name="connsiteY119" fmla="*/ 2764465 h 4125432"/>
              <a:gd name="connsiteX120" fmla="*/ 3429000 w 11908465"/>
              <a:gd name="connsiteY120" fmla="*/ 2812311 h 4125432"/>
              <a:gd name="connsiteX121" fmla="*/ 3439632 w 11908465"/>
              <a:gd name="connsiteY121" fmla="*/ 2812311 h 4125432"/>
              <a:gd name="connsiteX122" fmla="*/ 3439632 w 11908465"/>
              <a:gd name="connsiteY122" fmla="*/ 2860158 h 4125432"/>
              <a:gd name="connsiteX123" fmla="*/ 3482163 w 11908465"/>
              <a:gd name="connsiteY123" fmla="*/ 2860158 h 4125432"/>
              <a:gd name="connsiteX124" fmla="*/ 3482163 w 11908465"/>
              <a:gd name="connsiteY124" fmla="*/ 2897372 h 4125432"/>
              <a:gd name="connsiteX125" fmla="*/ 3833037 w 11908465"/>
              <a:gd name="connsiteY125" fmla="*/ 2897372 h 4125432"/>
              <a:gd name="connsiteX126" fmla="*/ 3833037 w 11908465"/>
              <a:gd name="connsiteY126" fmla="*/ 2945218 h 4125432"/>
              <a:gd name="connsiteX127" fmla="*/ 3907465 w 11908465"/>
              <a:gd name="connsiteY127" fmla="*/ 2945218 h 4125432"/>
              <a:gd name="connsiteX128" fmla="*/ 3907465 w 11908465"/>
              <a:gd name="connsiteY128" fmla="*/ 2945218 h 4125432"/>
              <a:gd name="connsiteX129" fmla="*/ 3908073 w 11908465"/>
              <a:gd name="connsiteY129" fmla="*/ 2985700 h 4125432"/>
              <a:gd name="connsiteX130" fmla="*/ 3981727 w 11908465"/>
              <a:gd name="connsiteY130" fmla="*/ 2986032 h 4125432"/>
              <a:gd name="connsiteX131" fmla="*/ 3981893 w 11908465"/>
              <a:gd name="connsiteY131" fmla="*/ 3030279 h 4125432"/>
              <a:gd name="connsiteX132" fmla="*/ 4029739 w 11908465"/>
              <a:gd name="connsiteY132" fmla="*/ 3030279 h 4125432"/>
              <a:gd name="connsiteX133" fmla="*/ 4029739 w 11908465"/>
              <a:gd name="connsiteY133" fmla="*/ 3056860 h 4125432"/>
              <a:gd name="connsiteX134" fmla="*/ 4056321 w 11908465"/>
              <a:gd name="connsiteY134" fmla="*/ 3056860 h 4125432"/>
              <a:gd name="connsiteX135" fmla="*/ 4056321 w 11908465"/>
              <a:gd name="connsiteY135" fmla="*/ 3088758 h 4125432"/>
              <a:gd name="connsiteX136" fmla="*/ 4072270 w 11908465"/>
              <a:gd name="connsiteY136" fmla="*/ 3088758 h 4125432"/>
              <a:gd name="connsiteX137" fmla="*/ 4072270 w 11908465"/>
              <a:gd name="connsiteY137" fmla="*/ 3125972 h 4125432"/>
              <a:gd name="connsiteX138" fmla="*/ 4109484 w 11908465"/>
              <a:gd name="connsiteY138" fmla="*/ 3125972 h 4125432"/>
              <a:gd name="connsiteX139" fmla="*/ 4109484 w 11908465"/>
              <a:gd name="connsiteY139" fmla="*/ 3168502 h 4125432"/>
              <a:gd name="connsiteX140" fmla="*/ 4167963 w 11908465"/>
              <a:gd name="connsiteY140" fmla="*/ 3168502 h 4125432"/>
              <a:gd name="connsiteX141" fmla="*/ 4167963 w 11908465"/>
              <a:gd name="connsiteY141" fmla="*/ 3221665 h 4125432"/>
              <a:gd name="connsiteX142" fmla="*/ 4433777 w 11908465"/>
              <a:gd name="connsiteY142" fmla="*/ 3221665 h 4125432"/>
              <a:gd name="connsiteX143" fmla="*/ 4433777 w 11908465"/>
              <a:gd name="connsiteY143" fmla="*/ 3264195 h 4125432"/>
              <a:gd name="connsiteX144" fmla="*/ 4657060 w 11908465"/>
              <a:gd name="connsiteY144" fmla="*/ 3264195 h 4125432"/>
              <a:gd name="connsiteX145" fmla="*/ 4657060 w 11908465"/>
              <a:gd name="connsiteY145" fmla="*/ 3285460 h 4125432"/>
              <a:gd name="connsiteX146" fmla="*/ 5172739 w 11908465"/>
              <a:gd name="connsiteY146" fmla="*/ 3285460 h 4125432"/>
              <a:gd name="connsiteX147" fmla="*/ 5172739 w 11908465"/>
              <a:gd name="connsiteY147" fmla="*/ 3343939 h 4125432"/>
              <a:gd name="connsiteX148" fmla="*/ 5305646 w 11908465"/>
              <a:gd name="connsiteY148" fmla="*/ 3343939 h 4125432"/>
              <a:gd name="connsiteX149" fmla="*/ 5305646 w 11908465"/>
              <a:gd name="connsiteY149" fmla="*/ 3413051 h 4125432"/>
              <a:gd name="connsiteX150" fmla="*/ 5342860 w 11908465"/>
              <a:gd name="connsiteY150" fmla="*/ 3413051 h 4125432"/>
              <a:gd name="connsiteX151" fmla="*/ 5342860 w 11908465"/>
              <a:gd name="connsiteY151" fmla="*/ 3460897 h 4125432"/>
              <a:gd name="connsiteX152" fmla="*/ 5374758 w 11908465"/>
              <a:gd name="connsiteY152" fmla="*/ 3460897 h 4125432"/>
              <a:gd name="connsiteX153" fmla="*/ 5374758 w 11908465"/>
              <a:gd name="connsiteY153" fmla="*/ 3492795 h 4125432"/>
              <a:gd name="connsiteX154" fmla="*/ 5560828 w 11908465"/>
              <a:gd name="connsiteY154" fmla="*/ 3492795 h 4125432"/>
              <a:gd name="connsiteX155" fmla="*/ 5560828 w 11908465"/>
              <a:gd name="connsiteY155" fmla="*/ 3540641 h 4125432"/>
              <a:gd name="connsiteX156" fmla="*/ 6294474 w 11908465"/>
              <a:gd name="connsiteY156" fmla="*/ 3540641 h 4125432"/>
              <a:gd name="connsiteX157" fmla="*/ 6294474 w 11908465"/>
              <a:gd name="connsiteY157" fmla="*/ 3599121 h 4125432"/>
              <a:gd name="connsiteX158" fmla="*/ 6379535 w 11908465"/>
              <a:gd name="connsiteY158" fmla="*/ 3599121 h 4125432"/>
              <a:gd name="connsiteX159" fmla="*/ 6379535 w 11908465"/>
              <a:gd name="connsiteY159" fmla="*/ 3631018 h 4125432"/>
              <a:gd name="connsiteX160" fmla="*/ 6549656 w 11908465"/>
              <a:gd name="connsiteY160" fmla="*/ 3631018 h 4125432"/>
              <a:gd name="connsiteX161" fmla="*/ 6549656 w 11908465"/>
              <a:gd name="connsiteY161" fmla="*/ 3657600 h 4125432"/>
              <a:gd name="connsiteX162" fmla="*/ 6762307 w 11908465"/>
              <a:gd name="connsiteY162" fmla="*/ 3657600 h 4125432"/>
              <a:gd name="connsiteX163" fmla="*/ 6762307 w 11908465"/>
              <a:gd name="connsiteY163" fmla="*/ 3726711 h 4125432"/>
              <a:gd name="connsiteX164" fmla="*/ 6895214 w 11908465"/>
              <a:gd name="connsiteY164" fmla="*/ 3726711 h 4125432"/>
              <a:gd name="connsiteX165" fmla="*/ 6895214 w 11908465"/>
              <a:gd name="connsiteY165" fmla="*/ 3753293 h 4125432"/>
              <a:gd name="connsiteX166" fmla="*/ 7251405 w 11908465"/>
              <a:gd name="connsiteY166" fmla="*/ 3753293 h 4125432"/>
              <a:gd name="connsiteX167" fmla="*/ 7251405 w 11908465"/>
              <a:gd name="connsiteY167" fmla="*/ 3827721 h 4125432"/>
              <a:gd name="connsiteX168" fmla="*/ 7703288 w 11908465"/>
              <a:gd name="connsiteY168" fmla="*/ 3827721 h 4125432"/>
              <a:gd name="connsiteX169" fmla="*/ 7703288 w 11908465"/>
              <a:gd name="connsiteY169" fmla="*/ 3870251 h 4125432"/>
              <a:gd name="connsiteX170" fmla="*/ 7745818 w 11908465"/>
              <a:gd name="connsiteY170" fmla="*/ 3870251 h 4125432"/>
              <a:gd name="connsiteX171" fmla="*/ 7745818 w 11908465"/>
              <a:gd name="connsiteY171" fmla="*/ 3934046 h 4125432"/>
              <a:gd name="connsiteX172" fmla="*/ 7931888 w 11908465"/>
              <a:gd name="connsiteY172" fmla="*/ 3934046 h 4125432"/>
              <a:gd name="connsiteX173" fmla="*/ 7931888 w 11908465"/>
              <a:gd name="connsiteY173" fmla="*/ 3981893 h 4125432"/>
              <a:gd name="connsiteX174" fmla="*/ 10621925 w 11908465"/>
              <a:gd name="connsiteY174" fmla="*/ 3981893 h 4125432"/>
              <a:gd name="connsiteX175" fmla="*/ 10621925 w 11908465"/>
              <a:gd name="connsiteY175" fmla="*/ 4125432 h 4125432"/>
              <a:gd name="connsiteX176" fmla="*/ 11908465 w 11908465"/>
              <a:gd name="connsiteY176" fmla="*/ 4125432 h 4125432"/>
              <a:gd name="connsiteX0" fmla="*/ 0 w 11908465"/>
              <a:gd name="connsiteY0" fmla="*/ 0 h 4125432"/>
              <a:gd name="connsiteX1" fmla="*/ 132907 w 11908465"/>
              <a:gd name="connsiteY1" fmla="*/ 0 h 4125432"/>
              <a:gd name="connsiteX2" fmla="*/ 132907 w 11908465"/>
              <a:gd name="connsiteY2" fmla="*/ 37214 h 4125432"/>
              <a:gd name="connsiteX3" fmla="*/ 191386 w 11908465"/>
              <a:gd name="connsiteY3" fmla="*/ 37214 h 4125432"/>
              <a:gd name="connsiteX4" fmla="*/ 191386 w 11908465"/>
              <a:gd name="connsiteY4" fmla="*/ 63795 h 4125432"/>
              <a:gd name="connsiteX5" fmla="*/ 281763 w 11908465"/>
              <a:gd name="connsiteY5" fmla="*/ 63795 h 4125432"/>
              <a:gd name="connsiteX6" fmla="*/ 281763 w 11908465"/>
              <a:gd name="connsiteY6" fmla="*/ 90376 h 4125432"/>
              <a:gd name="connsiteX7" fmla="*/ 345558 w 11908465"/>
              <a:gd name="connsiteY7" fmla="*/ 90376 h 4125432"/>
              <a:gd name="connsiteX8" fmla="*/ 350874 w 11908465"/>
              <a:gd name="connsiteY8" fmla="*/ 95692 h 4125432"/>
              <a:gd name="connsiteX9" fmla="*/ 350874 w 11908465"/>
              <a:gd name="connsiteY9" fmla="*/ 95692 h 4125432"/>
              <a:gd name="connsiteX10" fmla="*/ 377456 w 11908465"/>
              <a:gd name="connsiteY10" fmla="*/ 122274 h 4125432"/>
              <a:gd name="connsiteX11" fmla="*/ 590107 w 11908465"/>
              <a:gd name="connsiteY11" fmla="*/ 122274 h 4125432"/>
              <a:gd name="connsiteX12" fmla="*/ 590107 w 11908465"/>
              <a:gd name="connsiteY12" fmla="*/ 170121 h 4125432"/>
              <a:gd name="connsiteX13" fmla="*/ 616688 w 11908465"/>
              <a:gd name="connsiteY13" fmla="*/ 170121 h 4125432"/>
              <a:gd name="connsiteX14" fmla="*/ 616688 w 11908465"/>
              <a:gd name="connsiteY14" fmla="*/ 244548 h 4125432"/>
              <a:gd name="connsiteX15" fmla="*/ 643270 w 11908465"/>
              <a:gd name="connsiteY15" fmla="*/ 244548 h 4125432"/>
              <a:gd name="connsiteX16" fmla="*/ 643270 w 11908465"/>
              <a:gd name="connsiteY16" fmla="*/ 297711 h 4125432"/>
              <a:gd name="connsiteX17" fmla="*/ 659219 w 11908465"/>
              <a:gd name="connsiteY17" fmla="*/ 313660 h 4125432"/>
              <a:gd name="connsiteX18" fmla="*/ 659219 w 11908465"/>
              <a:gd name="connsiteY18" fmla="*/ 393404 h 4125432"/>
              <a:gd name="connsiteX19" fmla="*/ 701749 w 11908465"/>
              <a:gd name="connsiteY19" fmla="*/ 393404 h 4125432"/>
              <a:gd name="connsiteX20" fmla="*/ 701749 w 11908465"/>
              <a:gd name="connsiteY20" fmla="*/ 430618 h 4125432"/>
              <a:gd name="connsiteX21" fmla="*/ 717698 w 11908465"/>
              <a:gd name="connsiteY21" fmla="*/ 430618 h 4125432"/>
              <a:gd name="connsiteX22" fmla="*/ 717698 w 11908465"/>
              <a:gd name="connsiteY22" fmla="*/ 451883 h 4125432"/>
              <a:gd name="connsiteX23" fmla="*/ 749595 w 11908465"/>
              <a:gd name="connsiteY23" fmla="*/ 451883 h 4125432"/>
              <a:gd name="connsiteX24" fmla="*/ 749595 w 11908465"/>
              <a:gd name="connsiteY24" fmla="*/ 542260 h 4125432"/>
              <a:gd name="connsiteX25" fmla="*/ 765544 w 11908465"/>
              <a:gd name="connsiteY25" fmla="*/ 542260 h 4125432"/>
              <a:gd name="connsiteX26" fmla="*/ 765544 w 11908465"/>
              <a:gd name="connsiteY26" fmla="*/ 590107 h 4125432"/>
              <a:gd name="connsiteX27" fmla="*/ 797442 w 11908465"/>
              <a:gd name="connsiteY27" fmla="*/ 590107 h 4125432"/>
              <a:gd name="connsiteX28" fmla="*/ 797442 w 11908465"/>
              <a:gd name="connsiteY28" fmla="*/ 632637 h 4125432"/>
              <a:gd name="connsiteX29" fmla="*/ 845288 w 11908465"/>
              <a:gd name="connsiteY29" fmla="*/ 632637 h 4125432"/>
              <a:gd name="connsiteX30" fmla="*/ 845288 w 11908465"/>
              <a:gd name="connsiteY30" fmla="*/ 659218 h 4125432"/>
              <a:gd name="connsiteX31" fmla="*/ 940981 w 11908465"/>
              <a:gd name="connsiteY31" fmla="*/ 659218 h 4125432"/>
              <a:gd name="connsiteX32" fmla="*/ 951614 w 11908465"/>
              <a:gd name="connsiteY32" fmla="*/ 669851 h 4125432"/>
              <a:gd name="connsiteX33" fmla="*/ 978195 w 11908465"/>
              <a:gd name="connsiteY33" fmla="*/ 669851 h 4125432"/>
              <a:gd name="connsiteX34" fmla="*/ 978195 w 11908465"/>
              <a:gd name="connsiteY34" fmla="*/ 696432 h 4125432"/>
              <a:gd name="connsiteX35" fmla="*/ 1084521 w 11908465"/>
              <a:gd name="connsiteY35" fmla="*/ 696432 h 4125432"/>
              <a:gd name="connsiteX36" fmla="*/ 1084521 w 11908465"/>
              <a:gd name="connsiteY36" fmla="*/ 738962 h 4125432"/>
              <a:gd name="connsiteX37" fmla="*/ 1111102 w 11908465"/>
              <a:gd name="connsiteY37" fmla="*/ 738962 h 4125432"/>
              <a:gd name="connsiteX38" fmla="*/ 1111102 w 11908465"/>
              <a:gd name="connsiteY38" fmla="*/ 754911 h 4125432"/>
              <a:gd name="connsiteX39" fmla="*/ 1148316 w 11908465"/>
              <a:gd name="connsiteY39" fmla="*/ 754911 h 4125432"/>
              <a:gd name="connsiteX40" fmla="*/ 1148316 w 11908465"/>
              <a:gd name="connsiteY40" fmla="*/ 770860 h 4125432"/>
              <a:gd name="connsiteX41" fmla="*/ 1244009 w 11908465"/>
              <a:gd name="connsiteY41" fmla="*/ 770860 h 4125432"/>
              <a:gd name="connsiteX42" fmla="*/ 1244009 w 11908465"/>
              <a:gd name="connsiteY42" fmla="*/ 808074 h 4125432"/>
              <a:gd name="connsiteX43" fmla="*/ 1265274 w 11908465"/>
              <a:gd name="connsiteY43" fmla="*/ 808074 h 4125432"/>
              <a:gd name="connsiteX44" fmla="*/ 1265274 w 11908465"/>
              <a:gd name="connsiteY44" fmla="*/ 871869 h 4125432"/>
              <a:gd name="connsiteX45" fmla="*/ 1291856 w 11908465"/>
              <a:gd name="connsiteY45" fmla="*/ 871869 h 4125432"/>
              <a:gd name="connsiteX46" fmla="*/ 1291856 w 11908465"/>
              <a:gd name="connsiteY46" fmla="*/ 914400 h 4125432"/>
              <a:gd name="connsiteX47" fmla="*/ 1307805 w 11908465"/>
              <a:gd name="connsiteY47" fmla="*/ 914400 h 4125432"/>
              <a:gd name="connsiteX48" fmla="*/ 1307805 w 11908465"/>
              <a:gd name="connsiteY48" fmla="*/ 962246 h 4125432"/>
              <a:gd name="connsiteX49" fmla="*/ 1329070 w 11908465"/>
              <a:gd name="connsiteY49" fmla="*/ 962246 h 4125432"/>
              <a:gd name="connsiteX50" fmla="*/ 1329070 w 11908465"/>
              <a:gd name="connsiteY50" fmla="*/ 1063255 h 4125432"/>
              <a:gd name="connsiteX51" fmla="*/ 1355651 w 11908465"/>
              <a:gd name="connsiteY51" fmla="*/ 1063255 h 4125432"/>
              <a:gd name="connsiteX52" fmla="*/ 1355651 w 11908465"/>
              <a:gd name="connsiteY52" fmla="*/ 1116418 h 4125432"/>
              <a:gd name="connsiteX53" fmla="*/ 1387549 w 11908465"/>
              <a:gd name="connsiteY53" fmla="*/ 1116418 h 4125432"/>
              <a:gd name="connsiteX54" fmla="*/ 1387549 w 11908465"/>
              <a:gd name="connsiteY54" fmla="*/ 1201479 h 4125432"/>
              <a:gd name="connsiteX55" fmla="*/ 1398181 w 11908465"/>
              <a:gd name="connsiteY55" fmla="*/ 1201479 h 4125432"/>
              <a:gd name="connsiteX56" fmla="*/ 1398181 w 11908465"/>
              <a:gd name="connsiteY56" fmla="*/ 1291855 h 4125432"/>
              <a:gd name="connsiteX57" fmla="*/ 1440711 w 11908465"/>
              <a:gd name="connsiteY57" fmla="*/ 1291855 h 4125432"/>
              <a:gd name="connsiteX58" fmla="*/ 1440711 w 11908465"/>
              <a:gd name="connsiteY58" fmla="*/ 1345018 h 4125432"/>
              <a:gd name="connsiteX59" fmla="*/ 1477925 w 11908465"/>
              <a:gd name="connsiteY59" fmla="*/ 1345018 h 4125432"/>
              <a:gd name="connsiteX60" fmla="*/ 1477925 w 11908465"/>
              <a:gd name="connsiteY60" fmla="*/ 1382232 h 4125432"/>
              <a:gd name="connsiteX61" fmla="*/ 1578935 w 11908465"/>
              <a:gd name="connsiteY61" fmla="*/ 1382232 h 4125432"/>
              <a:gd name="connsiteX62" fmla="*/ 1578935 w 11908465"/>
              <a:gd name="connsiteY62" fmla="*/ 1408814 h 4125432"/>
              <a:gd name="connsiteX63" fmla="*/ 1695893 w 11908465"/>
              <a:gd name="connsiteY63" fmla="*/ 1408814 h 4125432"/>
              <a:gd name="connsiteX64" fmla="*/ 1695893 w 11908465"/>
              <a:gd name="connsiteY64" fmla="*/ 1424762 h 4125432"/>
              <a:gd name="connsiteX65" fmla="*/ 1765005 w 11908465"/>
              <a:gd name="connsiteY65" fmla="*/ 1424762 h 4125432"/>
              <a:gd name="connsiteX66" fmla="*/ 1765005 w 11908465"/>
              <a:gd name="connsiteY66" fmla="*/ 1451344 h 4125432"/>
              <a:gd name="connsiteX67" fmla="*/ 1855381 w 11908465"/>
              <a:gd name="connsiteY67" fmla="*/ 1451344 h 4125432"/>
              <a:gd name="connsiteX68" fmla="*/ 1855381 w 11908465"/>
              <a:gd name="connsiteY68" fmla="*/ 1488558 h 4125432"/>
              <a:gd name="connsiteX69" fmla="*/ 1903228 w 11908465"/>
              <a:gd name="connsiteY69" fmla="*/ 1488558 h 4125432"/>
              <a:gd name="connsiteX70" fmla="*/ 1903228 w 11908465"/>
              <a:gd name="connsiteY70" fmla="*/ 1547037 h 4125432"/>
              <a:gd name="connsiteX71" fmla="*/ 1945758 w 11908465"/>
              <a:gd name="connsiteY71" fmla="*/ 1547037 h 4125432"/>
              <a:gd name="connsiteX72" fmla="*/ 1945758 w 11908465"/>
              <a:gd name="connsiteY72" fmla="*/ 1626781 h 4125432"/>
              <a:gd name="connsiteX73" fmla="*/ 1967023 w 11908465"/>
              <a:gd name="connsiteY73" fmla="*/ 1626781 h 4125432"/>
              <a:gd name="connsiteX74" fmla="*/ 1967023 w 11908465"/>
              <a:gd name="connsiteY74" fmla="*/ 1722474 h 4125432"/>
              <a:gd name="connsiteX75" fmla="*/ 2009553 w 11908465"/>
              <a:gd name="connsiteY75" fmla="*/ 1722474 h 4125432"/>
              <a:gd name="connsiteX76" fmla="*/ 2009553 w 11908465"/>
              <a:gd name="connsiteY76" fmla="*/ 1765004 h 4125432"/>
              <a:gd name="connsiteX77" fmla="*/ 2025502 w 11908465"/>
              <a:gd name="connsiteY77" fmla="*/ 1765004 h 4125432"/>
              <a:gd name="connsiteX78" fmla="*/ 2025502 w 11908465"/>
              <a:gd name="connsiteY78" fmla="*/ 1786269 h 4125432"/>
              <a:gd name="connsiteX79" fmla="*/ 2062716 w 11908465"/>
              <a:gd name="connsiteY79" fmla="*/ 1786269 h 4125432"/>
              <a:gd name="connsiteX80" fmla="*/ 2062716 w 11908465"/>
              <a:gd name="connsiteY80" fmla="*/ 1940441 h 4125432"/>
              <a:gd name="connsiteX81" fmla="*/ 2222205 w 11908465"/>
              <a:gd name="connsiteY81" fmla="*/ 1940441 h 4125432"/>
              <a:gd name="connsiteX82" fmla="*/ 2222205 w 11908465"/>
              <a:gd name="connsiteY82" fmla="*/ 1977655 h 4125432"/>
              <a:gd name="connsiteX83" fmla="*/ 2376377 w 11908465"/>
              <a:gd name="connsiteY83" fmla="*/ 1977655 h 4125432"/>
              <a:gd name="connsiteX84" fmla="*/ 2376377 w 11908465"/>
              <a:gd name="connsiteY84" fmla="*/ 1998921 h 4125432"/>
              <a:gd name="connsiteX85" fmla="*/ 2594344 w 11908465"/>
              <a:gd name="connsiteY85" fmla="*/ 1998921 h 4125432"/>
              <a:gd name="connsiteX86" fmla="*/ 2594344 w 11908465"/>
              <a:gd name="connsiteY86" fmla="*/ 2036135 h 4125432"/>
              <a:gd name="connsiteX87" fmla="*/ 2631558 w 11908465"/>
              <a:gd name="connsiteY87" fmla="*/ 2036135 h 4125432"/>
              <a:gd name="connsiteX88" fmla="*/ 2631558 w 11908465"/>
              <a:gd name="connsiteY88" fmla="*/ 2073348 h 4125432"/>
              <a:gd name="connsiteX89" fmla="*/ 2658139 w 11908465"/>
              <a:gd name="connsiteY89" fmla="*/ 2073348 h 4125432"/>
              <a:gd name="connsiteX90" fmla="*/ 2658139 w 11908465"/>
              <a:gd name="connsiteY90" fmla="*/ 2147776 h 4125432"/>
              <a:gd name="connsiteX91" fmla="*/ 2705986 w 11908465"/>
              <a:gd name="connsiteY91" fmla="*/ 2147776 h 4125432"/>
              <a:gd name="connsiteX92" fmla="*/ 2705986 w 11908465"/>
              <a:gd name="connsiteY92" fmla="*/ 2190307 h 4125432"/>
              <a:gd name="connsiteX93" fmla="*/ 2727251 w 11908465"/>
              <a:gd name="connsiteY93" fmla="*/ 2190307 h 4125432"/>
              <a:gd name="connsiteX94" fmla="*/ 2727251 w 11908465"/>
              <a:gd name="connsiteY94" fmla="*/ 2286000 h 4125432"/>
              <a:gd name="connsiteX95" fmla="*/ 2764465 w 11908465"/>
              <a:gd name="connsiteY95" fmla="*/ 2286000 h 4125432"/>
              <a:gd name="connsiteX96" fmla="*/ 2764465 w 11908465"/>
              <a:gd name="connsiteY96" fmla="*/ 2286000 h 4125432"/>
              <a:gd name="connsiteX97" fmla="*/ 2764465 w 11908465"/>
              <a:gd name="connsiteY97" fmla="*/ 2328530 h 4125432"/>
              <a:gd name="connsiteX98" fmla="*/ 2791046 w 11908465"/>
              <a:gd name="connsiteY98" fmla="*/ 2355111 h 4125432"/>
              <a:gd name="connsiteX99" fmla="*/ 2806995 w 11908465"/>
              <a:gd name="connsiteY99" fmla="*/ 2371060 h 4125432"/>
              <a:gd name="connsiteX100" fmla="*/ 2806995 w 11908465"/>
              <a:gd name="connsiteY100" fmla="*/ 2429539 h 4125432"/>
              <a:gd name="connsiteX101" fmla="*/ 2849525 w 11908465"/>
              <a:gd name="connsiteY101" fmla="*/ 2429539 h 4125432"/>
              <a:gd name="connsiteX102" fmla="*/ 2849525 w 11908465"/>
              <a:gd name="connsiteY102" fmla="*/ 2445488 h 4125432"/>
              <a:gd name="connsiteX103" fmla="*/ 2849525 w 11908465"/>
              <a:gd name="connsiteY103" fmla="*/ 2445488 h 4125432"/>
              <a:gd name="connsiteX104" fmla="*/ 2934586 w 11908465"/>
              <a:gd name="connsiteY104" fmla="*/ 2445488 h 4125432"/>
              <a:gd name="connsiteX105" fmla="*/ 2934586 w 11908465"/>
              <a:gd name="connsiteY105" fmla="*/ 2477386 h 4125432"/>
              <a:gd name="connsiteX106" fmla="*/ 3078125 w 11908465"/>
              <a:gd name="connsiteY106" fmla="*/ 2477386 h 4125432"/>
              <a:gd name="connsiteX107" fmla="*/ 3067493 w 11908465"/>
              <a:gd name="connsiteY107" fmla="*/ 2488018 h 4125432"/>
              <a:gd name="connsiteX108" fmla="*/ 3152553 w 11908465"/>
              <a:gd name="connsiteY108" fmla="*/ 2488018 h 4125432"/>
              <a:gd name="connsiteX109" fmla="*/ 3152553 w 11908465"/>
              <a:gd name="connsiteY109" fmla="*/ 2525232 h 4125432"/>
              <a:gd name="connsiteX110" fmla="*/ 3312042 w 11908465"/>
              <a:gd name="connsiteY110" fmla="*/ 2525232 h 4125432"/>
              <a:gd name="connsiteX111" fmla="*/ 3312042 w 11908465"/>
              <a:gd name="connsiteY111" fmla="*/ 2589028 h 4125432"/>
              <a:gd name="connsiteX112" fmla="*/ 3333307 w 11908465"/>
              <a:gd name="connsiteY112" fmla="*/ 2589028 h 4125432"/>
              <a:gd name="connsiteX113" fmla="*/ 3333307 w 11908465"/>
              <a:gd name="connsiteY113" fmla="*/ 2647507 h 4125432"/>
              <a:gd name="connsiteX114" fmla="*/ 3370521 w 11908465"/>
              <a:gd name="connsiteY114" fmla="*/ 2647507 h 4125432"/>
              <a:gd name="connsiteX115" fmla="*/ 3370521 w 11908465"/>
              <a:gd name="connsiteY115" fmla="*/ 2647507 h 4125432"/>
              <a:gd name="connsiteX116" fmla="*/ 3372127 w 11908465"/>
              <a:gd name="connsiteY116" fmla="*/ 2674088 h 4125432"/>
              <a:gd name="connsiteX117" fmla="*/ 3397102 w 11908465"/>
              <a:gd name="connsiteY117" fmla="*/ 2674088 h 4125432"/>
              <a:gd name="connsiteX118" fmla="*/ 3397102 w 11908465"/>
              <a:gd name="connsiteY118" fmla="*/ 2764465 h 4125432"/>
              <a:gd name="connsiteX119" fmla="*/ 3429000 w 11908465"/>
              <a:gd name="connsiteY119" fmla="*/ 2764465 h 4125432"/>
              <a:gd name="connsiteX120" fmla="*/ 3429000 w 11908465"/>
              <a:gd name="connsiteY120" fmla="*/ 2812311 h 4125432"/>
              <a:gd name="connsiteX121" fmla="*/ 3439632 w 11908465"/>
              <a:gd name="connsiteY121" fmla="*/ 2812311 h 4125432"/>
              <a:gd name="connsiteX122" fmla="*/ 3439632 w 11908465"/>
              <a:gd name="connsiteY122" fmla="*/ 2860158 h 4125432"/>
              <a:gd name="connsiteX123" fmla="*/ 3482163 w 11908465"/>
              <a:gd name="connsiteY123" fmla="*/ 2860158 h 4125432"/>
              <a:gd name="connsiteX124" fmla="*/ 3482163 w 11908465"/>
              <a:gd name="connsiteY124" fmla="*/ 2897372 h 4125432"/>
              <a:gd name="connsiteX125" fmla="*/ 3833037 w 11908465"/>
              <a:gd name="connsiteY125" fmla="*/ 2897372 h 4125432"/>
              <a:gd name="connsiteX126" fmla="*/ 3833037 w 11908465"/>
              <a:gd name="connsiteY126" fmla="*/ 2945218 h 4125432"/>
              <a:gd name="connsiteX127" fmla="*/ 3907465 w 11908465"/>
              <a:gd name="connsiteY127" fmla="*/ 2945218 h 4125432"/>
              <a:gd name="connsiteX128" fmla="*/ 3907465 w 11908465"/>
              <a:gd name="connsiteY128" fmla="*/ 2945218 h 4125432"/>
              <a:gd name="connsiteX129" fmla="*/ 3908073 w 11908465"/>
              <a:gd name="connsiteY129" fmla="*/ 2985700 h 4125432"/>
              <a:gd name="connsiteX130" fmla="*/ 3981727 w 11908465"/>
              <a:gd name="connsiteY130" fmla="*/ 2986032 h 4125432"/>
              <a:gd name="connsiteX131" fmla="*/ 3981893 w 11908465"/>
              <a:gd name="connsiteY131" fmla="*/ 3030279 h 4125432"/>
              <a:gd name="connsiteX132" fmla="*/ 4029739 w 11908465"/>
              <a:gd name="connsiteY132" fmla="*/ 3030279 h 4125432"/>
              <a:gd name="connsiteX133" fmla="*/ 4029739 w 11908465"/>
              <a:gd name="connsiteY133" fmla="*/ 3056860 h 4125432"/>
              <a:gd name="connsiteX134" fmla="*/ 4056321 w 11908465"/>
              <a:gd name="connsiteY134" fmla="*/ 3056860 h 4125432"/>
              <a:gd name="connsiteX135" fmla="*/ 4056321 w 11908465"/>
              <a:gd name="connsiteY135" fmla="*/ 3088758 h 4125432"/>
              <a:gd name="connsiteX136" fmla="*/ 4072270 w 11908465"/>
              <a:gd name="connsiteY136" fmla="*/ 3088758 h 4125432"/>
              <a:gd name="connsiteX137" fmla="*/ 4072270 w 11908465"/>
              <a:gd name="connsiteY137" fmla="*/ 3125972 h 4125432"/>
              <a:gd name="connsiteX138" fmla="*/ 4109484 w 11908465"/>
              <a:gd name="connsiteY138" fmla="*/ 3125972 h 4125432"/>
              <a:gd name="connsiteX139" fmla="*/ 4109484 w 11908465"/>
              <a:gd name="connsiteY139" fmla="*/ 3168502 h 4125432"/>
              <a:gd name="connsiteX140" fmla="*/ 4167963 w 11908465"/>
              <a:gd name="connsiteY140" fmla="*/ 3168502 h 4125432"/>
              <a:gd name="connsiteX141" fmla="*/ 4167963 w 11908465"/>
              <a:gd name="connsiteY141" fmla="*/ 3221665 h 4125432"/>
              <a:gd name="connsiteX142" fmla="*/ 4433777 w 11908465"/>
              <a:gd name="connsiteY142" fmla="*/ 3221665 h 4125432"/>
              <a:gd name="connsiteX143" fmla="*/ 4433777 w 11908465"/>
              <a:gd name="connsiteY143" fmla="*/ 3264195 h 4125432"/>
              <a:gd name="connsiteX144" fmla="*/ 4657060 w 11908465"/>
              <a:gd name="connsiteY144" fmla="*/ 3264195 h 4125432"/>
              <a:gd name="connsiteX145" fmla="*/ 4657060 w 11908465"/>
              <a:gd name="connsiteY145" fmla="*/ 3285460 h 4125432"/>
              <a:gd name="connsiteX146" fmla="*/ 5172739 w 11908465"/>
              <a:gd name="connsiteY146" fmla="*/ 3316417 h 4125432"/>
              <a:gd name="connsiteX147" fmla="*/ 5172739 w 11908465"/>
              <a:gd name="connsiteY147" fmla="*/ 3343939 h 4125432"/>
              <a:gd name="connsiteX148" fmla="*/ 5305646 w 11908465"/>
              <a:gd name="connsiteY148" fmla="*/ 3343939 h 4125432"/>
              <a:gd name="connsiteX149" fmla="*/ 5305646 w 11908465"/>
              <a:gd name="connsiteY149" fmla="*/ 3413051 h 4125432"/>
              <a:gd name="connsiteX150" fmla="*/ 5342860 w 11908465"/>
              <a:gd name="connsiteY150" fmla="*/ 3413051 h 4125432"/>
              <a:gd name="connsiteX151" fmla="*/ 5342860 w 11908465"/>
              <a:gd name="connsiteY151" fmla="*/ 3460897 h 4125432"/>
              <a:gd name="connsiteX152" fmla="*/ 5374758 w 11908465"/>
              <a:gd name="connsiteY152" fmla="*/ 3460897 h 4125432"/>
              <a:gd name="connsiteX153" fmla="*/ 5374758 w 11908465"/>
              <a:gd name="connsiteY153" fmla="*/ 3492795 h 4125432"/>
              <a:gd name="connsiteX154" fmla="*/ 5560828 w 11908465"/>
              <a:gd name="connsiteY154" fmla="*/ 3492795 h 4125432"/>
              <a:gd name="connsiteX155" fmla="*/ 5560828 w 11908465"/>
              <a:gd name="connsiteY155" fmla="*/ 3540641 h 4125432"/>
              <a:gd name="connsiteX156" fmla="*/ 6294474 w 11908465"/>
              <a:gd name="connsiteY156" fmla="*/ 3540641 h 4125432"/>
              <a:gd name="connsiteX157" fmla="*/ 6294474 w 11908465"/>
              <a:gd name="connsiteY157" fmla="*/ 3599121 h 4125432"/>
              <a:gd name="connsiteX158" fmla="*/ 6379535 w 11908465"/>
              <a:gd name="connsiteY158" fmla="*/ 3599121 h 4125432"/>
              <a:gd name="connsiteX159" fmla="*/ 6379535 w 11908465"/>
              <a:gd name="connsiteY159" fmla="*/ 3631018 h 4125432"/>
              <a:gd name="connsiteX160" fmla="*/ 6549656 w 11908465"/>
              <a:gd name="connsiteY160" fmla="*/ 3631018 h 4125432"/>
              <a:gd name="connsiteX161" fmla="*/ 6549656 w 11908465"/>
              <a:gd name="connsiteY161" fmla="*/ 3657600 h 4125432"/>
              <a:gd name="connsiteX162" fmla="*/ 6762307 w 11908465"/>
              <a:gd name="connsiteY162" fmla="*/ 3657600 h 4125432"/>
              <a:gd name="connsiteX163" fmla="*/ 6762307 w 11908465"/>
              <a:gd name="connsiteY163" fmla="*/ 3726711 h 4125432"/>
              <a:gd name="connsiteX164" fmla="*/ 6895214 w 11908465"/>
              <a:gd name="connsiteY164" fmla="*/ 3726711 h 4125432"/>
              <a:gd name="connsiteX165" fmla="*/ 6895214 w 11908465"/>
              <a:gd name="connsiteY165" fmla="*/ 3753293 h 4125432"/>
              <a:gd name="connsiteX166" fmla="*/ 7251405 w 11908465"/>
              <a:gd name="connsiteY166" fmla="*/ 3753293 h 4125432"/>
              <a:gd name="connsiteX167" fmla="*/ 7251405 w 11908465"/>
              <a:gd name="connsiteY167" fmla="*/ 3827721 h 4125432"/>
              <a:gd name="connsiteX168" fmla="*/ 7703288 w 11908465"/>
              <a:gd name="connsiteY168" fmla="*/ 3827721 h 4125432"/>
              <a:gd name="connsiteX169" fmla="*/ 7703288 w 11908465"/>
              <a:gd name="connsiteY169" fmla="*/ 3870251 h 4125432"/>
              <a:gd name="connsiteX170" fmla="*/ 7745818 w 11908465"/>
              <a:gd name="connsiteY170" fmla="*/ 3870251 h 4125432"/>
              <a:gd name="connsiteX171" fmla="*/ 7745818 w 11908465"/>
              <a:gd name="connsiteY171" fmla="*/ 3934046 h 4125432"/>
              <a:gd name="connsiteX172" fmla="*/ 7931888 w 11908465"/>
              <a:gd name="connsiteY172" fmla="*/ 3934046 h 4125432"/>
              <a:gd name="connsiteX173" fmla="*/ 7931888 w 11908465"/>
              <a:gd name="connsiteY173" fmla="*/ 3981893 h 4125432"/>
              <a:gd name="connsiteX174" fmla="*/ 10621925 w 11908465"/>
              <a:gd name="connsiteY174" fmla="*/ 3981893 h 4125432"/>
              <a:gd name="connsiteX175" fmla="*/ 10621925 w 11908465"/>
              <a:gd name="connsiteY175" fmla="*/ 4125432 h 4125432"/>
              <a:gd name="connsiteX176" fmla="*/ 11908465 w 11908465"/>
              <a:gd name="connsiteY176" fmla="*/ 4125432 h 4125432"/>
              <a:gd name="connsiteX0" fmla="*/ 0 w 11908465"/>
              <a:gd name="connsiteY0" fmla="*/ 0 h 4125432"/>
              <a:gd name="connsiteX1" fmla="*/ 132907 w 11908465"/>
              <a:gd name="connsiteY1" fmla="*/ 0 h 4125432"/>
              <a:gd name="connsiteX2" fmla="*/ 132907 w 11908465"/>
              <a:gd name="connsiteY2" fmla="*/ 37214 h 4125432"/>
              <a:gd name="connsiteX3" fmla="*/ 191386 w 11908465"/>
              <a:gd name="connsiteY3" fmla="*/ 37214 h 4125432"/>
              <a:gd name="connsiteX4" fmla="*/ 191386 w 11908465"/>
              <a:gd name="connsiteY4" fmla="*/ 63795 h 4125432"/>
              <a:gd name="connsiteX5" fmla="*/ 281763 w 11908465"/>
              <a:gd name="connsiteY5" fmla="*/ 63795 h 4125432"/>
              <a:gd name="connsiteX6" fmla="*/ 281763 w 11908465"/>
              <a:gd name="connsiteY6" fmla="*/ 90376 h 4125432"/>
              <a:gd name="connsiteX7" fmla="*/ 345558 w 11908465"/>
              <a:gd name="connsiteY7" fmla="*/ 90376 h 4125432"/>
              <a:gd name="connsiteX8" fmla="*/ 350874 w 11908465"/>
              <a:gd name="connsiteY8" fmla="*/ 95692 h 4125432"/>
              <a:gd name="connsiteX9" fmla="*/ 350874 w 11908465"/>
              <a:gd name="connsiteY9" fmla="*/ 95692 h 4125432"/>
              <a:gd name="connsiteX10" fmla="*/ 377456 w 11908465"/>
              <a:gd name="connsiteY10" fmla="*/ 122274 h 4125432"/>
              <a:gd name="connsiteX11" fmla="*/ 590107 w 11908465"/>
              <a:gd name="connsiteY11" fmla="*/ 122274 h 4125432"/>
              <a:gd name="connsiteX12" fmla="*/ 590107 w 11908465"/>
              <a:gd name="connsiteY12" fmla="*/ 170121 h 4125432"/>
              <a:gd name="connsiteX13" fmla="*/ 616688 w 11908465"/>
              <a:gd name="connsiteY13" fmla="*/ 170121 h 4125432"/>
              <a:gd name="connsiteX14" fmla="*/ 616688 w 11908465"/>
              <a:gd name="connsiteY14" fmla="*/ 244548 h 4125432"/>
              <a:gd name="connsiteX15" fmla="*/ 643270 w 11908465"/>
              <a:gd name="connsiteY15" fmla="*/ 244548 h 4125432"/>
              <a:gd name="connsiteX16" fmla="*/ 643270 w 11908465"/>
              <a:gd name="connsiteY16" fmla="*/ 297711 h 4125432"/>
              <a:gd name="connsiteX17" fmla="*/ 659219 w 11908465"/>
              <a:gd name="connsiteY17" fmla="*/ 313660 h 4125432"/>
              <a:gd name="connsiteX18" fmla="*/ 659219 w 11908465"/>
              <a:gd name="connsiteY18" fmla="*/ 393404 h 4125432"/>
              <a:gd name="connsiteX19" fmla="*/ 701749 w 11908465"/>
              <a:gd name="connsiteY19" fmla="*/ 393404 h 4125432"/>
              <a:gd name="connsiteX20" fmla="*/ 701749 w 11908465"/>
              <a:gd name="connsiteY20" fmla="*/ 430618 h 4125432"/>
              <a:gd name="connsiteX21" fmla="*/ 717698 w 11908465"/>
              <a:gd name="connsiteY21" fmla="*/ 430618 h 4125432"/>
              <a:gd name="connsiteX22" fmla="*/ 717698 w 11908465"/>
              <a:gd name="connsiteY22" fmla="*/ 451883 h 4125432"/>
              <a:gd name="connsiteX23" fmla="*/ 749595 w 11908465"/>
              <a:gd name="connsiteY23" fmla="*/ 451883 h 4125432"/>
              <a:gd name="connsiteX24" fmla="*/ 749595 w 11908465"/>
              <a:gd name="connsiteY24" fmla="*/ 542260 h 4125432"/>
              <a:gd name="connsiteX25" fmla="*/ 765544 w 11908465"/>
              <a:gd name="connsiteY25" fmla="*/ 542260 h 4125432"/>
              <a:gd name="connsiteX26" fmla="*/ 765544 w 11908465"/>
              <a:gd name="connsiteY26" fmla="*/ 590107 h 4125432"/>
              <a:gd name="connsiteX27" fmla="*/ 797442 w 11908465"/>
              <a:gd name="connsiteY27" fmla="*/ 590107 h 4125432"/>
              <a:gd name="connsiteX28" fmla="*/ 797442 w 11908465"/>
              <a:gd name="connsiteY28" fmla="*/ 632637 h 4125432"/>
              <a:gd name="connsiteX29" fmla="*/ 845288 w 11908465"/>
              <a:gd name="connsiteY29" fmla="*/ 632637 h 4125432"/>
              <a:gd name="connsiteX30" fmla="*/ 845288 w 11908465"/>
              <a:gd name="connsiteY30" fmla="*/ 659218 h 4125432"/>
              <a:gd name="connsiteX31" fmla="*/ 940981 w 11908465"/>
              <a:gd name="connsiteY31" fmla="*/ 659218 h 4125432"/>
              <a:gd name="connsiteX32" fmla="*/ 951614 w 11908465"/>
              <a:gd name="connsiteY32" fmla="*/ 669851 h 4125432"/>
              <a:gd name="connsiteX33" fmla="*/ 978195 w 11908465"/>
              <a:gd name="connsiteY33" fmla="*/ 669851 h 4125432"/>
              <a:gd name="connsiteX34" fmla="*/ 978195 w 11908465"/>
              <a:gd name="connsiteY34" fmla="*/ 696432 h 4125432"/>
              <a:gd name="connsiteX35" fmla="*/ 1084521 w 11908465"/>
              <a:gd name="connsiteY35" fmla="*/ 696432 h 4125432"/>
              <a:gd name="connsiteX36" fmla="*/ 1084521 w 11908465"/>
              <a:gd name="connsiteY36" fmla="*/ 738962 h 4125432"/>
              <a:gd name="connsiteX37" fmla="*/ 1111102 w 11908465"/>
              <a:gd name="connsiteY37" fmla="*/ 738962 h 4125432"/>
              <a:gd name="connsiteX38" fmla="*/ 1111102 w 11908465"/>
              <a:gd name="connsiteY38" fmla="*/ 754911 h 4125432"/>
              <a:gd name="connsiteX39" fmla="*/ 1148316 w 11908465"/>
              <a:gd name="connsiteY39" fmla="*/ 754911 h 4125432"/>
              <a:gd name="connsiteX40" fmla="*/ 1148316 w 11908465"/>
              <a:gd name="connsiteY40" fmla="*/ 770860 h 4125432"/>
              <a:gd name="connsiteX41" fmla="*/ 1244009 w 11908465"/>
              <a:gd name="connsiteY41" fmla="*/ 770860 h 4125432"/>
              <a:gd name="connsiteX42" fmla="*/ 1244009 w 11908465"/>
              <a:gd name="connsiteY42" fmla="*/ 808074 h 4125432"/>
              <a:gd name="connsiteX43" fmla="*/ 1265274 w 11908465"/>
              <a:gd name="connsiteY43" fmla="*/ 808074 h 4125432"/>
              <a:gd name="connsiteX44" fmla="*/ 1265274 w 11908465"/>
              <a:gd name="connsiteY44" fmla="*/ 871869 h 4125432"/>
              <a:gd name="connsiteX45" fmla="*/ 1291856 w 11908465"/>
              <a:gd name="connsiteY45" fmla="*/ 871869 h 4125432"/>
              <a:gd name="connsiteX46" fmla="*/ 1291856 w 11908465"/>
              <a:gd name="connsiteY46" fmla="*/ 914400 h 4125432"/>
              <a:gd name="connsiteX47" fmla="*/ 1307805 w 11908465"/>
              <a:gd name="connsiteY47" fmla="*/ 914400 h 4125432"/>
              <a:gd name="connsiteX48" fmla="*/ 1307805 w 11908465"/>
              <a:gd name="connsiteY48" fmla="*/ 962246 h 4125432"/>
              <a:gd name="connsiteX49" fmla="*/ 1329070 w 11908465"/>
              <a:gd name="connsiteY49" fmla="*/ 962246 h 4125432"/>
              <a:gd name="connsiteX50" fmla="*/ 1329070 w 11908465"/>
              <a:gd name="connsiteY50" fmla="*/ 1063255 h 4125432"/>
              <a:gd name="connsiteX51" fmla="*/ 1355651 w 11908465"/>
              <a:gd name="connsiteY51" fmla="*/ 1063255 h 4125432"/>
              <a:gd name="connsiteX52" fmla="*/ 1355651 w 11908465"/>
              <a:gd name="connsiteY52" fmla="*/ 1116418 h 4125432"/>
              <a:gd name="connsiteX53" fmla="*/ 1387549 w 11908465"/>
              <a:gd name="connsiteY53" fmla="*/ 1116418 h 4125432"/>
              <a:gd name="connsiteX54" fmla="*/ 1387549 w 11908465"/>
              <a:gd name="connsiteY54" fmla="*/ 1201479 h 4125432"/>
              <a:gd name="connsiteX55" fmla="*/ 1398181 w 11908465"/>
              <a:gd name="connsiteY55" fmla="*/ 1201479 h 4125432"/>
              <a:gd name="connsiteX56" fmla="*/ 1398181 w 11908465"/>
              <a:gd name="connsiteY56" fmla="*/ 1291855 h 4125432"/>
              <a:gd name="connsiteX57" fmla="*/ 1440711 w 11908465"/>
              <a:gd name="connsiteY57" fmla="*/ 1291855 h 4125432"/>
              <a:gd name="connsiteX58" fmla="*/ 1440711 w 11908465"/>
              <a:gd name="connsiteY58" fmla="*/ 1345018 h 4125432"/>
              <a:gd name="connsiteX59" fmla="*/ 1477925 w 11908465"/>
              <a:gd name="connsiteY59" fmla="*/ 1345018 h 4125432"/>
              <a:gd name="connsiteX60" fmla="*/ 1477925 w 11908465"/>
              <a:gd name="connsiteY60" fmla="*/ 1382232 h 4125432"/>
              <a:gd name="connsiteX61" fmla="*/ 1578935 w 11908465"/>
              <a:gd name="connsiteY61" fmla="*/ 1382232 h 4125432"/>
              <a:gd name="connsiteX62" fmla="*/ 1578935 w 11908465"/>
              <a:gd name="connsiteY62" fmla="*/ 1408814 h 4125432"/>
              <a:gd name="connsiteX63" fmla="*/ 1695893 w 11908465"/>
              <a:gd name="connsiteY63" fmla="*/ 1408814 h 4125432"/>
              <a:gd name="connsiteX64" fmla="*/ 1695893 w 11908465"/>
              <a:gd name="connsiteY64" fmla="*/ 1424762 h 4125432"/>
              <a:gd name="connsiteX65" fmla="*/ 1765005 w 11908465"/>
              <a:gd name="connsiteY65" fmla="*/ 1424762 h 4125432"/>
              <a:gd name="connsiteX66" fmla="*/ 1765005 w 11908465"/>
              <a:gd name="connsiteY66" fmla="*/ 1451344 h 4125432"/>
              <a:gd name="connsiteX67" fmla="*/ 1855381 w 11908465"/>
              <a:gd name="connsiteY67" fmla="*/ 1451344 h 4125432"/>
              <a:gd name="connsiteX68" fmla="*/ 1855381 w 11908465"/>
              <a:gd name="connsiteY68" fmla="*/ 1488558 h 4125432"/>
              <a:gd name="connsiteX69" fmla="*/ 1903228 w 11908465"/>
              <a:gd name="connsiteY69" fmla="*/ 1488558 h 4125432"/>
              <a:gd name="connsiteX70" fmla="*/ 1903228 w 11908465"/>
              <a:gd name="connsiteY70" fmla="*/ 1547037 h 4125432"/>
              <a:gd name="connsiteX71" fmla="*/ 1945758 w 11908465"/>
              <a:gd name="connsiteY71" fmla="*/ 1547037 h 4125432"/>
              <a:gd name="connsiteX72" fmla="*/ 1945758 w 11908465"/>
              <a:gd name="connsiteY72" fmla="*/ 1626781 h 4125432"/>
              <a:gd name="connsiteX73" fmla="*/ 1967023 w 11908465"/>
              <a:gd name="connsiteY73" fmla="*/ 1626781 h 4125432"/>
              <a:gd name="connsiteX74" fmla="*/ 1967023 w 11908465"/>
              <a:gd name="connsiteY74" fmla="*/ 1722474 h 4125432"/>
              <a:gd name="connsiteX75" fmla="*/ 2009553 w 11908465"/>
              <a:gd name="connsiteY75" fmla="*/ 1722474 h 4125432"/>
              <a:gd name="connsiteX76" fmla="*/ 2009553 w 11908465"/>
              <a:gd name="connsiteY76" fmla="*/ 1765004 h 4125432"/>
              <a:gd name="connsiteX77" fmla="*/ 2025502 w 11908465"/>
              <a:gd name="connsiteY77" fmla="*/ 1765004 h 4125432"/>
              <a:gd name="connsiteX78" fmla="*/ 2025502 w 11908465"/>
              <a:gd name="connsiteY78" fmla="*/ 1786269 h 4125432"/>
              <a:gd name="connsiteX79" fmla="*/ 2062716 w 11908465"/>
              <a:gd name="connsiteY79" fmla="*/ 1786269 h 4125432"/>
              <a:gd name="connsiteX80" fmla="*/ 2062716 w 11908465"/>
              <a:gd name="connsiteY80" fmla="*/ 1940441 h 4125432"/>
              <a:gd name="connsiteX81" fmla="*/ 2222205 w 11908465"/>
              <a:gd name="connsiteY81" fmla="*/ 1940441 h 4125432"/>
              <a:gd name="connsiteX82" fmla="*/ 2222205 w 11908465"/>
              <a:gd name="connsiteY82" fmla="*/ 1977655 h 4125432"/>
              <a:gd name="connsiteX83" fmla="*/ 2376377 w 11908465"/>
              <a:gd name="connsiteY83" fmla="*/ 1977655 h 4125432"/>
              <a:gd name="connsiteX84" fmla="*/ 2376377 w 11908465"/>
              <a:gd name="connsiteY84" fmla="*/ 1998921 h 4125432"/>
              <a:gd name="connsiteX85" fmla="*/ 2594344 w 11908465"/>
              <a:gd name="connsiteY85" fmla="*/ 1998921 h 4125432"/>
              <a:gd name="connsiteX86" fmla="*/ 2594344 w 11908465"/>
              <a:gd name="connsiteY86" fmla="*/ 2036135 h 4125432"/>
              <a:gd name="connsiteX87" fmla="*/ 2631558 w 11908465"/>
              <a:gd name="connsiteY87" fmla="*/ 2036135 h 4125432"/>
              <a:gd name="connsiteX88" fmla="*/ 2631558 w 11908465"/>
              <a:gd name="connsiteY88" fmla="*/ 2073348 h 4125432"/>
              <a:gd name="connsiteX89" fmla="*/ 2658139 w 11908465"/>
              <a:gd name="connsiteY89" fmla="*/ 2073348 h 4125432"/>
              <a:gd name="connsiteX90" fmla="*/ 2658139 w 11908465"/>
              <a:gd name="connsiteY90" fmla="*/ 2147776 h 4125432"/>
              <a:gd name="connsiteX91" fmla="*/ 2705986 w 11908465"/>
              <a:gd name="connsiteY91" fmla="*/ 2147776 h 4125432"/>
              <a:gd name="connsiteX92" fmla="*/ 2705986 w 11908465"/>
              <a:gd name="connsiteY92" fmla="*/ 2190307 h 4125432"/>
              <a:gd name="connsiteX93" fmla="*/ 2727251 w 11908465"/>
              <a:gd name="connsiteY93" fmla="*/ 2190307 h 4125432"/>
              <a:gd name="connsiteX94" fmla="*/ 2727251 w 11908465"/>
              <a:gd name="connsiteY94" fmla="*/ 2286000 h 4125432"/>
              <a:gd name="connsiteX95" fmla="*/ 2764465 w 11908465"/>
              <a:gd name="connsiteY95" fmla="*/ 2286000 h 4125432"/>
              <a:gd name="connsiteX96" fmla="*/ 2764465 w 11908465"/>
              <a:gd name="connsiteY96" fmla="*/ 2286000 h 4125432"/>
              <a:gd name="connsiteX97" fmla="*/ 2764465 w 11908465"/>
              <a:gd name="connsiteY97" fmla="*/ 2328530 h 4125432"/>
              <a:gd name="connsiteX98" fmla="*/ 2791046 w 11908465"/>
              <a:gd name="connsiteY98" fmla="*/ 2355111 h 4125432"/>
              <a:gd name="connsiteX99" fmla="*/ 2806995 w 11908465"/>
              <a:gd name="connsiteY99" fmla="*/ 2371060 h 4125432"/>
              <a:gd name="connsiteX100" fmla="*/ 2806995 w 11908465"/>
              <a:gd name="connsiteY100" fmla="*/ 2429539 h 4125432"/>
              <a:gd name="connsiteX101" fmla="*/ 2849525 w 11908465"/>
              <a:gd name="connsiteY101" fmla="*/ 2429539 h 4125432"/>
              <a:gd name="connsiteX102" fmla="*/ 2849525 w 11908465"/>
              <a:gd name="connsiteY102" fmla="*/ 2445488 h 4125432"/>
              <a:gd name="connsiteX103" fmla="*/ 2849525 w 11908465"/>
              <a:gd name="connsiteY103" fmla="*/ 2445488 h 4125432"/>
              <a:gd name="connsiteX104" fmla="*/ 2934586 w 11908465"/>
              <a:gd name="connsiteY104" fmla="*/ 2445488 h 4125432"/>
              <a:gd name="connsiteX105" fmla="*/ 2934586 w 11908465"/>
              <a:gd name="connsiteY105" fmla="*/ 2477386 h 4125432"/>
              <a:gd name="connsiteX106" fmla="*/ 3078125 w 11908465"/>
              <a:gd name="connsiteY106" fmla="*/ 2477386 h 4125432"/>
              <a:gd name="connsiteX107" fmla="*/ 3067493 w 11908465"/>
              <a:gd name="connsiteY107" fmla="*/ 2488018 h 4125432"/>
              <a:gd name="connsiteX108" fmla="*/ 3152553 w 11908465"/>
              <a:gd name="connsiteY108" fmla="*/ 2488018 h 4125432"/>
              <a:gd name="connsiteX109" fmla="*/ 3152553 w 11908465"/>
              <a:gd name="connsiteY109" fmla="*/ 2525232 h 4125432"/>
              <a:gd name="connsiteX110" fmla="*/ 3312042 w 11908465"/>
              <a:gd name="connsiteY110" fmla="*/ 2525232 h 4125432"/>
              <a:gd name="connsiteX111" fmla="*/ 3312042 w 11908465"/>
              <a:gd name="connsiteY111" fmla="*/ 2589028 h 4125432"/>
              <a:gd name="connsiteX112" fmla="*/ 3333307 w 11908465"/>
              <a:gd name="connsiteY112" fmla="*/ 2589028 h 4125432"/>
              <a:gd name="connsiteX113" fmla="*/ 3333307 w 11908465"/>
              <a:gd name="connsiteY113" fmla="*/ 2647507 h 4125432"/>
              <a:gd name="connsiteX114" fmla="*/ 3370521 w 11908465"/>
              <a:gd name="connsiteY114" fmla="*/ 2647507 h 4125432"/>
              <a:gd name="connsiteX115" fmla="*/ 3370521 w 11908465"/>
              <a:gd name="connsiteY115" fmla="*/ 2647507 h 4125432"/>
              <a:gd name="connsiteX116" fmla="*/ 3372127 w 11908465"/>
              <a:gd name="connsiteY116" fmla="*/ 2674088 h 4125432"/>
              <a:gd name="connsiteX117" fmla="*/ 3397102 w 11908465"/>
              <a:gd name="connsiteY117" fmla="*/ 2674088 h 4125432"/>
              <a:gd name="connsiteX118" fmla="*/ 3397102 w 11908465"/>
              <a:gd name="connsiteY118" fmla="*/ 2764465 h 4125432"/>
              <a:gd name="connsiteX119" fmla="*/ 3429000 w 11908465"/>
              <a:gd name="connsiteY119" fmla="*/ 2764465 h 4125432"/>
              <a:gd name="connsiteX120" fmla="*/ 3429000 w 11908465"/>
              <a:gd name="connsiteY120" fmla="*/ 2812311 h 4125432"/>
              <a:gd name="connsiteX121" fmla="*/ 3439632 w 11908465"/>
              <a:gd name="connsiteY121" fmla="*/ 2812311 h 4125432"/>
              <a:gd name="connsiteX122" fmla="*/ 3439632 w 11908465"/>
              <a:gd name="connsiteY122" fmla="*/ 2860158 h 4125432"/>
              <a:gd name="connsiteX123" fmla="*/ 3482163 w 11908465"/>
              <a:gd name="connsiteY123" fmla="*/ 2860158 h 4125432"/>
              <a:gd name="connsiteX124" fmla="*/ 3482163 w 11908465"/>
              <a:gd name="connsiteY124" fmla="*/ 2897372 h 4125432"/>
              <a:gd name="connsiteX125" fmla="*/ 3833037 w 11908465"/>
              <a:gd name="connsiteY125" fmla="*/ 2897372 h 4125432"/>
              <a:gd name="connsiteX126" fmla="*/ 3833037 w 11908465"/>
              <a:gd name="connsiteY126" fmla="*/ 2945218 h 4125432"/>
              <a:gd name="connsiteX127" fmla="*/ 3907465 w 11908465"/>
              <a:gd name="connsiteY127" fmla="*/ 2945218 h 4125432"/>
              <a:gd name="connsiteX128" fmla="*/ 3907465 w 11908465"/>
              <a:gd name="connsiteY128" fmla="*/ 2945218 h 4125432"/>
              <a:gd name="connsiteX129" fmla="*/ 3908073 w 11908465"/>
              <a:gd name="connsiteY129" fmla="*/ 2985700 h 4125432"/>
              <a:gd name="connsiteX130" fmla="*/ 3981727 w 11908465"/>
              <a:gd name="connsiteY130" fmla="*/ 2986032 h 4125432"/>
              <a:gd name="connsiteX131" fmla="*/ 3981893 w 11908465"/>
              <a:gd name="connsiteY131" fmla="*/ 3030279 h 4125432"/>
              <a:gd name="connsiteX132" fmla="*/ 4029739 w 11908465"/>
              <a:gd name="connsiteY132" fmla="*/ 3030279 h 4125432"/>
              <a:gd name="connsiteX133" fmla="*/ 4029739 w 11908465"/>
              <a:gd name="connsiteY133" fmla="*/ 3056860 h 4125432"/>
              <a:gd name="connsiteX134" fmla="*/ 4056321 w 11908465"/>
              <a:gd name="connsiteY134" fmla="*/ 3056860 h 4125432"/>
              <a:gd name="connsiteX135" fmla="*/ 4056321 w 11908465"/>
              <a:gd name="connsiteY135" fmla="*/ 3088758 h 4125432"/>
              <a:gd name="connsiteX136" fmla="*/ 4072270 w 11908465"/>
              <a:gd name="connsiteY136" fmla="*/ 3088758 h 4125432"/>
              <a:gd name="connsiteX137" fmla="*/ 4072270 w 11908465"/>
              <a:gd name="connsiteY137" fmla="*/ 3125972 h 4125432"/>
              <a:gd name="connsiteX138" fmla="*/ 4109484 w 11908465"/>
              <a:gd name="connsiteY138" fmla="*/ 3125972 h 4125432"/>
              <a:gd name="connsiteX139" fmla="*/ 4109484 w 11908465"/>
              <a:gd name="connsiteY139" fmla="*/ 3168502 h 4125432"/>
              <a:gd name="connsiteX140" fmla="*/ 4167963 w 11908465"/>
              <a:gd name="connsiteY140" fmla="*/ 3168502 h 4125432"/>
              <a:gd name="connsiteX141" fmla="*/ 4167963 w 11908465"/>
              <a:gd name="connsiteY141" fmla="*/ 3221665 h 4125432"/>
              <a:gd name="connsiteX142" fmla="*/ 4433777 w 11908465"/>
              <a:gd name="connsiteY142" fmla="*/ 3221665 h 4125432"/>
              <a:gd name="connsiteX143" fmla="*/ 4433777 w 11908465"/>
              <a:gd name="connsiteY143" fmla="*/ 3264195 h 4125432"/>
              <a:gd name="connsiteX144" fmla="*/ 4657060 w 11908465"/>
              <a:gd name="connsiteY144" fmla="*/ 3264195 h 4125432"/>
              <a:gd name="connsiteX145" fmla="*/ 4657060 w 11908465"/>
              <a:gd name="connsiteY145" fmla="*/ 3285460 h 4125432"/>
              <a:gd name="connsiteX146" fmla="*/ 5110439 w 11908465"/>
              <a:gd name="connsiteY146" fmla="*/ 3288451 h 4125432"/>
              <a:gd name="connsiteX147" fmla="*/ 5172739 w 11908465"/>
              <a:gd name="connsiteY147" fmla="*/ 3316417 h 4125432"/>
              <a:gd name="connsiteX148" fmla="*/ 5172739 w 11908465"/>
              <a:gd name="connsiteY148" fmla="*/ 3343939 h 4125432"/>
              <a:gd name="connsiteX149" fmla="*/ 5305646 w 11908465"/>
              <a:gd name="connsiteY149" fmla="*/ 3343939 h 4125432"/>
              <a:gd name="connsiteX150" fmla="*/ 5305646 w 11908465"/>
              <a:gd name="connsiteY150" fmla="*/ 3413051 h 4125432"/>
              <a:gd name="connsiteX151" fmla="*/ 5342860 w 11908465"/>
              <a:gd name="connsiteY151" fmla="*/ 3413051 h 4125432"/>
              <a:gd name="connsiteX152" fmla="*/ 5342860 w 11908465"/>
              <a:gd name="connsiteY152" fmla="*/ 3460897 h 4125432"/>
              <a:gd name="connsiteX153" fmla="*/ 5374758 w 11908465"/>
              <a:gd name="connsiteY153" fmla="*/ 3460897 h 4125432"/>
              <a:gd name="connsiteX154" fmla="*/ 5374758 w 11908465"/>
              <a:gd name="connsiteY154" fmla="*/ 3492795 h 4125432"/>
              <a:gd name="connsiteX155" fmla="*/ 5560828 w 11908465"/>
              <a:gd name="connsiteY155" fmla="*/ 3492795 h 4125432"/>
              <a:gd name="connsiteX156" fmla="*/ 5560828 w 11908465"/>
              <a:gd name="connsiteY156" fmla="*/ 3540641 h 4125432"/>
              <a:gd name="connsiteX157" fmla="*/ 6294474 w 11908465"/>
              <a:gd name="connsiteY157" fmla="*/ 3540641 h 4125432"/>
              <a:gd name="connsiteX158" fmla="*/ 6294474 w 11908465"/>
              <a:gd name="connsiteY158" fmla="*/ 3599121 h 4125432"/>
              <a:gd name="connsiteX159" fmla="*/ 6379535 w 11908465"/>
              <a:gd name="connsiteY159" fmla="*/ 3599121 h 4125432"/>
              <a:gd name="connsiteX160" fmla="*/ 6379535 w 11908465"/>
              <a:gd name="connsiteY160" fmla="*/ 3631018 h 4125432"/>
              <a:gd name="connsiteX161" fmla="*/ 6549656 w 11908465"/>
              <a:gd name="connsiteY161" fmla="*/ 3631018 h 4125432"/>
              <a:gd name="connsiteX162" fmla="*/ 6549656 w 11908465"/>
              <a:gd name="connsiteY162" fmla="*/ 3657600 h 4125432"/>
              <a:gd name="connsiteX163" fmla="*/ 6762307 w 11908465"/>
              <a:gd name="connsiteY163" fmla="*/ 3657600 h 4125432"/>
              <a:gd name="connsiteX164" fmla="*/ 6762307 w 11908465"/>
              <a:gd name="connsiteY164" fmla="*/ 3726711 h 4125432"/>
              <a:gd name="connsiteX165" fmla="*/ 6895214 w 11908465"/>
              <a:gd name="connsiteY165" fmla="*/ 3726711 h 4125432"/>
              <a:gd name="connsiteX166" fmla="*/ 6895214 w 11908465"/>
              <a:gd name="connsiteY166" fmla="*/ 3753293 h 4125432"/>
              <a:gd name="connsiteX167" fmla="*/ 7251405 w 11908465"/>
              <a:gd name="connsiteY167" fmla="*/ 3753293 h 4125432"/>
              <a:gd name="connsiteX168" fmla="*/ 7251405 w 11908465"/>
              <a:gd name="connsiteY168" fmla="*/ 3827721 h 4125432"/>
              <a:gd name="connsiteX169" fmla="*/ 7703288 w 11908465"/>
              <a:gd name="connsiteY169" fmla="*/ 3827721 h 4125432"/>
              <a:gd name="connsiteX170" fmla="*/ 7703288 w 11908465"/>
              <a:gd name="connsiteY170" fmla="*/ 3870251 h 4125432"/>
              <a:gd name="connsiteX171" fmla="*/ 7745818 w 11908465"/>
              <a:gd name="connsiteY171" fmla="*/ 3870251 h 4125432"/>
              <a:gd name="connsiteX172" fmla="*/ 7745818 w 11908465"/>
              <a:gd name="connsiteY172" fmla="*/ 3934046 h 4125432"/>
              <a:gd name="connsiteX173" fmla="*/ 7931888 w 11908465"/>
              <a:gd name="connsiteY173" fmla="*/ 3934046 h 4125432"/>
              <a:gd name="connsiteX174" fmla="*/ 7931888 w 11908465"/>
              <a:gd name="connsiteY174" fmla="*/ 3981893 h 4125432"/>
              <a:gd name="connsiteX175" fmla="*/ 10621925 w 11908465"/>
              <a:gd name="connsiteY175" fmla="*/ 3981893 h 4125432"/>
              <a:gd name="connsiteX176" fmla="*/ 10621925 w 11908465"/>
              <a:gd name="connsiteY176" fmla="*/ 4125432 h 4125432"/>
              <a:gd name="connsiteX177" fmla="*/ 11908465 w 11908465"/>
              <a:gd name="connsiteY177" fmla="*/ 4125432 h 4125432"/>
              <a:gd name="connsiteX0" fmla="*/ 0 w 11908465"/>
              <a:gd name="connsiteY0" fmla="*/ 0 h 4125432"/>
              <a:gd name="connsiteX1" fmla="*/ 132907 w 11908465"/>
              <a:gd name="connsiteY1" fmla="*/ 0 h 4125432"/>
              <a:gd name="connsiteX2" fmla="*/ 132907 w 11908465"/>
              <a:gd name="connsiteY2" fmla="*/ 37214 h 4125432"/>
              <a:gd name="connsiteX3" fmla="*/ 191386 w 11908465"/>
              <a:gd name="connsiteY3" fmla="*/ 37214 h 4125432"/>
              <a:gd name="connsiteX4" fmla="*/ 191386 w 11908465"/>
              <a:gd name="connsiteY4" fmla="*/ 63795 h 4125432"/>
              <a:gd name="connsiteX5" fmla="*/ 281763 w 11908465"/>
              <a:gd name="connsiteY5" fmla="*/ 63795 h 4125432"/>
              <a:gd name="connsiteX6" fmla="*/ 281763 w 11908465"/>
              <a:gd name="connsiteY6" fmla="*/ 90376 h 4125432"/>
              <a:gd name="connsiteX7" fmla="*/ 345558 w 11908465"/>
              <a:gd name="connsiteY7" fmla="*/ 90376 h 4125432"/>
              <a:gd name="connsiteX8" fmla="*/ 350874 w 11908465"/>
              <a:gd name="connsiteY8" fmla="*/ 95692 h 4125432"/>
              <a:gd name="connsiteX9" fmla="*/ 350874 w 11908465"/>
              <a:gd name="connsiteY9" fmla="*/ 95692 h 4125432"/>
              <a:gd name="connsiteX10" fmla="*/ 377456 w 11908465"/>
              <a:gd name="connsiteY10" fmla="*/ 122274 h 4125432"/>
              <a:gd name="connsiteX11" fmla="*/ 590107 w 11908465"/>
              <a:gd name="connsiteY11" fmla="*/ 122274 h 4125432"/>
              <a:gd name="connsiteX12" fmla="*/ 590107 w 11908465"/>
              <a:gd name="connsiteY12" fmla="*/ 170121 h 4125432"/>
              <a:gd name="connsiteX13" fmla="*/ 616688 w 11908465"/>
              <a:gd name="connsiteY13" fmla="*/ 170121 h 4125432"/>
              <a:gd name="connsiteX14" fmla="*/ 616688 w 11908465"/>
              <a:gd name="connsiteY14" fmla="*/ 244548 h 4125432"/>
              <a:gd name="connsiteX15" fmla="*/ 643270 w 11908465"/>
              <a:gd name="connsiteY15" fmla="*/ 244548 h 4125432"/>
              <a:gd name="connsiteX16" fmla="*/ 643270 w 11908465"/>
              <a:gd name="connsiteY16" fmla="*/ 297711 h 4125432"/>
              <a:gd name="connsiteX17" fmla="*/ 659219 w 11908465"/>
              <a:gd name="connsiteY17" fmla="*/ 313660 h 4125432"/>
              <a:gd name="connsiteX18" fmla="*/ 659219 w 11908465"/>
              <a:gd name="connsiteY18" fmla="*/ 393404 h 4125432"/>
              <a:gd name="connsiteX19" fmla="*/ 701749 w 11908465"/>
              <a:gd name="connsiteY19" fmla="*/ 393404 h 4125432"/>
              <a:gd name="connsiteX20" fmla="*/ 701749 w 11908465"/>
              <a:gd name="connsiteY20" fmla="*/ 430618 h 4125432"/>
              <a:gd name="connsiteX21" fmla="*/ 717698 w 11908465"/>
              <a:gd name="connsiteY21" fmla="*/ 430618 h 4125432"/>
              <a:gd name="connsiteX22" fmla="*/ 717698 w 11908465"/>
              <a:gd name="connsiteY22" fmla="*/ 451883 h 4125432"/>
              <a:gd name="connsiteX23" fmla="*/ 749595 w 11908465"/>
              <a:gd name="connsiteY23" fmla="*/ 451883 h 4125432"/>
              <a:gd name="connsiteX24" fmla="*/ 749595 w 11908465"/>
              <a:gd name="connsiteY24" fmla="*/ 542260 h 4125432"/>
              <a:gd name="connsiteX25" fmla="*/ 765544 w 11908465"/>
              <a:gd name="connsiteY25" fmla="*/ 542260 h 4125432"/>
              <a:gd name="connsiteX26" fmla="*/ 765544 w 11908465"/>
              <a:gd name="connsiteY26" fmla="*/ 590107 h 4125432"/>
              <a:gd name="connsiteX27" fmla="*/ 797442 w 11908465"/>
              <a:gd name="connsiteY27" fmla="*/ 590107 h 4125432"/>
              <a:gd name="connsiteX28" fmla="*/ 797442 w 11908465"/>
              <a:gd name="connsiteY28" fmla="*/ 632637 h 4125432"/>
              <a:gd name="connsiteX29" fmla="*/ 845288 w 11908465"/>
              <a:gd name="connsiteY29" fmla="*/ 632637 h 4125432"/>
              <a:gd name="connsiteX30" fmla="*/ 845288 w 11908465"/>
              <a:gd name="connsiteY30" fmla="*/ 659218 h 4125432"/>
              <a:gd name="connsiteX31" fmla="*/ 940981 w 11908465"/>
              <a:gd name="connsiteY31" fmla="*/ 659218 h 4125432"/>
              <a:gd name="connsiteX32" fmla="*/ 951614 w 11908465"/>
              <a:gd name="connsiteY32" fmla="*/ 669851 h 4125432"/>
              <a:gd name="connsiteX33" fmla="*/ 978195 w 11908465"/>
              <a:gd name="connsiteY33" fmla="*/ 669851 h 4125432"/>
              <a:gd name="connsiteX34" fmla="*/ 978195 w 11908465"/>
              <a:gd name="connsiteY34" fmla="*/ 696432 h 4125432"/>
              <a:gd name="connsiteX35" fmla="*/ 1084521 w 11908465"/>
              <a:gd name="connsiteY35" fmla="*/ 696432 h 4125432"/>
              <a:gd name="connsiteX36" fmla="*/ 1084521 w 11908465"/>
              <a:gd name="connsiteY36" fmla="*/ 738962 h 4125432"/>
              <a:gd name="connsiteX37" fmla="*/ 1111102 w 11908465"/>
              <a:gd name="connsiteY37" fmla="*/ 738962 h 4125432"/>
              <a:gd name="connsiteX38" fmla="*/ 1111102 w 11908465"/>
              <a:gd name="connsiteY38" fmla="*/ 754911 h 4125432"/>
              <a:gd name="connsiteX39" fmla="*/ 1148316 w 11908465"/>
              <a:gd name="connsiteY39" fmla="*/ 754911 h 4125432"/>
              <a:gd name="connsiteX40" fmla="*/ 1148316 w 11908465"/>
              <a:gd name="connsiteY40" fmla="*/ 770860 h 4125432"/>
              <a:gd name="connsiteX41" fmla="*/ 1244009 w 11908465"/>
              <a:gd name="connsiteY41" fmla="*/ 770860 h 4125432"/>
              <a:gd name="connsiteX42" fmla="*/ 1244009 w 11908465"/>
              <a:gd name="connsiteY42" fmla="*/ 808074 h 4125432"/>
              <a:gd name="connsiteX43" fmla="*/ 1265274 w 11908465"/>
              <a:gd name="connsiteY43" fmla="*/ 808074 h 4125432"/>
              <a:gd name="connsiteX44" fmla="*/ 1265274 w 11908465"/>
              <a:gd name="connsiteY44" fmla="*/ 871869 h 4125432"/>
              <a:gd name="connsiteX45" fmla="*/ 1291856 w 11908465"/>
              <a:gd name="connsiteY45" fmla="*/ 871869 h 4125432"/>
              <a:gd name="connsiteX46" fmla="*/ 1291856 w 11908465"/>
              <a:gd name="connsiteY46" fmla="*/ 914400 h 4125432"/>
              <a:gd name="connsiteX47" fmla="*/ 1307805 w 11908465"/>
              <a:gd name="connsiteY47" fmla="*/ 914400 h 4125432"/>
              <a:gd name="connsiteX48" fmla="*/ 1307805 w 11908465"/>
              <a:gd name="connsiteY48" fmla="*/ 962246 h 4125432"/>
              <a:gd name="connsiteX49" fmla="*/ 1329070 w 11908465"/>
              <a:gd name="connsiteY49" fmla="*/ 962246 h 4125432"/>
              <a:gd name="connsiteX50" fmla="*/ 1329070 w 11908465"/>
              <a:gd name="connsiteY50" fmla="*/ 1063255 h 4125432"/>
              <a:gd name="connsiteX51" fmla="*/ 1355651 w 11908465"/>
              <a:gd name="connsiteY51" fmla="*/ 1063255 h 4125432"/>
              <a:gd name="connsiteX52" fmla="*/ 1355651 w 11908465"/>
              <a:gd name="connsiteY52" fmla="*/ 1116418 h 4125432"/>
              <a:gd name="connsiteX53" fmla="*/ 1387549 w 11908465"/>
              <a:gd name="connsiteY53" fmla="*/ 1116418 h 4125432"/>
              <a:gd name="connsiteX54" fmla="*/ 1387549 w 11908465"/>
              <a:gd name="connsiteY54" fmla="*/ 1201479 h 4125432"/>
              <a:gd name="connsiteX55" fmla="*/ 1398181 w 11908465"/>
              <a:gd name="connsiteY55" fmla="*/ 1201479 h 4125432"/>
              <a:gd name="connsiteX56" fmla="*/ 1398181 w 11908465"/>
              <a:gd name="connsiteY56" fmla="*/ 1291855 h 4125432"/>
              <a:gd name="connsiteX57" fmla="*/ 1440711 w 11908465"/>
              <a:gd name="connsiteY57" fmla="*/ 1291855 h 4125432"/>
              <a:gd name="connsiteX58" fmla="*/ 1440711 w 11908465"/>
              <a:gd name="connsiteY58" fmla="*/ 1345018 h 4125432"/>
              <a:gd name="connsiteX59" fmla="*/ 1477925 w 11908465"/>
              <a:gd name="connsiteY59" fmla="*/ 1345018 h 4125432"/>
              <a:gd name="connsiteX60" fmla="*/ 1477925 w 11908465"/>
              <a:gd name="connsiteY60" fmla="*/ 1382232 h 4125432"/>
              <a:gd name="connsiteX61" fmla="*/ 1578935 w 11908465"/>
              <a:gd name="connsiteY61" fmla="*/ 1382232 h 4125432"/>
              <a:gd name="connsiteX62" fmla="*/ 1578935 w 11908465"/>
              <a:gd name="connsiteY62" fmla="*/ 1408814 h 4125432"/>
              <a:gd name="connsiteX63" fmla="*/ 1695893 w 11908465"/>
              <a:gd name="connsiteY63" fmla="*/ 1408814 h 4125432"/>
              <a:gd name="connsiteX64" fmla="*/ 1695893 w 11908465"/>
              <a:gd name="connsiteY64" fmla="*/ 1424762 h 4125432"/>
              <a:gd name="connsiteX65" fmla="*/ 1765005 w 11908465"/>
              <a:gd name="connsiteY65" fmla="*/ 1424762 h 4125432"/>
              <a:gd name="connsiteX66" fmla="*/ 1765005 w 11908465"/>
              <a:gd name="connsiteY66" fmla="*/ 1451344 h 4125432"/>
              <a:gd name="connsiteX67" fmla="*/ 1855381 w 11908465"/>
              <a:gd name="connsiteY67" fmla="*/ 1451344 h 4125432"/>
              <a:gd name="connsiteX68" fmla="*/ 1855381 w 11908465"/>
              <a:gd name="connsiteY68" fmla="*/ 1488558 h 4125432"/>
              <a:gd name="connsiteX69" fmla="*/ 1903228 w 11908465"/>
              <a:gd name="connsiteY69" fmla="*/ 1488558 h 4125432"/>
              <a:gd name="connsiteX70" fmla="*/ 1903228 w 11908465"/>
              <a:gd name="connsiteY70" fmla="*/ 1547037 h 4125432"/>
              <a:gd name="connsiteX71" fmla="*/ 1945758 w 11908465"/>
              <a:gd name="connsiteY71" fmla="*/ 1547037 h 4125432"/>
              <a:gd name="connsiteX72" fmla="*/ 1945758 w 11908465"/>
              <a:gd name="connsiteY72" fmla="*/ 1626781 h 4125432"/>
              <a:gd name="connsiteX73" fmla="*/ 1967023 w 11908465"/>
              <a:gd name="connsiteY73" fmla="*/ 1626781 h 4125432"/>
              <a:gd name="connsiteX74" fmla="*/ 1967023 w 11908465"/>
              <a:gd name="connsiteY74" fmla="*/ 1722474 h 4125432"/>
              <a:gd name="connsiteX75" fmla="*/ 2009553 w 11908465"/>
              <a:gd name="connsiteY75" fmla="*/ 1722474 h 4125432"/>
              <a:gd name="connsiteX76" fmla="*/ 2009553 w 11908465"/>
              <a:gd name="connsiteY76" fmla="*/ 1765004 h 4125432"/>
              <a:gd name="connsiteX77" fmla="*/ 2025502 w 11908465"/>
              <a:gd name="connsiteY77" fmla="*/ 1765004 h 4125432"/>
              <a:gd name="connsiteX78" fmla="*/ 2025502 w 11908465"/>
              <a:gd name="connsiteY78" fmla="*/ 1786269 h 4125432"/>
              <a:gd name="connsiteX79" fmla="*/ 2062716 w 11908465"/>
              <a:gd name="connsiteY79" fmla="*/ 1786269 h 4125432"/>
              <a:gd name="connsiteX80" fmla="*/ 2062716 w 11908465"/>
              <a:gd name="connsiteY80" fmla="*/ 1940441 h 4125432"/>
              <a:gd name="connsiteX81" fmla="*/ 2222205 w 11908465"/>
              <a:gd name="connsiteY81" fmla="*/ 1940441 h 4125432"/>
              <a:gd name="connsiteX82" fmla="*/ 2222205 w 11908465"/>
              <a:gd name="connsiteY82" fmla="*/ 1977655 h 4125432"/>
              <a:gd name="connsiteX83" fmla="*/ 2376377 w 11908465"/>
              <a:gd name="connsiteY83" fmla="*/ 1977655 h 4125432"/>
              <a:gd name="connsiteX84" fmla="*/ 2376377 w 11908465"/>
              <a:gd name="connsiteY84" fmla="*/ 1998921 h 4125432"/>
              <a:gd name="connsiteX85" fmla="*/ 2594344 w 11908465"/>
              <a:gd name="connsiteY85" fmla="*/ 1998921 h 4125432"/>
              <a:gd name="connsiteX86" fmla="*/ 2594344 w 11908465"/>
              <a:gd name="connsiteY86" fmla="*/ 2036135 h 4125432"/>
              <a:gd name="connsiteX87" fmla="*/ 2631558 w 11908465"/>
              <a:gd name="connsiteY87" fmla="*/ 2036135 h 4125432"/>
              <a:gd name="connsiteX88" fmla="*/ 2631558 w 11908465"/>
              <a:gd name="connsiteY88" fmla="*/ 2073348 h 4125432"/>
              <a:gd name="connsiteX89" fmla="*/ 2658139 w 11908465"/>
              <a:gd name="connsiteY89" fmla="*/ 2073348 h 4125432"/>
              <a:gd name="connsiteX90" fmla="*/ 2658139 w 11908465"/>
              <a:gd name="connsiteY90" fmla="*/ 2147776 h 4125432"/>
              <a:gd name="connsiteX91" fmla="*/ 2705986 w 11908465"/>
              <a:gd name="connsiteY91" fmla="*/ 2147776 h 4125432"/>
              <a:gd name="connsiteX92" fmla="*/ 2705986 w 11908465"/>
              <a:gd name="connsiteY92" fmla="*/ 2190307 h 4125432"/>
              <a:gd name="connsiteX93" fmla="*/ 2727251 w 11908465"/>
              <a:gd name="connsiteY93" fmla="*/ 2190307 h 4125432"/>
              <a:gd name="connsiteX94" fmla="*/ 2727251 w 11908465"/>
              <a:gd name="connsiteY94" fmla="*/ 2286000 h 4125432"/>
              <a:gd name="connsiteX95" fmla="*/ 2764465 w 11908465"/>
              <a:gd name="connsiteY95" fmla="*/ 2286000 h 4125432"/>
              <a:gd name="connsiteX96" fmla="*/ 2764465 w 11908465"/>
              <a:gd name="connsiteY96" fmla="*/ 2286000 h 4125432"/>
              <a:gd name="connsiteX97" fmla="*/ 2764465 w 11908465"/>
              <a:gd name="connsiteY97" fmla="*/ 2328530 h 4125432"/>
              <a:gd name="connsiteX98" fmla="*/ 2791046 w 11908465"/>
              <a:gd name="connsiteY98" fmla="*/ 2355111 h 4125432"/>
              <a:gd name="connsiteX99" fmla="*/ 2806995 w 11908465"/>
              <a:gd name="connsiteY99" fmla="*/ 2371060 h 4125432"/>
              <a:gd name="connsiteX100" fmla="*/ 2806995 w 11908465"/>
              <a:gd name="connsiteY100" fmla="*/ 2429539 h 4125432"/>
              <a:gd name="connsiteX101" fmla="*/ 2849525 w 11908465"/>
              <a:gd name="connsiteY101" fmla="*/ 2429539 h 4125432"/>
              <a:gd name="connsiteX102" fmla="*/ 2849525 w 11908465"/>
              <a:gd name="connsiteY102" fmla="*/ 2445488 h 4125432"/>
              <a:gd name="connsiteX103" fmla="*/ 2849525 w 11908465"/>
              <a:gd name="connsiteY103" fmla="*/ 2445488 h 4125432"/>
              <a:gd name="connsiteX104" fmla="*/ 2934586 w 11908465"/>
              <a:gd name="connsiteY104" fmla="*/ 2445488 h 4125432"/>
              <a:gd name="connsiteX105" fmla="*/ 2934586 w 11908465"/>
              <a:gd name="connsiteY105" fmla="*/ 2477386 h 4125432"/>
              <a:gd name="connsiteX106" fmla="*/ 3078125 w 11908465"/>
              <a:gd name="connsiteY106" fmla="*/ 2477386 h 4125432"/>
              <a:gd name="connsiteX107" fmla="*/ 3067493 w 11908465"/>
              <a:gd name="connsiteY107" fmla="*/ 2488018 h 4125432"/>
              <a:gd name="connsiteX108" fmla="*/ 3152553 w 11908465"/>
              <a:gd name="connsiteY108" fmla="*/ 2488018 h 4125432"/>
              <a:gd name="connsiteX109" fmla="*/ 3152553 w 11908465"/>
              <a:gd name="connsiteY109" fmla="*/ 2525232 h 4125432"/>
              <a:gd name="connsiteX110" fmla="*/ 3312042 w 11908465"/>
              <a:gd name="connsiteY110" fmla="*/ 2525232 h 4125432"/>
              <a:gd name="connsiteX111" fmla="*/ 3312042 w 11908465"/>
              <a:gd name="connsiteY111" fmla="*/ 2589028 h 4125432"/>
              <a:gd name="connsiteX112" fmla="*/ 3333307 w 11908465"/>
              <a:gd name="connsiteY112" fmla="*/ 2589028 h 4125432"/>
              <a:gd name="connsiteX113" fmla="*/ 3333307 w 11908465"/>
              <a:gd name="connsiteY113" fmla="*/ 2647507 h 4125432"/>
              <a:gd name="connsiteX114" fmla="*/ 3370521 w 11908465"/>
              <a:gd name="connsiteY114" fmla="*/ 2647507 h 4125432"/>
              <a:gd name="connsiteX115" fmla="*/ 3370521 w 11908465"/>
              <a:gd name="connsiteY115" fmla="*/ 2647507 h 4125432"/>
              <a:gd name="connsiteX116" fmla="*/ 3372127 w 11908465"/>
              <a:gd name="connsiteY116" fmla="*/ 2674088 h 4125432"/>
              <a:gd name="connsiteX117" fmla="*/ 3397102 w 11908465"/>
              <a:gd name="connsiteY117" fmla="*/ 2674088 h 4125432"/>
              <a:gd name="connsiteX118" fmla="*/ 3397102 w 11908465"/>
              <a:gd name="connsiteY118" fmla="*/ 2764465 h 4125432"/>
              <a:gd name="connsiteX119" fmla="*/ 3429000 w 11908465"/>
              <a:gd name="connsiteY119" fmla="*/ 2764465 h 4125432"/>
              <a:gd name="connsiteX120" fmla="*/ 3429000 w 11908465"/>
              <a:gd name="connsiteY120" fmla="*/ 2812311 h 4125432"/>
              <a:gd name="connsiteX121" fmla="*/ 3439632 w 11908465"/>
              <a:gd name="connsiteY121" fmla="*/ 2812311 h 4125432"/>
              <a:gd name="connsiteX122" fmla="*/ 3439632 w 11908465"/>
              <a:gd name="connsiteY122" fmla="*/ 2860158 h 4125432"/>
              <a:gd name="connsiteX123" fmla="*/ 3482163 w 11908465"/>
              <a:gd name="connsiteY123" fmla="*/ 2860158 h 4125432"/>
              <a:gd name="connsiteX124" fmla="*/ 3482163 w 11908465"/>
              <a:gd name="connsiteY124" fmla="*/ 2897372 h 4125432"/>
              <a:gd name="connsiteX125" fmla="*/ 3833037 w 11908465"/>
              <a:gd name="connsiteY125" fmla="*/ 2897372 h 4125432"/>
              <a:gd name="connsiteX126" fmla="*/ 3833037 w 11908465"/>
              <a:gd name="connsiteY126" fmla="*/ 2945218 h 4125432"/>
              <a:gd name="connsiteX127" fmla="*/ 3907465 w 11908465"/>
              <a:gd name="connsiteY127" fmla="*/ 2945218 h 4125432"/>
              <a:gd name="connsiteX128" fmla="*/ 3907465 w 11908465"/>
              <a:gd name="connsiteY128" fmla="*/ 2945218 h 4125432"/>
              <a:gd name="connsiteX129" fmla="*/ 3908073 w 11908465"/>
              <a:gd name="connsiteY129" fmla="*/ 2985700 h 4125432"/>
              <a:gd name="connsiteX130" fmla="*/ 3981727 w 11908465"/>
              <a:gd name="connsiteY130" fmla="*/ 2986032 h 4125432"/>
              <a:gd name="connsiteX131" fmla="*/ 3981893 w 11908465"/>
              <a:gd name="connsiteY131" fmla="*/ 3030279 h 4125432"/>
              <a:gd name="connsiteX132" fmla="*/ 4029739 w 11908465"/>
              <a:gd name="connsiteY132" fmla="*/ 3030279 h 4125432"/>
              <a:gd name="connsiteX133" fmla="*/ 4029739 w 11908465"/>
              <a:gd name="connsiteY133" fmla="*/ 3056860 h 4125432"/>
              <a:gd name="connsiteX134" fmla="*/ 4056321 w 11908465"/>
              <a:gd name="connsiteY134" fmla="*/ 3056860 h 4125432"/>
              <a:gd name="connsiteX135" fmla="*/ 4056321 w 11908465"/>
              <a:gd name="connsiteY135" fmla="*/ 3088758 h 4125432"/>
              <a:gd name="connsiteX136" fmla="*/ 4072270 w 11908465"/>
              <a:gd name="connsiteY136" fmla="*/ 3088758 h 4125432"/>
              <a:gd name="connsiteX137" fmla="*/ 4072270 w 11908465"/>
              <a:gd name="connsiteY137" fmla="*/ 3125972 h 4125432"/>
              <a:gd name="connsiteX138" fmla="*/ 4109484 w 11908465"/>
              <a:gd name="connsiteY138" fmla="*/ 3125972 h 4125432"/>
              <a:gd name="connsiteX139" fmla="*/ 4109484 w 11908465"/>
              <a:gd name="connsiteY139" fmla="*/ 3168502 h 4125432"/>
              <a:gd name="connsiteX140" fmla="*/ 4167963 w 11908465"/>
              <a:gd name="connsiteY140" fmla="*/ 3168502 h 4125432"/>
              <a:gd name="connsiteX141" fmla="*/ 4167963 w 11908465"/>
              <a:gd name="connsiteY141" fmla="*/ 3221665 h 4125432"/>
              <a:gd name="connsiteX142" fmla="*/ 4433777 w 11908465"/>
              <a:gd name="connsiteY142" fmla="*/ 3221665 h 4125432"/>
              <a:gd name="connsiteX143" fmla="*/ 4433777 w 11908465"/>
              <a:gd name="connsiteY143" fmla="*/ 3264195 h 4125432"/>
              <a:gd name="connsiteX144" fmla="*/ 4657060 w 11908465"/>
              <a:gd name="connsiteY144" fmla="*/ 3264195 h 4125432"/>
              <a:gd name="connsiteX145" fmla="*/ 4657060 w 11908465"/>
              <a:gd name="connsiteY145" fmla="*/ 3285460 h 4125432"/>
              <a:gd name="connsiteX146" fmla="*/ 5110439 w 11908465"/>
              <a:gd name="connsiteY146" fmla="*/ 3288451 h 4125432"/>
              <a:gd name="connsiteX147" fmla="*/ 5134252 w 11908465"/>
              <a:gd name="connsiteY147" fmla="*/ 3317026 h 4125432"/>
              <a:gd name="connsiteX148" fmla="*/ 5172739 w 11908465"/>
              <a:gd name="connsiteY148" fmla="*/ 3316417 h 4125432"/>
              <a:gd name="connsiteX149" fmla="*/ 5172739 w 11908465"/>
              <a:gd name="connsiteY149" fmla="*/ 3343939 h 4125432"/>
              <a:gd name="connsiteX150" fmla="*/ 5305646 w 11908465"/>
              <a:gd name="connsiteY150" fmla="*/ 3343939 h 4125432"/>
              <a:gd name="connsiteX151" fmla="*/ 5305646 w 11908465"/>
              <a:gd name="connsiteY151" fmla="*/ 3413051 h 4125432"/>
              <a:gd name="connsiteX152" fmla="*/ 5342860 w 11908465"/>
              <a:gd name="connsiteY152" fmla="*/ 3413051 h 4125432"/>
              <a:gd name="connsiteX153" fmla="*/ 5342860 w 11908465"/>
              <a:gd name="connsiteY153" fmla="*/ 3460897 h 4125432"/>
              <a:gd name="connsiteX154" fmla="*/ 5374758 w 11908465"/>
              <a:gd name="connsiteY154" fmla="*/ 3460897 h 4125432"/>
              <a:gd name="connsiteX155" fmla="*/ 5374758 w 11908465"/>
              <a:gd name="connsiteY155" fmla="*/ 3492795 h 4125432"/>
              <a:gd name="connsiteX156" fmla="*/ 5560828 w 11908465"/>
              <a:gd name="connsiteY156" fmla="*/ 3492795 h 4125432"/>
              <a:gd name="connsiteX157" fmla="*/ 5560828 w 11908465"/>
              <a:gd name="connsiteY157" fmla="*/ 3540641 h 4125432"/>
              <a:gd name="connsiteX158" fmla="*/ 6294474 w 11908465"/>
              <a:gd name="connsiteY158" fmla="*/ 3540641 h 4125432"/>
              <a:gd name="connsiteX159" fmla="*/ 6294474 w 11908465"/>
              <a:gd name="connsiteY159" fmla="*/ 3599121 h 4125432"/>
              <a:gd name="connsiteX160" fmla="*/ 6379535 w 11908465"/>
              <a:gd name="connsiteY160" fmla="*/ 3599121 h 4125432"/>
              <a:gd name="connsiteX161" fmla="*/ 6379535 w 11908465"/>
              <a:gd name="connsiteY161" fmla="*/ 3631018 h 4125432"/>
              <a:gd name="connsiteX162" fmla="*/ 6549656 w 11908465"/>
              <a:gd name="connsiteY162" fmla="*/ 3631018 h 4125432"/>
              <a:gd name="connsiteX163" fmla="*/ 6549656 w 11908465"/>
              <a:gd name="connsiteY163" fmla="*/ 3657600 h 4125432"/>
              <a:gd name="connsiteX164" fmla="*/ 6762307 w 11908465"/>
              <a:gd name="connsiteY164" fmla="*/ 3657600 h 4125432"/>
              <a:gd name="connsiteX165" fmla="*/ 6762307 w 11908465"/>
              <a:gd name="connsiteY165" fmla="*/ 3726711 h 4125432"/>
              <a:gd name="connsiteX166" fmla="*/ 6895214 w 11908465"/>
              <a:gd name="connsiteY166" fmla="*/ 3726711 h 4125432"/>
              <a:gd name="connsiteX167" fmla="*/ 6895214 w 11908465"/>
              <a:gd name="connsiteY167" fmla="*/ 3753293 h 4125432"/>
              <a:gd name="connsiteX168" fmla="*/ 7251405 w 11908465"/>
              <a:gd name="connsiteY168" fmla="*/ 3753293 h 4125432"/>
              <a:gd name="connsiteX169" fmla="*/ 7251405 w 11908465"/>
              <a:gd name="connsiteY169" fmla="*/ 3827721 h 4125432"/>
              <a:gd name="connsiteX170" fmla="*/ 7703288 w 11908465"/>
              <a:gd name="connsiteY170" fmla="*/ 3827721 h 4125432"/>
              <a:gd name="connsiteX171" fmla="*/ 7703288 w 11908465"/>
              <a:gd name="connsiteY171" fmla="*/ 3870251 h 4125432"/>
              <a:gd name="connsiteX172" fmla="*/ 7745818 w 11908465"/>
              <a:gd name="connsiteY172" fmla="*/ 3870251 h 4125432"/>
              <a:gd name="connsiteX173" fmla="*/ 7745818 w 11908465"/>
              <a:gd name="connsiteY173" fmla="*/ 3934046 h 4125432"/>
              <a:gd name="connsiteX174" fmla="*/ 7931888 w 11908465"/>
              <a:gd name="connsiteY174" fmla="*/ 3934046 h 4125432"/>
              <a:gd name="connsiteX175" fmla="*/ 7931888 w 11908465"/>
              <a:gd name="connsiteY175" fmla="*/ 3981893 h 4125432"/>
              <a:gd name="connsiteX176" fmla="*/ 10621925 w 11908465"/>
              <a:gd name="connsiteY176" fmla="*/ 3981893 h 4125432"/>
              <a:gd name="connsiteX177" fmla="*/ 10621925 w 11908465"/>
              <a:gd name="connsiteY177" fmla="*/ 4125432 h 4125432"/>
              <a:gd name="connsiteX178" fmla="*/ 11908465 w 11908465"/>
              <a:gd name="connsiteY178" fmla="*/ 4125432 h 4125432"/>
              <a:gd name="connsiteX0" fmla="*/ 0 w 11908465"/>
              <a:gd name="connsiteY0" fmla="*/ 0 h 4125432"/>
              <a:gd name="connsiteX1" fmla="*/ 132907 w 11908465"/>
              <a:gd name="connsiteY1" fmla="*/ 0 h 4125432"/>
              <a:gd name="connsiteX2" fmla="*/ 132907 w 11908465"/>
              <a:gd name="connsiteY2" fmla="*/ 37214 h 4125432"/>
              <a:gd name="connsiteX3" fmla="*/ 191386 w 11908465"/>
              <a:gd name="connsiteY3" fmla="*/ 37214 h 4125432"/>
              <a:gd name="connsiteX4" fmla="*/ 191386 w 11908465"/>
              <a:gd name="connsiteY4" fmla="*/ 63795 h 4125432"/>
              <a:gd name="connsiteX5" fmla="*/ 281763 w 11908465"/>
              <a:gd name="connsiteY5" fmla="*/ 63795 h 4125432"/>
              <a:gd name="connsiteX6" fmla="*/ 281763 w 11908465"/>
              <a:gd name="connsiteY6" fmla="*/ 90376 h 4125432"/>
              <a:gd name="connsiteX7" fmla="*/ 345558 w 11908465"/>
              <a:gd name="connsiteY7" fmla="*/ 90376 h 4125432"/>
              <a:gd name="connsiteX8" fmla="*/ 350874 w 11908465"/>
              <a:gd name="connsiteY8" fmla="*/ 95692 h 4125432"/>
              <a:gd name="connsiteX9" fmla="*/ 350874 w 11908465"/>
              <a:gd name="connsiteY9" fmla="*/ 95692 h 4125432"/>
              <a:gd name="connsiteX10" fmla="*/ 377456 w 11908465"/>
              <a:gd name="connsiteY10" fmla="*/ 122274 h 4125432"/>
              <a:gd name="connsiteX11" fmla="*/ 590107 w 11908465"/>
              <a:gd name="connsiteY11" fmla="*/ 122274 h 4125432"/>
              <a:gd name="connsiteX12" fmla="*/ 590107 w 11908465"/>
              <a:gd name="connsiteY12" fmla="*/ 170121 h 4125432"/>
              <a:gd name="connsiteX13" fmla="*/ 616688 w 11908465"/>
              <a:gd name="connsiteY13" fmla="*/ 170121 h 4125432"/>
              <a:gd name="connsiteX14" fmla="*/ 616688 w 11908465"/>
              <a:gd name="connsiteY14" fmla="*/ 244548 h 4125432"/>
              <a:gd name="connsiteX15" fmla="*/ 643270 w 11908465"/>
              <a:gd name="connsiteY15" fmla="*/ 244548 h 4125432"/>
              <a:gd name="connsiteX16" fmla="*/ 643270 w 11908465"/>
              <a:gd name="connsiteY16" fmla="*/ 297711 h 4125432"/>
              <a:gd name="connsiteX17" fmla="*/ 659219 w 11908465"/>
              <a:gd name="connsiteY17" fmla="*/ 313660 h 4125432"/>
              <a:gd name="connsiteX18" fmla="*/ 659219 w 11908465"/>
              <a:gd name="connsiteY18" fmla="*/ 393404 h 4125432"/>
              <a:gd name="connsiteX19" fmla="*/ 701749 w 11908465"/>
              <a:gd name="connsiteY19" fmla="*/ 393404 h 4125432"/>
              <a:gd name="connsiteX20" fmla="*/ 701749 w 11908465"/>
              <a:gd name="connsiteY20" fmla="*/ 430618 h 4125432"/>
              <a:gd name="connsiteX21" fmla="*/ 717698 w 11908465"/>
              <a:gd name="connsiteY21" fmla="*/ 430618 h 4125432"/>
              <a:gd name="connsiteX22" fmla="*/ 717698 w 11908465"/>
              <a:gd name="connsiteY22" fmla="*/ 451883 h 4125432"/>
              <a:gd name="connsiteX23" fmla="*/ 749595 w 11908465"/>
              <a:gd name="connsiteY23" fmla="*/ 451883 h 4125432"/>
              <a:gd name="connsiteX24" fmla="*/ 749595 w 11908465"/>
              <a:gd name="connsiteY24" fmla="*/ 542260 h 4125432"/>
              <a:gd name="connsiteX25" fmla="*/ 765544 w 11908465"/>
              <a:gd name="connsiteY25" fmla="*/ 542260 h 4125432"/>
              <a:gd name="connsiteX26" fmla="*/ 765544 w 11908465"/>
              <a:gd name="connsiteY26" fmla="*/ 590107 h 4125432"/>
              <a:gd name="connsiteX27" fmla="*/ 797442 w 11908465"/>
              <a:gd name="connsiteY27" fmla="*/ 590107 h 4125432"/>
              <a:gd name="connsiteX28" fmla="*/ 797442 w 11908465"/>
              <a:gd name="connsiteY28" fmla="*/ 632637 h 4125432"/>
              <a:gd name="connsiteX29" fmla="*/ 845288 w 11908465"/>
              <a:gd name="connsiteY29" fmla="*/ 632637 h 4125432"/>
              <a:gd name="connsiteX30" fmla="*/ 845288 w 11908465"/>
              <a:gd name="connsiteY30" fmla="*/ 659218 h 4125432"/>
              <a:gd name="connsiteX31" fmla="*/ 940981 w 11908465"/>
              <a:gd name="connsiteY31" fmla="*/ 659218 h 4125432"/>
              <a:gd name="connsiteX32" fmla="*/ 951614 w 11908465"/>
              <a:gd name="connsiteY32" fmla="*/ 669851 h 4125432"/>
              <a:gd name="connsiteX33" fmla="*/ 978195 w 11908465"/>
              <a:gd name="connsiteY33" fmla="*/ 669851 h 4125432"/>
              <a:gd name="connsiteX34" fmla="*/ 978195 w 11908465"/>
              <a:gd name="connsiteY34" fmla="*/ 696432 h 4125432"/>
              <a:gd name="connsiteX35" fmla="*/ 1084521 w 11908465"/>
              <a:gd name="connsiteY35" fmla="*/ 696432 h 4125432"/>
              <a:gd name="connsiteX36" fmla="*/ 1084521 w 11908465"/>
              <a:gd name="connsiteY36" fmla="*/ 738962 h 4125432"/>
              <a:gd name="connsiteX37" fmla="*/ 1111102 w 11908465"/>
              <a:gd name="connsiteY37" fmla="*/ 738962 h 4125432"/>
              <a:gd name="connsiteX38" fmla="*/ 1111102 w 11908465"/>
              <a:gd name="connsiteY38" fmla="*/ 754911 h 4125432"/>
              <a:gd name="connsiteX39" fmla="*/ 1148316 w 11908465"/>
              <a:gd name="connsiteY39" fmla="*/ 754911 h 4125432"/>
              <a:gd name="connsiteX40" fmla="*/ 1148316 w 11908465"/>
              <a:gd name="connsiteY40" fmla="*/ 770860 h 4125432"/>
              <a:gd name="connsiteX41" fmla="*/ 1244009 w 11908465"/>
              <a:gd name="connsiteY41" fmla="*/ 770860 h 4125432"/>
              <a:gd name="connsiteX42" fmla="*/ 1244009 w 11908465"/>
              <a:gd name="connsiteY42" fmla="*/ 808074 h 4125432"/>
              <a:gd name="connsiteX43" fmla="*/ 1265274 w 11908465"/>
              <a:gd name="connsiteY43" fmla="*/ 808074 h 4125432"/>
              <a:gd name="connsiteX44" fmla="*/ 1265274 w 11908465"/>
              <a:gd name="connsiteY44" fmla="*/ 871869 h 4125432"/>
              <a:gd name="connsiteX45" fmla="*/ 1291856 w 11908465"/>
              <a:gd name="connsiteY45" fmla="*/ 871869 h 4125432"/>
              <a:gd name="connsiteX46" fmla="*/ 1291856 w 11908465"/>
              <a:gd name="connsiteY46" fmla="*/ 914400 h 4125432"/>
              <a:gd name="connsiteX47" fmla="*/ 1307805 w 11908465"/>
              <a:gd name="connsiteY47" fmla="*/ 914400 h 4125432"/>
              <a:gd name="connsiteX48" fmla="*/ 1307805 w 11908465"/>
              <a:gd name="connsiteY48" fmla="*/ 962246 h 4125432"/>
              <a:gd name="connsiteX49" fmla="*/ 1329070 w 11908465"/>
              <a:gd name="connsiteY49" fmla="*/ 962246 h 4125432"/>
              <a:gd name="connsiteX50" fmla="*/ 1329070 w 11908465"/>
              <a:gd name="connsiteY50" fmla="*/ 1063255 h 4125432"/>
              <a:gd name="connsiteX51" fmla="*/ 1355651 w 11908465"/>
              <a:gd name="connsiteY51" fmla="*/ 1063255 h 4125432"/>
              <a:gd name="connsiteX52" fmla="*/ 1355651 w 11908465"/>
              <a:gd name="connsiteY52" fmla="*/ 1116418 h 4125432"/>
              <a:gd name="connsiteX53" fmla="*/ 1387549 w 11908465"/>
              <a:gd name="connsiteY53" fmla="*/ 1116418 h 4125432"/>
              <a:gd name="connsiteX54" fmla="*/ 1387549 w 11908465"/>
              <a:gd name="connsiteY54" fmla="*/ 1201479 h 4125432"/>
              <a:gd name="connsiteX55" fmla="*/ 1398181 w 11908465"/>
              <a:gd name="connsiteY55" fmla="*/ 1201479 h 4125432"/>
              <a:gd name="connsiteX56" fmla="*/ 1398181 w 11908465"/>
              <a:gd name="connsiteY56" fmla="*/ 1291855 h 4125432"/>
              <a:gd name="connsiteX57" fmla="*/ 1440711 w 11908465"/>
              <a:gd name="connsiteY57" fmla="*/ 1291855 h 4125432"/>
              <a:gd name="connsiteX58" fmla="*/ 1440711 w 11908465"/>
              <a:gd name="connsiteY58" fmla="*/ 1345018 h 4125432"/>
              <a:gd name="connsiteX59" fmla="*/ 1477925 w 11908465"/>
              <a:gd name="connsiteY59" fmla="*/ 1345018 h 4125432"/>
              <a:gd name="connsiteX60" fmla="*/ 1477925 w 11908465"/>
              <a:gd name="connsiteY60" fmla="*/ 1382232 h 4125432"/>
              <a:gd name="connsiteX61" fmla="*/ 1578935 w 11908465"/>
              <a:gd name="connsiteY61" fmla="*/ 1382232 h 4125432"/>
              <a:gd name="connsiteX62" fmla="*/ 1578935 w 11908465"/>
              <a:gd name="connsiteY62" fmla="*/ 1408814 h 4125432"/>
              <a:gd name="connsiteX63" fmla="*/ 1695893 w 11908465"/>
              <a:gd name="connsiteY63" fmla="*/ 1408814 h 4125432"/>
              <a:gd name="connsiteX64" fmla="*/ 1695893 w 11908465"/>
              <a:gd name="connsiteY64" fmla="*/ 1424762 h 4125432"/>
              <a:gd name="connsiteX65" fmla="*/ 1765005 w 11908465"/>
              <a:gd name="connsiteY65" fmla="*/ 1424762 h 4125432"/>
              <a:gd name="connsiteX66" fmla="*/ 1765005 w 11908465"/>
              <a:gd name="connsiteY66" fmla="*/ 1451344 h 4125432"/>
              <a:gd name="connsiteX67" fmla="*/ 1855381 w 11908465"/>
              <a:gd name="connsiteY67" fmla="*/ 1451344 h 4125432"/>
              <a:gd name="connsiteX68" fmla="*/ 1855381 w 11908465"/>
              <a:gd name="connsiteY68" fmla="*/ 1488558 h 4125432"/>
              <a:gd name="connsiteX69" fmla="*/ 1903228 w 11908465"/>
              <a:gd name="connsiteY69" fmla="*/ 1488558 h 4125432"/>
              <a:gd name="connsiteX70" fmla="*/ 1903228 w 11908465"/>
              <a:gd name="connsiteY70" fmla="*/ 1547037 h 4125432"/>
              <a:gd name="connsiteX71" fmla="*/ 1945758 w 11908465"/>
              <a:gd name="connsiteY71" fmla="*/ 1547037 h 4125432"/>
              <a:gd name="connsiteX72" fmla="*/ 1945758 w 11908465"/>
              <a:gd name="connsiteY72" fmla="*/ 1626781 h 4125432"/>
              <a:gd name="connsiteX73" fmla="*/ 1967023 w 11908465"/>
              <a:gd name="connsiteY73" fmla="*/ 1626781 h 4125432"/>
              <a:gd name="connsiteX74" fmla="*/ 1967023 w 11908465"/>
              <a:gd name="connsiteY74" fmla="*/ 1722474 h 4125432"/>
              <a:gd name="connsiteX75" fmla="*/ 2009553 w 11908465"/>
              <a:gd name="connsiteY75" fmla="*/ 1722474 h 4125432"/>
              <a:gd name="connsiteX76" fmla="*/ 2009553 w 11908465"/>
              <a:gd name="connsiteY76" fmla="*/ 1765004 h 4125432"/>
              <a:gd name="connsiteX77" fmla="*/ 2025502 w 11908465"/>
              <a:gd name="connsiteY77" fmla="*/ 1765004 h 4125432"/>
              <a:gd name="connsiteX78" fmla="*/ 2025502 w 11908465"/>
              <a:gd name="connsiteY78" fmla="*/ 1786269 h 4125432"/>
              <a:gd name="connsiteX79" fmla="*/ 2062716 w 11908465"/>
              <a:gd name="connsiteY79" fmla="*/ 1786269 h 4125432"/>
              <a:gd name="connsiteX80" fmla="*/ 2062716 w 11908465"/>
              <a:gd name="connsiteY80" fmla="*/ 1940441 h 4125432"/>
              <a:gd name="connsiteX81" fmla="*/ 2222205 w 11908465"/>
              <a:gd name="connsiteY81" fmla="*/ 1940441 h 4125432"/>
              <a:gd name="connsiteX82" fmla="*/ 2222205 w 11908465"/>
              <a:gd name="connsiteY82" fmla="*/ 1977655 h 4125432"/>
              <a:gd name="connsiteX83" fmla="*/ 2376377 w 11908465"/>
              <a:gd name="connsiteY83" fmla="*/ 1977655 h 4125432"/>
              <a:gd name="connsiteX84" fmla="*/ 2376377 w 11908465"/>
              <a:gd name="connsiteY84" fmla="*/ 1998921 h 4125432"/>
              <a:gd name="connsiteX85" fmla="*/ 2594344 w 11908465"/>
              <a:gd name="connsiteY85" fmla="*/ 1998921 h 4125432"/>
              <a:gd name="connsiteX86" fmla="*/ 2594344 w 11908465"/>
              <a:gd name="connsiteY86" fmla="*/ 2036135 h 4125432"/>
              <a:gd name="connsiteX87" fmla="*/ 2631558 w 11908465"/>
              <a:gd name="connsiteY87" fmla="*/ 2036135 h 4125432"/>
              <a:gd name="connsiteX88" fmla="*/ 2631558 w 11908465"/>
              <a:gd name="connsiteY88" fmla="*/ 2073348 h 4125432"/>
              <a:gd name="connsiteX89" fmla="*/ 2658139 w 11908465"/>
              <a:gd name="connsiteY89" fmla="*/ 2073348 h 4125432"/>
              <a:gd name="connsiteX90" fmla="*/ 2658139 w 11908465"/>
              <a:gd name="connsiteY90" fmla="*/ 2147776 h 4125432"/>
              <a:gd name="connsiteX91" fmla="*/ 2705986 w 11908465"/>
              <a:gd name="connsiteY91" fmla="*/ 2147776 h 4125432"/>
              <a:gd name="connsiteX92" fmla="*/ 2705986 w 11908465"/>
              <a:gd name="connsiteY92" fmla="*/ 2190307 h 4125432"/>
              <a:gd name="connsiteX93" fmla="*/ 2727251 w 11908465"/>
              <a:gd name="connsiteY93" fmla="*/ 2190307 h 4125432"/>
              <a:gd name="connsiteX94" fmla="*/ 2727251 w 11908465"/>
              <a:gd name="connsiteY94" fmla="*/ 2286000 h 4125432"/>
              <a:gd name="connsiteX95" fmla="*/ 2764465 w 11908465"/>
              <a:gd name="connsiteY95" fmla="*/ 2286000 h 4125432"/>
              <a:gd name="connsiteX96" fmla="*/ 2764465 w 11908465"/>
              <a:gd name="connsiteY96" fmla="*/ 2286000 h 4125432"/>
              <a:gd name="connsiteX97" fmla="*/ 2764465 w 11908465"/>
              <a:gd name="connsiteY97" fmla="*/ 2328530 h 4125432"/>
              <a:gd name="connsiteX98" fmla="*/ 2791046 w 11908465"/>
              <a:gd name="connsiteY98" fmla="*/ 2355111 h 4125432"/>
              <a:gd name="connsiteX99" fmla="*/ 2806995 w 11908465"/>
              <a:gd name="connsiteY99" fmla="*/ 2371060 h 4125432"/>
              <a:gd name="connsiteX100" fmla="*/ 2806995 w 11908465"/>
              <a:gd name="connsiteY100" fmla="*/ 2429539 h 4125432"/>
              <a:gd name="connsiteX101" fmla="*/ 2849525 w 11908465"/>
              <a:gd name="connsiteY101" fmla="*/ 2429539 h 4125432"/>
              <a:gd name="connsiteX102" fmla="*/ 2849525 w 11908465"/>
              <a:gd name="connsiteY102" fmla="*/ 2445488 h 4125432"/>
              <a:gd name="connsiteX103" fmla="*/ 2849525 w 11908465"/>
              <a:gd name="connsiteY103" fmla="*/ 2445488 h 4125432"/>
              <a:gd name="connsiteX104" fmla="*/ 2934586 w 11908465"/>
              <a:gd name="connsiteY104" fmla="*/ 2445488 h 4125432"/>
              <a:gd name="connsiteX105" fmla="*/ 2934586 w 11908465"/>
              <a:gd name="connsiteY105" fmla="*/ 2477386 h 4125432"/>
              <a:gd name="connsiteX106" fmla="*/ 3078125 w 11908465"/>
              <a:gd name="connsiteY106" fmla="*/ 2477386 h 4125432"/>
              <a:gd name="connsiteX107" fmla="*/ 3067493 w 11908465"/>
              <a:gd name="connsiteY107" fmla="*/ 2488018 h 4125432"/>
              <a:gd name="connsiteX108" fmla="*/ 3152553 w 11908465"/>
              <a:gd name="connsiteY108" fmla="*/ 2488018 h 4125432"/>
              <a:gd name="connsiteX109" fmla="*/ 3152553 w 11908465"/>
              <a:gd name="connsiteY109" fmla="*/ 2525232 h 4125432"/>
              <a:gd name="connsiteX110" fmla="*/ 3312042 w 11908465"/>
              <a:gd name="connsiteY110" fmla="*/ 2525232 h 4125432"/>
              <a:gd name="connsiteX111" fmla="*/ 3312042 w 11908465"/>
              <a:gd name="connsiteY111" fmla="*/ 2589028 h 4125432"/>
              <a:gd name="connsiteX112" fmla="*/ 3333307 w 11908465"/>
              <a:gd name="connsiteY112" fmla="*/ 2589028 h 4125432"/>
              <a:gd name="connsiteX113" fmla="*/ 3333307 w 11908465"/>
              <a:gd name="connsiteY113" fmla="*/ 2647507 h 4125432"/>
              <a:gd name="connsiteX114" fmla="*/ 3370521 w 11908465"/>
              <a:gd name="connsiteY114" fmla="*/ 2647507 h 4125432"/>
              <a:gd name="connsiteX115" fmla="*/ 3370521 w 11908465"/>
              <a:gd name="connsiteY115" fmla="*/ 2647507 h 4125432"/>
              <a:gd name="connsiteX116" fmla="*/ 3372127 w 11908465"/>
              <a:gd name="connsiteY116" fmla="*/ 2674088 h 4125432"/>
              <a:gd name="connsiteX117" fmla="*/ 3397102 w 11908465"/>
              <a:gd name="connsiteY117" fmla="*/ 2674088 h 4125432"/>
              <a:gd name="connsiteX118" fmla="*/ 3397102 w 11908465"/>
              <a:gd name="connsiteY118" fmla="*/ 2764465 h 4125432"/>
              <a:gd name="connsiteX119" fmla="*/ 3429000 w 11908465"/>
              <a:gd name="connsiteY119" fmla="*/ 2764465 h 4125432"/>
              <a:gd name="connsiteX120" fmla="*/ 3429000 w 11908465"/>
              <a:gd name="connsiteY120" fmla="*/ 2812311 h 4125432"/>
              <a:gd name="connsiteX121" fmla="*/ 3439632 w 11908465"/>
              <a:gd name="connsiteY121" fmla="*/ 2812311 h 4125432"/>
              <a:gd name="connsiteX122" fmla="*/ 3439632 w 11908465"/>
              <a:gd name="connsiteY122" fmla="*/ 2860158 h 4125432"/>
              <a:gd name="connsiteX123" fmla="*/ 3482163 w 11908465"/>
              <a:gd name="connsiteY123" fmla="*/ 2860158 h 4125432"/>
              <a:gd name="connsiteX124" fmla="*/ 3482163 w 11908465"/>
              <a:gd name="connsiteY124" fmla="*/ 2897372 h 4125432"/>
              <a:gd name="connsiteX125" fmla="*/ 3833037 w 11908465"/>
              <a:gd name="connsiteY125" fmla="*/ 2897372 h 4125432"/>
              <a:gd name="connsiteX126" fmla="*/ 3833037 w 11908465"/>
              <a:gd name="connsiteY126" fmla="*/ 2945218 h 4125432"/>
              <a:gd name="connsiteX127" fmla="*/ 3907465 w 11908465"/>
              <a:gd name="connsiteY127" fmla="*/ 2945218 h 4125432"/>
              <a:gd name="connsiteX128" fmla="*/ 3907465 w 11908465"/>
              <a:gd name="connsiteY128" fmla="*/ 2945218 h 4125432"/>
              <a:gd name="connsiteX129" fmla="*/ 3908073 w 11908465"/>
              <a:gd name="connsiteY129" fmla="*/ 2985700 h 4125432"/>
              <a:gd name="connsiteX130" fmla="*/ 3981727 w 11908465"/>
              <a:gd name="connsiteY130" fmla="*/ 2986032 h 4125432"/>
              <a:gd name="connsiteX131" fmla="*/ 3981893 w 11908465"/>
              <a:gd name="connsiteY131" fmla="*/ 3030279 h 4125432"/>
              <a:gd name="connsiteX132" fmla="*/ 4029739 w 11908465"/>
              <a:gd name="connsiteY132" fmla="*/ 3030279 h 4125432"/>
              <a:gd name="connsiteX133" fmla="*/ 4029739 w 11908465"/>
              <a:gd name="connsiteY133" fmla="*/ 3056860 h 4125432"/>
              <a:gd name="connsiteX134" fmla="*/ 4056321 w 11908465"/>
              <a:gd name="connsiteY134" fmla="*/ 3056860 h 4125432"/>
              <a:gd name="connsiteX135" fmla="*/ 4056321 w 11908465"/>
              <a:gd name="connsiteY135" fmla="*/ 3088758 h 4125432"/>
              <a:gd name="connsiteX136" fmla="*/ 4072270 w 11908465"/>
              <a:gd name="connsiteY136" fmla="*/ 3088758 h 4125432"/>
              <a:gd name="connsiteX137" fmla="*/ 4072270 w 11908465"/>
              <a:gd name="connsiteY137" fmla="*/ 3125972 h 4125432"/>
              <a:gd name="connsiteX138" fmla="*/ 4109484 w 11908465"/>
              <a:gd name="connsiteY138" fmla="*/ 3125972 h 4125432"/>
              <a:gd name="connsiteX139" fmla="*/ 4109484 w 11908465"/>
              <a:gd name="connsiteY139" fmla="*/ 3168502 h 4125432"/>
              <a:gd name="connsiteX140" fmla="*/ 4167963 w 11908465"/>
              <a:gd name="connsiteY140" fmla="*/ 3168502 h 4125432"/>
              <a:gd name="connsiteX141" fmla="*/ 4167963 w 11908465"/>
              <a:gd name="connsiteY141" fmla="*/ 3221665 h 4125432"/>
              <a:gd name="connsiteX142" fmla="*/ 4433777 w 11908465"/>
              <a:gd name="connsiteY142" fmla="*/ 3221665 h 4125432"/>
              <a:gd name="connsiteX143" fmla="*/ 4433777 w 11908465"/>
              <a:gd name="connsiteY143" fmla="*/ 3264195 h 4125432"/>
              <a:gd name="connsiteX144" fmla="*/ 4657060 w 11908465"/>
              <a:gd name="connsiteY144" fmla="*/ 3264195 h 4125432"/>
              <a:gd name="connsiteX145" fmla="*/ 4657060 w 11908465"/>
              <a:gd name="connsiteY145" fmla="*/ 3285460 h 4125432"/>
              <a:gd name="connsiteX146" fmla="*/ 5129489 w 11908465"/>
              <a:gd name="connsiteY146" fmla="*/ 3290832 h 4125432"/>
              <a:gd name="connsiteX147" fmla="*/ 5134252 w 11908465"/>
              <a:gd name="connsiteY147" fmla="*/ 3317026 h 4125432"/>
              <a:gd name="connsiteX148" fmla="*/ 5172739 w 11908465"/>
              <a:gd name="connsiteY148" fmla="*/ 3316417 h 4125432"/>
              <a:gd name="connsiteX149" fmla="*/ 5172739 w 11908465"/>
              <a:gd name="connsiteY149" fmla="*/ 3343939 h 4125432"/>
              <a:gd name="connsiteX150" fmla="*/ 5305646 w 11908465"/>
              <a:gd name="connsiteY150" fmla="*/ 3343939 h 4125432"/>
              <a:gd name="connsiteX151" fmla="*/ 5305646 w 11908465"/>
              <a:gd name="connsiteY151" fmla="*/ 3413051 h 4125432"/>
              <a:gd name="connsiteX152" fmla="*/ 5342860 w 11908465"/>
              <a:gd name="connsiteY152" fmla="*/ 3413051 h 4125432"/>
              <a:gd name="connsiteX153" fmla="*/ 5342860 w 11908465"/>
              <a:gd name="connsiteY153" fmla="*/ 3460897 h 4125432"/>
              <a:gd name="connsiteX154" fmla="*/ 5374758 w 11908465"/>
              <a:gd name="connsiteY154" fmla="*/ 3460897 h 4125432"/>
              <a:gd name="connsiteX155" fmla="*/ 5374758 w 11908465"/>
              <a:gd name="connsiteY155" fmla="*/ 3492795 h 4125432"/>
              <a:gd name="connsiteX156" fmla="*/ 5560828 w 11908465"/>
              <a:gd name="connsiteY156" fmla="*/ 3492795 h 4125432"/>
              <a:gd name="connsiteX157" fmla="*/ 5560828 w 11908465"/>
              <a:gd name="connsiteY157" fmla="*/ 3540641 h 4125432"/>
              <a:gd name="connsiteX158" fmla="*/ 6294474 w 11908465"/>
              <a:gd name="connsiteY158" fmla="*/ 3540641 h 4125432"/>
              <a:gd name="connsiteX159" fmla="*/ 6294474 w 11908465"/>
              <a:gd name="connsiteY159" fmla="*/ 3599121 h 4125432"/>
              <a:gd name="connsiteX160" fmla="*/ 6379535 w 11908465"/>
              <a:gd name="connsiteY160" fmla="*/ 3599121 h 4125432"/>
              <a:gd name="connsiteX161" fmla="*/ 6379535 w 11908465"/>
              <a:gd name="connsiteY161" fmla="*/ 3631018 h 4125432"/>
              <a:gd name="connsiteX162" fmla="*/ 6549656 w 11908465"/>
              <a:gd name="connsiteY162" fmla="*/ 3631018 h 4125432"/>
              <a:gd name="connsiteX163" fmla="*/ 6549656 w 11908465"/>
              <a:gd name="connsiteY163" fmla="*/ 3657600 h 4125432"/>
              <a:gd name="connsiteX164" fmla="*/ 6762307 w 11908465"/>
              <a:gd name="connsiteY164" fmla="*/ 3657600 h 4125432"/>
              <a:gd name="connsiteX165" fmla="*/ 6762307 w 11908465"/>
              <a:gd name="connsiteY165" fmla="*/ 3726711 h 4125432"/>
              <a:gd name="connsiteX166" fmla="*/ 6895214 w 11908465"/>
              <a:gd name="connsiteY166" fmla="*/ 3726711 h 4125432"/>
              <a:gd name="connsiteX167" fmla="*/ 6895214 w 11908465"/>
              <a:gd name="connsiteY167" fmla="*/ 3753293 h 4125432"/>
              <a:gd name="connsiteX168" fmla="*/ 7251405 w 11908465"/>
              <a:gd name="connsiteY168" fmla="*/ 3753293 h 4125432"/>
              <a:gd name="connsiteX169" fmla="*/ 7251405 w 11908465"/>
              <a:gd name="connsiteY169" fmla="*/ 3827721 h 4125432"/>
              <a:gd name="connsiteX170" fmla="*/ 7703288 w 11908465"/>
              <a:gd name="connsiteY170" fmla="*/ 3827721 h 4125432"/>
              <a:gd name="connsiteX171" fmla="*/ 7703288 w 11908465"/>
              <a:gd name="connsiteY171" fmla="*/ 3870251 h 4125432"/>
              <a:gd name="connsiteX172" fmla="*/ 7745818 w 11908465"/>
              <a:gd name="connsiteY172" fmla="*/ 3870251 h 4125432"/>
              <a:gd name="connsiteX173" fmla="*/ 7745818 w 11908465"/>
              <a:gd name="connsiteY173" fmla="*/ 3934046 h 4125432"/>
              <a:gd name="connsiteX174" fmla="*/ 7931888 w 11908465"/>
              <a:gd name="connsiteY174" fmla="*/ 3934046 h 4125432"/>
              <a:gd name="connsiteX175" fmla="*/ 7931888 w 11908465"/>
              <a:gd name="connsiteY175" fmla="*/ 3981893 h 4125432"/>
              <a:gd name="connsiteX176" fmla="*/ 10621925 w 11908465"/>
              <a:gd name="connsiteY176" fmla="*/ 3981893 h 4125432"/>
              <a:gd name="connsiteX177" fmla="*/ 10621925 w 11908465"/>
              <a:gd name="connsiteY177" fmla="*/ 4125432 h 4125432"/>
              <a:gd name="connsiteX178" fmla="*/ 11908465 w 11908465"/>
              <a:gd name="connsiteY178" fmla="*/ 4125432 h 4125432"/>
              <a:gd name="connsiteX0" fmla="*/ 0 w 11908465"/>
              <a:gd name="connsiteY0" fmla="*/ 0 h 4125432"/>
              <a:gd name="connsiteX1" fmla="*/ 132907 w 11908465"/>
              <a:gd name="connsiteY1" fmla="*/ 0 h 4125432"/>
              <a:gd name="connsiteX2" fmla="*/ 132907 w 11908465"/>
              <a:gd name="connsiteY2" fmla="*/ 37214 h 4125432"/>
              <a:gd name="connsiteX3" fmla="*/ 191386 w 11908465"/>
              <a:gd name="connsiteY3" fmla="*/ 37214 h 4125432"/>
              <a:gd name="connsiteX4" fmla="*/ 191386 w 11908465"/>
              <a:gd name="connsiteY4" fmla="*/ 63795 h 4125432"/>
              <a:gd name="connsiteX5" fmla="*/ 281763 w 11908465"/>
              <a:gd name="connsiteY5" fmla="*/ 63795 h 4125432"/>
              <a:gd name="connsiteX6" fmla="*/ 281763 w 11908465"/>
              <a:gd name="connsiteY6" fmla="*/ 90376 h 4125432"/>
              <a:gd name="connsiteX7" fmla="*/ 345558 w 11908465"/>
              <a:gd name="connsiteY7" fmla="*/ 90376 h 4125432"/>
              <a:gd name="connsiteX8" fmla="*/ 350874 w 11908465"/>
              <a:gd name="connsiteY8" fmla="*/ 95692 h 4125432"/>
              <a:gd name="connsiteX9" fmla="*/ 350874 w 11908465"/>
              <a:gd name="connsiteY9" fmla="*/ 95692 h 4125432"/>
              <a:gd name="connsiteX10" fmla="*/ 377456 w 11908465"/>
              <a:gd name="connsiteY10" fmla="*/ 122274 h 4125432"/>
              <a:gd name="connsiteX11" fmla="*/ 590107 w 11908465"/>
              <a:gd name="connsiteY11" fmla="*/ 122274 h 4125432"/>
              <a:gd name="connsiteX12" fmla="*/ 590107 w 11908465"/>
              <a:gd name="connsiteY12" fmla="*/ 170121 h 4125432"/>
              <a:gd name="connsiteX13" fmla="*/ 616688 w 11908465"/>
              <a:gd name="connsiteY13" fmla="*/ 170121 h 4125432"/>
              <a:gd name="connsiteX14" fmla="*/ 616688 w 11908465"/>
              <a:gd name="connsiteY14" fmla="*/ 244548 h 4125432"/>
              <a:gd name="connsiteX15" fmla="*/ 643270 w 11908465"/>
              <a:gd name="connsiteY15" fmla="*/ 244548 h 4125432"/>
              <a:gd name="connsiteX16" fmla="*/ 643270 w 11908465"/>
              <a:gd name="connsiteY16" fmla="*/ 297711 h 4125432"/>
              <a:gd name="connsiteX17" fmla="*/ 659219 w 11908465"/>
              <a:gd name="connsiteY17" fmla="*/ 313660 h 4125432"/>
              <a:gd name="connsiteX18" fmla="*/ 659219 w 11908465"/>
              <a:gd name="connsiteY18" fmla="*/ 393404 h 4125432"/>
              <a:gd name="connsiteX19" fmla="*/ 701749 w 11908465"/>
              <a:gd name="connsiteY19" fmla="*/ 393404 h 4125432"/>
              <a:gd name="connsiteX20" fmla="*/ 701749 w 11908465"/>
              <a:gd name="connsiteY20" fmla="*/ 430618 h 4125432"/>
              <a:gd name="connsiteX21" fmla="*/ 717698 w 11908465"/>
              <a:gd name="connsiteY21" fmla="*/ 430618 h 4125432"/>
              <a:gd name="connsiteX22" fmla="*/ 717698 w 11908465"/>
              <a:gd name="connsiteY22" fmla="*/ 451883 h 4125432"/>
              <a:gd name="connsiteX23" fmla="*/ 749595 w 11908465"/>
              <a:gd name="connsiteY23" fmla="*/ 451883 h 4125432"/>
              <a:gd name="connsiteX24" fmla="*/ 749595 w 11908465"/>
              <a:gd name="connsiteY24" fmla="*/ 542260 h 4125432"/>
              <a:gd name="connsiteX25" fmla="*/ 765544 w 11908465"/>
              <a:gd name="connsiteY25" fmla="*/ 542260 h 4125432"/>
              <a:gd name="connsiteX26" fmla="*/ 765544 w 11908465"/>
              <a:gd name="connsiteY26" fmla="*/ 590107 h 4125432"/>
              <a:gd name="connsiteX27" fmla="*/ 797442 w 11908465"/>
              <a:gd name="connsiteY27" fmla="*/ 590107 h 4125432"/>
              <a:gd name="connsiteX28" fmla="*/ 797442 w 11908465"/>
              <a:gd name="connsiteY28" fmla="*/ 632637 h 4125432"/>
              <a:gd name="connsiteX29" fmla="*/ 845288 w 11908465"/>
              <a:gd name="connsiteY29" fmla="*/ 632637 h 4125432"/>
              <a:gd name="connsiteX30" fmla="*/ 845288 w 11908465"/>
              <a:gd name="connsiteY30" fmla="*/ 659218 h 4125432"/>
              <a:gd name="connsiteX31" fmla="*/ 940981 w 11908465"/>
              <a:gd name="connsiteY31" fmla="*/ 659218 h 4125432"/>
              <a:gd name="connsiteX32" fmla="*/ 951614 w 11908465"/>
              <a:gd name="connsiteY32" fmla="*/ 669851 h 4125432"/>
              <a:gd name="connsiteX33" fmla="*/ 978195 w 11908465"/>
              <a:gd name="connsiteY33" fmla="*/ 669851 h 4125432"/>
              <a:gd name="connsiteX34" fmla="*/ 978195 w 11908465"/>
              <a:gd name="connsiteY34" fmla="*/ 696432 h 4125432"/>
              <a:gd name="connsiteX35" fmla="*/ 1084521 w 11908465"/>
              <a:gd name="connsiteY35" fmla="*/ 696432 h 4125432"/>
              <a:gd name="connsiteX36" fmla="*/ 1084521 w 11908465"/>
              <a:gd name="connsiteY36" fmla="*/ 738962 h 4125432"/>
              <a:gd name="connsiteX37" fmla="*/ 1111102 w 11908465"/>
              <a:gd name="connsiteY37" fmla="*/ 738962 h 4125432"/>
              <a:gd name="connsiteX38" fmla="*/ 1111102 w 11908465"/>
              <a:gd name="connsiteY38" fmla="*/ 754911 h 4125432"/>
              <a:gd name="connsiteX39" fmla="*/ 1148316 w 11908465"/>
              <a:gd name="connsiteY39" fmla="*/ 754911 h 4125432"/>
              <a:gd name="connsiteX40" fmla="*/ 1148316 w 11908465"/>
              <a:gd name="connsiteY40" fmla="*/ 770860 h 4125432"/>
              <a:gd name="connsiteX41" fmla="*/ 1244009 w 11908465"/>
              <a:gd name="connsiteY41" fmla="*/ 770860 h 4125432"/>
              <a:gd name="connsiteX42" fmla="*/ 1244009 w 11908465"/>
              <a:gd name="connsiteY42" fmla="*/ 808074 h 4125432"/>
              <a:gd name="connsiteX43" fmla="*/ 1265274 w 11908465"/>
              <a:gd name="connsiteY43" fmla="*/ 808074 h 4125432"/>
              <a:gd name="connsiteX44" fmla="*/ 1265274 w 11908465"/>
              <a:gd name="connsiteY44" fmla="*/ 871869 h 4125432"/>
              <a:gd name="connsiteX45" fmla="*/ 1291856 w 11908465"/>
              <a:gd name="connsiteY45" fmla="*/ 871869 h 4125432"/>
              <a:gd name="connsiteX46" fmla="*/ 1291856 w 11908465"/>
              <a:gd name="connsiteY46" fmla="*/ 914400 h 4125432"/>
              <a:gd name="connsiteX47" fmla="*/ 1307805 w 11908465"/>
              <a:gd name="connsiteY47" fmla="*/ 914400 h 4125432"/>
              <a:gd name="connsiteX48" fmla="*/ 1307805 w 11908465"/>
              <a:gd name="connsiteY48" fmla="*/ 962246 h 4125432"/>
              <a:gd name="connsiteX49" fmla="*/ 1329070 w 11908465"/>
              <a:gd name="connsiteY49" fmla="*/ 962246 h 4125432"/>
              <a:gd name="connsiteX50" fmla="*/ 1329070 w 11908465"/>
              <a:gd name="connsiteY50" fmla="*/ 1063255 h 4125432"/>
              <a:gd name="connsiteX51" fmla="*/ 1355651 w 11908465"/>
              <a:gd name="connsiteY51" fmla="*/ 1063255 h 4125432"/>
              <a:gd name="connsiteX52" fmla="*/ 1355651 w 11908465"/>
              <a:gd name="connsiteY52" fmla="*/ 1116418 h 4125432"/>
              <a:gd name="connsiteX53" fmla="*/ 1387549 w 11908465"/>
              <a:gd name="connsiteY53" fmla="*/ 1116418 h 4125432"/>
              <a:gd name="connsiteX54" fmla="*/ 1387549 w 11908465"/>
              <a:gd name="connsiteY54" fmla="*/ 1201479 h 4125432"/>
              <a:gd name="connsiteX55" fmla="*/ 1398181 w 11908465"/>
              <a:gd name="connsiteY55" fmla="*/ 1201479 h 4125432"/>
              <a:gd name="connsiteX56" fmla="*/ 1398181 w 11908465"/>
              <a:gd name="connsiteY56" fmla="*/ 1291855 h 4125432"/>
              <a:gd name="connsiteX57" fmla="*/ 1440711 w 11908465"/>
              <a:gd name="connsiteY57" fmla="*/ 1291855 h 4125432"/>
              <a:gd name="connsiteX58" fmla="*/ 1440711 w 11908465"/>
              <a:gd name="connsiteY58" fmla="*/ 1345018 h 4125432"/>
              <a:gd name="connsiteX59" fmla="*/ 1477925 w 11908465"/>
              <a:gd name="connsiteY59" fmla="*/ 1345018 h 4125432"/>
              <a:gd name="connsiteX60" fmla="*/ 1477925 w 11908465"/>
              <a:gd name="connsiteY60" fmla="*/ 1382232 h 4125432"/>
              <a:gd name="connsiteX61" fmla="*/ 1578935 w 11908465"/>
              <a:gd name="connsiteY61" fmla="*/ 1382232 h 4125432"/>
              <a:gd name="connsiteX62" fmla="*/ 1578935 w 11908465"/>
              <a:gd name="connsiteY62" fmla="*/ 1408814 h 4125432"/>
              <a:gd name="connsiteX63" fmla="*/ 1695893 w 11908465"/>
              <a:gd name="connsiteY63" fmla="*/ 1408814 h 4125432"/>
              <a:gd name="connsiteX64" fmla="*/ 1695893 w 11908465"/>
              <a:gd name="connsiteY64" fmla="*/ 1424762 h 4125432"/>
              <a:gd name="connsiteX65" fmla="*/ 1765005 w 11908465"/>
              <a:gd name="connsiteY65" fmla="*/ 1424762 h 4125432"/>
              <a:gd name="connsiteX66" fmla="*/ 1765005 w 11908465"/>
              <a:gd name="connsiteY66" fmla="*/ 1451344 h 4125432"/>
              <a:gd name="connsiteX67" fmla="*/ 1855381 w 11908465"/>
              <a:gd name="connsiteY67" fmla="*/ 1451344 h 4125432"/>
              <a:gd name="connsiteX68" fmla="*/ 1855381 w 11908465"/>
              <a:gd name="connsiteY68" fmla="*/ 1488558 h 4125432"/>
              <a:gd name="connsiteX69" fmla="*/ 1903228 w 11908465"/>
              <a:gd name="connsiteY69" fmla="*/ 1488558 h 4125432"/>
              <a:gd name="connsiteX70" fmla="*/ 1903228 w 11908465"/>
              <a:gd name="connsiteY70" fmla="*/ 1547037 h 4125432"/>
              <a:gd name="connsiteX71" fmla="*/ 1945758 w 11908465"/>
              <a:gd name="connsiteY71" fmla="*/ 1547037 h 4125432"/>
              <a:gd name="connsiteX72" fmla="*/ 1945758 w 11908465"/>
              <a:gd name="connsiteY72" fmla="*/ 1626781 h 4125432"/>
              <a:gd name="connsiteX73" fmla="*/ 1967023 w 11908465"/>
              <a:gd name="connsiteY73" fmla="*/ 1626781 h 4125432"/>
              <a:gd name="connsiteX74" fmla="*/ 1967023 w 11908465"/>
              <a:gd name="connsiteY74" fmla="*/ 1722474 h 4125432"/>
              <a:gd name="connsiteX75" fmla="*/ 2009553 w 11908465"/>
              <a:gd name="connsiteY75" fmla="*/ 1722474 h 4125432"/>
              <a:gd name="connsiteX76" fmla="*/ 2009553 w 11908465"/>
              <a:gd name="connsiteY76" fmla="*/ 1765004 h 4125432"/>
              <a:gd name="connsiteX77" fmla="*/ 2025502 w 11908465"/>
              <a:gd name="connsiteY77" fmla="*/ 1765004 h 4125432"/>
              <a:gd name="connsiteX78" fmla="*/ 2025502 w 11908465"/>
              <a:gd name="connsiteY78" fmla="*/ 1786269 h 4125432"/>
              <a:gd name="connsiteX79" fmla="*/ 2062716 w 11908465"/>
              <a:gd name="connsiteY79" fmla="*/ 1786269 h 4125432"/>
              <a:gd name="connsiteX80" fmla="*/ 2062716 w 11908465"/>
              <a:gd name="connsiteY80" fmla="*/ 1940441 h 4125432"/>
              <a:gd name="connsiteX81" fmla="*/ 2222205 w 11908465"/>
              <a:gd name="connsiteY81" fmla="*/ 1940441 h 4125432"/>
              <a:gd name="connsiteX82" fmla="*/ 2222205 w 11908465"/>
              <a:gd name="connsiteY82" fmla="*/ 1977655 h 4125432"/>
              <a:gd name="connsiteX83" fmla="*/ 2376377 w 11908465"/>
              <a:gd name="connsiteY83" fmla="*/ 1977655 h 4125432"/>
              <a:gd name="connsiteX84" fmla="*/ 2376377 w 11908465"/>
              <a:gd name="connsiteY84" fmla="*/ 1998921 h 4125432"/>
              <a:gd name="connsiteX85" fmla="*/ 2594344 w 11908465"/>
              <a:gd name="connsiteY85" fmla="*/ 1998921 h 4125432"/>
              <a:gd name="connsiteX86" fmla="*/ 2594344 w 11908465"/>
              <a:gd name="connsiteY86" fmla="*/ 2036135 h 4125432"/>
              <a:gd name="connsiteX87" fmla="*/ 2631558 w 11908465"/>
              <a:gd name="connsiteY87" fmla="*/ 2036135 h 4125432"/>
              <a:gd name="connsiteX88" fmla="*/ 2631558 w 11908465"/>
              <a:gd name="connsiteY88" fmla="*/ 2073348 h 4125432"/>
              <a:gd name="connsiteX89" fmla="*/ 2658139 w 11908465"/>
              <a:gd name="connsiteY89" fmla="*/ 2073348 h 4125432"/>
              <a:gd name="connsiteX90" fmla="*/ 2658139 w 11908465"/>
              <a:gd name="connsiteY90" fmla="*/ 2147776 h 4125432"/>
              <a:gd name="connsiteX91" fmla="*/ 2705986 w 11908465"/>
              <a:gd name="connsiteY91" fmla="*/ 2147776 h 4125432"/>
              <a:gd name="connsiteX92" fmla="*/ 2705986 w 11908465"/>
              <a:gd name="connsiteY92" fmla="*/ 2190307 h 4125432"/>
              <a:gd name="connsiteX93" fmla="*/ 2727251 w 11908465"/>
              <a:gd name="connsiteY93" fmla="*/ 2190307 h 4125432"/>
              <a:gd name="connsiteX94" fmla="*/ 2727251 w 11908465"/>
              <a:gd name="connsiteY94" fmla="*/ 2286000 h 4125432"/>
              <a:gd name="connsiteX95" fmla="*/ 2764465 w 11908465"/>
              <a:gd name="connsiteY95" fmla="*/ 2286000 h 4125432"/>
              <a:gd name="connsiteX96" fmla="*/ 2764465 w 11908465"/>
              <a:gd name="connsiteY96" fmla="*/ 2286000 h 4125432"/>
              <a:gd name="connsiteX97" fmla="*/ 2764465 w 11908465"/>
              <a:gd name="connsiteY97" fmla="*/ 2328530 h 4125432"/>
              <a:gd name="connsiteX98" fmla="*/ 2791046 w 11908465"/>
              <a:gd name="connsiteY98" fmla="*/ 2355111 h 4125432"/>
              <a:gd name="connsiteX99" fmla="*/ 2806995 w 11908465"/>
              <a:gd name="connsiteY99" fmla="*/ 2371060 h 4125432"/>
              <a:gd name="connsiteX100" fmla="*/ 2806995 w 11908465"/>
              <a:gd name="connsiteY100" fmla="*/ 2429539 h 4125432"/>
              <a:gd name="connsiteX101" fmla="*/ 2849525 w 11908465"/>
              <a:gd name="connsiteY101" fmla="*/ 2429539 h 4125432"/>
              <a:gd name="connsiteX102" fmla="*/ 2849525 w 11908465"/>
              <a:gd name="connsiteY102" fmla="*/ 2445488 h 4125432"/>
              <a:gd name="connsiteX103" fmla="*/ 2849525 w 11908465"/>
              <a:gd name="connsiteY103" fmla="*/ 2445488 h 4125432"/>
              <a:gd name="connsiteX104" fmla="*/ 2934586 w 11908465"/>
              <a:gd name="connsiteY104" fmla="*/ 2445488 h 4125432"/>
              <a:gd name="connsiteX105" fmla="*/ 2934586 w 11908465"/>
              <a:gd name="connsiteY105" fmla="*/ 2477386 h 4125432"/>
              <a:gd name="connsiteX106" fmla="*/ 3078125 w 11908465"/>
              <a:gd name="connsiteY106" fmla="*/ 2477386 h 4125432"/>
              <a:gd name="connsiteX107" fmla="*/ 3067493 w 11908465"/>
              <a:gd name="connsiteY107" fmla="*/ 2488018 h 4125432"/>
              <a:gd name="connsiteX108" fmla="*/ 3152553 w 11908465"/>
              <a:gd name="connsiteY108" fmla="*/ 2488018 h 4125432"/>
              <a:gd name="connsiteX109" fmla="*/ 3152553 w 11908465"/>
              <a:gd name="connsiteY109" fmla="*/ 2525232 h 4125432"/>
              <a:gd name="connsiteX110" fmla="*/ 3312042 w 11908465"/>
              <a:gd name="connsiteY110" fmla="*/ 2525232 h 4125432"/>
              <a:gd name="connsiteX111" fmla="*/ 3312042 w 11908465"/>
              <a:gd name="connsiteY111" fmla="*/ 2589028 h 4125432"/>
              <a:gd name="connsiteX112" fmla="*/ 3333307 w 11908465"/>
              <a:gd name="connsiteY112" fmla="*/ 2589028 h 4125432"/>
              <a:gd name="connsiteX113" fmla="*/ 3333307 w 11908465"/>
              <a:gd name="connsiteY113" fmla="*/ 2647507 h 4125432"/>
              <a:gd name="connsiteX114" fmla="*/ 3370521 w 11908465"/>
              <a:gd name="connsiteY114" fmla="*/ 2647507 h 4125432"/>
              <a:gd name="connsiteX115" fmla="*/ 3370521 w 11908465"/>
              <a:gd name="connsiteY115" fmla="*/ 2647507 h 4125432"/>
              <a:gd name="connsiteX116" fmla="*/ 3372127 w 11908465"/>
              <a:gd name="connsiteY116" fmla="*/ 2674088 h 4125432"/>
              <a:gd name="connsiteX117" fmla="*/ 3397102 w 11908465"/>
              <a:gd name="connsiteY117" fmla="*/ 2674088 h 4125432"/>
              <a:gd name="connsiteX118" fmla="*/ 3397102 w 11908465"/>
              <a:gd name="connsiteY118" fmla="*/ 2764465 h 4125432"/>
              <a:gd name="connsiteX119" fmla="*/ 3429000 w 11908465"/>
              <a:gd name="connsiteY119" fmla="*/ 2764465 h 4125432"/>
              <a:gd name="connsiteX120" fmla="*/ 3429000 w 11908465"/>
              <a:gd name="connsiteY120" fmla="*/ 2812311 h 4125432"/>
              <a:gd name="connsiteX121" fmla="*/ 3439632 w 11908465"/>
              <a:gd name="connsiteY121" fmla="*/ 2812311 h 4125432"/>
              <a:gd name="connsiteX122" fmla="*/ 3439632 w 11908465"/>
              <a:gd name="connsiteY122" fmla="*/ 2860158 h 4125432"/>
              <a:gd name="connsiteX123" fmla="*/ 3482163 w 11908465"/>
              <a:gd name="connsiteY123" fmla="*/ 2860158 h 4125432"/>
              <a:gd name="connsiteX124" fmla="*/ 3482163 w 11908465"/>
              <a:gd name="connsiteY124" fmla="*/ 2897372 h 4125432"/>
              <a:gd name="connsiteX125" fmla="*/ 3833037 w 11908465"/>
              <a:gd name="connsiteY125" fmla="*/ 2897372 h 4125432"/>
              <a:gd name="connsiteX126" fmla="*/ 3833037 w 11908465"/>
              <a:gd name="connsiteY126" fmla="*/ 2945218 h 4125432"/>
              <a:gd name="connsiteX127" fmla="*/ 3907465 w 11908465"/>
              <a:gd name="connsiteY127" fmla="*/ 2945218 h 4125432"/>
              <a:gd name="connsiteX128" fmla="*/ 3907465 w 11908465"/>
              <a:gd name="connsiteY128" fmla="*/ 2945218 h 4125432"/>
              <a:gd name="connsiteX129" fmla="*/ 3908073 w 11908465"/>
              <a:gd name="connsiteY129" fmla="*/ 2985700 h 4125432"/>
              <a:gd name="connsiteX130" fmla="*/ 3981727 w 11908465"/>
              <a:gd name="connsiteY130" fmla="*/ 2986032 h 4125432"/>
              <a:gd name="connsiteX131" fmla="*/ 3981893 w 11908465"/>
              <a:gd name="connsiteY131" fmla="*/ 3030279 h 4125432"/>
              <a:gd name="connsiteX132" fmla="*/ 4029739 w 11908465"/>
              <a:gd name="connsiteY132" fmla="*/ 3030279 h 4125432"/>
              <a:gd name="connsiteX133" fmla="*/ 4029739 w 11908465"/>
              <a:gd name="connsiteY133" fmla="*/ 3056860 h 4125432"/>
              <a:gd name="connsiteX134" fmla="*/ 4056321 w 11908465"/>
              <a:gd name="connsiteY134" fmla="*/ 3056860 h 4125432"/>
              <a:gd name="connsiteX135" fmla="*/ 4056321 w 11908465"/>
              <a:gd name="connsiteY135" fmla="*/ 3088758 h 4125432"/>
              <a:gd name="connsiteX136" fmla="*/ 4072270 w 11908465"/>
              <a:gd name="connsiteY136" fmla="*/ 3088758 h 4125432"/>
              <a:gd name="connsiteX137" fmla="*/ 4072270 w 11908465"/>
              <a:gd name="connsiteY137" fmla="*/ 3125972 h 4125432"/>
              <a:gd name="connsiteX138" fmla="*/ 4109484 w 11908465"/>
              <a:gd name="connsiteY138" fmla="*/ 3125972 h 4125432"/>
              <a:gd name="connsiteX139" fmla="*/ 4109484 w 11908465"/>
              <a:gd name="connsiteY139" fmla="*/ 3168502 h 4125432"/>
              <a:gd name="connsiteX140" fmla="*/ 4167963 w 11908465"/>
              <a:gd name="connsiteY140" fmla="*/ 3168502 h 4125432"/>
              <a:gd name="connsiteX141" fmla="*/ 4167963 w 11908465"/>
              <a:gd name="connsiteY141" fmla="*/ 3221665 h 4125432"/>
              <a:gd name="connsiteX142" fmla="*/ 4433777 w 11908465"/>
              <a:gd name="connsiteY142" fmla="*/ 3221665 h 4125432"/>
              <a:gd name="connsiteX143" fmla="*/ 4433777 w 11908465"/>
              <a:gd name="connsiteY143" fmla="*/ 3264195 h 4125432"/>
              <a:gd name="connsiteX144" fmla="*/ 4657060 w 11908465"/>
              <a:gd name="connsiteY144" fmla="*/ 3264195 h 4125432"/>
              <a:gd name="connsiteX145" fmla="*/ 4657060 w 11908465"/>
              <a:gd name="connsiteY145" fmla="*/ 3285460 h 4125432"/>
              <a:gd name="connsiteX146" fmla="*/ 5129489 w 11908465"/>
              <a:gd name="connsiteY146" fmla="*/ 3290832 h 4125432"/>
              <a:gd name="connsiteX147" fmla="*/ 5134252 w 11908465"/>
              <a:gd name="connsiteY147" fmla="*/ 3317026 h 4125432"/>
              <a:gd name="connsiteX148" fmla="*/ 5172739 w 11908465"/>
              <a:gd name="connsiteY148" fmla="*/ 3316417 h 4125432"/>
              <a:gd name="connsiteX149" fmla="*/ 5172739 w 11908465"/>
              <a:gd name="connsiteY149" fmla="*/ 3343939 h 4125432"/>
              <a:gd name="connsiteX150" fmla="*/ 5305646 w 11908465"/>
              <a:gd name="connsiteY150" fmla="*/ 3343939 h 4125432"/>
              <a:gd name="connsiteX151" fmla="*/ 5305646 w 11908465"/>
              <a:gd name="connsiteY151" fmla="*/ 3413051 h 4125432"/>
              <a:gd name="connsiteX152" fmla="*/ 5342860 w 11908465"/>
              <a:gd name="connsiteY152" fmla="*/ 3413051 h 4125432"/>
              <a:gd name="connsiteX153" fmla="*/ 5342860 w 11908465"/>
              <a:gd name="connsiteY153" fmla="*/ 3460897 h 4125432"/>
              <a:gd name="connsiteX154" fmla="*/ 5374758 w 11908465"/>
              <a:gd name="connsiteY154" fmla="*/ 3460897 h 4125432"/>
              <a:gd name="connsiteX155" fmla="*/ 5374758 w 11908465"/>
              <a:gd name="connsiteY155" fmla="*/ 3492795 h 4125432"/>
              <a:gd name="connsiteX156" fmla="*/ 5560828 w 11908465"/>
              <a:gd name="connsiteY156" fmla="*/ 3492795 h 4125432"/>
              <a:gd name="connsiteX157" fmla="*/ 5560828 w 11908465"/>
              <a:gd name="connsiteY157" fmla="*/ 3540641 h 4125432"/>
              <a:gd name="connsiteX158" fmla="*/ 6294474 w 11908465"/>
              <a:gd name="connsiteY158" fmla="*/ 3540641 h 4125432"/>
              <a:gd name="connsiteX159" fmla="*/ 6294474 w 11908465"/>
              <a:gd name="connsiteY159" fmla="*/ 3599121 h 4125432"/>
              <a:gd name="connsiteX160" fmla="*/ 6379535 w 11908465"/>
              <a:gd name="connsiteY160" fmla="*/ 3599121 h 4125432"/>
              <a:gd name="connsiteX161" fmla="*/ 6379535 w 11908465"/>
              <a:gd name="connsiteY161" fmla="*/ 3631018 h 4125432"/>
              <a:gd name="connsiteX162" fmla="*/ 6549656 w 11908465"/>
              <a:gd name="connsiteY162" fmla="*/ 3631018 h 4125432"/>
              <a:gd name="connsiteX163" fmla="*/ 6549656 w 11908465"/>
              <a:gd name="connsiteY163" fmla="*/ 3657600 h 4125432"/>
              <a:gd name="connsiteX164" fmla="*/ 6762307 w 11908465"/>
              <a:gd name="connsiteY164" fmla="*/ 3657600 h 4125432"/>
              <a:gd name="connsiteX165" fmla="*/ 6762307 w 11908465"/>
              <a:gd name="connsiteY165" fmla="*/ 3726711 h 4125432"/>
              <a:gd name="connsiteX166" fmla="*/ 6895214 w 11908465"/>
              <a:gd name="connsiteY166" fmla="*/ 3726711 h 4125432"/>
              <a:gd name="connsiteX167" fmla="*/ 6895214 w 11908465"/>
              <a:gd name="connsiteY167" fmla="*/ 3753293 h 4125432"/>
              <a:gd name="connsiteX168" fmla="*/ 7251405 w 11908465"/>
              <a:gd name="connsiteY168" fmla="*/ 3753293 h 4125432"/>
              <a:gd name="connsiteX169" fmla="*/ 7251405 w 11908465"/>
              <a:gd name="connsiteY169" fmla="*/ 3827721 h 4125432"/>
              <a:gd name="connsiteX170" fmla="*/ 7703288 w 11908465"/>
              <a:gd name="connsiteY170" fmla="*/ 3827721 h 4125432"/>
              <a:gd name="connsiteX171" fmla="*/ 7703288 w 11908465"/>
              <a:gd name="connsiteY171" fmla="*/ 3870251 h 4125432"/>
              <a:gd name="connsiteX172" fmla="*/ 7745818 w 11908465"/>
              <a:gd name="connsiteY172" fmla="*/ 3870251 h 4125432"/>
              <a:gd name="connsiteX173" fmla="*/ 7745818 w 11908465"/>
              <a:gd name="connsiteY173" fmla="*/ 3934046 h 4125432"/>
              <a:gd name="connsiteX174" fmla="*/ 7931888 w 11908465"/>
              <a:gd name="connsiteY174" fmla="*/ 3934046 h 4125432"/>
              <a:gd name="connsiteX175" fmla="*/ 7931888 w 11908465"/>
              <a:gd name="connsiteY175" fmla="*/ 3981893 h 4125432"/>
              <a:gd name="connsiteX176" fmla="*/ 10621925 w 11908465"/>
              <a:gd name="connsiteY176" fmla="*/ 3981893 h 4125432"/>
              <a:gd name="connsiteX177" fmla="*/ 10621925 w 11908465"/>
              <a:gd name="connsiteY177" fmla="*/ 4125432 h 4125432"/>
              <a:gd name="connsiteX178" fmla="*/ 11908465 w 11908465"/>
              <a:gd name="connsiteY178" fmla="*/ 4125432 h 4125432"/>
              <a:gd name="connsiteX0" fmla="*/ 0 w 11908465"/>
              <a:gd name="connsiteY0" fmla="*/ 0 h 4125432"/>
              <a:gd name="connsiteX1" fmla="*/ 132907 w 11908465"/>
              <a:gd name="connsiteY1" fmla="*/ 0 h 4125432"/>
              <a:gd name="connsiteX2" fmla="*/ 132907 w 11908465"/>
              <a:gd name="connsiteY2" fmla="*/ 37214 h 4125432"/>
              <a:gd name="connsiteX3" fmla="*/ 191386 w 11908465"/>
              <a:gd name="connsiteY3" fmla="*/ 37214 h 4125432"/>
              <a:gd name="connsiteX4" fmla="*/ 191386 w 11908465"/>
              <a:gd name="connsiteY4" fmla="*/ 63795 h 4125432"/>
              <a:gd name="connsiteX5" fmla="*/ 281763 w 11908465"/>
              <a:gd name="connsiteY5" fmla="*/ 63795 h 4125432"/>
              <a:gd name="connsiteX6" fmla="*/ 281763 w 11908465"/>
              <a:gd name="connsiteY6" fmla="*/ 90376 h 4125432"/>
              <a:gd name="connsiteX7" fmla="*/ 345558 w 11908465"/>
              <a:gd name="connsiteY7" fmla="*/ 90376 h 4125432"/>
              <a:gd name="connsiteX8" fmla="*/ 350874 w 11908465"/>
              <a:gd name="connsiteY8" fmla="*/ 95692 h 4125432"/>
              <a:gd name="connsiteX9" fmla="*/ 350874 w 11908465"/>
              <a:gd name="connsiteY9" fmla="*/ 95692 h 4125432"/>
              <a:gd name="connsiteX10" fmla="*/ 377456 w 11908465"/>
              <a:gd name="connsiteY10" fmla="*/ 122274 h 4125432"/>
              <a:gd name="connsiteX11" fmla="*/ 590107 w 11908465"/>
              <a:gd name="connsiteY11" fmla="*/ 122274 h 4125432"/>
              <a:gd name="connsiteX12" fmla="*/ 590107 w 11908465"/>
              <a:gd name="connsiteY12" fmla="*/ 170121 h 4125432"/>
              <a:gd name="connsiteX13" fmla="*/ 616688 w 11908465"/>
              <a:gd name="connsiteY13" fmla="*/ 170121 h 4125432"/>
              <a:gd name="connsiteX14" fmla="*/ 616688 w 11908465"/>
              <a:gd name="connsiteY14" fmla="*/ 244548 h 4125432"/>
              <a:gd name="connsiteX15" fmla="*/ 643270 w 11908465"/>
              <a:gd name="connsiteY15" fmla="*/ 244548 h 4125432"/>
              <a:gd name="connsiteX16" fmla="*/ 643270 w 11908465"/>
              <a:gd name="connsiteY16" fmla="*/ 297711 h 4125432"/>
              <a:gd name="connsiteX17" fmla="*/ 659219 w 11908465"/>
              <a:gd name="connsiteY17" fmla="*/ 313660 h 4125432"/>
              <a:gd name="connsiteX18" fmla="*/ 659219 w 11908465"/>
              <a:gd name="connsiteY18" fmla="*/ 393404 h 4125432"/>
              <a:gd name="connsiteX19" fmla="*/ 701749 w 11908465"/>
              <a:gd name="connsiteY19" fmla="*/ 393404 h 4125432"/>
              <a:gd name="connsiteX20" fmla="*/ 701749 w 11908465"/>
              <a:gd name="connsiteY20" fmla="*/ 430618 h 4125432"/>
              <a:gd name="connsiteX21" fmla="*/ 717698 w 11908465"/>
              <a:gd name="connsiteY21" fmla="*/ 430618 h 4125432"/>
              <a:gd name="connsiteX22" fmla="*/ 717698 w 11908465"/>
              <a:gd name="connsiteY22" fmla="*/ 451883 h 4125432"/>
              <a:gd name="connsiteX23" fmla="*/ 749595 w 11908465"/>
              <a:gd name="connsiteY23" fmla="*/ 451883 h 4125432"/>
              <a:gd name="connsiteX24" fmla="*/ 749595 w 11908465"/>
              <a:gd name="connsiteY24" fmla="*/ 542260 h 4125432"/>
              <a:gd name="connsiteX25" fmla="*/ 765544 w 11908465"/>
              <a:gd name="connsiteY25" fmla="*/ 542260 h 4125432"/>
              <a:gd name="connsiteX26" fmla="*/ 765544 w 11908465"/>
              <a:gd name="connsiteY26" fmla="*/ 590107 h 4125432"/>
              <a:gd name="connsiteX27" fmla="*/ 797442 w 11908465"/>
              <a:gd name="connsiteY27" fmla="*/ 590107 h 4125432"/>
              <a:gd name="connsiteX28" fmla="*/ 797442 w 11908465"/>
              <a:gd name="connsiteY28" fmla="*/ 632637 h 4125432"/>
              <a:gd name="connsiteX29" fmla="*/ 845288 w 11908465"/>
              <a:gd name="connsiteY29" fmla="*/ 632637 h 4125432"/>
              <a:gd name="connsiteX30" fmla="*/ 845288 w 11908465"/>
              <a:gd name="connsiteY30" fmla="*/ 659218 h 4125432"/>
              <a:gd name="connsiteX31" fmla="*/ 940981 w 11908465"/>
              <a:gd name="connsiteY31" fmla="*/ 659218 h 4125432"/>
              <a:gd name="connsiteX32" fmla="*/ 951614 w 11908465"/>
              <a:gd name="connsiteY32" fmla="*/ 669851 h 4125432"/>
              <a:gd name="connsiteX33" fmla="*/ 978195 w 11908465"/>
              <a:gd name="connsiteY33" fmla="*/ 669851 h 4125432"/>
              <a:gd name="connsiteX34" fmla="*/ 978195 w 11908465"/>
              <a:gd name="connsiteY34" fmla="*/ 696432 h 4125432"/>
              <a:gd name="connsiteX35" fmla="*/ 1084521 w 11908465"/>
              <a:gd name="connsiteY35" fmla="*/ 696432 h 4125432"/>
              <a:gd name="connsiteX36" fmla="*/ 1084521 w 11908465"/>
              <a:gd name="connsiteY36" fmla="*/ 738962 h 4125432"/>
              <a:gd name="connsiteX37" fmla="*/ 1111102 w 11908465"/>
              <a:gd name="connsiteY37" fmla="*/ 738962 h 4125432"/>
              <a:gd name="connsiteX38" fmla="*/ 1111102 w 11908465"/>
              <a:gd name="connsiteY38" fmla="*/ 754911 h 4125432"/>
              <a:gd name="connsiteX39" fmla="*/ 1148316 w 11908465"/>
              <a:gd name="connsiteY39" fmla="*/ 754911 h 4125432"/>
              <a:gd name="connsiteX40" fmla="*/ 1148316 w 11908465"/>
              <a:gd name="connsiteY40" fmla="*/ 770860 h 4125432"/>
              <a:gd name="connsiteX41" fmla="*/ 1244009 w 11908465"/>
              <a:gd name="connsiteY41" fmla="*/ 770860 h 4125432"/>
              <a:gd name="connsiteX42" fmla="*/ 1244009 w 11908465"/>
              <a:gd name="connsiteY42" fmla="*/ 808074 h 4125432"/>
              <a:gd name="connsiteX43" fmla="*/ 1265274 w 11908465"/>
              <a:gd name="connsiteY43" fmla="*/ 808074 h 4125432"/>
              <a:gd name="connsiteX44" fmla="*/ 1265274 w 11908465"/>
              <a:gd name="connsiteY44" fmla="*/ 871869 h 4125432"/>
              <a:gd name="connsiteX45" fmla="*/ 1291856 w 11908465"/>
              <a:gd name="connsiteY45" fmla="*/ 871869 h 4125432"/>
              <a:gd name="connsiteX46" fmla="*/ 1291856 w 11908465"/>
              <a:gd name="connsiteY46" fmla="*/ 914400 h 4125432"/>
              <a:gd name="connsiteX47" fmla="*/ 1307805 w 11908465"/>
              <a:gd name="connsiteY47" fmla="*/ 914400 h 4125432"/>
              <a:gd name="connsiteX48" fmla="*/ 1307805 w 11908465"/>
              <a:gd name="connsiteY48" fmla="*/ 962246 h 4125432"/>
              <a:gd name="connsiteX49" fmla="*/ 1329070 w 11908465"/>
              <a:gd name="connsiteY49" fmla="*/ 962246 h 4125432"/>
              <a:gd name="connsiteX50" fmla="*/ 1329070 w 11908465"/>
              <a:gd name="connsiteY50" fmla="*/ 1063255 h 4125432"/>
              <a:gd name="connsiteX51" fmla="*/ 1355651 w 11908465"/>
              <a:gd name="connsiteY51" fmla="*/ 1063255 h 4125432"/>
              <a:gd name="connsiteX52" fmla="*/ 1355651 w 11908465"/>
              <a:gd name="connsiteY52" fmla="*/ 1116418 h 4125432"/>
              <a:gd name="connsiteX53" fmla="*/ 1387549 w 11908465"/>
              <a:gd name="connsiteY53" fmla="*/ 1116418 h 4125432"/>
              <a:gd name="connsiteX54" fmla="*/ 1387549 w 11908465"/>
              <a:gd name="connsiteY54" fmla="*/ 1201479 h 4125432"/>
              <a:gd name="connsiteX55" fmla="*/ 1398181 w 11908465"/>
              <a:gd name="connsiteY55" fmla="*/ 1201479 h 4125432"/>
              <a:gd name="connsiteX56" fmla="*/ 1398181 w 11908465"/>
              <a:gd name="connsiteY56" fmla="*/ 1291855 h 4125432"/>
              <a:gd name="connsiteX57" fmla="*/ 1440711 w 11908465"/>
              <a:gd name="connsiteY57" fmla="*/ 1291855 h 4125432"/>
              <a:gd name="connsiteX58" fmla="*/ 1440711 w 11908465"/>
              <a:gd name="connsiteY58" fmla="*/ 1345018 h 4125432"/>
              <a:gd name="connsiteX59" fmla="*/ 1477925 w 11908465"/>
              <a:gd name="connsiteY59" fmla="*/ 1345018 h 4125432"/>
              <a:gd name="connsiteX60" fmla="*/ 1477925 w 11908465"/>
              <a:gd name="connsiteY60" fmla="*/ 1382232 h 4125432"/>
              <a:gd name="connsiteX61" fmla="*/ 1578935 w 11908465"/>
              <a:gd name="connsiteY61" fmla="*/ 1382232 h 4125432"/>
              <a:gd name="connsiteX62" fmla="*/ 1578935 w 11908465"/>
              <a:gd name="connsiteY62" fmla="*/ 1408814 h 4125432"/>
              <a:gd name="connsiteX63" fmla="*/ 1695893 w 11908465"/>
              <a:gd name="connsiteY63" fmla="*/ 1408814 h 4125432"/>
              <a:gd name="connsiteX64" fmla="*/ 1695893 w 11908465"/>
              <a:gd name="connsiteY64" fmla="*/ 1424762 h 4125432"/>
              <a:gd name="connsiteX65" fmla="*/ 1765005 w 11908465"/>
              <a:gd name="connsiteY65" fmla="*/ 1424762 h 4125432"/>
              <a:gd name="connsiteX66" fmla="*/ 1765005 w 11908465"/>
              <a:gd name="connsiteY66" fmla="*/ 1451344 h 4125432"/>
              <a:gd name="connsiteX67" fmla="*/ 1855381 w 11908465"/>
              <a:gd name="connsiteY67" fmla="*/ 1451344 h 4125432"/>
              <a:gd name="connsiteX68" fmla="*/ 1855381 w 11908465"/>
              <a:gd name="connsiteY68" fmla="*/ 1488558 h 4125432"/>
              <a:gd name="connsiteX69" fmla="*/ 1903228 w 11908465"/>
              <a:gd name="connsiteY69" fmla="*/ 1488558 h 4125432"/>
              <a:gd name="connsiteX70" fmla="*/ 1903228 w 11908465"/>
              <a:gd name="connsiteY70" fmla="*/ 1547037 h 4125432"/>
              <a:gd name="connsiteX71" fmla="*/ 1945758 w 11908465"/>
              <a:gd name="connsiteY71" fmla="*/ 1547037 h 4125432"/>
              <a:gd name="connsiteX72" fmla="*/ 1945758 w 11908465"/>
              <a:gd name="connsiteY72" fmla="*/ 1626781 h 4125432"/>
              <a:gd name="connsiteX73" fmla="*/ 1967023 w 11908465"/>
              <a:gd name="connsiteY73" fmla="*/ 1626781 h 4125432"/>
              <a:gd name="connsiteX74" fmla="*/ 1967023 w 11908465"/>
              <a:gd name="connsiteY74" fmla="*/ 1722474 h 4125432"/>
              <a:gd name="connsiteX75" fmla="*/ 2009553 w 11908465"/>
              <a:gd name="connsiteY75" fmla="*/ 1722474 h 4125432"/>
              <a:gd name="connsiteX76" fmla="*/ 2009553 w 11908465"/>
              <a:gd name="connsiteY76" fmla="*/ 1765004 h 4125432"/>
              <a:gd name="connsiteX77" fmla="*/ 2025502 w 11908465"/>
              <a:gd name="connsiteY77" fmla="*/ 1765004 h 4125432"/>
              <a:gd name="connsiteX78" fmla="*/ 2025502 w 11908465"/>
              <a:gd name="connsiteY78" fmla="*/ 1786269 h 4125432"/>
              <a:gd name="connsiteX79" fmla="*/ 2062716 w 11908465"/>
              <a:gd name="connsiteY79" fmla="*/ 1786269 h 4125432"/>
              <a:gd name="connsiteX80" fmla="*/ 2062716 w 11908465"/>
              <a:gd name="connsiteY80" fmla="*/ 1940441 h 4125432"/>
              <a:gd name="connsiteX81" fmla="*/ 2222205 w 11908465"/>
              <a:gd name="connsiteY81" fmla="*/ 1940441 h 4125432"/>
              <a:gd name="connsiteX82" fmla="*/ 2222205 w 11908465"/>
              <a:gd name="connsiteY82" fmla="*/ 1977655 h 4125432"/>
              <a:gd name="connsiteX83" fmla="*/ 2376377 w 11908465"/>
              <a:gd name="connsiteY83" fmla="*/ 1977655 h 4125432"/>
              <a:gd name="connsiteX84" fmla="*/ 2376377 w 11908465"/>
              <a:gd name="connsiteY84" fmla="*/ 1998921 h 4125432"/>
              <a:gd name="connsiteX85" fmla="*/ 2594344 w 11908465"/>
              <a:gd name="connsiteY85" fmla="*/ 1998921 h 4125432"/>
              <a:gd name="connsiteX86" fmla="*/ 2594344 w 11908465"/>
              <a:gd name="connsiteY86" fmla="*/ 2036135 h 4125432"/>
              <a:gd name="connsiteX87" fmla="*/ 2631558 w 11908465"/>
              <a:gd name="connsiteY87" fmla="*/ 2036135 h 4125432"/>
              <a:gd name="connsiteX88" fmla="*/ 2631558 w 11908465"/>
              <a:gd name="connsiteY88" fmla="*/ 2073348 h 4125432"/>
              <a:gd name="connsiteX89" fmla="*/ 2658139 w 11908465"/>
              <a:gd name="connsiteY89" fmla="*/ 2073348 h 4125432"/>
              <a:gd name="connsiteX90" fmla="*/ 2658139 w 11908465"/>
              <a:gd name="connsiteY90" fmla="*/ 2147776 h 4125432"/>
              <a:gd name="connsiteX91" fmla="*/ 2705986 w 11908465"/>
              <a:gd name="connsiteY91" fmla="*/ 2147776 h 4125432"/>
              <a:gd name="connsiteX92" fmla="*/ 2705986 w 11908465"/>
              <a:gd name="connsiteY92" fmla="*/ 2190307 h 4125432"/>
              <a:gd name="connsiteX93" fmla="*/ 2727251 w 11908465"/>
              <a:gd name="connsiteY93" fmla="*/ 2190307 h 4125432"/>
              <a:gd name="connsiteX94" fmla="*/ 2727251 w 11908465"/>
              <a:gd name="connsiteY94" fmla="*/ 2286000 h 4125432"/>
              <a:gd name="connsiteX95" fmla="*/ 2764465 w 11908465"/>
              <a:gd name="connsiteY95" fmla="*/ 2286000 h 4125432"/>
              <a:gd name="connsiteX96" fmla="*/ 2764465 w 11908465"/>
              <a:gd name="connsiteY96" fmla="*/ 2286000 h 4125432"/>
              <a:gd name="connsiteX97" fmla="*/ 2764465 w 11908465"/>
              <a:gd name="connsiteY97" fmla="*/ 2328530 h 4125432"/>
              <a:gd name="connsiteX98" fmla="*/ 2791046 w 11908465"/>
              <a:gd name="connsiteY98" fmla="*/ 2355111 h 4125432"/>
              <a:gd name="connsiteX99" fmla="*/ 2806995 w 11908465"/>
              <a:gd name="connsiteY99" fmla="*/ 2371060 h 4125432"/>
              <a:gd name="connsiteX100" fmla="*/ 2806995 w 11908465"/>
              <a:gd name="connsiteY100" fmla="*/ 2429539 h 4125432"/>
              <a:gd name="connsiteX101" fmla="*/ 2849525 w 11908465"/>
              <a:gd name="connsiteY101" fmla="*/ 2429539 h 4125432"/>
              <a:gd name="connsiteX102" fmla="*/ 2849525 w 11908465"/>
              <a:gd name="connsiteY102" fmla="*/ 2445488 h 4125432"/>
              <a:gd name="connsiteX103" fmla="*/ 2849525 w 11908465"/>
              <a:gd name="connsiteY103" fmla="*/ 2445488 h 4125432"/>
              <a:gd name="connsiteX104" fmla="*/ 2934586 w 11908465"/>
              <a:gd name="connsiteY104" fmla="*/ 2445488 h 4125432"/>
              <a:gd name="connsiteX105" fmla="*/ 2934586 w 11908465"/>
              <a:gd name="connsiteY105" fmla="*/ 2477386 h 4125432"/>
              <a:gd name="connsiteX106" fmla="*/ 3078125 w 11908465"/>
              <a:gd name="connsiteY106" fmla="*/ 2477386 h 4125432"/>
              <a:gd name="connsiteX107" fmla="*/ 3067493 w 11908465"/>
              <a:gd name="connsiteY107" fmla="*/ 2488018 h 4125432"/>
              <a:gd name="connsiteX108" fmla="*/ 3152553 w 11908465"/>
              <a:gd name="connsiteY108" fmla="*/ 2488018 h 4125432"/>
              <a:gd name="connsiteX109" fmla="*/ 3152553 w 11908465"/>
              <a:gd name="connsiteY109" fmla="*/ 2525232 h 4125432"/>
              <a:gd name="connsiteX110" fmla="*/ 3312042 w 11908465"/>
              <a:gd name="connsiteY110" fmla="*/ 2525232 h 4125432"/>
              <a:gd name="connsiteX111" fmla="*/ 3312042 w 11908465"/>
              <a:gd name="connsiteY111" fmla="*/ 2589028 h 4125432"/>
              <a:gd name="connsiteX112" fmla="*/ 3333307 w 11908465"/>
              <a:gd name="connsiteY112" fmla="*/ 2589028 h 4125432"/>
              <a:gd name="connsiteX113" fmla="*/ 3333307 w 11908465"/>
              <a:gd name="connsiteY113" fmla="*/ 2647507 h 4125432"/>
              <a:gd name="connsiteX114" fmla="*/ 3370521 w 11908465"/>
              <a:gd name="connsiteY114" fmla="*/ 2647507 h 4125432"/>
              <a:gd name="connsiteX115" fmla="*/ 3370521 w 11908465"/>
              <a:gd name="connsiteY115" fmla="*/ 2647507 h 4125432"/>
              <a:gd name="connsiteX116" fmla="*/ 3372127 w 11908465"/>
              <a:gd name="connsiteY116" fmla="*/ 2674088 h 4125432"/>
              <a:gd name="connsiteX117" fmla="*/ 3397102 w 11908465"/>
              <a:gd name="connsiteY117" fmla="*/ 2674088 h 4125432"/>
              <a:gd name="connsiteX118" fmla="*/ 3397102 w 11908465"/>
              <a:gd name="connsiteY118" fmla="*/ 2764465 h 4125432"/>
              <a:gd name="connsiteX119" fmla="*/ 3429000 w 11908465"/>
              <a:gd name="connsiteY119" fmla="*/ 2764465 h 4125432"/>
              <a:gd name="connsiteX120" fmla="*/ 3429000 w 11908465"/>
              <a:gd name="connsiteY120" fmla="*/ 2812311 h 4125432"/>
              <a:gd name="connsiteX121" fmla="*/ 3439632 w 11908465"/>
              <a:gd name="connsiteY121" fmla="*/ 2812311 h 4125432"/>
              <a:gd name="connsiteX122" fmla="*/ 3439632 w 11908465"/>
              <a:gd name="connsiteY122" fmla="*/ 2860158 h 4125432"/>
              <a:gd name="connsiteX123" fmla="*/ 3482163 w 11908465"/>
              <a:gd name="connsiteY123" fmla="*/ 2860158 h 4125432"/>
              <a:gd name="connsiteX124" fmla="*/ 3482163 w 11908465"/>
              <a:gd name="connsiteY124" fmla="*/ 2897372 h 4125432"/>
              <a:gd name="connsiteX125" fmla="*/ 3833037 w 11908465"/>
              <a:gd name="connsiteY125" fmla="*/ 2897372 h 4125432"/>
              <a:gd name="connsiteX126" fmla="*/ 3833037 w 11908465"/>
              <a:gd name="connsiteY126" fmla="*/ 2945218 h 4125432"/>
              <a:gd name="connsiteX127" fmla="*/ 3907465 w 11908465"/>
              <a:gd name="connsiteY127" fmla="*/ 2945218 h 4125432"/>
              <a:gd name="connsiteX128" fmla="*/ 3907465 w 11908465"/>
              <a:gd name="connsiteY128" fmla="*/ 2945218 h 4125432"/>
              <a:gd name="connsiteX129" fmla="*/ 3908073 w 11908465"/>
              <a:gd name="connsiteY129" fmla="*/ 2985700 h 4125432"/>
              <a:gd name="connsiteX130" fmla="*/ 3981727 w 11908465"/>
              <a:gd name="connsiteY130" fmla="*/ 2986032 h 4125432"/>
              <a:gd name="connsiteX131" fmla="*/ 3981893 w 11908465"/>
              <a:gd name="connsiteY131" fmla="*/ 3030279 h 4125432"/>
              <a:gd name="connsiteX132" fmla="*/ 4029739 w 11908465"/>
              <a:gd name="connsiteY132" fmla="*/ 3030279 h 4125432"/>
              <a:gd name="connsiteX133" fmla="*/ 4029739 w 11908465"/>
              <a:gd name="connsiteY133" fmla="*/ 3056860 h 4125432"/>
              <a:gd name="connsiteX134" fmla="*/ 4056321 w 11908465"/>
              <a:gd name="connsiteY134" fmla="*/ 3056860 h 4125432"/>
              <a:gd name="connsiteX135" fmla="*/ 4056321 w 11908465"/>
              <a:gd name="connsiteY135" fmla="*/ 3088758 h 4125432"/>
              <a:gd name="connsiteX136" fmla="*/ 4072270 w 11908465"/>
              <a:gd name="connsiteY136" fmla="*/ 3088758 h 4125432"/>
              <a:gd name="connsiteX137" fmla="*/ 4072270 w 11908465"/>
              <a:gd name="connsiteY137" fmla="*/ 3125972 h 4125432"/>
              <a:gd name="connsiteX138" fmla="*/ 4109484 w 11908465"/>
              <a:gd name="connsiteY138" fmla="*/ 3125972 h 4125432"/>
              <a:gd name="connsiteX139" fmla="*/ 4109484 w 11908465"/>
              <a:gd name="connsiteY139" fmla="*/ 3168502 h 4125432"/>
              <a:gd name="connsiteX140" fmla="*/ 4167963 w 11908465"/>
              <a:gd name="connsiteY140" fmla="*/ 3168502 h 4125432"/>
              <a:gd name="connsiteX141" fmla="*/ 4167963 w 11908465"/>
              <a:gd name="connsiteY141" fmla="*/ 3221665 h 4125432"/>
              <a:gd name="connsiteX142" fmla="*/ 4433777 w 11908465"/>
              <a:gd name="connsiteY142" fmla="*/ 3221665 h 4125432"/>
              <a:gd name="connsiteX143" fmla="*/ 4433777 w 11908465"/>
              <a:gd name="connsiteY143" fmla="*/ 3264195 h 4125432"/>
              <a:gd name="connsiteX144" fmla="*/ 4657060 w 11908465"/>
              <a:gd name="connsiteY144" fmla="*/ 3264195 h 4125432"/>
              <a:gd name="connsiteX145" fmla="*/ 4657060 w 11908465"/>
              <a:gd name="connsiteY145" fmla="*/ 3285460 h 4125432"/>
              <a:gd name="connsiteX146" fmla="*/ 5129489 w 11908465"/>
              <a:gd name="connsiteY146" fmla="*/ 3290832 h 4125432"/>
              <a:gd name="connsiteX147" fmla="*/ 5134252 w 11908465"/>
              <a:gd name="connsiteY147" fmla="*/ 3317026 h 4125432"/>
              <a:gd name="connsiteX148" fmla="*/ 5172739 w 11908465"/>
              <a:gd name="connsiteY148" fmla="*/ 3316417 h 4125432"/>
              <a:gd name="connsiteX149" fmla="*/ 5172739 w 11908465"/>
              <a:gd name="connsiteY149" fmla="*/ 3343939 h 4125432"/>
              <a:gd name="connsiteX150" fmla="*/ 5305646 w 11908465"/>
              <a:gd name="connsiteY150" fmla="*/ 3343939 h 4125432"/>
              <a:gd name="connsiteX151" fmla="*/ 5305646 w 11908465"/>
              <a:gd name="connsiteY151" fmla="*/ 3413051 h 4125432"/>
              <a:gd name="connsiteX152" fmla="*/ 5342860 w 11908465"/>
              <a:gd name="connsiteY152" fmla="*/ 3413051 h 4125432"/>
              <a:gd name="connsiteX153" fmla="*/ 5342860 w 11908465"/>
              <a:gd name="connsiteY153" fmla="*/ 3460897 h 4125432"/>
              <a:gd name="connsiteX154" fmla="*/ 5374758 w 11908465"/>
              <a:gd name="connsiteY154" fmla="*/ 3460897 h 4125432"/>
              <a:gd name="connsiteX155" fmla="*/ 5374758 w 11908465"/>
              <a:gd name="connsiteY155" fmla="*/ 3492795 h 4125432"/>
              <a:gd name="connsiteX156" fmla="*/ 5560828 w 11908465"/>
              <a:gd name="connsiteY156" fmla="*/ 3492795 h 4125432"/>
              <a:gd name="connsiteX157" fmla="*/ 5560828 w 11908465"/>
              <a:gd name="connsiteY157" fmla="*/ 3540641 h 4125432"/>
              <a:gd name="connsiteX158" fmla="*/ 6294474 w 11908465"/>
              <a:gd name="connsiteY158" fmla="*/ 3540641 h 4125432"/>
              <a:gd name="connsiteX159" fmla="*/ 6294474 w 11908465"/>
              <a:gd name="connsiteY159" fmla="*/ 3599121 h 4125432"/>
              <a:gd name="connsiteX160" fmla="*/ 6379535 w 11908465"/>
              <a:gd name="connsiteY160" fmla="*/ 3599121 h 4125432"/>
              <a:gd name="connsiteX161" fmla="*/ 6379535 w 11908465"/>
              <a:gd name="connsiteY161" fmla="*/ 3631018 h 4125432"/>
              <a:gd name="connsiteX162" fmla="*/ 6549656 w 11908465"/>
              <a:gd name="connsiteY162" fmla="*/ 3631018 h 4125432"/>
              <a:gd name="connsiteX163" fmla="*/ 6549656 w 11908465"/>
              <a:gd name="connsiteY163" fmla="*/ 3657600 h 4125432"/>
              <a:gd name="connsiteX164" fmla="*/ 6762307 w 11908465"/>
              <a:gd name="connsiteY164" fmla="*/ 3657600 h 4125432"/>
              <a:gd name="connsiteX165" fmla="*/ 6762307 w 11908465"/>
              <a:gd name="connsiteY165" fmla="*/ 3726711 h 4125432"/>
              <a:gd name="connsiteX166" fmla="*/ 6895214 w 11908465"/>
              <a:gd name="connsiteY166" fmla="*/ 3726711 h 4125432"/>
              <a:gd name="connsiteX167" fmla="*/ 6895214 w 11908465"/>
              <a:gd name="connsiteY167" fmla="*/ 3753293 h 4125432"/>
              <a:gd name="connsiteX168" fmla="*/ 7251405 w 11908465"/>
              <a:gd name="connsiteY168" fmla="*/ 3753293 h 4125432"/>
              <a:gd name="connsiteX169" fmla="*/ 7251405 w 11908465"/>
              <a:gd name="connsiteY169" fmla="*/ 3827721 h 4125432"/>
              <a:gd name="connsiteX170" fmla="*/ 7703288 w 11908465"/>
              <a:gd name="connsiteY170" fmla="*/ 3827721 h 4125432"/>
              <a:gd name="connsiteX171" fmla="*/ 7703288 w 11908465"/>
              <a:gd name="connsiteY171" fmla="*/ 3870251 h 4125432"/>
              <a:gd name="connsiteX172" fmla="*/ 7745818 w 11908465"/>
              <a:gd name="connsiteY172" fmla="*/ 3870251 h 4125432"/>
              <a:gd name="connsiteX173" fmla="*/ 7745818 w 11908465"/>
              <a:gd name="connsiteY173" fmla="*/ 3934046 h 4125432"/>
              <a:gd name="connsiteX174" fmla="*/ 7931888 w 11908465"/>
              <a:gd name="connsiteY174" fmla="*/ 3934046 h 4125432"/>
              <a:gd name="connsiteX175" fmla="*/ 7931888 w 11908465"/>
              <a:gd name="connsiteY175" fmla="*/ 3981893 h 4125432"/>
              <a:gd name="connsiteX176" fmla="*/ 10621925 w 11908465"/>
              <a:gd name="connsiteY176" fmla="*/ 3981893 h 4125432"/>
              <a:gd name="connsiteX177" fmla="*/ 10621925 w 11908465"/>
              <a:gd name="connsiteY177" fmla="*/ 4125432 h 4125432"/>
              <a:gd name="connsiteX178" fmla="*/ 11908465 w 11908465"/>
              <a:gd name="connsiteY178" fmla="*/ 4125432 h 4125432"/>
              <a:gd name="connsiteX0" fmla="*/ 0 w 11908465"/>
              <a:gd name="connsiteY0" fmla="*/ 0 h 4125432"/>
              <a:gd name="connsiteX1" fmla="*/ 132907 w 11908465"/>
              <a:gd name="connsiteY1" fmla="*/ 0 h 4125432"/>
              <a:gd name="connsiteX2" fmla="*/ 132907 w 11908465"/>
              <a:gd name="connsiteY2" fmla="*/ 37214 h 4125432"/>
              <a:gd name="connsiteX3" fmla="*/ 191386 w 11908465"/>
              <a:gd name="connsiteY3" fmla="*/ 37214 h 4125432"/>
              <a:gd name="connsiteX4" fmla="*/ 191386 w 11908465"/>
              <a:gd name="connsiteY4" fmla="*/ 63795 h 4125432"/>
              <a:gd name="connsiteX5" fmla="*/ 281763 w 11908465"/>
              <a:gd name="connsiteY5" fmla="*/ 63795 h 4125432"/>
              <a:gd name="connsiteX6" fmla="*/ 281763 w 11908465"/>
              <a:gd name="connsiteY6" fmla="*/ 90376 h 4125432"/>
              <a:gd name="connsiteX7" fmla="*/ 345558 w 11908465"/>
              <a:gd name="connsiteY7" fmla="*/ 90376 h 4125432"/>
              <a:gd name="connsiteX8" fmla="*/ 350874 w 11908465"/>
              <a:gd name="connsiteY8" fmla="*/ 95692 h 4125432"/>
              <a:gd name="connsiteX9" fmla="*/ 350874 w 11908465"/>
              <a:gd name="connsiteY9" fmla="*/ 95692 h 4125432"/>
              <a:gd name="connsiteX10" fmla="*/ 377456 w 11908465"/>
              <a:gd name="connsiteY10" fmla="*/ 122274 h 4125432"/>
              <a:gd name="connsiteX11" fmla="*/ 590107 w 11908465"/>
              <a:gd name="connsiteY11" fmla="*/ 122274 h 4125432"/>
              <a:gd name="connsiteX12" fmla="*/ 590107 w 11908465"/>
              <a:gd name="connsiteY12" fmla="*/ 170121 h 4125432"/>
              <a:gd name="connsiteX13" fmla="*/ 616688 w 11908465"/>
              <a:gd name="connsiteY13" fmla="*/ 170121 h 4125432"/>
              <a:gd name="connsiteX14" fmla="*/ 616688 w 11908465"/>
              <a:gd name="connsiteY14" fmla="*/ 244548 h 4125432"/>
              <a:gd name="connsiteX15" fmla="*/ 643270 w 11908465"/>
              <a:gd name="connsiteY15" fmla="*/ 244548 h 4125432"/>
              <a:gd name="connsiteX16" fmla="*/ 643270 w 11908465"/>
              <a:gd name="connsiteY16" fmla="*/ 297711 h 4125432"/>
              <a:gd name="connsiteX17" fmla="*/ 659219 w 11908465"/>
              <a:gd name="connsiteY17" fmla="*/ 313660 h 4125432"/>
              <a:gd name="connsiteX18" fmla="*/ 659219 w 11908465"/>
              <a:gd name="connsiteY18" fmla="*/ 393404 h 4125432"/>
              <a:gd name="connsiteX19" fmla="*/ 701749 w 11908465"/>
              <a:gd name="connsiteY19" fmla="*/ 393404 h 4125432"/>
              <a:gd name="connsiteX20" fmla="*/ 701749 w 11908465"/>
              <a:gd name="connsiteY20" fmla="*/ 430618 h 4125432"/>
              <a:gd name="connsiteX21" fmla="*/ 717698 w 11908465"/>
              <a:gd name="connsiteY21" fmla="*/ 430618 h 4125432"/>
              <a:gd name="connsiteX22" fmla="*/ 717698 w 11908465"/>
              <a:gd name="connsiteY22" fmla="*/ 451883 h 4125432"/>
              <a:gd name="connsiteX23" fmla="*/ 749595 w 11908465"/>
              <a:gd name="connsiteY23" fmla="*/ 451883 h 4125432"/>
              <a:gd name="connsiteX24" fmla="*/ 749595 w 11908465"/>
              <a:gd name="connsiteY24" fmla="*/ 542260 h 4125432"/>
              <a:gd name="connsiteX25" fmla="*/ 765544 w 11908465"/>
              <a:gd name="connsiteY25" fmla="*/ 542260 h 4125432"/>
              <a:gd name="connsiteX26" fmla="*/ 765544 w 11908465"/>
              <a:gd name="connsiteY26" fmla="*/ 590107 h 4125432"/>
              <a:gd name="connsiteX27" fmla="*/ 797442 w 11908465"/>
              <a:gd name="connsiteY27" fmla="*/ 590107 h 4125432"/>
              <a:gd name="connsiteX28" fmla="*/ 797442 w 11908465"/>
              <a:gd name="connsiteY28" fmla="*/ 632637 h 4125432"/>
              <a:gd name="connsiteX29" fmla="*/ 845288 w 11908465"/>
              <a:gd name="connsiteY29" fmla="*/ 632637 h 4125432"/>
              <a:gd name="connsiteX30" fmla="*/ 845288 w 11908465"/>
              <a:gd name="connsiteY30" fmla="*/ 659218 h 4125432"/>
              <a:gd name="connsiteX31" fmla="*/ 940981 w 11908465"/>
              <a:gd name="connsiteY31" fmla="*/ 659218 h 4125432"/>
              <a:gd name="connsiteX32" fmla="*/ 951614 w 11908465"/>
              <a:gd name="connsiteY32" fmla="*/ 669851 h 4125432"/>
              <a:gd name="connsiteX33" fmla="*/ 978195 w 11908465"/>
              <a:gd name="connsiteY33" fmla="*/ 669851 h 4125432"/>
              <a:gd name="connsiteX34" fmla="*/ 978195 w 11908465"/>
              <a:gd name="connsiteY34" fmla="*/ 696432 h 4125432"/>
              <a:gd name="connsiteX35" fmla="*/ 1084521 w 11908465"/>
              <a:gd name="connsiteY35" fmla="*/ 696432 h 4125432"/>
              <a:gd name="connsiteX36" fmla="*/ 1084521 w 11908465"/>
              <a:gd name="connsiteY36" fmla="*/ 738962 h 4125432"/>
              <a:gd name="connsiteX37" fmla="*/ 1111102 w 11908465"/>
              <a:gd name="connsiteY37" fmla="*/ 738962 h 4125432"/>
              <a:gd name="connsiteX38" fmla="*/ 1111102 w 11908465"/>
              <a:gd name="connsiteY38" fmla="*/ 754911 h 4125432"/>
              <a:gd name="connsiteX39" fmla="*/ 1148316 w 11908465"/>
              <a:gd name="connsiteY39" fmla="*/ 754911 h 4125432"/>
              <a:gd name="connsiteX40" fmla="*/ 1148316 w 11908465"/>
              <a:gd name="connsiteY40" fmla="*/ 770860 h 4125432"/>
              <a:gd name="connsiteX41" fmla="*/ 1244009 w 11908465"/>
              <a:gd name="connsiteY41" fmla="*/ 770860 h 4125432"/>
              <a:gd name="connsiteX42" fmla="*/ 1244009 w 11908465"/>
              <a:gd name="connsiteY42" fmla="*/ 808074 h 4125432"/>
              <a:gd name="connsiteX43" fmla="*/ 1265274 w 11908465"/>
              <a:gd name="connsiteY43" fmla="*/ 808074 h 4125432"/>
              <a:gd name="connsiteX44" fmla="*/ 1265274 w 11908465"/>
              <a:gd name="connsiteY44" fmla="*/ 871869 h 4125432"/>
              <a:gd name="connsiteX45" fmla="*/ 1291856 w 11908465"/>
              <a:gd name="connsiteY45" fmla="*/ 871869 h 4125432"/>
              <a:gd name="connsiteX46" fmla="*/ 1291856 w 11908465"/>
              <a:gd name="connsiteY46" fmla="*/ 914400 h 4125432"/>
              <a:gd name="connsiteX47" fmla="*/ 1307805 w 11908465"/>
              <a:gd name="connsiteY47" fmla="*/ 914400 h 4125432"/>
              <a:gd name="connsiteX48" fmla="*/ 1307805 w 11908465"/>
              <a:gd name="connsiteY48" fmla="*/ 962246 h 4125432"/>
              <a:gd name="connsiteX49" fmla="*/ 1329070 w 11908465"/>
              <a:gd name="connsiteY49" fmla="*/ 962246 h 4125432"/>
              <a:gd name="connsiteX50" fmla="*/ 1329070 w 11908465"/>
              <a:gd name="connsiteY50" fmla="*/ 1063255 h 4125432"/>
              <a:gd name="connsiteX51" fmla="*/ 1355651 w 11908465"/>
              <a:gd name="connsiteY51" fmla="*/ 1063255 h 4125432"/>
              <a:gd name="connsiteX52" fmla="*/ 1355651 w 11908465"/>
              <a:gd name="connsiteY52" fmla="*/ 1116418 h 4125432"/>
              <a:gd name="connsiteX53" fmla="*/ 1387549 w 11908465"/>
              <a:gd name="connsiteY53" fmla="*/ 1116418 h 4125432"/>
              <a:gd name="connsiteX54" fmla="*/ 1387549 w 11908465"/>
              <a:gd name="connsiteY54" fmla="*/ 1201479 h 4125432"/>
              <a:gd name="connsiteX55" fmla="*/ 1398181 w 11908465"/>
              <a:gd name="connsiteY55" fmla="*/ 1201479 h 4125432"/>
              <a:gd name="connsiteX56" fmla="*/ 1398181 w 11908465"/>
              <a:gd name="connsiteY56" fmla="*/ 1291855 h 4125432"/>
              <a:gd name="connsiteX57" fmla="*/ 1440711 w 11908465"/>
              <a:gd name="connsiteY57" fmla="*/ 1291855 h 4125432"/>
              <a:gd name="connsiteX58" fmla="*/ 1440711 w 11908465"/>
              <a:gd name="connsiteY58" fmla="*/ 1345018 h 4125432"/>
              <a:gd name="connsiteX59" fmla="*/ 1477925 w 11908465"/>
              <a:gd name="connsiteY59" fmla="*/ 1345018 h 4125432"/>
              <a:gd name="connsiteX60" fmla="*/ 1477925 w 11908465"/>
              <a:gd name="connsiteY60" fmla="*/ 1382232 h 4125432"/>
              <a:gd name="connsiteX61" fmla="*/ 1578935 w 11908465"/>
              <a:gd name="connsiteY61" fmla="*/ 1382232 h 4125432"/>
              <a:gd name="connsiteX62" fmla="*/ 1578935 w 11908465"/>
              <a:gd name="connsiteY62" fmla="*/ 1408814 h 4125432"/>
              <a:gd name="connsiteX63" fmla="*/ 1695893 w 11908465"/>
              <a:gd name="connsiteY63" fmla="*/ 1408814 h 4125432"/>
              <a:gd name="connsiteX64" fmla="*/ 1695893 w 11908465"/>
              <a:gd name="connsiteY64" fmla="*/ 1424762 h 4125432"/>
              <a:gd name="connsiteX65" fmla="*/ 1765005 w 11908465"/>
              <a:gd name="connsiteY65" fmla="*/ 1424762 h 4125432"/>
              <a:gd name="connsiteX66" fmla="*/ 1765005 w 11908465"/>
              <a:gd name="connsiteY66" fmla="*/ 1451344 h 4125432"/>
              <a:gd name="connsiteX67" fmla="*/ 1855381 w 11908465"/>
              <a:gd name="connsiteY67" fmla="*/ 1451344 h 4125432"/>
              <a:gd name="connsiteX68" fmla="*/ 1855381 w 11908465"/>
              <a:gd name="connsiteY68" fmla="*/ 1488558 h 4125432"/>
              <a:gd name="connsiteX69" fmla="*/ 1903228 w 11908465"/>
              <a:gd name="connsiteY69" fmla="*/ 1488558 h 4125432"/>
              <a:gd name="connsiteX70" fmla="*/ 1903228 w 11908465"/>
              <a:gd name="connsiteY70" fmla="*/ 1547037 h 4125432"/>
              <a:gd name="connsiteX71" fmla="*/ 1945758 w 11908465"/>
              <a:gd name="connsiteY71" fmla="*/ 1547037 h 4125432"/>
              <a:gd name="connsiteX72" fmla="*/ 1945758 w 11908465"/>
              <a:gd name="connsiteY72" fmla="*/ 1626781 h 4125432"/>
              <a:gd name="connsiteX73" fmla="*/ 1967023 w 11908465"/>
              <a:gd name="connsiteY73" fmla="*/ 1626781 h 4125432"/>
              <a:gd name="connsiteX74" fmla="*/ 1967023 w 11908465"/>
              <a:gd name="connsiteY74" fmla="*/ 1722474 h 4125432"/>
              <a:gd name="connsiteX75" fmla="*/ 2009553 w 11908465"/>
              <a:gd name="connsiteY75" fmla="*/ 1722474 h 4125432"/>
              <a:gd name="connsiteX76" fmla="*/ 2009553 w 11908465"/>
              <a:gd name="connsiteY76" fmla="*/ 1765004 h 4125432"/>
              <a:gd name="connsiteX77" fmla="*/ 2025502 w 11908465"/>
              <a:gd name="connsiteY77" fmla="*/ 1765004 h 4125432"/>
              <a:gd name="connsiteX78" fmla="*/ 2025502 w 11908465"/>
              <a:gd name="connsiteY78" fmla="*/ 1786269 h 4125432"/>
              <a:gd name="connsiteX79" fmla="*/ 2062716 w 11908465"/>
              <a:gd name="connsiteY79" fmla="*/ 1786269 h 4125432"/>
              <a:gd name="connsiteX80" fmla="*/ 2062716 w 11908465"/>
              <a:gd name="connsiteY80" fmla="*/ 1940441 h 4125432"/>
              <a:gd name="connsiteX81" fmla="*/ 2222205 w 11908465"/>
              <a:gd name="connsiteY81" fmla="*/ 1940441 h 4125432"/>
              <a:gd name="connsiteX82" fmla="*/ 2222205 w 11908465"/>
              <a:gd name="connsiteY82" fmla="*/ 1977655 h 4125432"/>
              <a:gd name="connsiteX83" fmla="*/ 2376377 w 11908465"/>
              <a:gd name="connsiteY83" fmla="*/ 1977655 h 4125432"/>
              <a:gd name="connsiteX84" fmla="*/ 2376377 w 11908465"/>
              <a:gd name="connsiteY84" fmla="*/ 1998921 h 4125432"/>
              <a:gd name="connsiteX85" fmla="*/ 2594344 w 11908465"/>
              <a:gd name="connsiteY85" fmla="*/ 1998921 h 4125432"/>
              <a:gd name="connsiteX86" fmla="*/ 2594344 w 11908465"/>
              <a:gd name="connsiteY86" fmla="*/ 2036135 h 4125432"/>
              <a:gd name="connsiteX87" fmla="*/ 2631558 w 11908465"/>
              <a:gd name="connsiteY87" fmla="*/ 2036135 h 4125432"/>
              <a:gd name="connsiteX88" fmla="*/ 2631558 w 11908465"/>
              <a:gd name="connsiteY88" fmla="*/ 2073348 h 4125432"/>
              <a:gd name="connsiteX89" fmla="*/ 2658139 w 11908465"/>
              <a:gd name="connsiteY89" fmla="*/ 2073348 h 4125432"/>
              <a:gd name="connsiteX90" fmla="*/ 2658139 w 11908465"/>
              <a:gd name="connsiteY90" fmla="*/ 2147776 h 4125432"/>
              <a:gd name="connsiteX91" fmla="*/ 2705986 w 11908465"/>
              <a:gd name="connsiteY91" fmla="*/ 2147776 h 4125432"/>
              <a:gd name="connsiteX92" fmla="*/ 2705986 w 11908465"/>
              <a:gd name="connsiteY92" fmla="*/ 2190307 h 4125432"/>
              <a:gd name="connsiteX93" fmla="*/ 2727251 w 11908465"/>
              <a:gd name="connsiteY93" fmla="*/ 2190307 h 4125432"/>
              <a:gd name="connsiteX94" fmla="*/ 2727251 w 11908465"/>
              <a:gd name="connsiteY94" fmla="*/ 2286000 h 4125432"/>
              <a:gd name="connsiteX95" fmla="*/ 2764465 w 11908465"/>
              <a:gd name="connsiteY95" fmla="*/ 2286000 h 4125432"/>
              <a:gd name="connsiteX96" fmla="*/ 2764465 w 11908465"/>
              <a:gd name="connsiteY96" fmla="*/ 2286000 h 4125432"/>
              <a:gd name="connsiteX97" fmla="*/ 2764465 w 11908465"/>
              <a:gd name="connsiteY97" fmla="*/ 2328530 h 4125432"/>
              <a:gd name="connsiteX98" fmla="*/ 2791046 w 11908465"/>
              <a:gd name="connsiteY98" fmla="*/ 2355111 h 4125432"/>
              <a:gd name="connsiteX99" fmla="*/ 2806995 w 11908465"/>
              <a:gd name="connsiteY99" fmla="*/ 2371060 h 4125432"/>
              <a:gd name="connsiteX100" fmla="*/ 2806995 w 11908465"/>
              <a:gd name="connsiteY100" fmla="*/ 2429539 h 4125432"/>
              <a:gd name="connsiteX101" fmla="*/ 2849525 w 11908465"/>
              <a:gd name="connsiteY101" fmla="*/ 2429539 h 4125432"/>
              <a:gd name="connsiteX102" fmla="*/ 2849525 w 11908465"/>
              <a:gd name="connsiteY102" fmla="*/ 2445488 h 4125432"/>
              <a:gd name="connsiteX103" fmla="*/ 2849525 w 11908465"/>
              <a:gd name="connsiteY103" fmla="*/ 2445488 h 4125432"/>
              <a:gd name="connsiteX104" fmla="*/ 2934586 w 11908465"/>
              <a:gd name="connsiteY104" fmla="*/ 2445488 h 4125432"/>
              <a:gd name="connsiteX105" fmla="*/ 2934586 w 11908465"/>
              <a:gd name="connsiteY105" fmla="*/ 2477386 h 4125432"/>
              <a:gd name="connsiteX106" fmla="*/ 3078125 w 11908465"/>
              <a:gd name="connsiteY106" fmla="*/ 2477386 h 4125432"/>
              <a:gd name="connsiteX107" fmla="*/ 3067493 w 11908465"/>
              <a:gd name="connsiteY107" fmla="*/ 2488018 h 4125432"/>
              <a:gd name="connsiteX108" fmla="*/ 3152553 w 11908465"/>
              <a:gd name="connsiteY108" fmla="*/ 2488018 h 4125432"/>
              <a:gd name="connsiteX109" fmla="*/ 3152553 w 11908465"/>
              <a:gd name="connsiteY109" fmla="*/ 2525232 h 4125432"/>
              <a:gd name="connsiteX110" fmla="*/ 3312042 w 11908465"/>
              <a:gd name="connsiteY110" fmla="*/ 2525232 h 4125432"/>
              <a:gd name="connsiteX111" fmla="*/ 3312042 w 11908465"/>
              <a:gd name="connsiteY111" fmla="*/ 2589028 h 4125432"/>
              <a:gd name="connsiteX112" fmla="*/ 3333307 w 11908465"/>
              <a:gd name="connsiteY112" fmla="*/ 2589028 h 4125432"/>
              <a:gd name="connsiteX113" fmla="*/ 3333307 w 11908465"/>
              <a:gd name="connsiteY113" fmla="*/ 2647507 h 4125432"/>
              <a:gd name="connsiteX114" fmla="*/ 3370521 w 11908465"/>
              <a:gd name="connsiteY114" fmla="*/ 2647507 h 4125432"/>
              <a:gd name="connsiteX115" fmla="*/ 3370521 w 11908465"/>
              <a:gd name="connsiteY115" fmla="*/ 2647507 h 4125432"/>
              <a:gd name="connsiteX116" fmla="*/ 3372127 w 11908465"/>
              <a:gd name="connsiteY116" fmla="*/ 2674088 h 4125432"/>
              <a:gd name="connsiteX117" fmla="*/ 3397102 w 11908465"/>
              <a:gd name="connsiteY117" fmla="*/ 2674088 h 4125432"/>
              <a:gd name="connsiteX118" fmla="*/ 3397102 w 11908465"/>
              <a:gd name="connsiteY118" fmla="*/ 2764465 h 4125432"/>
              <a:gd name="connsiteX119" fmla="*/ 3429000 w 11908465"/>
              <a:gd name="connsiteY119" fmla="*/ 2764465 h 4125432"/>
              <a:gd name="connsiteX120" fmla="*/ 3429000 w 11908465"/>
              <a:gd name="connsiteY120" fmla="*/ 2812311 h 4125432"/>
              <a:gd name="connsiteX121" fmla="*/ 3439632 w 11908465"/>
              <a:gd name="connsiteY121" fmla="*/ 2812311 h 4125432"/>
              <a:gd name="connsiteX122" fmla="*/ 3439632 w 11908465"/>
              <a:gd name="connsiteY122" fmla="*/ 2860158 h 4125432"/>
              <a:gd name="connsiteX123" fmla="*/ 3482163 w 11908465"/>
              <a:gd name="connsiteY123" fmla="*/ 2860158 h 4125432"/>
              <a:gd name="connsiteX124" fmla="*/ 3482163 w 11908465"/>
              <a:gd name="connsiteY124" fmla="*/ 2897372 h 4125432"/>
              <a:gd name="connsiteX125" fmla="*/ 3833037 w 11908465"/>
              <a:gd name="connsiteY125" fmla="*/ 2897372 h 4125432"/>
              <a:gd name="connsiteX126" fmla="*/ 3833037 w 11908465"/>
              <a:gd name="connsiteY126" fmla="*/ 2945218 h 4125432"/>
              <a:gd name="connsiteX127" fmla="*/ 3907465 w 11908465"/>
              <a:gd name="connsiteY127" fmla="*/ 2945218 h 4125432"/>
              <a:gd name="connsiteX128" fmla="*/ 3907465 w 11908465"/>
              <a:gd name="connsiteY128" fmla="*/ 2945218 h 4125432"/>
              <a:gd name="connsiteX129" fmla="*/ 3908073 w 11908465"/>
              <a:gd name="connsiteY129" fmla="*/ 2985700 h 4125432"/>
              <a:gd name="connsiteX130" fmla="*/ 3981727 w 11908465"/>
              <a:gd name="connsiteY130" fmla="*/ 2986032 h 4125432"/>
              <a:gd name="connsiteX131" fmla="*/ 3981893 w 11908465"/>
              <a:gd name="connsiteY131" fmla="*/ 3030279 h 4125432"/>
              <a:gd name="connsiteX132" fmla="*/ 4029739 w 11908465"/>
              <a:gd name="connsiteY132" fmla="*/ 3030279 h 4125432"/>
              <a:gd name="connsiteX133" fmla="*/ 4029739 w 11908465"/>
              <a:gd name="connsiteY133" fmla="*/ 3056860 h 4125432"/>
              <a:gd name="connsiteX134" fmla="*/ 4056321 w 11908465"/>
              <a:gd name="connsiteY134" fmla="*/ 3056860 h 4125432"/>
              <a:gd name="connsiteX135" fmla="*/ 4056321 w 11908465"/>
              <a:gd name="connsiteY135" fmla="*/ 3088758 h 4125432"/>
              <a:gd name="connsiteX136" fmla="*/ 4072270 w 11908465"/>
              <a:gd name="connsiteY136" fmla="*/ 3088758 h 4125432"/>
              <a:gd name="connsiteX137" fmla="*/ 4072270 w 11908465"/>
              <a:gd name="connsiteY137" fmla="*/ 3125972 h 4125432"/>
              <a:gd name="connsiteX138" fmla="*/ 4109484 w 11908465"/>
              <a:gd name="connsiteY138" fmla="*/ 3125972 h 4125432"/>
              <a:gd name="connsiteX139" fmla="*/ 4109484 w 11908465"/>
              <a:gd name="connsiteY139" fmla="*/ 3168502 h 4125432"/>
              <a:gd name="connsiteX140" fmla="*/ 4167963 w 11908465"/>
              <a:gd name="connsiteY140" fmla="*/ 3168502 h 4125432"/>
              <a:gd name="connsiteX141" fmla="*/ 4167963 w 11908465"/>
              <a:gd name="connsiteY141" fmla="*/ 3221665 h 4125432"/>
              <a:gd name="connsiteX142" fmla="*/ 4433777 w 11908465"/>
              <a:gd name="connsiteY142" fmla="*/ 3221665 h 4125432"/>
              <a:gd name="connsiteX143" fmla="*/ 4433777 w 11908465"/>
              <a:gd name="connsiteY143" fmla="*/ 3264195 h 4125432"/>
              <a:gd name="connsiteX144" fmla="*/ 4657060 w 11908465"/>
              <a:gd name="connsiteY144" fmla="*/ 3264195 h 4125432"/>
              <a:gd name="connsiteX145" fmla="*/ 4657060 w 11908465"/>
              <a:gd name="connsiteY145" fmla="*/ 3285460 h 4125432"/>
              <a:gd name="connsiteX146" fmla="*/ 5129489 w 11908465"/>
              <a:gd name="connsiteY146" fmla="*/ 3290832 h 4125432"/>
              <a:gd name="connsiteX147" fmla="*/ 5134252 w 11908465"/>
              <a:gd name="connsiteY147" fmla="*/ 3317026 h 4125432"/>
              <a:gd name="connsiteX148" fmla="*/ 5172739 w 11908465"/>
              <a:gd name="connsiteY148" fmla="*/ 3316417 h 4125432"/>
              <a:gd name="connsiteX149" fmla="*/ 5172739 w 11908465"/>
              <a:gd name="connsiteY149" fmla="*/ 3343939 h 4125432"/>
              <a:gd name="connsiteX150" fmla="*/ 5305646 w 11908465"/>
              <a:gd name="connsiteY150" fmla="*/ 3343939 h 4125432"/>
              <a:gd name="connsiteX151" fmla="*/ 5305646 w 11908465"/>
              <a:gd name="connsiteY151" fmla="*/ 3413051 h 4125432"/>
              <a:gd name="connsiteX152" fmla="*/ 5342860 w 11908465"/>
              <a:gd name="connsiteY152" fmla="*/ 3413051 h 4125432"/>
              <a:gd name="connsiteX153" fmla="*/ 5342860 w 11908465"/>
              <a:gd name="connsiteY153" fmla="*/ 3460897 h 4125432"/>
              <a:gd name="connsiteX154" fmla="*/ 5374758 w 11908465"/>
              <a:gd name="connsiteY154" fmla="*/ 3460897 h 4125432"/>
              <a:gd name="connsiteX155" fmla="*/ 5374758 w 11908465"/>
              <a:gd name="connsiteY155" fmla="*/ 3492795 h 4125432"/>
              <a:gd name="connsiteX156" fmla="*/ 5560828 w 11908465"/>
              <a:gd name="connsiteY156" fmla="*/ 3492795 h 4125432"/>
              <a:gd name="connsiteX157" fmla="*/ 5560828 w 11908465"/>
              <a:gd name="connsiteY157" fmla="*/ 3540641 h 4125432"/>
              <a:gd name="connsiteX158" fmla="*/ 6294474 w 11908465"/>
              <a:gd name="connsiteY158" fmla="*/ 3540641 h 4125432"/>
              <a:gd name="connsiteX159" fmla="*/ 6294474 w 11908465"/>
              <a:gd name="connsiteY159" fmla="*/ 3599121 h 4125432"/>
              <a:gd name="connsiteX160" fmla="*/ 6379535 w 11908465"/>
              <a:gd name="connsiteY160" fmla="*/ 3599121 h 4125432"/>
              <a:gd name="connsiteX161" fmla="*/ 6379535 w 11908465"/>
              <a:gd name="connsiteY161" fmla="*/ 3631018 h 4125432"/>
              <a:gd name="connsiteX162" fmla="*/ 6549656 w 11908465"/>
              <a:gd name="connsiteY162" fmla="*/ 3631018 h 4125432"/>
              <a:gd name="connsiteX163" fmla="*/ 6549656 w 11908465"/>
              <a:gd name="connsiteY163" fmla="*/ 3657600 h 4125432"/>
              <a:gd name="connsiteX164" fmla="*/ 6762307 w 11908465"/>
              <a:gd name="connsiteY164" fmla="*/ 3657600 h 4125432"/>
              <a:gd name="connsiteX165" fmla="*/ 6762307 w 11908465"/>
              <a:gd name="connsiteY165" fmla="*/ 3726711 h 4125432"/>
              <a:gd name="connsiteX166" fmla="*/ 6895214 w 11908465"/>
              <a:gd name="connsiteY166" fmla="*/ 3726711 h 4125432"/>
              <a:gd name="connsiteX167" fmla="*/ 6895214 w 11908465"/>
              <a:gd name="connsiteY167" fmla="*/ 3753293 h 4125432"/>
              <a:gd name="connsiteX168" fmla="*/ 7251405 w 11908465"/>
              <a:gd name="connsiteY168" fmla="*/ 3753293 h 4125432"/>
              <a:gd name="connsiteX169" fmla="*/ 7251405 w 11908465"/>
              <a:gd name="connsiteY169" fmla="*/ 3827721 h 4125432"/>
              <a:gd name="connsiteX170" fmla="*/ 7703288 w 11908465"/>
              <a:gd name="connsiteY170" fmla="*/ 3827721 h 4125432"/>
              <a:gd name="connsiteX171" fmla="*/ 7703288 w 11908465"/>
              <a:gd name="connsiteY171" fmla="*/ 3870251 h 4125432"/>
              <a:gd name="connsiteX172" fmla="*/ 7745818 w 11908465"/>
              <a:gd name="connsiteY172" fmla="*/ 3870251 h 4125432"/>
              <a:gd name="connsiteX173" fmla="*/ 7745818 w 11908465"/>
              <a:gd name="connsiteY173" fmla="*/ 3934046 h 4125432"/>
              <a:gd name="connsiteX174" fmla="*/ 7931888 w 11908465"/>
              <a:gd name="connsiteY174" fmla="*/ 3934046 h 4125432"/>
              <a:gd name="connsiteX175" fmla="*/ 7931888 w 11908465"/>
              <a:gd name="connsiteY175" fmla="*/ 3981893 h 4125432"/>
              <a:gd name="connsiteX176" fmla="*/ 10621925 w 11908465"/>
              <a:gd name="connsiteY176" fmla="*/ 3981893 h 4125432"/>
              <a:gd name="connsiteX177" fmla="*/ 10621925 w 11908465"/>
              <a:gd name="connsiteY177" fmla="*/ 4125432 h 4125432"/>
              <a:gd name="connsiteX178" fmla="*/ 11908465 w 11908465"/>
              <a:gd name="connsiteY178" fmla="*/ 4125432 h 4125432"/>
              <a:gd name="connsiteX0" fmla="*/ 0 w 11908465"/>
              <a:gd name="connsiteY0" fmla="*/ 0 h 4125432"/>
              <a:gd name="connsiteX1" fmla="*/ 132907 w 11908465"/>
              <a:gd name="connsiteY1" fmla="*/ 0 h 4125432"/>
              <a:gd name="connsiteX2" fmla="*/ 132907 w 11908465"/>
              <a:gd name="connsiteY2" fmla="*/ 37214 h 4125432"/>
              <a:gd name="connsiteX3" fmla="*/ 191386 w 11908465"/>
              <a:gd name="connsiteY3" fmla="*/ 37214 h 4125432"/>
              <a:gd name="connsiteX4" fmla="*/ 191386 w 11908465"/>
              <a:gd name="connsiteY4" fmla="*/ 63795 h 4125432"/>
              <a:gd name="connsiteX5" fmla="*/ 281763 w 11908465"/>
              <a:gd name="connsiteY5" fmla="*/ 63795 h 4125432"/>
              <a:gd name="connsiteX6" fmla="*/ 281763 w 11908465"/>
              <a:gd name="connsiteY6" fmla="*/ 90376 h 4125432"/>
              <a:gd name="connsiteX7" fmla="*/ 345558 w 11908465"/>
              <a:gd name="connsiteY7" fmla="*/ 90376 h 4125432"/>
              <a:gd name="connsiteX8" fmla="*/ 350874 w 11908465"/>
              <a:gd name="connsiteY8" fmla="*/ 95692 h 4125432"/>
              <a:gd name="connsiteX9" fmla="*/ 350874 w 11908465"/>
              <a:gd name="connsiteY9" fmla="*/ 95692 h 4125432"/>
              <a:gd name="connsiteX10" fmla="*/ 377456 w 11908465"/>
              <a:gd name="connsiteY10" fmla="*/ 122274 h 4125432"/>
              <a:gd name="connsiteX11" fmla="*/ 590107 w 11908465"/>
              <a:gd name="connsiteY11" fmla="*/ 122274 h 4125432"/>
              <a:gd name="connsiteX12" fmla="*/ 590107 w 11908465"/>
              <a:gd name="connsiteY12" fmla="*/ 170121 h 4125432"/>
              <a:gd name="connsiteX13" fmla="*/ 616688 w 11908465"/>
              <a:gd name="connsiteY13" fmla="*/ 170121 h 4125432"/>
              <a:gd name="connsiteX14" fmla="*/ 616688 w 11908465"/>
              <a:gd name="connsiteY14" fmla="*/ 244548 h 4125432"/>
              <a:gd name="connsiteX15" fmla="*/ 643270 w 11908465"/>
              <a:gd name="connsiteY15" fmla="*/ 244548 h 4125432"/>
              <a:gd name="connsiteX16" fmla="*/ 643270 w 11908465"/>
              <a:gd name="connsiteY16" fmla="*/ 297711 h 4125432"/>
              <a:gd name="connsiteX17" fmla="*/ 659219 w 11908465"/>
              <a:gd name="connsiteY17" fmla="*/ 313660 h 4125432"/>
              <a:gd name="connsiteX18" fmla="*/ 659219 w 11908465"/>
              <a:gd name="connsiteY18" fmla="*/ 393404 h 4125432"/>
              <a:gd name="connsiteX19" fmla="*/ 701749 w 11908465"/>
              <a:gd name="connsiteY19" fmla="*/ 393404 h 4125432"/>
              <a:gd name="connsiteX20" fmla="*/ 701749 w 11908465"/>
              <a:gd name="connsiteY20" fmla="*/ 430618 h 4125432"/>
              <a:gd name="connsiteX21" fmla="*/ 717698 w 11908465"/>
              <a:gd name="connsiteY21" fmla="*/ 430618 h 4125432"/>
              <a:gd name="connsiteX22" fmla="*/ 717698 w 11908465"/>
              <a:gd name="connsiteY22" fmla="*/ 451883 h 4125432"/>
              <a:gd name="connsiteX23" fmla="*/ 749595 w 11908465"/>
              <a:gd name="connsiteY23" fmla="*/ 451883 h 4125432"/>
              <a:gd name="connsiteX24" fmla="*/ 749595 w 11908465"/>
              <a:gd name="connsiteY24" fmla="*/ 542260 h 4125432"/>
              <a:gd name="connsiteX25" fmla="*/ 765544 w 11908465"/>
              <a:gd name="connsiteY25" fmla="*/ 542260 h 4125432"/>
              <a:gd name="connsiteX26" fmla="*/ 765544 w 11908465"/>
              <a:gd name="connsiteY26" fmla="*/ 590107 h 4125432"/>
              <a:gd name="connsiteX27" fmla="*/ 797442 w 11908465"/>
              <a:gd name="connsiteY27" fmla="*/ 590107 h 4125432"/>
              <a:gd name="connsiteX28" fmla="*/ 797442 w 11908465"/>
              <a:gd name="connsiteY28" fmla="*/ 632637 h 4125432"/>
              <a:gd name="connsiteX29" fmla="*/ 845288 w 11908465"/>
              <a:gd name="connsiteY29" fmla="*/ 632637 h 4125432"/>
              <a:gd name="connsiteX30" fmla="*/ 845288 w 11908465"/>
              <a:gd name="connsiteY30" fmla="*/ 659218 h 4125432"/>
              <a:gd name="connsiteX31" fmla="*/ 940981 w 11908465"/>
              <a:gd name="connsiteY31" fmla="*/ 659218 h 4125432"/>
              <a:gd name="connsiteX32" fmla="*/ 951614 w 11908465"/>
              <a:gd name="connsiteY32" fmla="*/ 669851 h 4125432"/>
              <a:gd name="connsiteX33" fmla="*/ 978195 w 11908465"/>
              <a:gd name="connsiteY33" fmla="*/ 669851 h 4125432"/>
              <a:gd name="connsiteX34" fmla="*/ 978195 w 11908465"/>
              <a:gd name="connsiteY34" fmla="*/ 696432 h 4125432"/>
              <a:gd name="connsiteX35" fmla="*/ 1084521 w 11908465"/>
              <a:gd name="connsiteY35" fmla="*/ 696432 h 4125432"/>
              <a:gd name="connsiteX36" fmla="*/ 1084521 w 11908465"/>
              <a:gd name="connsiteY36" fmla="*/ 738962 h 4125432"/>
              <a:gd name="connsiteX37" fmla="*/ 1111102 w 11908465"/>
              <a:gd name="connsiteY37" fmla="*/ 738962 h 4125432"/>
              <a:gd name="connsiteX38" fmla="*/ 1111102 w 11908465"/>
              <a:gd name="connsiteY38" fmla="*/ 754911 h 4125432"/>
              <a:gd name="connsiteX39" fmla="*/ 1148316 w 11908465"/>
              <a:gd name="connsiteY39" fmla="*/ 754911 h 4125432"/>
              <a:gd name="connsiteX40" fmla="*/ 1148316 w 11908465"/>
              <a:gd name="connsiteY40" fmla="*/ 770860 h 4125432"/>
              <a:gd name="connsiteX41" fmla="*/ 1244009 w 11908465"/>
              <a:gd name="connsiteY41" fmla="*/ 770860 h 4125432"/>
              <a:gd name="connsiteX42" fmla="*/ 1244009 w 11908465"/>
              <a:gd name="connsiteY42" fmla="*/ 808074 h 4125432"/>
              <a:gd name="connsiteX43" fmla="*/ 1265274 w 11908465"/>
              <a:gd name="connsiteY43" fmla="*/ 808074 h 4125432"/>
              <a:gd name="connsiteX44" fmla="*/ 1265274 w 11908465"/>
              <a:gd name="connsiteY44" fmla="*/ 871869 h 4125432"/>
              <a:gd name="connsiteX45" fmla="*/ 1291856 w 11908465"/>
              <a:gd name="connsiteY45" fmla="*/ 871869 h 4125432"/>
              <a:gd name="connsiteX46" fmla="*/ 1291856 w 11908465"/>
              <a:gd name="connsiteY46" fmla="*/ 914400 h 4125432"/>
              <a:gd name="connsiteX47" fmla="*/ 1307805 w 11908465"/>
              <a:gd name="connsiteY47" fmla="*/ 914400 h 4125432"/>
              <a:gd name="connsiteX48" fmla="*/ 1307805 w 11908465"/>
              <a:gd name="connsiteY48" fmla="*/ 962246 h 4125432"/>
              <a:gd name="connsiteX49" fmla="*/ 1329070 w 11908465"/>
              <a:gd name="connsiteY49" fmla="*/ 962246 h 4125432"/>
              <a:gd name="connsiteX50" fmla="*/ 1329070 w 11908465"/>
              <a:gd name="connsiteY50" fmla="*/ 1063255 h 4125432"/>
              <a:gd name="connsiteX51" fmla="*/ 1355651 w 11908465"/>
              <a:gd name="connsiteY51" fmla="*/ 1063255 h 4125432"/>
              <a:gd name="connsiteX52" fmla="*/ 1355651 w 11908465"/>
              <a:gd name="connsiteY52" fmla="*/ 1116418 h 4125432"/>
              <a:gd name="connsiteX53" fmla="*/ 1387549 w 11908465"/>
              <a:gd name="connsiteY53" fmla="*/ 1116418 h 4125432"/>
              <a:gd name="connsiteX54" fmla="*/ 1387549 w 11908465"/>
              <a:gd name="connsiteY54" fmla="*/ 1201479 h 4125432"/>
              <a:gd name="connsiteX55" fmla="*/ 1398181 w 11908465"/>
              <a:gd name="connsiteY55" fmla="*/ 1201479 h 4125432"/>
              <a:gd name="connsiteX56" fmla="*/ 1398181 w 11908465"/>
              <a:gd name="connsiteY56" fmla="*/ 1291855 h 4125432"/>
              <a:gd name="connsiteX57" fmla="*/ 1440711 w 11908465"/>
              <a:gd name="connsiteY57" fmla="*/ 1291855 h 4125432"/>
              <a:gd name="connsiteX58" fmla="*/ 1440711 w 11908465"/>
              <a:gd name="connsiteY58" fmla="*/ 1345018 h 4125432"/>
              <a:gd name="connsiteX59" fmla="*/ 1477925 w 11908465"/>
              <a:gd name="connsiteY59" fmla="*/ 1345018 h 4125432"/>
              <a:gd name="connsiteX60" fmla="*/ 1477925 w 11908465"/>
              <a:gd name="connsiteY60" fmla="*/ 1382232 h 4125432"/>
              <a:gd name="connsiteX61" fmla="*/ 1578935 w 11908465"/>
              <a:gd name="connsiteY61" fmla="*/ 1382232 h 4125432"/>
              <a:gd name="connsiteX62" fmla="*/ 1578935 w 11908465"/>
              <a:gd name="connsiteY62" fmla="*/ 1408814 h 4125432"/>
              <a:gd name="connsiteX63" fmla="*/ 1695893 w 11908465"/>
              <a:gd name="connsiteY63" fmla="*/ 1408814 h 4125432"/>
              <a:gd name="connsiteX64" fmla="*/ 1695893 w 11908465"/>
              <a:gd name="connsiteY64" fmla="*/ 1424762 h 4125432"/>
              <a:gd name="connsiteX65" fmla="*/ 1765005 w 11908465"/>
              <a:gd name="connsiteY65" fmla="*/ 1424762 h 4125432"/>
              <a:gd name="connsiteX66" fmla="*/ 1765005 w 11908465"/>
              <a:gd name="connsiteY66" fmla="*/ 1451344 h 4125432"/>
              <a:gd name="connsiteX67" fmla="*/ 1855381 w 11908465"/>
              <a:gd name="connsiteY67" fmla="*/ 1451344 h 4125432"/>
              <a:gd name="connsiteX68" fmla="*/ 1855381 w 11908465"/>
              <a:gd name="connsiteY68" fmla="*/ 1488558 h 4125432"/>
              <a:gd name="connsiteX69" fmla="*/ 1903228 w 11908465"/>
              <a:gd name="connsiteY69" fmla="*/ 1488558 h 4125432"/>
              <a:gd name="connsiteX70" fmla="*/ 1903228 w 11908465"/>
              <a:gd name="connsiteY70" fmla="*/ 1547037 h 4125432"/>
              <a:gd name="connsiteX71" fmla="*/ 1945758 w 11908465"/>
              <a:gd name="connsiteY71" fmla="*/ 1547037 h 4125432"/>
              <a:gd name="connsiteX72" fmla="*/ 1945758 w 11908465"/>
              <a:gd name="connsiteY72" fmla="*/ 1626781 h 4125432"/>
              <a:gd name="connsiteX73" fmla="*/ 1967023 w 11908465"/>
              <a:gd name="connsiteY73" fmla="*/ 1626781 h 4125432"/>
              <a:gd name="connsiteX74" fmla="*/ 1967023 w 11908465"/>
              <a:gd name="connsiteY74" fmla="*/ 1722474 h 4125432"/>
              <a:gd name="connsiteX75" fmla="*/ 2009553 w 11908465"/>
              <a:gd name="connsiteY75" fmla="*/ 1722474 h 4125432"/>
              <a:gd name="connsiteX76" fmla="*/ 2009553 w 11908465"/>
              <a:gd name="connsiteY76" fmla="*/ 1765004 h 4125432"/>
              <a:gd name="connsiteX77" fmla="*/ 2025502 w 11908465"/>
              <a:gd name="connsiteY77" fmla="*/ 1765004 h 4125432"/>
              <a:gd name="connsiteX78" fmla="*/ 2025502 w 11908465"/>
              <a:gd name="connsiteY78" fmla="*/ 1786269 h 4125432"/>
              <a:gd name="connsiteX79" fmla="*/ 2062716 w 11908465"/>
              <a:gd name="connsiteY79" fmla="*/ 1786269 h 4125432"/>
              <a:gd name="connsiteX80" fmla="*/ 2062716 w 11908465"/>
              <a:gd name="connsiteY80" fmla="*/ 1940441 h 4125432"/>
              <a:gd name="connsiteX81" fmla="*/ 2222205 w 11908465"/>
              <a:gd name="connsiteY81" fmla="*/ 1940441 h 4125432"/>
              <a:gd name="connsiteX82" fmla="*/ 2222205 w 11908465"/>
              <a:gd name="connsiteY82" fmla="*/ 1977655 h 4125432"/>
              <a:gd name="connsiteX83" fmla="*/ 2376377 w 11908465"/>
              <a:gd name="connsiteY83" fmla="*/ 1977655 h 4125432"/>
              <a:gd name="connsiteX84" fmla="*/ 2376377 w 11908465"/>
              <a:gd name="connsiteY84" fmla="*/ 1998921 h 4125432"/>
              <a:gd name="connsiteX85" fmla="*/ 2594344 w 11908465"/>
              <a:gd name="connsiteY85" fmla="*/ 1998921 h 4125432"/>
              <a:gd name="connsiteX86" fmla="*/ 2594344 w 11908465"/>
              <a:gd name="connsiteY86" fmla="*/ 2036135 h 4125432"/>
              <a:gd name="connsiteX87" fmla="*/ 2631558 w 11908465"/>
              <a:gd name="connsiteY87" fmla="*/ 2036135 h 4125432"/>
              <a:gd name="connsiteX88" fmla="*/ 2631558 w 11908465"/>
              <a:gd name="connsiteY88" fmla="*/ 2073348 h 4125432"/>
              <a:gd name="connsiteX89" fmla="*/ 2658139 w 11908465"/>
              <a:gd name="connsiteY89" fmla="*/ 2073348 h 4125432"/>
              <a:gd name="connsiteX90" fmla="*/ 2658139 w 11908465"/>
              <a:gd name="connsiteY90" fmla="*/ 2147776 h 4125432"/>
              <a:gd name="connsiteX91" fmla="*/ 2705986 w 11908465"/>
              <a:gd name="connsiteY91" fmla="*/ 2147776 h 4125432"/>
              <a:gd name="connsiteX92" fmla="*/ 2705986 w 11908465"/>
              <a:gd name="connsiteY92" fmla="*/ 2190307 h 4125432"/>
              <a:gd name="connsiteX93" fmla="*/ 2727251 w 11908465"/>
              <a:gd name="connsiteY93" fmla="*/ 2190307 h 4125432"/>
              <a:gd name="connsiteX94" fmla="*/ 2727251 w 11908465"/>
              <a:gd name="connsiteY94" fmla="*/ 2286000 h 4125432"/>
              <a:gd name="connsiteX95" fmla="*/ 2764465 w 11908465"/>
              <a:gd name="connsiteY95" fmla="*/ 2286000 h 4125432"/>
              <a:gd name="connsiteX96" fmla="*/ 2764465 w 11908465"/>
              <a:gd name="connsiteY96" fmla="*/ 2286000 h 4125432"/>
              <a:gd name="connsiteX97" fmla="*/ 2764465 w 11908465"/>
              <a:gd name="connsiteY97" fmla="*/ 2328530 h 4125432"/>
              <a:gd name="connsiteX98" fmla="*/ 2791046 w 11908465"/>
              <a:gd name="connsiteY98" fmla="*/ 2355111 h 4125432"/>
              <a:gd name="connsiteX99" fmla="*/ 2806995 w 11908465"/>
              <a:gd name="connsiteY99" fmla="*/ 2371060 h 4125432"/>
              <a:gd name="connsiteX100" fmla="*/ 2806995 w 11908465"/>
              <a:gd name="connsiteY100" fmla="*/ 2429539 h 4125432"/>
              <a:gd name="connsiteX101" fmla="*/ 2849525 w 11908465"/>
              <a:gd name="connsiteY101" fmla="*/ 2429539 h 4125432"/>
              <a:gd name="connsiteX102" fmla="*/ 2849525 w 11908465"/>
              <a:gd name="connsiteY102" fmla="*/ 2445488 h 4125432"/>
              <a:gd name="connsiteX103" fmla="*/ 2849525 w 11908465"/>
              <a:gd name="connsiteY103" fmla="*/ 2445488 h 4125432"/>
              <a:gd name="connsiteX104" fmla="*/ 2934586 w 11908465"/>
              <a:gd name="connsiteY104" fmla="*/ 2445488 h 4125432"/>
              <a:gd name="connsiteX105" fmla="*/ 2934586 w 11908465"/>
              <a:gd name="connsiteY105" fmla="*/ 2477386 h 4125432"/>
              <a:gd name="connsiteX106" fmla="*/ 3078125 w 11908465"/>
              <a:gd name="connsiteY106" fmla="*/ 2477386 h 4125432"/>
              <a:gd name="connsiteX107" fmla="*/ 3067493 w 11908465"/>
              <a:gd name="connsiteY107" fmla="*/ 2488018 h 4125432"/>
              <a:gd name="connsiteX108" fmla="*/ 3152553 w 11908465"/>
              <a:gd name="connsiteY108" fmla="*/ 2488018 h 4125432"/>
              <a:gd name="connsiteX109" fmla="*/ 3152553 w 11908465"/>
              <a:gd name="connsiteY109" fmla="*/ 2525232 h 4125432"/>
              <a:gd name="connsiteX110" fmla="*/ 3312042 w 11908465"/>
              <a:gd name="connsiteY110" fmla="*/ 2525232 h 4125432"/>
              <a:gd name="connsiteX111" fmla="*/ 3312042 w 11908465"/>
              <a:gd name="connsiteY111" fmla="*/ 2589028 h 4125432"/>
              <a:gd name="connsiteX112" fmla="*/ 3333307 w 11908465"/>
              <a:gd name="connsiteY112" fmla="*/ 2589028 h 4125432"/>
              <a:gd name="connsiteX113" fmla="*/ 3333307 w 11908465"/>
              <a:gd name="connsiteY113" fmla="*/ 2647507 h 4125432"/>
              <a:gd name="connsiteX114" fmla="*/ 3370521 w 11908465"/>
              <a:gd name="connsiteY114" fmla="*/ 2647507 h 4125432"/>
              <a:gd name="connsiteX115" fmla="*/ 3370521 w 11908465"/>
              <a:gd name="connsiteY115" fmla="*/ 2647507 h 4125432"/>
              <a:gd name="connsiteX116" fmla="*/ 3372127 w 11908465"/>
              <a:gd name="connsiteY116" fmla="*/ 2674088 h 4125432"/>
              <a:gd name="connsiteX117" fmla="*/ 3397102 w 11908465"/>
              <a:gd name="connsiteY117" fmla="*/ 2674088 h 4125432"/>
              <a:gd name="connsiteX118" fmla="*/ 3397102 w 11908465"/>
              <a:gd name="connsiteY118" fmla="*/ 2764465 h 4125432"/>
              <a:gd name="connsiteX119" fmla="*/ 3429000 w 11908465"/>
              <a:gd name="connsiteY119" fmla="*/ 2764465 h 4125432"/>
              <a:gd name="connsiteX120" fmla="*/ 3429000 w 11908465"/>
              <a:gd name="connsiteY120" fmla="*/ 2812311 h 4125432"/>
              <a:gd name="connsiteX121" fmla="*/ 3439632 w 11908465"/>
              <a:gd name="connsiteY121" fmla="*/ 2812311 h 4125432"/>
              <a:gd name="connsiteX122" fmla="*/ 3439632 w 11908465"/>
              <a:gd name="connsiteY122" fmla="*/ 2860158 h 4125432"/>
              <a:gd name="connsiteX123" fmla="*/ 3482163 w 11908465"/>
              <a:gd name="connsiteY123" fmla="*/ 2860158 h 4125432"/>
              <a:gd name="connsiteX124" fmla="*/ 3482163 w 11908465"/>
              <a:gd name="connsiteY124" fmla="*/ 2897372 h 4125432"/>
              <a:gd name="connsiteX125" fmla="*/ 3833037 w 11908465"/>
              <a:gd name="connsiteY125" fmla="*/ 2897372 h 4125432"/>
              <a:gd name="connsiteX126" fmla="*/ 3833037 w 11908465"/>
              <a:gd name="connsiteY126" fmla="*/ 2945218 h 4125432"/>
              <a:gd name="connsiteX127" fmla="*/ 3907465 w 11908465"/>
              <a:gd name="connsiteY127" fmla="*/ 2945218 h 4125432"/>
              <a:gd name="connsiteX128" fmla="*/ 3907465 w 11908465"/>
              <a:gd name="connsiteY128" fmla="*/ 2945218 h 4125432"/>
              <a:gd name="connsiteX129" fmla="*/ 3908073 w 11908465"/>
              <a:gd name="connsiteY129" fmla="*/ 2985700 h 4125432"/>
              <a:gd name="connsiteX130" fmla="*/ 3981727 w 11908465"/>
              <a:gd name="connsiteY130" fmla="*/ 2986032 h 4125432"/>
              <a:gd name="connsiteX131" fmla="*/ 3981893 w 11908465"/>
              <a:gd name="connsiteY131" fmla="*/ 3030279 h 4125432"/>
              <a:gd name="connsiteX132" fmla="*/ 4029739 w 11908465"/>
              <a:gd name="connsiteY132" fmla="*/ 3030279 h 4125432"/>
              <a:gd name="connsiteX133" fmla="*/ 4029739 w 11908465"/>
              <a:gd name="connsiteY133" fmla="*/ 3056860 h 4125432"/>
              <a:gd name="connsiteX134" fmla="*/ 4056321 w 11908465"/>
              <a:gd name="connsiteY134" fmla="*/ 3056860 h 4125432"/>
              <a:gd name="connsiteX135" fmla="*/ 4056321 w 11908465"/>
              <a:gd name="connsiteY135" fmla="*/ 3088758 h 4125432"/>
              <a:gd name="connsiteX136" fmla="*/ 4072270 w 11908465"/>
              <a:gd name="connsiteY136" fmla="*/ 3088758 h 4125432"/>
              <a:gd name="connsiteX137" fmla="*/ 4072270 w 11908465"/>
              <a:gd name="connsiteY137" fmla="*/ 3125972 h 4125432"/>
              <a:gd name="connsiteX138" fmla="*/ 4109484 w 11908465"/>
              <a:gd name="connsiteY138" fmla="*/ 3125972 h 4125432"/>
              <a:gd name="connsiteX139" fmla="*/ 4109484 w 11908465"/>
              <a:gd name="connsiteY139" fmla="*/ 3168502 h 4125432"/>
              <a:gd name="connsiteX140" fmla="*/ 4167963 w 11908465"/>
              <a:gd name="connsiteY140" fmla="*/ 3168502 h 4125432"/>
              <a:gd name="connsiteX141" fmla="*/ 4167963 w 11908465"/>
              <a:gd name="connsiteY141" fmla="*/ 3221665 h 4125432"/>
              <a:gd name="connsiteX142" fmla="*/ 4433777 w 11908465"/>
              <a:gd name="connsiteY142" fmla="*/ 3221665 h 4125432"/>
              <a:gd name="connsiteX143" fmla="*/ 4433777 w 11908465"/>
              <a:gd name="connsiteY143" fmla="*/ 3264195 h 4125432"/>
              <a:gd name="connsiteX144" fmla="*/ 4657060 w 11908465"/>
              <a:gd name="connsiteY144" fmla="*/ 3264195 h 4125432"/>
              <a:gd name="connsiteX145" fmla="*/ 4657060 w 11908465"/>
              <a:gd name="connsiteY145" fmla="*/ 3285460 h 4125432"/>
              <a:gd name="connsiteX146" fmla="*/ 5129489 w 11908465"/>
              <a:gd name="connsiteY146" fmla="*/ 3290832 h 4125432"/>
              <a:gd name="connsiteX147" fmla="*/ 5143777 w 11908465"/>
              <a:gd name="connsiteY147" fmla="*/ 3309883 h 4125432"/>
              <a:gd name="connsiteX148" fmla="*/ 5172739 w 11908465"/>
              <a:gd name="connsiteY148" fmla="*/ 3316417 h 4125432"/>
              <a:gd name="connsiteX149" fmla="*/ 5172739 w 11908465"/>
              <a:gd name="connsiteY149" fmla="*/ 3343939 h 4125432"/>
              <a:gd name="connsiteX150" fmla="*/ 5305646 w 11908465"/>
              <a:gd name="connsiteY150" fmla="*/ 3343939 h 4125432"/>
              <a:gd name="connsiteX151" fmla="*/ 5305646 w 11908465"/>
              <a:gd name="connsiteY151" fmla="*/ 3413051 h 4125432"/>
              <a:gd name="connsiteX152" fmla="*/ 5342860 w 11908465"/>
              <a:gd name="connsiteY152" fmla="*/ 3413051 h 4125432"/>
              <a:gd name="connsiteX153" fmla="*/ 5342860 w 11908465"/>
              <a:gd name="connsiteY153" fmla="*/ 3460897 h 4125432"/>
              <a:gd name="connsiteX154" fmla="*/ 5374758 w 11908465"/>
              <a:gd name="connsiteY154" fmla="*/ 3460897 h 4125432"/>
              <a:gd name="connsiteX155" fmla="*/ 5374758 w 11908465"/>
              <a:gd name="connsiteY155" fmla="*/ 3492795 h 4125432"/>
              <a:gd name="connsiteX156" fmla="*/ 5560828 w 11908465"/>
              <a:gd name="connsiteY156" fmla="*/ 3492795 h 4125432"/>
              <a:gd name="connsiteX157" fmla="*/ 5560828 w 11908465"/>
              <a:gd name="connsiteY157" fmla="*/ 3540641 h 4125432"/>
              <a:gd name="connsiteX158" fmla="*/ 6294474 w 11908465"/>
              <a:gd name="connsiteY158" fmla="*/ 3540641 h 4125432"/>
              <a:gd name="connsiteX159" fmla="*/ 6294474 w 11908465"/>
              <a:gd name="connsiteY159" fmla="*/ 3599121 h 4125432"/>
              <a:gd name="connsiteX160" fmla="*/ 6379535 w 11908465"/>
              <a:gd name="connsiteY160" fmla="*/ 3599121 h 4125432"/>
              <a:gd name="connsiteX161" fmla="*/ 6379535 w 11908465"/>
              <a:gd name="connsiteY161" fmla="*/ 3631018 h 4125432"/>
              <a:gd name="connsiteX162" fmla="*/ 6549656 w 11908465"/>
              <a:gd name="connsiteY162" fmla="*/ 3631018 h 4125432"/>
              <a:gd name="connsiteX163" fmla="*/ 6549656 w 11908465"/>
              <a:gd name="connsiteY163" fmla="*/ 3657600 h 4125432"/>
              <a:gd name="connsiteX164" fmla="*/ 6762307 w 11908465"/>
              <a:gd name="connsiteY164" fmla="*/ 3657600 h 4125432"/>
              <a:gd name="connsiteX165" fmla="*/ 6762307 w 11908465"/>
              <a:gd name="connsiteY165" fmla="*/ 3726711 h 4125432"/>
              <a:gd name="connsiteX166" fmla="*/ 6895214 w 11908465"/>
              <a:gd name="connsiteY166" fmla="*/ 3726711 h 4125432"/>
              <a:gd name="connsiteX167" fmla="*/ 6895214 w 11908465"/>
              <a:gd name="connsiteY167" fmla="*/ 3753293 h 4125432"/>
              <a:gd name="connsiteX168" fmla="*/ 7251405 w 11908465"/>
              <a:gd name="connsiteY168" fmla="*/ 3753293 h 4125432"/>
              <a:gd name="connsiteX169" fmla="*/ 7251405 w 11908465"/>
              <a:gd name="connsiteY169" fmla="*/ 3827721 h 4125432"/>
              <a:gd name="connsiteX170" fmla="*/ 7703288 w 11908465"/>
              <a:gd name="connsiteY170" fmla="*/ 3827721 h 4125432"/>
              <a:gd name="connsiteX171" fmla="*/ 7703288 w 11908465"/>
              <a:gd name="connsiteY171" fmla="*/ 3870251 h 4125432"/>
              <a:gd name="connsiteX172" fmla="*/ 7745818 w 11908465"/>
              <a:gd name="connsiteY172" fmla="*/ 3870251 h 4125432"/>
              <a:gd name="connsiteX173" fmla="*/ 7745818 w 11908465"/>
              <a:gd name="connsiteY173" fmla="*/ 3934046 h 4125432"/>
              <a:gd name="connsiteX174" fmla="*/ 7931888 w 11908465"/>
              <a:gd name="connsiteY174" fmla="*/ 3934046 h 4125432"/>
              <a:gd name="connsiteX175" fmla="*/ 7931888 w 11908465"/>
              <a:gd name="connsiteY175" fmla="*/ 3981893 h 4125432"/>
              <a:gd name="connsiteX176" fmla="*/ 10621925 w 11908465"/>
              <a:gd name="connsiteY176" fmla="*/ 3981893 h 4125432"/>
              <a:gd name="connsiteX177" fmla="*/ 10621925 w 11908465"/>
              <a:gd name="connsiteY177" fmla="*/ 4125432 h 4125432"/>
              <a:gd name="connsiteX178" fmla="*/ 11908465 w 11908465"/>
              <a:gd name="connsiteY178" fmla="*/ 4125432 h 4125432"/>
              <a:gd name="connsiteX0" fmla="*/ 0 w 11908465"/>
              <a:gd name="connsiteY0" fmla="*/ 0 h 4125432"/>
              <a:gd name="connsiteX1" fmla="*/ 132907 w 11908465"/>
              <a:gd name="connsiteY1" fmla="*/ 0 h 4125432"/>
              <a:gd name="connsiteX2" fmla="*/ 132907 w 11908465"/>
              <a:gd name="connsiteY2" fmla="*/ 37214 h 4125432"/>
              <a:gd name="connsiteX3" fmla="*/ 191386 w 11908465"/>
              <a:gd name="connsiteY3" fmla="*/ 37214 h 4125432"/>
              <a:gd name="connsiteX4" fmla="*/ 191386 w 11908465"/>
              <a:gd name="connsiteY4" fmla="*/ 63795 h 4125432"/>
              <a:gd name="connsiteX5" fmla="*/ 281763 w 11908465"/>
              <a:gd name="connsiteY5" fmla="*/ 63795 h 4125432"/>
              <a:gd name="connsiteX6" fmla="*/ 281763 w 11908465"/>
              <a:gd name="connsiteY6" fmla="*/ 90376 h 4125432"/>
              <a:gd name="connsiteX7" fmla="*/ 345558 w 11908465"/>
              <a:gd name="connsiteY7" fmla="*/ 90376 h 4125432"/>
              <a:gd name="connsiteX8" fmla="*/ 350874 w 11908465"/>
              <a:gd name="connsiteY8" fmla="*/ 95692 h 4125432"/>
              <a:gd name="connsiteX9" fmla="*/ 350874 w 11908465"/>
              <a:gd name="connsiteY9" fmla="*/ 95692 h 4125432"/>
              <a:gd name="connsiteX10" fmla="*/ 377456 w 11908465"/>
              <a:gd name="connsiteY10" fmla="*/ 122274 h 4125432"/>
              <a:gd name="connsiteX11" fmla="*/ 590107 w 11908465"/>
              <a:gd name="connsiteY11" fmla="*/ 122274 h 4125432"/>
              <a:gd name="connsiteX12" fmla="*/ 590107 w 11908465"/>
              <a:gd name="connsiteY12" fmla="*/ 170121 h 4125432"/>
              <a:gd name="connsiteX13" fmla="*/ 616688 w 11908465"/>
              <a:gd name="connsiteY13" fmla="*/ 170121 h 4125432"/>
              <a:gd name="connsiteX14" fmla="*/ 616688 w 11908465"/>
              <a:gd name="connsiteY14" fmla="*/ 244548 h 4125432"/>
              <a:gd name="connsiteX15" fmla="*/ 643270 w 11908465"/>
              <a:gd name="connsiteY15" fmla="*/ 244548 h 4125432"/>
              <a:gd name="connsiteX16" fmla="*/ 643270 w 11908465"/>
              <a:gd name="connsiteY16" fmla="*/ 297711 h 4125432"/>
              <a:gd name="connsiteX17" fmla="*/ 659219 w 11908465"/>
              <a:gd name="connsiteY17" fmla="*/ 313660 h 4125432"/>
              <a:gd name="connsiteX18" fmla="*/ 659219 w 11908465"/>
              <a:gd name="connsiteY18" fmla="*/ 393404 h 4125432"/>
              <a:gd name="connsiteX19" fmla="*/ 701749 w 11908465"/>
              <a:gd name="connsiteY19" fmla="*/ 393404 h 4125432"/>
              <a:gd name="connsiteX20" fmla="*/ 701749 w 11908465"/>
              <a:gd name="connsiteY20" fmla="*/ 430618 h 4125432"/>
              <a:gd name="connsiteX21" fmla="*/ 717698 w 11908465"/>
              <a:gd name="connsiteY21" fmla="*/ 430618 h 4125432"/>
              <a:gd name="connsiteX22" fmla="*/ 717698 w 11908465"/>
              <a:gd name="connsiteY22" fmla="*/ 451883 h 4125432"/>
              <a:gd name="connsiteX23" fmla="*/ 749595 w 11908465"/>
              <a:gd name="connsiteY23" fmla="*/ 451883 h 4125432"/>
              <a:gd name="connsiteX24" fmla="*/ 749595 w 11908465"/>
              <a:gd name="connsiteY24" fmla="*/ 542260 h 4125432"/>
              <a:gd name="connsiteX25" fmla="*/ 765544 w 11908465"/>
              <a:gd name="connsiteY25" fmla="*/ 542260 h 4125432"/>
              <a:gd name="connsiteX26" fmla="*/ 765544 w 11908465"/>
              <a:gd name="connsiteY26" fmla="*/ 590107 h 4125432"/>
              <a:gd name="connsiteX27" fmla="*/ 797442 w 11908465"/>
              <a:gd name="connsiteY27" fmla="*/ 590107 h 4125432"/>
              <a:gd name="connsiteX28" fmla="*/ 797442 w 11908465"/>
              <a:gd name="connsiteY28" fmla="*/ 632637 h 4125432"/>
              <a:gd name="connsiteX29" fmla="*/ 845288 w 11908465"/>
              <a:gd name="connsiteY29" fmla="*/ 632637 h 4125432"/>
              <a:gd name="connsiteX30" fmla="*/ 845288 w 11908465"/>
              <a:gd name="connsiteY30" fmla="*/ 659218 h 4125432"/>
              <a:gd name="connsiteX31" fmla="*/ 940981 w 11908465"/>
              <a:gd name="connsiteY31" fmla="*/ 659218 h 4125432"/>
              <a:gd name="connsiteX32" fmla="*/ 951614 w 11908465"/>
              <a:gd name="connsiteY32" fmla="*/ 669851 h 4125432"/>
              <a:gd name="connsiteX33" fmla="*/ 978195 w 11908465"/>
              <a:gd name="connsiteY33" fmla="*/ 669851 h 4125432"/>
              <a:gd name="connsiteX34" fmla="*/ 978195 w 11908465"/>
              <a:gd name="connsiteY34" fmla="*/ 696432 h 4125432"/>
              <a:gd name="connsiteX35" fmla="*/ 1084521 w 11908465"/>
              <a:gd name="connsiteY35" fmla="*/ 696432 h 4125432"/>
              <a:gd name="connsiteX36" fmla="*/ 1084521 w 11908465"/>
              <a:gd name="connsiteY36" fmla="*/ 738962 h 4125432"/>
              <a:gd name="connsiteX37" fmla="*/ 1111102 w 11908465"/>
              <a:gd name="connsiteY37" fmla="*/ 738962 h 4125432"/>
              <a:gd name="connsiteX38" fmla="*/ 1111102 w 11908465"/>
              <a:gd name="connsiteY38" fmla="*/ 754911 h 4125432"/>
              <a:gd name="connsiteX39" fmla="*/ 1148316 w 11908465"/>
              <a:gd name="connsiteY39" fmla="*/ 754911 h 4125432"/>
              <a:gd name="connsiteX40" fmla="*/ 1148316 w 11908465"/>
              <a:gd name="connsiteY40" fmla="*/ 770860 h 4125432"/>
              <a:gd name="connsiteX41" fmla="*/ 1244009 w 11908465"/>
              <a:gd name="connsiteY41" fmla="*/ 770860 h 4125432"/>
              <a:gd name="connsiteX42" fmla="*/ 1244009 w 11908465"/>
              <a:gd name="connsiteY42" fmla="*/ 808074 h 4125432"/>
              <a:gd name="connsiteX43" fmla="*/ 1265274 w 11908465"/>
              <a:gd name="connsiteY43" fmla="*/ 808074 h 4125432"/>
              <a:gd name="connsiteX44" fmla="*/ 1265274 w 11908465"/>
              <a:gd name="connsiteY44" fmla="*/ 871869 h 4125432"/>
              <a:gd name="connsiteX45" fmla="*/ 1291856 w 11908465"/>
              <a:gd name="connsiteY45" fmla="*/ 871869 h 4125432"/>
              <a:gd name="connsiteX46" fmla="*/ 1291856 w 11908465"/>
              <a:gd name="connsiteY46" fmla="*/ 914400 h 4125432"/>
              <a:gd name="connsiteX47" fmla="*/ 1307805 w 11908465"/>
              <a:gd name="connsiteY47" fmla="*/ 914400 h 4125432"/>
              <a:gd name="connsiteX48" fmla="*/ 1307805 w 11908465"/>
              <a:gd name="connsiteY48" fmla="*/ 962246 h 4125432"/>
              <a:gd name="connsiteX49" fmla="*/ 1329070 w 11908465"/>
              <a:gd name="connsiteY49" fmla="*/ 962246 h 4125432"/>
              <a:gd name="connsiteX50" fmla="*/ 1329070 w 11908465"/>
              <a:gd name="connsiteY50" fmla="*/ 1063255 h 4125432"/>
              <a:gd name="connsiteX51" fmla="*/ 1355651 w 11908465"/>
              <a:gd name="connsiteY51" fmla="*/ 1063255 h 4125432"/>
              <a:gd name="connsiteX52" fmla="*/ 1355651 w 11908465"/>
              <a:gd name="connsiteY52" fmla="*/ 1116418 h 4125432"/>
              <a:gd name="connsiteX53" fmla="*/ 1387549 w 11908465"/>
              <a:gd name="connsiteY53" fmla="*/ 1116418 h 4125432"/>
              <a:gd name="connsiteX54" fmla="*/ 1387549 w 11908465"/>
              <a:gd name="connsiteY54" fmla="*/ 1201479 h 4125432"/>
              <a:gd name="connsiteX55" fmla="*/ 1398181 w 11908465"/>
              <a:gd name="connsiteY55" fmla="*/ 1201479 h 4125432"/>
              <a:gd name="connsiteX56" fmla="*/ 1398181 w 11908465"/>
              <a:gd name="connsiteY56" fmla="*/ 1291855 h 4125432"/>
              <a:gd name="connsiteX57" fmla="*/ 1440711 w 11908465"/>
              <a:gd name="connsiteY57" fmla="*/ 1291855 h 4125432"/>
              <a:gd name="connsiteX58" fmla="*/ 1440711 w 11908465"/>
              <a:gd name="connsiteY58" fmla="*/ 1345018 h 4125432"/>
              <a:gd name="connsiteX59" fmla="*/ 1477925 w 11908465"/>
              <a:gd name="connsiteY59" fmla="*/ 1345018 h 4125432"/>
              <a:gd name="connsiteX60" fmla="*/ 1477925 w 11908465"/>
              <a:gd name="connsiteY60" fmla="*/ 1382232 h 4125432"/>
              <a:gd name="connsiteX61" fmla="*/ 1578935 w 11908465"/>
              <a:gd name="connsiteY61" fmla="*/ 1382232 h 4125432"/>
              <a:gd name="connsiteX62" fmla="*/ 1578935 w 11908465"/>
              <a:gd name="connsiteY62" fmla="*/ 1408814 h 4125432"/>
              <a:gd name="connsiteX63" fmla="*/ 1695893 w 11908465"/>
              <a:gd name="connsiteY63" fmla="*/ 1408814 h 4125432"/>
              <a:gd name="connsiteX64" fmla="*/ 1695893 w 11908465"/>
              <a:gd name="connsiteY64" fmla="*/ 1424762 h 4125432"/>
              <a:gd name="connsiteX65" fmla="*/ 1765005 w 11908465"/>
              <a:gd name="connsiteY65" fmla="*/ 1424762 h 4125432"/>
              <a:gd name="connsiteX66" fmla="*/ 1765005 w 11908465"/>
              <a:gd name="connsiteY66" fmla="*/ 1451344 h 4125432"/>
              <a:gd name="connsiteX67" fmla="*/ 1855381 w 11908465"/>
              <a:gd name="connsiteY67" fmla="*/ 1451344 h 4125432"/>
              <a:gd name="connsiteX68" fmla="*/ 1855381 w 11908465"/>
              <a:gd name="connsiteY68" fmla="*/ 1488558 h 4125432"/>
              <a:gd name="connsiteX69" fmla="*/ 1903228 w 11908465"/>
              <a:gd name="connsiteY69" fmla="*/ 1488558 h 4125432"/>
              <a:gd name="connsiteX70" fmla="*/ 1903228 w 11908465"/>
              <a:gd name="connsiteY70" fmla="*/ 1547037 h 4125432"/>
              <a:gd name="connsiteX71" fmla="*/ 1945758 w 11908465"/>
              <a:gd name="connsiteY71" fmla="*/ 1547037 h 4125432"/>
              <a:gd name="connsiteX72" fmla="*/ 1945758 w 11908465"/>
              <a:gd name="connsiteY72" fmla="*/ 1626781 h 4125432"/>
              <a:gd name="connsiteX73" fmla="*/ 1967023 w 11908465"/>
              <a:gd name="connsiteY73" fmla="*/ 1626781 h 4125432"/>
              <a:gd name="connsiteX74" fmla="*/ 1967023 w 11908465"/>
              <a:gd name="connsiteY74" fmla="*/ 1722474 h 4125432"/>
              <a:gd name="connsiteX75" fmla="*/ 2009553 w 11908465"/>
              <a:gd name="connsiteY75" fmla="*/ 1722474 h 4125432"/>
              <a:gd name="connsiteX76" fmla="*/ 2009553 w 11908465"/>
              <a:gd name="connsiteY76" fmla="*/ 1765004 h 4125432"/>
              <a:gd name="connsiteX77" fmla="*/ 2025502 w 11908465"/>
              <a:gd name="connsiteY77" fmla="*/ 1765004 h 4125432"/>
              <a:gd name="connsiteX78" fmla="*/ 2025502 w 11908465"/>
              <a:gd name="connsiteY78" fmla="*/ 1786269 h 4125432"/>
              <a:gd name="connsiteX79" fmla="*/ 2062716 w 11908465"/>
              <a:gd name="connsiteY79" fmla="*/ 1786269 h 4125432"/>
              <a:gd name="connsiteX80" fmla="*/ 2062716 w 11908465"/>
              <a:gd name="connsiteY80" fmla="*/ 1940441 h 4125432"/>
              <a:gd name="connsiteX81" fmla="*/ 2222205 w 11908465"/>
              <a:gd name="connsiteY81" fmla="*/ 1940441 h 4125432"/>
              <a:gd name="connsiteX82" fmla="*/ 2222205 w 11908465"/>
              <a:gd name="connsiteY82" fmla="*/ 1977655 h 4125432"/>
              <a:gd name="connsiteX83" fmla="*/ 2376377 w 11908465"/>
              <a:gd name="connsiteY83" fmla="*/ 1977655 h 4125432"/>
              <a:gd name="connsiteX84" fmla="*/ 2376377 w 11908465"/>
              <a:gd name="connsiteY84" fmla="*/ 1998921 h 4125432"/>
              <a:gd name="connsiteX85" fmla="*/ 2594344 w 11908465"/>
              <a:gd name="connsiteY85" fmla="*/ 1998921 h 4125432"/>
              <a:gd name="connsiteX86" fmla="*/ 2594344 w 11908465"/>
              <a:gd name="connsiteY86" fmla="*/ 2036135 h 4125432"/>
              <a:gd name="connsiteX87" fmla="*/ 2631558 w 11908465"/>
              <a:gd name="connsiteY87" fmla="*/ 2036135 h 4125432"/>
              <a:gd name="connsiteX88" fmla="*/ 2631558 w 11908465"/>
              <a:gd name="connsiteY88" fmla="*/ 2073348 h 4125432"/>
              <a:gd name="connsiteX89" fmla="*/ 2658139 w 11908465"/>
              <a:gd name="connsiteY89" fmla="*/ 2073348 h 4125432"/>
              <a:gd name="connsiteX90" fmla="*/ 2658139 w 11908465"/>
              <a:gd name="connsiteY90" fmla="*/ 2147776 h 4125432"/>
              <a:gd name="connsiteX91" fmla="*/ 2705986 w 11908465"/>
              <a:gd name="connsiteY91" fmla="*/ 2147776 h 4125432"/>
              <a:gd name="connsiteX92" fmla="*/ 2705986 w 11908465"/>
              <a:gd name="connsiteY92" fmla="*/ 2190307 h 4125432"/>
              <a:gd name="connsiteX93" fmla="*/ 2727251 w 11908465"/>
              <a:gd name="connsiteY93" fmla="*/ 2190307 h 4125432"/>
              <a:gd name="connsiteX94" fmla="*/ 2727251 w 11908465"/>
              <a:gd name="connsiteY94" fmla="*/ 2286000 h 4125432"/>
              <a:gd name="connsiteX95" fmla="*/ 2764465 w 11908465"/>
              <a:gd name="connsiteY95" fmla="*/ 2286000 h 4125432"/>
              <a:gd name="connsiteX96" fmla="*/ 2764465 w 11908465"/>
              <a:gd name="connsiteY96" fmla="*/ 2286000 h 4125432"/>
              <a:gd name="connsiteX97" fmla="*/ 2764465 w 11908465"/>
              <a:gd name="connsiteY97" fmla="*/ 2328530 h 4125432"/>
              <a:gd name="connsiteX98" fmla="*/ 2791046 w 11908465"/>
              <a:gd name="connsiteY98" fmla="*/ 2355111 h 4125432"/>
              <a:gd name="connsiteX99" fmla="*/ 2806995 w 11908465"/>
              <a:gd name="connsiteY99" fmla="*/ 2371060 h 4125432"/>
              <a:gd name="connsiteX100" fmla="*/ 2806995 w 11908465"/>
              <a:gd name="connsiteY100" fmla="*/ 2429539 h 4125432"/>
              <a:gd name="connsiteX101" fmla="*/ 2849525 w 11908465"/>
              <a:gd name="connsiteY101" fmla="*/ 2429539 h 4125432"/>
              <a:gd name="connsiteX102" fmla="*/ 2849525 w 11908465"/>
              <a:gd name="connsiteY102" fmla="*/ 2445488 h 4125432"/>
              <a:gd name="connsiteX103" fmla="*/ 2849525 w 11908465"/>
              <a:gd name="connsiteY103" fmla="*/ 2445488 h 4125432"/>
              <a:gd name="connsiteX104" fmla="*/ 2934586 w 11908465"/>
              <a:gd name="connsiteY104" fmla="*/ 2445488 h 4125432"/>
              <a:gd name="connsiteX105" fmla="*/ 2934586 w 11908465"/>
              <a:gd name="connsiteY105" fmla="*/ 2477386 h 4125432"/>
              <a:gd name="connsiteX106" fmla="*/ 3078125 w 11908465"/>
              <a:gd name="connsiteY106" fmla="*/ 2477386 h 4125432"/>
              <a:gd name="connsiteX107" fmla="*/ 3067493 w 11908465"/>
              <a:gd name="connsiteY107" fmla="*/ 2488018 h 4125432"/>
              <a:gd name="connsiteX108" fmla="*/ 3152553 w 11908465"/>
              <a:gd name="connsiteY108" fmla="*/ 2488018 h 4125432"/>
              <a:gd name="connsiteX109" fmla="*/ 3152553 w 11908465"/>
              <a:gd name="connsiteY109" fmla="*/ 2525232 h 4125432"/>
              <a:gd name="connsiteX110" fmla="*/ 3312042 w 11908465"/>
              <a:gd name="connsiteY110" fmla="*/ 2525232 h 4125432"/>
              <a:gd name="connsiteX111" fmla="*/ 3312042 w 11908465"/>
              <a:gd name="connsiteY111" fmla="*/ 2589028 h 4125432"/>
              <a:gd name="connsiteX112" fmla="*/ 3333307 w 11908465"/>
              <a:gd name="connsiteY112" fmla="*/ 2589028 h 4125432"/>
              <a:gd name="connsiteX113" fmla="*/ 3333307 w 11908465"/>
              <a:gd name="connsiteY113" fmla="*/ 2647507 h 4125432"/>
              <a:gd name="connsiteX114" fmla="*/ 3370521 w 11908465"/>
              <a:gd name="connsiteY114" fmla="*/ 2647507 h 4125432"/>
              <a:gd name="connsiteX115" fmla="*/ 3370521 w 11908465"/>
              <a:gd name="connsiteY115" fmla="*/ 2647507 h 4125432"/>
              <a:gd name="connsiteX116" fmla="*/ 3372127 w 11908465"/>
              <a:gd name="connsiteY116" fmla="*/ 2674088 h 4125432"/>
              <a:gd name="connsiteX117" fmla="*/ 3397102 w 11908465"/>
              <a:gd name="connsiteY117" fmla="*/ 2674088 h 4125432"/>
              <a:gd name="connsiteX118" fmla="*/ 3397102 w 11908465"/>
              <a:gd name="connsiteY118" fmla="*/ 2764465 h 4125432"/>
              <a:gd name="connsiteX119" fmla="*/ 3429000 w 11908465"/>
              <a:gd name="connsiteY119" fmla="*/ 2764465 h 4125432"/>
              <a:gd name="connsiteX120" fmla="*/ 3429000 w 11908465"/>
              <a:gd name="connsiteY120" fmla="*/ 2812311 h 4125432"/>
              <a:gd name="connsiteX121" fmla="*/ 3439632 w 11908465"/>
              <a:gd name="connsiteY121" fmla="*/ 2812311 h 4125432"/>
              <a:gd name="connsiteX122" fmla="*/ 3439632 w 11908465"/>
              <a:gd name="connsiteY122" fmla="*/ 2860158 h 4125432"/>
              <a:gd name="connsiteX123" fmla="*/ 3482163 w 11908465"/>
              <a:gd name="connsiteY123" fmla="*/ 2860158 h 4125432"/>
              <a:gd name="connsiteX124" fmla="*/ 3482163 w 11908465"/>
              <a:gd name="connsiteY124" fmla="*/ 2897372 h 4125432"/>
              <a:gd name="connsiteX125" fmla="*/ 3833037 w 11908465"/>
              <a:gd name="connsiteY125" fmla="*/ 2897372 h 4125432"/>
              <a:gd name="connsiteX126" fmla="*/ 3833037 w 11908465"/>
              <a:gd name="connsiteY126" fmla="*/ 2945218 h 4125432"/>
              <a:gd name="connsiteX127" fmla="*/ 3907465 w 11908465"/>
              <a:gd name="connsiteY127" fmla="*/ 2945218 h 4125432"/>
              <a:gd name="connsiteX128" fmla="*/ 3907465 w 11908465"/>
              <a:gd name="connsiteY128" fmla="*/ 2945218 h 4125432"/>
              <a:gd name="connsiteX129" fmla="*/ 3908073 w 11908465"/>
              <a:gd name="connsiteY129" fmla="*/ 2985700 h 4125432"/>
              <a:gd name="connsiteX130" fmla="*/ 3981727 w 11908465"/>
              <a:gd name="connsiteY130" fmla="*/ 2986032 h 4125432"/>
              <a:gd name="connsiteX131" fmla="*/ 3981893 w 11908465"/>
              <a:gd name="connsiteY131" fmla="*/ 3030279 h 4125432"/>
              <a:gd name="connsiteX132" fmla="*/ 4029739 w 11908465"/>
              <a:gd name="connsiteY132" fmla="*/ 3030279 h 4125432"/>
              <a:gd name="connsiteX133" fmla="*/ 4029739 w 11908465"/>
              <a:gd name="connsiteY133" fmla="*/ 3056860 h 4125432"/>
              <a:gd name="connsiteX134" fmla="*/ 4056321 w 11908465"/>
              <a:gd name="connsiteY134" fmla="*/ 3056860 h 4125432"/>
              <a:gd name="connsiteX135" fmla="*/ 4056321 w 11908465"/>
              <a:gd name="connsiteY135" fmla="*/ 3088758 h 4125432"/>
              <a:gd name="connsiteX136" fmla="*/ 4072270 w 11908465"/>
              <a:gd name="connsiteY136" fmla="*/ 3088758 h 4125432"/>
              <a:gd name="connsiteX137" fmla="*/ 4072270 w 11908465"/>
              <a:gd name="connsiteY137" fmla="*/ 3125972 h 4125432"/>
              <a:gd name="connsiteX138" fmla="*/ 4109484 w 11908465"/>
              <a:gd name="connsiteY138" fmla="*/ 3125972 h 4125432"/>
              <a:gd name="connsiteX139" fmla="*/ 4109484 w 11908465"/>
              <a:gd name="connsiteY139" fmla="*/ 3168502 h 4125432"/>
              <a:gd name="connsiteX140" fmla="*/ 4167963 w 11908465"/>
              <a:gd name="connsiteY140" fmla="*/ 3168502 h 4125432"/>
              <a:gd name="connsiteX141" fmla="*/ 4167963 w 11908465"/>
              <a:gd name="connsiteY141" fmla="*/ 3221665 h 4125432"/>
              <a:gd name="connsiteX142" fmla="*/ 4433777 w 11908465"/>
              <a:gd name="connsiteY142" fmla="*/ 3221665 h 4125432"/>
              <a:gd name="connsiteX143" fmla="*/ 4433777 w 11908465"/>
              <a:gd name="connsiteY143" fmla="*/ 3264195 h 4125432"/>
              <a:gd name="connsiteX144" fmla="*/ 4657060 w 11908465"/>
              <a:gd name="connsiteY144" fmla="*/ 3264195 h 4125432"/>
              <a:gd name="connsiteX145" fmla="*/ 4657060 w 11908465"/>
              <a:gd name="connsiteY145" fmla="*/ 3285460 h 4125432"/>
              <a:gd name="connsiteX146" fmla="*/ 5129489 w 11908465"/>
              <a:gd name="connsiteY146" fmla="*/ 3290832 h 4125432"/>
              <a:gd name="connsiteX147" fmla="*/ 5136633 w 11908465"/>
              <a:gd name="connsiteY147" fmla="*/ 3321789 h 4125432"/>
              <a:gd name="connsiteX148" fmla="*/ 5172739 w 11908465"/>
              <a:gd name="connsiteY148" fmla="*/ 3316417 h 4125432"/>
              <a:gd name="connsiteX149" fmla="*/ 5172739 w 11908465"/>
              <a:gd name="connsiteY149" fmla="*/ 3343939 h 4125432"/>
              <a:gd name="connsiteX150" fmla="*/ 5305646 w 11908465"/>
              <a:gd name="connsiteY150" fmla="*/ 3343939 h 4125432"/>
              <a:gd name="connsiteX151" fmla="*/ 5305646 w 11908465"/>
              <a:gd name="connsiteY151" fmla="*/ 3413051 h 4125432"/>
              <a:gd name="connsiteX152" fmla="*/ 5342860 w 11908465"/>
              <a:gd name="connsiteY152" fmla="*/ 3413051 h 4125432"/>
              <a:gd name="connsiteX153" fmla="*/ 5342860 w 11908465"/>
              <a:gd name="connsiteY153" fmla="*/ 3460897 h 4125432"/>
              <a:gd name="connsiteX154" fmla="*/ 5374758 w 11908465"/>
              <a:gd name="connsiteY154" fmla="*/ 3460897 h 4125432"/>
              <a:gd name="connsiteX155" fmla="*/ 5374758 w 11908465"/>
              <a:gd name="connsiteY155" fmla="*/ 3492795 h 4125432"/>
              <a:gd name="connsiteX156" fmla="*/ 5560828 w 11908465"/>
              <a:gd name="connsiteY156" fmla="*/ 3492795 h 4125432"/>
              <a:gd name="connsiteX157" fmla="*/ 5560828 w 11908465"/>
              <a:gd name="connsiteY157" fmla="*/ 3540641 h 4125432"/>
              <a:gd name="connsiteX158" fmla="*/ 6294474 w 11908465"/>
              <a:gd name="connsiteY158" fmla="*/ 3540641 h 4125432"/>
              <a:gd name="connsiteX159" fmla="*/ 6294474 w 11908465"/>
              <a:gd name="connsiteY159" fmla="*/ 3599121 h 4125432"/>
              <a:gd name="connsiteX160" fmla="*/ 6379535 w 11908465"/>
              <a:gd name="connsiteY160" fmla="*/ 3599121 h 4125432"/>
              <a:gd name="connsiteX161" fmla="*/ 6379535 w 11908465"/>
              <a:gd name="connsiteY161" fmla="*/ 3631018 h 4125432"/>
              <a:gd name="connsiteX162" fmla="*/ 6549656 w 11908465"/>
              <a:gd name="connsiteY162" fmla="*/ 3631018 h 4125432"/>
              <a:gd name="connsiteX163" fmla="*/ 6549656 w 11908465"/>
              <a:gd name="connsiteY163" fmla="*/ 3657600 h 4125432"/>
              <a:gd name="connsiteX164" fmla="*/ 6762307 w 11908465"/>
              <a:gd name="connsiteY164" fmla="*/ 3657600 h 4125432"/>
              <a:gd name="connsiteX165" fmla="*/ 6762307 w 11908465"/>
              <a:gd name="connsiteY165" fmla="*/ 3726711 h 4125432"/>
              <a:gd name="connsiteX166" fmla="*/ 6895214 w 11908465"/>
              <a:gd name="connsiteY166" fmla="*/ 3726711 h 4125432"/>
              <a:gd name="connsiteX167" fmla="*/ 6895214 w 11908465"/>
              <a:gd name="connsiteY167" fmla="*/ 3753293 h 4125432"/>
              <a:gd name="connsiteX168" fmla="*/ 7251405 w 11908465"/>
              <a:gd name="connsiteY168" fmla="*/ 3753293 h 4125432"/>
              <a:gd name="connsiteX169" fmla="*/ 7251405 w 11908465"/>
              <a:gd name="connsiteY169" fmla="*/ 3827721 h 4125432"/>
              <a:gd name="connsiteX170" fmla="*/ 7703288 w 11908465"/>
              <a:gd name="connsiteY170" fmla="*/ 3827721 h 4125432"/>
              <a:gd name="connsiteX171" fmla="*/ 7703288 w 11908465"/>
              <a:gd name="connsiteY171" fmla="*/ 3870251 h 4125432"/>
              <a:gd name="connsiteX172" fmla="*/ 7745818 w 11908465"/>
              <a:gd name="connsiteY172" fmla="*/ 3870251 h 4125432"/>
              <a:gd name="connsiteX173" fmla="*/ 7745818 w 11908465"/>
              <a:gd name="connsiteY173" fmla="*/ 3934046 h 4125432"/>
              <a:gd name="connsiteX174" fmla="*/ 7931888 w 11908465"/>
              <a:gd name="connsiteY174" fmla="*/ 3934046 h 4125432"/>
              <a:gd name="connsiteX175" fmla="*/ 7931888 w 11908465"/>
              <a:gd name="connsiteY175" fmla="*/ 3981893 h 4125432"/>
              <a:gd name="connsiteX176" fmla="*/ 10621925 w 11908465"/>
              <a:gd name="connsiteY176" fmla="*/ 3981893 h 4125432"/>
              <a:gd name="connsiteX177" fmla="*/ 10621925 w 11908465"/>
              <a:gd name="connsiteY177" fmla="*/ 4125432 h 4125432"/>
              <a:gd name="connsiteX178" fmla="*/ 11908465 w 11908465"/>
              <a:gd name="connsiteY178" fmla="*/ 4125432 h 4125432"/>
              <a:gd name="connsiteX0" fmla="*/ 0 w 11908465"/>
              <a:gd name="connsiteY0" fmla="*/ 0 h 4125432"/>
              <a:gd name="connsiteX1" fmla="*/ 132907 w 11908465"/>
              <a:gd name="connsiteY1" fmla="*/ 0 h 4125432"/>
              <a:gd name="connsiteX2" fmla="*/ 132907 w 11908465"/>
              <a:gd name="connsiteY2" fmla="*/ 37214 h 4125432"/>
              <a:gd name="connsiteX3" fmla="*/ 191386 w 11908465"/>
              <a:gd name="connsiteY3" fmla="*/ 37214 h 4125432"/>
              <a:gd name="connsiteX4" fmla="*/ 191386 w 11908465"/>
              <a:gd name="connsiteY4" fmla="*/ 63795 h 4125432"/>
              <a:gd name="connsiteX5" fmla="*/ 281763 w 11908465"/>
              <a:gd name="connsiteY5" fmla="*/ 63795 h 4125432"/>
              <a:gd name="connsiteX6" fmla="*/ 281763 w 11908465"/>
              <a:gd name="connsiteY6" fmla="*/ 90376 h 4125432"/>
              <a:gd name="connsiteX7" fmla="*/ 345558 w 11908465"/>
              <a:gd name="connsiteY7" fmla="*/ 90376 h 4125432"/>
              <a:gd name="connsiteX8" fmla="*/ 350874 w 11908465"/>
              <a:gd name="connsiteY8" fmla="*/ 95692 h 4125432"/>
              <a:gd name="connsiteX9" fmla="*/ 350874 w 11908465"/>
              <a:gd name="connsiteY9" fmla="*/ 95692 h 4125432"/>
              <a:gd name="connsiteX10" fmla="*/ 377456 w 11908465"/>
              <a:gd name="connsiteY10" fmla="*/ 122274 h 4125432"/>
              <a:gd name="connsiteX11" fmla="*/ 590107 w 11908465"/>
              <a:gd name="connsiteY11" fmla="*/ 122274 h 4125432"/>
              <a:gd name="connsiteX12" fmla="*/ 590107 w 11908465"/>
              <a:gd name="connsiteY12" fmla="*/ 170121 h 4125432"/>
              <a:gd name="connsiteX13" fmla="*/ 616688 w 11908465"/>
              <a:gd name="connsiteY13" fmla="*/ 170121 h 4125432"/>
              <a:gd name="connsiteX14" fmla="*/ 616688 w 11908465"/>
              <a:gd name="connsiteY14" fmla="*/ 244548 h 4125432"/>
              <a:gd name="connsiteX15" fmla="*/ 643270 w 11908465"/>
              <a:gd name="connsiteY15" fmla="*/ 244548 h 4125432"/>
              <a:gd name="connsiteX16" fmla="*/ 643270 w 11908465"/>
              <a:gd name="connsiteY16" fmla="*/ 297711 h 4125432"/>
              <a:gd name="connsiteX17" fmla="*/ 659219 w 11908465"/>
              <a:gd name="connsiteY17" fmla="*/ 313660 h 4125432"/>
              <a:gd name="connsiteX18" fmla="*/ 659219 w 11908465"/>
              <a:gd name="connsiteY18" fmla="*/ 393404 h 4125432"/>
              <a:gd name="connsiteX19" fmla="*/ 701749 w 11908465"/>
              <a:gd name="connsiteY19" fmla="*/ 393404 h 4125432"/>
              <a:gd name="connsiteX20" fmla="*/ 701749 w 11908465"/>
              <a:gd name="connsiteY20" fmla="*/ 430618 h 4125432"/>
              <a:gd name="connsiteX21" fmla="*/ 717698 w 11908465"/>
              <a:gd name="connsiteY21" fmla="*/ 430618 h 4125432"/>
              <a:gd name="connsiteX22" fmla="*/ 717698 w 11908465"/>
              <a:gd name="connsiteY22" fmla="*/ 451883 h 4125432"/>
              <a:gd name="connsiteX23" fmla="*/ 749595 w 11908465"/>
              <a:gd name="connsiteY23" fmla="*/ 451883 h 4125432"/>
              <a:gd name="connsiteX24" fmla="*/ 749595 w 11908465"/>
              <a:gd name="connsiteY24" fmla="*/ 542260 h 4125432"/>
              <a:gd name="connsiteX25" fmla="*/ 765544 w 11908465"/>
              <a:gd name="connsiteY25" fmla="*/ 542260 h 4125432"/>
              <a:gd name="connsiteX26" fmla="*/ 765544 w 11908465"/>
              <a:gd name="connsiteY26" fmla="*/ 590107 h 4125432"/>
              <a:gd name="connsiteX27" fmla="*/ 797442 w 11908465"/>
              <a:gd name="connsiteY27" fmla="*/ 590107 h 4125432"/>
              <a:gd name="connsiteX28" fmla="*/ 797442 w 11908465"/>
              <a:gd name="connsiteY28" fmla="*/ 632637 h 4125432"/>
              <a:gd name="connsiteX29" fmla="*/ 845288 w 11908465"/>
              <a:gd name="connsiteY29" fmla="*/ 632637 h 4125432"/>
              <a:gd name="connsiteX30" fmla="*/ 845288 w 11908465"/>
              <a:gd name="connsiteY30" fmla="*/ 659218 h 4125432"/>
              <a:gd name="connsiteX31" fmla="*/ 940981 w 11908465"/>
              <a:gd name="connsiteY31" fmla="*/ 659218 h 4125432"/>
              <a:gd name="connsiteX32" fmla="*/ 951614 w 11908465"/>
              <a:gd name="connsiteY32" fmla="*/ 669851 h 4125432"/>
              <a:gd name="connsiteX33" fmla="*/ 978195 w 11908465"/>
              <a:gd name="connsiteY33" fmla="*/ 669851 h 4125432"/>
              <a:gd name="connsiteX34" fmla="*/ 978195 w 11908465"/>
              <a:gd name="connsiteY34" fmla="*/ 696432 h 4125432"/>
              <a:gd name="connsiteX35" fmla="*/ 1084521 w 11908465"/>
              <a:gd name="connsiteY35" fmla="*/ 696432 h 4125432"/>
              <a:gd name="connsiteX36" fmla="*/ 1084521 w 11908465"/>
              <a:gd name="connsiteY36" fmla="*/ 738962 h 4125432"/>
              <a:gd name="connsiteX37" fmla="*/ 1111102 w 11908465"/>
              <a:gd name="connsiteY37" fmla="*/ 738962 h 4125432"/>
              <a:gd name="connsiteX38" fmla="*/ 1111102 w 11908465"/>
              <a:gd name="connsiteY38" fmla="*/ 754911 h 4125432"/>
              <a:gd name="connsiteX39" fmla="*/ 1148316 w 11908465"/>
              <a:gd name="connsiteY39" fmla="*/ 754911 h 4125432"/>
              <a:gd name="connsiteX40" fmla="*/ 1148316 w 11908465"/>
              <a:gd name="connsiteY40" fmla="*/ 770860 h 4125432"/>
              <a:gd name="connsiteX41" fmla="*/ 1244009 w 11908465"/>
              <a:gd name="connsiteY41" fmla="*/ 770860 h 4125432"/>
              <a:gd name="connsiteX42" fmla="*/ 1244009 w 11908465"/>
              <a:gd name="connsiteY42" fmla="*/ 808074 h 4125432"/>
              <a:gd name="connsiteX43" fmla="*/ 1265274 w 11908465"/>
              <a:gd name="connsiteY43" fmla="*/ 808074 h 4125432"/>
              <a:gd name="connsiteX44" fmla="*/ 1265274 w 11908465"/>
              <a:gd name="connsiteY44" fmla="*/ 871869 h 4125432"/>
              <a:gd name="connsiteX45" fmla="*/ 1291856 w 11908465"/>
              <a:gd name="connsiteY45" fmla="*/ 871869 h 4125432"/>
              <a:gd name="connsiteX46" fmla="*/ 1291856 w 11908465"/>
              <a:gd name="connsiteY46" fmla="*/ 914400 h 4125432"/>
              <a:gd name="connsiteX47" fmla="*/ 1307805 w 11908465"/>
              <a:gd name="connsiteY47" fmla="*/ 914400 h 4125432"/>
              <a:gd name="connsiteX48" fmla="*/ 1307805 w 11908465"/>
              <a:gd name="connsiteY48" fmla="*/ 962246 h 4125432"/>
              <a:gd name="connsiteX49" fmla="*/ 1329070 w 11908465"/>
              <a:gd name="connsiteY49" fmla="*/ 962246 h 4125432"/>
              <a:gd name="connsiteX50" fmla="*/ 1329070 w 11908465"/>
              <a:gd name="connsiteY50" fmla="*/ 1063255 h 4125432"/>
              <a:gd name="connsiteX51" fmla="*/ 1355651 w 11908465"/>
              <a:gd name="connsiteY51" fmla="*/ 1063255 h 4125432"/>
              <a:gd name="connsiteX52" fmla="*/ 1355651 w 11908465"/>
              <a:gd name="connsiteY52" fmla="*/ 1116418 h 4125432"/>
              <a:gd name="connsiteX53" fmla="*/ 1387549 w 11908465"/>
              <a:gd name="connsiteY53" fmla="*/ 1116418 h 4125432"/>
              <a:gd name="connsiteX54" fmla="*/ 1387549 w 11908465"/>
              <a:gd name="connsiteY54" fmla="*/ 1201479 h 4125432"/>
              <a:gd name="connsiteX55" fmla="*/ 1398181 w 11908465"/>
              <a:gd name="connsiteY55" fmla="*/ 1201479 h 4125432"/>
              <a:gd name="connsiteX56" fmla="*/ 1398181 w 11908465"/>
              <a:gd name="connsiteY56" fmla="*/ 1291855 h 4125432"/>
              <a:gd name="connsiteX57" fmla="*/ 1440711 w 11908465"/>
              <a:gd name="connsiteY57" fmla="*/ 1291855 h 4125432"/>
              <a:gd name="connsiteX58" fmla="*/ 1440711 w 11908465"/>
              <a:gd name="connsiteY58" fmla="*/ 1345018 h 4125432"/>
              <a:gd name="connsiteX59" fmla="*/ 1477925 w 11908465"/>
              <a:gd name="connsiteY59" fmla="*/ 1345018 h 4125432"/>
              <a:gd name="connsiteX60" fmla="*/ 1477925 w 11908465"/>
              <a:gd name="connsiteY60" fmla="*/ 1382232 h 4125432"/>
              <a:gd name="connsiteX61" fmla="*/ 1578935 w 11908465"/>
              <a:gd name="connsiteY61" fmla="*/ 1382232 h 4125432"/>
              <a:gd name="connsiteX62" fmla="*/ 1578935 w 11908465"/>
              <a:gd name="connsiteY62" fmla="*/ 1408814 h 4125432"/>
              <a:gd name="connsiteX63" fmla="*/ 1695893 w 11908465"/>
              <a:gd name="connsiteY63" fmla="*/ 1408814 h 4125432"/>
              <a:gd name="connsiteX64" fmla="*/ 1695893 w 11908465"/>
              <a:gd name="connsiteY64" fmla="*/ 1424762 h 4125432"/>
              <a:gd name="connsiteX65" fmla="*/ 1765005 w 11908465"/>
              <a:gd name="connsiteY65" fmla="*/ 1424762 h 4125432"/>
              <a:gd name="connsiteX66" fmla="*/ 1765005 w 11908465"/>
              <a:gd name="connsiteY66" fmla="*/ 1451344 h 4125432"/>
              <a:gd name="connsiteX67" fmla="*/ 1855381 w 11908465"/>
              <a:gd name="connsiteY67" fmla="*/ 1451344 h 4125432"/>
              <a:gd name="connsiteX68" fmla="*/ 1855381 w 11908465"/>
              <a:gd name="connsiteY68" fmla="*/ 1488558 h 4125432"/>
              <a:gd name="connsiteX69" fmla="*/ 1903228 w 11908465"/>
              <a:gd name="connsiteY69" fmla="*/ 1488558 h 4125432"/>
              <a:gd name="connsiteX70" fmla="*/ 1903228 w 11908465"/>
              <a:gd name="connsiteY70" fmla="*/ 1547037 h 4125432"/>
              <a:gd name="connsiteX71" fmla="*/ 1945758 w 11908465"/>
              <a:gd name="connsiteY71" fmla="*/ 1547037 h 4125432"/>
              <a:gd name="connsiteX72" fmla="*/ 1945758 w 11908465"/>
              <a:gd name="connsiteY72" fmla="*/ 1626781 h 4125432"/>
              <a:gd name="connsiteX73" fmla="*/ 1967023 w 11908465"/>
              <a:gd name="connsiteY73" fmla="*/ 1626781 h 4125432"/>
              <a:gd name="connsiteX74" fmla="*/ 1967023 w 11908465"/>
              <a:gd name="connsiteY74" fmla="*/ 1722474 h 4125432"/>
              <a:gd name="connsiteX75" fmla="*/ 2009553 w 11908465"/>
              <a:gd name="connsiteY75" fmla="*/ 1722474 h 4125432"/>
              <a:gd name="connsiteX76" fmla="*/ 2009553 w 11908465"/>
              <a:gd name="connsiteY76" fmla="*/ 1765004 h 4125432"/>
              <a:gd name="connsiteX77" fmla="*/ 2025502 w 11908465"/>
              <a:gd name="connsiteY77" fmla="*/ 1765004 h 4125432"/>
              <a:gd name="connsiteX78" fmla="*/ 2025502 w 11908465"/>
              <a:gd name="connsiteY78" fmla="*/ 1786269 h 4125432"/>
              <a:gd name="connsiteX79" fmla="*/ 2062716 w 11908465"/>
              <a:gd name="connsiteY79" fmla="*/ 1786269 h 4125432"/>
              <a:gd name="connsiteX80" fmla="*/ 2062716 w 11908465"/>
              <a:gd name="connsiteY80" fmla="*/ 1940441 h 4125432"/>
              <a:gd name="connsiteX81" fmla="*/ 2222205 w 11908465"/>
              <a:gd name="connsiteY81" fmla="*/ 1940441 h 4125432"/>
              <a:gd name="connsiteX82" fmla="*/ 2222205 w 11908465"/>
              <a:gd name="connsiteY82" fmla="*/ 1977655 h 4125432"/>
              <a:gd name="connsiteX83" fmla="*/ 2376377 w 11908465"/>
              <a:gd name="connsiteY83" fmla="*/ 1977655 h 4125432"/>
              <a:gd name="connsiteX84" fmla="*/ 2376377 w 11908465"/>
              <a:gd name="connsiteY84" fmla="*/ 1998921 h 4125432"/>
              <a:gd name="connsiteX85" fmla="*/ 2594344 w 11908465"/>
              <a:gd name="connsiteY85" fmla="*/ 1998921 h 4125432"/>
              <a:gd name="connsiteX86" fmla="*/ 2594344 w 11908465"/>
              <a:gd name="connsiteY86" fmla="*/ 2036135 h 4125432"/>
              <a:gd name="connsiteX87" fmla="*/ 2631558 w 11908465"/>
              <a:gd name="connsiteY87" fmla="*/ 2036135 h 4125432"/>
              <a:gd name="connsiteX88" fmla="*/ 2631558 w 11908465"/>
              <a:gd name="connsiteY88" fmla="*/ 2073348 h 4125432"/>
              <a:gd name="connsiteX89" fmla="*/ 2658139 w 11908465"/>
              <a:gd name="connsiteY89" fmla="*/ 2073348 h 4125432"/>
              <a:gd name="connsiteX90" fmla="*/ 2658139 w 11908465"/>
              <a:gd name="connsiteY90" fmla="*/ 2147776 h 4125432"/>
              <a:gd name="connsiteX91" fmla="*/ 2705986 w 11908465"/>
              <a:gd name="connsiteY91" fmla="*/ 2147776 h 4125432"/>
              <a:gd name="connsiteX92" fmla="*/ 2705986 w 11908465"/>
              <a:gd name="connsiteY92" fmla="*/ 2190307 h 4125432"/>
              <a:gd name="connsiteX93" fmla="*/ 2727251 w 11908465"/>
              <a:gd name="connsiteY93" fmla="*/ 2190307 h 4125432"/>
              <a:gd name="connsiteX94" fmla="*/ 2727251 w 11908465"/>
              <a:gd name="connsiteY94" fmla="*/ 2286000 h 4125432"/>
              <a:gd name="connsiteX95" fmla="*/ 2764465 w 11908465"/>
              <a:gd name="connsiteY95" fmla="*/ 2286000 h 4125432"/>
              <a:gd name="connsiteX96" fmla="*/ 2764465 w 11908465"/>
              <a:gd name="connsiteY96" fmla="*/ 2286000 h 4125432"/>
              <a:gd name="connsiteX97" fmla="*/ 2764465 w 11908465"/>
              <a:gd name="connsiteY97" fmla="*/ 2328530 h 4125432"/>
              <a:gd name="connsiteX98" fmla="*/ 2791046 w 11908465"/>
              <a:gd name="connsiteY98" fmla="*/ 2355111 h 4125432"/>
              <a:gd name="connsiteX99" fmla="*/ 2806995 w 11908465"/>
              <a:gd name="connsiteY99" fmla="*/ 2371060 h 4125432"/>
              <a:gd name="connsiteX100" fmla="*/ 2806995 w 11908465"/>
              <a:gd name="connsiteY100" fmla="*/ 2429539 h 4125432"/>
              <a:gd name="connsiteX101" fmla="*/ 2849525 w 11908465"/>
              <a:gd name="connsiteY101" fmla="*/ 2429539 h 4125432"/>
              <a:gd name="connsiteX102" fmla="*/ 2849525 w 11908465"/>
              <a:gd name="connsiteY102" fmla="*/ 2445488 h 4125432"/>
              <a:gd name="connsiteX103" fmla="*/ 2849525 w 11908465"/>
              <a:gd name="connsiteY103" fmla="*/ 2445488 h 4125432"/>
              <a:gd name="connsiteX104" fmla="*/ 2934586 w 11908465"/>
              <a:gd name="connsiteY104" fmla="*/ 2445488 h 4125432"/>
              <a:gd name="connsiteX105" fmla="*/ 2934586 w 11908465"/>
              <a:gd name="connsiteY105" fmla="*/ 2477386 h 4125432"/>
              <a:gd name="connsiteX106" fmla="*/ 3078125 w 11908465"/>
              <a:gd name="connsiteY106" fmla="*/ 2477386 h 4125432"/>
              <a:gd name="connsiteX107" fmla="*/ 3067493 w 11908465"/>
              <a:gd name="connsiteY107" fmla="*/ 2488018 h 4125432"/>
              <a:gd name="connsiteX108" fmla="*/ 3152553 w 11908465"/>
              <a:gd name="connsiteY108" fmla="*/ 2488018 h 4125432"/>
              <a:gd name="connsiteX109" fmla="*/ 3152553 w 11908465"/>
              <a:gd name="connsiteY109" fmla="*/ 2525232 h 4125432"/>
              <a:gd name="connsiteX110" fmla="*/ 3312042 w 11908465"/>
              <a:gd name="connsiteY110" fmla="*/ 2525232 h 4125432"/>
              <a:gd name="connsiteX111" fmla="*/ 3312042 w 11908465"/>
              <a:gd name="connsiteY111" fmla="*/ 2589028 h 4125432"/>
              <a:gd name="connsiteX112" fmla="*/ 3333307 w 11908465"/>
              <a:gd name="connsiteY112" fmla="*/ 2589028 h 4125432"/>
              <a:gd name="connsiteX113" fmla="*/ 3333307 w 11908465"/>
              <a:gd name="connsiteY113" fmla="*/ 2647507 h 4125432"/>
              <a:gd name="connsiteX114" fmla="*/ 3370521 w 11908465"/>
              <a:gd name="connsiteY114" fmla="*/ 2647507 h 4125432"/>
              <a:gd name="connsiteX115" fmla="*/ 3370521 w 11908465"/>
              <a:gd name="connsiteY115" fmla="*/ 2647507 h 4125432"/>
              <a:gd name="connsiteX116" fmla="*/ 3372127 w 11908465"/>
              <a:gd name="connsiteY116" fmla="*/ 2674088 h 4125432"/>
              <a:gd name="connsiteX117" fmla="*/ 3397102 w 11908465"/>
              <a:gd name="connsiteY117" fmla="*/ 2674088 h 4125432"/>
              <a:gd name="connsiteX118" fmla="*/ 3397102 w 11908465"/>
              <a:gd name="connsiteY118" fmla="*/ 2764465 h 4125432"/>
              <a:gd name="connsiteX119" fmla="*/ 3429000 w 11908465"/>
              <a:gd name="connsiteY119" fmla="*/ 2764465 h 4125432"/>
              <a:gd name="connsiteX120" fmla="*/ 3429000 w 11908465"/>
              <a:gd name="connsiteY120" fmla="*/ 2812311 h 4125432"/>
              <a:gd name="connsiteX121" fmla="*/ 3439632 w 11908465"/>
              <a:gd name="connsiteY121" fmla="*/ 2812311 h 4125432"/>
              <a:gd name="connsiteX122" fmla="*/ 3439632 w 11908465"/>
              <a:gd name="connsiteY122" fmla="*/ 2860158 h 4125432"/>
              <a:gd name="connsiteX123" fmla="*/ 3482163 w 11908465"/>
              <a:gd name="connsiteY123" fmla="*/ 2860158 h 4125432"/>
              <a:gd name="connsiteX124" fmla="*/ 3482163 w 11908465"/>
              <a:gd name="connsiteY124" fmla="*/ 2897372 h 4125432"/>
              <a:gd name="connsiteX125" fmla="*/ 3833037 w 11908465"/>
              <a:gd name="connsiteY125" fmla="*/ 2897372 h 4125432"/>
              <a:gd name="connsiteX126" fmla="*/ 3833037 w 11908465"/>
              <a:gd name="connsiteY126" fmla="*/ 2945218 h 4125432"/>
              <a:gd name="connsiteX127" fmla="*/ 3907465 w 11908465"/>
              <a:gd name="connsiteY127" fmla="*/ 2945218 h 4125432"/>
              <a:gd name="connsiteX128" fmla="*/ 3907465 w 11908465"/>
              <a:gd name="connsiteY128" fmla="*/ 2945218 h 4125432"/>
              <a:gd name="connsiteX129" fmla="*/ 3908073 w 11908465"/>
              <a:gd name="connsiteY129" fmla="*/ 2985700 h 4125432"/>
              <a:gd name="connsiteX130" fmla="*/ 3981727 w 11908465"/>
              <a:gd name="connsiteY130" fmla="*/ 2986032 h 4125432"/>
              <a:gd name="connsiteX131" fmla="*/ 3981893 w 11908465"/>
              <a:gd name="connsiteY131" fmla="*/ 3030279 h 4125432"/>
              <a:gd name="connsiteX132" fmla="*/ 4029739 w 11908465"/>
              <a:gd name="connsiteY132" fmla="*/ 3030279 h 4125432"/>
              <a:gd name="connsiteX133" fmla="*/ 4029739 w 11908465"/>
              <a:gd name="connsiteY133" fmla="*/ 3056860 h 4125432"/>
              <a:gd name="connsiteX134" fmla="*/ 4056321 w 11908465"/>
              <a:gd name="connsiteY134" fmla="*/ 3056860 h 4125432"/>
              <a:gd name="connsiteX135" fmla="*/ 4056321 w 11908465"/>
              <a:gd name="connsiteY135" fmla="*/ 3088758 h 4125432"/>
              <a:gd name="connsiteX136" fmla="*/ 4072270 w 11908465"/>
              <a:gd name="connsiteY136" fmla="*/ 3088758 h 4125432"/>
              <a:gd name="connsiteX137" fmla="*/ 4072270 w 11908465"/>
              <a:gd name="connsiteY137" fmla="*/ 3125972 h 4125432"/>
              <a:gd name="connsiteX138" fmla="*/ 4109484 w 11908465"/>
              <a:gd name="connsiteY138" fmla="*/ 3125972 h 4125432"/>
              <a:gd name="connsiteX139" fmla="*/ 4109484 w 11908465"/>
              <a:gd name="connsiteY139" fmla="*/ 3168502 h 4125432"/>
              <a:gd name="connsiteX140" fmla="*/ 4167963 w 11908465"/>
              <a:gd name="connsiteY140" fmla="*/ 3168502 h 4125432"/>
              <a:gd name="connsiteX141" fmla="*/ 4167963 w 11908465"/>
              <a:gd name="connsiteY141" fmla="*/ 3221665 h 4125432"/>
              <a:gd name="connsiteX142" fmla="*/ 4433777 w 11908465"/>
              <a:gd name="connsiteY142" fmla="*/ 3221665 h 4125432"/>
              <a:gd name="connsiteX143" fmla="*/ 4433777 w 11908465"/>
              <a:gd name="connsiteY143" fmla="*/ 3264195 h 4125432"/>
              <a:gd name="connsiteX144" fmla="*/ 4657060 w 11908465"/>
              <a:gd name="connsiteY144" fmla="*/ 3264195 h 4125432"/>
              <a:gd name="connsiteX145" fmla="*/ 4657060 w 11908465"/>
              <a:gd name="connsiteY145" fmla="*/ 3285460 h 4125432"/>
              <a:gd name="connsiteX146" fmla="*/ 5129489 w 11908465"/>
              <a:gd name="connsiteY146" fmla="*/ 3290832 h 4125432"/>
              <a:gd name="connsiteX147" fmla="*/ 5136633 w 11908465"/>
              <a:gd name="connsiteY147" fmla="*/ 3321789 h 4125432"/>
              <a:gd name="connsiteX148" fmla="*/ 5172739 w 11908465"/>
              <a:gd name="connsiteY148" fmla="*/ 3316417 h 4125432"/>
              <a:gd name="connsiteX149" fmla="*/ 5172739 w 11908465"/>
              <a:gd name="connsiteY149" fmla="*/ 3343939 h 4125432"/>
              <a:gd name="connsiteX150" fmla="*/ 5305646 w 11908465"/>
              <a:gd name="connsiteY150" fmla="*/ 3343939 h 4125432"/>
              <a:gd name="connsiteX151" fmla="*/ 5305646 w 11908465"/>
              <a:gd name="connsiteY151" fmla="*/ 3413051 h 4125432"/>
              <a:gd name="connsiteX152" fmla="*/ 5342860 w 11908465"/>
              <a:gd name="connsiteY152" fmla="*/ 3413051 h 4125432"/>
              <a:gd name="connsiteX153" fmla="*/ 5342860 w 11908465"/>
              <a:gd name="connsiteY153" fmla="*/ 3460897 h 4125432"/>
              <a:gd name="connsiteX154" fmla="*/ 5374758 w 11908465"/>
              <a:gd name="connsiteY154" fmla="*/ 3460897 h 4125432"/>
              <a:gd name="connsiteX155" fmla="*/ 5374758 w 11908465"/>
              <a:gd name="connsiteY155" fmla="*/ 3492795 h 4125432"/>
              <a:gd name="connsiteX156" fmla="*/ 5560828 w 11908465"/>
              <a:gd name="connsiteY156" fmla="*/ 3492795 h 4125432"/>
              <a:gd name="connsiteX157" fmla="*/ 5560828 w 11908465"/>
              <a:gd name="connsiteY157" fmla="*/ 3540641 h 4125432"/>
              <a:gd name="connsiteX158" fmla="*/ 6294474 w 11908465"/>
              <a:gd name="connsiteY158" fmla="*/ 3540641 h 4125432"/>
              <a:gd name="connsiteX159" fmla="*/ 6294474 w 11908465"/>
              <a:gd name="connsiteY159" fmla="*/ 3599121 h 4125432"/>
              <a:gd name="connsiteX160" fmla="*/ 6379535 w 11908465"/>
              <a:gd name="connsiteY160" fmla="*/ 3599121 h 4125432"/>
              <a:gd name="connsiteX161" fmla="*/ 6379535 w 11908465"/>
              <a:gd name="connsiteY161" fmla="*/ 3631018 h 4125432"/>
              <a:gd name="connsiteX162" fmla="*/ 6549656 w 11908465"/>
              <a:gd name="connsiteY162" fmla="*/ 3631018 h 4125432"/>
              <a:gd name="connsiteX163" fmla="*/ 6549656 w 11908465"/>
              <a:gd name="connsiteY163" fmla="*/ 3657600 h 4125432"/>
              <a:gd name="connsiteX164" fmla="*/ 6762307 w 11908465"/>
              <a:gd name="connsiteY164" fmla="*/ 3657600 h 4125432"/>
              <a:gd name="connsiteX165" fmla="*/ 6762307 w 11908465"/>
              <a:gd name="connsiteY165" fmla="*/ 3726711 h 4125432"/>
              <a:gd name="connsiteX166" fmla="*/ 6895214 w 11908465"/>
              <a:gd name="connsiteY166" fmla="*/ 3726711 h 4125432"/>
              <a:gd name="connsiteX167" fmla="*/ 6895214 w 11908465"/>
              <a:gd name="connsiteY167" fmla="*/ 3753293 h 4125432"/>
              <a:gd name="connsiteX168" fmla="*/ 7251405 w 11908465"/>
              <a:gd name="connsiteY168" fmla="*/ 3753293 h 4125432"/>
              <a:gd name="connsiteX169" fmla="*/ 7251405 w 11908465"/>
              <a:gd name="connsiteY169" fmla="*/ 3827721 h 4125432"/>
              <a:gd name="connsiteX170" fmla="*/ 7703288 w 11908465"/>
              <a:gd name="connsiteY170" fmla="*/ 3827721 h 4125432"/>
              <a:gd name="connsiteX171" fmla="*/ 7703288 w 11908465"/>
              <a:gd name="connsiteY171" fmla="*/ 3870251 h 4125432"/>
              <a:gd name="connsiteX172" fmla="*/ 7745818 w 11908465"/>
              <a:gd name="connsiteY172" fmla="*/ 3870251 h 4125432"/>
              <a:gd name="connsiteX173" fmla="*/ 7745818 w 11908465"/>
              <a:gd name="connsiteY173" fmla="*/ 3934046 h 4125432"/>
              <a:gd name="connsiteX174" fmla="*/ 7931888 w 11908465"/>
              <a:gd name="connsiteY174" fmla="*/ 3934046 h 4125432"/>
              <a:gd name="connsiteX175" fmla="*/ 7931888 w 11908465"/>
              <a:gd name="connsiteY175" fmla="*/ 3981893 h 4125432"/>
              <a:gd name="connsiteX176" fmla="*/ 10621925 w 11908465"/>
              <a:gd name="connsiteY176" fmla="*/ 3981893 h 4125432"/>
              <a:gd name="connsiteX177" fmla="*/ 10621925 w 11908465"/>
              <a:gd name="connsiteY177" fmla="*/ 4125432 h 4125432"/>
              <a:gd name="connsiteX178" fmla="*/ 11908465 w 11908465"/>
              <a:gd name="connsiteY178" fmla="*/ 4125432 h 4125432"/>
              <a:gd name="connsiteX0" fmla="*/ 0 w 11908465"/>
              <a:gd name="connsiteY0" fmla="*/ 0 h 4125432"/>
              <a:gd name="connsiteX1" fmla="*/ 132907 w 11908465"/>
              <a:gd name="connsiteY1" fmla="*/ 0 h 4125432"/>
              <a:gd name="connsiteX2" fmla="*/ 132907 w 11908465"/>
              <a:gd name="connsiteY2" fmla="*/ 37214 h 4125432"/>
              <a:gd name="connsiteX3" fmla="*/ 191386 w 11908465"/>
              <a:gd name="connsiteY3" fmla="*/ 37214 h 4125432"/>
              <a:gd name="connsiteX4" fmla="*/ 191386 w 11908465"/>
              <a:gd name="connsiteY4" fmla="*/ 63795 h 4125432"/>
              <a:gd name="connsiteX5" fmla="*/ 281763 w 11908465"/>
              <a:gd name="connsiteY5" fmla="*/ 63795 h 4125432"/>
              <a:gd name="connsiteX6" fmla="*/ 281763 w 11908465"/>
              <a:gd name="connsiteY6" fmla="*/ 90376 h 4125432"/>
              <a:gd name="connsiteX7" fmla="*/ 345558 w 11908465"/>
              <a:gd name="connsiteY7" fmla="*/ 90376 h 4125432"/>
              <a:gd name="connsiteX8" fmla="*/ 350874 w 11908465"/>
              <a:gd name="connsiteY8" fmla="*/ 95692 h 4125432"/>
              <a:gd name="connsiteX9" fmla="*/ 350874 w 11908465"/>
              <a:gd name="connsiteY9" fmla="*/ 95692 h 4125432"/>
              <a:gd name="connsiteX10" fmla="*/ 377456 w 11908465"/>
              <a:gd name="connsiteY10" fmla="*/ 122274 h 4125432"/>
              <a:gd name="connsiteX11" fmla="*/ 590107 w 11908465"/>
              <a:gd name="connsiteY11" fmla="*/ 122274 h 4125432"/>
              <a:gd name="connsiteX12" fmla="*/ 590107 w 11908465"/>
              <a:gd name="connsiteY12" fmla="*/ 170121 h 4125432"/>
              <a:gd name="connsiteX13" fmla="*/ 616688 w 11908465"/>
              <a:gd name="connsiteY13" fmla="*/ 170121 h 4125432"/>
              <a:gd name="connsiteX14" fmla="*/ 616688 w 11908465"/>
              <a:gd name="connsiteY14" fmla="*/ 244548 h 4125432"/>
              <a:gd name="connsiteX15" fmla="*/ 643270 w 11908465"/>
              <a:gd name="connsiteY15" fmla="*/ 244548 h 4125432"/>
              <a:gd name="connsiteX16" fmla="*/ 643270 w 11908465"/>
              <a:gd name="connsiteY16" fmla="*/ 297711 h 4125432"/>
              <a:gd name="connsiteX17" fmla="*/ 659219 w 11908465"/>
              <a:gd name="connsiteY17" fmla="*/ 313660 h 4125432"/>
              <a:gd name="connsiteX18" fmla="*/ 659219 w 11908465"/>
              <a:gd name="connsiteY18" fmla="*/ 393404 h 4125432"/>
              <a:gd name="connsiteX19" fmla="*/ 701749 w 11908465"/>
              <a:gd name="connsiteY19" fmla="*/ 393404 h 4125432"/>
              <a:gd name="connsiteX20" fmla="*/ 701749 w 11908465"/>
              <a:gd name="connsiteY20" fmla="*/ 430618 h 4125432"/>
              <a:gd name="connsiteX21" fmla="*/ 717698 w 11908465"/>
              <a:gd name="connsiteY21" fmla="*/ 430618 h 4125432"/>
              <a:gd name="connsiteX22" fmla="*/ 717698 w 11908465"/>
              <a:gd name="connsiteY22" fmla="*/ 451883 h 4125432"/>
              <a:gd name="connsiteX23" fmla="*/ 749595 w 11908465"/>
              <a:gd name="connsiteY23" fmla="*/ 451883 h 4125432"/>
              <a:gd name="connsiteX24" fmla="*/ 749595 w 11908465"/>
              <a:gd name="connsiteY24" fmla="*/ 542260 h 4125432"/>
              <a:gd name="connsiteX25" fmla="*/ 765544 w 11908465"/>
              <a:gd name="connsiteY25" fmla="*/ 542260 h 4125432"/>
              <a:gd name="connsiteX26" fmla="*/ 765544 w 11908465"/>
              <a:gd name="connsiteY26" fmla="*/ 590107 h 4125432"/>
              <a:gd name="connsiteX27" fmla="*/ 797442 w 11908465"/>
              <a:gd name="connsiteY27" fmla="*/ 590107 h 4125432"/>
              <a:gd name="connsiteX28" fmla="*/ 797442 w 11908465"/>
              <a:gd name="connsiteY28" fmla="*/ 632637 h 4125432"/>
              <a:gd name="connsiteX29" fmla="*/ 845288 w 11908465"/>
              <a:gd name="connsiteY29" fmla="*/ 632637 h 4125432"/>
              <a:gd name="connsiteX30" fmla="*/ 845288 w 11908465"/>
              <a:gd name="connsiteY30" fmla="*/ 659218 h 4125432"/>
              <a:gd name="connsiteX31" fmla="*/ 940981 w 11908465"/>
              <a:gd name="connsiteY31" fmla="*/ 659218 h 4125432"/>
              <a:gd name="connsiteX32" fmla="*/ 951614 w 11908465"/>
              <a:gd name="connsiteY32" fmla="*/ 669851 h 4125432"/>
              <a:gd name="connsiteX33" fmla="*/ 978195 w 11908465"/>
              <a:gd name="connsiteY33" fmla="*/ 669851 h 4125432"/>
              <a:gd name="connsiteX34" fmla="*/ 978195 w 11908465"/>
              <a:gd name="connsiteY34" fmla="*/ 696432 h 4125432"/>
              <a:gd name="connsiteX35" fmla="*/ 1084521 w 11908465"/>
              <a:gd name="connsiteY35" fmla="*/ 696432 h 4125432"/>
              <a:gd name="connsiteX36" fmla="*/ 1084521 w 11908465"/>
              <a:gd name="connsiteY36" fmla="*/ 738962 h 4125432"/>
              <a:gd name="connsiteX37" fmla="*/ 1111102 w 11908465"/>
              <a:gd name="connsiteY37" fmla="*/ 738962 h 4125432"/>
              <a:gd name="connsiteX38" fmla="*/ 1111102 w 11908465"/>
              <a:gd name="connsiteY38" fmla="*/ 754911 h 4125432"/>
              <a:gd name="connsiteX39" fmla="*/ 1148316 w 11908465"/>
              <a:gd name="connsiteY39" fmla="*/ 754911 h 4125432"/>
              <a:gd name="connsiteX40" fmla="*/ 1148316 w 11908465"/>
              <a:gd name="connsiteY40" fmla="*/ 770860 h 4125432"/>
              <a:gd name="connsiteX41" fmla="*/ 1244009 w 11908465"/>
              <a:gd name="connsiteY41" fmla="*/ 770860 h 4125432"/>
              <a:gd name="connsiteX42" fmla="*/ 1244009 w 11908465"/>
              <a:gd name="connsiteY42" fmla="*/ 808074 h 4125432"/>
              <a:gd name="connsiteX43" fmla="*/ 1265274 w 11908465"/>
              <a:gd name="connsiteY43" fmla="*/ 808074 h 4125432"/>
              <a:gd name="connsiteX44" fmla="*/ 1265274 w 11908465"/>
              <a:gd name="connsiteY44" fmla="*/ 871869 h 4125432"/>
              <a:gd name="connsiteX45" fmla="*/ 1291856 w 11908465"/>
              <a:gd name="connsiteY45" fmla="*/ 871869 h 4125432"/>
              <a:gd name="connsiteX46" fmla="*/ 1291856 w 11908465"/>
              <a:gd name="connsiteY46" fmla="*/ 914400 h 4125432"/>
              <a:gd name="connsiteX47" fmla="*/ 1307805 w 11908465"/>
              <a:gd name="connsiteY47" fmla="*/ 914400 h 4125432"/>
              <a:gd name="connsiteX48" fmla="*/ 1307805 w 11908465"/>
              <a:gd name="connsiteY48" fmla="*/ 962246 h 4125432"/>
              <a:gd name="connsiteX49" fmla="*/ 1329070 w 11908465"/>
              <a:gd name="connsiteY49" fmla="*/ 962246 h 4125432"/>
              <a:gd name="connsiteX50" fmla="*/ 1329070 w 11908465"/>
              <a:gd name="connsiteY50" fmla="*/ 1063255 h 4125432"/>
              <a:gd name="connsiteX51" fmla="*/ 1355651 w 11908465"/>
              <a:gd name="connsiteY51" fmla="*/ 1063255 h 4125432"/>
              <a:gd name="connsiteX52" fmla="*/ 1355651 w 11908465"/>
              <a:gd name="connsiteY52" fmla="*/ 1116418 h 4125432"/>
              <a:gd name="connsiteX53" fmla="*/ 1387549 w 11908465"/>
              <a:gd name="connsiteY53" fmla="*/ 1116418 h 4125432"/>
              <a:gd name="connsiteX54" fmla="*/ 1387549 w 11908465"/>
              <a:gd name="connsiteY54" fmla="*/ 1201479 h 4125432"/>
              <a:gd name="connsiteX55" fmla="*/ 1398181 w 11908465"/>
              <a:gd name="connsiteY55" fmla="*/ 1201479 h 4125432"/>
              <a:gd name="connsiteX56" fmla="*/ 1398181 w 11908465"/>
              <a:gd name="connsiteY56" fmla="*/ 1291855 h 4125432"/>
              <a:gd name="connsiteX57" fmla="*/ 1440711 w 11908465"/>
              <a:gd name="connsiteY57" fmla="*/ 1291855 h 4125432"/>
              <a:gd name="connsiteX58" fmla="*/ 1440711 w 11908465"/>
              <a:gd name="connsiteY58" fmla="*/ 1345018 h 4125432"/>
              <a:gd name="connsiteX59" fmla="*/ 1477925 w 11908465"/>
              <a:gd name="connsiteY59" fmla="*/ 1345018 h 4125432"/>
              <a:gd name="connsiteX60" fmla="*/ 1477925 w 11908465"/>
              <a:gd name="connsiteY60" fmla="*/ 1382232 h 4125432"/>
              <a:gd name="connsiteX61" fmla="*/ 1578935 w 11908465"/>
              <a:gd name="connsiteY61" fmla="*/ 1382232 h 4125432"/>
              <a:gd name="connsiteX62" fmla="*/ 1578935 w 11908465"/>
              <a:gd name="connsiteY62" fmla="*/ 1408814 h 4125432"/>
              <a:gd name="connsiteX63" fmla="*/ 1695893 w 11908465"/>
              <a:gd name="connsiteY63" fmla="*/ 1408814 h 4125432"/>
              <a:gd name="connsiteX64" fmla="*/ 1695893 w 11908465"/>
              <a:gd name="connsiteY64" fmla="*/ 1424762 h 4125432"/>
              <a:gd name="connsiteX65" fmla="*/ 1765005 w 11908465"/>
              <a:gd name="connsiteY65" fmla="*/ 1424762 h 4125432"/>
              <a:gd name="connsiteX66" fmla="*/ 1765005 w 11908465"/>
              <a:gd name="connsiteY66" fmla="*/ 1451344 h 4125432"/>
              <a:gd name="connsiteX67" fmla="*/ 1855381 w 11908465"/>
              <a:gd name="connsiteY67" fmla="*/ 1451344 h 4125432"/>
              <a:gd name="connsiteX68" fmla="*/ 1855381 w 11908465"/>
              <a:gd name="connsiteY68" fmla="*/ 1488558 h 4125432"/>
              <a:gd name="connsiteX69" fmla="*/ 1903228 w 11908465"/>
              <a:gd name="connsiteY69" fmla="*/ 1488558 h 4125432"/>
              <a:gd name="connsiteX70" fmla="*/ 1903228 w 11908465"/>
              <a:gd name="connsiteY70" fmla="*/ 1547037 h 4125432"/>
              <a:gd name="connsiteX71" fmla="*/ 1945758 w 11908465"/>
              <a:gd name="connsiteY71" fmla="*/ 1547037 h 4125432"/>
              <a:gd name="connsiteX72" fmla="*/ 1945758 w 11908465"/>
              <a:gd name="connsiteY72" fmla="*/ 1626781 h 4125432"/>
              <a:gd name="connsiteX73" fmla="*/ 1967023 w 11908465"/>
              <a:gd name="connsiteY73" fmla="*/ 1626781 h 4125432"/>
              <a:gd name="connsiteX74" fmla="*/ 1967023 w 11908465"/>
              <a:gd name="connsiteY74" fmla="*/ 1722474 h 4125432"/>
              <a:gd name="connsiteX75" fmla="*/ 2009553 w 11908465"/>
              <a:gd name="connsiteY75" fmla="*/ 1722474 h 4125432"/>
              <a:gd name="connsiteX76" fmla="*/ 2009553 w 11908465"/>
              <a:gd name="connsiteY76" fmla="*/ 1765004 h 4125432"/>
              <a:gd name="connsiteX77" fmla="*/ 2025502 w 11908465"/>
              <a:gd name="connsiteY77" fmla="*/ 1765004 h 4125432"/>
              <a:gd name="connsiteX78" fmla="*/ 2025502 w 11908465"/>
              <a:gd name="connsiteY78" fmla="*/ 1786269 h 4125432"/>
              <a:gd name="connsiteX79" fmla="*/ 2062716 w 11908465"/>
              <a:gd name="connsiteY79" fmla="*/ 1786269 h 4125432"/>
              <a:gd name="connsiteX80" fmla="*/ 2062716 w 11908465"/>
              <a:gd name="connsiteY80" fmla="*/ 1940441 h 4125432"/>
              <a:gd name="connsiteX81" fmla="*/ 2222205 w 11908465"/>
              <a:gd name="connsiteY81" fmla="*/ 1940441 h 4125432"/>
              <a:gd name="connsiteX82" fmla="*/ 2222205 w 11908465"/>
              <a:gd name="connsiteY82" fmla="*/ 1977655 h 4125432"/>
              <a:gd name="connsiteX83" fmla="*/ 2376377 w 11908465"/>
              <a:gd name="connsiteY83" fmla="*/ 1977655 h 4125432"/>
              <a:gd name="connsiteX84" fmla="*/ 2376377 w 11908465"/>
              <a:gd name="connsiteY84" fmla="*/ 1998921 h 4125432"/>
              <a:gd name="connsiteX85" fmla="*/ 2594344 w 11908465"/>
              <a:gd name="connsiteY85" fmla="*/ 1998921 h 4125432"/>
              <a:gd name="connsiteX86" fmla="*/ 2594344 w 11908465"/>
              <a:gd name="connsiteY86" fmla="*/ 2036135 h 4125432"/>
              <a:gd name="connsiteX87" fmla="*/ 2631558 w 11908465"/>
              <a:gd name="connsiteY87" fmla="*/ 2036135 h 4125432"/>
              <a:gd name="connsiteX88" fmla="*/ 2631558 w 11908465"/>
              <a:gd name="connsiteY88" fmla="*/ 2073348 h 4125432"/>
              <a:gd name="connsiteX89" fmla="*/ 2658139 w 11908465"/>
              <a:gd name="connsiteY89" fmla="*/ 2073348 h 4125432"/>
              <a:gd name="connsiteX90" fmla="*/ 2658139 w 11908465"/>
              <a:gd name="connsiteY90" fmla="*/ 2147776 h 4125432"/>
              <a:gd name="connsiteX91" fmla="*/ 2705986 w 11908465"/>
              <a:gd name="connsiteY91" fmla="*/ 2147776 h 4125432"/>
              <a:gd name="connsiteX92" fmla="*/ 2705986 w 11908465"/>
              <a:gd name="connsiteY92" fmla="*/ 2190307 h 4125432"/>
              <a:gd name="connsiteX93" fmla="*/ 2727251 w 11908465"/>
              <a:gd name="connsiteY93" fmla="*/ 2190307 h 4125432"/>
              <a:gd name="connsiteX94" fmla="*/ 2727251 w 11908465"/>
              <a:gd name="connsiteY94" fmla="*/ 2286000 h 4125432"/>
              <a:gd name="connsiteX95" fmla="*/ 2764465 w 11908465"/>
              <a:gd name="connsiteY95" fmla="*/ 2286000 h 4125432"/>
              <a:gd name="connsiteX96" fmla="*/ 2764465 w 11908465"/>
              <a:gd name="connsiteY96" fmla="*/ 2286000 h 4125432"/>
              <a:gd name="connsiteX97" fmla="*/ 2764465 w 11908465"/>
              <a:gd name="connsiteY97" fmla="*/ 2328530 h 4125432"/>
              <a:gd name="connsiteX98" fmla="*/ 2791046 w 11908465"/>
              <a:gd name="connsiteY98" fmla="*/ 2355111 h 4125432"/>
              <a:gd name="connsiteX99" fmla="*/ 2806995 w 11908465"/>
              <a:gd name="connsiteY99" fmla="*/ 2371060 h 4125432"/>
              <a:gd name="connsiteX100" fmla="*/ 2806995 w 11908465"/>
              <a:gd name="connsiteY100" fmla="*/ 2429539 h 4125432"/>
              <a:gd name="connsiteX101" fmla="*/ 2849525 w 11908465"/>
              <a:gd name="connsiteY101" fmla="*/ 2429539 h 4125432"/>
              <a:gd name="connsiteX102" fmla="*/ 2849525 w 11908465"/>
              <a:gd name="connsiteY102" fmla="*/ 2445488 h 4125432"/>
              <a:gd name="connsiteX103" fmla="*/ 2849525 w 11908465"/>
              <a:gd name="connsiteY103" fmla="*/ 2445488 h 4125432"/>
              <a:gd name="connsiteX104" fmla="*/ 2934586 w 11908465"/>
              <a:gd name="connsiteY104" fmla="*/ 2445488 h 4125432"/>
              <a:gd name="connsiteX105" fmla="*/ 2934586 w 11908465"/>
              <a:gd name="connsiteY105" fmla="*/ 2477386 h 4125432"/>
              <a:gd name="connsiteX106" fmla="*/ 3078125 w 11908465"/>
              <a:gd name="connsiteY106" fmla="*/ 2477386 h 4125432"/>
              <a:gd name="connsiteX107" fmla="*/ 3067493 w 11908465"/>
              <a:gd name="connsiteY107" fmla="*/ 2488018 h 4125432"/>
              <a:gd name="connsiteX108" fmla="*/ 3152553 w 11908465"/>
              <a:gd name="connsiteY108" fmla="*/ 2488018 h 4125432"/>
              <a:gd name="connsiteX109" fmla="*/ 3152553 w 11908465"/>
              <a:gd name="connsiteY109" fmla="*/ 2525232 h 4125432"/>
              <a:gd name="connsiteX110" fmla="*/ 3312042 w 11908465"/>
              <a:gd name="connsiteY110" fmla="*/ 2525232 h 4125432"/>
              <a:gd name="connsiteX111" fmla="*/ 3312042 w 11908465"/>
              <a:gd name="connsiteY111" fmla="*/ 2589028 h 4125432"/>
              <a:gd name="connsiteX112" fmla="*/ 3333307 w 11908465"/>
              <a:gd name="connsiteY112" fmla="*/ 2589028 h 4125432"/>
              <a:gd name="connsiteX113" fmla="*/ 3333307 w 11908465"/>
              <a:gd name="connsiteY113" fmla="*/ 2647507 h 4125432"/>
              <a:gd name="connsiteX114" fmla="*/ 3370521 w 11908465"/>
              <a:gd name="connsiteY114" fmla="*/ 2647507 h 4125432"/>
              <a:gd name="connsiteX115" fmla="*/ 3370521 w 11908465"/>
              <a:gd name="connsiteY115" fmla="*/ 2647507 h 4125432"/>
              <a:gd name="connsiteX116" fmla="*/ 3372127 w 11908465"/>
              <a:gd name="connsiteY116" fmla="*/ 2674088 h 4125432"/>
              <a:gd name="connsiteX117" fmla="*/ 3397102 w 11908465"/>
              <a:gd name="connsiteY117" fmla="*/ 2674088 h 4125432"/>
              <a:gd name="connsiteX118" fmla="*/ 3397102 w 11908465"/>
              <a:gd name="connsiteY118" fmla="*/ 2764465 h 4125432"/>
              <a:gd name="connsiteX119" fmla="*/ 3429000 w 11908465"/>
              <a:gd name="connsiteY119" fmla="*/ 2764465 h 4125432"/>
              <a:gd name="connsiteX120" fmla="*/ 3429000 w 11908465"/>
              <a:gd name="connsiteY120" fmla="*/ 2812311 h 4125432"/>
              <a:gd name="connsiteX121" fmla="*/ 3439632 w 11908465"/>
              <a:gd name="connsiteY121" fmla="*/ 2812311 h 4125432"/>
              <a:gd name="connsiteX122" fmla="*/ 3439632 w 11908465"/>
              <a:gd name="connsiteY122" fmla="*/ 2860158 h 4125432"/>
              <a:gd name="connsiteX123" fmla="*/ 3482163 w 11908465"/>
              <a:gd name="connsiteY123" fmla="*/ 2860158 h 4125432"/>
              <a:gd name="connsiteX124" fmla="*/ 3482163 w 11908465"/>
              <a:gd name="connsiteY124" fmla="*/ 2897372 h 4125432"/>
              <a:gd name="connsiteX125" fmla="*/ 3833037 w 11908465"/>
              <a:gd name="connsiteY125" fmla="*/ 2897372 h 4125432"/>
              <a:gd name="connsiteX126" fmla="*/ 3833037 w 11908465"/>
              <a:gd name="connsiteY126" fmla="*/ 2945218 h 4125432"/>
              <a:gd name="connsiteX127" fmla="*/ 3907465 w 11908465"/>
              <a:gd name="connsiteY127" fmla="*/ 2945218 h 4125432"/>
              <a:gd name="connsiteX128" fmla="*/ 3907465 w 11908465"/>
              <a:gd name="connsiteY128" fmla="*/ 2945218 h 4125432"/>
              <a:gd name="connsiteX129" fmla="*/ 3908073 w 11908465"/>
              <a:gd name="connsiteY129" fmla="*/ 2985700 h 4125432"/>
              <a:gd name="connsiteX130" fmla="*/ 3981727 w 11908465"/>
              <a:gd name="connsiteY130" fmla="*/ 2986032 h 4125432"/>
              <a:gd name="connsiteX131" fmla="*/ 3981893 w 11908465"/>
              <a:gd name="connsiteY131" fmla="*/ 3030279 h 4125432"/>
              <a:gd name="connsiteX132" fmla="*/ 4029739 w 11908465"/>
              <a:gd name="connsiteY132" fmla="*/ 3030279 h 4125432"/>
              <a:gd name="connsiteX133" fmla="*/ 4029739 w 11908465"/>
              <a:gd name="connsiteY133" fmla="*/ 3056860 h 4125432"/>
              <a:gd name="connsiteX134" fmla="*/ 4056321 w 11908465"/>
              <a:gd name="connsiteY134" fmla="*/ 3056860 h 4125432"/>
              <a:gd name="connsiteX135" fmla="*/ 4056321 w 11908465"/>
              <a:gd name="connsiteY135" fmla="*/ 3088758 h 4125432"/>
              <a:gd name="connsiteX136" fmla="*/ 4072270 w 11908465"/>
              <a:gd name="connsiteY136" fmla="*/ 3088758 h 4125432"/>
              <a:gd name="connsiteX137" fmla="*/ 4072270 w 11908465"/>
              <a:gd name="connsiteY137" fmla="*/ 3125972 h 4125432"/>
              <a:gd name="connsiteX138" fmla="*/ 4109484 w 11908465"/>
              <a:gd name="connsiteY138" fmla="*/ 3125972 h 4125432"/>
              <a:gd name="connsiteX139" fmla="*/ 4109484 w 11908465"/>
              <a:gd name="connsiteY139" fmla="*/ 3168502 h 4125432"/>
              <a:gd name="connsiteX140" fmla="*/ 4167963 w 11908465"/>
              <a:gd name="connsiteY140" fmla="*/ 3168502 h 4125432"/>
              <a:gd name="connsiteX141" fmla="*/ 4167963 w 11908465"/>
              <a:gd name="connsiteY141" fmla="*/ 3221665 h 4125432"/>
              <a:gd name="connsiteX142" fmla="*/ 4433777 w 11908465"/>
              <a:gd name="connsiteY142" fmla="*/ 3221665 h 4125432"/>
              <a:gd name="connsiteX143" fmla="*/ 4433777 w 11908465"/>
              <a:gd name="connsiteY143" fmla="*/ 3264195 h 4125432"/>
              <a:gd name="connsiteX144" fmla="*/ 4657060 w 11908465"/>
              <a:gd name="connsiteY144" fmla="*/ 3264195 h 4125432"/>
              <a:gd name="connsiteX145" fmla="*/ 4657060 w 11908465"/>
              <a:gd name="connsiteY145" fmla="*/ 3285460 h 4125432"/>
              <a:gd name="connsiteX146" fmla="*/ 5129489 w 11908465"/>
              <a:gd name="connsiteY146" fmla="*/ 3290832 h 4125432"/>
              <a:gd name="connsiteX147" fmla="*/ 5122345 w 11908465"/>
              <a:gd name="connsiteY147" fmla="*/ 3302739 h 4125432"/>
              <a:gd name="connsiteX148" fmla="*/ 5172739 w 11908465"/>
              <a:gd name="connsiteY148" fmla="*/ 3316417 h 4125432"/>
              <a:gd name="connsiteX149" fmla="*/ 5172739 w 11908465"/>
              <a:gd name="connsiteY149" fmla="*/ 3343939 h 4125432"/>
              <a:gd name="connsiteX150" fmla="*/ 5305646 w 11908465"/>
              <a:gd name="connsiteY150" fmla="*/ 3343939 h 4125432"/>
              <a:gd name="connsiteX151" fmla="*/ 5305646 w 11908465"/>
              <a:gd name="connsiteY151" fmla="*/ 3413051 h 4125432"/>
              <a:gd name="connsiteX152" fmla="*/ 5342860 w 11908465"/>
              <a:gd name="connsiteY152" fmla="*/ 3413051 h 4125432"/>
              <a:gd name="connsiteX153" fmla="*/ 5342860 w 11908465"/>
              <a:gd name="connsiteY153" fmla="*/ 3460897 h 4125432"/>
              <a:gd name="connsiteX154" fmla="*/ 5374758 w 11908465"/>
              <a:gd name="connsiteY154" fmla="*/ 3460897 h 4125432"/>
              <a:gd name="connsiteX155" fmla="*/ 5374758 w 11908465"/>
              <a:gd name="connsiteY155" fmla="*/ 3492795 h 4125432"/>
              <a:gd name="connsiteX156" fmla="*/ 5560828 w 11908465"/>
              <a:gd name="connsiteY156" fmla="*/ 3492795 h 4125432"/>
              <a:gd name="connsiteX157" fmla="*/ 5560828 w 11908465"/>
              <a:gd name="connsiteY157" fmla="*/ 3540641 h 4125432"/>
              <a:gd name="connsiteX158" fmla="*/ 6294474 w 11908465"/>
              <a:gd name="connsiteY158" fmla="*/ 3540641 h 4125432"/>
              <a:gd name="connsiteX159" fmla="*/ 6294474 w 11908465"/>
              <a:gd name="connsiteY159" fmla="*/ 3599121 h 4125432"/>
              <a:gd name="connsiteX160" fmla="*/ 6379535 w 11908465"/>
              <a:gd name="connsiteY160" fmla="*/ 3599121 h 4125432"/>
              <a:gd name="connsiteX161" fmla="*/ 6379535 w 11908465"/>
              <a:gd name="connsiteY161" fmla="*/ 3631018 h 4125432"/>
              <a:gd name="connsiteX162" fmla="*/ 6549656 w 11908465"/>
              <a:gd name="connsiteY162" fmla="*/ 3631018 h 4125432"/>
              <a:gd name="connsiteX163" fmla="*/ 6549656 w 11908465"/>
              <a:gd name="connsiteY163" fmla="*/ 3657600 h 4125432"/>
              <a:gd name="connsiteX164" fmla="*/ 6762307 w 11908465"/>
              <a:gd name="connsiteY164" fmla="*/ 3657600 h 4125432"/>
              <a:gd name="connsiteX165" fmla="*/ 6762307 w 11908465"/>
              <a:gd name="connsiteY165" fmla="*/ 3726711 h 4125432"/>
              <a:gd name="connsiteX166" fmla="*/ 6895214 w 11908465"/>
              <a:gd name="connsiteY166" fmla="*/ 3726711 h 4125432"/>
              <a:gd name="connsiteX167" fmla="*/ 6895214 w 11908465"/>
              <a:gd name="connsiteY167" fmla="*/ 3753293 h 4125432"/>
              <a:gd name="connsiteX168" fmla="*/ 7251405 w 11908465"/>
              <a:gd name="connsiteY168" fmla="*/ 3753293 h 4125432"/>
              <a:gd name="connsiteX169" fmla="*/ 7251405 w 11908465"/>
              <a:gd name="connsiteY169" fmla="*/ 3827721 h 4125432"/>
              <a:gd name="connsiteX170" fmla="*/ 7703288 w 11908465"/>
              <a:gd name="connsiteY170" fmla="*/ 3827721 h 4125432"/>
              <a:gd name="connsiteX171" fmla="*/ 7703288 w 11908465"/>
              <a:gd name="connsiteY171" fmla="*/ 3870251 h 4125432"/>
              <a:gd name="connsiteX172" fmla="*/ 7745818 w 11908465"/>
              <a:gd name="connsiteY172" fmla="*/ 3870251 h 4125432"/>
              <a:gd name="connsiteX173" fmla="*/ 7745818 w 11908465"/>
              <a:gd name="connsiteY173" fmla="*/ 3934046 h 4125432"/>
              <a:gd name="connsiteX174" fmla="*/ 7931888 w 11908465"/>
              <a:gd name="connsiteY174" fmla="*/ 3934046 h 4125432"/>
              <a:gd name="connsiteX175" fmla="*/ 7931888 w 11908465"/>
              <a:gd name="connsiteY175" fmla="*/ 3981893 h 4125432"/>
              <a:gd name="connsiteX176" fmla="*/ 10621925 w 11908465"/>
              <a:gd name="connsiteY176" fmla="*/ 3981893 h 4125432"/>
              <a:gd name="connsiteX177" fmla="*/ 10621925 w 11908465"/>
              <a:gd name="connsiteY177" fmla="*/ 4125432 h 4125432"/>
              <a:gd name="connsiteX178" fmla="*/ 11908465 w 11908465"/>
              <a:gd name="connsiteY178" fmla="*/ 4125432 h 4125432"/>
              <a:gd name="connsiteX0" fmla="*/ 0 w 11908465"/>
              <a:gd name="connsiteY0" fmla="*/ 0 h 4125432"/>
              <a:gd name="connsiteX1" fmla="*/ 132907 w 11908465"/>
              <a:gd name="connsiteY1" fmla="*/ 0 h 4125432"/>
              <a:gd name="connsiteX2" fmla="*/ 132907 w 11908465"/>
              <a:gd name="connsiteY2" fmla="*/ 37214 h 4125432"/>
              <a:gd name="connsiteX3" fmla="*/ 191386 w 11908465"/>
              <a:gd name="connsiteY3" fmla="*/ 37214 h 4125432"/>
              <a:gd name="connsiteX4" fmla="*/ 191386 w 11908465"/>
              <a:gd name="connsiteY4" fmla="*/ 63795 h 4125432"/>
              <a:gd name="connsiteX5" fmla="*/ 281763 w 11908465"/>
              <a:gd name="connsiteY5" fmla="*/ 63795 h 4125432"/>
              <a:gd name="connsiteX6" fmla="*/ 281763 w 11908465"/>
              <a:gd name="connsiteY6" fmla="*/ 90376 h 4125432"/>
              <a:gd name="connsiteX7" fmla="*/ 345558 w 11908465"/>
              <a:gd name="connsiteY7" fmla="*/ 90376 h 4125432"/>
              <a:gd name="connsiteX8" fmla="*/ 350874 w 11908465"/>
              <a:gd name="connsiteY8" fmla="*/ 95692 h 4125432"/>
              <a:gd name="connsiteX9" fmla="*/ 350874 w 11908465"/>
              <a:gd name="connsiteY9" fmla="*/ 95692 h 4125432"/>
              <a:gd name="connsiteX10" fmla="*/ 377456 w 11908465"/>
              <a:gd name="connsiteY10" fmla="*/ 122274 h 4125432"/>
              <a:gd name="connsiteX11" fmla="*/ 590107 w 11908465"/>
              <a:gd name="connsiteY11" fmla="*/ 122274 h 4125432"/>
              <a:gd name="connsiteX12" fmla="*/ 590107 w 11908465"/>
              <a:gd name="connsiteY12" fmla="*/ 170121 h 4125432"/>
              <a:gd name="connsiteX13" fmla="*/ 616688 w 11908465"/>
              <a:gd name="connsiteY13" fmla="*/ 170121 h 4125432"/>
              <a:gd name="connsiteX14" fmla="*/ 616688 w 11908465"/>
              <a:gd name="connsiteY14" fmla="*/ 244548 h 4125432"/>
              <a:gd name="connsiteX15" fmla="*/ 643270 w 11908465"/>
              <a:gd name="connsiteY15" fmla="*/ 244548 h 4125432"/>
              <a:gd name="connsiteX16" fmla="*/ 643270 w 11908465"/>
              <a:gd name="connsiteY16" fmla="*/ 297711 h 4125432"/>
              <a:gd name="connsiteX17" fmla="*/ 659219 w 11908465"/>
              <a:gd name="connsiteY17" fmla="*/ 313660 h 4125432"/>
              <a:gd name="connsiteX18" fmla="*/ 659219 w 11908465"/>
              <a:gd name="connsiteY18" fmla="*/ 393404 h 4125432"/>
              <a:gd name="connsiteX19" fmla="*/ 701749 w 11908465"/>
              <a:gd name="connsiteY19" fmla="*/ 393404 h 4125432"/>
              <a:gd name="connsiteX20" fmla="*/ 701749 w 11908465"/>
              <a:gd name="connsiteY20" fmla="*/ 430618 h 4125432"/>
              <a:gd name="connsiteX21" fmla="*/ 717698 w 11908465"/>
              <a:gd name="connsiteY21" fmla="*/ 430618 h 4125432"/>
              <a:gd name="connsiteX22" fmla="*/ 717698 w 11908465"/>
              <a:gd name="connsiteY22" fmla="*/ 451883 h 4125432"/>
              <a:gd name="connsiteX23" fmla="*/ 749595 w 11908465"/>
              <a:gd name="connsiteY23" fmla="*/ 451883 h 4125432"/>
              <a:gd name="connsiteX24" fmla="*/ 749595 w 11908465"/>
              <a:gd name="connsiteY24" fmla="*/ 542260 h 4125432"/>
              <a:gd name="connsiteX25" fmla="*/ 765544 w 11908465"/>
              <a:gd name="connsiteY25" fmla="*/ 542260 h 4125432"/>
              <a:gd name="connsiteX26" fmla="*/ 765544 w 11908465"/>
              <a:gd name="connsiteY26" fmla="*/ 590107 h 4125432"/>
              <a:gd name="connsiteX27" fmla="*/ 797442 w 11908465"/>
              <a:gd name="connsiteY27" fmla="*/ 590107 h 4125432"/>
              <a:gd name="connsiteX28" fmla="*/ 797442 w 11908465"/>
              <a:gd name="connsiteY28" fmla="*/ 632637 h 4125432"/>
              <a:gd name="connsiteX29" fmla="*/ 845288 w 11908465"/>
              <a:gd name="connsiteY29" fmla="*/ 632637 h 4125432"/>
              <a:gd name="connsiteX30" fmla="*/ 845288 w 11908465"/>
              <a:gd name="connsiteY30" fmla="*/ 659218 h 4125432"/>
              <a:gd name="connsiteX31" fmla="*/ 940981 w 11908465"/>
              <a:gd name="connsiteY31" fmla="*/ 659218 h 4125432"/>
              <a:gd name="connsiteX32" fmla="*/ 951614 w 11908465"/>
              <a:gd name="connsiteY32" fmla="*/ 669851 h 4125432"/>
              <a:gd name="connsiteX33" fmla="*/ 978195 w 11908465"/>
              <a:gd name="connsiteY33" fmla="*/ 669851 h 4125432"/>
              <a:gd name="connsiteX34" fmla="*/ 978195 w 11908465"/>
              <a:gd name="connsiteY34" fmla="*/ 696432 h 4125432"/>
              <a:gd name="connsiteX35" fmla="*/ 1084521 w 11908465"/>
              <a:gd name="connsiteY35" fmla="*/ 696432 h 4125432"/>
              <a:gd name="connsiteX36" fmla="*/ 1084521 w 11908465"/>
              <a:gd name="connsiteY36" fmla="*/ 738962 h 4125432"/>
              <a:gd name="connsiteX37" fmla="*/ 1111102 w 11908465"/>
              <a:gd name="connsiteY37" fmla="*/ 738962 h 4125432"/>
              <a:gd name="connsiteX38" fmla="*/ 1111102 w 11908465"/>
              <a:gd name="connsiteY38" fmla="*/ 754911 h 4125432"/>
              <a:gd name="connsiteX39" fmla="*/ 1148316 w 11908465"/>
              <a:gd name="connsiteY39" fmla="*/ 754911 h 4125432"/>
              <a:gd name="connsiteX40" fmla="*/ 1148316 w 11908465"/>
              <a:gd name="connsiteY40" fmla="*/ 770860 h 4125432"/>
              <a:gd name="connsiteX41" fmla="*/ 1244009 w 11908465"/>
              <a:gd name="connsiteY41" fmla="*/ 770860 h 4125432"/>
              <a:gd name="connsiteX42" fmla="*/ 1244009 w 11908465"/>
              <a:gd name="connsiteY42" fmla="*/ 808074 h 4125432"/>
              <a:gd name="connsiteX43" fmla="*/ 1265274 w 11908465"/>
              <a:gd name="connsiteY43" fmla="*/ 808074 h 4125432"/>
              <a:gd name="connsiteX44" fmla="*/ 1265274 w 11908465"/>
              <a:gd name="connsiteY44" fmla="*/ 871869 h 4125432"/>
              <a:gd name="connsiteX45" fmla="*/ 1291856 w 11908465"/>
              <a:gd name="connsiteY45" fmla="*/ 871869 h 4125432"/>
              <a:gd name="connsiteX46" fmla="*/ 1291856 w 11908465"/>
              <a:gd name="connsiteY46" fmla="*/ 914400 h 4125432"/>
              <a:gd name="connsiteX47" fmla="*/ 1307805 w 11908465"/>
              <a:gd name="connsiteY47" fmla="*/ 914400 h 4125432"/>
              <a:gd name="connsiteX48" fmla="*/ 1307805 w 11908465"/>
              <a:gd name="connsiteY48" fmla="*/ 962246 h 4125432"/>
              <a:gd name="connsiteX49" fmla="*/ 1329070 w 11908465"/>
              <a:gd name="connsiteY49" fmla="*/ 962246 h 4125432"/>
              <a:gd name="connsiteX50" fmla="*/ 1329070 w 11908465"/>
              <a:gd name="connsiteY50" fmla="*/ 1063255 h 4125432"/>
              <a:gd name="connsiteX51" fmla="*/ 1355651 w 11908465"/>
              <a:gd name="connsiteY51" fmla="*/ 1063255 h 4125432"/>
              <a:gd name="connsiteX52" fmla="*/ 1355651 w 11908465"/>
              <a:gd name="connsiteY52" fmla="*/ 1116418 h 4125432"/>
              <a:gd name="connsiteX53" fmla="*/ 1387549 w 11908465"/>
              <a:gd name="connsiteY53" fmla="*/ 1116418 h 4125432"/>
              <a:gd name="connsiteX54" fmla="*/ 1387549 w 11908465"/>
              <a:gd name="connsiteY54" fmla="*/ 1201479 h 4125432"/>
              <a:gd name="connsiteX55" fmla="*/ 1398181 w 11908465"/>
              <a:gd name="connsiteY55" fmla="*/ 1201479 h 4125432"/>
              <a:gd name="connsiteX56" fmla="*/ 1398181 w 11908465"/>
              <a:gd name="connsiteY56" fmla="*/ 1291855 h 4125432"/>
              <a:gd name="connsiteX57" fmla="*/ 1440711 w 11908465"/>
              <a:gd name="connsiteY57" fmla="*/ 1291855 h 4125432"/>
              <a:gd name="connsiteX58" fmla="*/ 1440711 w 11908465"/>
              <a:gd name="connsiteY58" fmla="*/ 1345018 h 4125432"/>
              <a:gd name="connsiteX59" fmla="*/ 1477925 w 11908465"/>
              <a:gd name="connsiteY59" fmla="*/ 1345018 h 4125432"/>
              <a:gd name="connsiteX60" fmla="*/ 1477925 w 11908465"/>
              <a:gd name="connsiteY60" fmla="*/ 1382232 h 4125432"/>
              <a:gd name="connsiteX61" fmla="*/ 1578935 w 11908465"/>
              <a:gd name="connsiteY61" fmla="*/ 1382232 h 4125432"/>
              <a:gd name="connsiteX62" fmla="*/ 1578935 w 11908465"/>
              <a:gd name="connsiteY62" fmla="*/ 1408814 h 4125432"/>
              <a:gd name="connsiteX63" fmla="*/ 1695893 w 11908465"/>
              <a:gd name="connsiteY63" fmla="*/ 1408814 h 4125432"/>
              <a:gd name="connsiteX64" fmla="*/ 1695893 w 11908465"/>
              <a:gd name="connsiteY64" fmla="*/ 1424762 h 4125432"/>
              <a:gd name="connsiteX65" fmla="*/ 1765005 w 11908465"/>
              <a:gd name="connsiteY65" fmla="*/ 1424762 h 4125432"/>
              <a:gd name="connsiteX66" fmla="*/ 1765005 w 11908465"/>
              <a:gd name="connsiteY66" fmla="*/ 1451344 h 4125432"/>
              <a:gd name="connsiteX67" fmla="*/ 1855381 w 11908465"/>
              <a:gd name="connsiteY67" fmla="*/ 1451344 h 4125432"/>
              <a:gd name="connsiteX68" fmla="*/ 1855381 w 11908465"/>
              <a:gd name="connsiteY68" fmla="*/ 1488558 h 4125432"/>
              <a:gd name="connsiteX69" fmla="*/ 1903228 w 11908465"/>
              <a:gd name="connsiteY69" fmla="*/ 1488558 h 4125432"/>
              <a:gd name="connsiteX70" fmla="*/ 1903228 w 11908465"/>
              <a:gd name="connsiteY70" fmla="*/ 1547037 h 4125432"/>
              <a:gd name="connsiteX71" fmla="*/ 1945758 w 11908465"/>
              <a:gd name="connsiteY71" fmla="*/ 1547037 h 4125432"/>
              <a:gd name="connsiteX72" fmla="*/ 1945758 w 11908465"/>
              <a:gd name="connsiteY72" fmla="*/ 1626781 h 4125432"/>
              <a:gd name="connsiteX73" fmla="*/ 1967023 w 11908465"/>
              <a:gd name="connsiteY73" fmla="*/ 1626781 h 4125432"/>
              <a:gd name="connsiteX74" fmla="*/ 1967023 w 11908465"/>
              <a:gd name="connsiteY74" fmla="*/ 1722474 h 4125432"/>
              <a:gd name="connsiteX75" fmla="*/ 2009553 w 11908465"/>
              <a:gd name="connsiteY75" fmla="*/ 1722474 h 4125432"/>
              <a:gd name="connsiteX76" fmla="*/ 2009553 w 11908465"/>
              <a:gd name="connsiteY76" fmla="*/ 1765004 h 4125432"/>
              <a:gd name="connsiteX77" fmla="*/ 2025502 w 11908465"/>
              <a:gd name="connsiteY77" fmla="*/ 1765004 h 4125432"/>
              <a:gd name="connsiteX78" fmla="*/ 2025502 w 11908465"/>
              <a:gd name="connsiteY78" fmla="*/ 1786269 h 4125432"/>
              <a:gd name="connsiteX79" fmla="*/ 2062716 w 11908465"/>
              <a:gd name="connsiteY79" fmla="*/ 1786269 h 4125432"/>
              <a:gd name="connsiteX80" fmla="*/ 2062716 w 11908465"/>
              <a:gd name="connsiteY80" fmla="*/ 1940441 h 4125432"/>
              <a:gd name="connsiteX81" fmla="*/ 2222205 w 11908465"/>
              <a:gd name="connsiteY81" fmla="*/ 1940441 h 4125432"/>
              <a:gd name="connsiteX82" fmla="*/ 2222205 w 11908465"/>
              <a:gd name="connsiteY82" fmla="*/ 1977655 h 4125432"/>
              <a:gd name="connsiteX83" fmla="*/ 2376377 w 11908465"/>
              <a:gd name="connsiteY83" fmla="*/ 1977655 h 4125432"/>
              <a:gd name="connsiteX84" fmla="*/ 2376377 w 11908465"/>
              <a:gd name="connsiteY84" fmla="*/ 1998921 h 4125432"/>
              <a:gd name="connsiteX85" fmla="*/ 2594344 w 11908465"/>
              <a:gd name="connsiteY85" fmla="*/ 1998921 h 4125432"/>
              <a:gd name="connsiteX86" fmla="*/ 2594344 w 11908465"/>
              <a:gd name="connsiteY86" fmla="*/ 2036135 h 4125432"/>
              <a:gd name="connsiteX87" fmla="*/ 2631558 w 11908465"/>
              <a:gd name="connsiteY87" fmla="*/ 2036135 h 4125432"/>
              <a:gd name="connsiteX88" fmla="*/ 2631558 w 11908465"/>
              <a:gd name="connsiteY88" fmla="*/ 2073348 h 4125432"/>
              <a:gd name="connsiteX89" fmla="*/ 2658139 w 11908465"/>
              <a:gd name="connsiteY89" fmla="*/ 2073348 h 4125432"/>
              <a:gd name="connsiteX90" fmla="*/ 2658139 w 11908465"/>
              <a:gd name="connsiteY90" fmla="*/ 2147776 h 4125432"/>
              <a:gd name="connsiteX91" fmla="*/ 2705986 w 11908465"/>
              <a:gd name="connsiteY91" fmla="*/ 2147776 h 4125432"/>
              <a:gd name="connsiteX92" fmla="*/ 2705986 w 11908465"/>
              <a:gd name="connsiteY92" fmla="*/ 2190307 h 4125432"/>
              <a:gd name="connsiteX93" fmla="*/ 2727251 w 11908465"/>
              <a:gd name="connsiteY93" fmla="*/ 2190307 h 4125432"/>
              <a:gd name="connsiteX94" fmla="*/ 2727251 w 11908465"/>
              <a:gd name="connsiteY94" fmla="*/ 2286000 h 4125432"/>
              <a:gd name="connsiteX95" fmla="*/ 2764465 w 11908465"/>
              <a:gd name="connsiteY95" fmla="*/ 2286000 h 4125432"/>
              <a:gd name="connsiteX96" fmla="*/ 2764465 w 11908465"/>
              <a:gd name="connsiteY96" fmla="*/ 2286000 h 4125432"/>
              <a:gd name="connsiteX97" fmla="*/ 2764466 w 11908465"/>
              <a:gd name="connsiteY97" fmla="*/ 2370949 h 4125432"/>
              <a:gd name="connsiteX98" fmla="*/ 2791046 w 11908465"/>
              <a:gd name="connsiteY98" fmla="*/ 2355111 h 4125432"/>
              <a:gd name="connsiteX99" fmla="*/ 2806995 w 11908465"/>
              <a:gd name="connsiteY99" fmla="*/ 2371060 h 4125432"/>
              <a:gd name="connsiteX100" fmla="*/ 2806995 w 11908465"/>
              <a:gd name="connsiteY100" fmla="*/ 2429539 h 4125432"/>
              <a:gd name="connsiteX101" fmla="*/ 2849525 w 11908465"/>
              <a:gd name="connsiteY101" fmla="*/ 2429539 h 4125432"/>
              <a:gd name="connsiteX102" fmla="*/ 2849525 w 11908465"/>
              <a:gd name="connsiteY102" fmla="*/ 2445488 h 4125432"/>
              <a:gd name="connsiteX103" fmla="*/ 2849525 w 11908465"/>
              <a:gd name="connsiteY103" fmla="*/ 2445488 h 4125432"/>
              <a:gd name="connsiteX104" fmla="*/ 2934586 w 11908465"/>
              <a:gd name="connsiteY104" fmla="*/ 2445488 h 4125432"/>
              <a:gd name="connsiteX105" fmla="*/ 2934586 w 11908465"/>
              <a:gd name="connsiteY105" fmla="*/ 2477386 h 4125432"/>
              <a:gd name="connsiteX106" fmla="*/ 3078125 w 11908465"/>
              <a:gd name="connsiteY106" fmla="*/ 2477386 h 4125432"/>
              <a:gd name="connsiteX107" fmla="*/ 3067493 w 11908465"/>
              <a:gd name="connsiteY107" fmla="*/ 2488018 h 4125432"/>
              <a:gd name="connsiteX108" fmla="*/ 3152553 w 11908465"/>
              <a:gd name="connsiteY108" fmla="*/ 2488018 h 4125432"/>
              <a:gd name="connsiteX109" fmla="*/ 3152553 w 11908465"/>
              <a:gd name="connsiteY109" fmla="*/ 2525232 h 4125432"/>
              <a:gd name="connsiteX110" fmla="*/ 3312042 w 11908465"/>
              <a:gd name="connsiteY110" fmla="*/ 2525232 h 4125432"/>
              <a:gd name="connsiteX111" fmla="*/ 3312042 w 11908465"/>
              <a:gd name="connsiteY111" fmla="*/ 2589028 h 4125432"/>
              <a:gd name="connsiteX112" fmla="*/ 3333307 w 11908465"/>
              <a:gd name="connsiteY112" fmla="*/ 2589028 h 4125432"/>
              <a:gd name="connsiteX113" fmla="*/ 3333307 w 11908465"/>
              <a:gd name="connsiteY113" fmla="*/ 2647507 h 4125432"/>
              <a:gd name="connsiteX114" fmla="*/ 3370521 w 11908465"/>
              <a:gd name="connsiteY114" fmla="*/ 2647507 h 4125432"/>
              <a:gd name="connsiteX115" fmla="*/ 3370521 w 11908465"/>
              <a:gd name="connsiteY115" fmla="*/ 2647507 h 4125432"/>
              <a:gd name="connsiteX116" fmla="*/ 3372127 w 11908465"/>
              <a:gd name="connsiteY116" fmla="*/ 2674088 h 4125432"/>
              <a:gd name="connsiteX117" fmla="*/ 3397102 w 11908465"/>
              <a:gd name="connsiteY117" fmla="*/ 2674088 h 4125432"/>
              <a:gd name="connsiteX118" fmla="*/ 3397102 w 11908465"/>
              <a:gd name="connsiteY118" fmla="*/ 2764465 h 4125432"/>
              <a:gd name="connsiteX119" fmla="*/ 3429000 w 11908465"/>
              <a:gd name="connsiteY119" fmla="*/ 2764465 h 4125432"/>
              <a:gd name="connsiteX120" fmla="*/ 3429000 w 11908465"/>
              <a:gd name="connsiteY120" fmla="*/ 2812311 h 4125432"/>
              <a:gd name="connsiteX121" fmla="*/ 3439632 w 11908465"/>
              <a:gd name="connsiteY121" fmla="*/ 2812311 h 4125432"/>
              <a:gd name="connsiteX122" fmla="*/ 3439632 w 11908465"/>
              <a:gd name="connsiteY122" fmla="*/ 2860158 h 4125432"/>
              <a:gd name="connsiteX123" fmla="*/ 3482163 w 11908465"/>
              <a:gd name="connsiteY123" fmla="*/ 2860158 h 4125432"/>
              <a:gd name="connsiteX124" fmla="*/ 3482163 w 11908465"/>
              <a:gd name="connsiteY124" fmla="*/ 2897372 h 4125432"/>
              <a:gd name="connsiteX125" fmla="*/ 3833037 w 11908465"/>
              <a:gd name="connsiteY125" fmla="*/ 2897372 h 4125432"/>
              <a:gd name="connsiteX126" fmla="*/ 3833037 w 11908465"/>
              <a:gd name="connsiteY126" fmla="*/ 2945218 h 4125432"/>
              <a:gd name="connsiteX127" fmla="*/ 3907465 w 11908465"/>
              <a:gd name="connsiteY127" fmla="*/ 2945218 h 4125432"/>
              <a:gd name="connsiteX128" fmla="*/ 3907465 w 11908465"/>
              <a:gd name="connsiteY128" fmla="*/ 2945218 h 4125432"/>
              <a:gd name="connsiteX129" fmla="*/ 3908073 w 11908465"/>
              <a:gd name="connsiteY129" fmla="*/ 2985700 h 4125432"/>
              <a:gd name="connsiteX130" fmla="*/ 3981727 w 11908465"/>
              <a:gd name="connsiteY130" fmla="*/ 2986032 h 4125432"/>
              <a:gd name="connsiteX131" fmla="*/ 3981893 w 11908465"/>
              <a:gd name="connsiteY131" fmla="*/ 3030279 h 4125432"/>
              <a:gd name="connsiteX132" fmla="*/ 4029739 w 11908465"/>
              <a:gd name="connsiteY132" fmla="*/ 3030279 h 4125432"/>
              <a:gd name="connsiteX133" fmla="*/ 4029739 w 11908465"/>
              <a:gd name="connsiteY133" fmla="*/ 3056860 h 4125432"/>
              <a:gd name="connsiteX134" fmla="*/ 4056321 w 11908465"/>
              <a:gd name="connsiteY134" fmla="*/ 3056860 h 4125432"/>
              <a:gd name="connsiteX135" fmla="*/ 4056321 w 11908465"/>
              <a:gd name="connsiteY135" fmla="*/ 3088758 h 4125432"/>
              <a:gd name="connsiteX136" fmla="*/ 4072270 w 11908465"/>
              <a:gd name="connsiteY136" fmla="*/ 3088758 h 4125432"/>
              <a:gd name="connsiteX137" fmla="*/ 4072270 w 11908465"/>
              <a:gd name="connsiteY137" fmla="*/ 3125972 h 4125432"/>
              <a:gd name="connsiteX138" fmla="*/ 4109484 w 11908465"/>
              <a:gd name="connsiteY138" fmla="*/ 3125972 h 4125432"/>
              <a:gd name="connsiteX139" fmla="*/ 4109484 w 11908465"/>
              <a:gd name="connsiteY139" fmla="*/ 3168502 h 4125432"/>
              <a:gd name="connsiteX140" fmla="*/ 4167963 w 11908465"/>
              <a:gd name="connsiteY140" fmla="*/ 3168502 h 4125432"/>
              <a:gd name="connsiteX141" fmla="*/ 4167963 w 11908465"/>
              <a:gd name="connsiteY141" fmla="*/ 3221665 h 4125432"/>
              <a:gd name="connsiteX142" fmla="*/ 4433777 w 11908465"/>
              <a:gd name="connsiteY142" fmla="*/ 3221665 h 4125432"/>
              <a:gd name="connsiteX143" fmla="*/ 4433777 w 11908465"/>
              <a:gd name="connsiteY143" fmla="*/ 3264195 h 4125432"/>
              <a:gd name="connsiteX144" fmla="*/ 4657060 w 11908465"/>
              <a:gd name="connsiteY144" fmla="*/ 3264195 h 4125432"/>
              <a:gd name="connsiteX145" fmla="*/ 4657060 w 11908465"/>
              <a:gd name="connsiteY145" fmla="*/ 3285460 h 4125432"/>
              <a:gd name="connsiteX146" fmla="*/ 5129489 w 11908465"/>
              <a:gd name="connsiteY146" fmla="*/ 3290832 h 4125432"/>
              <a:gd name="connsiteX147" fmla="*/ 5122345 w 11908465"/>
              <a:gd name="connsiteY147" fmla="*/ 3302739 h 4125432"/>
              <a:gd name="connsiteX148" fmla="*/ 5172739 w 11908465"/>
              <a:gd name="connsiteY148" fmla="*/ 3316417 h 4125432"/>
              <a:gd name="connsiteX149" fmla="*/ 5172739 w 11908465"/>
              <a:gd name="connsiteY149" fmla="*/ 3343939 h 4125432"/>
              <a:gd name="connsiteX150" fmla="*/ 5305646 w 11908465"/>
              <a:gd name="connsiteY150" fmla="*/ 3343939 h 4125432"/>
              <a:gd name="connsiteX151" fmla="*/ 5305646 w 11908465"/>
              <a:gd name="connsiteY151" fmla="*/ 3413051 h 4125432"/>
              <a:gd name="connsiteX152" fmla="*/ 5342860 w 11908465"/>
              <a:gd name="connsiteY152" fmla="*/ 3413051 h 4125432"/>
              <a:gd name="connsiteX153" fmla="*/ 5342860 w 11908465"/>
              <a:gd name="connsiteY153" fmla="*/ 3460897 h 4125432"/>
              <a:gd name="connsiteX154" fmla="*/ 5374758 w 11908465"/>
              <a:gd name="connsiteY154" fmla="*/ 3460897 h 4125432"/>
              <a:gd name="connsiteX155" fmla="*/ 5374758 w 11908465"/>
              <a:gd name="connsiteY155" fmla="*/ 3492795 h 4125432"/>
              <a:gd name="connsiteX156" fmla="*/ 5560828 w 11908465"/>
              <a:gd name="connsiteY156" fmla="*/ 3492795 h 4125432"/>
              <a:gd name="connsiteX157" fmla="*/ 5560828 w 11908465"/>
              <a:gd name="connsiteY157" fmla="*/ 3540641 h 4125432"/>
              <a:gd name="connsiteX158" fmla="*/ 6294474 w 11908465"/>
              <a:gd name="connsiteY158" fmla="*/ 3540641 h 4125432"/>
              <a:gd name="connsiteX159" fmla="*/ 6294474 w 11908465"/>
              <a:gd name="connsiteY159" fmla="*/ 3599121 h 4125432"/>
              <a:gd name="connsiteX160" fmla="*/ 6379535 w 11908465"/>
              <a:gd name="connsiteY160" fmla="*/ 3599121 h 4125432"/>
              <a:gd name="connsiteX161" fmla="*/ 6379535 w 11908465"/>
              <a:gd name="connsiteY161" fmla="*/ 3631018 h 4125432"/>
              <a:gd name="connsiteX162" fmla="*/ 6549656 w 11908465"/>
              <a:gd name="connsiteY162" fmla="*/ 3631018 h 4125432"/>
              <a:gd name="connsiteX163" fmla="*/ 6549656 w 11908465"/>
              <a:gd name="connsiteY163" fmla="*/ 3657600 h 4125432"/>
              <a:gd name="connsiteX164" fmla="*/ 6762307 w 11908465"/>
              <a:gd name="connsiteY164" fmla="*/ 3657600 h 4125432"/>
              <a:gd name="connsiteX165" fmla="*/ 6762307 w 11908465"/>
              <a:gd name="connsiteY165" fmla="*/ 3726711 h 4125432"/>
              <a:gd name="connsiteX166" fmla="*/ 6895214 w 11908465"/>
              <a:gd name="connsiteY166" fmla="*/ 3726711 h 4125432"/>
              <a:gd name="connsiteX167" fmla="*/ 6895214 w 11908465"/>
              <a:gd name="connsiteY167" fmla="*/ 3753293 h 4125432"/>
              <a:gd name="connsiteX168" fmla="*/ 7251405 w 11908465"/>
              <a:gd name="connsiteY168" fmla="*/ 3753293 h 4125432"/>
              <a:gd name="connsiteX169" fmla="*/ 7251405 w 11908465"/>
              <a:gd name="connsiteY169" fmla="*/ 3827721 h 4125432"/>
              <a:gd name="connsiteX170" fmla="*/ 7703288 w 11908465"/>
              <a:gd name="connsiteY170" fmla="*/ 3827721 h 4125432"/>
              <a:gd name="connsiteX171" fmla="*/ 7703288 w 11908465"/>
              <a:gd name="connsiteY171" fmla="*/ 3870251 h 4125432"/>
              <a:gd name="connsiteX172" fmla="*/ 7745818 w 11908465"/>
              <a:gd name="connsiteY172" fmla="*/ 3870251 h 4125432"/>
              <a:gd name="connsiteX173" fmla="*/ 7745818 w 11908465"/>
              <a:gd name="connsiteY173" fmla="*/ 3934046 h 4125432"/>
              <a:gd name="connsiteX174" fmla="*/ 7931888 w 11908465"/>
              <a:gd name="connsiteY174" fmla="*/ 3934046 h 4125432"/>
              <a:gd name="connsiteX175" fmla="*/ 7931888 w 11908465"/>
              <a:gd name="connsiteY175" fmla="*/ 3981893 h 4125432"/>
              <a:gd name="connsiteX176" fmla="*/ 10621925 w 11908465"/>
              <a:gd name="connsiteY176" fmla="*/ 3981893 h 4125432"/>
              <a:gd name="connsiteX177" fmla="*/ 10621925 w 11908465"/>
              <a:gd name="connsiteY177" fmla="*/ 4125432 h 4125432"/>
              <a:gd name="connsiteX178" fmla="*/ 11908465 w 11908465"/>
              <a:gd name="connsiteY178" fmla="*/ 4125432 h 4125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11908465" h="4125432">
                <a:moveTo>
                  <a:pt x="0" y="0"/>
                </a:moveTo>
                <a:lnTo>
                  <a:pt x="132907" y="0"/>
                </a:lnTo>
                <a:lnTo>
                  <a:pt x="132907" y="37214"/>
                </a:lnTo>
                <a:lnTo>
                  <a:pt x="191386" y="37214"/>
                </a:lnTo>
                <a:lnTo>
                  <a:pt x="191386" y="63795"/>
                </a:lnTo>
                <a:lnTo>
                  <a:pt x="281763" y="63795"/>
                </a:lnTo>
                <a:lnTo>
                  <a:pt x="281763" y="90376"/>
                </a:lnTo>
                <a:lnTo>
                  <a:pt x="345558" y="90376"/>
                </a:lnTo>
                <a:lnTo>
                  <a:pt x="350874" y="95692"/>
                </a:lnTo>
                <a:lnTo>
                  <a:pt x="350874" y="95692"/>
                </a:lnTo>
                <a:lnTo>
                  <a:pt x="377456" y="122274"/>
                </a:lnTo>
                <a:lnTo>
                  <a:pt x="590107" y="122274"/>
                </a:lnTo>
                <a:lnTo>
                  <a:pt x="590107" y="170121"/>
                </a:lnTo>
                <a:lnTo>
                  <a:pt x="616688" y="170121"/>
                </a:lnTo>
                <a:lnTo>
                  <a:pt x="616688" y="244548"/>
                </a:lnTo>
                <a:lnTo>
                  <a:pt x="643270" y="244548"/>
                </a:lnTo>
                <a:lnTo>
                  <a:pt x="643270" y="297711"/>
                </a:lnTo>
                <a:lnTo>
                  <a:pt x="659219" y="313660"/>
                </a:lnTo>
                <a:lnTo>
                  <a:pt x="659219" y="393404"/>
                </a:lnTo>
                <a:lnTo>
                  <a:pt x="701749" y="393404"/>
                </a:lnTo>
                <a:lnTo>
                  <a:pt x="701749" y="430618"/>
                </a:lnTo>
                <a:lnTo>
                  <a:pt x="717698" y="430618"/>
                </a:lnTo>
                <a:lnTo>
                  <a:pt x="717698" y="451883"/>
                </a:lnTo>
                <a:lnTo>
                  <a:pt x="749595" y="451883"/>
                </a:lnTo>
                <a:lnTo>
                  <a:pt x="749595" y="542260"/>
                </a:lnTo>
                <a:lnTo>
                  <a:pt x="765544" y="542260"/>
                </a:lnTo>
                <a:lnTo>
                  <a:pt x="765544" y="590107"/>
                </a:lnTo>
                <a:lnTo>
                  <a:pt x="797442" y="590107"/>
                </a:lnTo>
                <a:lnTo>
                  <a:pt x="797442" y="632637"/>
                </a:lnTo>
                <a:lnTo>
                  <a:pt x="845288" y="632637"/>
                </a:lnTo>
                <a:lnTo>
                  <a:pt x="845288" y="659218"/>
                </a:lnTo>
                <a:lnTo>
                  <a:pt x="940981" y="659218"/>
                </a:lnTo>
                <a:lnTo>
                  <a:pt x="951614" y="669851"/>
                </a:lnTo>
                <a:lnTo>
                  <a:pt x="978195" y="669851"/>
                </a:lnTo>
                <a:lnTo>
                  <a:pt x="978195" y="696432"/>
                </a:lnTo>
                <a:lnTo>
                  <a:pt x="1084521" y="696432"/>
                </a:lnTo>
                <a:lnTo>
                  <a:pt x="1084521" y="738962"/>
                </a:lnTo>
                <a:lnTo>
                  <a:pt x="1111102" y="738962"/>
                </a:lnTo>
                <a:lnTo>
                  <a:pt x="1111102" y="754911"/>
                </a:lnTo>
                <a:lnTo>
                  <a:pt x="1148316" y="754911"/>
                </a:lnTo>
                <a:lnTo>
                  <a:pt x="1148316" y="770860"/>
                </a:lnTo>
                <a:lnTo>
                  <a:pt x="1244009" y="770860"/>
                </a:lnTo>
                <a:lnTo>
                  <a:pt x="1244009" y="808074"/>
                </a:lnTo>
                <a:lnTo>
                  <a:pt x="1265274" y="808074"/>
                </a:lnTo>
                <a:lnTo>
                  <a:pt x="1265274" y="871869"/>
                </a:lnTo>
                <a:lnTo>
                  <a:pt x="1291856" y="871869"/>
                </a:lnTo>
                <a:lnTo>
                  <a:pt x="1291856" y="914400"/>
                </a:lnTo>
                <a:lnTo>
                  <a:pt x="1307805" y="914400"/>
                </a:lnTo>
                <a:lnTo>
                  <a:pt x="1307805" y="962246"/>
                </a:lnTo>
                <a:lnTo>
                  <a:pt x="1329070" y="962246"/>
                </a:lnTo>
                <a:lnTo>
                  <a:pt x="1329070" y="1063255"/>
                </a:lnTo>
                <a:lnTo>
                  <a:pt x="1355651" y="1063255"/>
                </a:lnTo>
                <a:lnTo>
                  <a:pt x="1355651" y="1116418"/>
                </a:lnTo>
                <a:lnTo>
                  <a:pt x="1387549" y="1116418"/>
                </a:lnTo>
                <a:lnTo>
                  <a:pt x="1387549" y="1201479"/>
                </a:lnTo>
                <a:lnTo>
                  <a:pt x="1398181" y="1201479"/>
                </a:lnTo>
                <a:lnTo>
                  <a:pt x="1398181" y="1291855"/>
                </a:lnTo>
                <a:lnTo>
                  <a:pt x="1440711" y="1291855"/>
                </a:lnTo>
                <a:lnTo>
                  <a:pt x="1440711" y="1345018"/>
                </a:lnTo>
                <a:lnTo>
                  <a:pt x="1477925" y="1345018"/>
                </a:lnTo>
                <a:lnTo>
                  <a:pt x="1477925" y="1382232"/>
                </a:lnTo>
                <a:lnTo>
                  <a:pt x="1578935" y="1382232"/>
                </a:lnTo>
                <a:lnTo>
                  <a:pt x="1578935" y="1408814"/>
                </a:lnTo>
                <a:lnTo>
                  <a:pt x="1695893" y="1408814"/>
                </a:lnTo>
                <a:lnTo>
                  <a:pt x="1695893" y="1424762"/>
                </a:lnTo>
                <a:lnTo>
                  <a:pt x="1765005" y="1424762"/>
                </a:lnTo>
                <a:lnTo>
                  <a:pt x="1765005" y="1451344"/>
                </a:lnTo>
                <a:lnTo>
                  <a:pt x="1855381" y="1451344"/>
                </a:lnTo>
                <a:lnTo>
                  <a:pt x="1855381" y="1488558"/>
                </a:lnTo>
                <a:lnTo>
                  <a:pt x="1903228" y="1488558"/>
                </a:lnTo>
                <a:lnTo>
                  <a:pt x="1903228" y="1547037"/>
                </a:lnTo>
                <a:lnTo>
                  <a:pt x="1945758" y="1547037"/>
                </a:lnTo>
                <a:lnTo>
                  <a:pt x="1945758" y="1626781"/>
                </a:lnTo>
                <a:lnTo>
                  <a:pt x="1967023" y="1626781"/>
                </a:lnTo>
                <a:lnTo>
                  <a:pt x="1967023" y="1722474"/>
                </a:lnTo>
                <a:lnTo>
                  <a:pt x="2009553" y="1722474"/>
                </a:lnTo>
                <a:lnTo>
                  <a:pt x="2009553" y="1765004"/>
                </a:lnTo>
                <a:lnTo>
                  <a:pt x="2025502" y="1765004"/>
                </a:lnTo>
                <a:lnTo>
                  <a:pt x="2025502" y="1786269"/>
                </a:lnTo>
                <a:lnTo>
                  <a:pt x="2062716" y="1786269"/>
                </a:lnTo>
                <a:lnTo>
                  <a:pt x="2062716" y="1940441"/>
                </a:lnTo>
                <a:lnTo>
                  <a:pt x="2222205" y="1940441"/>
                </a:lnTo>
                <a:lnTo>
                  <a:pt x="2222205" y="1977655"/>
                </a:lnTo>
                <a:lnTo>
                  <a:pt x="2376377" y="1977655"/>
                </a:lnTo>
                <a:lnTo>
                  <a:pt x="2376377" y="1998921"/>
                </a:lnTo>
                <a:lnTo>
                  <a:pt x="2594344" y="1998921"/>
                </a:lnTo>
                <a:lnTo>
                  <a:pt x="2594344" y="2036135"/>
                </a:lnTo>
                <a:lnTo>
                  <a:pt x="2631558" y="2036135"/>
                </a:lnTo>
                <a:lnTo>
                  <a:pt x="2631558" y="2073348"/>
                </a:lnTo>
                <a:lnTo>
                  <a:pt x="2658139" y="2073348"/>
                </a:lnTo>
                <a:lnTo>
                  <a:pt x="2658139" y="2147776"/>
                </a:lnTo>
                <a:lnTo>
                  <a:pt x="2705986" y="2147776"/>
                </a:lnTo>
                <a:lnTo>
                  <a:pt x="2705986" y="2190307"/>
                </a:lnTo>
                <a:lnTo>
                  <a:pt x="2727251" y="2190307"/>
                </a:lnTo>
                <a:lnTo>
                  <a:pt x="2727251" y="2286000"/>
                </a:lnTo>
                <a:lnTo>
                  <a:pt x="2764465" y="2286000"/>
                </a:lnTo>
                <a:lnTo>
                  <a:pt x="2764465" y="2286000"/>
                </a:lnTo>
                <a:cubicBezTo>
                  <a:pt x="2764465" y="2314316"/>
                  <a:pt x="2764466" y="2342633"/>
                  <a:pt x="2764466" y="2370949"/>
                </a:cubicBezTo>
                <a:lnTo>
                  <a:pt x="2791046" y="2355111"/>
                </a:lnTo>
                <a:lnTo>
                  <a:pt x="2806995" y="2371060"/>
                </a:lnTo>
                <a:lnTo>
                  <a:pt x="2806995" y="2429539"/>
                </a:lnTo>
                <a:lnTo>
                  <a:pt x="2849525" y="2429539"/>
                </a:lnTo>
                <a:lnTo>
                  <a:pt x="2849525" y="2445488"/>
                </a:lnTo>
                <a:lnTo>
                  <a:pt x="2849525" y="2445488"/>
                </a:lnTo>
                <a:lnTo>
                  <a:pt x="2934586" y="2445488"/>
                </a:lnTo>
                <a:lnTo>
                  <a:pt x="2934586" y="2477386"/>
                </a:lnTo>
                <a:lnTo>
                  <a:pt x="3078125" y="2477386"/>
                </a:lnTo>
                <a:lnTo>
                  <a:pt x="3067493" y="2488018"/>
                </a:lnTo>
                <a:lnTo>
                  <a:pt x="3152553" y="2488018"/>
                </a:lnTo>
                <a:lnTo>
                  <a:pt x="3152553" y="2525232"/>
                </a:lnTo>
                <a:lnTo>
                  <a:pt x="3312042" y="2525232"/>
                </a:lnTo>
                <a:lnTo>
                  <a:pt x="3312042" y="2589028"/>
                </a:lnTo>
                <a:lnTo>
                  <a:pt x="3333307" y="2589028"/>
                </a:lnTo>
                <a:lnTo>
                  <a:pt x="3333307" y="2647507"/>
                </a:lnTo>
                <a:lnTo>
                  <a:pt x="3370521" y="2647507"/>
                </a:lnTo>
                <a:lnTo>
                  <a:pt x="3370521" y="2647507"/>
                </a:lnTo>
                <a:cubicBezTo>
                  <a:pt x="3375819" y="2650017"/>
                  <a:pt x="3366829" y="2671578"/>
                  <a:pt x="3372127" y="2674088"/>
                </a:cubicBezTo>
                <a:lnTo>
                  <a:pt x="3397102" y="2674088"/>
                </a:lnTo>
                <a:lnTo>
                  <a:pt x="3397102" y="2764465"/>
                </a:lnTo>
                <a:lnTo>
                  <a:pt x="3429000" y="2764465"/>
                </a:lnTo>
                <a:lnTo>
                  <a:pt x="3429000" y="2812311"/>
                </a:lnTo>
                <a:lnTo>
                  <a:pt x="3439632" y="2812311"/>
                </a:lnTo>
                <a:lnTo>
                  <a:pt x="3439632" y="2860158"/>
                </a:lnTo>
                <a:lnTo>
                  <a:pt x="3482163" y="2860158"/>
                </a:lnTo>
                <a:lnTo>
                  <a:pt x="3482163" y="2897372"/>
                </a:lnTo>
                <a:lnTo>
                  <a:pt x="3833037" y="2897372"/>
                </a:lnTo>
                <a:lnTo>
                  <a:pt x="3833037" y="2945218"/>
                </a:lnTo>
                <a:lnTo>
                  <a:pt x="3907465" y="2945218"/>
                </a:lnTo>
                <a:lnTo>
                  <a:pt x="3907465" y="2945218"/>
                </a:lnTo>
                <a:cubicBezTo>
                  <a:pt x="3907668" y="2958712"/>
                  <a:pt x="3907769" y="2965459"/>
                  <a:pt x="3908073" y="2985700"/>
                </a:cubicBezTo>
                <a:cubicBezTo>
                  <a:pt x="3946090" y="2991819"/>
                  <a:pt x="3937756" y="2981103"/>
                  <a:pt x="3981727" y="2986032"/>
                </a:cubicBezTo>
                <a:cubicBezTo>
                  <a:pt x="3981782" y="3000781"/>
                  <a:pt x="3981838" y="3015530"/>
                  <a:pt x="3981893" y="3030279"/>
                </a:cubicBezTo>
                <a:lnTo>
                  <a:pt x="4029739" y="3030279"/>
                </a:lnTo>
                <a:lnTo>
                  <a:pt x="4029739" y="3056860"/>
                </a:lnTo>
                <a:lnTo>
                  <a:pt x="4056321" y="3056860"/>
                </a:lnTo>
                <a:lnTo>
                  <a:pt x="4056321" y="3088758"/>
                </a:lnTo>
                <a:lnTo>
                  <a:pt x="4072270" y="3088758"/>
                </a:lnTo>
                <a:lnTo>
                  <a:pt x="4072270" y="3125972"/>
                </a:lnTo>
                <a:lnTo>
                  <a:pt x="4109484" y="3125972"/>
                </a:lnTo>
                <a:lnTo>
                  <a:pt x="4109484" y="3168502"/>
                </a:lnTo>
                <a:lnTo>
                  <a:pt x="4167963" y="3168502"/>
                </a:lnTo>
                <a:lnTo>
                  <a:pt x="4167963" y="3221665"/>
                </a:lnTo>
                <a:lnTo>
                  <a:pt x="4433777" y="3221665"/>
                </a:lnTo>
                <a:lnTo>
                  <a:pt x="4433777" y="3264195"/>
                </a:lnTo>
                <a:lnTo>
                  <a:pt x="4657060" y="3264195"/>
                </a:lnTo>
                <a:lnTo>
                  <a:pt x="4657060" y="3285460"/>
                </a:lnTo>
                <a:cubicBezTo>
                  <a:pt x="4808980" y="3293601"/>
                  <a:pt x="4893274" y="3288146"/>
                  <a:pt x="5129489" y="3290832"/>
                </a:cubicBezTo>
                <a:cubicBezTo>
                  <a:pt x="5142983" y="3294801"/>
                  <a:pt x="5108851" y="3298770"/>
                  <a:pt x="5122345" y="3302739"/>
                </a:cubicBezTo>
                <a:lnTo>
                  <a:pt x="5172739" y="3316417"/>
                </a:lnTo>
                <a:lnTo>
                  <a:pt x="5172739" y="3343939"/>
                </a:lnTo>
                <a:lnTo>
                  <a:pt x="5305646" y="3343939"/>
                </a:lnTo>
                <a:lnTo>
                  <a:pt x="5305646" y="3413051"/>
                </a:lnTo>
                <a:lnTo>
                  <a:pt x="5342860" y="3413051"/>
                </a:lnTo>
                <a:lnTo>
                  <a:pt x="5342860" y="3460897"/>
                </a:lnTo>
                <a:lnTo>
                  <a:pt x="5374758" y="3460897"/>
                </a:lnTo>
                <a:lnTo>
                  <a:pt x="5374758" y="3492795"/>
                </a:lnTo>
                <a:lnTo>
                  <a:pt x="5560828" y="3492795"/>
                </a:lnTo>
                <a:lnTo>
                  <a:pt x="5560828" y="3540641"/>
                </a:lnTo>
                <a:lnTo>
                  <a:pt x="6294474" y="3540641"/>
                </a:lnTo>
                <a:lnTo>
                  <a:pt x="6294474" y="3599121"/>
                </a:lnTo>
                <a:lnTo>
                  <a:pt x="6379535" y="3599121"/>
                </a:lnTo>
                <a:lnTo>
                  <a:pt x="6379535" y="3631018"/>
                </a:lnTo>
                <a:lnTo>
                  <a:pt x="6549656" y="3631018"/>
                </a:lnTo>
                <a:lnTo>
                  <a:pt x="6549656" y="3657600"/>
                </a:lnTo>
                <a:lnTo>
                  <a:pt x="6762307" y="3657600"/>
                </a:lnTo>
                <a:lnTo>
                  <a:pt x="6762307" y="3726711"/>
                </a:lnTo>
                <a:lnTo>
                  <a:pt x="6895214" y="3726711"/>
                </a:lnTo>
                <a:lnTo>
                  <a:pt x="6895214" y="3753293"/>
                </a:lnTo>
                <a:lnTo>
                  <a:pt x="7251405" y="3753293"/>
                </a:lnTo>
                <a:lnTo>
                  <a:pt x="7251405" y="3827721"/>
                </a:lnTo>
                <a:lnTo>
                  <a:pt x="7703288" y="3827721"/>
                </a:lnTo>
                <a:lnTo>
                  <a:pt x="7703288" y="3870251"/>
                </a:lnTo>
                <a:lnTo>
                  <a:pt x="7745818" y="3870251"/>
                </a:lnTo>
                <a:lnTo>
                  <a:pt x="7745818" y="3934046"/>
                </a:lnTo>
                <a:lnTo>
                  <a:pt x="7931888" y="3934046"/>
                </a:lnTo>
                <a:lnTo>
                  <a:pt x="7931888" y="3981893"/>
                </a:lnTo>
                <a:lnTo>
                  <a:pt x="10621925" y="3981893"/>
                </a:lnTo>
                <a:lnTo>
                  <a:pt x="10621925" y="4125432"/>
                </a:lnTo>
                <a:lnTo>
                  <a:pt x="11908465" y="4125432"/>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grpSp>
        <p:nvGrpSpPr>
          <p:cNvPr id="313" name="Group 312">
            <a:extLst>
              <a:ext uri="{FF2B5EF4-FFF2-40B4-BE49-F238E27FC236}">
                <a16:creationId xmlns:a16="http://schemas.microsoft.com/office/drawing/2014/main" id="{C5A837ED-CC7B-7A65-5588-5B834527113A}"/>
              </a:ext>
            </a:extLst>
          </p:cNvPr>
          <p:cNvGrpSpPr/>
          <p:nvPr/>
        </p:nvGrpSpPr>
        <p:grpSpPr>
          <a:xfrm>
            <a:off x="2965797" y="2285268"/>
            <a:ext cx="6813786" cy="2275448"/>
            <a:chOff x="56809" y="1169192"/>
            <a:chExt cx="12015155" cy="4214179"/>
          </a:xfrm>
          <a:solidFill>
            <a:schemeClr val="accent2"/>
          </a:solidFill>
        </p:grpSpPr>
        <p:sp>
          <p:nvSpPr>
            <p:cNvPr id="314" name="Cross 313">
              <a:extLst>
                <a:ext uri="{FF2B5EF4-FFF2-40B4-BE49-F238E27FC236}">
                  <a16:creationId xmlns:a16="http://schemas.microsoft.com/office/drawing/2014/main" id="{8C197B71-44A0-B596-F533-D8B0A1778510}"/>
                </a:ext>
              </a:extLst>
            </p:cNvPr>
            <p:cNvSpPr/>
            <p:nvPr/>
          </p:nvSpPr>
          <p:spPr>
            <a:xfrm>
              <a:off x="56809" y="1169192"/>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15" name="Cross 314">
              <a:extLst>
                <a:ext uri="{FF2B5EF4-FFF2-40B4-BE49-F238E27FC236}">
                  <a16:creationId xmlns:a16="http://schemas.microsoft.com/office/drawing/2014/main" id="{C7440FFA-6510-E1A2-FFC9-992C408F9A91}"/>
                </a:ext>
              </a:extLst>
            </p:cNvPr>
            <p:cNvSpPr/>
            <p:nvPr/>
          </p:nvSpPr>
          <p:spPr>
            <a:xfrm>
              <a:off x="680697" y="1397792"/>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16" name="Cross 315">
              <a:extLst>
                <a:ext uri="{FF2B5EF4-FFF2-40B4-BE49-F238E27FC236}">
                  <a16:creationId xmlns:a16="http://schemas.microsoft.com/office/drawing/2014/main" id="{A33D2AAE-32D3-9C58-7DE9-2ABD7D3FA4F3}"/>
                </a:ext>
              </a:extLst>
            </p:cNvPr>
            <p:cNvSpPr/>
            <p:nvPr/>
          </p:nvSpPr>
          <p:spPr>
            <a:xfrm>
              <a:off x="1404597" y="2224086"/>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17" name="Cross 316">
              <a:extLst>
                <a:ext uri="{FF2B5EF4-FFF2-40B4-BE49-F238E27FC236}">
                  <a16:creationId xmlns:a16="http://schemas.microsoft.com/office/drawing/2014/main" id="{8AE8A141-7C80-50A0-CA6E-4DB35659B55D}"/>
                </a:ext>
              </a:extLst>
            </p:cNvPr>
            <p:cNvSpPr/>
            <p:nvPr/>
          </p:nvSpPr>
          <p:spPr>
            <a:xfrm>
              <a:off x="2033247" y="2871786"/>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18" name="Cross 317">
              <a:extLst>
                <a:ext uri="{FF2B5EF4-FFF2-40B4-BE49-F238E27FC236}">
                  <a16:creationId xmlns:a16="http://schemas.microsoft.com/office/drawing/2014/main" id="{B6BDEC20-F9B7-7CCF-973B-CF6F5A900943}"/>
                </a:ext>
              </a:extLst>
            </p:cNvPr>
            <p:cNvSpPr/>
            <p:nvPr/>
          </p:nvSpPr>
          <p:spPr>
            <a:xfrm>
              <a:off x="2128497" y="3055142"/>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19" name="Cross 318">
              <a:extLst>
                <a:ext uri="{FF2B5EF4-FFF2-40B4-BE49-F238E27FC236}">
                  <a16:creationId xmlns:a16="http://schemas.microsoft.com/office/drawing/2014/main" id="{5065B019-BF80-CB7E-5980-ABB63F919E54}"/>
                </a:ext>
              </a:extLst>
            </p:cNvPr>
            <p:cNvSpPr/>
            <p:nvPr/>
          </p:nvSpPr>
          <p:spPr>
            <a:xfrm>
              <a:off x="2235653" y="3105149"/>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20" name="Cross 319">
              <a:extLst>
                <a:ext uri="{FF2B5EF4-FFF2-40B4-BE49-F238E27FC236}">
                  <a16:creationId xmlns:a16="http://schemas.microsoft.com/office/drawing/2014/main" id="{5E60C13B-B0E5-11AD-60DE-68A860971364}"/>
                </a:ext>
              </a:extLst>
            </p:cNvPr>
            <p:cNvSpPr/>
            <p:nvPr/>
          </p:nvSpPr>
          <p:spPr>
            <a:xfrm>
              <a:off x="2285659" y="3136105"/>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21" name="Cross 320">
              <a:extLst>
                <a:ext uri="{FF2B5EF4-FFF2-40B4-BE49-F238E27FC236}">
                  <a16:creationId xmlns:a16="http://schemas.microsoft.com/office/drawing/2014/main" id="{092C9876-EAF8-3E8F-B4B3-1DFAB2A47B01}"/>
                </a:ext>
              </a:extLst>
            </p:cNvPr>
            <p:cNvSpPr/>
            <p:nvPr/>
          </p:nvSpPr>
          <p:spPr>
            <a:xfrm>
              <a:off x="3047659" y="3633786"/>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22" name="Cross 321">
              <a:extLst>
                <a:ext uri="{FF2B5EF4-FFF2-40B4-BE49-F238E27FC236}">
                  <a16:creationId xmlns:a16="http://schemas.microsoft.com/office/drawing/2014/main" id="{F6152068-4A40-E5C3-85ED-3CD16A0C03BC}"/>
                </a:ext>
              </a:extLst>
            </p:cNvPr>
            <p:cNvSpPr/>
            <p:nvPr/>
          </p:nvSpPr>
          <p:spPr>
            <a:xfrm>
              <a:off x="3354841" y="3688555"/>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23" name="Cross 322">
              <a:extLst>
                <a:ext uri="{FF2B5EF4-FFF2-40B4-BE49-F238E27FC236}">
                  <a16:creationId xmlns:a16="http://schemas.microsoft.com/office/drawing/2014/main" id="{3E393AA2-6D85-B42B-2490-420F204C1ABD}"/>
                </a:ext>
              </a:extLst>
            </p:cNvPr>
            <p:cNvSpPr/>
            <p:nvPr/>
          </p:nvSpPr>
          <p:spPr>
            <a:xfrm>
              <a:off x="3366747" y="3745705"/>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24" name="Cross 323">
              <a:extLst>
                <a:ext uri="{FF2B5EF4-FFF2-40B4-BE49-F238E27FC236}">
                  <a16:creationId xmlns:a16="http://schemas.microsoft.com/office/drawing/2014/main" id="{D2C1B86D-BA23-BCB4-092F-005023733040}"/>
                </a:ext>
              </a:extLst>
            </p:cNvPr>
            <p:cNvSpPr/>
            <p:nvPr/>
          </p:nvSpPr>
          <p:spPr>
            <a:xfrm>
              <a:off x="3392941" y="3779043"/>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25" name="Cross 324">
              <a:extLst>
                <a:ext uri="{FF2B5EF4-FFF2-40B4-BE49-F238E27FC236}">
                  <a16:creationId xmlns:a16="http://schemas.microsoft.com/office/drawing/2014/main" id="{56E03144-B201-D6BA-4543-F3DA2E7E473D}"/>
                </a:ext>
              </a:extLst>
            </p:cNvPr>
            <p:cNvSpPr/>
            <p:nvPr/>
          </p:nvSpPr>
          <p:spPr>
            <a:xfrm>
              <a:off x="3450091" y="3879055"/>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26" name="Cross 325">
              <a:extLst>
                <a:ext uri="{FF2B5EF4-FFF2-40B4-BE49-F238E27FC236}">
                  <a16:creationId xmlns:a16="http://schemas.microsoft.com/office/drawing/2014/main" id="{959E7A29-E49A-CEBE-D6FA-2FA948C0E09D}"/>
                </a:ext>
              </a:extLst>
            </p:cNvPr>
            <p:cNvSpPr/>
            <p:nvPr/>
          </p:nvSpPr>
          <p:spPr>
            <a:xfrm>
              <a:off x="3576297" y="4064793"/>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27" name="Cross 326">
              <a:extLst>
                <a:ext uri="{FF2B5EF4-FFF2-40B4-BE49-F238E27FC236}">
                  <a16:creationId xmlns:a16="http://schemas.microsoft.com/office/drawing/2014/main" id="{CA157212-9B24-9F34-CEC4-61639731C2C6}"/>
                </a:ext>
              </a:extLst>
            </p:cNvPr>
            <p:cNvSpPr/>
            <p:nvPr/>
          </p:nvSpPr>
          <p:spPr>
            <a:xfrm>
              <a:off x="3893003" y="4102893"/>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28" name="Cross 327">
              <a:extLst>
                <a:ext uri="{FF2B5EF4-FFF2-40B4-BE49-F238E27FC236}">
                  <a16:creationId xmlns:a16="http://schemas.microsoft.com/office/drawing/2014/main" id="{5ED14B60-C419-5C46-2064-7A671F5ACBBF}"/>
                </a:ext>
              </a:extLst>
            </p:cNvPr>
            <p:cNvSpPr/>
            <p:nvPr/>
          </p:nvSpPr>
          <p:spPr>
            <a:xfrm>
              <a:off x="4052545" y="4150518"/>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29" name="Cross 328">
              <a:extLst>
                <a:ext uri="{FF2B5EF4-FFF2-40B4-BE49-F238E27FC236}">
                  <a16:creationId xmlns:a16="http://schemas.microsoft.com/office/drawing/2014/main" id="{B9454420-29B5-A8D4-A1E9-7FDF4EC2A856}"/>
                </a:ext>
              </a:extLst>
            </p:cNvPr>
            <p:cNvSpPr/>
            <p:nvPr/>
          </p:nvSpPr>
          <p:spPr>
            <a:xfrm>
              <a:off x="4085883" y="4200525"/>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30" name="Cross 329">
              <a:extLst>
                <a:ext uri="{FF2B5EF4-FFF2-40B4-BE49-F238E27FC236}">
                  <a16:creationId xmlns:a16="http://schemas.microsoft.com/office/drawing/2014/main" id="{1901E1EF-62A4-BC28-E99D-69101619ECF6}"/>
                </a:ext>
              </a:extLst>
            </p:cNvPr>
            <p:cNvSpPr/>
            <p:nvPr/>
          </p:nvSpPr>
          <p:spPr>
            <a:xfrm>
              <a:off x="4126364" y="4276725"/>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31" name="Cross 330">
              <a:extLst>
                <a:ext uri="{FF2B5EF4-FFF2-40B4-BE49-F238E27FC236}">
                  <a16:creationId xmlns:a16="http://schemas.microsoft.com/office/drawing/2014/main" id="{AF8E4CD6-D0EA-0F26-496D-2C4CE110934D}"/>
                </a:ext>
              </a:extLst>
            </p:cNvPr>
            <p:cNvSpPr/>
            <p:nvPr/>
          </p:nvSpPr>
          <p:spPr>
            <a:xfrm>
              <a:off x="4176371" y="4338637"/>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32" name="Cross 331">
              <a:extLst>
                <a:ext uri="{FF2B5EF4-FFF2-40B4-BE49-F238E27FC236}">
                  <a16:creationId xmlns:a16="http://schemas.microsoft.com/office/drawing/2014/main" id="{0DC50892-A35B-F931-B9D1-9E4E5946F093}"/>
                </a:ext>
              </a:extLst>
            </p:cNvPr>
            <p:cNvSpPr/>
            <p:nvPr/>
          </p:nvSpPr>
          <p:spPr>
            <a:xfrm>
              <a:off x="4221614" y="4338637"/>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33" name="Cross 332">
              <a:extLst>
                <a:ext uri="{FF2B5EF4-FFF2-40B4-BE49-F238E27FC236}">
                  <a16:creationId xmlns:a16="http://schemas.microsoft.com/office/drawing/2014/main" id="{1B7003CE-28C8-8887-412E-F80968CAAB87}"/>
                </a:ext>
              </a:extLst>
            </p:cNvPr>
            <p:cNvSpPr/>
            <p:nvPr/>
          </p:nvSpPr>
          <p:spPr>
            <a:xfrm>
              <a:off x="4814546" y="4455318"/>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34" name="Cross 333">
              <a:extLst>
                <a:ext uri="{FF2B5EF4-FFF2-40B4-BE49-F238E27FC236}">
                  <a16:creationId xmlns:a16="http://schemas.microsoft.com/office/drawing/2014/main" id="{11633411-2F5F-927D-F1FF-9516ACB39BE1}"/>
                </a:ext>
              </a:extLst>
            </p:cNvPr>
            <p:cNvSpPr/>
            <p:nvPr/>
          </p:nvSpPr>
          <p:spPr>
            <a:xfrm>
              <a:off x="4862171" y="4455318"/>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35" name="Cross 334">
              <a:extLst>
                <a:ext uri="{FF2B5EF4-FFF2-40B4-BE49-F238E27FC236}">
                  <a16:creationId xmlns:a16="http://schemas.microsoft.com/office/drawing/2014/main" id="{6F2DBF9E-1934-6BD4-6A85-699FE2E906D6}"/>
                </a:ext>
              </a:extLst>
            </p:cNvPr>
            <p:cNvSpPr/>
            <p:nvPr/>
          </p:nvSpPr>
          <p:spPr>
            <a:xfrm>
              <a:off x="5193165" y="4474368"/>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36" name="Cross 335">
              <a:extLst>
                <a:ext uri="{FF2B5EF4-FFF2-40B4-BE49-F238E27FC236}">
                  <a16:creationId xmlns:a16="http://schemas.microsoft.com/office/drawing/2014/main" id="{8067E341-1F8B-45EF-FF26-FB1DF5805782}"/>
                </a:ext>
              </a:extLst>
            </p:cNvPr>
            <p:cNvSpPr/>
            <p:nvPr/>
          </p:nvSpPr>
          <p:spPr>
            <a:xfrm>
              <a:off x="5366996" y="4564855"/>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37" name="Cross 336">
              <a:extLst>
                <a:ext uri="{FF2B5EF4-FFF2-40B4-BE49-F238E27FC236}">
                  <a16:creationId xmlns:a16="http://schemas.microsoft.com/office/drawing/2014/main" id="{094E41BE-8AF5-CC78-1B8B-4475C35ABA4A}"/>
                </a:ext>
              </a:extLst>
            </p:cNvPr>
            <p:cNvSpPr/>
            <p:nvPr/>
          </p:nvSpPr>
          <p:spPr>
            <a:xfrm>
              <a:off x="5395571" y="4633911"/>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38" name="Cross 337">
              <a:extLst>
                <a:ext uri="{FF2B5EF4-FFF2-40B4-BE49-F238E27FC236}">
                  <a16:creationId xmlns:a16="http://schemas.microsoft.com/office/drawing/2014/main" id="{BA6E2073-9CD9-B7E0-C0FE-CB86040045B0}"/>
                </a:ext>
              </a:extLst>
            </p:cNvPr>
            <p:cNvSpPr/>
            <p:nvPr/>
          </p:nvSpPr>
          <p:spPr>
            <a:xfrm>
              <a:off x="5436053" y="4633911"/>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39" name="Cross 338">
              <a:extLst>
                <a:ext uri="{FF2B5EF4-FFF2-40B4-BE49-F238E27FC236}">
                  <a16:creationId xmlns:a16="http://schemas.microsoft.com/office/drawing/2014/main" id="{675091EE-B6EA-C1A1-2658-7CC8CF3932A4}"/>
                </a:ext>
              </a:extLst>
            </p:cNvPr>
            <p:cNvSpPr/>
            <p:nvPr/>
          </p:nvSpPr>
          <p:spPr>
            <a:xfrm>
              <a:off x="5474153" y="4657723"/>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40" name="Cross 339">
              <a:extLst>
                <a:ext uri="{FF2B5EF4-FFF2-40B4-BE49-F238E27FC236}">
                  <a16:creationId xmlns:a16="http://schemas.microsoft.com/office/drawing/2014/main" id="{538BD3D8-7540-C37A-AD24-60A70BCA094E}"/>
                </a:ext>
              </a:extLst>
            </p:cNvPr>
            <p:cNvSpPr/>
            <p:nvPr/>
          </p:nvSpPr>
          <p:spPr>
            <a:xfrm>
              <a:off x="5514634" y="4657723"/>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41" name="Cross 340">
              <a:extLst>
                <a:ext uri="{FF2B5EF4-FFF2-40B4-BE49-F238E27FC236}">
                  <a16:creationId xmlns:a16="http://schemas.microsoft.com/office/drawing/2014/main" id="{6E3A7D4F-4412-D929-9446-5BAFF1898B18}"/>
                </a:ext>
              </a:extLst>
            </p:cNvPr>
            <p:cNvSpPr/>
            <p:nvPr/>
          </p:nvSpPr>
          <p:spPr>
            <a:xfrm>
              <a:off x="5774190" y="4702967"/>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42" name="Cross 341">
              <a:extLst>
                <a:ext uri="{FF2B5EF4-FFF2-40B4-BE49-F238E27FC236}">
                  <a16:creationId xmlns:a16="http://schemas.microsoft.com/office/drawing/2014/main" id="{BC90E200-3318-5135-E7C6-57A079F46895}"/>
                </a:ext>
              </a:extLst>
            </p:cNvPr>
            <p:cNvSpPr/>
            <p:nvPr/>
          </p:nvSpPr>
          <p:spPr>
            <a:xfrm>
              <a:off x="6643347" y="4824410"/>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43" name="Cross 342">
              <a:extLst>
                <a:ext uri="{FF2B5EF4-FFF2-40B4-BE49-F238E27FC236}">
                  <a16:creationId xmlns:a16="http://schemas.microsoft.com/office/drawing/2014/main" id="{29C7226E-51D8-FA36-FA80-A2CBF4C1FFC3}"/>
                </a:ext>
              </a:extLst>
            </p:cNvPr>
            <p:cNvSpPr/>
            <p:nvPr/>
          </p:nvSpPr>
          <p:spPr>
            <a:xfrm>
              <a:off x="6705260" y="4824410"/>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44" name="Cross 343">
              <a:extLst>
                <a:ext uri="{FF2B5EF4-FFF2-40B4-BE49-F238E27FC236}">
                  <a16:creationId xmlns:a16="http://schemas.microsoft.com/office/drawing/2014/main" id="{56376663-770C-9460-3A23-25A0F7A0A70F}"/>
                </a:ext>
              </a:extLst>
            </p:cNvPr>
            <p:cNvSpPr/>
            <p:nvPr/>
          </p:nvSpPr>
          <p:spPr>
            <a:xfrm>
              <a:off x="6831466" y="4893466"/>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45" name="Cross 344">
              <a:extLst>
                <a:ext uri="{FF2B5EF4-FFF2-40B4-BE49-F238E27FC236}">
                  <a16:creationId xmlns:a16="http://schemas.microsoft.com/office/drawing/2014/main" id="{D2FDF577-8C02-BA1E-9FE7-243E5454FD28}"/>
                </a:ext>
              </a:extLst>
            </p:cNvPr>
            <p:cNvSpPr/>
            <p:nvPr/>
          </p:nvSpPr>
          <p:spPr>
            <a:xfrm>
              <a:off x="7864929" y="5093491"/>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46" name="Cross 345">
              <a:extLst>
                <a:ext uri="{FF2B5EF4-FFF2-40B4-BE49-F238E27FC236}">
                  <a16:creationId xmlns:a16="http://schemas.microsoft.com/office/drawing/2014/main" id="{FACFD33D-2D86-7701-9B2E-14ED7696EF6D}"/>
                </a:ext>
              </a:extLst>
            </p:cNvPr>
            <p:cNvSpPr/>
            <p:nvPr/>
          </p:nvSpPr>
          <p:spPr>
            <a:xfrm>
              <a:off x="7995897" y="5150641"/>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47" name="Cross 346">
              <a:extLst>
                <a:ext uri="{FF2B5EF4-FFF2-40B4-BE49-F238E27FC236}">
                  <a16:creationId xmlns:a16="http://schemas.microsoft.com/office/drawing/2014/main" id="{C5884F1A-0418-6735-EC8A-C2244676FEBE}"/>
                </a:ext>
              </a:extLst>
            </p:cNvPr>
            <p:cNvSpPr/>
            <p:nvPr/>
          </p:nvSpPr>
          <p:spPr>
            <a:xfrm>
              <a:off x="8100672" y="5150641"/>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48" name="Cross 347">
              <a:extLst>
                <a:ext uri="{FF2B5EF4-FFF2-40B4-BE49-F238E27FC236}">
                  <a16:creationId xmlns:a16="http://schemas.microsoft.com/office/drawing/2014/main" id="{ABA4E881-65DE-DDB5-44BF-0B61C7CA059B}"/>
                </a:ext>
              </a:extLst>
            </p:cNvPr>
            <p:cNvSpPr/>
            <p:nvPr/>
          </p:nvSpPr>
          <p:spPr>
            <a:xfrm>
              <a:off x="10627178" y="5150641"/>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49" name="Cross 348">
              <a:extLst>
                <a:ext uri="{FF2B5EF4-FFF2-40B4-BE49-F238E27FC236}">
                  <a16:creationId xmlns:a16="http://schemas.microsoft.com/office/drawing/2014/main" id="{BD16940C-191E-906D-AAD7-11847C2EB91C}"/>
                </a:ext>
              </a:extLst>
            </p:cNvPr>
            <p:cNvSpPr/>
            <p:nvPr/>
          </p:nvSpPr>
          <p:spPr>
            <a:xfrm>
              <a:off x="11974965" y="5286372"/>
              <a:ext cx="96999" cy="96999"/>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grpSp>
      <p:sp>
        <p:nvSpPr>
          <p:cNvPr id="350" name="Rectangle 22">
            <a:extLst>
              <a:ext uri="{FF2B5EF4-FFF2-40B4-BE49-F238E27FC236}">
                <a16:creationId xmlns:a16="http://schemas.microsoft.com/office/drawing/2014/main" id="{601FC699-3170-C0F9-CF2E-C301F25ABD90}"/>
              </a:ext>
            </a:extLst>
          </p:cNvPr>
          <p:cNvSpPr/>
          <p:nvPr/>
        </p:nvSpPr>
        <p:spPr>
          <a:xfrm>
            <a:off x="2846213" y="2264137"/>
            <a:ext cx="7534741" cy="2418975"/>
          </a:xfrm>
          <a:custGeom>
            <a:avLst/>
            <a:gdLst>
              <a:gd name="connsiteX0" fmla="*/ 0 w 7792871"/>
              <a:gd name="connsiteY0" fmla="*/ 0 h 2599898"/>
              <a:gd name="connsiteX1" fmla="*/ 7792871 w 7792871"/>
              <a:gd name="connsiteY1" fmla="*/ 0 h 2599898"/>
              <a:gd name="connsiteX2" fmla="*/ 7792871 w 7792871"/>
              <a:gd name="connsiteY2" fmla="*/ 2599898 h 2599898"/>
              <a:gd name="connsiteX3" fmla="*/ 0 w 7792871"/>
              <a:gd name="connsiteY3" fmla="*/ 2599898 h 2599898"/>
              <a:gd name="connsiteX4" fmla="*/ 0 w 7792871"/>
              <a:gd name="connsiteY4" fmla="*/ 0 h 2599898"/>
              <a:gd name="connsiteX0" fmla="*/ 7792871 w 7884311"/>
              <a:gd name="connsiteY0" fmla="*/ 0 h 2599898"/>
              <a:gd name="connsiteX1" fmla="*/ 7792871 w 7884311"/>
              <a:gd name="connsiteY1" fmla="*/ 2599898 h 2599898"/>
              <a:gd name="connsiteX2" fmla="*/ 0 w 7884311"/>
              <a:gd name="connsiteY2" fmla="*/ 2599898 h 2599898"/>
              <a:gd name="connsiteX3" fmla="*/ 0 w 7884311"/>
              <a:gd name="connsiteY3" fmla="*/ 0 h 2599898"/>
              <a:gd name="connsiteX4" fmla="*/ 7884311 w 7884311"/>
              <a:gd name="connsiteY4" fmla="*/ 91440 h 2599898"/>
              <a:gd name="connsiteX0" fmla="*/ 7792871 w 7792871"/>
              <a:gd name="connsiteY0" fmla="*/ 0 h 2599898"/>
              <a:gd name="connsiteX1" fmla="*/ 7792871 w 7792871"/>
              <a:gd name="connsiteY1" fmla="*/ 2599898 h 2599898"/>
              <a:gd name="connsiteX2" fmla="*/ 0 w 7792871"/>
              <a:gd name="connsiteY2" fmla="*/ 2599898 h 2599898"/>
              <a:gd name="connsiteX3" fmla="*/ 0 w 7792871"/>
              <a:gd name="connsiteY3" fmla="*/ 0 h 2599898"/>
              <a:gd name="connsiteX0" fmla="*/ 7792871 w 7792871"/>
              <a:gd name="connsiteY0" fmla="*/ 2599898 h 2599898"/>
              <a:gd name="connsiteX1" fmla="*/ 0 w 7792871"/>
              <a:gd name="connsiteY1" fmla="*/ 2599898 h 2599898"/>
              <a:gd name="connsiteX2" fmla="*/ 0 w 7792871"/>
              <a:gd name="connsiteY2" fmla="*/ 0 h 2599898"/>
            </a:gdLst>
            <a:ahLst/>
            <a:cxnLst>
              <a:cxn ang="0">
                <a:pos x="connsiteX0" y="connsiteY0"/>
              </a:cxn>
              <a:cxn ang="0">
                <a:pos x="connsiteX1" y="connsiteY1"/>
              </a:cxn>
              <a:cxn ang="0">
                <a:pos x="connsiteX2" y="connsiteY2"/>
              </a:cxn>
            </a:cxnLst>
            <a:rect l="l" t="t" r="r" b="b"/>
            <a:pathLst>
              <a:path w="7792871" h="2599898">
                <a:moveTo>
                  <a:pt x="7792871" y="2599898"/>
                </a:moveTo>
                <a:lnTo>
                  <a:pt x="0" y="2599898"/>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grpSp>
        <p:nvGrpSpPr>
          <p:cNvPr id="351" name="Group 350">
            <a:extLst>
              <a:ext uri="{FF2B5EF4-FFF2-40B4-BE49-F238E27FC236}">
                <a16:creationId xmlns:a16="http://schemas.microsoft.com/office/drawing/2014/main" id="{25959EE3-6BFD-E06C-32EF-79880F9BB57F}"/>
              </a:ext>
            </a:extLst>
          </p:cNvPr>
          <p:cNvGrpSpPr/>
          <p:nvPr/>
        </p:nvGrpSpPr>
        <p:grpSpPr>
          <a:xfrm>
            <a:off x="2515147" y="2155493"/>
            <a:ext cx="328058" cy="2652898"/>
            <a:chOff x="1087481" y="1982199"/>
            <a:chExt cx="328361" cy="2655356"/>
          </a:xfrm>
        </p:grpSpPr>
        <p:cxnSp>
          <p:nvCxnSpPr>
            <p:cNvPr id="352" name="Straight Connector 351">
              <a:extLst>
                <a:ext uri="{FF2B5EF4-FFF2-40B4-BE49-F238E27FC236}">
                  <a16:creationId xmlns:a16="http://schemas.microsoft.com/office/drawing/2014/main" id="{6C9E34AB-179B-DAAC-D525-9C07A730B052}"/>
                </a:ext>
              </a:extLst>
            </p:cNvPr>
            <p:cNvCxnSpPr>
              <a:cxnSpLocks/>
            </p:cNvCxnSpPr>
            <p:nvPr/>
          </p:nvCxnSpPr>
          <p:spPr>
            <a:xfrm flipH="1">
              <a:off x="1369664" y="4511629"/>
              <a:ext cx="461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3" name="TextBox 352">
              <a:extLst>
                <a:ext uri="{FF2B5EF4-FFF2-40B4-BE49-F238E27FC236}">
                  <a16:creationId xmlns:a16="http://schemas.microsoft.com/office/drawing/2014/main" id="{75BD6CF0-29C4-C920-139D-9CE047A613A9}"/>
                </a:ext>
              </a:extLst>
            </p:cNvPr>
            <p:cNvSpPr txBox="1"/>
            <p:nvPr/>
          </p:nvSpPr>
          <p:spPr>
            <a:xfrm>
              <a:off x="1087481" y="4391234"/>
              <a:ext cx="268826" cy="246321"/>
            </a:xfrm>
            <a:prstGeom prst="rect">
              <a:avLst/>
            </a:prstGeom>
            <a:noFill/>
          </p:spPr>
          <p:txBody>
            <a:bodyPr wrap="none" lIns="45678" rIns="45678" rtlCol="0" anchor="ctr">
              <a:spAutoFit/>
            </a:bodyPr>
            <a:lstStyle/>
            <a:p>
              <a:pPr algn="r" defTabSz="1218072" fontAlgn="base">
                <a:spcBef>
                  <a:spcPct val="0"/>
                </a:spcBef>
                <a:spcAft>
                  <a:spcPct val="0"/>
                </a:spcAft>
              </a:pPr>
              <a:r>
                <a:rPr lang="en-US" sz="999">
                  <a:solidFill>
                    <a:srgbClr val="000000"/>
                  </a:solidFill>
                  <a:latin typeface="Arial" charset="0"/>
                  <a:ea typeface="ＭＳ Ｐゴシック" charset="0"/>
                </a:rPr>
                <a:t>0.0</a:t>
              </a:r>
            </a:p>
          </p:txBody>
        </p:sp>
        <p:cxnSp>
          <p:nvCxnSpPr>
            <p:cNvPr id="354" name="Straight Connector 353">
              <a:extLst>
                <a:ext uri="{FF2B5EF4-FFF2-40B4-BE49-F238E27FC236}">
                  <a16:creationId xmlns:a16="http://schemas.microsoft.com/office/drawing/2014/main" id="{CF70800E-2BEA-CA70-88DD-5A0D0B70035A}"/>
                </a:ext>
              </a:extLst>
            </p:cNvPr>
            <p:cNvCxnSpPr>
              <a:cxnSpLocks/>
            </p:cNvCxnSpPr>
            <p:nvPr/>
          </p:nvCxnSpPr>
          <p:spPr>
            <a:xfrm flipH="1">
              <a:off x="1369664" y="4032903"/>
              <a:ext cx="461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5" name="TextBox 354">
              <a:extLst>
                <a:ext uri="{FF2B5EF4-FFF2-40B4-BE49-F238E27FC236}">
                  <a16:creationId xmlns:a16="http://schemas.microsoft.com/office/drawing/2014/main" id="{94726490-4CF2-46CA-A3FB-D674C458E261}"/>
                </a:ext>
              </a:extLst>
            </p:cNvPr>
            <p:cNvSpPr txBox="1"/>
            <p:nvPr/>
          </p:nvSpPr>
          <p:spPr>
            <a:xfrm>
              <a:off x="1087482" y="3912507"/>
              <a:ext cx="268826" cy="246321"/>
            </a:xfrm>
            <a:prstGeom prst="rect">
              <a:avLst/>
            </a:prstGeom>
            <a:noFill/>
          </p:spPr>
          <p:txBody>
            <a:bodyPr wrap="none" lIns="45678" rIns="45678" rtlCol="0" anchor="ctr">
              <a:spAutoFit/>
            </a:bodyPr>
            <a:lstStyle/>
            <a:p>
              <a:pPr algn="r" defTabSz="1218072" fontAlgn="base">
                <a:spcBef>
                  <a:spcPct val="0"/>
                </a:spcBef>
                <a:spcAft>
                  <a:spcPct val="0"/>
                </a:spcAft>
              </a:pPr>
              <a:r>
                <a:rPr lang="en-US" sz="999">
                  <a:solidFill>
                    <a:srgbClr val="000000"/>
                  </a:solidFill>
                  <a:latin typeface="Arial" charset="0"/>
                  <a:ea typeface="ＭＳ Ｐゴシック" charset="0"/>
                </a:rPr>
                <a:t>0.2</a:t>
              </a:r>
            </a:p>
          </p:txBody>
        </p:sp>
        <p:cxnSp>
          <p:nvCxnSpPr>
            <p:cNvPr id="356" name="Straight Connector 355">
              <a:extLst>
                <a:ext uri="{FF2B5EF4-FFF2-40B4-BE49-F238E27FC236}">
                  <a16:creationId xmlns:a16="http://schemas.microsoft.com/office/drawing/2014/main" id="{040A95DD-AF24-5492-AD69-E8BBE59B333B}"/>
                </a:ext>
              </a:extLst>
            </p:cNvPr>
            <p:cNvCxnSpPr>
              <a:cxnSpLocks/>
            </p:cNvCxnSpPr>
            <p:nvPr/>
          </p:nvCxnSpPr>
          <p:spPr>
            <a:xfrm flipH="1">
              <a:off x="1369664" y="3549179"/>
              <a:ext cx="461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7" name="TextBox 356">
              <a:extLst>
                <a:ext uri="{FF2B5EF4-FFF2-40B4-BE49-F238E27FC236}">
                  <a16:creationId xmlns:a16="http://schemas.microsoft.com/office/drawing/2014/main" id="{28BF1B69-F69B-E7AE-A893-D7822C1A37EF}"/>
                </a:ext>
              </a:extLst>
            </p:cNvPr>
            <p:cNvSpPr txBox="1"/>
            <p:nvPr/>
          </p:nvSpPr>
          <p:spPr>
            <a:xfrm>
              <a:off x="1087482" y="3428784"/>
              <a:ext cx="268826" cy="246321"/>
            </a:xfrm>
            <a:prstGeom prst="rect">
              <a:avLst/>
            </a:prstGeom>
            <a:noFill/>
          </p:spPr>
          <p:txBody>
            <a:bodyPr wrap="none" lIns="45678" rIns="45678" rtlCol="0" anchor="ctr">
              <a:spAutoFit/>
            </a:bodyPr>
            <a:lstStyle/>
            <a:p>
              <a:pPr algn="r" defTabSz="1218072" fontAlgn="base">
                <a:spcBef>
                  <a:spcPct val="0"/>
                </a:spcBef>
                <a:spcAft>
                  <a:spcPct val="0"/>
                </a:spcAft>
              </a:pPr>
              <a:r>
                <a:rPr lang="en-US" sz="999">
                  <a:solidFill>
                    <a:srgbClr val="000000"/>
                  </a:solidFill>
                  <a:latin typeface="Arial" charset="0"/>
                  <a:ea typeface="ＭＳ Ｐゴシック" charset="0"/>
                </a:rPr>
                <a:t>0.4</a:t>
              </a:r>
            </a:p>
          </p:txBody>
        </p:sp>
        <p:cxnSp>
          <p:nvCxnSpPr>
            <p:cNvPr id="358" name="Straight Connector 357">
              <a:extLst>
                <a:ext uri="{FF2B5EF4-FFF2-40B4-BE49-F238E27FC236}">
                  <a16:creationId xmlns:a16="http://schemas.microsoft.com/office/drawing/2014/main" id="{6FFE0414-0FFE-D257-19AA-AC80AAF986E5}"/>
                </a:ext>
              </a:extLst>
            </p:cNvPr>
            <p:cNvCxnSpPr>
              <a:cxnSpLocks/>
            </p:cNvCxnSpPr>
            <p:nvPr/>
          </p:nvCxnSpPr>
          <p:spPr>
            <a:xfrm flipH="1">
              <a:off x="1369664" y="3065457"/>
              <a:ext cx="461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9" name="TextBox 358">
              <a:extLst>
                <a:ext uri="{FF2B5EF4-FFF2-40B4-BE49-F238E27FC236}">
                  <a16:creationId xmlns:a16="http://schemas.microsoft.com/office/drawing/2014/main" id="{E5242724-C53A-4FAF-E741-B6E77BF6CA0C}"/>
                </a:ext>
              </a:extLst>
            </p:cNvPr>
            <p:cNvSpPr txBox="1"/>
            <p:nvPr/>
          </p:nvSpPr>
          <p:spPr>
            <a:xfrm>
              <a:off x="1087482" y="2945061"/>
              <a:ext cx="268826" cy="246321"/>
            </a:xfrm>
            <a:prstGeom prst="rect">
              <a:avLst/>
            </a:prstGeom>
            <a:noFill/>
          </p:spPr>
          <p:txBody>
            <a:bodyPr wrap="none" lIns="45678" rIns="45678" rtlCol="0" anchor="ctr">
              <a:spAutoFit/>
            </a:bodyPr>
            <a:lstStyle/>
            <a:p>
              <a:pPr algn="r" defTabSz="1218072" fontAlgn="base">
                <a:spcBef>
                  <a:spcPct val="0"/>
                </a:spcBef>
                <a:spcAft>
                  <a:spcPct val="0"/>
                </a:spcAft>
              </a:pPr>
              <a:r>
                <a:rPr lang="en-US" sz="999">
                  <a:solidFill>
                    <a:srgbClr val="000000"/>
                  </a:solidFill>
                  <a:latin typeface="Arial" charset="0"/>
                  <a:ea typeface="ＭＳ Ｐゴシック" charset="0"/>
                </a:rPr>
                <a:t>0.6</a:t>
              </a:r>
            </a:p>
          </p:txBody>
        </p:sp>
        <p:cxnSp>
          <p:nvCxnSpPr>
            <p:cNvPr id="360" name="Straight Connector 359">
              <a:extLst>
                <a:ext uri="{FF2B5EF4-FFF2-40B4-BE49-F238E27FC236}">
                  <a16:creationId xmlns:a16="http://schemas.microsoft.com/office/drawing/2014/main" id="{53F45131-8BF9-FA74-CBCA-E5DD756FFA62}"/>
                </a:ext>
              </a:extLst>
            </p:cNvPr>
            <p:cNvCxnSpPr>
              <a:cxnSpLocks/>
            </p:cNvCxnSpPr>
            <p:nvPr/>
          </p:nvCxnSpPr>
          <p:spPr>
            <a:xfrm flipH="1">
              <a:off x="1369664" y="2579441"/>
              <a:ext cx="461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1" name="TextBox 360">
              <a:extLst>
                <a:ext uri="{FF2B5EF4-FFF2-40B4-BE49-F238E27FC236}">
                  <a16:creationId xmlns:a16="http://schemas.microsoft.com/office/drawing/2014/main" id="{19FBFCE2-8459-9421-DE2F-743B34743BB7}"/>
                </a:ext>
              </a:extLst>
            </p:cNvPr>
            <p:cNvSpPr txBox="1"/>
            <p:nvPr/>
          </p:nvSpPr>
          <p:spPr>
            <a:xfrm>
              <a:off x="1087482" y="2459045"/>
              <a:ext cx="268826" cy="246321"/>
            </a:xfrm>
            <a:prstGeom prst="rect">
              <a:avLst/>
            </a:prstGeom>
            <a:noFill/>
          </p:spPr>
          <p:txBody>
            <a:bodyPr wrap="none" lIns="45678" rIns="45678" rtlCol="0" anchor="ctr">
              <a:spAutoFit/>
            </a:bodyPr>
            <a:lstStyle/>
            <a:p>
              <a:pPr algn="r" defTabSz="1218072" fontAlgn="base">
                <a:spcBef>
                  <a:spcPct val="0"/>
                </a:spcBef>
                <a:spcAft>
                  <a:spcPct val="0"/>
                </a:spcAft>
              </a:pPr>
              <a:r>
                <a:rPr lang="en-US" sz="999">
                  <a:solidFill>
                    <a:srgbClr val="000000"/>
                  </a:solidFill>
                  <a:latin typeface="Arial" charset="0"/>
                  <a:ea typeface="ＭＳ Ｐゴシック" charset="0"/>
                </a:rPr>
                <a:t>0.8</a:t>
              </a:r>
            </a:p>
          </p:txBody>
        </p:sp>
        <p:cxnSp>
          <p:nvCxnSpPr>
            <p:cNvPr id="362" name="Straight Connector 361">
              <a:extLst>
                <a:ext uri="{FF2B5EF4-FFF2-40B4-BE49-F238E27FC236}">
                  <a16:creationId xmlns:a16="http://schemas.microsoft.com/office/drawing/2014/main" id="{1FE2F705-0E8B-BEA6-ADBE-3E7A2CA2261B}"/>
                </a:ext>
              </a:extLst>
            </p:cNvPr>
            <p:cNvCxnSpPr>
              <a:cxnSpLocks/>
            </p:cNvCxnSpPr>
            <p:nvPr/>
          </p:nvCxnSpPr>
          <p:spPr>
            <a:xfrm flipH="1">
              <a:off x="1369664" y="2102595"/>
              <a:ext cx="461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3" name="TextBox 362">
              <a:extLst>
                <a:ext uri="{FF2B5EF4-FFF2-40B4-BE49-F238E27FC236}">
                  <a16:creationId xmlns:a16="http://schemas.microsoft.com/office/drawing/2014/main" id="{00219DC1-C7E0-B3C2-98F2-9C5CD98E3F7E}"/>
                </a:ext>
              </a:extLst>
            </p:cNvPr>
            <p:cNvSpPr txBox="1"/>
            <p:nvPr/>
          </p:nvSpPr>
          <p:spPr>
            <a:xfrm>
              <a:off x="1087482" y="1982199"/>
              <a:ext cx="268826" cy="246321"/>
            </a:xfrm>
            <a:prstGeom prst="rect">
              <a:avLst/>
            </a:prstGeom>
            <a:noFill/>
          </p:spPr>
          <p:txBody>
            <a:bodyPr wrap="none" lIns="45678" rIns="45678" rtlCol="0" anchor="ctr">
              <a:spAutoFit/>
            </a:bodyPr>
            <a:lstStyle/>
            <a:p>
              <a:pPr algn="r" defTabSz="1218072" fontAlgn="base">
                <a:spcBef>
                  <a:spcPct val="0"/>
                </a:spcBef>
                <a:spcAft>
                  <a:spcPct val="0"/>
                </a:spcAft>
              </a:pPr>
              <a:r>
                <a:rPr lang="en-US" sz="999">
                  <a:solidFill>
                    <a:srgbClr val="000000"/>
                  </a:solidFill>
                  <a:latin typeface="Arial" charset="0"/>
                  <a:ea typeface="ＭＳ Ｐゴシック" charset="0"/>
                </a:rPr>
                <a:t>1.0</a:t>
              </a:r>
            </a:p>
          </p:txBody>
        </p:sp>
      </p:grpSp>
      <p:grpSp>
        <p:nvGrpSpPr>
          <p:cNvPr id="364" name="Group 363">
            <a:extLst>
              <a:ext uri="{FF2B5EF4-FFF2-40B4-BE49-F238E27FC236}">
                <a16:creationId xmlns:a16="http://schemas.microsoft.com/office/drawing/2014/main" id="{F7D8D6B3-E194-E601-8F2C-491EA0DCFF84}"/>
              </a:ext>
            </a:extLst>
          </p:cNvPr>
          <p:cNvGrpSpPr/>
          <p:nvPr/>
        </p:nvGrpSpPr>
        <p:grpSpPr>
          <a:xfrm>
            <a:off x="2894456" y="4683272"/>
            <a:ext cx="7601024" cy="255740"/>
            <a:chOff x="1439274" y="4592160"/>
            <a:chExt cx="7608061" cy="255976"/>
          </a:xfrm>
        </p:grpSpPr>
        <p:cxnSp>
          <p:nvCxnSpPr>
            <p:cNvPr id="365" name="Straight Connector 364">
              <a:extLst>
                <a:ext uri="{FF2B5EF4-FFF2-40B4-BE49-F238E27FC236}">
                  <a16:creationId xmlns:a16="http://schemas.microsoft.com/office/drawing/2014/main" id="{F66722EC-26F8-4A29-1B9F-B0CFE643F035}"/>
                </a:ext>
              </a:extLst>
            </p:cNvPr>
            <p:cNvCxnSpPr>
              <a:cxnSpLocks/>
            </p:cNvCxnSpPr>
            <p:nvPr/>
          </p:nvCxnSpPr>
          <p:spPr>
            <a:xfrm rot="5400000" flipH="1">
              <a:off x="1498335" y="4615205"/>
              <a:ext cx="460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6" name="TextBox 365">
              <a:extLst>
                <a:ext uri="{FF2B5EF4-FFF2-40B4-BE49-F238E27FC236}">
                  <a16:creationId xmlns:a16="http://schemas.microsoft.com/office/drawing/2014/main" id="{C40E7E6A-4B50-2277-2625-AC57738B89AE}"/>
                </a:ext>
              </a:extLst>
            </p:cNvPr>
            <p:cNvSpPr txBox="1"/>
            <p:nvPr/>
          </p:nvSpPr>
          <p:spPr>
            <a:xfrm>
              <a:off x="1439274" y="4601815"/>
              <a:ext cx="162931" cy="246321"/>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0</a:t>
              </a:r>
            </a:p>
          </p:txBody>
        </p:sp>
        <p:cxnSp>
          <p:nvCxnSpPr>
            <p:cNvPr id="367" name="Straight Connector 366">
              <a:extLst>
                <a:ext uri="{FF2B5EF4-FFF2-40B4-BE49-F238E27FC236}">
                  <a16:creationId xmlns:a16="http://schemas.microsoft.com/office/drawing/2014/main" id="{69634DC9-57FF-3106-FE8F-B11EEDD4CEEE}"/>
                </a:ext>
              </a:extLst>
            </p:cNvPr>
            <p:cNvCxnSpPr>
              <a:cxnSpLocks/>
            </p:cNvCxnSpPr>
            <p:nvPr/>
          </p:nvCxnSpPr>
          <p:spPr>
            <a:xfrm rot="5400000" flipH="1">
              <a:off x="2322926" y="4615205"/>
              <a:ext cx="460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8" name="TextBox 367">
              <a:extLst>
                <a:ext uri="{FF2B5EF4-FFF2-40B4-BE49-F238E27FC236}">
                  <a16:creationId xmlns:a16="http://schemas.microsoft.com/office/drawing/2014/main" id="{9A2C48E2-9937-9D4F-BEEC-8546C6FAA3C5}"/>
                </a:ext>
              </a:extLst>
            </p:cNvPr>
            <p:cNvSpPr txBox="1"/>
            <p:nvPr/>
          </p:nvSpPr>
          <p:spPr>
            <a:xfrm>
              <a:off x="2263865" y="4601815"/>
              <a:ext cx="162931" cy="246321"/>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3</a:t>
              </a:r>
            </a:p>
          </p:txBody>
        </p:sp>
        <p:cxnSp>
          <p:nvCxnSpPr>
            <p:cNvPr id="369" name="Straight Connector 368">
              <a:extLst>
                <a:ext uri="{FF2B5EF4-FFF2-40B4-BE49-F238E27FC236}">
                  <a16:creationId xmlns:a16="http://schemas.microsoft.com/office/drawing/2014/main" id="{5371A162-226A-4191-BB5D-305BE9C5BC56}"/>
                </a:ext>
              </a:extLst>
            </p:cNvPr>
            <p:cNvCxnSpPr>
              <a:cxnSpLocks/>
            </p:cNvCxnSpPr>
            <p:nvPr/>
          </p:nvCxnSpPr>
          <p:spPr>
            <a:xfrm rot="5400000" flipH="1">
              <a:off x="3145221" y="4615205"/>
              <a:ext cx="460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0" name="TextBox 369">
              <a:extLst>
                <a:ext uri="{FF2B5EF4-FFF2-40B4-BE49-F238E27FC236}">
                  <a16:creationId xmlns:a16="http://schemas.microsoft.com/office/drawing/2014/main" id="{23E7D862-C375-09A1-EBB5-FE743409F1F6}"/>
                </a:ext>
              </a:extLst>
            </p:cNvPr>
            <p:cNvSpPr txBox="1"/>
            <p:nvPr/>
          </p:nvSpPr>
          <p:spPr>
            <a:xfrm>
              <a:off x="3086160" y="4601815"/>
              <a:ext cx="162931" cy="246321"/>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6</a:t>
              </a:r>
            </a:p>
          </p:txBody>
        </p:sp>
        <p:cxnSp>
          <p:nvCxnSpPr>
            <p:cNvPr id="371" name="Straight Connector 370">
              <a:extLst>
                <a:ext uri="{FF2B5EF4-FFF2-40B4-BE49-F238E27FC236}">
                  <a16:creationId xmlns:a16="http://schemas.microsoft.com/office/drawing/2014/main" id="{14CA938D-074F-56BC-2109-1810210253A8}"/>
                </a:ext>
              </a:extLst>
            </p:cNvPr>
            <p:cNvCxnSpPr>
              <a:cxnSpLocks/>
            </p:cNvCxnSpPr>
            <p:nvPr/>
          </p:nvCxnSpPr>
          <p:spPr>
            <a:xfrm rot="5400000" flipH="1">
              <a:off x="3967514" y="4615205"/>
              <a:ext cx="460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2" name="TextBox 371">
              <a:extLst>
                <a:ext uri="{FF2B5EF4-FFF2-40B4-BE49-F238E27FC236}">
                  <a16:creationId xmlns:a16="http://schemas.microsoft.com/office/drawing/2014/main" id="{DCADC9DB-3331-DF35-43E3-FF4216C963EF}"/>
                </a:ext>
              </a:extLst>
            </p:cNvPr>
            <p:cNvSpPr txBox="1"/>
            <p:nvPr/>
          </p:nvSpPr>
          <p:spPr>
            <a:xfrm>
              <a:off x="3908452" y="4601815"/>
              <a:ext cx="162931" cy="246321"/>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9</a:t>
              </a:r>
            </a:p>
          </p:txBody>
        </p:sp>
        <p:cxnSp>
          <p:nvCxnSpPr>
            <p:cNvPr id="373" name="Straight Connector 372">
              <a:extLst>
                <a:ext uri="{FF2B5EF4-FFF2-40B4-BE49-F238E27FC236}">
                  <a16:creationId xmlns:a16="http://schemas.microsoft.com/office/drawing/2014/main" id="{CCF00C79-D56C-4FBF-7CAE-9348FA145E3C}"/>
                </a:ext>
              </a:extLst>
            </p:cNvPr>
            <p:cNvCxnSpPr>
              <a:cxnSpLocks/>
            </p:cNvCxnSpPr>
            <p:nvPr/>
          </p:nvCxnSpPr>
          <p:spPr>
            <a:xfrm rot="5400000" flipH="1">
              <a:off x="4789808" y="4615205"/>
              <a:ext cx="460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4" name="TextBox 373">
              <a:extLst>
                <a:ext uri="{FF2B5EF4-FFF2-40B4-BE49-F238E27FC236}">
                  <a16:creationId xmlns:a16="http://schemas.microsoft.com/office/drawing/2014/main" id="{BC77B911-1075-EE72-AA08-8251AC29D93D}"/>
                </a:ext>
              </a:extLst>
            </p:cNvPr>
            <p:cNvSpPr txBox="1"/>
            <p:nvPr/>
          </p:nvSpPr>
          <p:spPr>
            <a:xfrm>
              <a:off x="4695447" y="4601815"/>
              <a:ext cx="233528" cy="246321"/>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12</a:t>
              </a:r>
            </a:p>
          </p:txBody>
        </p:sp>
        <p:cxnSp>
          <p:nvCxnSpPr>
            <p:cNvPr id="375" name="Straight Connector 374">
              <a:extLst>
                <a:ext uri="{FF2B5EF4-FFF2-40B4-BE49-F238E27FC236}">
                  <a16:creationId xmlns:a16="http://schemas.microsoft.com/office/drawing/2014/main" id="{E72D58FE-30FE-6450-9433-65F10F918F19}"/>
                </a:ext>
              </a:extLst>
            </p:cNvPr>
            <p:cNvCxnSpPr>
              <a:cxnSpLocks/>
            </p:cNvCxnSpPr>
            <p:nvPr/>
          </p:nvCxnSpPr>
          <p:spPr>
            <a:xfrm rot="5400000" flipH="1">
              <a:off x="5609804" y="4615205"/>
              <a:ext cx="460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6" name="TextBox 375">
              <a:extLst>
                <a:ext uri="{FF2B5EF4-FFF2-40B4-BE49-F238E27FC236}">
                  <a16:creationId xmlns:a16="http://schemas.microsoft.com/office/drawing/2014/main" id="{3E20E79D-68CF-BBBA-2E0C-BC4532E4975F}"/>
                </a:ext>
              </a:extLst>
            </p:cNvPr>
            <p:cNvSpPr txBox="1"/>
            <p:nvPr/>
          </p:nvSpPr>
          <p:spPr>
            <a:xfrm>
              <a:off x="5515443" y="4601815"/>
              <a:ext cx="233528" cy="246321"/>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15</a:t>
              </a:r>
            </a:p>
          </p:txBody>
        </p:sp>
        <p:cxnSp>
          <p:nvCxnSpPr>
            <p:cNvPr id="377" name="Straight Connector 376">
              <a:extLst>
                <a:ext uri="{FF2B5EF4-FFF2-40B4-BE49-F238E27FC236}">
                  <a16:creationId xmlns:a16="http://schemas.microsoft.com/office/drawing/2014/main" id="{E32119BB-77C6-78D0-AAF8-67B1BFFBCF08}"/>
                </a:ext>
              </a:extLst>
            </p:cNvPr>
            <p:cNvCxnSpPr>
              <a:cxnSpLocks/>
            </p:cNvCxnSpPr>
            <p:nvPr/>
          </p:nvCxnSpPr>
          <p:spPr>
            <a:xfrm rot="5400000" flipH="1">
              <a:off x="6436692" y="4615205"/>
              <a:ext cx="460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8" name="TextBox 377">
              <a:extLst>
                <a:ext uri="{FF2B5EF4-FFF2-40B4-BE49-F238E27FC236}">
                  <a16:creationId xmlns:a16="http://schemas.microsoft.com/office/drawing/2014/main" id="{0F9FF399-3A0A-1377-2F4A-E25360286214}"/>
                </a:ext>
              </a:extLst>
            </p:cNvPr>
            <p:cNvSpPr txBox="1"/>
            <p:nvPr/>
          </p:nvSpPr>
          <p:spPr>
            <a:xfrm>
              <a:off x="6342331" y="4601815"/>
              <a:ext cx="233528" cy="246321"/>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18</a:t>
              </a:r>
            </a:p>
          </p:txBody>
        </p:sp>
        <p:cxnSp>
          <p:nvCxnSpPr>
            <p:cNvPr id="379" name="Straight Connector 378">
              <a:extLst>
                <a:ext uri="{FF2B5EF4-FFF2-40B4-BE49-F238E27FC236}">
                  <a16:creationId xmlns:a16="http://schemas.microsoft.com/office/drawing/2014/main" id="{3306BF5D-5C8D-5EBC-B637-EDA317B4DA68}"/>
                </a:ext>
              </a:extLst>
            </p:cNvPr>
            <p:cNvCxnSpPr>
              <a:cxnSpLocks/>
            </p:cNvCxnSpPr>
            <p:nvPr/>
          </p:nvCxnSpPr>
          <p:spPr>
            <a:xfrm rot="5400000" flipH="1">
              <a:off x="7256689" y="4615205"/>
              <a:ext cx="460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0" name="TextBox 379">
              <a:extLst>
                <a:ext uri="{FF2B5EF4-FFF2-40B4-BE49-F238E27FC236}">
                  <a16:creationId xmlns:a16="http://schemas.microsoft.com/office/drawing/2014/main" id="{F452C3E9-86CF-FBCB-683A-E29757EAF37E}"/>
                </a:ext>
              </a:extLst>
            </p:cNvPr>
            <p:cNvSpPr txBox="1"/>
            <p:nvPr/>
          </p:nvSpPr>
          <p:spPr>
            <a:xfrm>
              <a:off x="7162328" y="4601815"/>
              <a:ext cx="233528" cy="246321"/>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21</a:t>
              </a:r>
            </a:p>
          </p:txBody>
        </p:sp>
        <p:cxnSp>
          <p:nvCxnSpPr>
            <p:cNvPr id="381" name="Straight Connector 380">
              <a:extLst>
                <a:ext uri="{FF2B5EF4-FFF2-40B4-BE49-F238E27FC236}">
                  <a16:creationId xmlns:a16="http://schemas.microsoft.com/office/drawing/2014/main" id="{36E56F94-D6D6-E38F-903B-9C73F7F1DB9E}"/>
                </a:ext>
              </a:extLst>
            </p:cNvPr>
            <p:cNvCxnSpPr>
              <a:cxnSpLocks/>
            </p:cNvCxnSpPr>
            <p:nvPr/>
          </p:nvCxnSpPr>
          <p:spPr>
            <a:xfrm rot="5400000" flipH="1">
              <a:off x="8081280" y="4615205"/>
              <a:ext cx="460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2" name="TextBox 381">
              <a:extLst>
                <a:ext uri="{FF2B5EF4-FFF2-40B4-BE49-F238E27FC236}">
                  <a16:creationId xmlns:a16="http://schemas.microsoft.com/office/drawing/2014/main" id="{79D1C0ED-B98C-5D97-9BF1-B7599B5DB932}"/>
                </a:ext>
              </a:extLst>
            </p:cNvPr>
            <p:cNvSpPr txBox="1"/>
            <p:nvPr/>
          </p:nvSpPr>
          <p:spPr>
            <a:xfrm>
              <a:off x="7986919" y="4601815"/>
              <a:ext cx="233528" cy="246321"/>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24</a:t>
              </a:r>
            </a:p>
          </p:txBody>
        </p:sp>
        <p:cxnSp>
          <p:nvCxnSpPr>
            <p:cNvPr id="383" name="Straight Connector 382">
              <a:extLst>
                <a:ext uri="{FF2B5EF4-FFF2-40B4-BE49-F238E27FC236}">
                  <a16:creationId xmlns:a16="http://schemas.microsoft.com/office/drawing/2014/main" id="{9CAD7C89-A372-2C01-F22D-6074DD73225C}"/>
                </a:ext>
              </a:extLst>
            </p:cNvPr>
            <p:cNvCxnSpPr>
              <a:cxnSpLocks/>
            </p:cNvCxnSpPr>
            <p:nvPr/>
          </p:nvCxnSpPr>
          <p:spPr>
            <a:xfrm rot="5400000" flipH="1">
              <a:off x="8908168" y="4615205"/>
              <a:ext cx="460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4" name="TextBox 383">
              <a:extLst>
                <a:ext uri="{FF2B5EF4-FFF2-40B4-BE49-F238E27FC236}">
                  <a16:creationId xmlns:a16="http://schemas.microsoft.com/office/drawing/2014/main" id="{61670F0F-43B3-AB49-8595-3D7C6527F73E}"/>
                </a:ext>
              </a:extLst>
            </p:cNvPr>
            <p:cNvSpPr txBox="1"/>
            <p:nvPr/>
          </p:nvSpPr>
          <p:spPr>
            <a:xfrm>
              <a:off x="8813807" y="4601815"/>
              <a:ext cx="233528" cy="246321"/>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27</a:t>
              </a:r>
            </a:p>
          </p:txBody>
        </p:sp>
      </p:grpSp>
      <p:sp>
        <p:nvSpPr>
          <p:cNvPr id="385" name="TextBox 384">
            <a:extLst>
              <a:ext uri="{FF2B5EF4-FFF2-40B4-BE49-F238E27FC236}">
                <a16:creationId xmlns:a16="http://schemas.microsoft.com/office/drawing/2014/main" id="{3FD2B920-1C97-C81A-F353-4F65BF49936E}"/>
              </a:ext>
            </a:extLst>
          </p:cNvPr>
          <p:cNvSpPr txBox="1"/>
          <p:nvPr/>
        </p:nvSpPr>
        <p:spPr>
          <a:xfrm rot="16200000">
            <a:off x="1189784" y="3385090"/>
            <a:ext cx="2376528" cy="246093"/>
          </a:xfrm>
          <a:prstGeom prst="rect">
            <a:avLst/>
          </a:prstGeom>
          <a:noFill/>
        </p:spPr>
        <p:txBody>
          <a:bodyPr wrap="none" lIns="45678" rIns="45678" rtlCol="0" anchor="ctr">
            <a:spAutoFit/>
          </a:bodyPr>
          <a:lstStyle/>
          <a:p>
            <a:pPr algn="r" defTabSz="1218072" fontAlgn="base">
              <a:spcBef>
                <a:spcPct val="0"/>
              </a:spcBef>
              <a:spcAft>
                <a:spcPct val="0"/>
              </a:spcAft>
            </a:pPr>
            <a:r>
              <a:rPr lang="en-US" sz="999" b="1">
                <a:solidFill>
                  <a:srgbClr val="000000"/>
                </a:solidFill>
                <a:latin typeface="Arial" charset="0"/>
                <a:ea typeface="ＭＳ Ｐゴシック" charset="0"/>
              </a:rPr>
              <a:t>Progression-Free Survival Probability</a:t>
            </a:r>
          </a:p>
        </p:txBody>
      </p:sp>
      <p:sp>
        <p:nvSpPr>
          <p:cNvPr id="386" name="TextBox 385">
            <a:extLst>
              <a:ext uri="{FF2B5EF4-FFF2-40B4-BE49-F238E27FC236}">
                <a16:creationId xmlns:a16="http://schemas.microsoft.com/office/drawing/2014/main" id="{53E4161D-D9BA-981F-7B98-B92EB01F47B4}"/>
              </a:ext>
            </a:extLst>
          </p:cNvPr>
          <p:cNvSpPr txBox="1"/>
          <p:nvPr/>
        </p:nvSpPr>
        <p:spPr>
          <a:xfrm>
            <a:off x="6213283" y="4862064"/>
            <a:ext cx="975502" cy="246093"/>
          </a:xfrm>
          <a:prstGeom prst="rect">
            <a:avLst/>
          </a:prstGeom>
          <a:noFill/>
        </p:spPr>
        <p:txBody>
          <a:bodyPr wrap="none" lIns="45678" rIns="45678" rtlCol="0" anchor="ctr">
            <a:spAutoFit/>
          </a:bodyPr>
          <a:lstStyle/>
          <a:p>
            <a:pPr algn="ctr" defTabSz="1218072" fontAlgn="base">
              <a:spcBef>
                <a:spcPct val="0"/>
              </a:spcBef>
              <a:spcAft>
                <a:spcPct val="0"/>
              </a:spcAft>
            </a:pPr>
            <a:r>
              <a:rPr lang="en-US" sz="999" b="1">
                <a:solidFill>
                  <a:srgbClr val="000000"/>
                </a:solidFill>
                <a:latin typeface="Arial" charset="0"/>
                <a:ea typeface="ＭＳ Ｐゴシック" charset="0"/>
              </a:rPr>
              <a:t>Time (months)</a:t>
            </a:r>
          </a:p>
        </p:txBody>
      </p:sp>
      <p:cxnSp>
        <p:nvCxnSpPr>
          <p:cNvPr id="387" name="Straight Connector 386">
            <a:extLst>
              <a:ext uri="{FF2B5EF4-FFF2-40B4-BE49-F238E27FC236}">
                <a16:creationId xmlns:a16="http://schemas.microsoft.com/office/drawing/2014/main" id="{CD739873-A82D-C643-C48E-493C48F954F0}"/>
              </a:ext>
            </a:extLst>
          </p:cNvPr>
          <p:cNvCxnSpPr>
            <a:cxnSpLocks/>
          </p:cNvCxnSpPr>
          <p:nvPr/>
        </p:nvCxnSpPr>
        <p:spPr>
          <a:xfrm>
            <a:off x="2843202" y="3508135"/>
            <a:ext cx="7487702"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88" name="Group 387">
            <a:extLst>
              <a:ext uri="{FF2B5EF4-FFF2-40B4-BE49-F238E27FC236}">
                <a16:creationId xmlns:a16="http://schemas.microsoft.com/office/drawing/2014/main" id="{7681FD55-8785-BE43-1DEE-95288CB58DDE}"/>
              </a:ext>
            </a:extLst>
          </p:cNvPr>
          <p:cNvGrpSpPr/>
          <p:nvPr/>
        </p:nvGrpSpPr>
        <p:grpSpPr>
          <a:xfrm>
            <a:off x="1661102" y="4991345"/>
            <a:ext cx="8799099" cy="586763"/>
            <a:chOff x="313956" y="5376128"/>
            <a:chExt cx="9130653" cy="610036"/>
          </a:xfrm>
        </p:grpSpPr>
        <p:sp>
          <p:nvSpPr>
            <p:cNvPr id="389" name="TextBox 388">
              <a:extLst>
                <a:ext uri="{FF2B5EF4-FFF2-40B4-BE49-F238E27FC236}">
                  <a16:creationId xmlns:a16="http://schemas.microsoft.com/office/drawing/2014/main" id="{2E730DE3-ED3C-E5F9-13D7-A2A9EF93DA87}"/>
                </a:ext>
              </a:extLst>
            </p:cNvPr>
            <p:cNvSpPr txBox="1"/>
            <p:nvPr/>
          </p:nvSpPr>
          <p:spPr>
            <a:xfrm>
              <a:off x="1520595" y="5556434"/>
              <a:ext cx="315294" cy="25585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227</a:t>
              </a:r>
            </a:p>
          </p:txBody>
        </p:sp>
        <p:sp>
          <p:nvSpPr>
            <p:cNvPr id="390" name="TextBox 389">
              <a:extLst>
                <a:ext uri="{FF2B5EF4-FFF2-40B4-BE49-F238E27FC236}">
                  <a16:creationId xmlns:a16="http://schemas.microsoft.com/office/drawing/2014/main" id="{1141802D-4995-35D7-28DC-87E7CEA4C5F1}"/>
                </a:ext>
              </a:extLst>
            </p:cNvPr>
            <p:cNvSpPr txBox="1"/>
            <p:nvPr/>
          </p:nvSpPr>
          <p:spPr>
            <a:xfrm>
              <a:off x="2375464" y="5556434"/>
              <a:ext cx="315294" cy="25585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151</a:t>
              </a:r>
            </a:p>
          </p:txBody>
        </p:sp>
        <p:sp>
          <p:nvSpPr>
            <p:cNvPr id="391" name="TextBox 390">
              <a:extLst>
                <a:ext uri="{FF2B5EF4-FFF2-40B4-BE49-F238E27FC236}">
                  <a16:creationId xmlns:a16="http://schemas.microsoft.com/office/drawing/2014/main" id="{3FE022B9-A393-BB58-6C73-6E45D8F6B3E2}"/>
                </a:ext>
              </a:extLst>
            </p:cNvPr>
            <p:cNvSpPr txBox="1"/>
            <p:nvPr/>
          </p:nvSpPr>
          <p:spPr>
            <a:xfrm>
              <a:off x="3264546" y="5556434"/>
              <a:ext cx="242103" cy="25585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89</a:t>
              </a:r>
            </a:p>
          </p:txBody>
        </p:sp>
        <p:sp>
          <p:nvSpPr>
            <p:cNvPr id="392" name="TextBox 391">
              <a:extLst>
                <a:ext uri="{FF2B5EF4-FFF2-40B4-BE49-F238E27FC236}">
                  <a16:creationId xmlns:a16="http://schemas.microsoft.com/office/drawing/2014/main" id="{297F280E-DB15-43F7-5342-E6C2B2722377}"/>
                </a:ext>
              </a:extLst>
            </p:cNvPr>
            <p:cNvSpPr txBox="1"/>
            <p:nvPr/>
          </p:nvSpPr>
          <p:spPr>
            <a:xfrm>
              <a:off x="4117033" y="5556434"/>
              <a:ext cx="242103" cy="25585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38</a:t>
              </a:r>
            </a:p>
          </p:txBody>
        </p:sp>
        <p:sp>
          <p:nvSpPr>
            <p:cNvPr id="393" name="TextBox 392">
              <a:extLst>
                <a:ext uri="{FF2B5EF4-FFF2-40B4-BE49-F238E27FC236}">
                  <a16:creationId xmlns:a16="http://schemas.microsoft.com/office/drawing/2014/main" id="{5ADE845A-F493-C23B-52DE-9DC8E6997CDD}"/>
                </a:ext>
              </a:extLst>
            </p:cNvPr>
            <p:cNvSpPr txBox="1"/>
            <p:nvPr/>
          </p:nvSpPr>
          <p:spPr>
            <a:xfrm>
              <a:off x="4969519" y="5556434"/>
              <a:ext cx="242103" cy="25585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18</a:t>
              </a:r>
            </a:p>
          </p:txBody>
        </p:sp>
        <p:sp>
          <p:nvSpPr>
            <p:cNvPr id="394" name="TextBox 393">
              <a:extLst>
                <a:ext uri="{FF2B5EF4-FFF2-40B4-BE49-F238E27FC236}">
                  <a16:creationId xmlns:a16="http://schemas.microsoft.com/office/drawing/2014/main" id="{6C37B0E9-B446-25E3-3EE3-B0A3DAC3C6FD}"/>
                </a:ext>
              </a:extLst>
            </p:cNvPr>
            <p:cNvSpPr txBox="1"/>
            <p:nvPr/>
          </p:nvSpPr>
          <p:spPr>
            <a:xfrm>
              <a:off x="5819626" y="5556434"/>
              <a:ext cx="242103" cy="25585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10</a:t>
              </a:r>
            </a:p>
          </p:txBody>
        </p:sp>
        <p:sp>
          <p:nvSpPr>
            <p:cNvPr id="395" name="TextBox 394">
              <a:extLst>
                <a:ext uri="{FF2B5EF4-FFF2-40B4-BE49-F238E27FC236}">
                  <a16:creationId xmlns:a16="http://schemas.microsoft.com/office/drawing/2014/main" id="{E679A7A0-E425-9F33-B548-0CBDF8CFFE9F}"/>
                </a:ext>
              </a:extLst>
            </p:cNvPr>
            <p:cNvSpPr txBox="1"/>
            <p:nvPr/>
          </p:nvSpPr>
          <p:spPr>
            <a:xfrm>
              <a:off x="6713470" y="5556434"/>
              <a:ext cx="168914" cy="25585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3</a:t>
              </a:r>
            </a:p>
          </p:txBody>
        </p:sp>
        <p:sp>
          <p:nvSpPr>
            <p:cNvPr id="396" name="TextBox 395">
              <a:extLst>
                <a:ext uri="{FF2B5EF4-FFF2-40B4-BE49-F238E27FC236}">
                  <a16:creationId xmlns:a16="http://schemas.microsoft.com/office/drawing/2014/main" id="{D835A975-6C09-B3E2-4D0D-D1F0E00E2EB5}"/>
                </a:ext>
              </a:extLst>
            </p:cNvPr>
            <p:cNvSpPr txBox="1"/>
            <p:nvPr/>
          </p:nvSpPr>
          <p:spPr>
            <a:xfrm>
              <a:off x="7563576" y="5556434"/>
              <a:ext cx="168914" cy="25585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3</a:t>
              </a:r>
            </a:p>
          </p:txBody>
        </p:sp>
        <p:sp>
          <p:nvSpPr>
            <p:cNvPr id="397" name="TextBox 396">
              <a:extLst>
                <a:ext uri="{FF2B5EF4-FFF2-40B4-BE49-F238E27FC236}">
                  <a16:creationId xmlns:a16="http://schemas.microsoft.com/office/drawing/2014/main" id="{0B29AF3D-ADFD-0E3D-C47C-F8452790F9F0}"/>
                </a:ext>
              </a:extLst>
            </p:cNvPr>
            <p:cNvSpPr txBox="1"/>
            <p:nvPr/>
          </p:nvSpPr>
          <p:spPr>
            <a:xfrm>
              <a:off x="8418445" y="5556434"/>
              <a:ext cx="168914" cy="25585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1</a:t>
              </a:r>
            </a:p>
          </p:txBody>
        </p:sp>
        <p:sp>
          <p:nvSpPr>
            <p:cNvPr id="398" name="TextBox 397">
              <a:extLst>
                <a:ext uri="{FF2B5EF4-FFF2-40B4-BE49-F238E27FC236}">
                  <a16:creationId xmlns:a16="http://schemas.microsoft.com/office/drawing/2014/main" id="{D83C3DE2-4931-E184-EAF3-98DA82B90782}"/>
                </a:ext>
              </a:extLst>
            </p:cNvPr>
            <p:cNvSpPr txBox="1"/>
            <p:nvPr/>
          </p:nvSpPr>
          <p:spPr>
            <a:xfrm>
              <a:off x="9275695" y="5556434"/>
              <a:ext cx="168914" cy="25585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0</a:t>
              </a:r>
            </a:p>
          </p:txBody>
        </p:sp>
        <p:sp>
          <p:nvSpPr>
            <p:cNvPr id="399" name="TextBox 398">
              <a:extLst>
                <a:ext uri="{FF2B5EF4-FFF2-40B4-BE49-F238E27FC236}">
                  <a16:creationId xmlns:a16="http://schemas.microsoft.com/office/drawing/2014/main" id="{01858559-7D91-147E-4AC0-C8D7A462FB99}"/>
                </a:ext>
              </a:extLst>
            </p:cNvPr>
            <p:cNvSpPr txBox="1"/>
            <p:nvPr/>
          </p:nvSpPr>
          <p:spPr>
            <a:xfrm>
              <a:off x="664933" y="5556434"/>
              <a:ext cx="714510" cy="255854"/>
            </a:xfrm>
            <a:prstGeom prst="rect">
              <a:avLst/>
            </a:prstGeom>
            <a:noFill/>
          </p:spPr>
          <p:txBody>
            <a:bodyPr wrap="none" lIns="45678" rIns="45678" rtlCol="0" anchor="t">
              <a:spAutoFit/>
            </a:bodyPr>
            <a:lstStyle/>
            <a:p>
              <a:pPr algn="r" defTabSz="1218072" fontAlgn="base">
                <a:spcBef>
                  <a:spcPct val="0"/>
                </a:spcBef>
                <a:spcAft>
                  <a:spcPct val="0"/>
                </a:spcAft>
              </a:pPr>
              <a:r>
                <a:rPr lang="en-US" sz="999" dirty="0">
                  <a:solidFill>
                    <a:srgbClr val="333399"/>
                  </a:solidFill>
                  <a:latin typeface="Arial" charset="0"/>
                  <a:ea typeface="ＭＳ Ｐゴシック" charset="0"/>
                </a:rPr>
                <a:t>ELAHERE</a:t>
              </a:r>
            </a:p>
          </p:txBody>
        </p:sp>
        <p:sp>
          <p:nvSpPr>
            <p:cNvPr id="400" name="TextBox 399">
              <a:extLst>
                <a:ext uri="{FF2B5EF4-FFF2-40B4-BE49-F238E27FC236}">
                  <a16:creationId xmlns:a16="http://schemas.microsoft.com/office/drawing/2014/main" id="{052F4612-FD4F-29A7-6787-521B916CDD4D}"/>
                </a:ext>
              </a:extLst>
            </p:cNvPr>
            <p:cNvSpPr txBox="1"/>
            <p:nvPr/>
          </p:nvSpPr>
          <p:spPr>
            <a:xfrm>
              <a:off x="598398" y="5376128"/>
              <a:ext cx="781047" cy="255854"/>
            </a:xfrm>
            <a:prstGeom prst="rect">
              <a:avLst/>
            </a:prstGeom>
            <a:noFill/>
          </p:spPr>
          <p:txBody>
            <a:bodyPr wrap="none" lIns="45678" rIns="45678" rtlCol="0" anchor="t">
              <a:spAutoFit/>
            </a:bodyPr>
            <a:lstStyle/>
            <a:p>
              <a:pPr algn="r" defTabSz="1218072" fontAlgn="base">
                <a:spcBef>
                  <a:spcPct val="0"/>
                </a:spcBef>
                <a:spcAft>
                  <a:spcPct val="0"/>
                </a:spcAft>
              </a:pPr>
              <a:r>
                <a:rPr lang="en-US" sz="999" b="1">
                  <a:solidFill>
                    <a:srgbClr val="000000"/>
                  </a:solidFill>
                  <a:latin typeface="Arial" charset="0"/>
                  <a:ea typeface="ＭＳ Ｐゴシック" charset="0"/>
                </a:rPr>
                <a:t>No. at Risk</a:t>
              </a:r>
            </a:p>
          </p:txBody>
        </p:sp>
        <p:sp>
          <p:nvSpPr>
            <p:cNvPr id="401" name="TextBox 400">
              <a:extLst>
                <a:ext uri="{FF2B5EF4-FFF2-40B4-BE49-F238E27FC236}">
                  <a16:creationId xmlns:a16="http://schemas.microsoft.com/office/drawing/2014/main" id="{93BA8E77-EAFA-5DB1-95FF-3CD17C628D75}"/>
                </a:ext>
              </a:extLst>
            </p:cNvPr>
            <p:cNvSpPr txBox="1"/>
            <p:nvPr/>
          </p:nvSpPr>
          <p:spPr>
            <a:xfrm>
              <a:off x="1520595" y="5730310"/>
              <a:ext cx="315294" cy="25585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226</a:t>
              </a:r>
            </a:p>
          </p:txBody>
        </p:sp>
        <p:sp>
          <p:nvSpPr>
            <p:cNvPr id="402" name="TextBox 401">
              <a:extLst>
                <a:ext uri="{FF2B5EF4-FFF2-40B4-BE49-F238E27FC236}">
                  <a16:creationId xmlns:a16="http://schemas.microsoft.com/office/drawing/2014/main" id="{E5EC9FA5-EF76-0AC1-615F-0AC65C84A8E2}"/>
                </a:ext>
              </a:extLst>
            </p:cNvPr>
            <p:cNvSpPr txBox="1"/>
            <p:nvPr/>
          </p:nvSpPr>
          <p:spPr>
            <a:xfrm>
              <a:off x="2412057" y="5730310"/>
              <a:ext cx="242103" cy="25585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98</a:t>
              </a:r>
            </a:p>
          </p:txBody>
        </p:sp>
        <p:sp>
          <p:nvSpPr>
            <p:cNvPr id="403" name="TextBox 402">
              <a:extLst>
                <a:ext uri="{FF2B5EF4-FFF2-40B4-BE49-F238E27FC236}">
                  <a16:creationId xmlns:a16="http://schemas.microsoft.com/office/drawing/2014/main" id="{9949B4FF-0B43-3955-5E62-111AAE941B3D}"/>
                </a:ext>
              </a:extLst>
            </p:cNvPr>
            <p:cNvSpPr txBox="1"/>
            <p:nvPr/>
          </p:nvSpPr>
          <p:spPr>
            <a:xfrm>
              <a:off x="3264546" y="5730310"/>
              <a:ext cx="242103" cy="25585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48</a:t>
              </a:r>
            </a:p>
          </p:txBody>
        </p:sp>
        <p:sp>
          <p:nvSpPr>
            <p:cNvPr id="404" name="TextBox 403">
              <a:extLst>
                <a:ext uri="{FF2B5EF4-FFF2-40B4-BE49-F238E27FC236}">
                  <a16:creationId xmlns:a16="http://schemas.microsoft.com/office/drawing/2014/main" id="{72606298-D0A1-B6B0-F691-362DF6C850A7}"/>
                </a:ext>
              </a:extLst>
            </p:cNvPr>
            <p:cNvSpPr txBox="1"/>
            <p:nvPr/>
          </p:nvSpPr>
          <p:spPr>
            <a:xfrm>
              <a:off x="4117033" y="5730310"/>
              <a:ext cx="242103" cy="25585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19</a:t>
              </a:r>
            </a:p>
          </p:txBody>
        </p:sp>
        <p:sp>
          <p:nvSpPr>
            <p:cNvPr id="405" name="TextBox 404">
              <a:extLst>
                <a:ext uri="{FF2B5EF4-FFF2-40B4-BE49-F238E27FC236}">
                  <a16:creationId xmlns:a16="http://schemas.microsoft.com/office/drawing/2014/main" id="{542EAC44-9EFA-9742-DB3F-12C33C94DA77}"/>
                </a:ext>
              </a:extLst>
            </p:cNvPr>
            <p:cNvSpPr txBox="1"/>
            <p:nvPr/>
          </p:nvSpPr>
          <p:spPr>
            <a:xfrm>
              <a:off x="5006115" y="5730310"/>
              <a:ext cx="168914" cy="25585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5</a:t>
              </a:r>
            </a:p>
          </p:txBody>
        </p:sp>
        <p:sp>
          <p:nvSpPr>
            <p:cNvPr id="406" name="TextBox 405">
              <a:extLst>
                <a:ext uri="{FF2B5EF4-FFF2-40B4-BE49-F238E27FC236}">
                  <a16:creationId xmlns:a16="http://schemas.microsoft.com/office/drawing/2014/main" id="{46A3BD15-94BC-D015-5746-02A984E6EDCB}"/>
                </a:ext>
              </a:extLst>
            </p:cNvPr>
            <p:cNvSpPr txBox="1"/>
            <p:nvPr/>
          </p:nvSpPr>
          <p:spPr>
            <a:xfrm>
              <a:off x="5856220" y="5730310"/>
              <a:ext cx="168914" cy="25585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3</a:t>
              </a:r>
            </a:p>
          </p:txBody>
        </p:sp>
        <p:sp>
          <p:nvSpPr>
            <p:cNvPr id="407" name="TextBox 406">
              <a:extLst>
                <a:ext uri="{FF2B5EF4-FFF2-40B4-BE49-F238E27FC236}">
                  <a16:creationId xmlns:a16="http://schemas.microsoft.com/office/drawing/2014/main" id="{D4C5421C-5807-DC45-6176-8C42C293FBB0}"/>
                </a:ext>
              </a:extLst>
            </p:cNvPr>
            <p:cNvSpPr txBox="1"/>
            <p:nvPr/>
          </p:nvSpPr>
          <p:spPr>
            <a:xfrm>
              <a:off x="6713469" y="5730310"/>
              <a:ext cx="168914" cy="25585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2</a:t>
              </a:r>
            </a:p>
          </p:txBody>
        </p:sp>
        <p:sp>
          <p:nvSpPr>
            <p:cNvPr id="408" name="TextBox 407">
              <a:extLst>
                <a:ext uri="{FF2B5EF4-FFF2-40B4-BE49-F238E27FC236}">
                  <a16:creationId xmlns:a16="http://schemas.microsoft.com/office/drawing/2014/main" id="{E5A31E16-A226-E32F-7BAF-8C44A2242831}"/>
                </a:ext>
              </a:extLst>
            </p:cNvPr>
            <p:cNvSpPr txBox="1"/>
            <p:nvPr/>
          </p:nvSpPr>
          <p:spPr>
            <a:xfrm>
              <a:off x="7563576" y="5730310"/>
              <a:ext cx="168914" cy="25585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1</a:t>
              </a:r>
            </a:p>
          </p:txBody>
        </p:sp>
        <p:sp>
          <p:nvSpPr>
            <p:cNvPr id="409" name="TextBox 408">
              <a:extLst>
                <a:ext uri="{FF2B5EF4-FFF2-40B4-BE49-F238E27FC236}">
                  <a16:creationId xmlns:a16="http://schemas.microsoft.com/office/drawing/2014/main" id="{30D7C5B8-7E6C-D6F0-78FB-824162A22627}"/>
                </a:ext>
              </a:extLst>
            </p:cNvPr>
            <p:cNvSpPr txBox="1"/>
            <p:nvPr/>
          </p:nvSpPr>
          <p:spPr>
            <a:xfrm>
              <a:off x="8418446" y="5730310"/>
              <a:ext cx="168914" cy="25585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0</a:t>
              </a:r>
            </a:p>
          </p:txBody>
        </p:sp>
        <p:sp>
          <p:nvSpPr>
            <p:cNvPr id="410" name="TextBox 409">
              <a:extLst>
                <a:ext uri="{FF2B5EF4-FFF2-40B4-BE49-F238E27FC236}">
                  <a16:creationId xmlns:a16="http://schemas.microsoft.com/office/drawing/2014/main" id="{69BBB5A1-F075-F2FF-216A-91E59B80E99C}"/>
                </a:ext>
              </a:extLst>
            </p:cNvPr>
            <p:cNvSpPr txBox="1"/>
            <p:nvPr/>
          </p:nvSpPr>
          <p:spPr>
            <a:xfrm>
              <a:off x="9275695" y="5730310"/>
              <a:ext cx="168914" cy="25585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0</a:t>
              </a:r>
            </a:p>
          </p:txBody>
        </p:sp>
        <p:sp>
          <p:nvSpPr>
            <p:cNvPr id="411" name="TextBox 410">
              <a:extLst>
                <a:ext uri="{FF2B5EF4-FFF2-40B4-BE49-F238E27FC236}">
                  <a16:creationId xmlns:a16="http://schemas.microsoft.com/office/drawing/2014/main" id="{974A6828-B171-E55C-B130-3A818DC11C41}"/>
                </a:ext>
              </a:extLst>
            </p:cNvPr>
            <p:cNvSpPr txBox="1"/>
            <p:nvPr/>
          </p:nvSpPr>
          <p:spPr>
            <a:xfrm>
              <a:off x="313956" y="5730310"/>
              <a:ext cx="1065488" cy="255854"/>
            </a:xfrm>
            <a:prstGeom prst="rect">
              <a:avLst/>
            </a:prstGeom>
            <a:noFill/>
          </p:spPr>
          <p:txBody>
            <a:bodyPr wrap="none" lIns="45678" rIns="45678" rtlCol="0" anchor="t">
              <a:spAutoFit/>
            </a:bodyPr>
            <a:lstStyle/>
            <a:p>
              <a:pPr algn="r" defTabSz="1218072" fontAlgn="base">
                <a:spcBef>
                  <a:spcPct val="0"/>
                </a:spcBef>
                <a:spcAft>
                  <a:spcPct val="0"/>
                </a:spcAft>
              </a:pPr>
              <a:r>
                <a:rPr lang="en-US" sz="999">
                  <a:solidFill>
                    <a:srgbClr val="000000"/>
                  </a:solidFill>
                  <a:latin typeface="Arial" charset="0"/>
                  <a:ea typeface="ＭＳ Ｐゴシック" charset="0"/>
                </a:rPr>
                <a:t>Standard chemo</a:t>
              </a:r>
            </a:p>
          </p:txBody>
        </p:sp>
      </p:grpSp>
      <p:sp>
        <p:nvSpPr>
          <p:cNvPr id="8" name="Rounded Rectangle 8">
            <a:extLst>
              <a:ext uri="{FF2B5EF4-FFF2-40B4-BE49-F238E27FC236}">
                <a16:creationId xmlns:a16="http://schemas.microsoft.com/office/drawing/2014/main" id="{FB4AD778-581E-4C27-03DD-14AA39214082}"/>
              </a:ext>
            </a:extLst>
          </p:cNvPr>
          <p:cNvSpPr/>
          <p:nvPr/>
        </p:nvSpPr>
        <p:spPr>
          <a:xfrm>
            <a:off x="6710807" y="2752182"/>
            <a:ext cx="2601425" cy="75796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342583" fontAlgn="base">
              <a:spcBef>
                <a:spcPct val="0"/>
              </a:spcBef>
              <a:spcAft>
                <a:spcPct val="0"/>
              </a:spcAft>
            </a:pPr>
            <a:r>
              <a:rPr lang="en-US" sz="1199" b="1" dirty="0">
                <a:solidFill>
                  <a:srgbClr val="000000"/>
                </a:solidFill>
                <a:latin typeface="Arial"/>
                <a:ea typeface="ＭＳ Ｐゴシック"/>
              </a:rPr>
              <a:t>HR: 0.65 (95% CI: 0.52, 0.81)</a:t>
            </a:r>
          </a:p>
          <a:p>
            <a:pPr defTabSz="342583" fontAlgn="base">
              <a:spcBef>
                <a:spcPct val="0"/>
              </a:spcBef>
              <a:spcAft>
                <a:spcPct val="0"/>
              </a:spcAft>
            </a:pPr>
            <a:r>
              <a:rPr lang="en-US" sz="1199" b="1" i="1" dirty="0">
                <a:solidFill>
                  <a:srgbClr val="000000"/>
                </a:solidFill>
                <a:latin typeface="Arial"/>
                <a:ea typeface="ＭＳ Ｐゴシック"/>
              </a:rPr>
              <a:t>P</a:t>
            </a:r>
            <a:r>
              <a:rPr lang="en-US" sz="1199" b="1" dirty="0">
                <a:solidFill>
                  <a:srgbClr val="000000"/>
                </a:solidFill>
                <a:latin typeface="Arial"/>
                <a:ea typeface="ＭＳ Ｐゴシック"/>
              </a:rPr>
              <a:t>&lt;0.0001</a:t>
            </a:r>
            <a:r>
              <a:rPr lang="en-US" sz="1199" b="1" baseline="30000" dirty="0">
                <a:solidFill>
                  <a:srgbClr val="000000"/>
                </a:solidFill>
                <a:latin typeface="Arial"/>
                <a:ea typeface="ＭＳ Ｐゴシック"/>
              </a:rPr>
              <a:t>b</a:t>
            </a:r>
            <a:endParaRPr lang="en-US" sz="1199" b="1" dirty="0">
              <a:solidFill>
                <a:srgbClr val="000000"/>
              </a:solidFill>
              <a:latin typeface="Arial"/>
              <a:ea typeface="ＭＳ Ｐゴシック"/>
            </a:endParaRPr>
          </a:p>
          <a:p>
            <a:pPr defTabSz="342583" fontAlgn="base">
              <a:spcBef>
                <a:spcPct val="0"/>
              </a:spcBef>
              <a:spcAft>
                <a:spcPct val="0"/>
              </a:spcAft>
            </a:pPr>
            <a:endParaRPr lang="en-US" sz="1199" b="1" dirty="0">
              <a:solidFill>
                <a:srgbClr val="000000"/>
              </a:solidFill>
              <a:latin typeface="Arial"/>
              <a:ea typeface="ＭＳ Ｐゴシック"/>
            </a:endParaRPr>
          </a:p>
          <a:p>
            <a:pPr defTabSz="342583" fontAlgn="base">
              <a:spcBef>
                <a:spcPct val="0"/>
              </a:spcBef>
              <a:spcAft>
                <a:spcPct val="0"/>
              </a:spcAft>
            </a:pPr>
            <a:endParaRPr lang="en-US" sz="1199" b="1" dirty="0">
              <a:solidFill>
                <a:srgbClr val="333399"/>
              </a:solidFill>
              <a:latin typeface="Arial"/>
              <a:ea typeface="ＭＳ Ｐゴシック"/>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A70F9931-9332-A15C-3E85-9FEBCE70ACE1}"/>
              </a:ext>
            </a:extLst>
          </p:cNvPr>
          <p:cNvPicPr>
            <a:picLocks noChangeAspect="1"/>
          </p:cNvPicPr>
          <p:nvPr/>
        </p:nvPicPr>
        <p:blipFill>
          <a:blip r:embed="rId3"/>
          <a:stretch>
            <a:fillRect/>
          </a:stretch>
        </p:blipFill>
        <p:spPr>
          <a:xfrm>
            <a:off x="7750727" y="6002656"/>
            <a:ext cx="4364858" cy="777996"/>
          </a:xfrm>
          <a:prstGeom prst="rect">
            <a:avLst/>
          </a:prstGeom>
        </p:spPr>
      </p:pic>
    </p:spTree>
    <p:extLst>
      <p:ext uri="{BB962C8B-B14F-4D97-AF65-F5344CB8AC3E}">
        <p14:creationId xmlns:p14="http://schemas.microsoft.com/office/powerpoint/2010/main" val="239167744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F4405-6158-B303-6804-841EA11547BE}"/>
              </a:ext>
            </a:extLst>
          </p:cNvPr>
          <p:cNvSpPr>
            <a:spLocks noGrp="1"/>
          </p:cNvSpPr>
          <p:nvPr>
            <p:ph type="title"/>
          </p:nvPr>
        </p:nvSpPr>
        <p:spPr>
          <a:xfrm>
            <a:off x="843064" y="367960"/>
            <a:ext cx="11343297" cy="1324336"/>
          </a:xfrm>
        </p:spPr>
        <p:txBody>
          <a:bodyPr>
            <a:noAutofit/>
          </a:bodyPr>
          <a:lstStyle/>
          <a:p>
            <a:r>
              <a:rPr lang="en-US" dirty="0"/>
              <a:t>Ovarian Cancer</a:t>
            </a:r>
            <a:endParaRPr lang="en-US" baseline="30000" dirty="0"/>
          </a:p>
        </p:txBody>
      </p:sp>
      <p:sp>
        <p:nvSpPr>
          <p:cNvPr id="7" name="Content Placeholder 6">
            <a:extLst>
              <a:ext uri="{FF2B5EF4-FFF2-40B4-BE49-F238E27FC236}">
                <a16:creationId xmlns:a16="http://schemas.microsoft.com/office/drawing/2014/main" id="{595FF683-ECD5-67CA-3A87-AC85BFF23BF5}"/>
              </a:ext>
            </a:extLst>
          </p:cNvPr>
          <p:cNvSpPr>
            <a:spLocks noGrp="1"/>
          </p:cNvSpPr>
          <p:nvPr>
            <p:ph idx="1"/>
          </p:nvPr>
        </p:nvSpPr>
        <p:spPr>
          <a:xfrm>
            <a:off x="2334176" y="1619071"/>
            <a:ext cx="9293897" cy="624952"/>
          </a:xfrm>
        </p:spPr>
        <p:txBody>
          <a:bodyPr>
            <a:noAutofit/>
          </a:bodyPr>
          <a:lstStyle/>
          <a:p>
            <a:r>
              <a:rPr lang="en-US" sz="1698" dirty="0"/>
              <a:t>ELAHERE delivered longer median overall survival than standard chemotherapy</a:t>
            </a:r>
            <a:endParaRPr lang="en-US" sz="1698" baseline="30000" dirty="0"/>
          </a:p>
        </p:txBody>
      </p:sp>
      <p:sp>
        <p:nvSpPr>
          <p:cNvPr id="14" name="Rounded Rectangle 5">
            <a:extLst>
              <a:ext uri="{FF2B5EF4-FFF2-40B4-BE49-F238E27FC236}">
                <a16:creationId xmlns:a16="http://schemas.microsoft.com/office/drawing/2014/main" id="{A9606494-89E4-EA13-C4BC-4082D8FF2869}"/>
              </a:ext>
            </a:extLst>
          </p:cNvPr>
          <p:cNvSpPr/>
          <p:nvPr/>
        </p:nvSpPr>
        <p:spPr>
          <a:xfrm>
            <a:off x="7400082" y="2147127"/>
            <a:ext cx="1499968" cy="30127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defTabSz="342583" fontAlgn="base">
              <a:spcBef>
                <a:spcPct val="0"/>
              </a:spcBef>
              <a:spcAft>
                <a:spcPct val="0"/>
              </a:spcAft>
            </a:pPr>
            <a:r>
              <a:rPr lang="en-US" sz="1199" b="1">
                <a:solidFill>
                  <a:srgbClr val="000000"/>
                </a:solidFill>
                <a:latin typeface="Arial"/>
                <a:ea typeface="ＭＳ Ｐゴシック"/>
              </a:rPr>
              <a:t>+ Censored</a:t>
            </a:r>
          </a:p>
        </p:txBody>
      </p:sp>
      <p:grpSp>
        <p:nvGrpSpPr>
          <p:cNvPr id="15" name="Group 14">
            <a:extLst>
              <a:ext uri="{FF2B5EF4-FFF2-40B4-BE49-F238E27FC236}">
                <a16:creationId xmlns:a16="http://schemas.microsoft.com/office/drawing/2014/main" id="{CAEE9AC6-A6D4-4170-B2BA-05011ECE9FAD}"/>
              </a:ext>
            </a:extLst>
          </p:cNvPr>
          <p:cNvGrpSpPr/>
          <p:nvPr/>
        </p:nvGrpSpPr>
        <p:grpSpPr>
          <a:xfrm>
            <a:off x="5586790" y="2284550"/>
            <a:ext cx="2180091" cy="916983"/>
            <a:chOff x="3459779" y="2674540"/>
            <a:chExt cx="2605549" cy="1001964"/>
          </a:xfrm>
        </p:grpSpPr>
        <p:sp>
          <p:nvSpPr>
            <p:cNvPr id="16" name="TextBox 15">
              <a:extLst>
                <a:ext uri="{FF2B5EF4-FFF2-40B4-BE49-F238E27FC236}">
                  <a16:creationId xmlns:a16="http://schemas.microsoft.com/office/drawing/2014/main" id="{EA144169-F9B8-579F-DC26-DB6843284D72}"/>
                </a:ext>
              </a:extLst>
            </p:cNvPr>
            <p:cNvSpPr txBox="1"/>
            <p:nvPr/>
          </p:nvSpPr>
          <p:spPr>
            <a:xfrm>
              <a:off x="3512648" y="2674540"/>
              <a:ext cx="1766529" cy="302530"/>
            </a:xfrm>
            <a:prstGeom prst="rect">
              <a:avLst/>
            </a:prstGeom>
            <a:noFill/>
          </p:spPr>
          <p:txBody>
            <a:bodyPr wrap="square" rtlCol="0">
              <a:spAutoFit/>
            </a:bodyPr>
            <a:lstStyle/>
            <a:p>
              <a:pPr defTabSz="342583" fontAlgn="base">
                <a:spcBef>
                  <a:spcPct val="0"/>
                </a:spcBef>
                <a:spcAft>
                  <a:spcPct val="0"/>
                </a:spcAft>
              </a:pPr>
              <a:r>
                <a:rPr lang="en-US" sz="1199" b="1" dirty="0">
                  <a:solidFill>
                    <a:srgbClr val="333399"/>
                  </a:solidFill>
                  <a:latin typeface="Arial" charset="0"/>
                  <a:ea typeface="ＭＳ Ｐゴシック" charset="0"/>
                </a:rPr>
                <a:t>ELAHERE</a:t>
              </a:r>
            </a:p>
          </p:txBody>
        </p:sp>
        <p:sp>
          <p:nvSpPr>
            <p:cNvPr id="17" name="Rounded Rectangle 8">
              <a:extLst>
                <a:ext uri="{FF2B5EF4-FFF2-40B4-BE49-F238E27FC236}">
                  <a16:creationId xmlns:a16="http://schemas.microsoft.com/office/drawing/2014/main" id="{59A10A06-7A17-DFB7-6FAE-D5E3351CB777}"/>
                </a:ext>
              </a:extLst>
            </p:cNvPr>
            <p:cNvSpPr/>
            <p:nvPr/>
          </p:nvSpPr>
          <p:spPr>
            <a:xfrm>
              <a:off x="3459779" y="2720235"/>
              <a:ext cx="2605549" cy="95626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342583" fontAlgn="base">
                <a:spcBef>
                  <a:spcPct val="0"/>
                </a:spcBef>
                <a:spcAft>
                  <a:spcPct val="0"/>
                </a:spcAft>
              </a:pPr>
              <a:r>
                <a:rPr lang="en-US" sz="1349" b="1" dirty="0">
                  <a:solidFill>
                    <a:srgbClr val="333399"/>
                  </a:solidFill>
                  <a:latin typeface="Arial"/>
                  <a:ea typeface="ＭＳ Ｐゴシック"/>
                </a:rPr>
                <a:t>16.5 months </a:t>
              </a:r>
              <a:r>
                <a:rPr lang="en-US" sz="1349" b="1" dirty="0" err="1">
                  <a:solidFill>
                    <a:srgbClr val="333399"/>
                  </a:solidFill>
                  <a:latin typeface="Arial"/>
                  <a:ea typeface="ＭＳ Ｐゴシック"/>
                </a:rPr>
                <a:t>mOS</a:t>
              </a:r>
              <a:endParaRPr lang="en-US" sz="1349" b="1" dirty="0">
                <a:solidFill>
                  <a:srgbClr val="333399"/>
                </a:solidFill>
                <a:latin typeface="Arial"/>
                <a:ea typeface="ＭＳ Ｐゴシック"/>
              </a:endParaRPr>
            </a:p>
            <a:p>
              <a:pPr defTabSz="342583" fontAlgn="base">
                <a:spcBef>
                  <a:spcPct val="0"/>
                </a:spcBef>
                <a:spcAft>
                  <a:spcPct val="0"/>
                </a:spcAft>
              </a:pPr>
              <a:r>
                <a:rPr lang="en-US" sz="899" dirty="0">
                  <a:solidFill>
                    <a:srgbClr val="333399"/>
                  </a:solidFill>
                  <a:latin typeface="Arial"/>
                  <a:ea typeface="ＭＳ Ｐゴシック"/>
                </a:rPr>
                <a:t>(95% CI: 14.5, 24.6)</a:t>
              </a:r>
            </a:p>
            <a:p>
              <a:pPr defTabSz="342583" fontAlgn="base">
                <a:spcBef>
                  <a:spcPct val="0"/>
                </a:spcBef>
                <a:spcAft>
                  <a:spcPct val="0"/>
                </a:spcAft>
              </a:pPr>
              <a:endParaRPr lang="en-US" sz="899" dirty="0">
                <a:solidFill>
                  <a:srgbClr val="333399"/>
                </a:solidFill>
                <a:latin typeface="Arial"/>
                <a:ea typeface="ＭＳ Ｐゴシック"/>
              </a:endParaRPr>
            </a:p>
          </p:txBody>
        </p:sp>
      </p:grpSp>
      <p:sp>
        <p:nvSpPr>
          <p:cNvPr id="19" name="TextBox 18">
            <a:extLst>
              <a:ext uri="{FF2B5EF4-FFF2-40B4-BE49-F238E27FC236}">
                <a16:creationId xmlns:a16="http://schemas.microsoft.com/office/drawing/2014/main" id="{5373FD0F-B006-5555-F1F8-65AB42E43421}"/>
              </a:ext>
            </a:extLst>
          </p:cNvPr>
          <p:cNvSpPr txBox="1"/>
          <p:nvPr/>
        </p:nvSpPr>
        <p:spPr>
          <a:xfrm>
            <a:off x="4058572" y="3523940"/>
            <a:ext cx="1987541" cy="622863"/>
          </a:xfrm>
          <a:prstGeom prst="rect">
            <a:avLst/>
          </a:prstGeom>
          <a:noFill/>
        </p:spPr>
        <p:txBody>
          <a:bodyPr wrap="square" rtlCol="0">
            <a:spAutoFit/>
          </a:bodyPr>
          <a:lstStyle/>
          <a:p>
            <a:pPr algn="r" defTabSz="342583" fontAlgn="base">
              <a:spcBef>
                <a:spcPct val="0"/>
              </a:spcBef>
              <a:spcAft>
                <a:spcPct val="0"/>
              </a:spcAft>
            </a:pPr>
            <a:r>
              <a:rPr lang="en-US" sz="1199" b="1" dirty="0">
                <a:solidFill>
                  <a:srgbClr val="000000"/>
                </a:solidFill>
                <a:latin typeface="Arial" charset="0"/>
                <a:ea typeface="ＭＳ Ｐゴシック" charset="0"/>
              </a:rPr>
              <a:t>Standard Chemotherapy</a:t>
            </a:r>
          </a:p>
          <a:p>
            <a:pPr algn="r" defTabSz="342583" fontAlgn="base">
              <a:spcBef>
                <a:spcPct val="0"/>
              </a:spcBef>
              <a:spcAft>
                <a:spcPct val="0"/>
              </a:spcAft>
            </a:pPr>
            <a:r>
              <a:rPr lang="en-US" sz="1349" b="1" dirty="0">
                <a:solidFill>
                  <a:srgbClr val="000000"/>
                </a:solidFill>
                <a:latin typeface="Arial" charset="0"/>
                <a:ea typeface="ＭＳ Ｐゴシック" charset="0"/>
              </a:rPr>
              <a:t>12.7 months </a:t>
            </a:r>
            <a:r>
              <a:rPr lang="en-US" sz="1349" b="1" dirty="0" err="1">
                <a:solidFill>
                  <a:srgbClr val="000000"/>
                </a:solidFill>
                <a:latin typeface="Arial" charset="0"/>
                <a:ea typeface="ＭＳ Ｐゴシック" charset="0"/>
              </a:rPr>
              <a:t>mOS</a:t>
            </a:r>
            <a:endParaRPr lang="en-US" sz="1349" b="1" dirty="0">
              <a:solidFill>
                <a:srgbClr val="000000"/>
              </a:solidFill>
              <a:latin typeface="Arial" charset="0"/>
              <a:ea typeface="ＭＳ Ｐゴシック" charset="0"/>
            </a:endParaRPr>
          </a:p>
          <a:p>
            <a:pPr algn="r" defTabSz="342583" fontAlgn="base">
              <a:spcBef>
                <a:spcPct val="0"/>
              </a:spcBef>
              <a:spcAft>
                <a:spcPct val="0"/>
              </a:spcAft>
            </a:pPr>
            <a:r>
              <a:rPr lang="en-US" sz="899" dirty="0">
                <a:solidFill>
                  <a:srgbClr val="000000"/>
                </a:solidFill>
                <a:latin typeface="Arial" charset="0"/>
                <a:ea typeface="ＭＳ Ｐゴシック" charset="0"/>
              </a:rPr>
              <a:t>(95% CI: 10.9, 14.4)</a:t>
            </a:r>
          </a:p>
        </p:txBody>
      </p:sp>
      <p:grpSp>
        <p:nvGrpSpPr>
          <p:cNvPr id="164" name="Group 163">
            <a:extLst>
              <a:ext uri="{FF2B5EF4-FFF2-40B4-BE49-F238E27FC236}">
                <a16:creationId xmlns:a16="http://schemas.microsoft.com/office/drawing/2014/main" id="{B403774F-003C-3339-367F-6EE61BCE65E2}"/>
              </a:ext>
            </a:extLst>
          </p:cNvPr>
          <p:cNvGrpSpPr/>
          <p:nvPr/>
        </p:nvGrpSpPr>
        <p:grpSpPr>
          <a:xfrm>
            <a:off x="1356497" y="5067906"/>
            <a:ext cx="9311322" cy="618047"/>
            <a:chOff x="274012" y="5376128"/>
            <a:chExt cx="10024403" cy="588516"/>
          </a:xfrm>
        </p:grpSpPr>
        <p:sp>
          <p:nvSpPr>
            <p:cNvPr id="140" name="TextBox 139">
              <a:extLst>
                <a:ext uri="{FF2B5EF4-FFF2-40B4-BE49-F238E27FC236}">
                  <a16:creationId xmlns:a16="http://schemas.microsoft.com/office/drawing/2014/main" id="{9642BE82-4B7F-32E3-D291-BC4098D53AD3}"/>
                </a:ext>
              </a:extLst>
            </p:cNvPr>
            <p:cNvSpPr txBox="1"/>
            <p:nvPr/>
          </p:nvSpPr>
          <p:spPr>
            <a:xfrm>
              <a:off x="1514685" y="5556434"/>
              <a:ext cx="327114" cy="23433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227</a:t>
              </a:r>
            </a:p>
          </p:txBody>
        </p:sp>
        <p:sp>
          <p:nvSpPr>
            <p:cNvPr id="141" name="TextBox 140">
              <a:extLst>
                <a:ext uri="{FF2B5EF4-FFF2-40B4-BE49-F238E27FC236}">
                  <a16:creationId xmlns:a16="http://schemas.microsoft.com/office/drawing/2014/main" id="{D58BFA2B-7AAF-B18B-C339-8A2DAE9F8B67}"/>
                </a:ext>
              </a:extLst>
            </p:cNvPr>
            <p:cNvSpPr txBox="1"/>
            <p:nvPr/>
          </p:nvSpPr>
          <p:spPr>
            <a:xfrm>
              <a:off x="2369555" y="5556434"/>
              <a:ext cx="327114" cy="23433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204</a:t>
              </a:r>
            </a:p>
          </p:txBody>
        </p:sp>
        <p:sp>
          <p:nvSpPr>
            <p:cNvPr id="142" name="TextBox 141">
              <a:extLst>
                <a:ext uri="{FF2B5EF4-FFF2-40B4-BE49-F238E27FC236}">
                  <a16:creationId xmlns:a16="http://schemas.microsoft.com/office/drawing/2014/main" id="{FCBEEA2D-9E28-E601-EB28-BD2FB5C1B83E}"/>
                </a:ext>
              </a:extLst>
            </p:cNvPr>
            <p:cNvSpPr txBox="1"/>
            <p:nvPr/>
          </p:nvSpPr>
          <p:spPr>
            <a:xfrm>
              <a:off x="3222043" y="5556434"/>
              <a:ext cx="327114" cy="23433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175</a:t>
              </a:r>
            </a:p>
          </p:txBody>
        </p:sp>
        <p:sp>
          <p:nvSpPr>
            <p:cNvPr id="143" name="TextBox 142">
              <a:extLst>
                <a:ext uri="{FF2B5EF4-FFF2-40B4-BE49-F238E27FC236}">
                  <a16:creationId xmlns:a16="http://schemas.microsoft.com/office/drawing/2014/main" id="{21526F57-EB50-C603-7462-EED6DB303AB1}"/>
                </a:ext>
              </a:extLst>
            </p:cNvPr>
            <p:cNvSpPr txBox="1"/>
            <p:nvPr/>
          </p:nvSpPr>
          <p:spPr>
            <a:xfrm>
              <a:off x="4074530" y="5556434"/>
              <a:ext cx="327114" cy="23433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128</a:t>
              </a:r>
            </a:p>
          </p:txBody>
        </p:sp>
        <p:sp>
          <p:nvSpPr>
            <p:cNvPr id="144" name="TextBox 143">
              <a:extLst>
                <a:ext uri="{FF2B5EF4-FFF2-40B4-BE49-F238E27FC236}">
                  <a16:creationId xmlns:a16="http://schemas.microsoft.com/office/drawing/2014/main" id="{CC48A1D6-0DF0-687E-1EFD-FC5102321915}"/>
                </a:ext>
              </a:extLst>
            </p:cNvPr>
            <p:cNvSpPr txBox="1"/>
            <p:nvPr/>
          </p:nvSpPr>
          <p:spPr>
            <a:xfrm>
              <a:off x="4964981" y="5556434"/>
              <a:ext cx="251180" cy="23433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82</a:t>
              </a:r>
            </a:p>
          </p:txBody>
        </p:sp>
        <p:sp>
          <p:nvSpPr>
            <p:cNvPr id="145" name="TextBox 144">
              <a:extLst>
                <a:ext uri="{FF2B5EF4-FFF2-40B4-BE49-F238E27FC236}">
                  <a16:creationId xmlns:a16="http://schemas.microsoft.com/office/drawing/2014/main" id="{85B4AB7E-F093-B7CF-B58D-46BD40C623B5}"/>
                </a:ext>
              </a:extLst>
            </p:cNvPr>
            <p:cNvSpPr txBox="1"/>
            <p:nvPr/>
          </p:nvSpPr>
          <p:spPr>
            <a:xfrm>
              <a:off x="5815087" y="5556434"/>
              <a:ext cx="251180" cy="23433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53</a:t>
              </a:r>
            </a:p>
          </p:txBody>
        </p:sp>
        <p:sp>
          <p:nvSpPr>
            <p:cNvPr id="146" name="TextBox 145">
              <a:extLst>
                <a:ext uri="{FF2B5EF4-FFF2-40B4-BE49-F238E27FC236}">
                  <a16:creationId xmlns:a16="http://schemas.microsoft.com/office/drawing/2014/main" id="{A62B57B5-F590-4A39-B6A2-0CB1F14E88F3}"/>
                </a:ext>
              </a:extLst>
            </p:cNvPr>
            <p:cNvSpPr txBox="1"/>
            <p:nvPr/>
          </p:nvSpPr>
          <p:spPr>
            <a:xfrm>
              <a:off x="6672338" y="5556434"/>
              <a:ext cx="251180" cy="23433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28</a:t>
              </a:r>
            </a:p>
          </p:txBody>
        </p:sp>
        <p:sp>
          <p:nvSpPr>
            <p:cNvPr id="147" name="TextBox 146">
              <a:extLst>
                <a:ext uri="{FF2B5EF4-FFF2-40B4-BE49-F238E27FC236}">
                  <a16:creationId xmlns:a16="http://schemas.microsoft.com/office/drawing/2014/main" id="{36F71B16-56CF-F551-EBCB-90023ED89615}"/>
                </a:ext>
              </a:extLst>
            </p:cNvPr>
            <p:cNvSpPr txBox="1"/>
            <p:nvPr/>
          </p:nvSpPr>
          <p:spPr>
            <a:xfrm>
              <a:off x="7522444" y="5556434"/>
              <a:ext cx="251180" cy="23433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15</a:t>
              </a:r>
            </a:p>
          </p:txBody>
        </p:sp>
        <p:sp>
          <p:nvSpPr>
            <p:cNvPr id="148" name="TextBox 147">
              <a:extLst>
                <a:ext uri="{FF2B5EF4-FFF2-40B4-BE49-F238E27FC236}">
                  <a16:creationId xmlns:a16="http://schemas.microsoft.com/office/drawing/2014/main" id="{C903FCA5-AE6D-E919-8925-654802860F66}"/>
                </a:ext>
              </a:extLst>
            </p:cNvPr>
            <p:cNvSpPr txBox="1"/>
            <p:nvPr/>
          </p:nvSpPr>
          <p:spPr>
            <a:xfrm>
              <a:off x="8415280" y="5556434"/>
              <a:ext cx="175246" cy="23433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9</a:t>
              </a:r>
            </a:p>
          </p:txBody>
        </p:sp>
        <p:sp>
          <p:nvSpPr>
            <p:cNvPr id="149" name="TextBox 148">
              <a:extLst>
                <a:ext uri="{FF2B5EF4-FFF2-40B4-BE49-F238E27FC236}">
                  <a16:creationId xmlns:a16="http://schemas.microsoft.com/office/drawing/2014/main" id="{1865DAEF-D0EF-50F0-F53B-55E6E0924D64}"/>
                </a:ext>
              </a:extLst>
            </p:cNvPr>
            <p:cNvSpPr txBox="1"/>
            <p:nvPr/>
          </p:nvSpPr>
          <p:spPr>
            <a:xfrm>
              <a:off x="9272528" y="5556434"/>
              <a:ext cx="175246" cy="23433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4</a:t>
              </a:r>
            </a:p>
          </p:txBody>
        </p:sp>
        <p:sp>
          <p:nvSpPr>
            <p:cNvPr id="151" name="TextBox 150">
              <a:extLst>
                <a:ext uri="{FF2B5EF4-FFF2-40B4-BE49-F238E27FC236}">
                  <a16:creationId xmlns:a16="http://schemas.microsoft.com/office/drawing/2014/main" id="{117B1D97-0387-A4A6-F77F-CC08487BEB17}"/>
                </a:ext>
              </a:extLst>
            </p:cNvPr>
            <p:cNvSpPr txBox="1"/>
            <p:nvPr/>
          </p:nvSpPr>
          <p:spPr>
            <a:xfrm>
              <a:off x="638148" y="5556434"/>
              <a:ext cx="741297" cy="234334"/>
            </a:xfrm>
            <a:prstGeom prst="rect">
              <a:avLst/>
            </a:prstGeom>
            <a:noFill/>
          </p:spPr>
          <p:txBody>
            <a:bodyPr wrap="none" lIns="45678" rIns="45678" rtlCol="0" anchor="t">
              <a:spAutoFit/>
            </a:bodyPr>
            <a:lstStyle/>
            <a:p>
              <a:pPr algn="r" defTabSz="1218072" fontAlgn="base">
                <a:spcBef>
                  <a:spcPct val="0"/>
                </a:spcBef>
                <a:spcAft>
                  <a:spcPct val="0"/>
                </a:spcAft>
              </a:pPr>
              <a:r>
                <a:rPr lang="en-US" sz="999" dirty="0">
                  <a:solidFill>
                    <a:srgbClr val="333399"/>
                  </a:solidFill>
                  <a:latin typeface="Arial" charset="0"/>
                  <a:ea typeface="ＭＳ Ｐゴシック" charset="0"/>
                </a:rPr>
                <a:t>ELAHERE</a:t>
              </a:r>
            </a:p>
          </p:txBody>
        </p:sp>
        <p:sp>
          <p:nvSpPr>
            <p:cNvPr id="152" name="TextBox 151">
              <a:extLst>
                <a:ext uri="{FF2B5EF4-FFF2-40B4-BE49-F238E27FC236}">
                  <a16:creationId xmlns:a16="http://schemas.microsoft.com/office/drawing/2014/main" id="{FE2B9196-1905-E72F-8837-807EF2AE6F6C}"/>
                </a:ext>
              </a:extLst>
            </p:cNvPr>
            <p:cNvSpPr txBox="1"/>
            <p:nvPr/>
          </p:nvSpPr>
          <p:spPr>
            <a:xfrm>
              <a:off x="569119" y="5376128"/>
              <a:ext cx="810327" cy="234334"/>
            </a:xfrm>
            <a:prstGeom prst="rect">
              <a:avLst/>
            </a:prstGeom>
            <a:noFill/>
          </p:spPr>
          <p:txBody>
            <a:bodyPr wrap="none" lIns="45678" rIns="45678" rtlCol="0" anchor="t">
              <a:spAutoFit/>
            </a:bodyPr>
            <a:lstStyle/>
            <a:p>
              <a:pPr algn="r" defTabSz="1218072" fontAlgn="base">
                <a:spcBef>
                  <a:spcPct val="0"/>
                </a:spcBef>
                <a:spcAft>
                  <a:spcPct val="0"/>
                </a:spcAft>
              </a:pPr>
              <a:r>
                <a:rPr lang="en-US" sz="999" b="1">
                  <a:solidFill>
                    <a:srgbClr val="000000"/>
                  </a:solidFill>
                  <a:latin typeface="Arial" charset="0"/>
                  <a:ea typeface="ＭＳ Ｐゴシック" charset="0"/>
                </a:rPr>
                <a:t>No. at Risk</a:t>
              </a:r>
            </a:p>
          </p:txBody>
        </p:sp>
        <p:sp>
          <p:nvSpPr>
            <p:cNvPr id="153" name="TextBox 152">
              <a:extLst>
                <a:ext uri="{FF2B5EF4-FFF2-40B4-BE49-F238E27FC236}">
                  <a16:creationId xmlns:a16="http://schemas.microsoft.com/office/drawing/2014/main" id="{450F1B00-2F42-243B-5F8F-ED68D9948CCB}"/>
                </a:ext>
              </a:extLst>
            </p:cNvPr>
            <p:cNvSpPr txBox="1"/>
            <p:nvPr/>
          </p:nvSpPr>
          <p:spPr>
            <a:xfrm>
              <a:off x="1514685" y="5730310"/>
              <a:ext cx="327114" cy="23433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226</a:t>
              </a:r>
            </a:p>
          </p:txBody>
        </p:sp>
        <p:sp>
          <p:nvSpPr>
            <p:cNvPr id="154" name="TextBox 153">
              <a:extLst>
                <a:ext uri="{FF2B5EF4-FFF2-40B4-BE49-F238E27FC236}">
                  <a16:creationId xmlns:a16="http://schemas.microsoft.com/office/drawing/2014/main" id="{B88F6EA6-B42D-07CF-15B2-A99829AA9BDC}"/>
                </a:ext>
              </a:extLst>
            </p:cNvPr>
            <p:cNvSpPr txBox="1"/>
            <p:nvPr/>
          </p:nvSpPr>
          <p:spPr>
            <a:xfrm>
              <a:off x="2369555" y="5730310"/>
              <a:ext cx="327114" cy="23433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185</a:t>
              </a:r>
            </a:p>
          </p:txBody>
        </p:sp>
        <p:sp>
          <p:nvSpPr>
            <p:cNvPr id="155" name="TextBox 154">
              <a:extLst>
                <a:ext uri="{FF2B5EF4-FFF2-40B4-BE49-F238E27FC236}">
                  <a16:creationId xmlns:a16="http://schemas.microsoft.com/office/drawing/2014/main" id="{B2127539-04D9-1101-41A1-08FDB8673DDD}"/>
                </a:ext>
              </a:extLst>
            </p:cNvPr>
            <p:cNvSpPr txBox="1"/>
            <p:nvPr/>
          </p:nvSpPr>
          <p:spPr>
            <a:xfrm>
              <a:off x="3222043" y="5730310"/>
              <a:ext cx="327114" cy="23433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157</a:t>
              </a:r>
            </a:p>
          </p:txBody>
        </p:sp>
        <p:sp>
          <p:nvSpPr>
            <p:cNvPr id="156" name="TextBox 155">
              <a:extLst>
                <a:ext uri="{FF2B5EF4-FFF2-40B4-BE49-F238E27FC236}">
                  <a16:creationId xmlns:a16="http://schemas.microsoft.com/office/drawing/2014/main" id="{75B06DF6-9B04-073C-F0B9-F93592CE8846}"/>
                </a:ext>
              </a:extLst>
            </p:cNvPr>
            <p:cNvSpPr txBox="1"/>
            <p:nvPr/>
          </p:nvSpPr>
          <p:spPr>
            <a:xfrm>
              <a:off x="4074530" y="5730310"/>
              <a:ext cx="327114" cy="23433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107</a:t>
              </a:r>
            </a:p>
          </p:txBody>
        </p:sp>
        <p:sp>
          <p:nvSpPr>
            <p:cNvPr id="157" name="TextBox 156">
              <a:extLst>
                <a:ext uri="{FF2B5EF4-FFF2-40B4-BE49-F238E27FC236}">
                  <a16:creationId xmlns:a16="http://schemas.microsoft.com/office/drawing/2014/main" id="{C7BC79A0-E5BC-F1F2-011C-F8AAAF337063}"/>
                </a:ext>
              </a:extLst>
            </p:cNvPr>
            <p:cNvSpPr txBox="1"/>
            <p:nvPr/>
          </p:nvSpPr>
          <p:spPr>
            <a:xfrm>
              <a:off x="4964981" y="5730310"/>
              <a:ext cx="251180" cy="23433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68</a:t>
              </a:r>
            </a:p>
          </p:txBody>
        </p:sp>
        <p:sp>
          <p:nvSpPr>
            <p:cNvPr id="158" name="TextBox 157">
              <a:extLst>
                <a:ext uri="{FF2B5EF4-FFF2-40B4-BE49-F238E27FC236}">
                  <a16:creationId xmlns:a16="http://schemas.microsoft.com/office/drawing/2014/main" id="{32432E46-DA62-BDB1-A357-EE51CD4D1390}"/>
                </a:ext>
              </a:extLst>
            </p:cNvPr>
            <p:cNvSpPr txBox="1"/>
            <p:nvPr/>
          </p:nvSpPr>
          <p:spPr>
            <a:xfrm>
              <a:off x="5815087" y="5730310"/>
              <a:ext cx="251180" cy="23433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39</a:t>
              </a:r>
            </a:p>
          </p:txBody>
        </p:sp>
        <p:sp>
          <p:nvSpPr>
            <p:cNvPr id="159" name="TextBox 158">
              <a:extLst>
                <a:ext uri="{FF2B5EF4-FFF2-40B4-BE49-F238E27FC236}">
                  <a16:creationId xmlns:a16="http://schemas.microsoft.com/office/drawing/2014/main" id="{98D1D575-C3BB-E06F-B8B6-28A70EEF4A9F}"/>
                </a:ext>
              </a:extLst>
            </p:cNvPr>
            <p:cNvSpPr txBox="1"/>
            <p:nvPr/>
          </p:nvSpPr>
          <p:spPr>
            <a:xfrm>
              <a:off x="6672338" y="5730310"/>
              <a:ext cx="251180" cy="23433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18</a:t>
              </a:r>
            </a:p>
          </p:txBody>
        </p:sp>
        <p:sp>
          <p:nvSpPr>
            <p:cNvPr id="160" name="TextBox 159">
              <a:extLst>
                <a:ext uri="{FF2B5EF4-FFF2-40B4-BE49-F238E27FC236}">
                  <a16:creationId xmlns:a16="http://schemas.microsoft.com/office/drawing/2014/main" id="{9075FBAC-493A-C109-D42A-52F34135CDF8}"/>
                </a:ext>
              </a:extLst>
            </p:cNvPr>
            <p:cNvSpPr txBox="1"/>
            <p:nvPr/>
          </p:nvSpPr>
          <p:spPr>
            <a:xfrm>
              <a:off x="7560409" y="5730310"/>
              <a:ext cx="175246" cy="23433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9</a:t>
              </a:r>
            </a:p>
          </p:txBody>
        </p:sp>
        <p:sp>
          <p:nvSpPr>
            <p:cNvPr id="161" name="TextBox 160">
              <a:extLst>
                <a:ext uri="{FF2B5EF4-FFF2-40B4-BE49-F238E27FC236}">
                  <a16:creationId xmlns:a16="http://schemas.microsoft.com/office/drawing/2014/main" id="{DE5CA35B-F3E2-3106-E822-142F34A69DB4}"/>
                </a:ext>
              </a:extLst>
            </p:cNvPr>
            <p:cNvSpPr txBox="1"/>
            <p:nvPr/>
          </p:nvSpPr>
          <p:spPr>
            <a:xfrm>
              <a:off x="8415280" y="5730310"/>
              <a:ext cx="175246" cy="23433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5</a:t>
              </a:r>
            </a:p>
          </p:txBody>
        </p:sp>
        <p:sp>
          <p:nvSpPr>
            <p:cNvPr id="162" name="TextBox 161">
              <a:extLst>
                <a:ext uri="{FF2B5EF4-FFF2-40B4-BE49-F238E27FC236}">
                  <a16:creationId xmlns:a16="http://schemas.microsoft.com/office/drawing/2014/main" id="{94C4F404-F4AE-0F02-B439-C2B7042863D0}"/>
                </a:ext>
              </a:extLst>
            </p:cNvPr>
            <p:cNvSpPr txBox="1"/>
            <p:nvPr/>
          </p:nvSpPr>
          <p:spPr>
            <a:xfrm>
              <a:off x="9272528" y="5730310"/>
              <a:ext cx="175246" cy="23433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2</a:t>
              </a:r>
            </a:p>
          </p:txBody>
        </p:sp>
        <p:sp>
          <p:nvSpPr>
            <p:cNvPr id="163" name="TextBox 162">
              <a:extLst>
                <a:ext uri="{FF2B5EF4-FFF2-40B4-BE49-F238E27FC236}">
                  <a16:creationId xmlns:a16="http://schemas.microsoft.com/office/drawing/2014/main" id="{C0E2B1BD-AFFE-F104-6684-1C666E5C96F2}"/>
                </a:ext>
              </a:extLst>
            </p:cNvPr>
            <p:cNvSpPr txBox="1"/>
            <p:nvPr/>
          </p:nvSpPr>
          <p:spPr>
            <a:xfrm>
              <a:off x="274012" y="5730310"/>
              <a:ext cx="1105432" cy="234334"/>
            </a:xfrm>
            <a:prstGeom prst="rect">
              <a:avLst/>
            </a:prstGeom>
            <a:noFill/>
          </p:spPr>
          <p:txBody>
            <a:bodyPr wrap="none" lIns="45678" rIns="45678" rtlCol="0" anchor="t">
              <a:spAutoFit/>
            </a:bodyPr>
            <a:lstStyle/>
            <a:p>
              <a:pPr algn="r" defTabSz="1218072" fontAlgn="base">
                <a:spcBef>
                  <a:spcPct val="0"/>
                </a:spcBef>
                <a:spcAft>
                  <a:spcPct val="0"/>
                </a:spcAft>
              </a:pPr>
              <a:r>
                <a:rPr lang="en-US" sz="999">
                  <a:solidFill>
                    <a:srgbClr val="000000"/>
                  </a:solidFill>
                  <a:latin typeface="Arial" charset="0"/>
                  <a:ea typeface="ＭＳ Ｐゴシック" charset="0"/>
                </a:rPr>
                <a:t>Standard chemo</a:t>
              </a:r>
            </a:p>
          </p:txBody>
        </p:sp>
        <p:sp>
          <p:nvSpPr>
            <p:cNvPr id="439" name="TextBox 438">
              <a:extLst>
                <a:ext uri="{FF2B5EF4-FFF2-40B4-BE49-F238E27FC236}">
                  <a16:creationId xmlns:a16="http://schemas.microsoft.com/office/drawing/2014/main" id="{126E47F3-5565-67C9-E546-E5B6A084BAE2}"/>
                </a:ext>
              </a:extLst>
            </p:cNvPr>
            <p:cNvSpPr txBox="1"/>
            <p:nvPr/>
          </p:nvSpPr>
          <p:spPr>
            <a:xfrm>
              <a:off x="10094061" y="5556435"/>
              <a:ext cx="175246" cy="23433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0</a:t>
              </a:r>
            </a:p>
          </p:txBody>
        </p:sp>
        <p:sp>
          <p:nvSpPr>
            <p:cNvPr id="440" name="TextBox 439">
              <a:extLst>
                <a:ext uri="{FF2B5EF4-FFF2-40B4-BE49-F238E27FC236}">
                  <a16:creationId xmlns:a16="http://schemas.microsoft.com/office/drawing/2014/main" id="{1CD3E418-2427-1761-A03A-9F966AA180FE}"/>
                </a:ext>
              </a:extLst>
            </p:cNvPr>
            <p:cNvSpPr txBox="1"/>
            <p:nvPr/>
          </p:nvSpPr>
          <p:spPr>
            <a:xfrm>
              <a:off x="10065020" y="5730310"/>
              <a:ext cx="233395" cy="234334"/>
            </a:xfrm>
            <a:prstGeom prst="rect">
              <a:avLst/>
            </a:prstGeom>
            <a:noFill/>
          </p:spPr>
          <p:txBody>
            <a:bodyPr wrap="squar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0</a:t>
              </a:r>
            </a:p>
          </p:txBody>
        </p:sp>
      </p:grpSp>
      <p:grpSp>
        <p:nvGrpSpPr>
          <p:cNvPr id="446" name="Group 445">
            <a:extLst>
              <a:ext uri="{FF2B5EF4-FFF2-40B4-BE49-F238E27FC236}">
                <a16:creationId xmlns:a16="http://schemas.microsoft.com/office/drawing/2014/main" id="{3CF00C1A-1207-4487-FFA0-2C106EDC4E98}"/>
              </a:ext>
            </a:extLst>
          </p:cNvPr>
          <p:cNvGrpSpPr/>
          <p:nvPr/>
        </p:nvGrpSpPr>
        <p:grpSpPr>
          <a:xfrm>
            <a:off x="1961595" y="2046492"/>
            <a:ext cx="8718877" cy="3157886"/>
            <a:chOff x="658749" y="1980391"/>
            <a:chExt cx="9386588" cy="3006999"/>
          </a:xfrm>
        </p:grpSpPr>
        <p:cxnSp>
          <p:nvCxnSpPr>
            <p:cNvPr id="180" name="Straight Connector 179">
              <a:extLst>
                <a:ext uri="{FF2B5EF4-FFF2-40B4-BE49-F238E27FC236}">
                  <a16:creationId xmlns:a16="http://schemas.microsoft.com/office/drawing/2014/main" id="{9F89D285-26AE-C139-1AFB-696E150C8015}"/>
                </a:ext>
              </a:extLst>
            </p:cNvPr>
            <p:cNvCxnSpPr>
              <a:cxnSpLocks/>
            </p:cNvCxnSpPr>
            <p:nvPr/>
          </p:nvCxnSpPr>
          <p:spPr>
            <a:xfrm flipH="1">
              <a:off x="1254919" y="4465934"/>
              <a:ext cx="478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1" name="TextBox 180">
              <a:extLst>
                <a:ext uri="{FF2B5EF4-FFF2-40B4-BE49-F238E27FC236}">
                  <a16:creationId xmlns:a16="http://schemas.microsoft.com/office/drawing/2014/main" id="{521DD336-C080-6282-AE5B-3986E5F21286}"/>
                </a:ext>
              </a:extLst>
            </p:cNvPr>
            <p:cNvSpPr txBox="1"/>
            <p:nvPr/>
          </p:nvSpPr>
          <p:spPr>
            <a:xfrm>
              <a:off x="951924" y="4351482"/>
              <a:ext cx="289146" cy="234334"/>
            </a:xfrm>
            <a:prstGeom prst="rect">
              <a:avLst/>
            </a:prstGeom>
            <a:noFill/>
          </p:spPr>
          <p:txBody>
            <a:bodyPr wrap="none" lIns="45678" rIns="45678" rtlCol="0" anchor="ctr">
              <a:spAutoFit/>
            </a:bodyPr>
            <a:lstStyle/>
            <a:p>
              <a:pPr algn="r" defTabSz="1218072" fontAlgn="base">
                <a:spcBef>
                  <a:spcPct val="0"/>
                </a:spcBef>
                <a:spcAft>
                  <a:spcPct val="0"/>
                </a:spcAft>
              </a:pPr>
              <a:r>
                <a:rPr lang="en-US" sz="999">
                  <a:solidFill>
                    <a:srgbClr val="000000"/>
                  </a:solidFill>
                  <a:latin typeface="Arial" charset="0"/>
                  <a:ea typeface="ＭＳ Ｐゴシック" charset="0"/>
                </a:rPr>
                <a:t>0.0</a:t>
              </a:r>
            </a:p>
          </p:txBody>
        </p:sp>
        <p:cxnSp>
          <p:nvCxnSpPr>
            <p:cNvPr id="182" name="Straight Connector 181">
              <a:extLst>
                <a:ext uri="{FF2B5EF4-FFF2-40B4-BE49-F238E27FC236}">
                  <a16:creationId xmlns:a16="http://schemas.microsoft.com/office/drawing/2014/main" id="{A9EB8979-E467-B0CB-BF76-C4096C35BECB}"/>
                </a:ext>
              </a:extLst>
            </p:cNvPr>
            <p:cNvCxnSpPr>
              <a:cxnSpLocks/>
            </p:cNvCxnSpPr>
            <p:nvPr/>
          </p:nvCxnSpPr>
          <p:spPr>
            <a:xfrm flipH="1">
              <a:off x="1254919" y="3990815"/>
              <a:ext cx="478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3" name="TextBox 182">
              <a:extLst>
                <a:ext uri="{FF2B5EF4-FFF2-40B4-BE49-F238E27FC236}">
                  <a16:creationId xmlns:a16="http://schemas.microsoft.com/office/drawing/2014/main" id="{FB3B980D-59DA-03E0-6CA9-0186E29C90C6}"/>
                </a:ext>
              </a:extLst>
            </p:cNvPr>
            <p:cNvSpPr txBox="1"/>
            <p:nvPr/>
          </p:nvSpPr>
          <p:spPr>
            <a:xfrm>
              <a:off x="951924" y="3876362"/>
              <a:ext cx="289146" cy="234334"/>
            </a:xfrm>
            <a:prstGeom prst="rect">
              <a:avLst/>
            </a:prstGeom>
            <a:noFill/>
          </p:spPr>
          <p:txBody>
            <a:bodyPr wrap="none" lIns="45678" rIns="45678" rtlCol="0" anchor="ctr">
              <a:spAutoFit/>
            </a:bodyPr>
            <a:lstStyle/>
            <a:p>
              <a:pPr algn="r" defTabSz="1218072" fontAlgn="base">
                <a:spcBef>
                  <a:spcPct val="0"/>
                </a:spcBef>
                <a:spcAft>
                  <a:spcPct val="0"/>
                </a:spcAft>
              </a:pPr>
              <a:r>
                <a:rPr lang="en-US" sz="999">
                  <a:solidFill>
                    <a:srgbClr val="000000"/>
                  </a:solidFill>
                  <a:latin typeface="Arial" charset="0"/>
                  <a:ea typeface="ＭＳ Ｐゴシック" charset="0"/>
                </a:rPr>
                <a:t>0.2</a:t>
              </a:r>
            </a:p>
          </p:txBody>
        </p:sp>
        <p:cxnSp>
          <p:nvCxnSpPr>
            <p:cNvPr id="184" name="Straight Connector 183">
              <a:extLst>
                <a:ext uri="{FF2B5EF4-FFF2-40B4-BE49-F238E27FC236}">
                  <a16:creationId xmlns:a16="http://schemas.microsoft.com/office/drawing/2014/main" id="{B4A3B160-C208-44B8-36B5-D7C881F4CBC3}"/>
                </a:ext>
              </a:extLst>
            </p:cNvPr>
            <p:cNvCxnSpPr>
              <a:cxnSpLocks/>
            </p:cNvCxnSpPr>
            <p:nvPr/>
          </p:nvCxnSpPr>
          <p:spPr>
            <a:xfrm flipH="1">
              <a:off x="1254919" y="3515696"/>
              <a:ext cx="478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5" name="TextBox 184">
              <a:extLst>
                <a:ext uri="{FF2B5EF4-FFF2-40B4-BE49-F238E27FC236}">
                  <a16:creationId xmlns:a16="http://schemas.microsoft.com/office/drawing/2014/main" id="{9837CD1C-DFA7-A0D2-3EBC-410C075968ED}"/>
                </a:ext>
              </a:extLst>
            </p:cNvPr>
            <p:cNvSpPr txBox="1"/>
            <p:nvPr/>
          </p:nvSpPr>
          <p:spPr>
            <a:xfrm>
              <a:off x="951924" y="3401244"/>
              <a:ext cx="289146" cy="234334"/>
            </a:xfrm>
            <a:prstGeom prst="rect">
              <a:avLst/>
            </a:prstGeom>
            <a:noFill/>
          </p:spPr>
          <p:txBody>
            <a:bodyPr wrap="none" lIns="45678" rIns="45678" rtlCol="0" anchor="ctr">
              <a:spAutoFit/>
            </a:bodyPr>
            <a:lstStyle/>
            <a:p>
              <a:pPr algn="r" defTabSz="1218072" fontAlgn="base">
                <a:spcBef>
                  <a:spcPct val="0"/>
                </a:spcBef>
                <a:spcAft>
                  <a:spcPct val="0"/>
                </a:spcAft>
              </a:pPr>
              <a:r>
                <a:rPr lang="en-US" sz="999">
                  <a:solidFill>
                    <a:srgbClr val="000000"/>
                  </a:solidFill>
                  <a:latin typeface="Arial" charset="0"/>
                  <a:ea typeface="ＭＳ Ｐゴシック" charset="0"/>
                </a:rPr>
                <a:t>0.4</a:t>
              </a:r>
            </a:p>
          </p:txBody>
        </p:sp>
        <p:cxnSp>
          <p:nvCxnSpPr>
            <p:cNvPr id="186" name="Straight Connector 185">
              <a:extLst>
                <a:ext uri="{FF2B5EF4-FFF2-40B4-BE49-F238E27FC236}">
                  <a16:creationId xmlns:a16="http://schemas.microsoft.com/office/drawing/2014/main" id="{B223D46D-6536-B5F9-89F7-F8D05BEEA320}"/>
                </a:ext>
              </a:extLst>
            </p:cNvPr>
            <p:cNvCxnSpPr>
              <a:cxnSpLocks/>
            </p:cNvCxnSpPr>
            <p:nvPr/>
          </p:nvCxnSpPr>
          <p:spPr>
            <a:xfrm flipH="1">
              <a:off x="1254919" y="3040578"/>
              <a:ext cx="478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7" name="TextBox 186">
              <a:extLst>
                <a:ext uri="{FF2B5EF4-FFF2-40B4-BE49-F238E27FC236}">
                  <a16:creationId xmlns:a16="http://schemas.microsoft.com/office/drawing/2014/main" id="{470BD187-CE78-FED8-F3E9-CE1246A0170E}"/>
                </a:ext>
              </a:extLst>
            </p:cNvPr>
            <p:cNvSpPr txBox="1"/>
            <p:nvPr/>
          </p:nvSpPr>
          <p:spPr>
            <a:xfrm>
              <a:off x="951924" y="2926128"/>
              <a:ext cx="289146" cy="234334"/>
            </a:xfrm>
            <a:prstGeom prst="rect">
              <a:avLst/>
            </a:prstGeom>
            <a:noFill/>
          </p:spPr>
          <p:txBody>
            <a:bodyPr wrap="none" lIns="45678" rIns="45678" rtlCol="0" anchor="ctr">
              <a:spAutoFit/>
            </a:bodyPr>
            <a:lstStyle/>
            <a:p>
              <a:pPr algn="r" defTabSz="1218072" fontAlgn="base">
                <a:spcBef>
                  <a:spcPct val="0"/>
                </a:spcBef>
                <a:spcAft>
                  <a:spcPct val="0"/>
                </a:spcAft>
              </a:pPr>
              <a:r>
                <a:rPr lang="en-US" sz="999">
                  <a:solidFill>
                    <a:srgbClr val="000000"/>
                  </a:solidFill>
                  <a:latin typeface="Arial" charset="0"/>
                  <a:ea typeface="ＭＳ Ｐゴシック" charset="0"/>
                </a:rPr>
                <a:t>0.6</a:t>
              </a:r>
            </a:p>
          </p:txBody>
        </p:sp>
        <p:cxnSp>
          <p:nvCxnSpPr>
            <p:cNvPr id="188" name="Straight Connector 187">
              <a:extLst>
                <a:ext uri="{FF2B5EF4-FFF2-40B4-BE49-F238E27FC236}">
                  <a16:creationId xmlns:a16="http://schemas.microsoft.com/office/drawing/2014/main" id="{7F1C0191-D165-9B64-92C7-44BDEB6AEF3F}"/>
                </a:ext>
              </a:extLst>
            </p:cNvPr>
            <p:cNvCxnSpPr>
              <a:cxnSpLocks/>
            </p:cNvCxnSpPr>
            <p:nvPr/>
          </p:nvCxnSpPr>
          <p:spPr>
            <a:xfrm flipH="1">
              <a:off x="1254919" y="2563207"/>
              <a:ext cx="478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id="{9E6A2629-8BD6-BA26-8D9E-515A37A067AE}"/>
                </a:ext>
              </a:extLst>
            </p:cNvPr>
            <p:cNvSpPr txBox="1"/>
            <p:nvPr/>
          </p:nvSpPr>
          <p:spPr>
            <a:xfrm>
              <a:off x="951924" y="2448756"/>
              <a:ext cx="289146" cy="234334"/>
            </a:xfrm>
            <a:prstGeom prst="rect">
              <a:avLst/>
            </a:prstGeom>
            <a:noFill/>
          </p:spPr>
          <p:txBody>
            <a:bodyPr wrap="none" lIns="45678" rIns="45678" rtlCol="0" anchor="ctr">
              <a:spAutoFit/>
            </a:bodyPr>
            <a:lstStyle/>
            <a:p>
              <a:pPr algn="r" defTabSz="1218072" fontAlgn="base">
                <a:spcBef>
                  <a:spcPct val="0"/>
                </a:spcBef>
                <a:spcAft>
                  <a:spcPct val="0"/>
                </a:spcAft>
              </a:pPr>
              <a:r>
                <a:rPr lang="en-US" sz="999">
                  <a:solidFill>
                    <a:srgbClr val="000000"/>
                  </a:solidFill>
                  <a:latin typeface="Arial" charset="0"/>
                  <a:ea typeface="ＭＳ Ｐゴシック" charset="0"/>
                </a:rPr>
                <a:t>0.8</a:t>
              </a:r>
            </a:p>
          </p:txBody>
        </p:sp>
        <p:cxnSp>
          <p:nvCxnSpPr>
            <p:cNvPr id="190" name="Straight Connector 189">
              <a:extLst>
                <a:ext uri="{FF2B5EF4-FFF2-40B4-BE49-F238E27FC236}">
                  <a16:creationId xmlns:a16="http://schemas.microsoft.com/office/drawing/2014/main" id="{7F0C6475-360F-4EAB-1D66-64585C332B10}"/>
                </a:ext>
              </a:extLst>
            </p:cNvPr>
            <p:cNvCxnSpPr>
              <a:cxnSpLocks/>
            </p:cNvCxnSpPr>
            <p:nvPr/>
          </p:nvCxnSpPr>
          <p:spPr>
            <a:xfrm flipH="1">
              <a:off x="1254919" y="2094843"/>
              <a:ext cx="478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1" name="TextBox 190">
              <a:extLst>
                <a:ext uri="{FF2B5EF4-FFF2-40B4-BE49-F238E27FC236}">
                  <a16:creationId xmlns:a16="http://schemas.microsoft.com/office/drawing/2014/main" id="{EA6799C0-A7F0-A52C-CA3F-FA92F2A18194}"/>
                </a:ext>
              </a:extLst>
            </p:cNvPr>
            <p:cNvSpPr txBox="1"/>
            <p:nvPr/>
          </p:nvSpPr>
          <p:spPr>
            <a:xfrm>
              <a:off x="951924" y="1980391"/>
              <a:ext cx="289146" cy="234334"/>
            </a:xfrm>
            <a:prstGeom prst="rect">
              <a:avLst/>
            </a:prstGeom>
            <a:noFill/>
          </p:spPr>
          <p:txBody>
            <a:bodyPr wrap="none" lIns="45678" rIns="45678" rtlCol="0" anchor="ctr">
              <a:spAutoFit/>
            </a:bodyPr>
            <a:lstStyle/>
            <a:p>
              <a:pPr algn="r" defTabSz="1218072" fontAlgn="base">
                <a:spcBef>
                  <a:spcPct val="0"/>
                </a:spcBef>
                <a:spcAft>
                  <a:spcPct val="0"/>
                </a:spcAft>
              </a:pPr>
              <a:r>
                <a:rPr lang="en-US" sz="999">
                  <a:solidFill>
                    <a:srgbClr val="000000"/>
                  </a:solidFill>
                  <a:latin typeface="Arial" charset="0"/>
                  <a:ea typeface="ＭＳ Ｐゴシック" charset="0"/>
                </a:rPr>
                <a:t>1.0</a:t>
              </a:r>
            </a:p>
          </p:txBody>
        </p:sp>
        <p:cxnSp>
          <p:nvCxnSpPr>
            <p:cNvPr id="192" name="Straight Connector 191">
              <a:extLst>
                <a:ext uri="{FF2B5EF4-FFF2-40B4-BE49-F238E27FC236}">
                  <a16:creationId xmlns:a16="http://schemas.microsoft.com/office/drawing/2014/main" id="{5EA3D5D5-5F7E-9D0E-69E9-2FAC1F106E46}"/>
                </a:ext>
              </a:extLst>
            </p:cNvPr>
            <p:cNvCxnSpPr>
              <a:cxnSpLocks/>
            </p:cNvCxnSpPr>
            <p:nvPr/>
          </p:nvCxnSpPr>
          <p:spPr>
            <a:xfrm rot="5400000" flipH="1">
              <a:off x="1389571" y="4562759"/>
              <a:ext cx="45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3" name="TextBox 192">
              <a:extLst>
                <a:ext uri="{FF2B5EF4-FFF2-40B4-BE49-F238E27FC236}">
                  <a16:creationId xmlns:a16="http://schemas.microsoft.com/office/drawing/2014/main" id="{AC995F0E-C9B4-AFA1-BD81-EFDB8AC2B526}"/>
                </a:ext>
              </a:extLst>
            </p:cNvPr>
            <p:cNvSpPr txBox="1"/>
            <p:nvPr/>
          </p:nvSpPr>
          <p:spPr>
            <a:xfrm>
              <a:off x="1323918" y="4581911"/>
              <a:ext cx="175246" cy="23433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0</a:t>
              </a:r>
            </a:p>
          </p:txBody>
        </p:sp>
        <p:cxnSp>
          <p:nvCxnSpPr>
            <p:cNvPr id="194" name="Straight Connector 193">
              <a:extLst>
                <a:ext uri="{FF2B5EF4-FFF2-40B4-BE49-F238E27FC236}">
                  <a16:creationId xmlns:a16="http://schemas.microsoft.com/office/drawing/2014/main" id="{A8B7C9D9-1139-C62B-A204-AFC7A4B831A8}"/>
                </a:ext>
              </a:extLst>
            </p:cNvPr>
            <p:cNvCxnSpPr>
              <a:cxnSpLocks/>
            </p:cNvCxnSpPr>
            <p:nvPr/>
          </p:nvCxnSpPr>
          <p:spPr>
            <a:xfrm rot="5400000" flipH="1">
              <a:off x="2244440" y="4562759"/>
              <a:ext cx="45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5" name="TextBox 194">
              <a:extLst>
                <a:ext uri="{FF2B5EF4-FFF2-40B4-BE49-F238E27FC236}">
                  <a16:creationId xmlns:a16="http://schemas.microsoft.com/office/drawing/2014/main" id="{42FBB261-8676-E924-616D-DCCEEB28FE7C}"/>
                </a:ext>
              </a:extLst>
            </p:cNvPr>
            <p:cNvSpPr txBox="1"/>
            <p:nvPr/>
          </p:nvSpPr>
          <p:spPr>
            <a:xfrm>
              <a:off x="2178788" y="4581911"/>
              <a:ext cx="175246" cy="23433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3</a:t>
              </a:r>
            </a:p>
          </p:txBody>
        </p:sp>
        <p:cxnSp>
          <p:nvCxnSpPr>
            <p:cNvPr id="196" name="Straight Connector 195">
              <a:extLst>
                <a:ext uri="{FF2B5EF4-FFF2-40B4-BE49-F238E27FC236}">
                  <a16:creationId xmlns:a16="http://schemas.microsoft.com/office/drawing/2014/main" id="{D32F0769-8C2C-6F92-532D-26992367CE98}"/>
                </a:ext>
              </a:extLst>
            </p:cNvPr>
            <p:cNvCxnSpPr>
              <a:cxnSpLocks/>
            </p:cNvCxnSpPr>
            <p:nvPr/>
          </p:nvCxnSpPr>
          <p:spPr>
            <a:xfrm rot="5400000" flipH="1">
              <a:off x="3096928" y="4562759"/>
              <a:ext cx="45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7" name="TextBox 196">
              <a:extLst>
                <a:ext uri="{FF2B5EF4-FFF2-40B4-BE49-F238E27FC236}">
                  <a16:creationId xmlns:a16="http://schemas.microsoft.com/office/drawing/2014/main" id="{410D85EA-24DD-739E-7827-6E3E04A08471}"/>
                </a:ext>
              </a:extLst>
            </p:cNvPr>
            <p:cNvSpPr txBox="1"/>
            <p:nvPr/>
          </p:nvSpPr>
          <p:spPr>
            <a:xfrm>
              <a:off x="3031276" y="4581911"/>
              <a:ext cx="175246" cy="23433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6</a:t>
              </a:r>
            </a:p>
          </p:txBody>
        </p:sp>
        <p:cxnSp>
          <p:nvCxnSpPr>
            <p:cNvPr id="198" name="Straight Connector 197">
              <a:extLst>
                <a:ext uri="{FF2B5EF4-FFF2-40B4-BE49-F238E27FC236}">
                  <a16:creationId xmlns:a16="http://schemas.microsoft.com/office/drawing/2014/main" id="{BFBC0EC7-496F-F4AD-B48A-A33640F0C0F1}"/>
                </a:ext>
              </a:extLst>
            </p:cNvPr>
            <p:cNvCxnSpPr>
              <a:cxnSpLocks/>
            </p:cNvCxnSpPr>
            <p:nvPr/>
          </p:nvCxnSpPr>
          <p:spPr>
            <a:xfrm rot="5400000" flipH="1">
              <a:off x="3949415" y="4562759"/>
              <a:ext cx="45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9" name="TextBox 198">
              <a:extLst>
                <a:ext uri="{FF2B5EF4-FFF2-40B4-BE49-F238E27FC236}">
                  <a16:creationId xmlns:a16="http://schemas.microsoft.com/office/drawing/2014/main" id="{C4031506-1F02-041D-23AE-9CE3E860CD92}"/>
                </a:ext>
              </a:extLst>
            </p:cNvPr>
            <p:cNvSpPr txBox="1"/>
            <p:nvPr/>
          </p:nvSpPr>
          <p:spPr>
            <a:xfrm>
              <a:off x="3883762" y="4581911"/>
              <a:ext cx="175246" cy="23433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9</a:t>
              </a:r>
            </a:p>
          </p:txBody>
        </p:sp>
        <p:cxnSp>
          <p:nvCxnSpPr>
            <p:cNvPr id="200" name="Straight Connector 199">
              <a:extLst>
                <a:ext uri="{FF2B5EF4-FFF2-40B4-BE49-F238E27FC236}">
                  <a16:creationId xmlns:a16="http://schemas.microsoft.com/office/drawing/2014/main" id="{939F8B9A-36C2-8183-AF49-796C48A645E2}"/>
                </a:ext>
              </a:extLst>
            </p:cNvPr>
            <p:cNvCxnSpPr>
              <a:cxnSpLocks/>
            </p:cNvCxnSpPr>
            <p:nvPr/>
          </p:nvCxnSpPr>
          <p:spPr>
            <a:xfrm rot="5400000" flipH="1">
              <a:off x="4801902" y="4562759"/>
              <a:ext cx="45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1" name="TextBox 200">
              <a:extLst>
                <a:ext uri="{FF2B5EF4-FFF2-40B4-BE49-F238E27FC236}">
                  <a16:creationId xmlns:a16="http://schemas.microsoft.com/office/drawing/2014/main" id="{D57F47DE-683F-D524-D6F6-6C54B4A575FA}"/>
                </a:ext>
              </a:extLst>
            </p:cNvPr>
            <p:cNvSpPr txBox="1"/>
            <p:nvPr/>
          </p:nvSpPr>
          <p:spPr>
            <a:xfrm>
              <a:off x="4698283" y="4581911"/>
              <a:ext cx="251180" cy="23433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12</a:t>
              </a:r>
            </a:p>
          </p:txBody>
        </p:sp>
        <p:cxnSp>
          <p:nvCxnSpPr>
            <p:cNvPr id="202" name="Straight Connector 201">
              <a:extLst>
                <a:ext uri="{FF2B5EF4-FFF2-40B4-BE49-F238E27FC236}">
                  <a16:creationId xmlns:a16="http://schemas.microsoft.com/office/drawing/2014/main" id="{1554E97E-1BA8-495C-C910-C272413E436A}"/>
                </a:ext>
              </a:extLst>
            </p:cNvPr>
            <p:cNvCxnSpPr>
              <a:cxnSpLocks/>
            </p:cNvCxnSpPr>
            <p:nvPr/>
          </p:nvCxnSpPr>
          <p:spPr>
            <a:xfrm rot="5400000" flipH="1">
              <a:off x="5652008" y="4562759"/>
              <a:ext cx="45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3" name="TextBox 202">
              <a:extLst>
                <a:ext uri="{FF2B5EF4-FFF2-40B4-BE49-F238E27FC236}">
                  <a16:creationId xmlns:a16="http://schemas.microsoft.com/office/drawing/2014/main" id="{C6152229-ED4E-6EE9-ED20-C41D4415C6F6}"/>
                </a:ext>
              </a:extLst>
            </p:cNvPr>
            <p:cNvSpPr txBox="1"/>
            <p:nvPr/>
          </p:nvSpPr>
          <p:spPr>
            <a:xfrm>
              <a:off x="5548389" y="4581911"/>
              <a:ext cx="251180" cy="23433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15</a:t>
              </a:r>
            </a:p>
          </p:txBody>
        </p:sp>
        <p:cxnSp>
          <p:nvCxnSpPr>
            <p:cNvPr id="204" name="Straight Connector 203">
              <a:extLst>
                <a:ext uri="{FF2B5EF4-FFF2-40B4-BE49-F238E27FC236}">
                  <a16:creationId xmlns:a16="http://schemas.microsoft.com/office/drawing/2014/main" id="{A41987E8-0695-2666-C4BA-5BD33AD4C7D8}"/>
                </a:ext>
              </a:extLst>
            </p:cNvPr>
            <p:cNvCxnSpPr>
              <a:cxnSpLocks/>
            </p:cNvCxnSpPr>
            <p:nvPr/>
          </p:nvCxnSpPr>
          <p:spPr>
            <a:xfrm rot="5400000" flipH="1">
              <a:off x="6509258" y="4562759"/>
              <a:ext cx="45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id="{81C295BF-A64D-6A07-4038-F6D8646B451F}"/>
                </a:ext>
              </a:extLst>
            </p:cNvPr>
            <p:cNvSpPr txBox="1"/>
            <p:nvPr/>
          </p:nvSpPr>
          <p:spPr>
            <a:xfrm>
              <a:off x="6405638" y="4581911"/>
              <a:ext cx="251180" cy="23433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18</a:t>
              </a:r>
            </a:p>
          </p:txBody>
        </p:sp>
        <p:cxnSp>
          <p:nvCxnSpPr>
            <p:cNvPr id="206" name="Straight Connector 205">
              <a:extLst>
                <a:ext uri="{FF2B5EF4-FFF2-40B4-BE49-F238E27FC236}">
                  <a16:creationId xmlns:a16="http://schemas.microsoft.com/office/drawing/2014/main" id="{B8D7B184-5100-DBC1-B337-92B7350AC4FF}"/>
                </a:ext>
              </a:extLst>
            </p:cNvPr>
            <p:cNvCxnSpPr>
              <a:cxnSpLocks/>
            </p:cNvCxnSpPr>
            <p:nvPr/>
          </p:nvCxnSpPr>
          <p:spPr>
            <a:xfrm rot="5400000" flipH="1">
              <a:off x="7359364" y="4562759"/>
              <a:ext cx="45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7" name="TextBox 206">
              <a:extLst>
                <a:ext uri="{FF2B5EF4-FFF2-40B4-BE49-F238E27FC236}">
                  <a16:creationId xmlns:a16="http://schemas.microsoft.com/office/drawing/2014/main" id="{1BF51A01-2E75-0E07-B70A-6B9317FC6C90}"/>
                </a:ext>
              </a:extLst>
            </p:cNvPr>
            <p:cNvSpPr txBox="1"/>
            <p:nvPr/>
          </p:nvSpPr>
          <p:spPr>
            <a:xfrm>
              <a:off x="7255744" y="4581911"/>
              <a:ext cx="251180" cy="23433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21</a:t>
              </a:r>
            </a:p>
          </p:txBody>
        </p:sp>
        <p:cxnSp>
          <p:nvCxnSpPr>
            <p:cNvPr id="208" name="Straight Connector 207">
              <a:extLst>
                <a:ext uri="{FF2B5EF4-FFF2-40B4-BE49-F238E27FC236}">
                  <a16:creationId xmlns:a16="http://schemas.microsoft.com/office/drawing/2014/main" id="{B50F8673-5738-7282-C785-8685ECBF798C}"/>
                </a:ext>
              </a:extLst>
            </p:cNvPr>
            <p:cNvCxnSpPr>
              <a:cxnSpLocks/>
            </p:cNvCxnSpPr>
            <p:nvPr/>
          </p:nvCxnSpPr>
          <p:spPr>
            <a:xfrm rot="5400000" flipH="1">
              <a:off x="8214233" y="4562759"/>
              <a:ext cx="45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9" name="TextBox 208">
              <a:extLst>
                <a:ext uri="{FF2B5EF4-FFF2-40B4-BE49-F238E27FC236}">
                  <a16:creationId xmlns:a16="http://schemas.microsoft.com/office/drawing/2014/main" id="{9F93BDE4-A743-56E3-9581-0C29E6FE4E4F}"/>
                </a:ext>
              </a:extLst>
            </p:cNvPr>
            <p:cNvSpPr txBox="1"/>
            <p:nvPr/>
          </p:nvSpPr>
          <p:spPr>
            <a:xfrm>
              <a:off x="8110612" y="4581911"/>
              <a:ext cx="251180" cy="23433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24</a:t>
              </a:r>
            </a:p>
          </p:txBody>
        </p:sp>
        <p:cxnSp>
          <p:nvCxnSpPr>
            <p:cNvPr id="210" name="Straight Connector 209">
              <a:extLst>
                <a:ext uri="{FF2B5EF4-FFF2-40B4-BE49-F238E27FC236}">
                  <a16:creationId xmlns:a16="http://schemas.microsoft.com/office/drawing/2014/main" id="{18D7F37D-77F2-71AF-4E72-4BCC79469E20}"/>
                </a:ext>
              </a:extLst>
            </p:cNvPr>
            <p:cNvCxnSpPr>
              <a:cxnSpLocks/>
            </p:cNvCxnSpPr>
            <p:nvPr/>
          </p:nvCxnSpPr>
          <p:spPr>
            <a:xfrm rot="5400000" flipH="1">
              <a:off x="9071483" y="4562759"/>
              <a:ext cx="45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1" name="TextBox 210">
              <a:extLst>
                <a:ext uri="{FF2B5EF4-FFF2-40B4-BE49-F238E27FC236}">
                  <a16:creationId xmlns:a16="http://schemas.microsoft.com/office/drawing/2014/main" id="{58E877BE-FBA0-50FA-B52F-56260C649EA4}"/>
                </a:ext>
              </a:extLst>
            </p:cNvPr>
            <p:cNvSpPr txBox="1"/>
            <p:nvPr/>
          </p:nvSpPr>
          <p:spPr>
            <a:xfrm>
              <a:off x="8967863" y="4581911"/>
              <a:ext cx="251180" cy="23433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27</a:t>
              </a:r>
            </a:p>
          </p:txBody>
        </p:sp>
        <p:sp>
          <p:nvSpPr>
            <p:cNvPr id="212" name="TextBox 211">
              <a:extLst>
                <a:ext uri="{FF2B5EF4-FFF2-40B4-BE49-F238E27FC236}">
                  <a16:creationId xmlns:a16="http://schemas.microsoft.com/office/drawing/2014/main" id="{35307DF6-51AC-274F-70DA-48B33B9B535E}"/>
                </a:ext>
              </a:extLst>
            </p:cNvPr>
            <p:cNvSpPr txBox="1"/>
            <p:nvPr/>
          </p:nvSpPr>
          <p:spPr>
            <a:xfrm rot="16200000">
              <a:off x="-41855" y="3172820"/>
              <a:ext cx="1666148" cy="264939"/>
            </a:xfrm>
            <a:prstGeom prst="rect">
              <a:avLst/>
            </a:prstGeom>
            <a:noFill/>
          </p:spPr>
          <p:txBody>
            <a:bodyPr wrap="none" lIns="45678" rIns="45678" rtlCol="0" anchor="ctr">
              <a:spAutoFit/>
            </a:bodyPr>
            <a:lstStyle/>
            <a:p>
              <a:pPr algn="r" defTabSz="1218072" fontAlgn="base">
                <a:spcBef>
                  <a:spcPct val="0"/>
                </a:spcBef>
                <a:spcAft>
                  <a:spcPct val="0"/>
                </a:spcAft>
              </a:pPr>
              <a:r>
                <a:rPr lang="en-US" sz="999" b="1">
                  <a:solidFill>
                    <a:srgbClr val="000000"/>
                  </a:solidFill>
                  <a:latin typeface="Arial" charset="0"/>
                  <a:ea typeface="ＭＳ Ｐゴシック" charset="0"/>
                </a:rPr>
                <a:t>Overall Survival Probability</a:t>
              </a:r>
            </a:p>
          </p:txBody>
        </p:sp>
        <p:sp>
          <p:nvSpPr>
            <p:cNvPr id="213" name="TextBox 212">
              <a:extLst>
                <a:ext uri="{FF2B5EF4-FFF2-40B4-BE49-F238E27FC236}">
                  <a16:creationId xmlns:a16="http://schemas.microsoft.com/office/drawing/2014/main" id="{54CA51D6-45C1-A17C-A199-C0C977B54A46}"/>
                </a:ext>
              </a:extLst>
            </p:cNvPr>
            <p:cNvSpPr txBox="1"/>
            <p:nvPr/>
          </p:nvSpPr>
          <p:spPr>
            <a:xfrm>
              <a:off x="5083100" y="4753056"/>
              <a:ext cx="1050208" cy="234334"/>
            </a:xfrm>
            <a:prstGeom prst="rect">
              <a:avLst/>
            </a:prstGeom>
            <a:noFill/>
          </p:spPr>
          <p:txBody>
            <a:bodyPr wrap="none" lIns="45678" rIns="45678" rtlCol="0" anchor="ctr">
              <a:spAutoFit/>
            </a:bodyPr>
            <a:lstStyle/>
            <a:p>
              <a:pPr algn="ctr" defTabSz="1218072" fontAlgn="base">
                <a:spcBef>
                  <a:spcPct val="0"/>
                </a:spcBef>
                <a:spcAft>
                  <a:spcPct val="0"/>
                </a:spcAft>
              </a:pPr>
              <a:r>
                <a:rPr lang="en-US" sz="999" b="1">
                  <a:solidFill>
                    <a:srgbClr val="000000"/>
                  </a:solidFill>
                  <a:latin typeface="Arial" charset="0"/>
                  <a:ea typeface="ＭＳ Ｐゴシック" charset="0"/>
                </a:rPr>
                <a:t>Time (months)</a:t>
              </a:r>
            </a:p>
          </p:txBody>
        </p:sp>
        <p:cxnSp>
          <p:nvCxnSpPr>
            <p:cNvPr id="214" name="Straight Connector 213">
              <a:extLst>
                <a:ext uri="{FF2B5EF4-FFF2-40B4-BE49-F238E27FC236}">
                  <a16:creationId xmlns:a16="http://schemas.microsoft.com/office/drawing/2014/main" id="{F92A7EA4-4176-C9D9-EFC5-4576E0F8B845}"/>
                </a:ext>
              </a:extLst>
            </p:cNvPr>
            <p:cNvCxnSpPr>
              <a:cxnSpLocks/>
            </p:cNvCxnSpPr>
            <p:nvPr/>
          </p:nvCxnSpPr>
          <p:spPr>
            <a:xfrm>
              <a:off x="1326413" y="3288661"/>
              <a:ext cx="7769828"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6AFCF122-DEB3-DD2C-4920-0A3488FF922B}"/>
                </a:ext>
              </a:extLst>
            </p:cNvPr>
            <p:cNvCxnSpPr>
              <a:cxnSpLocks/>
            </p:cNvCxnSpPr>
            <p:nvPr/>
          </p:nvCxnSpPr>
          <p:spPr>
            <a:xfrm rot="5400000" flipH="1">
              <a:off x="9897777" y="4562759"/>
              <a:ext cx="45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38" name="TextBox 437">
              <a:extLst>
                <a:ext uri="{FF2B5EF4-FFF2-40B4-BE49-F238E27FC236}">
                  <a16:creationId xmlns:a16="http://schemas.microsoft.com/office/drawing/2014/main" id="{55F34F3C-D6B2-33D4-DED6-75290C383940}"/>
                </a:ext>
              </a:extLst>
            </p:cNvPr>
            <p:cNvSpPr txBox="1"/>
            <p:nvPr/>
          </p:nvSpPr>
          <p:spPr>
            <a:xfrm>
              <a:off x="9794157" y="4581912"/>
              <a:ext cx="251180" cy="234334"/>
            </a:xfrm>
            <a:prstGeom prst="rect">
              <a:avLst/>
            </a:prstGeom>
            <a:noFill/>
          </p:spPr>
          <p:txBody>
            <a:bodyPr wrap="none" lIns="45678" rIns="45678" rtlCol="0" anchor="t">
              <a:spAutoFit/>
            </a:bodyPr>
            <a:lstStyle/>
            <a:p>
              <a:pPr algn="ctr" defTabSz="1218072" fontAlgn="base">
                <a:spcBef>
                  <a:spcPct val="0"/>
                </a:spcBef>
                <a:spcAft>
                  <a:spcPct val="0"/>
                </a:spcAft>
              </a:pPr>
              <a:r>
                <a:rPr lang="en-US" sz="999">
                  <a:solidFill>
                    <a:srgbClr val="000000"/>
                  </a:solidFill>
                  <a:latin typeface="Arial" charset="0"/>
                  <a:ea typeface="ＭＳ Ｐゴシック" charset="0"/>
                </a:rPr>
                <a:t>30</a:t>
              </a:r>
            </a:p>
          </p:txBody>
        </p:sp>
      </p:grpSp>
      <p:sp>
        <p:nvSpPr>
          <p:cNvPr id="215" name="Rectangle 22">
            <a:extLst>
              <a:ext uri="{FF2B5EF4-FFF2-40B4-BE49-F238E27FC236}">
                <a16:creationId xmlns:a16="http://schemas.microsoft.com/office/drawing/2014/main" id="{F09AF360-2508-7C6C-BB1A-B311C483661D}"/>
              </a:ext>
            </a:extLst>
          </p:cNvPr>
          <p:cNvSpPr/>
          <p:nvPr/>
        </p:nvSpPr>
        <p:spPr>
          <a:xfrm>
            <a:off x="2559824" y="2172429"/>
            <a:ext cx="8011129" cy="2564728"/>
          </a:xfrm>
          <a:custGeom>
            <a:avLst/>
            <a:gdLst>
              <a:gd name="connsiteX0" fmla="*/ 0 w 7792871"/>
              <a:gd name="connsiteY0" fmla="*/ 0 h 2599898"/>
              <a:gd name="connsiteX1" fmla="*/ 7792871 w 7792871"/>
              <a:gd name="connsiteY1" fmla="*/ 0 h 2599898"/>
              <a:gd name="connsiteX2" fmla="*/ 7792871 w 7792871"/>
              <a:gd name="connsiteY2" fmla="*/ 2599898 h 2599898"/>
              <a:gd name="connsiteX3" fmla="*/ 0 w 7792871"/>
              <a:gd name="connsiteY3" fmla="*/ 2599898 h 2599898"/>
              <a:gd name="connsiteX4" fmla="*/ 0 w 7792871"/>
              <a:gd name="connsiteY4" fmla="*/ 0 h 2599898"/>
              <a:gd name="connsiteX0" fmla="*/ 7792871 w 7884311"/>
              <a:gd name="connsiteY0" fmla="*/ 0 h 2599898"/>
              <a:gd name="connsiteX1" fmla="*/ 7792871 w 7884311"/>
              <a:gd name="connsiteY1" fmla="*/ 2599898 h 2599898"/>
              <a:gd name="connsiteX2" fmla="*/ 0 w 7884311"/>
              <a:gd name="connsiteY2" fmla="*/ 2599898 h 2599898"/>
              <a:gd name="connsiteX3" fmla="*/ 0 w 7884311"/>
              <a:gd name="connsiteY3" fmla="*/ 0 h 2599898"/>
              <a:gd name="connsiteX4" fmla="*/ 7884311 w 7884311"/>
              <a:gd name="connsiteY4" fmla="*/ 91440 h 2599898"/>
              <a:gd name="connsiteX0" fmla="*/ 7792871 w 7792871"/>
              <a:gd name="connsiteY0" fmla="*/ 0 h 2599898"/>
              <a:gd name="connsiteX1" fmla="*/ 7792871 w 7792871"/>
              <a:gd name="connsiteY1" fmla="*/ 2599898 h 2599898"/>
              <a:gd name="connsiteX2" fmla="*/ 0 w 7792871"/>
              <a:gd name="connsiteY2" fmla="*/ 2599898 h 2599898"/>
              <a:gd name="connsiteX3" fmla="*/ 0 w 7792871"/>
              <a:gd name="connsiteY3" fmla="*/ 0 h 2599898"/>
              <a:gd name="connsiteX0" fmla="*/ 7792871 w 7792871"/>
              <a:gd name="connsiteY0" fmla="*/ 2599898 h 2599898"/>
              <a:gd name="connsiteX1" fmla="*/ 0 w 7792871"/>
              <a:gd name="connsiteY1" fmla="*/ 2599898 h 2599898"/>
              <a:gd name="connsiteX2" fmla="*/ 0 w 7792871"/>
              <a:gd name="connsiteY2" fmla="*/ 0 h 2599898"/>
            </a:gdLst>
            <a:ahLst/>
            <a:cxnLst>
              <a:cxn ang="0">
                <a:pos x="connsiteX0" y="connsiteY0"/>
              </a:cxn>
              <a:cxn ang="0">
                <a:pos x="connsiteX1" y="connsiteY1"/>
              </a:cxn>
              <a:cxn ang="0">
                <a:pos x="connsiteX2" y="connsiteY2"/>
              </a:cxn>
            </a:cxnLst>
            <a:rect l="l" t="t" r="r" b="b"/>
            <a:pathLst>
              <a:path w="7792871" h="2599898">
                <a:moveTo>
                  <a:pt x="7792871" y="2599898"/>
                </a:moveTo>
                <a:lnTo>
                  <a:pt x="0" y="2599898"/>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24" name="Freeform: Shape 223">
            <a:extLst>
              <a:ext uri="{FF2B5EF4-FFF2-40B4-BE49-F238E27FC236}">
                <a16:creationId xmlns:a16="http://schemas.microsoft.com/office/drawing/2014/main" id="{12077B65-B3EC-B957-7172-35A50EBEEF73}"/>
              </a:ext>
            </a:extLst>
          </p:cNvPr>
          <p:cNvSpPr/>
          <p:nvPr/>
        </p:nvSpPr>
        <p:spPr>
          <a:xfrm>
            <a:off x="2655953" y="2149644"/>
            <a:ext cx="7867835" cy="2366847"/>
          </a:xfrm>
          <a:custGeom>
            <a:avLst/>
            <a:gdLst>
              <a:gd name="connsiteX0" fmla="*/ 0 w 11649559"/>
              <a:gd name="connsiteY0" fmla="*/ 0 h 3099661"/>
              <a:gd name="connsiteX1" fmla="*/ 191145 w 11649559"/>
              <a:gd name="connsiteY1" fmla="*/ 0 h 3099661"/>
              <a:gd name="connsiteX2" fmla="*/ 191145 w 11649559"/>
              <a:gd name="connsiteY2" fmla="*/ 41329 h 3099661"/>
              <a:gd name="connsiteX3" fmla="*/ 263471 w 11649559"/>
              <a:gd name="connsiteY3" fmla="*/ 41329 h 3099661"/>
              <a:gd name="connsiteX4" fmla="*/ 263471 w 11649559"/>
              <a:gd name="connsiteY4" fmla="*/ 41329 h 3099661"/>
              <a:gd name="connsiteX5" fmla="*/ 377125 w 11649559"/>
              <a:gd name="connsiteY5" fmla="*/ 41329 h 3099661"/>
              <a:gd name="connsiteX6" fmla="*/ 377125 w 11649559"/>
              <a:gd name="connsiteY6" fmla="*/ 98156 h 3099661"/>
              <a:gd name="connsiteX7" fmla="*/ 563105 w 11649559"/>
              <a:gd name="connsiteY7" fmla="*/ 98156 h 3099661"/>
              <a:gd name="connsiteX8" fmla="*/ 563105 w 11649559"/>
              <a:gd name="connsiteY8" fmla="*/ 154983 h 3099661"/>
              <a:gd name="connsiteX9" fmla="*/ 609600 w 11649559"/>
              <a:gd name="connsiteY9" fmla="*/ 154983 h 3099661"/>
              <a:gd name="connsiteX10" fmla="*/ 609600 w 11649559"/>
              <a:gd name="connsiteY10" fmla="*/ 170482 h 3099661"/>
              <a:gd name="connsiteX11" fmla="*/ 661261 w 11649559"/>
              <a:gd name="connsiteY11" fmla="*/ 170482 h 3099661"/>
              <a:gd name="connsiteX12" fmla="*/ 661261 w 11649559"/>
              <a:gd name="connsiteY12" fmla="*/ 196312 h 3099661"/>
              <a:gd name="connsiteX13" fmla="*/ 749084 w 11649559"/>
              <a:gd name="connsiteY13" fmla="*/ 196312 h 3099661"/>
              <a:gd name="connsiteX14" fmla="*/ 749084 w 11649559"/>
              <a:gd name="connsiteY14" fmla="*/ 227309 h 3099661"/>
              <a:gd name="connsiteX15" fmla="*/ 950562 w 11649559"/>
              <a:gd name="connsiteY15" fmla="*/ 227309 h 3099661"/>
              <a:gd name="connsiteX16" fmla="*/ 950562 w 11649559"/>
              <a:gd name="connsiteY16" fmla="*/ 237641 h 3099661"/>
              <a:gd name="connsiteX17" fmla="*/ 986725 w 11649559"/>
              <a:gd name="connsiteY17" fmla="*/ 237641 h 3099661"/>
              <a:gd name="connsiteX18" fmla="*/ 986725 w 11649559"/>
              <a:gd name="connsiteY18" fmla="*/ 273804 h 3099661"/>
              <a:gd name="connsiteX19" fmla="*/ 997057 w 11649559"/>
              <a:gd name="connsiteY19" fmla="*/ 273804 h 3099661"/>
              <a:gd name="connsiteX20" fmla="*/ 997057 w 11649559"/>
              <a:gd name="connsiteY20" fmla="*/ 299634 h 3099661"/>
              <a:gd name="connsiteX21" fmla="*/ 1090047 w 11649559"/>
              <a:gd name="connsiteY21" fmla="*/ 299634 h 3099661"/>
              <a:gd name="connsiteX22" fmla="*/ 1090047 w 11649559"/>
              <a:gd name="connsiteY22" fmla="*/ 315132 h 3099661"/>
              <a:gd name="connsiteX23" fmla="*/ 1141708 w 11649559"/>
              <a:gd name="connsiteY23" fmla="*/ 315132 h 3099661"/>
              <a:gd name="connsiteX24" fmla="*/ 1141708 w 11649559"/>
              <a:gd name="connsiteY24" fmla="*/ 330631 h 3099661"/>
              <a:gd name="connsiteX25" fmla="*/ 1203701 w 11649559"/>
              <a:gd name="connsiteY25" fmla="*/ 330631 h 3099661"/>
              <a:gd name="connsiteX26" fmla="*/ 1203701 w 11649559"/>
              <a:gd name="connsiteY26" fmla="*/ 340963 h 3099661"/>
              <a:gd name="connsiteX27" fmla="*/ 1260528 w 11649559"/>
              <a:gd name="connsiteY27" fmla="*/ 340963 h 3099661"/>
              <a:gd name="connsiteX28" fmla="*/ 1260528 w 11649559"/>
              <a:gd name="connsiteY28" fmla="*/ 356461 h 3099661"/>
              <a:gd name="connsiteX29" fmla="*/ 1317356 w 11649559"/>
              <a:gd name="connsiteY29" fmla="*/ 356461 h 3099661"/>
              <a:gd name="connsiteX30" fmla="*/ 1317356 w 11649559"/>
              <a:gd name="connsiteY30" fmla="*/ 366793 h 3099661"/>
              <a:gd name="connsiteX31" fmla="*/ 1374183 w 11649559"/>
              <a:gd name="connsiteY31" fmla="*/ 366793 h 3099661"/>
              <a:gd name="connsiteX32" fmla="*/ 1374183 w 11649559"/>
              <a:gd name="connsiteY32" fmla="*/ 382292 h 3099661"/>
              <a:gd name="connsiteX33" fmla="*/ 1539498 w 11649559"/>
              <a:gd name="connsiteY33" fmla="*/ 382292 h 3099661"/>
              <a:gd name="connsiteX34" fmla="*/ 1539498 w 11649559"/>
              <a:gd name="connsiteY34" fmla="*/ 397790 h 3099661"/>
              <a:gd name="connsiteX35" fmla="*/ 1585993 w 11649559"/>
              <a:gd name="connsiteY35" fmla="*/ 397790 h 3099661"/>
              <a:gd name="connsiteX36" fmla="*/ 1585993 w 11649559"/>
              <a:gd name="connsiteY36" fmla="*/ 413288 h 3099661"/>
              <a:gd name="connsiteX37" fmla="*/ 1647986 w 11649559"/>
              <a:gd name="connsiteY37" fmla="*/ 413288 h 3099661"/>
              <a:gd name="connsiteX38" fmla="*/ 1647986 w 11649559"/>
              <a:gd name="connsiteY38" fmla="*/ 433953 h 3099661"/>
              <a:gd name="connsiteX39" fmla="*/ 1720312 w 11649559"/>
              <a:gd name="connsiteY39" fmla="*/ 433953 h 3099661"/>
              <a:gd name="connsiteX40" fmla="*/ 1720312 w 11649559"/>
              <a:gd name="connsiteY40" fmla="*/ 449451 h 3099661"/>
              <a:gd name="connsiteX41" fmla="*/ 1751308 w 11649559"/>
              <a:gd name="connsiteY41" fmla="*/ 449451 h 3099661"/>
              <a:gd name="connsiteX42" fmla="*/ 1751308 w 11649559"/>
              <a:gd name="connsiteY42" fmla="*/ 459783 h 3099661"/>
              <a:gd name="connsiteX43" fmla="*/ 1787471 w 11649559"/>
              <a:gd name="connsiteY43" fmla="*/ 459783 h 3099661"/>
              <a:gd name="connsiteX44" fmla="*/ 1787471 w 11649559"/>
              <a:gd name="connsiteY44" fmla="*/ 495946 h 3099661"/>
              <a:gd name="connsiteX45" fmla="*/ 1792637 w 11649559"/>
              <a:gd name="connsiteY45" fmla="*/ 495946 h 3099661"/>
              <a:gd name="connsiteX46" fmla="*/ 1792637 w 11649559"/>
              <a:gd name="connsiteY46" fmla="*/ 532109 h 3099661"/>
              <a:gd name="connsiteX47" fmla="*/ 1833966 w 11649559"/>
              <a:gd name="connsiteY47" fmla="*/ 532109 h 3099661"/>
              <a:gd name="connsiteX48" fmla="*/ 1833966 w 11649559"/>
              <a:gd name="connsiteY48" fmla="*/ 542441 h 3099661"/>
              <a:gd name="connsiteX49" fmla="*/ 1854630 w 11649559"/>
              <a:gd name="connsiteY49" fmla="*/ 542441 h 3099661"/>
              <a:gd name="connsiteX50" fmla="*/ 1854630 w 11649559"/>
              <a:gd name="connsiteY50" fmla="*/ 573437 h 3099661"/>
              <a:gd name="connsiteX51" fmla="*/ 1906291 w 11649559"/>
              <a:gd name="connsiteY51" fmla="*/ 573437 h 3099661"/>
              <a:gd name="connsiteX52" fmla="*/ 1906291 w 11649559"/>
              <a:gd name="connsiteY52" fmla="*/ 619932 h 3099661"/>
              <a:gd name="connsiteX53" fmla="*/ 1942454 w 11649559"/>
              <a:gd name="connsiteY53" fmla="*/ 619932 h 3099661"/>
              <a:gd name="connsiteX54" fmla="*/ 1942454 w 11649559"/>
              <a:gd name="connsiteY54" fmla="*/ 650929 h 3099661"/>
              <a:gd name="connsiteX55" fmla="*/ 1994115 w 11649559"/>
              <a:gd name="connsiteY55" fmla="*/ 650929 h 3099661"/>
              <a:gd name="connsiteX56" fmla="*/ 1994115 w 11649559"/>
              <a:gd name="connsiteY56" fmla="*/ 681926 h 3099661"/>
              <a:gd name="connsiteX57" fmla="*/ 2025112 w 11649559"/>
              <a:gd name="connsiteY57" fmla="*/ 681926 h 3099661"/>
              <a:gd name="connsiteX58" fmla="*/ 2025112 w 11649559"/>
              <a:gd name="connsiteY58" fmla="*/ 707756 h 3099661"/>
              <a:gd name="connsiteX59" fmla="*/ 2045776 w 11649559"/>
              <a:gd name="connsiteY59" fmla="*/ 707756 h 3099661"/>
              <a:gd name="connsiteX60" fmla="*/ 2045776 w 11649559"/>
              <a:gd name="connsiteY60" fmla="*/ 728421 h 3099661"/>
              <a:gd name="connsiteX61" fmla="*/ 2453898 w 11649559"/>
              <a:gd name="connsiteY61" fmla="*/ 728421 h 3099661"/>
              <a:gd name="connsiteX62" fmla="*/ 2453898 w 11649559"/>
              <a:gd name="connsiteY62" fmla="*/ 749085 h 3099661"/>
              <a:gd name="connsiteX63" fmla="*/ 2546888 w 11649559"/>
              <a:gd name="connsiteY63" fmla="*/ 749085 h 3099661"/>
              <a:gd name="connsiteX64" fmla="*/ 2546888 w 11649559"/>
              <a:gd name="connsiteY64" fmla="*/ 764583 h 3099661"/>
              <a:gd name="connsiteX65" fmla="*/ 2624379 w 11649559"/>
              <a:gd name="connsiteY65" fmla="*/ 764583 h 3099661"/>
              <a:gd name="connsiteX66" fmla="*/ 2624379 w 11649559"/>
              <a:gd name="connsiteY66" fmla="*/ 790414 h 3099661"/>
              <a:gd name="connsiteX67" fmla="*/ 2794861 w 11649559"/>
              <a:gd name="connsiteY67" fmla="*/ 790414 h 3099661"/>
              <a:gd name="connsiteX68" fmla="*/ 2794861 w 11649559"/>
              <a:gd name="connsiteY68" fmla="*/ 811078 h 3099661"/>
              <a:gd name="connsiteX69" fmla="*/ 2856854 w 11649559"/>
              <a:gd name="connsiteY69" fmla="*/ 811078 h 3099661"/>
              <a:gd name="connsiteX70" fmla="*/ 2856854 w 11649559"/>
              <a:gd name="connsiteY70" fmla="*/ 836909 h 3099661"/>
              <a:gd name="connsiteX71" fmla="*/ 2903349 w 11649559"/>
              <a:gd name="connsiteY71" fmla="*/ 836909 h 3099661"/>
              <a:gd name="connsiteX72" fmla="*/ 2903349 w 11649559"/>
              <a:gd name="connsiteY72" fmla="*/ 867905 h 3099661"/>
              <a:gd name="connsiteX73" fmla="*/ 2944678 w 11649559"/>
              <a:gd name="connsiteY73" fmla="*/ 867905 h 3099661"/>
              <a:gd name="connsiteX74" fmla="*/ 2944678 w 11649559"/>
              <a:gd name="connsiteY74" fmla="*/ 893736 h 3099661"/>
              <a:gd name="connsiteX75" fmla="*/ 3037667 w 11649559"/>
              <a:gd name="connsiteY75" fmla="*/ 893736 h 3099661"/>
              <a:gd name="connsiteX76" fmla="*/ 3037667 w 11649559"/>
              <a:gd name="connsiteY76" fmla="*/ 950563 h 3099661"/>
              <a:gd name="connsiteX77" fmla="*/ 3037667 w 11649559"/>
              <a:gd name="connsiteY77" fmla="*/ 950563 h 3099661"/>
              <a:gd name="connsiteX78" fmla="*/ 3058332 w 11649559"/>
              <a:gd name="connsiteY78" fmla="*/ 971228 h 3099661"/>
              <a:gd name="connsiteX79" fmla="*/ 3223647 w 11649559"/>
              <a:gd name="connsiteY79" fmla="*/ 971228 h 3099661"/>
              <a:gd name="connsiteX80" fmla="*/ 3223647 w 11649559"/>
              <a:gd name="connsiteY80" fmla="*/ 1028054 h 3099661"/>
              <a:gd name="connsiteX81" fmla="*/ 3378630 w 11649559"/>
              <a:gd name="connsiteY81" fmla="*/ 1028054 h 3099661"/>
              <a:gd name="connsiteX82" fmla="*/ 3378630 w 11649559"/>
              <a:gd name="connsiteY82" fmla="*/ 1059051 h 3099661"/>
              <a:gd name="connsiteX83" fmla="*/ 3430291 w 11649559"/>
              <a:gd name="connsiteY83" fmla="*/ 1059051 h 3099661"/>
              <a:gd name="connsiteX84" fmla="*/ 3430291 w 11649559"/>
              <a:gd name="connsiteY84" fmla="*/ 1059051 h 3099661"/>
              <a:gd name="connsiteX85" fmla="*/ 3456122 w 11649559"/>
              <a:gd name="connsiteY85" fmla="*/ 1084882 h 3099661"/>
              <a:gd name="connsiteX86" fmla="*/ 3471620 w 11649559"/>
              <a:gd name="connsiteY86" fmla="*/ 1100380 h 3099661"/>
              <a:gd name="connsiteX87" fmla="*/ 3605939 w 11649559"/>
              <a:gd name="connsiteY87" fmla="*/ 1100380 h 3099661"/>
              <a:gd name="connsiteX88" fmla="*/ 3605939 w 11649559"/>
              <a:gd name="connsiteY88" fmla="*/ 1126210 h 3099661"/>
              <a:gd name="connsiteX89" fmla="*/ 3657600 w 11649559"/>
              <a:gd name="connsiteY89" fmla="*/ 1126210 h 3099661"/>
              <a:gd name="connsiteX90" fmla="*/ 3657600 w 11649559"/>
              <a:gd name="connsiteY90" fmla="*/ 1152041 h 3099661"/>
              <a:gd name="connsiteX91" fmla="*/ 3693762 w 11649559"/>
              <a:gd name="connsiteY91" fmla="*/ 1152041 h 3099661"/>
              <a:gd name="connsiteX92" fmla="*/ 3693762 w 11649559"/>
              <a:gd name="connsiteY92" fmla="*/ 1188204 h 3099661"/>
              <a:gd name="connsiteX93" fmla="*/ 3776420 w 11649559"/>
              <a:gd name="connsiteY93" fmla="*/ 1188204 h 3099661"/>
              <a:gd name="connsiteX94" fmla="*/ 3776420 w 11649559"/>
              <a:gd name="connsiteY94" fmla="*/ 1208868 h 3099661"/>
              <a:gd name="connsiteX95" fmla="*/ 3879742 w 11649559"/>
              <a:gd name="connsiteY95" fmla="*/ 1208868 h 3099661"/>
              <a:gd name="connsiteX96" fmla="*/ 3879742 w 11649559"/>
              <a:gd name="connsiteY96" fmla="*/ 1219200 h 3099661"/>
              <a:gd name="connsiteX97" fmla="*/ 4003728 w 11649559"/>
              <a:gd name="connsiteY97" fmla="*/ 1219200 h 3099661"/>
              <a:gd name="connsiteX98" fmla="*/ 4003728 w 11649559"/>
              <a:gd name="connsiteY98" fmla="*/ 1260529 h 3099661"/>
              <a:gd name="connsiteX99" fmla="*/ 4029559 w 11649559"/>
              <a:gd name="connsiteY99" fmla="*/ 1260529 h 3099661"/>
              <a:gd name="connsiteX100" fmla="*/ 4029559 w 11649559"/>
              <a:gd name="connsiteY100" fmla="*/ 1286359 h 3099661"/>
              <a:gd name="connsiteX101" fmla="*/ 4200040 w 11649559"/>
              <a:gd name="connsiteY101" fmla="*/ 1286359 h 3099661"/>
              <a:gd name="connsiteX102" fmla="*/ 4200040 w 11649559"/>
              <a:gd name="connsiteY102" fmla="*/ 1312190 h 3099661"/>
              <a:gd name="connsiteX103" fmla="*/ 4231037 w 11649559"/>
              <a:gd name="connsiteY103" fmla="*/ 1312190 h 3099661"/>
              <a:gd name="connsiteX104" fmla="*/ 4231037 w 11649559"/>
              <a:gd name="connsiteY104" fmla="*/ 1343187 h 3099661"/>
              <a:gd name="connsiteX105" fmla="*/ 4231037 w 11649559"/>
              <a:gd name="connsiteY105" fmla="*/ 1343187 h 3099661"/>
              <a:gd name="connsiteX106" fmla="*/ 4262034 w 11649559"/>
              <a:gd name="connsiteY106" fmla="*/ 1374184 h 3099661"/>
              <a:gd name="connsiteX107" fmla="*/ 4287864 w 11649559"/>
              <a:gd name="connsiteY107" fmla="*/ 1400014 h 3099661"/>
              <a:gd name="connsiteX108" fmla="*/ 4287864 w 11649559"/>
              <a:gd name="connsiteY108" fmla="*/ 1431010 h 3099661"/>
              <a:gd name="connsiteX109" fmla="*/ 4339525 w 11649559"/>
              <a:gd name="connsiteY109" fmla="*/ 1431010 h 3099661"/>
              <a:gd name="connsiteX110" fmla="*/ 4339525 w 11649559"/>
              <a:gd name="connsiteY110" fmla="*/ 1456841 h 3099661"/>
              <a:gd name="connsiteX111" fmla="*/ 4365356 w 11649559"/>
              <a:gd name="connsiteY111" fmla="*/ 1456841 h 3099661"/>
              <a:gd name="connsiteX112" fmla="*/ 4365356 w 11649559"/>
              <a:gd name="connsiteY112" fmla="*/ 1487837 h 3099661"/>
              <a:gd name="connsiteX113" fmla="*/ 4422183 w 11649559"/>
              <a:gd name="connsiteY113" fmla="*/ 1487837 h 3099661"/>
              <a:gd name="connsiteX114" fmla="*/ 4422183 w 11649559"/>
              <a:gd name="connsiteY114" fmla="*/ 1487837 h 3099661"/>
              <a:gd name="connsiteX115" fmla="*/ 4597830 w 11649559"/>
              <a:gd name="connsiteY115" fmla="*/ 1487837 h 3099661"/>
              <a:gd name="connsiteX116" fmla="*/ 4597830 w 11649559"/>
              <a:gd name="connsiteY116" fmla="*/ 1524000 h 3099661"/>
              <a:gd name="connsiteX117" fmla="*/ 4737315 w 11649559"/>
              <a:gd name="connsiteY117" fmla="*/ 1524000 h 3099661"/>
              <a:gd name="connsiteX118" fmla="*/ 4737315 w 11649559"/>
              <a:gd name="connsiteY118" fmla="*/ 1560163 h 3099661"/>
              <a:gd name="connsiteX119" fmla="*/ 4840637 w 11649559"/>
              <a:gd name="connsiteY119" fmla="*/ 1560163 h 3099661"/>
              <a:gd name="connsiteX120" fmla="*/ 4840637 w 11649559"/>
              <a:gd name="connsiteY120" fmla="*/ 1575661 h 3099661"/>
              <a:gd name="connsiteX121" fmla="*/ 4938793 w 11649559"/>
              <a:gd name="connsiteY121" fmla="*/ 1575661 h 3099661"/>
              <a:gd name="connsiteX122" fmla="*/ 4938793 w 11649559"/>
              <a:gd name="connsiteY122" fmla="*/ 1601492 h 3099661"/>
              <a:gd name="connsiteX123" fmla="*/ 4980122 w 11649559"/>
              <a:gd name="connsiteY123" fmla="*/ 1601492 h 3099661"/>
              <a:gd name="connsiteX124" fmla="*/ 4980122 w 11649559"/>
              <a:gd name="connsiteY124" fmla="*/ 1637654 h 3099661"/>
              <a:gd name="connsiteX125" fmla="*/ 5000786 w 11649559"/>
              <a:gd name="connsiteY125" fmla="*/ 1637654 h 3099661"/>
              <a:gd name="connsiteX126" fmla="*/ 5000786 w 11649559"/>
              <a:gd name="connsiteY126" fmla="*/ 1684149 h 3099661"/>
              <a:gd name="connsiteX127" fmla="*/ 5067945 w 11649559"/>
              <a:gd name="connsiteY127" fmla="*/ 1684149 h 3099661"/>
              <a:gd name="connsiteX128" fmla="*/ 5067945 w 11649559"/>
              <a:gd name="connsiteY128" fmla="*/ 1704814 h 3099661"/>
              <a:gd name="connsiteX129" fmla="*/ 5104108 w 11649559"/>
              <a:gd name="connsiteY129" fmla="*/ 1704814 h 3099661"/>
              <a:gd name="connsiteX130" fmla="*/ 5104108 w 11649559"/>
              <a:gd name="connsiteY130" fmla="*/ 1740976 h 3099661"/>
              <a:gd name="connsiteX131" fmla="*/ 5202264 w 11649559"/>
              <a:gd name="connsiteY131" fmla="*/ 1740976 h 3099661"/>
              <a:gd name="connsiteX132" fmla="*/ 5202264 w 11649559"/>
              <a:gd name="connsiteY132" fmla="*/ 1839132 h 3099661"/>
              <a:gd name="connsiteX133" fmla="*/ 5383078 w 11649559"/>
              <a:gd name="connsiteY133" fmla="*/ 1839132 h 3099661"/>
              <a:gd name="connsiteX134" fmla="*/ 5383078 w 11649559"/>
              <a:gd name="connsiteY134" fmla="*/ 1890793 h 3099661"/>
              <a:gd name="connsiteX135" fmla="*/ 5610386 w 11649559"/>
              <a:gd name="connsiteY135" fmla="*/ 1890793 h 3099661"/>
              <a:gd name="connsiteX136" fmla="*/ 5610386 w 11649559"/>
              <a:gd name="connsiteY136" fmla="*/ 1926956 h 3099661"/>
              <a:gd name="connsiteX137" fmla="*/ 5904854 w 11649559"/>
              <a:gd name="connsiteY137" fmla="*/ 1926956 h 3099661"/>
              <a:gd name="connsiteX138" fmla="*/ 5904854 w 11649559"/>
              <a:gd name="connsiteY138" fmla="*/ 1968285 h 3099661"/>
              <a:gd name="connsiteX139" fmla="*/ 6049505 w 11649559"/>
              <a:gd name="connsiteY139" fmla="*/ 1968285 h 3099661"/>
              <a:gd name="connsiteX140" fmla="*/ 6049505 w 11649559"/>
              <a:gd name="connsiteY140" fmla="*/ 1999282 h 3099661"/>
              <a:gd name="connsiteX141" fmla="*/ 6209654 w 11649559"/>
              <a:gd name="connsiteY141" fmla="*/ 1999282 h 3099661"/>
              <a:gd name="connsiteX142" fmla="*/ 6209654 w 11649559"/>
              <a:gd name="connsiteY142" fmla="*/ 2040610 h 3099661"/>
              <a:gd name="connsiteX143" fmla="*/ 6245817 w 11649559"/>
              <a:gd name="connsiteY143" fmla="*/ 2040610 h 3099661"/>
              <a:gd name="connsiteX144" fmla="*/ 6245817 w 11649559"/>
              <a:gd name="connsiteY144" fmla="*/ 2071607 h 3099661"/>
              <a:gd name="connsiteX145" fmla="*/ 6276813 w 11649559"/>
              <a:gd name="connsiteY145" fmla="*/ 2071607 h 3099661"/>
              <a:gd name="connsiteX146" fmla="*/ 6349139 w 11649559"/>
              <a:gd name="connsiteY146" fmla="*/ 2071607 h 3099661"/>
              <a:gd name="connsiteX147" fmla="*/ 6349139 w 11649559"/>
              <a:gd name="connsiteY147" fmla="*/ 2128434 h 3099661"/>
              <a:gd name="connsiteX148" fmla="*/ 6385301 w 11649559"/>
              <a:gd name="connsiteY148" fmla="*/ 2128434 h 3099661"/>
              <a:gd name="connsiteX149" fmla="*/ 6385301 w 11649559"/>
              <a:gd name="connsiteY149" fmla="*/ 2159431 h 3099661"/>
              <a:gd name="connsiteX150" fmla="*/ 6524786 w 11649559"/>
              <a:gd name="connsiteY150" fmla="*/ 2159431 h 3099661"/>
              <a:gd name="connsiteX151" fmla="*/ 6524786 w 11649559"/>
              <a:gd name="connsiteY151" fmla="*/ 2221424 h 3099661"/>
              <a:gd name="connsiteX152" fmla="*/ 6545451 w 11649559"/>
              <a:gd name="connsiteY152" fmla="*/ 2221424 h 3099661"/>
              <a:gd name="connsiteX153" fmla="*/ 6545451 w 11649559"/>
              <a:gd name="connsiteY153" fmla="*/ 2252421 h 3099661"/>
              <a:gd name="connsiteX154" fmla="*/ 6571281 w 11649559"/>
              <a:gd name="connsiteY154" fmla="*/ 2252421 h 3099661"/>
              <a:gd name="connsiteX155" fmla="*/ 6571281 w 11649559"/>
              <a:gd name="connsiteY155" fmla="*/ 2304082 h 3099661"/>
              <a:gd name="connsiteX156" fmla="*/ 6808922 w 11649559"/>
              <a:gd name="connsiteY156" fmla="*/ 2304082 h 3099661"/>
              <a:gd name="connsiteX157" fmla="*/ 6808922 w 11649559"/>
              <a:gd name="connsiteY157" fmla="*/ 2355743 h 3099661"/>
              <a:gd name="connsiteX158" fmla="*/ 7248040 w 11649559"/>
              <a:gd name="connsiteY158" fmla="*/ 2355743 h 3099661"/>
              <a:gd name="connsiteX159" fmla="*/ 7248040 w 11649559"/>
              <a:gd name="connsiteY159" fmla="*/ 2412570 h 3099661"/>
              <a:gd name="connsiteX160" fmla="*/ 7532176 w 11649559"/>
              <a:gd name="connsiteY160" fmla="*/ 2412570 h 3099661"/>
              <a:gd name="connsiteX161" fmla="*/ 7532176 w 11649559"/>
              <a:gd name="connsiteY161" fmla="*/ 2469397 h 3099661"/>
              <a:gd name="connsiteX162" fmla="*/ 8947688 w 11649559"/>
              <a:gd name="connsiteY162" fmla="*/ 2469397 h 3099661"/>
              <a:gd name="connsiteX163" fmla="*/ 8947688 w 11649559"/>
              <a:gd name="connsiteY163" fmla="*/ 2521058 h 3099661"/>
              <a:gd name="connsiteX164" fmla="*/ 8947688 w 11649559"/>
              <a:gd name="connsiteY164" fmla="*/ 2577885 h 3099661"/>
              <a:gd name="connsiteX165" fmla="*/ 9464298 w 11649559"/>
              <a:gd name="connsiteY165" fmla="*/ 2577885 h 3099661"/>
              <a:gd name="connsiteX166" fmla="*/ 9464298 w 11649559"/>
              <a:gd name="connsiteY166" fmla="*/ 2727702 h 3099661"/>
              <a:gd name="connsiteX167" fmla="*/ 10058400 w 11649559"/>
              <a:gd name="connsiteY167" fmla="*/ 2727702 h 3099661"/>
              <a:gd name="connsiteX168" fmla="*/ 10058400 w 11649559"/>
              <a:gd name="connsiteY168" fmla="*/ 2903349 h 3099661"/>
              <a:gd name="connsiteX169" fmla="*/ 10998630 w 11649559"/>
              <a:gd name="connsiteY169" fmla="*/ 2903349 h 3099661"/>
              <a:gd name="connsiteX170" fmla="*/ 10998630 w 11649559"/>
              <a:gd name="connsiteY170" fmla="*/ 3094495 h 3099661"/>
              <a:gd name="connsiteX171" fmla="*/ 11649559 w 11649559"/>
              <a:gd name="connsiteY171" fmla="*/ 3094495 h 3099661"/>
              <a:gd name="connsiteX172" fmla="*/ 11649559 w 11649559"/>
              <a:gd name="connsiteY172" fmla="*/ 3099661 h 3099661"/>
              <a:gd name="connsiteX0" fmla="*/ 0 w 11649559"/>
              <a:gd name="connsiteY0" fmla="*/ 0 h 3099661"/>
              <a:gd name="connsiteX1" fmla="*/ 191145 w 11649559"/>
              <a:gd name="connsiteY1" fmla="*/ 0 h 3099661"/>
              <a:gd name="connsiteX2" fmla="*/ 191145 w 11649559"/>
              <a:gd name="connsiteY2" fmla="*/ 41329 h 3099661"/>
              <a:gd name="connsiteX3" fmla="*/ 263471 w 11649559"/>
              <a:gd name="connsiteY3" fmla="*/ 41329 h 3099661"/>
              <a:gd name="connsiteX4" fmla="*/ 263471 w 11649559"/>
              <a:gd name="connsiteY4" fmla="*/ 41329 h 3099661"/>
              <a:gd name="connsiteX5" fmla="*/ 377125 w 11649559"/>
              <a:gd name="connsiteY5" fmla="*/ 41329 h 3099661"/>
              <a:gd name="connsiteX6" fmla="*/ 377125 w 11649559"/>
              <a:gd name="connsiteY6" fmla="*/ 98156 h 3099661"/>
              <a:gd name="connsiteX7" fmla="*/ 563105 w 11649559"/>
              <a:gd name="connsiteY7" fmla="*/ 98156 h 3099661"/>
              <a:gd name="connsiteX8" fmla="*/ 563105 w 11649559"/>
              <a:gd name="connsiteY8" fmla="*/ 154983 h 3099661"/>
              <a:gd name="connsiteX9" fmla="*/ 609600 w 11649559"/>
              <a:gd name="connsiteY9" fmla="*/ 154983 h 3099661"/>
              <a:gd name="connsiteX10" fmla="*/ 609600 w 11649559"/>
              <a:gd name="connsiteY10" fmla="*/ 170482 h 3099661"/>
              <a:gd name="connsiteX11" fmla="*/ 661261 w 11649559"/>
              <a:gd name="connsiteY11" fmla="*/ 170482 h 3099661"/>
              <a:gd name="connsiteX12" fmla="*/ 661261 w 11649559"/>
              <a:gd name="connsiteY12" fmla="*/ 196312 h 3099661"/>
              <a:gd name="connsiteX13" fmla="*/ 749084 w 11649559"/>
              <a:gd name="connsiteY13" fmla="*/ 196312 h 3099661"/>
              <a:gd name="connsiteX14" fmla="*/ 749084 w 11649559"/>
              <a:gd name="connsiteY14" fmla="*/ 227309 h 3099661"/>
              <a:gd name="connsiteX15" fmla="*/ 950562 w 11649559"/>
              <a:gd name="connsiteY15" fmla="*/ 227309 h 3099661"/>
              <a:gd name="connsiteX16" fmla="*/ 950562 w 11649559"/>
              <a:gd name="connsiteY16" fmla="*/ 237641 h 3099661"/>
              <a:gd name="connsiteX17" fmla="*/ 986725 w 11649559"/>
              <a:gd name="connsiteY17" fmla="*/ 237641 h 3099661"/>
              <a:gd name="connsiteX18" fmla="*/ 986725 w 11649559"/>
              <a:gd name="connsiteY18" fmla="*/ 273804 h 3099661"/>
              <a:gd name="connsiteX19" fmla="*/ 997057 w 11649559"/>
              <a:gd name="connsiteY19" fmla="*/ 273804 h 3099661"/>
              <a:gd name="connsiteX20" fmla="*/ 997057 w 11649559"/>
              <a:gd name="connsiteY20" fmla="*/ 299634 h 3099661"/>
              <a:gd name="connsiteX21" fmla="*/ 1090047 w 11649559"/>
              <a:gd name="connsiteY21" fmla="*/ 299634 h 3099661"/>
              <a:gd name="connsiteX22" fmla="*/ 1090047 w 11649559"/>
              <a:gd name="connsiteY22" fmla="*/ 315132 h 3099661"/>
              <a:gd name="connsiteX23" fmla="*/ 1141708 w 11649559"/>
              <a:gd name="connsiteY23" fmla="*/ 315132 h 3099661"/>
              <a:gd name="connsiteX24" fmla="*/ 1141708 w 11649559"/>
              <a:gd name="connsiteY24" fmla="*/ 330631 h 3099661"/>
              <a:gd name="connsiteX25" fmla="*/ 1203701 w 11649559"/>
              <a:gd name="connsiteY25" fmla="*/ 330631 h 3099661"/>
              <a:gd name="connsiteX26" fmla="*/ 1203701 w 11649559"/>
              <a:gd name="connsiteY26" fmla="*/ 340963 h 3099661"/>
              <a:gd name="connsiteX27" fmla="*/ 1260528 w 11649559"/>
              <a:gd name="connsiteY27" fmla="*/ 340963 h 3099661"/>
              <a:gd name="connsiteX28" fmla="*/ 1260528 w 11649559"/>
              <a:gd name="connsiteY28" fmla="*/ 356461 h 3099661"/>
              <a:gd name="connsiteX29" fmla="*/ 1317356 w 11649559"/>
              <a:gd name="connsiteY29" fmla="*/ 356461 h 3099661"/>
              <a:gd name="connsiteX30" fmla="*/ 1317356 w 11649559"/>
              <a:gd name="connsiteY30" fmla="*/ 366793 h 3099661"/>
              <a:gd name="connsiteX31" fmla="*/ 1374183 w 11649559"/>
              <a:gd name="connsiteY31" fmla="*/ 366793 h 3099661"/>
              <a:gd name="connsiteX32" fmla="*/ 1374183 w 11649559"/>
              <a:gd name="connsiteY32" fmla="*/ 382292 h 3099661"/>
              <a:gd name="connsiteX33" fmla="*/ 1539498 w 11649559"/>
              <a:gd name="connsiteY33" fmla="*/ 382292 h 3099661"/>
              <a:gd name="connsiteX34" fmla="*/ 1539498 w 11649559"/>
              <a:gd name="connsiteY34" fmla="*/ 397790 h 3099661"/>
              <a:gd name="connsiteX35" fmla="*/ 1585993 w 11649559"/>
              <a:gd name="connsiteY35" fmla="*/ 397790 h 3099661"/>
              <a:gd name="connsiteX36" fmla="*/ 1585993 w 11649559"/>
              <a:gd name="connsiteY36" fmla="*/ 413288 h 3099661"/>
              <a:gd name="connsiteX37" fmla="*/ 1647986 w 11649559"/>
              <a:gd name="connsiteY37" fmla="*/ 413288 h 3099661"/>
              <a:gd name="connsiteX38" fmla="*/ 1647986 w 11649559"/>
              <a:gd name="connsiteY38" fmla="*/ 433953 h 3099661"/>
              <a:gd name="connsiteX39" fmla="*/ 1720312 w 11649559"/>
              <a:gd name="connsiteY39" fmla="*/ 433953 h 3099661"/>
              <a:gd name="connsiteX40" fmla="*/ 1720312 w 11649559"/>
              <a:gd name="connsiteY40" fmla="*/ 449451 h 3099661"/>
              <a:gd name="connsiteX41" fmla="*/ 1751308 w 11649559"/>
              <a:gd name="connsiteY41" fmla="*/ 449451 h 3099661"/>
              <a:gd name="connsiteX42" fmla="*/ 1751308 w 11649559"/>
              <a:gd name="connsiteY42" fmla="*/ 459783 h 3099661"/>
              <a:gd name="connsiteX43" fmla="*/ 1787471 w 11649559"/>
              <a:gd name="connsiteY43" fmla="*/ 459783 h 3099661"/>
              <a:gd name="connsiteX44" fmla="*/ 1787471 w 11649559"/>
              <a:gd name="connsiteY44" fmla="*/ 495946 h 3099661"/>
              <a:gd name="connsiteX45" fmla="*/ 1792637 w 11649559"/>
              <a:gd name="connsiteY45" fmla="*/ 495946 h 3099661"/>
              <a:gd name="connsiteX46" fmla="*/ 1792637 w 11649559"/>
              <a:gd name="connsiteY46" fmla="*/ 532109 h 3099661"/>
              <a:gd name="connsiteX47" fmla="*/ 1833966 w 11649559"/>
              <a:gd name="connsiteY47" fmla="*/ 532109 h 3099661"/>
              <a:gd name="connsiteX48" fmla="*/ 1833966 w 11649559"/>
              <a:gd name="connsiteY48" fmla="*/ 542441 h 3099661"/>
              <a:gd name="connsiteX49" fmla="*/ 1854630 w 11649559"/>
              <a:gd name="connsiteY49" fmla="*/ 542441 h 3099661"/>
              <a:gd name="connsiteX50" fmla="*/ 1854630 w 11649559"/>
              <a:gd name="connsiteY50" fmla="*/ 573437 h 3099661"/>
              <a:gd name="connsiteX51" fmla="*/ 1906291 w 11649559"/>
              <a:gd name="connsiteY51" fmla="*/ 573437 h 3099661"/>
              <a:gd name="connsiteX52" fmla="*/ 1906291 w 11649559"/>
              <a:gd name="connsiteY52" fmla="*/ 619932 h 3099661"/>
              <a:gd name="connsiteX53" fmla="*/ 1942454 w 11649559"/>
              <a:gd name="connsiteY53" fmla="*/ 619932 h 3099661"/>
              <a:gd name="connsiteX54" fmla="*/ 1942454 w 11649559"/>
              <a:gd name="connsiteY54" fmla="*/ 650929 h 3099661"/>
              <a:gd name="connsiteX55" fmla="*/ 1994115 w 11649559"/>
              <a:gd name="connsiteY55" fmla="*/ 650929 h 3099661"/>
              <a:gd name="connsiteX56" fmla="*/ 1994115 w 11649559"/>
              <a:gd name="connsiteY56" fmla="*/ 681926 h 3099661"/>
              <a:gd name="connsiteX57" fmla="*/ 2025112 w 11649559"/>
              <a:gd name="connsiteY57" fmla="*/ 681926 h 3099661"/>
              <a:gd name="connsiteX58" fmla="*/ 2025112 w 11649559"/>
              <a:gd name="connsiteY58" fmla="*/ 707756 h 3099661"/>
              <a:gd name="connsiteX59" fmla="*/ 2045776 w 11649559"/>
              <a:gd name="connsiteY59" fmla="*/ 707756 h 3099661"/>
              <a:gd name="connsiteX60" fmla="*/ 2045776 w 11649559"/>
              <a:gd name="connsiteY60" fmla="*/ 728421 h 3099661"/>
              <a:gd name="connsiteX61" fmla="*/ 2453898 w 11649559"/>
              <a:gd name="connsiteY61" fmla="*/ 728421 h 3099661"/>
              <a:gd name="connsiteX62" fmla="*/ 2453898 w 11649559"/>
              <a:gd name="connsiteY62" fmla="*/ 749085 h 3099661"/>
              <a:gd name="connsiteX63" fmla="*/ 2546888 w 11649559"/>
              <a:gd name="connsiteY63" fmla="*/ 749085 h 3099661"/>
              <a:gd name="connsiteX64" fmla="*/ 2546888 w 11649559"/>
              <a:gd name="connsiteY64" fmla="*/ 764583 h 3099661"/>
              <a:gd name="connsiteX65" fmla="*/ 2624379 w 11649559"/>
              <a:gd name="connsiteY65" fmla="*/ 764583 h 3099661"/>
              <a:gd name="connsiteX66" fmla="*/ 2624379 w 11649559"/>
              <a:gd name="connsiteY66" fmla="*/ 790414 h 3099661"/>
              <a:gd name="connsiteX67" fmla="*/ 2794861 w 11649559"/>
              <a:gd name="connsiteY67" fmla="*/ 790414 h 3099661"/>
              <a:gd name="connsiteX68" fmla="*/ 2794861 w 11649559"/>
              <a:gd name="connsiteY68" fmla="*/ 811078 h 3099661"/>
              <a:gd name="connsiteX69" fmla="*/ 2856854 w 11649559"/>
              <a:gd name="connsiteY69" fmla="*/ 811078 h 3099661"/>
              <a:gd name="connsiteX70" fmla="*/ 2856854 w 11649559"/>
              <a:gd name="connsiteY70" fmla="*/ 836909 h 3099661"/>
              <a:gd name="connsiteX71" fmla="*/ 2903349 w 11649559"/>
              <a:gd name="connsiteY71" fmla="*/ 836909 h 3099661"/>
              <a:gd name="connsiteX72" fmla="*/ 2903349 w 11649559"/>
              <a:gd name="connsiteY72" fmla="*/ 867905 h 3099661"/>
              <a:gd name="connsiteX73" fmla="*/ 2944678 w 11649559"/>
              <a:gd name="connsiteY73" fmla="*/ 867905 h 3099661"/>
              <a:gd name="connsiteX74" fmla="*/ 2944678 w 11649559"/>
              <a:gd name="connsiteY74" fmla="*/ 893736 h 3099661"/>
              <a:gd name="connsiteX75" fmla="*/ 3037667 w 11649559"/>
              <a:gd name="connsiteY75" fmla="*/ 893736 h 3099661"/>
              <a:gd name="connsiteX76" fmla="*/ 3037667 w 11649559"/>
              <a:gd name="connsiteY76" fmla="*/ 950563 h 3099661"/>
              <a:gd name="connsiteX77" fmla="*/ 3037667 w 11649559"/>
              <a:gd name="connsiteY77" fmla="*/ 950563 h 3099661"/>
              <a:gd name="connsiteX78" fmla="*/ 3058332 w 11649559"/>
              <a:gd name="connsiteY78" fmla="*/ 971228 h 3099661"/>
              <a:gd name="connsiteX79" fmla="*/ 3223647 w 11649559"/>
              <a:gd name="connsiteY79" fmla="*/ 971228 h 3099661"/>
              <a:gd name="connsiteX80" fmla="*/ 3223647 w 11649559"/>
              <a:gd name="connsiteY80" fmla="*/ 1028054 h 3099661"/>
              <a:gd name="connsiteX81" fmla="*/ 3378630 w 11649559"/>
              <a:gd name="connsiteY81" fmla="*/ 1028054 h 3099661"/>
              <a:gd name="connsiteX82" fmla="*/ 3378630 w 11649559"/>
              <a:gd name="connsiteY82" fmla="*/ 1059051 h 3099661"/>
              <a:gd name="connsiteX83" fmla="*/ 3430291 w 11649559"/>
              <a:gd name="connsiteY83" fmla="*/ 1059051 h 3099661"/>
              <a:gd name="connsiteX84" fmla="*/ 3430291 w 11649559"/>
              <a:gd name="connsiteY84" fmla="*/ 1059051 h 3099661"/>
              <a:gd name="connsiteX85" fmla="*/ 3456122 w 11649559"/>
              <a:gd name="connsiteY85" fmla="*/ 1084882 h 3099661"/>
              <a:gd name="connsiteX86" fmla="*/ 3471620 w 11649559"/>
              <a:gd name="connsiteY86" fmla="*/ 1100380 h 3099661"/>
              <a:gd name="connsiteX87" fmla="*/ 3605939 w 11649559"/>
              <a:gd name="connsiteY87" fmla="*/ 1100380 h 3099661"/>
              <a:gd name="connsiteX88" fmla="*/ 3605939 w 11649559"/>
              <a:gd name="connsiteY88" fmla="*/ 1126210 h 3099661"/>
              <a:gd name="connsiteX89" fmla="*/ 3657600 w 11649559"/>
              <a:gd name="connsiteY89" fmla="*/ 1126210 h 3099661"/>
              <a:gd name="connsiteX90" fmla="*/ 3657600 w 11649559"/>
              <a:gd name="connsiteY90" fmla="*/ 1152041 h 3099661"/>
              <a:gd name="connsiteX91" fmla="*/ 3693762 w 11649559"/>
              <a:gd name="connsiteY91" fmla="*/ 1152041 h 3099661"/>
              <a:gd name="connsiteX92" fmla="*/ 3693762 w 11649559"/>
              <a:gd name="connsiteY92" fmla="*/ 1188204 h 3099661"/>
              <a:gd name="connsiteX93" fmla="*/ 3776420 w 11649559"/>
              <a:gd name="connsiteY93" fmla="*/ 1188204 h 3099661"/>
              <a:gd name="connsiteX94" fmla="*/ 3776420 w 11649559"/>
              <a:gd name="connsiteY94" fmla="*/ 1208868 h 3099661"/>
              <a:gd name="connsiteX95" fmla="*/ 3879742 w 11649559"/>
              <a:gd name="connsiteY95" fmla="*/ 1208868 h 3099661"/>
              <a:gd name="connsiteX96" fmla="*/ 3879742 w 11649559"/>
              <a:gd name="connsiteY96" fmla="*/ 1219200 h 3099661"/>
              <a:gd name="connsiteX97" fmla="*/ 4003728 w 11649559"/>
              <a:gd name="connsiteY97" fmla="*/ 1219200 h 3099661"/>
              <a:gd name="connsiteX98" fmla="*/ 4003728 w 11649559"/>
              <a:gd name="connsiteY98" fmla="*/ 1260529 h 3099661"/>
              <a:gd name="connsiteX99" fmla="*/ 4029559 w 11649559"/>
              <a:gd name="connsiteY99" fmla="*/ 1260529 h 3099661"/>
              <a:gd name="connsiteX100" fmla="*/ 4029559 w 11649559"/>
              <a:gd name="connsiteY100" fmla="*/ 1286359 h 3099661"/>
              <a:gd name="connsiteX101" fmla="*/ 4200040 w 11649559"/>
              <a:gd name="connsiteY101" fmla="*/ 1286359 h 3099661"/>
              <a:gd name="connsiteX102" fmla="*/ 4200040 w 11649559"/>
              <a:gd name="connsiteY102" fmla="*/ 1312190 h 3099661"/>
              <a:gd name="connsiteX103" fmla="*/ 4231037 w 11649559"/>
              <a:gd name="connsiteY103" fmla="*/ 1312190 h 3099661"/>
              <a:gd name="connsiteX104" fmla="*/ 4231037 w 11649559"/>
              <a:gd name="connsiteY104" fmla="*/ 1343187 h 3099661"/>
              <a:gd name="connsiteX105" fmla="*/ 4231037 w 11649559"/>
              <a:gd name="connsiteY105" fmla="*/ 1343187 h 3099661"/>
              <a:gd name="connsiteX106" fmla="*/ 4269178 w 11649559"/>
              <a:gd name="connsiteY106" fmla="*/ 1350371 h 3099661"/>
              <a:gd name="connsiteX107" fmla="*/ 4287864 w 11649559"/>
              <a:gd name="connsiteY107" fmla="*/ 1400014 h 3099661"/>
              <a:gd name="connsiteX108" fmla="*/ 4287864 w 11649559"/>
              <a:gd name="connsiteY108" fmla="*/ 1431010 h 3099661"/>
              <a:gd name="connsiteX109" fmla="*/ 4339525 w 11649559"/>
              <a:gd name="connsiteY109" fmla="*/ 1431010 h 3099661"/>
              <a:gd name="connsiteX110" fmla="*/ 4339525 w 11649559"/>
              <a:gd name="connsiteY110" fmla="*/ 1456841 h 3099661"/>
              <a:gd name="connsiteX111" fmla="*/ 4365356 w 11649559"/>
              <a:gd name="connsiteY111" fmla="*/ 1456841 h 3099661"/>
              <a:gd name="connsiteX112" fmla="*/ 4365356 w 11649559"/>
              <a:gd name="connsiteY112" fmla="*/ 1487837 h 3099661"/>
              <a:gd name="connsiteX113" fmla="*/ 4422183 w 11649559"/>
              <a:gd name="connsiteY113" fmla="*/ 1487837 h 3099661"/>
              <a:gd name="connsiteX114" fmla="*/ 4422183 w 11649559"/>
              <a:gd name="connsiteY114" fmla="*/ 1487837 h 3099661"/>
              <a:gd name="connsiteX115" fmla="*/ 4597830 w 11649559"/>
              <a:gd name="connsiteY115" fmla="*/ 1487837 h 3099661"/>
              <a:gd name="connsiteX116" fmla="*/ 4597830 w 11649559"/>
              <a:gd name="connsiteY116" fmla="*/ 1524000 h 3099661"/>
              <a:gd name="connsiteX117" fmla="*/ 4737315 w 11649559"/>
              <a:gd name="connsiteY117" fmla="*/ 1524000 h 3099661"/>
              <a:gd name="connsiteX118" fmla="*/ 4737315 w 11649559"/>
              <a:gd name="connsiteY118" fmla="*/ 1560163 h 3099661"/>
              <a:gd name="connsiteX119" fmla="*/ 4840637 w 11649559"/>
              <a:gd name="connsiteY119" fmla="*/ 1560163 h 3099661"/>
              <a:gd name="connsiteX120" fmla="*/ 4840637 w 11649559"/>
              <a:gd name="connsiteY120" fmla="*/ 1575661 h 3099661"/>
              <a:gd name="connsiteX121" fmla="*/ 4938793 w 11649559"/>
              <a:gd name="connsiteY121" fmla="*/ 1575661 h 3099661"/>
              <a:gd name="connsiteX122" fmla="*/ 4938793 w 11649559"/>
              <a:gd name="connsiteY122" fmla="*/ 1601492 h 3099661"/>
              <a:gd name="connsiteX123" fmla="*/ 4980122 w 11649559"/>
              <a:gd name="connsiteY123" fmla="*/ 1601492 h 3099661"/>
              <a:gd name="connsiteX124" fmla="*/ 4980122 w 11649559"/>
              <a:gd name="connsiteY124" fmla="*/ 1637654 h 3099661"/>
              <a:gd name="connsiteX125" fmla="*/ 5000786 w 11649559"/>
              <a:gd name="connsiteY125" fmla="*/ 1637654 h 3099661"/>
              <a:gd name="connsiteX126" fmla="*/ 5000786 w 11649559"/>
              <a:gd name="connsiteY126" fmla="*/ 1684149 h 3099661"/>
              <a:gd name="connsiteX127" fmla="*/ 5067945 w 11649559"/>
              <a:gd name="connsiteY127" fmla="*/ 1684149 h 3099661"/>
              <a:gd name="connsiteX128" fmla="*/ 5067945 w 11649559"/>
              <a:gd name="connsiteY128" fmla="*/ 1704814 h 3099661"/>
              <a:gd name="connsiteX129" fmla="*/ 5104108 w 11649559"/>
              <a:gd name="connsiteY129" fmla="*/ 1704814 h 3099661"/>
              <a:gd name="connsiteX130" fmla="*/ 5104108 w 11649559"/>
              <a:gd name="connsiteY130" fmla="*/ 1740976 h 3099661"/>
              <a:gd name="connsiteX131" fmla="*/ 5202264 w 11649559"/>
              <a:gd name="connsiteY131" fmla="*/ 1740976 h 3099661"/>
              <a:gd name="connsiteX132" fmla="*/ 5202264 w 11649559"/>
              <a:gd name="connsiteY132" fmla="*/ 1839132 h 3099661"/>
              <a:gd name="connsiteX133" fmla="*/ 5383078 w 11649559"/>
              <a:gd name="connsiteY133" fmla="*/ 1839132 h 3099661"/>
              <a:gd name="connsiteX134" fmla="*/ 5383078 w 11649559"/>
              <a:gd name="connsiteY134" fmla="*/ 1890793 h 3099661"/>
              <a:gd name="connsiteX135" fmla="*/ 5610386 w 11649559"/>
              <a:gd name="connsiteY135" fmla="*/ 1890793 h 3099661"/>
              <a:gd name="connsiteX136" fmla="*/ 5610386 w 11649559"/>
              <a:gd name="connsiteY136" fmla="*/ 1926956 h 3099661"/>
              <a:gd name="connsiteX137" fmla="*/ 5904854 w 11649559"/>
              <a:gd name="connsiteY137" fmla="*/ 1926956 h 3099661"/>
              <a:gd name="connsiteX138" fmla="*/ 5904854 w 11649559"/>
              <a:gd name="connsiteY138" fmla="*/ 1968285 h 3099661"/>
              <a:gd name="connsiteX139" fmla="*/ 6049505 w 11649559"/>
              <a:gd name="connsiteY139" fmla="*/ 1968285 h 3099661"/>
              <a:gd name="connsiteX140" fmla="*/ 6049505 w 11649559"/>
              <a:gd name="connsiteY140" fmla="*/ 1999282 h 3099661"/>
              <a:gd name="connsiteX141" fmla="*/ 6209654 w 11649559"/>
              <a:gd name="connsiteY141" fmla="*/ 1999282 h 3099661"/>
              <a:gd name="connsiteX142" fmla="*/ 6209654 w 11649559"/>
              <a:gd name="connsiteY142" fmla="*/ 2040610 h 3099661"/>
              <a:gd name="connsiteX143" fmla="*/ 6245817 w 11649559"/>
              <a:gd name="connsiteY143" fmla="*/ 2040610 h 3099661"/>
              <a:gd name="connsiteX144" fmla="*/ 6245817 w 11649559"/>
              <a:gd name="connsiteY144" fmla="*/ 2071607 h 3099661"/>
              <a:gd name="connsiteX145" fmla="*/ 6276813 w 11649559"/>
              <a:gd name="connsiteY145" fmla="*/ 2071607 h 3099661"/>
              <a:gd name="connsiteX146" fmla="*/ 6349139 w 11649559"/>
              <a:gd name="connsiteY146" fmla="*/ 2071607 h 3099661"/>
              <a:gd name="connsiteX147" fmla="*/ 6349139 w 11649559"/>
              <a:gd name="connsiteY147" fmla="*/ 2128434 h 3099661"/>
              <a:gd name="connsiteX148" fmla="*/ 6385301 w 11649559"/>
              <a:gd name="connsiteY148" fmla="*/ 2128434 h 3099661"/>
              <a:gd name="connsiteX149" fmla="*/ 6385301 w 11649559"/>
              <a:gd name="connsiteY149" fmla="*/ 2159431 h 3099661"/>
              <a:gd name="connsiteX150" fmla="*/ 6524786 w 11649559"/>
              <a:gd name="connsiteY150" fmla="*/ 2159431 h 3099661"/>
              <a:gd name="connsiteX151" fmla="*/ 6524786 w 11649559"/>
              <a:gd name="connsiteY151" fmla="*/ 2221424 h 3099661"/>
              <a:gd name="connsiteX152" fmla="*/ 6545451 w 11649559"/>
              <a:gd name="connsiteY152" fmla="*/ 2221424 h 3099661"/>
              <a:gd name="connsiteX153" fmla="*/ 6545451 w 11649559"/>
              <a:gd name="connsiteY153" fmla="*/ 2252421 h 3099661"/>
              <a:gd name="connsiteX154" fmla="*/ 6571281 w 11649559"/>
              <a:gd name="connsiteY154" fmla="*/ 2252421 h 3099661"/>
              <a:gd name="connsiteX155" fmla="*/ 6571281 w 11649559"/>
              <a:gd name="connsiteY155" fmla="*/ 2304082 h 3099661"/>
              <a:gd name="connsiteX156" fmla="*/ 6808922 w 11649559"/>
              <a:gd name="connsiteY156" fmla="*/ 2304082 h 3099661"/>
              <a:gd name="connsiteX157" fmla="*/ 6808922 w 11649559"/>
              <a:gd name="connsiteY157" fmla="*/ 2355743 h 3099661"/>
              <a:gd name="connsiteX158" fmla="*/ 7248040 w 11649559"/>
              <a:gd name="connsiteY158" fmla="*/ 2355743 h 3099661"/>
              <a:gd name="connsiteX159" fmla="*/ 7248040 w 11649559"/>
              <a:gd name="connsiteY159" fmla="*/ 2412570 h 3099661"/>
              <a:gd name="connsiteX160" fmla="*/ 7532176 w 11649559"/>
              <a:gd name="connsiteY160" fmla="*/ 2412570 h 3099661"/>
              <a:gd name="connsiteX161" fmla="*/ 7532176 w 11649559"/>
              <a:gd name="connsiteY161" fmla="*/ 2469397 h 3099661"/>
              <a:gd name="connsiteX162" fmla="*/ 8947688 w 11649559"/>
              <a:gd name="connsiteY162" fmla="*/ 2469397 h 3099661"/>
              <a:gd name="connsiteX163" fmla="*/ 8947688 w 11649559"/>
              <a:gd name="connsiteY163" fmla="*/ 2521058 h 3099661"/>
              <a:gd name="connsiteX164" fmla="*/ 8947688 w 11649559"/>
              <a:gd name="connsiteY164" fmla="*/ 2577885 h 3099661"/>
              <a:gd name="connsiteX165" fmla="*/ 9464298 w 11649559"/>
              <a:gd name="connsiteY165" fmla="*/ 2577885 h 3099661"/>
              <a:gd name="connsiteX166" fmla="*/ 9464298 w 11649559"/>
              <a:gd name="connsiteY166" fmla="*/ 2727702 h 3099661"/>
              <a:gd name="connsiteX167" fmla="*/ 10058400 w 11649559"/>
              <a:gd name="connsiteY167" fmla="*/ 2727702 h 3099661"/>
              <a:gd name="connsiteX168" fmla="*/ 10058400 w 11649559"/>
              <a:gd name="connsiteY168" fmla="*/ 2903349 h 3099661"/>
              <a:gd name="connsiteX169" fmla="*/ 10998630 w 11649559"/>
              <a:gd name="connsiteY169" fmla="*/ 2903349 h 3099661"/>
              <a:gd name="connsiteX170" fmla="*/ 10998630 w 11649559"/>
              <a:gd name="connsiteY170" fmla="*/ 3094495 h 3099661"/>
              <a:gd name="connsiteX171" fmla="*/ 11649559 w 11649559"/>
              <a:gd name="connsiteY171" fmla="*/ 3094495 h 3099661"/>
              <a:gd name="connsiteX172" fmla="*/ 11649559 w 11649559"/>
              <a:gd name="connsiteY172" fmla="*/ 3099661 h 3099661"/>
              <a:gd name="connsiteX0" fmla="*/ 0 w 11649559"/>
              <a:gd name="connsiteY0" fmla="*/ 0 h 3099661"/>
              <a:gd name="connsiteX1" fmla="*/ 191145 w 11649559"/>
              <a:gd name="connsiteY1" fmla="*/ 0 h 3099661"/>
              <a:gd name="connsiteX2" fmla="*/ 191145 w 11649559"/>
              <a:gd name="connsiteY2" fmla="*/ 41329 h 3099661"/>
              <a:gd name="connsiteX3" fmla="*/ 263471 w 11649559"/>
              <a:gd name="connsiteY3" fmla="*/ 41329 h 3099661"/>
              <a:gd name="connsiteX4" fmla="*/ 263471 w 11649559"/>
              <a:gd name="connsiteY4" fmla="*/ 41329 h 3099661"/>
              <a:gd name="connsiteX5" fmla="*/ 377125 w 11649559"/>
              <a:gd name="connsiteY5" fmla="*/ 41329 h 3099661"/>
              <a:gd name="connsiteX6" fmla="*/ 377125 w 11649559"/>
              <a:gd name="connsiteY6" fmla="*/ 98156 h 3099661"/>
              <a:gd name="connsiteX7" fmla="*/ 563105 w 11649559"/>
              <a:gd name="connsiteY7" fmla="*/ 98156 h 3099661"/>
              <a:gd name="connsiteX8" fmla="*/ 563105 w 11649559"/>
              <a:gd name="connsiteY8" fmla="*/ 154983 h 3099661"/>
              <a:gd name="connsiteX9" fmla="*/ 609600 w 11649559"/>
              <a:gd name="connsiteY9" fmla="*/ 154983 h 3099661"/>
              <a:gd name="connsiteX10" fmla="*/ 609600 w 11649559"/>
              <a:gd name="connsiteY10" fmla="*/ 170482 h 3099661"/>
              <a:gd name="connsiteX11" fmla="*/ 661261 w 11649559"/>
              <a:gd name="connsiteY11" fmla="*/ 170482 h 3099661"/>
              <a:gd name="connsiteX12" fmla="*/ 661261 w 11649559"/>
              <a:gd name="connsiteY12" fmla="*/ 196312 h 3099661"/>
              <a:gd name="connsiteX13" fmla="*/ 749084 w 11649559"/>
              <a:gd name="connsiteY13" fmla="*/ 196312 h 3099661"/>
              <a:gd name="connsiteX14" fmla="*/ 749084 w 11649559"/>
              <a:gd name="connsiteY14" fmla="*/ 227309 h 3099661"/>
              <a:gd name="connsiteX15" fmla="*/ 950562 w 11649559"/>
              <a:gd name="connsiteY15" fmla="*/ 227309 h 3099661"/>
              <a:gd name="connsiteX16" fmla="*/ 950562 w 11649559"/>
              <a:gd name="connsiteY16" fmla="*/ 237641 h 3099661"/>
              <a:gd name="connsiteX17" fmla="*/ 986725 w 11649559"/>
              <a:gd name="connsiteY17" fmla="*/ 237641 h 3099661"/>
              <a:gd name="connsiteX18" fmla="*/ 986725 w 11649559"/>
              <a:gd name="connsiteY18" fmla="*/ 273804 h 3099661"/>
              <a:gd name="connsiteX19" fmla="*/ 997057 w 11649559"/>
              <a:gd name="connsiteY19" fmla="*/ 273804 h 3099661"/>
              <a:gd name="connsiteX20" fmla="*/ 997057 w 11649559"/>
              <a:gd name="connsiteY20" fmla="*/ 299634 h 3099661"/>
              <a:gd name="connsiteX21" fmla="*/ 1090047 w 11649559"/>
              <a:gd name="connsiteY21" fmla="*/ 299634 h 3099661"/>
              <a:gd name="connsiteX22" fmla="*/ 1090047 w 11649559"/>
              <a:gd name="connsiteY22" fmla="*/ 315132 h 3099661"/>
              <a:gd name="connsiteX23" fmla="*/ 1141708 w 11649559"/>
              <a:gd name="connsiteY23" fmla="*/ 315132 h 3099661"/>
              <a:gd name="connsiteX24" fmla="*/ 1141708 w 11649559"/>
              <a:gd name="connsiteY24" fmla="*/ 330631 h 3099661"/>
              <a:gd name="connsiteX25" fmla="*/ 1203701 w 11649559"/>
              <a:gd name="connsiteY25" fmla="*/ 330631 h 3099661"/>
              <a:gd name="connsiteX26" fmla="*/ 1203701 w 11649559"/>
              <a:gd name="connsiteY26" fmla="*/ 340963 h 3099661"/>
              <a:gd name="connsiteX27" fmla="*/ 1260528 w 11649559"/>
              <a:gd name="connsiteY27" fmla="*/ 340963 h 3099661"/>
              <a:gd name="connsiteX28" fmla="*/ 1260528 w 11649559"/>
              <a:gd name="connsiteY28" fmla="*/ 356461 h 3099661"/>
              <a:gd name="connsiteX29" fmla="*/ 1317356 w 11649559"/>
              <a:gd name="connsiteY29" fmla="*/ 356461 h 3099661"/>
              <a:gd name="connsiteX30" fmla="*/ 1317356 w 11649559"/>
              <a:gd name="connsiteY30" fmla="*/ 366793 h 3099661"/>
              <a:gd name="connsiteX31" fmla="*/ 1374183 w 11649559"/>
              <a:gd name="connsiteY31" fmla="*/ 366793 h 3099661"/>
              <a:gd name="connsiteX32" fmla="*/ 1374183 w 11649559"/>
              <a:gd name="connsiteY32" fmla="*/ 382292 h 3099661"/>
              <a:gd name="connsiteX33" fmla="*/ 1539498 w 11649559"/>
              <a:gd name="connsiteY33" fmla="*/ 382292 h 3099661"/>
              <a:gd name="connsiteX34" fmla="*/ 1539498 w 11649559"/>
              <a:gd name="connsiteY34" fmla="*/ 397790 h 3099661"/>
              <a:gd name="connsiteX35" fmla="*/ 1585993 w 11649559"/>
              <a:gd name="connsiteY35" fmla="*/ 397790 h 3099661"/>
              <a:gd name="connsiteX36" fmla="*/ 1585993 w 11649559"/>
              <a:gd name="connsiteY36" fmla="*/ 413288 h 3099661"/>
              <a:gd name="connsiteX37" fmla="*/ 1647986 w 11649559"/>
              <a:gd name="connsiteY37" fmla="*/ 413288 h 3099661"/>
              <a:gd name="connsiteX38" fmla="*/ 1647986 w 11649559"/>
              <a:gd name="connsiteY38" fmla="*/ 433953 h 3099661"/>
              <a:gd name="connsiteX39" fmla="*/ 1720312 w 11649559"/>
              <a:gd name="connsiteY39" fmla="*/ 433953 h 3099661"/>
              <a:gd name="connsiteX40" fmla="*/ 1720312 w 11649559"/>
              <a:gd name="connsiteY40" fmla="*/ 449451 h 3099661"/>
              <a:gd name="connsiteX41" fmla="*/ 1751308 w 11649559"/>
              <a:gd name="connsiteY41" fmla="*/ 449451 h 3099661"/>
              <a:gd name="connsiteX42" fmla="*/ 1751308 w 11649559"/>
              <a:gd name="connsiteY42" fmla="*/ 459783 h 3099661"/>
              <a:gd name="connsiteX43" fmla="*/ 1787471 w 11649559"/>
              <a:gd name="connsiteY43" fmla="*/ 459783 h 3099661"/>
              <a:gd name="connsiteX44" fmla="*/ 1787471 w 11649559"/>
              <a:gd name="connsiteY44" fmla="*/ 495946 h 3099661"/>
              <a:gd name="connsiteX45" fmla="*/ 1792637 w 11649559"/>
              <a:gd name="connsiteY45" fmla="*/ 495946 h 3099661"/>
              <a:gd name="connsiteX46" fmla="*/ 1792637 w 11649559"/>
              <a:gd name="connsiteY46" fmla="*/ 532109 h 3099661"/>
              <a:gd name="connsiteX47" fmla="*/ 1833966 w 11649559"/>
              <a:gd name="connsiteY47" fmla="*/ 532109 h 3099661"/>
              <a:gd name="connsiteX48" fmla="*/ 1833966 w 11649559"/>
              <a:gd name="connsiteY48" fmla="*/ 542441 h 3099661"/>
              <a:gd name="connsiteX49" fmla="*/ 1854630 w 11649559"/>
              <a:gd name="connsiteY49" fmla="*/ 542441 h 3099661"/>
              <a:gd name="connsiteX50" fmla="*/ 1854630 w 11649559"/>
              <a:gd name="connsiteY50" fmla="*/ 573437 h 3099661"/>
              <a:gd name="connsiteX51" fmla="*/ 1906291 w 11649559"/>
              <a:gd name="connsiteY51" fmla="*/ 573437 h 3099661"/>
              <a:gd name="connsiteX52" fmla="*/ 1906291 w 11649559"/>
              <a:gd name="connsiteY52" fmla="*/ 619932 h 3099661"/>
              <a:gd name="connsiteX53" fmla="*/ 1942454 w 11649559"/>
              <a:gd name="connsiteY53" fmla="*/ 619932 h 3099661"/>
              <a:gd name="connsiteX54" fmla="*/ 1942454 w 11649559"/>
              <a:gd name="connsiteY54" fmla="*/ 650929 h 3099661"/>
              <a:gd name="connsiteX55" fmla="*/ 1994115 w 11649559"/>
              <a:gd name="connsiteY55" fmla="*/ 650929 h 3099661"/>
              <a:gd name="connsiteX56" fmla="*/ 1994115 w 11649559"/>
              <a:gd name="connsiteY56" fmla="*/ 681926 h 3099661"/>
              <a:gd name="connsiteX57" fmla="*/ 2025112 w 11649559"/>
              <a:gd name="connsiteY57" fmla="*/ 681926 h 3099661"/>
              <a:gd name="connsiteX58" fmla="*/ 2025112 w 11649559"/>
              <a:gd name="connsiteY58" fmla="*/ 707756 h 3099661"/>
              <a:gd name="connsiteX59" fmla="*/ 2045776 w 11649559"/>
              <a:gd name="connsiteY59" fmla="*/ 707756 h 3099661"/>
              <a:gd name="connsiteX60" fmla="*/ 2045776 w 11649559"/>
              <a:gd name="connsiteY60" fmla="*/ 728421 h 3099661"/>
              <a:gd name="connsiteX61" fmla="*/ 2453898 w 11649559"/>
              <a:gd name="connsiteY61" fmla="*/ 728421 h 3099661"/>
              <a:gd name="connsiteX62" fmla="*/ 2453898 w 11649559"/>
              <a:gd name="connsiteY62" fmla="*/ 749085 h 3099661"/>
              <a:gd name="connsiteX63" fmla="*/ 2546888 w 11649559"/>
              <a:gd name="connsiteY63" fmla="*/ 749085 h 3099661"/>
              <a:gd name="connsiteX64" fmla="*/ 2546888 w 11649559"/>
              <a:gd name="connsiteY64" fmla="*/ 764583 h 3099661"/>
              <a:gd name="connsiteX65" fmla="*/ 2624379 w 11649559"/>
              <a:gd name="connsiteY65" fmla="*/ 764583 h 3099661"/>
              <a:gd name="connsiteX66" fmla="*/ 2624379 w 11649559"/>
              <a:gd name="connsiteY66" fmla="*/ 790414 h 3099661"/>
              <a:gd name="connsiteX67" fmla="*/ 2794861 w 11649559"/>
              <a:gd name="connsiteY67" fmla="*/ 790414 h 3099661"/>
              <a:gd name="connsiteX68" fmla="*/ 2794861 w 11649559"/>
              <a:gd name="connsiteY68" fmla="*/ 811078 h 3099661"/>
              <a:gd name="connsiteX69" fmla="*/ 2856854 w 11649559"/>
              <a:gd name="connsiteY69" fmla="*/ 811078 h 3099661"/>
              <a:gd name="connsiteX70" fmla="*/ 2856854 w 11649559"/>
              <a:gd name="connsiteY70" fmla="*/ 836909 h 3099661"/>
              <a:gd name="connsiteX71" fmla="*/ 2903349 w 11649559"/>
              <a:gd name="connsiteY71" fmla="*/ 836909 h 3099661"/>
              <a:gd name="connsiteX72" fmla="*/ 2903349 w 11649559"/>
              <a:gd name="connsiteY72" fmla="*/ 867905 h 3099661"/>
              <a:gd name="connsiteX73" fmla="*/ 2944678 w 11649559"/>
              <a:gd name="connsiteY73" fmla="*/ 867905 h 3099661"/>
              <a:gd name="connsiteX74" fmla="*/ 2944678 w 11649559"/>
              <a:gd name="connsiteY74" fmla="*/ 893736 h 3099661"/>
              <a:gd name="connsiteX75" fmla="*/ 3037667 w 11649559"/>
              <a:gd name="connsiteY75" fmla="*/ 893736 h 3099661"/>
              <a:gd name="connsiteX76" fmla="*/ 3037667 w 11649559"/>
              <a:gd name="connsiteY76" fmla="*/ 950563 h 3099661"/>
              <a:gd name="connsiteX77" fmla="*/ 3037667 w 11649559"/>
              <a:gd name="connsiteY77" fmla="*/ 950563 h 3099661"/>
              <a:gd name="connsiteX78" fmla="*/ 3058332 w 11649559"/>
              <a:gd name="connsiteY78" fmla="*/ 971228 h 3099661"/>
              <a:gd name="connsiteX79" fmla="*/ 3223647 w 11649559"/>
              <a:gd name="connsiteY79" fmla="*/ 971228 h 3099661"/>
              <a:gd name="connsiteX80" fmla="*/ 3223647 w 11649559"/>
              <a:gd name="connsiteY80" fmla="*/ 1028054 h 3099661"/>
              <a:gd name="connsiteX81" fmla="*/ 3378630 w 11649559"/>
              <a:gd name="connsiteY81" fmla="*/ 1028054 h 3099661"/>
              <a:gd name="connsiteX82" fmla="*/ 3378630 w 11649559"/>
              <a:gd name="connsiteY82" fmla="*/ 1059051 h 3099661"/>
              <a:gd name="connsiteX83" fmla="*/ 3430291 w 11649559"/>
              <a:gd name="connsiteY83" fmla="*/ 1059051 h 3099661"/>
              <a:gd name="connsiteX84" fmla="*/ 3430291 w 11649559"/>
              <a:gd name="connsiteY84" fmla="*/ 1059051 h 3099661"/>
              <a:gd name="connsiteX85" fmla="*/ 3456122 w 11649559"/>
              <a:gd name="connsiteY85" fmla="*/ 1084882 h 3099661"/>
              <a:gd name="connsiteX86" fmla="*/ 3471620 w 11649559"/>
              <a:gd name="connsiteY86" fmla="*/ 1100380 h 3099661"/>
              <a:gd name="connsiteX87" fmla="*/ 3605939 w 11649559"/>
              <a:gd name="connsiteY87" fmla="*/ 1100380 h 3099661"/>
              <a:gd name="connsiteX88" fmla="*/ 3605939 w 11649559"/>
              <a:gd name="connsiteY88" fmla="*/ 1126210 h 3099661"/>
              <a:gd name="connsiteX89" fmla="*/ 3657600 w 11649559"/>
              <a:gd name="connsiteY89" fmla="*/ 1126210 h 3099661"/>
              <a:gd name="connsiteX90" fmla="*/ 3657600 w 11649559"/>
              <a:gd name="connsiteY90" fmla="*/ 1152041 h 3099661"/>
              <a:gd name="connsiteX91" fmla="*/ 3693762 w 11649559"/>
              <a:gd name="connsiteY91" fmla="*/ 1152041 h 3099661"/>
              <a:gd name="connsiteX92" fmla="*/ 3693762 w 11649559"/>
              <a:gd name="connsiteY92" fmla="*/ 1188204 h 3099661"/>
              <a:gd name="connsiteX93" fmla="*/ 3776420 w 11649559"/>
              <a:gd name="connsiteY93" fmla="*/ 1188204 h 3099661"/>
              <a:gd name="connsiteX94" fmla="*/ 3776420 w 11649559"/>
              <a:gd name="connsiteY94" fmla="*/ 1208868 h 3099661"/>
              <a:gd name="connsiteX95" fmla="*/ 3879742 w 11649559"/>
              <a:gd name="connsiteY95" fmla="*/ 1208868 h 3099661"/>
              <a:gd name="connsiteX96" fmla="*/ 3879742 w 11649559"/>
              <a:gd name="connsiteY96" fmla="*/ 1219200 h 3099661"/>
              <a:gd name="connsiteX97" fmla="*/ 4003728 w 11649559"/>
              <a:gd name="connsiteY97" fmla="*/ 1219200 h 3099661"/>
              <a:gd name="connsiteX98" fmla="*/ 4003728 w 11649559"/>
              <a:gd name="connsiteY98" fmla="*/ 1260529 h 3099661"/>
              <a:gd name="connsiteX99" fmla="*/ 4029559 w 11649559"/>
              <a:gd name="connsiteY99" fmla="*/ 1260529 h 3099661"/>
              <a:gd name="connsiteX100" fmla="*/ 4029559 w 11649559"/>
              <a:gd name="connsiteY100" fmla="*/ 1286359 h 3099661"/>
              <a:gd name="connsiteX101" fmla="*/ 4200040 w 11649559"/>
              <a:gd name="connsiteY101" fmla="*/ 1286359 h 3099661"/>
              <a:gd name="connsiteX102" fmla="*/ 4200040 w 11649559"/>
              <a:gd name="connsiteY102" fmla="*/ 1312190 h 3099661"/>
              <a:gd name="connsiteX103" fmla="*/ 4231037 w 11649559"/>
              <a:gd name="connsiteY103" fmla="*/ 1312190 h 3099661"/>
              <a:gd name="connsiteX104" fmla="*/ 4231037 w 11649559"/>
              <a:gd name="connsiteY104" fmla="*/ 1343187 h 3099661"/>
              <a:gd name="connsiteX105" fmla="*/ 4231037 w 11649559"/>
              <a:gd name="connsiteY105" fmla="*/ 1343187 h 3099661"/>
              <a:gd name="connsiteX106" fmla="*/ 4269178 w 11649559"/>
              <a:gd name="connsiteY106" fmla="*/ 1350371 h 3099661"/>
              <a:gd name="connsiteX107" fmla="*/ 4264052 w 11649559"/>
              <a:gd name="connsiteY107" fmla="*/ 1397632 h 3099661"/>
              <a:gd name="connsiteX108" fmla="*/ 4287864 w 11649559"/>
              <a:gd name="connsiteY108" fmla="*/ 1431010 h 3099661"/>
              <a:gd name="connsiteX109" fmla="*/ 4339525 w 11649559"/>
              <a:gd name="connsiteY109" fmla="*/ 1431010 h 3099661"/>
              <a:gd name="connsiteX110" fmla="*/ 4339525 w 11649559"/>
              <a:gd name="connsiteY110" fmla="*/ 1456841 h 3099661"/>
              <a:gd name="connsiteX111" fmla="*/ 4365356 w 11649559"/>
              <a:gd name="connsiteY111" fmla="*/ 1456841 h 3099661"/>
              <a:gd name="connsiteX112" fmla="*/ 4365356 w 11649559"/>
              <a:gd name="connsiteY112" fmla="*/ 1487837 h 3099661"/>
              <a:gd name="connsiteX113" fmla="*/ 4422183 w 11649559"/>
              <a:gd name="connsiteY113" fmla="*/ 1487837 h 3099661"/>
              <a:gd name="connsiteX114" fmla="*/ 4422183 w 11649559"/>
              <a:gd name="connsiteY114" fmla="*/ 1487837 h 3099661"/>
              <a:gd name="connsiteX115" fmla="*/ 4597830 w 11649559"/>
              <a:gd name="connsiteY115" fmla="*/ 1487837 h 3099661"/>
              <a:gd name="connsiteX116" fmla="*/ 4597830 w 11649559"/>
              <a:gd name="connsiteY116" fmla="*/ 1524000 h 3099661"/>
              <a:gd name="connsiteX117" fmla="*/ 4737315 w 11649559"/>
              <a:gd name="connsiteY117" fmla="*/ 1524000 h 3099661"/>
              <a:gd name="connsiteX118" fmla="*/ 4737315 w 11649559"/>
              <a:gd name="connsiteY118" fmla="*/ 1560163 h 3099661"/>
              <a:gd name="connsiteX119" fmla="*/ 4840637 w 11649559"/>
              <a:gd name="connsiteY119" fmla="*/ 1560163 h 3099661"/>
              <a:gd name="connsiteX120" fmla="*/ 4840637 w 11649559"/>
              <a:gd name="connsiteY120" fmla="*/ 1575661 h 3099661"/>
              <a:gd name="connsiteX121" fmla="*/ 4938793 w 11649559"/>
              <a:gd name="connsiteY121" fmla="*/ 1575661 h 3099661"/>
              <a:gd name="connsiteX122" fmla="*/ 4938793 w 11649559"/>
              <a:gd name="connsiteY122" fmla="*/ 1601492 h 3099661"/>
              <a:gd name="connsiteX123" fmla="*/ 4980122 w 11649559"/>
              <a:gd name="connsiteY123" fmla="*/ 1601492 h 3099661"/>
              <a:gd name="connsiteX124" fmla="*/ 4980122 w 11649559"/>
              <a:gd name="connsiteY124" fmla="*/ 1637654 h 3099661"/>
              <a:gd name="connsiteX125" fmla="*/ 5000786 w 11649559"/>
              <a:gd name="connsiteY125" fmla="*/ 1637654 h 3099661"/>
              <a:gd name="connsiteX126" fmla="*/ 5000786 w 11649559"/>
              <a:gd name="connsiteY126" fmla="*/ 1684149 h 3099661"/>
              <a:gd name="connsiteX127" fmla="*/ 5067945 w 11649559"/>
              <a:gd name="connsiteY127" fmla="*/ 1684149 h 3099661"/>
              <a:gd name="connsiteX128" fmla="*/ 5067945 w 11649559"/>
              <a:gd name="connsiteY128" fmla="*/ 1704814 h 3099661"/>
              <a:gd name="connsiteX129" fmla="*/ 5104108 w 11649559"/>
              <a:gd name="connsiteY129" fmla="*/ 1704814 h 3099661"/>
              <a:gd name="connsiteX130" fmla="*/ 5104108 w 11649559"/>
              <a:gd name="connsiteY130" fmla="*/ 1740976 h 3099661"/>
              <a:gd name="connsiteX131" fmla="*/ 5202264 w 11649559"/>
              <a:gd name="connsiteY131" fmla="*/ 1740976 h 3099661"/>
              <a:gd name="connsiteX132" fmla="*/ 5202264 w 11649559"/>
              <a:gd name="connsiteY132" fmla="*/ 1839132 h 3099661"/>
              <a:gd name="connsiteX133" fmla="*/ 5383078 w 11649559"/>
              <a:gd name="connsiteY133" fmla="*/ 1839132 h 3099661"/>
              <a:gd name="connsiteX134" fmla="*/ 5383078 w 11649559"/>
              <a:gd name="connsiteY134" fmla="*/ 1890793 h 3099661"/>
              <a:gd name="connsiteX135" fmla="*/ 5610386 w 11649559"/>
              <a:gd name="connsiteY135" fmla="*/ 1890793 h 3099661"/>
              <a:gd name="connsiteX136" fmla="*/ 5610386 w 11649559"/>
              <a:gd name="connsiteY136" fmla="*/ 1926956 h 3099661"/>
              <a:gd name="connsiteX137" fmla="*/ 5904854 w 11649559"/>
              <a:gd name="connsiteY137" fmla="*/ 1926956 h 3099661"/>
              <a:gd name="connsiteX138" fmla="*/ 5904854 w 11649559"/>
              <a:gd name="connsiteY138" fmla="*/ 1968285 h 3099661"/>
              <a:gd name="connsiteX139" fmla="*/ 6049505 w 11649559"/>
              <a:gd name="connsiteY139" fmla="*/ 1968285 h 3099661"/>
              <a:gd name="connsiteX140" fmla="*/ 6049505 w 11649559"/>
              <a:gd name="connsiteY140" fmla="*/ 1999282 h 3099661"/>
              <a:gd name="connsiteX141" fmla="*/ 6209654 w 11649559"/>
              <a:gd name="connsiteY141" fmla="*/ 1999282 h 3099661"/>
              <a:gd name="connsiteX142" fmla="*/ 6209654 w 11649559"/>
              <a:gd name="connsiteY142" fmla="*/ 2040610 h 3099661"/>
              <a:gd name="connsiteX143" fmla="*/ 6245817 w 11649559"/>
              <a:gd name="connsiteY143" fmla="*/ 2040610 h 3099661"/>
              <a:gd name="connsiteX144" fmla="*/ 6245817 w 11649559"/>
              <a:gd name="connsiteY144" fmla="*/ 2071607 h 3099661"/>
              <a:gd name="connsiteX145" fmla="*/ 6276813 w 11649559"/>
              <a:gd name="connsiteY145" fmla="*/ 2071607 h 3099661"/>
              <a:gd name="connsiteX146" fmla="*/ 6349139 w 11649559"/>
              <a:gd name="connsiteY146" fmla="*/ 2071607 h 3099661"/>
              <a:gd name="connsiteX147" fmla="*/ 6349139 w 11649559"/>
              <a:gd name="connsiteY147" fmla="*/ 2128434 h 3099661"/>
              <a:gd name="connsiteX148" fmla="*/ 6385301 w 11649559"/>
              <a:gd name="connsiteY148" fmla="*/ 2128434 h 3099661"/>
              <a:gd name="connsiteX149" fmla="*/ 6385301 w 11649559"/>
              <a:gd name="connsiteY149" fmla="*/ 2159431 h 3099661"/>
              <a:gd name="connsiteX150" fmla="*/ 6524786 w 11649559"/>
              <a:gd name="connsiteY150" fmla="*/ 2159431 h 3099661"/>
              <a:gd name="connsiteX151" fmla="*/ 6524786 w 11649559"/>
              <a:gd name="connsiteY151" fmla="*/ 2221424 h 3099661"/>
              <a:gd name="connsiteX152" fmla="*/ 6545451 w 11649559"/>
              <a:gd name="connsiteY152" fmla="*/ 2221424 h 3099661"/>
              <a:gd name="connsiteX153" fmla="*/ 6545451 w 11649559"/>
              <a:gd name="connsiteY153" fmla="*/ 2252421 h 3099661"/>
              <a:gd name="connsiteX154" fmla="*/ 6571281 w 11649559"/>
              <a:gd name="connsiteY154" fmla="*/ 2252421 h 3099661"/>
              <a:gd name="connsiteX155" fmla="*/ 6571281 w 11649559"/>
              <a:gd name="connsiteY155" fmla="*/ 2304082 h 3099661"/>
              <a:gd name="connsiteX156" fmla="*/ 6808922 w 11649559"/>
              <a:gd name="connsiteY156" fmla="*/ 2304082 h 3099661"/>
              <a:gd name="connsiteX157" fmla="*/ 6808922 w 11649559"/>
              <a:gd name="connsiteY157" fmla="*/ 2355743 h 3099661"/>
              <a:gd name="connsiteX158" fmla="*/ 7248040 w 11649559"/>
              <a:gd name="connsiteY158" fmla="*/ 2355743 h 3099661"/>
              <a:gd name="connsiteX159" fmla="*/ 7248040 w 11649559"/>
              <a:gd name="connsiteY159" fmla="*/ 2412570 h 3099661"/>
              <a:gd name="connsiteX160" fmla="*/ 7532176 w 11649559"/>
              <a:gd name="connsiteY160" fmla="*/ 2412570 h 3099661"/>
              <a:gd name="connsiteX161" fmla="*/ 7532176 w 11649559"/>
              <a:gd name="connsiteY161" fmla="*/ 2469397 h 3099661"/>
              <a:gd name="connsiteX162" fmla="*/ 8947688 w 11649559"/>
              <a:gd name="connsiteY162" fmla="*/ 2469397 h 3099661"/>
              <a:gd name="connsiteX163" fmla="*/ 8947688 w 11649559"/>
              <a:gd name="connsiteY163" fmla="*/ 2521058 h 3099661"/>
              <a:gd name="connsiteX164" fmla="*/ 8947688 w 11649559"/>
              <a:gd name="connsiteY164" fmla="*/ 2577885 h 3099661"/>
              <a:gd name="connsiteX165" fmla="*/ 9464298 w 11649559"/>
              <a:gd name="connsiteY165" fmla="*/ 2577885 h 3099661"/>
              <a:gd name="connsiteX166" fmla="*/ 9464298 w 11649559"/>
              <a:gd name="connsiteY166" fmla="*/ 2727702 h 3099661"/>
              <a:gd name="connsiteX167" fmla="*/ 10058400 w 11649559"/>
              <a:gd name="connsiteY167" fmla="*/ 2727702 h 3099661"/>
              <a:gd name="connsiteX168" fmla="*/ 10058400 w 11649559"/>
              <a:gd name="connsiteY168" fmla="*/ 2903349 h 3099661"/>
              <a:gd name="connsiteX169" fmla="*/ 10998630 w 11649559"/>
              <a:gd name="connsiteY169" fmla="*/ 2903349 h 3099661"/>
              <a:gd name="connsiteX170" fmla="*/ 10998630 w 11649559"/>
              <a:gd name="connsiteY170" fmla="*/ 3094495 h 3099661"/>
              <a:gd name="connsiteX171" fmla="*/ 11649559 w 11649559"/>
              <a:gd name="connsiteY171" fmla="*/ 3094495 h 3099661"/>
              <a:gd name="connsiteX172" fmla="*/ 11649559 w 11649559"/>
              <a:gd name="connsiteY172" fmla="*/ 3099661 h 3099661"/>
              <a:gd name="connsiteX0" fmla="*/ 0 w 11649559"/>
              <a:gd name="connsiteY0" fmla="*/ 0 h 3099661"/>
              <a:gd name="connsiteX1" fmla="*/ 191145 w 11649559"/>
              <a:gd name="connsiteY1" fmla="*/ 0 h 3099661"/>
              <a:gd name="connsiteX2" fmla="*/ 191145 w 11649559"/>
              <a:gd name="connsiteY2" fmla="*/ 41329 h 3099661"/>
              <a:gd name="connsiteX3" fmla="*/ 263471 w 11649559"/>
              <a:gd name="connsiteY3" fmla="*/ 41329 h 3099661"/>
              <a:gd name="connsiteX4" fmla="*/ 263471 w 11649559"/>
              <a:gd name="connsiteY4" fmla="*/ 41329 h 3099661"/>
              <a:gd name="connsiteX5" fmla="*/ 377125 w 11649559"/>
              <a:gd name="connsiteY5" fmla="*/ 41329 h 3099661"/>
              <a:gd name="connsiteX6" fmla="*/ 377125 w 11649559"/>
              <a:gd name="connsiteY6" fmla="*/ 98156 h 3099661"/>
              <a:gd name="connsiteX7" fmla="*/ 563105 w 11649559"/>
              <a:gd name="connsiteY7" fmla="*/ 98156 h 3099661"/>
              <a:gd name="connsiteX8" fmla="*/ 563105 w 11649559"/>
              <a:gd name="connsiteY8" fmla="*/ 154983 h 3099661"/>
              <a:gd name="connsiteX9" fmla="*/ 609600 w 11649559"/>
              <a:gd name="connsiteY9" fmla="*/ 154983 h 3099661"/>
              <a:gd name="connsiteX10" fmla="*/ 609600 w 11649559"/>
              <a:gd name="connsiteY10" fmla="*/ 170482 h 3099661"/>
              <a:gd name="connsiteX11" fmla="*/ 661261 w 11649559"/>
              <a:gd name="connsiteY11" fmla="*/ 170482 h 3099661"/>
              <a:gd name="connsiteX12" fmla="*/ 661261 w 11649559"/>
              <a:gd name="connsiteY12" fmla="*/ 196312 h 3099661"/>
              <a:gd name="connsiteX13" fmla="*/ 749084 w 11649559"/>
              <a:gd name="connsiteY13" fmla="*/ 196312 h 3099661"/>
              <a:gd name="connsiteX14" fmla="*/ 749084 w 11649559"/>
              <a:gd name="connsiteY14" fmla="*/ 227309 h 3099661"/>
              <a:gd name="connsiteX15" fmla="*/ 950562 w 11649559"/>
              <a:gd name="connsiteY15" fmla="*/ 227309 h 3099661"/>
              <a:gd name="connsiteX16" fmla="*/ 950562 w 11649559"/>
              <a:gd name="connsiteY16" fmla="*/ 237641 h 3099661"/>
              <a:gd name="connsiteX17" fmla="*/ 986725 w 11649559"/>
              <a:gd name="connsiteY17" fmla="*/ 237641 h 3099661"/>
              <a:gd name="connsiteX18" fmla="*/ 986725 w 11649559"/>
              <a:gd name="connsiteY18" fmla="*/ 273804 h 3099661"/>
              <a:gd name="connsiteX19" fmla="*/ 997057 w 11649559"/>
              <a:gd name="connsiteY19" fmla="*/ 273804 h 3099661"/>
              <a:gd name="connsiteX20" fmla="*/ 997057 w 11649559"/>
              <a:gd name="connsiteY20" fmla="*/ 299634 h 3099661"/>
              <a:gd name="connsiteX21" fmla="*/ 1090047 w 11649559"/>
              <a:gd name="connsiteY21" fmla="*/ 299634 h 3099661"/>
              <a:gd name="connsiteX22" fmla="*/ 1090047 w 11649559"/>
              <a:gd name="connsiteY22" fmla="*/ 315132 h 3099661"/>
              <a:gd name="connsiteX23" fmla="*/ 1141708 w 11649559"/>
              <a:gd name="connsiteY23" fmla="*/ 315132 h 3099661"/>
              <a:gd name="connsiteX24" fmla="*/ 1141708 w 11649559"/>
              <a:gd name="connsiteY24" fmla="*/ 330631 h 3099661"/>
              <a:gd name="connsiteX25" fmla="*/ 1203701 w 11649559"/>
              <a:gd name="connsiteY25" fmla="*/ 330631 h 3099661"/>
              <a:gd name="connsiteX26" fmla="*/ 1203701 w 11649559"/>
              <a:gd name="connsiteY26" fmla="*/ 340963 h 3099661"/>
              <a:gd name="connsiteX27" fmla="*/ 1260528 w 11649559"/>
              <a:gd name="connsiteY27" fmla="*/ 340963 h 3099661"/>
              <a:gd name="connsiteX28" fmla="*/ 1260528 w 11649559"/>
              <a:gd name="connsiteY28" fmla="*/ 356461 h 3099661"/>
              <a:gd name="connsiteX29" fmla="*/ 1317356 w 11649559"/>
              <a:gd name="connsiteY29" fmla="*/ 356461 h 3099661"/>
              <a:gd name="connsiteX30" fmla="*/ 1317356 w 11649559"/>
              <a:gd name="connsiteY30" fmla="*/ 366793 h 3099661"/>
              <a:gd name="connsiteX31" fmla="*/ 1374183 w 11649559"/>
              <a:gd name="connsiteY31" fmla="*/ 366793 h 3099661"/>
              <a:gd name="connsiteX32" fmla="*/ 1374183 w 11649559"/>
              <a:gd name="connsiteY32" fmla="*/ 382292 h 3099661"/>
              <a:gd name="connsiteX33" fmla="*/ 1539498 w 11649559"/>
              <a:gd name="connsiteY33" fmla="*/ 382292 h 3099661"/>
              <a:gd name="connsiteX34" fmla="*/ 1539498 w 11649559"/>
              <a:gd name="connsiteY34" fmla="*/ 397790 h 3099661"/>
              <a:gd name="connsiteX35" fmla="*/ 1585993 w 11649559"/>
              <a:gd name="connsiteY35" fmla="*/ 397790 h 3099661"/>
              <a:gd name="connsiteX36" fmla="*/ 1585993 w 11649559"/>
              <a:gd name="connsiteY36" fmla="*/ 413288 h 3099661"/>
              <a:gd name="connsiteX37" fmla="*/ 1647986 w 11649559"/>
              <a:gd name="connsiteY37" fmla="*/ 413288 h 3099661"/>
              <a:gd name="connsiteX38" fmla="*/ 1647986 w 11649559"/>
              <a:gd name="connsiteY38" fmla="*/ 433953 h 3099661"/>
              <a:gd name="connsiteX39" fmla="*/ 1720312 w 11649559"/>
              <a:gd name="connsiteY39" fmla="*/ 433953 h 3099661"/>
              <a:gd name="connsiteX40" fmla="*/ 1720312 w 11649559"/>
              <a:gd name="connsiteY40" fmla="*/ 449451 h 3099661"/>
              <a:gd name="connsiteX41" fmla="*/ 1751308 w 11649559"/>
              <a:gd name="connsiteY41" fmla="*/ 449451 h 3099661"/>
              <a:gd name="connsiteX42" fmla="*/ 1751308 w 11649559"/>
              <a:gd name="connsiteY42" fmla="*/ 459783 h 3099661"/>
              <a:gd name="connsiteX43" fmla="*/ 1787471 w 11649559"/>
              <a:gd name="connsiteY43" fmla="*/ 459783 h 3099661"/>
              <a:gd name="connsiteX44" fmla="*/ 1787471 w 11649559"/>
              <a:gd name="connsiteY44" fmla="*/ 495946 h 3099661"/>
              <a:gd name="connsiteX45" fmla="*/ 1792637 w 11649559"/>
              <a:gd name="connsiteY45" fmla="*/ 495946 h 3099661"/>
              <a:gd name="connsiteX46" fmla="*/ 1792637 w 11649559"/>
              <a:gd name="connsiteY46" fmla="*/ 532109 h 3099661"/>
              <a:gd name="connsiteX47" fmla="*/ 1833966 w 11649559"/>
              <a:gd name="connsiteY47" fmla="*/ 532109 h 3099661"/>
              <a:gd name="connsiteX48" fmla="*/ 1833966 w 11649559"/>
              <a:gd name="connsiteY48" fmla="*/ 542441 h 3099661"/>
              <a:gd name="connsiteX49" fmla="*/ 1854630 w 11649559"/>
              <a:gd name="connsiteY49" fmla="*/ 542441 h 3099661"/>
              <a:gd name="connsiteX50" fmla="*/ 1854630 w 11649559"/>
              <a:gd name="connsiteY50" fmla="*/ 573437 h 3099661"/>
              <a:gd name="connsiteX51" fmla="*/ 1906291 w 11649559"/>
              <a:gd name="connsiteY51" fmla="*/ 573437 h 3099661"/>
              <a:gd name="connsiteX52" fmla="*/ 1906291 w 11649559"/>
              <a:gd name="connsiteY52" fmla="*/ 619932 h 3099661"/>
              <a:gd name="connsiteX53" fmla="*/ 1942454 w 11649559"/>
              <a:gd name="connsiteY53" fmla="*/ 619932 h 3099661"/>
              <a:gd name="connsiteX54" fmla="*/ 1942454 w 11649559"/>
              <a:gd name="connsiteY54" fmla="*/ 650929 h 3099661"/>
              <a:gd name="connsiteX55" fmla="*/ 1994115 w 11649559"/>
              <a:gd name="connsiteY55" fmla="*/ 650929 h 3099661"/>
              <a:gd name="connsiteX56" fmla="*/ 1994115 w 11649559"/>
              <a:gd name="connsiteY56" fmla="*/ 681926 h 3099661"/>
              <a:gd name="connsiteX57" fmla="*/ 2025112 w 11649559"/>
              <a:gd name="connsiteY57" fmla="*/ 681926 h 3099661"/>
              <a:gd name="connsiteX58" fmla="*/ 2025112 w 11649559"/>
              <a:gd name="connsiteY58" fmla="*/ 707756 h 3099661"/>
              <a:gd name="connsiteX59" fmla="*/ 2045776 w 11649559"/>
              <a:gd name="connsiteY59" fmla="*/ 707756 h 3099661"/>
              <a:gd name="connsiteX60" fmla="*/ 2045776 w 11649559"/>
              <a:gd name="connsiteY60" fmla="*/ 728421 h 3099661"/>
              <a:gd name="connsiteX61" fmla="*/ 2453898 w 11649559"/>
              <a:gd name="connsiteY61" fmla="*/ 728421 h 3099661"/>
              <a:gd name="connsiteX62" fmla="*/ 2453898 w 11649559"/>
              <a:gd name="connsiteY62" fmla="*/ 749085 h 3099661"/>
              <a:gd name="connsiteX63" fmla="*/ 2546888 w 11649559"/>
              <a:gd name="connsiteY63" fmla="*/ 749085 h 3099661"/>
              <a:gd name="connsiteX64" fmla="*/ 2546888 w 11649559"/>
              <a:gd name="connsiteY64" fmla="*/ 764583 h 3099661"/>
              <a:gd name="connsiteX65" fmla="*/ 2624379 w 11649559"/>
              <a:gd name="connsiteY65" fmla="*/ 764583 h 3099661"/>
              <a:gd name="connsiteX66" fmla="*/ 2624379 w 11649559"/>
              <a:gd name="connsiteY66" fmla="*/ 790414 h 3099661"/>
              <a:gd name="connsiteX67" fmla="*/ 2794861 w 11649559"/>
              <a:gd name="connsiteY67" fmla="*/ 790414 h 3099661"/>
              <a:gd name="connsiteX68" fmla="*/ 2794861 w 11649559"/>
              <a:gd name="connsiteY68" fmla="*/ 811078 h 3099661"/>
              <a:gd name="connsiteX69" fmla="*/ 2856854 w 11649559"/>
              <a:gd name="connsiteY69" fmla="*/ 811078 h 3099661"/>
              <a:gd name="connsiteX70" fmla="*/ 2856854 w 11649559"/>
              <a:gd name="connsiteY70" fmla="*/ 836909 h 3099661"/>
              <a:gd name="connsiteX71" fmla="*/ 2903349 w 11649559"/>
              <a:gd name="connsiteY71" fmla="*/ 836909 h 3099661"/>
              <a:gd name="connsiteX72" fmla="*/ 2903349 w 11649559"/>
              <a:gd name="connsiteY72" fmla="*/ 867905 h 3099661"/>
              <a:gd name="connsiteX73" fmla="*/ 2944678 w 11649559"/>
              <a:gd name="connsiteY73" fmla="*/ 867905 h 3099661"/>
              <a:gd name="connsiteX74" fmla="*/ 2944678 w 11649559"/>
              <a:gd name="connsiteY74" fmla="*/ 893736 h 3099661"/>
              <a:gd name="connsiteX75" fmla="*/ 3037667 w 11649559"/>
              <a:gd name="connsiteY75" fmla="*/ 893736 h 3099661"/>
              <a:gd name="connsiteX76" fmla="*/ 3037667 w 11649559"/>
              <a:gd name="connsiteY76" fmla="*/ 950563 h 3099661"/>
              <a:gd name="connsiteX77" fmla="*/ 3037667 w 11649559"/>
              <a:gd name="connsiteY77" fmla="*/ 950563 h 3099661"/>
              <a:gd name="connsiteX78" fmla="*/ 3058332 w 11649559"/>
              <a:gd name="connsiteY78" fmla="*/ 971228 h 3099661"/>
              <a:gd name="connsiteX79" fmla="*/ 3223647 w 11649559"/>
              <a:gd name="connsiteY79" fmla="*/ 971228 h 3099661"/>
              <a:gd name="connsiteX80" fmla="*/ 3223647 w 11649559"/>
              <a:gd name="connsiteY80" fmla="*/ 1028054 h 3099661"/>
              <a:gd name="connsiteX81" fmla="*/ 3378630 w 11649559"/>
              <a:gd name="connsiteY81" fmla="*/ 1028054 h 3099661"/>
              <a:gd name="connsiteX82" fmla="*/ 3378630 w 11649559"/>
              <a:gd name="connsiteY82" fmla="*/ 1059051 h 3099661"/>
              <a:gd name="connsiteX83" fmla="*/ 3430291 w 11649559"/>
              <a:gd name="connsiteY83" fmla="*/ 1059051 h 3099661"/>
              <a:gd name="connsiteX84" fmla="*/ 3430291 w 11649559"/>
              <a:gd name="connsiteY84" fmla="*/ 1059051 h 3099661"/>
              <a:gd name="connsiteX85" fmla="*/ 3456122 w 11649559"/>
              <a:gd name="connsiteY85" fmla="*/ 1084882 h 3099661"/>
              <a:gd name="connsiteX86" fmla="*/ 3471620 w 11649559"/>
              <a:gd name="connsiteY86" fmla="*/ 1100380 h 3099661"/>
              <a:gd name="connsiteX87" fmla="*/ 3605939 w 11649559"/>
              <a:gd name="connsiteY87" fmla="*/ 1100380 h 3099661"/>
              <a:gd name="connsiteX88" fmla="*/ 3605939 w 11649559"/>
              <a:gd name="connsiteY88" fmla="*/ 1126210 h 3099661"/>
              <a:gd name="connsiteX89" fmla="*/ 3657600 w 11649559"/>
              <a:gd name="connsiteY89" fmla="*/ 1126210 h 3099661"/>
              <a:gd name="connsiteX90" fmla="*/ 3657600 w 11649559"/>
              <a:gd name="connsiteY90" fmla="*/ 1152041 h 3099661"/>
              <a:gd name="connsiteX91" fmla="*/ 3693762 w 11649559"/>
              <a:gd name="connsiteY91" fmla="*/ 1152041 h 3099661"/>
              <a:gd name="connsiteX92" fmla="*/ 3693762 w 11649559"/>
              <a:gd name="connsiteY92" fmla="*/ 1188204 h 3099661"/>
              <a:gd name="connsiteX93" fmla="*/ 3776420 w 11649559"/>
              <a:gd name="connsiteY93" fmla="*/ 1188204 h 3099661"/>
              <a:gd name="connsiteX94" fmla="*/ 3776420 w 11649559"/>
              <a:gd name="connsiteY94" fmla="*/ 1208868 h 3099661"/>
              <a:gd name="connsiteX95" fmla="*/ 3879742 w 11649559"/>
              <a:gd name="connsiteY95" fmla="*/ 1208868 h 3099661"/>
              <a:gd name="connsiteX96" fmla="*/ 3879742 w 11649559"/>
              <a:gd name="connsiteY96" fmla="*/ 1219200 h 3099661"/>
              <a:gd name="connsiteX97" fmla="*/ 4003728 w 11649559"/>
              <a:gd name="connsiteY97" fmla="*/ 1219200 h 3099661"/>
              <a:gd name="connsiteX98" fmla="*/ 4003728 w 11649559"/>
              <a:gd name="connsiteY98" fmla="*/ 1260529 h 3099661"/>
              <a:gd name="connsiteX99" fmla="*/ 4029559 w 11649559"/>
              <a:gd name="connsiteY99" fmla="*/ 1260529 h 3099661"/>
              <a:gd name="connsiteX100" fmla="*/ 4029559 w 11649559"/>
              <a:gd name="connsiteY100" fmla="*/ 1286359 h 3099661"/>
              <a:gd name="connsiteX101" fmla="*/ 4200040 w 11649559"/>
              <a:gd name="connsiteY101" fmla="*/ 1286359 h 3099661"/>
              <a:gd name="connsiteX102" fmla="*/ 4200040 w 11649559"/>
              <a:gd name="connsiteY102" fmla="*/ 1312190 h 3099661"/>
              <a:gd name="connsiteX103" fmla="*/ 4231037 w 11649559"/>
              <a:gd name="connsiteY103" fmla="*/ 1312190 h 3099661"/>
              <a:gd name="connsiteX104" fmla="*/ 4231037 w 11649559"/>
              <a:gd name="connsiteY104" fmla="*/ 1343187 h 3099661"/>
              <a:gd name="connsiteX105" fmla="*/ 4231037 w 11649559"/>
              <a:gd name="connsiteY105" fmla="*/ 1343187 h 3099661"/>
              <a:gd name="connsiteX106" fmla="*/ 4269178 w 11649559"/>
              <a:gd name="connsiteY106" fmla="*/ 1350371 h 3099661"/>
              <a:gd name="connsiteX107" fmla="*/ 4473602 w 11649559"/>
              <a:gd name="connsiteY107" fmla="*/ 1278570 h 3099661"/>
              <a:gd name="connsiteX108" fmla="*/ 4287864 w 11649559"/>
              <a:gd name="connsiteY108" fmla="*/ 1431010 h 3099661"/>
              <a:gd name="connsiteX109" fmla="*/ 4339525 w 11649559"/>
              <a:gd name="connsiteY109" fmla="*/ 1431010 h 3099661"/>
              <a:gd name="connsiteX110" fmla="*/ 4339525 w 11649559"/>
              <a:gd name="connsiteY110" fmla="*/ 1456841 h 3099661"/>
              <a:gd name="connsiteX111" fmla="*/ 4365356 w 11649559"/>
              <a:gd name="connsiteY111" fmla="*/ 1456841 h 3099661"/>
              <a:gd name="connsiteX112" fmla="*/ 4365356 w 11649559"/>
              <a:gd name="connsiteY112" fmla="*/ 1487837 h 3099661"/>
              <a:gd name="connsiteX113" fmla="*/ 4422183 w 11649559"/>
              <a:gd name="connsiteY113" fmla="*/ 1487837 h 3099661"/>
              <a:gd name="connsiteX114" fmla="*/ 4422183 w 11649559"/>
              <a:gd name="connsiteY114" fmla="*/ 1487837 h 3099661"/>
              <a:gd name="connsiteX115" fmla="*/ 4597830 w 11649559"/>
              <a:gd name="connsiteY115" fmla="*/ 1487837 h 3099661"/>
              <a:gd name="connsiteX116" fmla="*/ 4597830 w 11649559"/>
              <a:gd name="connsiteY116" fmla="*/ 1524000 h 3099661"/>
              <a:gd name="connsiteX117" fmla="*/ 4737315 w 11649559"/>
              <a:gd name="connsiteY117" fmla="*/ 1524000 h 3099661"/>
              <a:gd name="connsiteX118" fmla="*/ 4737315 w 11649559"/>
              <a:gd name="connsiteY118" fmla="*/ 1560163 h 3099661"/>
              <a:gd name="connsiteX119" fmla="*/ 4840637 w 11649559"/>
              <a:gd name="connsiteY119" fmla="*/ 1560163 h 3099661"/>
              <a:gd name="connsiteX120" fmla="*/ 4840637 w 11649559"/>
              <a:gd name="connsiteY120" fmla="*/ 1575661 h 3099661"/>
              <a:gd name="connsiteX121" fmla="*/ 4938793 w 11649559"/>
              <a:gd name="connsiteY121" fmla="*/ 1575661 h 3099661"/>
              <a:gd name="connsiteX122" fmla="*/ 4938793 w 11649559"/>
              <a:gd name="connsiteY122" fmla="*/ 1601492 h 3099661"/>
              <a:gd name="connsiteX123" fmla="*/ 4980122 w 11649559"/>
              <a:gd name="connsiteY123" fmla="*/ 1601492 h 3099661"/>
              <a:gd name="connsiteX124" fmla="*/ 4980122 w 11649559"/>
              <a:gd name="connsiteY124" fmla="*/ 1637654 h 3099661"/>
              <a:gd name="connsiteX125" fmla="*/ 5000786 w 11649559"/>
              <a:gd name="connsiteY125" fmla="*/ 1637654 h 3099661"/>
              <a:gd name="connsiteX126" fmla="*/ 5000786 w 11649559"/>
              <a:gd name="connsiteY126" fmla="*/ 1684149 h 3099661"/>
              <a:gd name="connsiteX127" fmla="*/ 5067945 w 11649559"/>
              <a:gd name="connsiteY127" fmla="*/ 1684149 h 3099661"/>
              <a:gd name="connsiteX128" fmla="*/ 5067945 w 11649559"/>
              <a:gd name="connsiteY128" fmla="*/ 1704814 h 3099661"/>
              <a:gd name="connsiteX129" fmla="*/ 5104108 w 11649559"/>
              <a:gd name="connsiteY129" fmla="*/ 1704814 h 3099661"/>
              <a:gd name="connsiteX130" fmla="*/ 5104108 w 11649559"/>
              <a:gd name="connsiteY130" fmla="*/ 1740976 h 3099661"/>
              <a:gd name="connsiteX131" fmla="*/ 5202264 w 11649559"/>
              <a:gd name="connsiteY131" fmla="*/ 1740976 h 3099661"/>
              <a:gd name="connsiteX132" fmla="*/ 5202264 w 11649559"/>
              <a:gd name="connsiteY132" fmla="*/ 1839132 h 3099661"/>
              <a:gd name="connsiteX133" fmla="*/ 5383078 w 11649559"/>
              <a:gd name="connsiteY133" fmla="*/ 1839132 h 3099661"/>
              <a:gd name="connsiteX134" fmla="*/ 5383078 w 11649559"/>
              <a:gd name="connsiteY134" fmla="*/ 1890793 h 3099661"/>
              <a:gd name="connsiteX135" fmla="*/ 5610386 w 11649559"/>
              <a:gd name="connsiteY135" fmla="*/ 1890793 h 3099661"/>
              <a:gd name="connsiteX136" fmla="*/ 5610386 w 11649559"/>
              <a:gd name="connsiteY136" fmla="*/ 1926956 h 3099661"/>
              <a:gd name="connsiteX137" fmla="*/ 5904854 w 11649559"/>
              <a:gd name="connsiteY137" fmla="*/ 1926956 h 3099661"/>
              <a:gd name="connsiteX138" fmla="*/ 5904854 w 11649559"/>
              <a:gd name="connsiteY138" fmla="*/ 1968285 h 3099661"/>
              <a:gd name="connsiteX139" fmla="*/ 6049505 w 11649559"/>
              <a:gd name="connsiteY139" fmla="*/ 1968285 h 3099661"/>
              <a:gd name="connsiteX140" fmla="*/ 6049505 w 11649559"/>
              <a:gd name="connsiteY140" fmla="*/ 1999282 h 3099661"/>
              <a:gd name="connsiteX141" fmla="*/ 6209654 w 11649559"/>
              <a:gd name="connsiteY141" fmla="*/ 1999282 h 3099661"/>
              <a:gd name="connsiteX142" fmla="*/ 6209654 w 11649559"/>
              <a:gd name="connsiteY142" fmla="*/ 2040610 h 3099661"/>
              <a:gd name="connsiteX143" fmla="*/ 6245817 w 11649559"/>
              <a:gd name="connsiteY143" fmla="*/ 2040610 h 3099661"/>
              <a:gd name="connsiteX144" fmla="*/ 6245817 w 11649559"/>
              <a:gd name="connsiteY144" fmla="*/ 2071607 h 3099661"/>
              <a:gd name="connsiteX145" fmla="*/ 6276813 w 11649559"/>
              <a:gd name="connsiteY145" fmla="*/ 2071607 h 3099661"/>
              <a:gd name="connsiteX146" fmla="*/ 6349139 w 11649559"/>
              <a:gd name="connsiteY146" fmla="*/ 2071607 h 3099661"/>
              <a:gd name="connsiteX147" fmla="*/ 6349139 w 11649559"/>
              <a:gd name="connsiteY147" fmla="*/ 2128434 h 3099661"/>
              <a:gd name="connsiteX148" fmla="*/ 6385301 w 11649559"/>
              <a:gd name="connsiteY148" fmla="*/ 2128434 h 3099661"/>
              <a:gd name="connsiteX149" fmla="*/ 6385301 w 11649559"/>
              <a:gd name="connsiteY149" fmla="*/ 2159431 h 3099661"/>
              <a:gd name="connsiteX150" fmla="*/ 6524786 w 11649559"/>
              <a:gd name="connsiteY150" fmla="*/ 2159431 h 3099661"/>
              <a:gd name="connsiteX151" fmla="*/ 6524786 w 11649559"/>
              <a:gd name="connsiteY151" fmla="*/ 2221424 h 3099661"/>
              <a:gd name="connsiteX152" fmla="*/ 6545451 w 11649559"/>
              <a:gd name="connsiteY152" fmla="*/ 2221424 h 3099661"/>
              <a:gd name="connsiteX153" fmla="*/ 6545451 w 11649559"/>
              <a:gd name="connsiteY153" fmla="*/ 2252421 h 3099661"/>
              <a:gd name="connsiteX154" fmla="*/ 6571281 w 11649559"/>
              <a:gd name="connsiteY154" fmla="*/ 2252421 h 3099661"/>
              <a:gd name="connsiteX155" fmla="*/ 6571281 w 11649559"/>
              <a:gd name="connsiteY155" fmla="*/ 2304082 h 3099661"/>
              <a:gd name="connsiteX156" fmla="*/ 6808922 w 11649559"/>
              <a:gd name="connsiteY156" fmla="*/ 2304082 h 3099661"/>
              <a:gd name="connsiteX157" fmla="*/ 6808922 w 11649559"/>
              <a:gd name="connsiteY157" fmla="*/ 2355743 h 3099661"/>
              <a:gd name="connsiteX158" fmla="*/ 7248040 w 11649559"/>
              <a:gd name="connsiteY158" fmla="*/ 2355743 h 3099661"/>
              <a:gd name="connsiteX159" fmla="*/ 7248040 w 11649559"/>
              <a:gd name="connsiteY159" fmla="*/ 2412570 h 3099661"/>
              <a:gd name="connsiteX160" fmla="*/ 7532176 w 11649559"/>
              <a:gd name="connsiteY160" fmla="*/ 2412570 h 3099661"/>
              <a:gd name="connsiteX161" fmla="*/ 7532176 w 11649559"/>
              <a:gd name="connsiteY161" fmla="*/ 2469397 h 3099661"/>
              <a:gd name="connsiteX162" fmla="*/ 8947688 w 11649559"/>
              <a:gd name="connsiteY162" fmla="*/ 2469397 h 3099661"/>
              <a:gd name="connsiteX163" fmla="*/ 8947688 w 11649559"/>
              <a:gd name="connsiteY163" fmla="*/ 2521058 h 3099661"/>
              <a:gd name="connsiteX164" fmla="*/ 8947688 w 11649559"/>
              <a:gd name="connsiteY164" fmla="*/ 2577885 h 3099661"/>
              <a:gd name="connsiteX165" fmla="*/ 9464298 w 11649559"/>
              <a:gd name="connsiteY165" fmla="*/ 2577885 h 3099661"/>
              <a:gd name="connsiteX166" fmla="*/ 9464298 w 11649559"/>
              <a:gd name="connsiteY166" fmla="*/ 2727702 h 3099661"/>
              <a:gd name="connsiteX167" fmla="*/ 10058400 w 11649559"/>
              <a:gd name="connsiteY167" fmla="*/ 2727702 h 3099661"/>
              <a:gd name="connsiteX168" fmla="*/ 10058400 w 11649559"/>
              <a:gd name="connsiteY168" fmla="*/ 2903349 h 3099661"/>
              <a:gd name="connsiteX169" fmla="*/ 10998630 w 11649559"/>
              <a:gd name="connsiteY169" fmla="*/ 2903349 h 3099661"/>
              <a:gd name="connsiteX170" fmla="*/ 10998630 w 11649559"/>
              <a:gd name="connsiteY170" fmla="*/ 3094495 h 3099661"/>
              <a:gd name="connsiteX171" fmla="*/ 11649559 w 11649559"/>
              <a:gd name="connsiteY171" fmla="*/ 3094495 h 3099661"/>
              <a:gd name="connsiteX172" fmla="*/ 11649559 w 11649559"/>
              <a:gd name="connsiteY172" fmla="*/ 3099661 h 3099661"/>
              <a:gd name="connsiteX0" fmla="*/ 0 w 11649559"/>
              <a:gd name="connsiteY0" fmla="*/ 0 h 3099661"/>
              <a:gd name="connsiteX1" fmla="*/ 191145 w 11649559"/>
              <a:gd name="connsiteY1" fmla="*/ 0 h 3099661"/>
              <a:gd name="connsiteX2" fmla="*/ 191145 w 11649559"/>
              <a:gd name="connsiteY2" fmla="*/ 41329 h 3099661"/>
              <a:gd name="connsiteX3" fmla="*/ 263471 w 11649559"/>
              <a:gd name="connsiteY3" fmla="*/ 41329 h 3099661"/>
              <a:gd name="connsiteX4" fmla="*/ 263471 w 11649559"/>
              <a:gd name="connsiteY4" fmla="*/ 41329 h 3099661"/>
              <a:gd name="connsiteX5" fmla="*/ 377125 w 11649559"/>
              <a:gd name="connsiteY5" fmla="*/ 41329 h 3099661"/>
              <a:gd name="connsiteX6" fmla="*/ 377125 w 11649559"/>
              <a:gd name="connsiteY6" fmla="*/ 98156 h 3099661"/>
              <a:gd name="connsiteX7" fmla="*/ 563105 w 11649559"/>
              <a:gd name="connsiteY7" fmla="*/ 98156 h 3099661"/>
              <a:gd name="connsiteX8" fmla="*/ 563105 w 11649559"/>
              <a:gd name="connsiteY8" fmla="*/ 154983 h 3099661"/>
              <a:gd name="connsiteX9" fmla="*/ 609600 w 11649559"/>
              <a:gd name="connsiteY9" fmla="*/ 154983 h 3099661"/>
              <a:gd name="connsiteX10" fmla="*/ 609600 w 11649559"/>
              <a:gd name="connsiteY10" fmla="*/ 170482 h 3099661"/>
              <a:gd name="connsiteX11" fmla="*/ 661261 w 11649559"/>
              <a:gd name="connsiteY11" fmla="*/ 170482 h 3099661"/>
              <a:gd name="connsiteX12" fmla="*/ 661261 w 11649559"/>
              <a:gd name="connsiteY12" fmla="*/ 196312 h 3099661"/>
              <a:gd name="connsiteX13" fmla="*/ 749084 w 11649559"/>
              <a:gd name="connsiteY13" fmla="*/ 196312 h 3099661"/>
              <a:gd name="connsiteX14" fmla="*/ 749084 w 11649559"/>
              <a:gd name="connsiteY14" fmla="*/ 227309 h 3099661"/>
              <a:gd name="connsiteX15" fmla="*/ 950562 w 11649559"/>
              <a:gd name="connsiteY15" fmla="*/ 227309 h 3099661"/>
              <a:gd name="connsiteX16" fmla="*/ 950562 w 11649559"/>
              <a:gd name="connsiteY16" fmla="*/ 237641 h 3099661"/>
              <a:gd name="connsiteX17" fmla="*/ 986725 w 11649559"/>
              <a:gd name="connsiteY17" fmla="*/ 237641 h 3099661"/>
              <a:gd name="connsiteX18" fmla="*/ 986725 w 11649559"/>
              <a:gd name="connsiteY18" fmla="*/ 273804 h 3099661"/>
              <a:gd name="connsiteX19" fmla="*/ 997057 w 11649559"/>
              <a:gd name="connsiteY19" fmla="*/ 273804 h 3099661"/>
              <a:gd name="connsiteX20" fmla="*/ 997057 w 11649559"/>
              <a:gd name="connsiteY20" fmla="*/ 299634 h 3099661"/>
              <a:gd name="connsiteX21" fmla="*/ 1090047 w 11649559"/>
              <a:gd name="connsiteY21" fmla="*/ 299634 h 3099661"/>
              <a:gd name="connsiteX22" fmla="*/ 1090047 w 11649559"/>
              <a:gd name="connsiteY22" fmla="*/ 315132 h 3099661"/>
              <a:gd name="connsiteX23" fmla="*/ 1141708 w 11649559"/>
              <a:gd name="connsiteY23" fmla="*/ 315132 h 3099661"/>
              <a:gd name="connsiteX24" fmla="*/ 1141708 w 11649559"/>
              <a:gd name="connsiteY24" fmla="*/ 330631 h 3099661"/>
              <a:gd name="connsiteX25" fmla="*/ 1203701 w 11649559"/>
              <a:gd name="connsiteY25" fmla="*/ 330631 h 3099661"/>
              <a:gd name="connsiteX26" fmla="*/ 1203701 w 11649559"/>
              <a:gd name="connsiteY26" fmla="*/ 340963 h 3099661"/>
              <a:gd name="connsiteX27" fmla="*/ 1260528 w 11649559"/>
              <a:gd name="connsiteY27" fmla="*/ 340963 h 3099661"/>
              <a:gd name="connsiteX28" fmla="*/ 1260528 w 11649559"/>
              <a:gd name="connsiteY28" fmla="*/ 356461 h 3099661"/>
              <a:gd name="connsiteX29" fmla="*/ 1317356 w 11649559"/>
              <a:gd name="connsiteY29" fmla="*/ 356461 h 3099661"/>
              <a:gd name="connsiteX30" fmla="*/ 1317356 w 11649559"/>
              <a:gd name="connsiteY30" fmla="*/ 366793 h 3099661"/>
              <a:gd name="connsiteX31" fmla="*/ 1374183 w 11649559"/>
              <a:gd name="connsiteY31" fmla="*/ 366793 h 3099661"/>
              <a:gd name="connsiteX32" fmla="*/ 1374183 w 11649559"/>
              <a:gd name="connsiteY32" fmla="*/ 382292 h 3099661"/>
              <a:gd name="connsiteX33" fmla="*/ 1539498 w 11649559"/>
              <a:gd name="connsiteY33" fmla="*/ 382292 h 3099661"/>
              <a:gd name="connsiteX34" fmla="*/ 1539498 w 11649559"/>
              <a:gd name="connsiteY34" fmla="*/ 397790 h 3099661"/>
              <a:gd name="connsiteX35" fmla="*/ 1585993 w 11649559"/>
              <a:gd name="connsiteY35" fmla="*/ 397790 h 3099661"/>
              <a:gd name="connsiteX36" fmla="*/ 1585993 w 11649559"/>
              <a:gd name="connsiteY36" fmla="*/ 413288 h 3099661"/>
              <a:gd name="connsiteX37" fmla="*/ 1647986 w 11649559"/>
              <a:gd name="connsiteY37" fmla="*/ 413288 h 3099661"/>
              <a:gd name="connsiteX38" fmla="*/ 1647986 w 11649559"/>
              <a:gd name="connsiteY38" fmla="*/ 433953 h 3099661"/>
              <a:gd name="connsiteX39" fmla="*/ 1720312 w 11649559"/>
              <a:gd name="connsiteY39" fmla="*/ 433953 h 3099661"/>
              <a:gd name="connsiteX40" fmla="*/ 1720312 w 11649559"/>
              <a:gd name="connsiteY40" fmla="*/ 449451 h 3099661"/>
              <a:gd name="connsiteX41" fmla="*/ 1751308 w 11649559"/>
              <a:gd name="connsiteY41" fmla="*/ 449451 h 3099661"/>
              <a:gd name="connsiteX42" fmla="*/ 1751308 w 11649559"/>
              <a:gd name="connsiteY42" fmla="*/ 459783 h 3099661"/>
              <a:gd name="connsiteX43" fmla="*/ 1787471 w 11649559"/>
              <a:gd name="connsiteY43" fmla="*/ 459783 h 3099661"/>
              <a:gd name="connsiteX44" fmla="*/ 1787471 w 11649559"/>
              <a:gd name="connsiteY44" fmla="*/ 495946 h 3099661"/>
              <a:gd name="connsiteX45" fmla="*/ 1792637 w 11649559"/>
              <a:gd name="connsiteY45" fmla="*/ 495946 h 3099661"/>
              <a:gd name="connsiteX46" fmla="*/ 1792637 w 11649559"/>
              <a:gd name="connsiteY46" fmla="*/ 532109 h 3099661"/>
              <a:gd name="connsiteX47" fmla="*/ 1833966 w 11649559"/>
              <a:gd name="connsiteY47" fmla="*/ 532109 h 3099661"/>
              <a:gd name="connsiteX48" fmla="*/ 1833966 w 11649559"/>
              <a:gd name="connsiteY48" fmla="*/ 542441 h 3099661"/>
              <a:gd name="connsiteX49" fmla="*/ 1854630 w 11649559"/>
              <a:gd name="connsiteY49" fmla="*/ 542441 h 3099661"/>
              <a:gd name="connsiteX50" fmla="*/ 1854630 w 11649559"/>
              <a:gd name="connsiteY50" fmla="*/ 573437 h 3099661"/>
              <a:gd name="connsiteX51" fmla="*/ 1906291 w 11649559"/>
              <a:gd name="connsiteY51" fmla="*/ 573437 h 3099661"/>
              <a:gd name="connsiteX52" fmla="*/ 1906291 w 11649559"/>
              <a:gd name="connsiteY52" fmla="*/ 619932 h 3099661"/>
              <a:gd name="connsiteX53" fmla="*/ 1942454 w 11649559"/>
              <a:gd name="connsiteY53" fmla="*/ 619932 h 3099661"/>
              <a:gd name="connsiteX54" fmla="*/ 1942454 w 11649559"/>
              <a:gd name="connsiteY54" fmla="*/ 650929 h 3099661"/>
              <a:gd name="connsiteX55" fmla="*/ 1994115 w 11649559"/>
              <a:gd name="connsiteY55" fmla="*/ 650929 h 3099661"/>
              <a:gd name="connsiteX56" fmla="*/ 1994115 w 11649559"/>
              <a:gd name="connsiteY56" fmla="*/ 681926 h 3099661"/>
              <a:gd name="connsiteX57" fmla="*/ 2025112 w 11649559"/>
              <a:gd name="connsiteY57" fmla="*/ 681926 h 3099661"/>
              <a:gd name="connsiteX58" fmla="*/ 2025112 w 11649559"/>
              <a:gd name="connsiteY58" fmla="*/ 707756 h 3099661"/>
              <a:gd name="connsiteX59" fmla="*/ 2045776 w 11649559"/>
              <a:gd name="connsiteY59" fmla="*/ 707756 h 3099661"/>
              <a:gd name="connsiteX60" fmla="*/ 2045776 w 11649559"/>
              <a:gd name="connsiteY60" fmla="*/ 728421 h 3099661"/>
              <a:gd name="connsiteX61" fmla="*/ 2453898 w 11649559"/>
              <a:gd name="connsiteY61" fmla="*/ 728421 h 3099661"/>
              <a:gd name="connsiteX62" fmla="*/ 2453898 w 11649559"/>
              <a:gd name="connsiteY62" fmla="*/ 749085 h 3099661"/>
              <a:gd name="connsiteX63" fmla="*/ 2546888 w 11649559"/>
              <a:gd name="connsiteY63" fmla="*/ 749085 h 3099661"/>
              <a:gd name="connsiteX64" fmla="*/ 2546888 w 11649559"/>
              <a:gd name="connsiteY64" fmla="*/ 764583 h 3099661"/>
              <a:gd name="connsiteX65" fmla="*/ 2624379 w 11649559"/>
              <a:gd name="connsiteY65" fmla="*/ 764583 h 3099661"/>
              <a:gd name="connsiteX66" fmla="*/ 2624379 w 11649559"/>
              <a:gd name="connsiteY66" fmla="*/ 790414 h 3099661"/>
              <a:gd name="connsiteX67" fmla="*/ 2794861 w 11649559"/>
              <a:gd name="connsiteY67" fmla="*/ 790414 h 3099661"/>
              <a:gd name="connsiteX68" fmla="*/ 2794861 w 11649559"/>
              <a:gd name="connsiteY68" fmla="*/ 811078 h 3099661"/>
              <a:gd name="connsiteX69" fmla="*/ 2856854 w 11649559"/>
              <a:gd name="connsiteY69" fmla="*/ 811078 h 3099661"/>
              <a:gd name="connsiteX70" fmla="*/ 2856854 w 11649559"/>
              <a:gd name="connsiteY70" fmla="*/ 836909 h 3099661"/>
              <a:gd name="connsiteX71" fmla="*/ 2903349 w 11649559"/>
              <a:gd name="connsiteY71" fmla="*/ 836909 h 3099661"/>
              <a:gd name="connsiteX72" fmla="*/ 2903349 w 11649559"/>
              <a:gd name="connsiteY72" fmla="*/ 867905 h 3099661"/>
              <a:gd name="connsiteX73" fmla="*/ 2944678 w 11649559"/>
              <a:gd name="connsiteY73" fmla="*/ 867905 h 3099661"/>
              <a:gd name="connsiteX74" fmla="*/ 2944678 w 11649559"/>
              <a:gd name="connsiteY74" fmla="*/ 893736 h 3099661"/>
              <a:gd name="connsiteX75" fmla="*/ 3037667 w 11649559"/>
              <a:gd name="connsiteY75" fmla="*/ 893736 h 3099661"/>
              <a:gd name="connsiteX76" fmla="*/ 3037667 w 11649559"/>
              <a:gd name="connsiteY76" fmla="*/ 950563 h 3099661"/>
              <a:gd name="connsiteX77" fmla="*/ 3037667 w 11649559"/>
              <a:gd name="connsiteY77" fmla="*/ 950563 h 3099661"/>
              <a:gd name="connsiteX78" fmla="*/ 3058332 w 11649559"/>
              <a:gd name="connsiteY78" fmla="*/ 971228 h 3099661"/>
              <a:gd name="connsiteX79" fmla="*/ 3223647 w 11649559"/>
              <a:gd name="connsiteY79" fmla="*/ 971228 h 3099661"/>
              <a:gd name="connsiteX80" fmla="*/ 3223647 w 11649559"/>
              <a:gd name="connsiteY80" fmla="*/ 1028054 h 3099661"/>
              <a:gd name="connsiteX81" fmla="*/ 3378630 w 11649559"/>
              <a:gd name="connsiteY81" fmla="*/ 1028054 h 3099661"/>
              <a:gd name="connsiteX82" fmla="*/ 3378630 w 11649559"/>
              <a:gd name="connsiteY82" fmla="*/ 1059051 h 3099661"/>
              <a:gd name="connsiteX83" fmla="*/ 3430291 w 11649559"/>
              <a:gd name="connsiteY83" fmla="*/ 1059051 h 3099661"/>
              <a:gd name="connsiteX84" fmla="*/ 3430291 w 11649559"/>
              <a:gd name="connsiteY84" fmla="*/ 1059051 h 3099661"/>
              <a:gd name="connsiteX85" fmla="*/ 3456122 w 11649559"/>
              <a:gd name="connsiteY85" fmla="*/ 1084882 h 3099661"/>
              <a:gd name="connsiteX86" fmla="*/ 3471620 w 11649559"/>
              <a:gd name="connsiteY86" fmla="*/ 1100380 h 3099661"/>
              <a:gd name="connsiteX87" fmla="*/ 3605939 w 11649559"/>
              <a:gd name="connsiteY87" fmla="*/ 1100380 h 3099661"/>
              <a:gd name="connsiteX88" fmla="*/ 3605939 w 11649559"/>
              <a:gd name="connsiteY88" fmla="*/ 1126210 h 3099661"/>
              <a:gd name="connsiteX89" fmla="*/ 3657600 w 11649559"/>
              <a:gd name="connsiteY89" fmla="*/ 1126210 h 3099661"/>
              <a:gd name="connsiteX90" fmla="*/ 3657600 w 11649559"/>
              <a:gd name="connsiteY90" fmla="*/ 1152041 h 3099661"/>
              <a:gd name="connsiteX91" fmla="*/ 3693762 w 11649559"/>
              <a:gd name="connsiteY91" fmla="*/ 1152041 h 3099661"/>
              <a:gd name="connsiteX92" fmla="*/ 3693762 w 11649559"/>
              <a:gd name="connsiteY92" fmla="*/ 1188204 h 3099661"/>
              <a:gd name="connsiteX93" fmla="*/ 3776420 w 11649559"/>
              <a:gd name="connsiteY93" fmla="*/ 1188204 h 3099661"/>
              <a:gd name="connsiteX94" fmla="*/ 3776420 w 11649559"/>
              <a:gd name="connsiteY94" fmla="*/ 1208868 h 3099661"/>
              <a:gd name="connsiteX95" fmla="*/ 3879742 w 11649559"/>
              <a:gd name="connsiteY95" fmla="*/ 1208868 h 3099661"/>
              <a:gd name="connsiteX96" fmla="*/ 3879742 w 11649559"/>
              <a:gd name="connsiteY96" fmla="*/ 1219200 h 3099661"/>
              <a:gd name="connsiteX97" fmla="*/ 4003728 w 11649559"/>
              <a:gd name="connsiteY97" fmla="*/ 1219200 h 3099661"/>
              <a:gd name="connsiteX98" fmla="*/ 4003728 w 11649559"/>
              <a:gd name="connsiteY98" fmla="*/ 1260529 h 3099661"/>
              <a:gd name="connsiteX99" fmla="*/ 4029559 w 11649559"/>
              <a:gd name="connsiteY99" fmla="*/ 1260529 h 3099661"/>
              <a:gd name="connsiteX100" fmla="*/ 4029559 w 11649559"/>
              <a:gd name="connsiteY100" fmla="*/ 1286359 h 3099661"/>
              <a:gd name="connsiteX101" fmla="*/ 4200040 w 11649559"/>
              <a:gd name="connsiteY101" fmla="*/ 1286359 h 3099661"/>
              <a:gd name="connsiteX102" fmla="*/ 4200040 w 11649559"/>
              <a:gd name="connsiteY102" fmla="*/ 1312190 h 3099661"/>
              <a:gd name="connsiteX103" fmla="*/ 4231037 w 11649559"/>
              <a:gd name="connsiteY103" fmla="*/ 1312190 h 3099661"/>
              <a:gd name="connsiteX104" fmla="*/ 4231037 w 11649559"/>
              <a:gd name="connsiteY104" fmla="*/ 1343187 h 3099661"/>
              <a:gd name="connsiteX105" fmla="*/ 4231037 w 11649559"/>
              <a:gd name="connsiteY105" fmla="*/ 1343187 h 3099661"/>
              <a:gd name="connsiteX106" fmla="*/ 4269178 w 11649559"/>
              <a:gd name="connsiteY106" fmla="*/ 1350371 h 3099661"/>
              <a:gd name="connsiteX107" fmla="*/ 4473602 w 11649559"/>
              <a:gd name="connsiteY107" fmla="*/ 1278570 h 3099661"/>
              <a:gd name="connsiteX108" fmla="*/ 4284353 w 11649559"/>
              <a:gd name="connsiteY108" fmla="*/ 1397915 h 3099661"/>
              <a:gd name="connsiteX109" fmla="*/ 4287864 w 11649559"/>
              <a:gd name="connsiteY109" fmla="*/ 1431010 h 3099661"/>
              <a:gd name="connsiteX110" fmla="*/ 4339525 w 11649559"/>
              <a:gd name="connsiteY110" fmla="*/ 1431010 h 3099661"/>
              <a:gd name="connsiteX111" fmla="*/ 4339525 w 11649559"/>
              <a:gd name="connsiteY111" fmla="*/ 1456841 h 3099661"/>
              <a:gd name="connsiteX112" fmla="*/ 4365356 w 11649559"/>
              <a:gd name="connsiteY112" fmla="*/ 1456841 h 3099661"/>
              <a:gd name="connsiteX113" fmla="*/ 4365356 w 11649559"/>
              <a:gd name="connsiteY113" fmla="*/ 1487837 h 3099661"/>
              <a:gd name="connsiteX114" fmla="*/ 4422183 w 11649559"/>
              <a:gd name="connsiteY114" fmla="*/ 1487837 h 3099661"/>
              <a:gd name="connsiteX115" fmla="*/ 4422183 w 11649559"/>
              <a:gd name="connsiteY115" fmla="*/ 1487837 h 3099661"/>
              <a:gd name="connsiteX116" fmla="*/ 4597830 w 11649559"/>
              <a:gd name="connsiteY116" fmla="*/ 1487837 h 3099661"/>
              <a:gd name="connsiteX117" fmla="*/ 4597830 w 11649559"/>
              <a:gd name="connsiteY117" fmla="*/ 1524000 h 3099661"/>
              <a:gd name="connsiteX118" fmla="*/ 4737315 w 11649559"/>
              <a:gd name="connsiteY118" fmla="*/ 1524000 h 3099661"/>
              <a:gd name="connsiteX119" fmla="*/ 4737315 w 11649559"/>
              <a:gd name="connsiteY119" fmla="*/ 1560163 h 3099661"/>
              <a:gd name="connsiteX120" fmla="*/ 4840637 w 11649559"/>
              <a:gd name="connsiteY120" fmla="*/ 1560163 h 3099661"/>
              <a:gd name="connsiteX121" fmla="*/ 4840637 w 11649559"/>
              <a:gd name="connsiteY121" fmla="*/ 1575661 h 3099661"/>
              <a:gd name="connsiteX122" fmla="*/ 4938793 w 11649559"/>
              <a:gd name="connsiteY122" fmla="*/ 1575661 h 3099661"/>
              <a:gd name="connsiteX123" fmla="*/ 4938793 w 11649559"/>
              <a:gd name="connsiteY123" fmla="*/ 1601492 h 3099661"/>
              <a:gd name="connsiteX124" fmla="*/ 4980122 w 11649559"/>
              <a:gd name="connsiteY124" fmla="*/ 1601492 h 3099661"/>
              <a:gd name="connsiteX125" fmla="*/ 4980122 w 11649559"/>
              <a:gd name="connsiteY125" fmla="*/ 1637654 h 3099661"/>
              <a:gd name="connsiteX126" fmla="*/ 5000786 w 11649559"/>
              <a:gd name="connsiteY126" fmla="*/ 1637654 h 3099661"/>
              <a:gd name="connsiteX127" fmla="*/ 5000786 w 11649559"/>
              <a:gd name="connsiteY127" fmla="*/ 1684149 h 3099661"/>
              <a:gd name="connsiteX128" fmla="*/ 5067945 w 11649559"/>
              <a:gd name="connsiteY128" fmla="*/ 1684149 h 3099661"/>
              <a:gd name="connsiteX129" fmla="*/ 5067945 w 11649559"/>
              <a:gd name="connsiteY129" fmla="*/ 1704814 h 3099661"/>
              <a:gd name="connsiteX130" fmla="*/ 5104108 w 11649559"/>
              <a:gd name="connsiteY130" fmla="*/ 1704814 h 3099661"/>
              <a:gd name="connsiteX131" fmla="*/ 5104108 w 11649559"/>
              <a:gd name="connsiteY131" fmla="*/ 1740976 h 3099661"/>
              <a:gd name="connsiteX132" fmla="*/ 5202264 w 11649559"/>
              <a:gd name="connsiteY132" fmla="*/ 1740976 h 3099661"/>
              <a:gd name="connsiteX133" fmla="*/ 5202264 w 11649559"/>
              <a:gd name="connsiteY133" fmla="*/ 1839132 h 3099661"/>
              <a:gd name="connsiteX134" fmla="*/ 5383078 w 11649559"/>
              <a:gd name="connsiteY134" fmla="*/ 1839132 h 3099661"/>
              <a:gd name="connsiteX135" fmla="*/ 5383078 w 11649559"/>
              <a:gd name="connsiteY135" fmla="*/ 1890793 h 3099661"/>
              <a:gd name="connsiteX136" fmla="*/ 5610386 w 11649559"/>
              <a:gd name="connsiteY136" fmla="*/ 1890793 h 3099661"/>
              <a:gd name="connsiteX137" fmla="*/ 5610386 w 11649559"/>
              <a:gd name="connsiteY137" fmla="*/ 1926956 h 3099661"/>
              <a:gd name="connsiteX138" fmla="*/ 5904854 w 11649559"/>
              <a:gd name="connsiteY138" fmla="*/ 1926956 h 3099661"/>
              <a:gd name="connsiteX139" fmla="*/ 5904854 w 11649559"/>
              <a:gd name="connsiteY139" fmla="*/ 1968285 h 3099661"/>
              <a:gd name="connsiteX140" fmla="*/ 6049505 w 11649559"/>
              <a:gd name="connsiteY140" fmla="*/ 1968285 h 3099661"/>
              <a:gd name="connsiteX141" fmla="*/ 6049505 w 11649559"/>
              <a:gd name="connsiteY141" fmla="*/ 1999282 h 3099661"/>
              <a:gd name="connsiteX142" fmla="*/ 6209654 w 11649559"/>
              <a:gd name="connsiteY142" fmla="*/ 1999282 h 3099661"/>
              <a:gd name="connsiteX143" fmla="*/ 6209654 w 11649559"/>
              <a:gd name="connsiteY143" fmla="*/ 2040610 h 3099661"/>
              <a:gd name="connsiteX144" fmla="*/ 6245817 w 11649559"/>
              <a:gd name="connsiteY144" fmla="*/ 2040610 h 3099661"/>
              <a:gd name="connsiteX145" fmla="*/ 6245817 w 11649559"/>
              <a:gd name="connsiteY145" fmla="*/ 2071607 h 3099661"/>
              <a:gd name="connsiteX146" fmla="*/ 6276813 w 11649559"/>
              <a:gd name="connsiteY146" fmla="*/ 2071607 h 3099661"/>
              <a:gd name="connsiteX147" fmla="*/ 6349139 w 11649559"/>
              <a:gd name="connsiteY147" fmla="*/ 2071607 h 3099661"/>
              <a:gd name="connsiteX148" fmla="*/ 6349139 w 11649559"/>
              <a:gd name="connsiteY148" fmla="*/ 2128434 h 3099661"/>
              <a:gd name="connsiteX149" fmla="*/ 6385301 w 11649559"/>
              <a:gd name="connsiteY149" fmla="*/ 2128434 h 3099661"/>
              <a:gd name="connsiteX150" fmla="*/ 6385301 w 11649559"/>
              <a:gd name="connsiteY150" fmla="*/ 2159431 h 3099661"/>
              <a:gd name="connsiteX151" fmla="*/ 6524786 w 11649559"/>
              <a:gd name="connsiteY151" fmla="*/ 2159431 h 3099661"/>
              <a:gd name="connsiteX152" fmla="*/ 6524786 w 11649559"/>
              <a:gd name="connsiteY152" fmla="*/ 2221424 h 3099661"/>
              <a:gd name="connsiteX153" fmla="*/ 6545451 w 11649559"/>
              <a:gd name="connsiteY153" fmla="*/ 2221424 h 3099661"/>
              <a:gd name="connsiteX154" fmla="*/ 6545451 w 11649559"/>
              <a:gd name="connsiteY154" fmla="*/ 2252421 h 3099661"/>
              <a:gd name="connsiteX155" fmla="*/ 6571281 w 11649559"/>
              <a:gd name="connsiteY155" fmla="*/ 2252421 h 3099661"/>
              <a:gd name="connsiteX156" fmla="*/ 6571281 w 11649559"/>
              <a:gd name="connsiteY156" fmla="*/ 2304082 h 3099661"/>
              <a:gd name="connsiteX157" fmla="*/ 6808922 w 11649559"/>
              <a:gd name="connsiteY157" fmla="*/ 2304082 h 3099661"/>
              <a:gd name="connsiteX158" fmla="*/ 6808922 w 11649559"/>
              <a:gd name="connsiteY158" fmla="*/ 2355743 h 3099661"/>
              <a:gd name="connsiteX159" fmla="*/ 7248040 w 11649559"/>
              <a:gd name="connsiteY159" fmla="*/ 2355743 h 3099661"/>
              <a:gd name="connsiteX160" fmla="*/ 7248040 w 11649559"/>
              <a:gd name="connsiteY160" fmla="*/ 2412570 h 3099661"/>
              <a:gd name="connsiteX161" fmla="*/ 7532176 w 11649559"/>
              <a:gd name="connsiteY161" fmla="*/ 2412570 h 3099661"/>
              <a:gd name="connsiteX162" fmla="*/ 7532176 w 11649559"/>
              <a:gd name="connsiteY162" fmla="*/ 2469397 h 3099661"/>
              <a:gd name="connsiteX163" fmla="*/ 8947688 w 11649559"/>
              <a:gd name="connsiteY163" fmla="*/ 2469397 h 3099661"/>
              <a:gd name="connsiteX164" fmla="*/ 8947688 w 11649559"/>
              <a:gd name="connsiteY164" fmla="*/ 2521058 h 3099661"/>
              <a:gd name="connsiteX165" fmla="*/ 8947688 w 11649559"/>
              <a:gd name="connsiteY165" fmla="*/ 2577885 h 3099661"/>
              <a:gd name="connsiteX166" fmla="*/ 9464298 w 11649559"/>
              <a:gd name="connsiteY166" fmla="*/ 2577885 h 3099661"/>
              <a:gd name="connsiteX167" fmla="*/ 9464298 w 11649559"/>
              <a:gd name="connsiteY167" fmla="*/ 2727702 h 3099661"/>
              <a:gd name="connsiteX168" fmla="*/ 10058400 w 11649559"/>
              <a:gd name="connsiteY168" fmla="*/ 2727702 h 3099661"/>
              <a:gd name="connsiteX169" fmla="*/ 10058400 w 11649559"/>
              <a:gd name="connsiteY169" fmla="*/ 2903349 h 3099661"/>
              <a:gd name="connsiteX170" fmla="*/ 10998630 w 11649559"/>
              <a:gd name="connsiteY170" fmla="*/ 2903349 h 3099661"/>
              <a:gd name="connsiteX171" fmla="*/ 10998630 w 11649559"/>
              <a:gd name="connsiteY171" fmla="*/ 3094495 h 3099661"/>
              <a:gd name="connsiteX172" fmla="*/ 11649559 w 11649559"/>
              <a:gd name="connsiteY172" fmla="*/ 3094495 h 3099661"/>
              <a:gd name="connsiteX173" fmla="*/ 11649559 w 11649559"/>
              <a:gd name="connsiteY173" fmla="*/ 3099661 h 3099661"/>
              <a:gd name="connsiteX0" fmla="*/ 0 w 11649559"/>
              <a:gd name="connsiteY0" fmla="*/ 0 h 3099661"/>
              <a:gd name="connsiteX1" fmla="*/ 191145 w 11649559"/>
              <a:gd name="connsiteY1" fmla="*/ 0 h 3099661"/>
              <a:gd name="connsiteX2" fmla="*/ 191145 w 11649559"/>
              <a:gd name="connsiteY2" fmla="*/ 41329 h 3099661"/>
              <a:gd name="connsiteX3" fmla="*/ 263471 w 11649559"/>
              <a:gd name="connsiteY3" fmla="*/ 41329 h 3099661"/>
              <a:gd name="connsiteX4" fmla="*/ 263471 w 11649559"/>
              <a:gd name="connsiteY4" fmla="*/ 41329 h 3099661"/>
              <a:gd name="connsiteX5" fmla="*/ 377125 w 11649559"/>
              <a:gd name="connsiteY5" fmla="*/ 41329 h 3099661"/>
              <a:gd name="connsiteX6" fmla="*/ 377125 w 11649559"/>
              <a:gd name="connsiteY6" fmla="*/ 98156 h 3099661"/>
              <a:gd name="connsiteX7" fmla="*/ 563105 w 11649559"/>
              <a:gd name="connsiteY7" fmla="*/ 98156 h 3099661"/>
              <a:gd name="connsiteX8" fmla="*/ 563105 w 11649559"/>
              <a:gd name="connsiteY8" fmla="*/ 154983 h 3099661"/>
              <a:gd name="connsiteX9" fmla="*/ 609600 w 11649559"/>
              <a:gd name="connsiteY9" fmla="*/ 154983 h 3099661"/>
              <a:gd name="connsiteX10" fmla="*/ 609600 w 11649559"/>
              <a:gd name="connsiteY10" fmla="*/ 170482 h 3099661"/>
              <a:gd name="connsiteX11" fmla="*/ 661261 w 11649559"/>
              <a:gd name="connsiteY11" fmla="*/ 170482 h 3099661"/>
              <a:gd name="connsiteX12" fmla="*/ 661261 w 11649559"/>
              <a:gd name="connsiteY12" fmla="*/ 196312 h 3099661"/>
              <a:gd name="connsiteX13" fmla="*/ 749084 w 11649559"/>
              <a:gd name="connsiteY13" fmla="*/ 196312 h 3099661"/>
              <a:gd name="connsiteX14" fmla="*/ 749084 w 11649559"/>
              <a:gd name="connsiteY14" fmla="*/ 227309 h 3099661"/>
              <a:gd name="connsiteX15" fmla="*/ 950562 w 11649559"/>
              <a:gd name="connsiteY15" fmla="*/ 227309 h 3099661"/>
              <a:gd name="connsiteX16" fmla="*/ 950562 w 11649559"/>
              <a:gd name="connsiteY16" fmla="*/ 237641 h 3099661"/>
              <a:gd name="connsiteX17" fmla="*/ 986725 w 11649559"/>
              <a:gd name="connsiteY17" fmla="*/ 237641 h 3099661"/>
              <a:gd name="connsiteX18" fmla="*/ 986725 w 11649559"/>
              <a:gd name="connsiteY18" fmla="*/ 273804 h 3099661"/>
              <a:gd name="connsiteX19" fmla="*/ 997057 w 11649559"/>
              <a:gd name="connsiteY19" fmla="*/ 273804 h 3099661"/>
              <a:gd name="connsiteX20" fmla="*/ 997057 w 11649559"/>
              <a:gd name="connsiteY20" fmla="*/ 299634 h 3099661"/>
              <a:gd name="connsiteX21" fmla="*/ 1090047 w 11649559"/>
              <a:gd name="connsiteY21" fmla="*/ 299634 h 3099661"/>
              <a:gd name="connsiteX22" fmla="*/ 1090047 w 11649559"/>
              <a:gd name="connsiteY22" fmla="*/ 315132 h 3099661"/>
              <a:gd name="connsiteX23" fmla="*/ 1141708 w 11649559"/>
              <a:gd name="connsiteY23" fmla="*/ 315132 h 3099661"/>
              <a:gd name="connsiteX24" fmla="*/ 1141708 w 11649559"/>
              <a:gd name="connsiteY24" fmla="*/ 330631 h 3099661"/>
              <a:gd name="connsiteX25" fmla="*/ 1203701 w 11649559"/>
              <a:gd name="connsiteY25" fmla="*/ 330631 h 3099661"/>
              <a:gd name="connsiteX26" fmla="*/ 1203701 w 11649559"/>
              <a:gd name="connsiteY26" fmla="*/ 340963 h 3099661"/>
              <a:gd name="connsiteX27" fmla="*/ 1260528 w 11649559"/>
              <a:gd name="connsiteY27" fmla="*/ 340963 h 3099661"/>
              <a:gd name="connsiteX28" fmla="*/ 1260528 w 11649559"/>
              <a:gd name="connsiteY28" fmla="*/ 356461 h 3099661"/>
              <a:gd name="connsiteX29" fmla="*/ 1317356 w 11649559"/>
              <a:gd name="connsiteY29" fmla="*/ 356461 h 3099661"/>
              <a:gd name="connsiteX30" fmla="*/ 1317356 w 11649559"/>
              <a:gd name="connsiteY30" fmla="*/ 366793 h 3099661"/>
              <a:gd name="connsiteX31" fmla="*/ 1374183 w 11649559"/>
              <a:gd name="connsiteY31" fmla="*/ 366793 h 3099661"/>
              <a:gd name="connsiteX32" fmla="*/ 1374183 w 11649559"/>
              <a:gd name="connsiteY32" fmla="*/ 382292 h 3099661"/>
              <a:gd name="connsiteX33" fmla="*/ 1539498 w 11649559"/>
              <a:gd name="connsiteY33" fmla="*/ 382292 h 3099661"/>
              <a:gd name="connsiteX34" fmla="*/ 1539498 w 11649559"/>
              <a:gd name="connsiteY34" fmla="*/ 397790 h 3099661"/>
              <a:gd name="connsiteX35" fmla="*/ 1585993 w 11649559"/>
              <a:gd name="connsiteY35" fmla="*/ 397790 h 3099661"/>
              <a:gd name="connsiteX36" fmla="*/ 1585993 w 11649559"/>
              <a:gd name="connsiteY36" fmla="*/ 413288 h 3099661"/>
              <a:gd name="connsiteX37" fmla="*/ 1647986 w 11649559"/>
              <a:gd name="connsiteY37" fmla="*/ 413288 h 3099661"/>
              <a:gd name="connsiteX38" fmla="*/ 1647986 w 11649559"/>
              <a:gd name="connsiteY38" fmla="*/ 433953 h 3099661"/>
              <a:gd name="connsiteX39" fmla="*/ 1720312 w 11649559"/>
              <a:gd name="connsiteY39" fmla="*/ 433953 h 3099661"/>
              <a:gd name="connsiteX40" fmla="*/ 1720312 w 11649559"/>
              <a:gd name="connsiteY40" fmla="*/ 449451 h 3099661"/>
              <a:gd name="connsiteX41" fmla="*/ 1751308 w 11649559"/>
              <a:gd name="connsiteY41" fmla="*/ 449451 h 3099661"/>
              <a:gd name="connsiteX42" fmla="*/ 1751308 w 11649559"/>
              <a:gd name="connsiteY42" fmla="*/ 459783 h 3099661"/>
              <a:gd name="connsiteX43" fmla="*/ 1787471 w 11649559"/>
              <a:gd name="connsiteY43" fmla="*/ 459783 h 3099661"/>
              <a:gd name="connsiteX44" fmla="*/ 1787471 w 11649559"/>
              <a:gd name="connsiteY44" fmla="*/ 495946 h 3099661"/>
              <a:gd name="connsiteX45" fmla="*/ 1792637 w 11649559"/>
              <a:gd name="connsiteY45" fmla="*/ 495946 h 3099661"/>
              <a:gd name="connsiteX46" fmla="*/ 1792637 w 11649559"/>
              <a:gd name="connsiteY46" fmla="*/ 532109 h 3099661"/>
              <a:gd name="connsiteX47" fmla="*/ 1833966 w 11649559"/>
              <a:gd name="connsiteY47" fmla="*/ 532109 h 3099661"/>
              <a:gd name="connsiteX48" fmla="*/ 1833966 w 11649559"/>
              <a:gd name="connsiteY48" fmla="*/ 542441 h 3099661"/>
              <a:gd name="connsiteX49" fmla="*/ 1854630 w 11649559"/>
              <a:gd name="connsiteY49" fmla="*/ 542441 h 3099661"/>
              <a:gd name="connsiteX50" fmla="*/ 1854630 w 11649559"/>
              <a:gd name="connsiteY50" fmla="*/ 573437 h 3099661"/>
              <a:gd name="connsiteX51" fmla="*/ 1906291 w 11649559"/>
              <a:gd name="connsiteY51" fmla="*/ 573437 h 3099661"/>
              <a:gd name="connsiteX52" fmla="*/ 1906291 w 11649559"/>
              <a:gd name="connsiteY52" fmla="*/ 619932 h 3099661"/>
              <a:gd name="connsiteX53" fmla="*/ 1942454 w 11649559"/>
              <a:gd name="connsiteY53" fmla="*/ 619932 h 3099661"/>
              <a:gd name="connsiteX54" fmla="*/ 1942454 w 11649559"/>
              <a:gd name="connsiteY54" fmla="*/ 650929 h 3099661"/>
              <a:gd name="connsiteX55" fmla="*/ 1994115 w 11649559"/>
              <a:gd name="connsiteY55" fmla="*/ 650929 h 3099661"/>
              <a:gd name="connsiteX56" fmla="*/ 1994115 w 11649559"/>
              <a:gd name="connsiteY56" fmla="*/ 681926 h 3099661"/>
              <a:gd name="connsiteX57" fmla="*/ 2025112 w 11649559"/>
              <a:gd name="connsiteY57" fmla="*/ 681926 h 3099661"/>
              <a:gd name="connsiteX58" fmla="*/ 2025112 w 11649559"/>
              <a:gd name="connsiteY58" fmla="*/ 707756 h 3099661"/>
              <a:gd name="connsiteX59" fmla="*/ 2045776 w 11649559"/>
              <a:gd name="connsiteY59" fmla="*/ 707756 h 3099661"/>
              <a:gd name="connsiteX60" fmla="*/ 2045776 w 11649559"/>
              <a:gd name="connsiteY60" fmla="*/ 728421 h 3099661"/>
              <a:gd name="connsiteX61" fmla="*/ 2453898 w 11649559"/>
              <a:gd name="connsiteY61" fmla="*/ 728421 h 3099661"/>
              <a:gd name="connsiteX62" fmla="*/ 2453898 w 11649559"/>
              <a:gd name="connsiteY62" fmla="*/ 749085 h 3099661"/>
              <a:gd name="connsiteX63" fmla="*/ 2546888 w 11649559"/>
              <a:gd name="connsiteY63" fmla="*/ 749085 h 3099661"/>
              <a:gd name="connsiteX64" fmla="*/ 2546888 w 11649559"/>
              <a:gd name="connsiteY64" fmla="*/ 764583 h 3099661"/>
              <a:gd name="connsiteX65" fmla="*/ 2624379 w 11649559"/>
              <a:gd name="connsiteY65" fmla="*/ 764583 h 3099661"/>
              <a:gd name="connsiteX66" fmla="*/ 2624379 w 11649559"/>
              <a:gd name="connsiteY66" fmla="*/ 790414 h 3099661"/>
              <a:gd name="connsiteX67" fmla="*/ 2794861 w 11649559"/>
              <a:gd name="connsiteY67" fmla="*/ 790414 h 3099661"/>
              <a:gd name="connsiteX68" fmla="*/ 2794861 w 11649559"/>
              <a:gd name="connsiteY68" fmla="*/ 811078 h 3099661"/>
              <a:gd name="connsiteX69" fmla="*/ 2856854 w 11649559"/>
              <a:gd name="connsiteY69" fmla="*/ 811078 h 3099661"/>
              <a:gd name="connsiteX70" fmla="*/ 2856854 w 11649559"/>
              <a:gd name="connsiteY70" fmla="*/ 836909 h 3099661"/>
              <a:gd name="connsiteX71" fmla="*/ 2903349 w 11649559"/>
              <a:gd name="connsiteY71" fmla="*/ 836909 h 3099661"/>
              <a:gd name="connsiteX72" fmla="*/ 2903349 w 11649559"/>
              <a:gd name="connsiteY72" fmla="*/ 867905 h 3099661"/>
              <a:gd name="connsiteX73" fmla="*/ 2944678 w 11649559"/>
              <a:gd name="connsiteY73" fmla="*/ 867905 h 3099661"/>
              <a:gd name="connsiteX74" fmla="*/ 2944678 w 11649559"/>
              <a:gd name="connsiteY74" fmla="*/ 893736 h 3099661"/>
              <a:gd name="connsiteX75" fmla="*/ 3037667 w 11649559"/>
              <a:gd name="connsiteY75" fmla="*/ 893736 h 3099661"/>
              <a:gd name="connsiteX76" fmla="*/ 3037667 w 11649559"/>
              <a:gd name="connsiteY76" fmla="*/ 950563 h 3099661"/>
              <a:gd name="connsiteX77" fmla="*/ 3037667 w 11649559"/>
              <a:gd name="connsiteY77" fmla="*/ 950563 h 3099661"/>
              <a:gd name="connsiteX78" fmla="*/ 3058332 w 11649559"/>
              <a:gd name="connsiteY78" fmla="*/ 971228 h 3099661"/>
              <a:gd name="connsiteX79" fmla="*/ 3223647 w 11649559"/>
              <a:gd name="connsiteY79" fmla="*/ 971228 h 3099661"/>
              <a:gd name="connsiteX80" fmla="*/ 3223647 w 11649559"/>
              <a:gd name="connsiteY80" fmla="*/ 1028054 h 3099661"/>
              <a:gd name="connsiteX81" fmla="*/ 3378630 w 11649559"/>
              <a:gd name="connsiteY81" fmla="*/ 1028054 h 3099661"/>
              <a:gd name="connsiteX82" fmla="*/ 3378630 w 11649559"/>
              <a:gd name="connsiteY82" fmla="*/ 1059051 h 3099661"/>
              <a:gd name="connsiteX83" fmla="*/ 3430291 w 11649559"/>
              <a:gd name="connsiteY83" fmla="*/ 1059051 h 3099661"/>
              <a:gd name="connsiteX84" fmla="*/ 3430291 w 11649559"/>
              <a:gd name="connsiteY84" fmla="*/ 1059051 h 3099661"/>
              <a:gd name="connsiteX85" fmla="*/ 3456122 w 11649559"/>
              <a:gd name="connsiteY85" fmla="*/ 1084882 h 3099661"/>
              <a:gd name="connsiteX86" fmla="*/ 3471620 w 11649559"/>
              <a:gd name="connsiteY86" fmla="*/ 1100380 h 3099661"/>
              <a:gd name="connsiteX87" fmla="*/ 3605939 w 11649559"/>
              <a:gd name="connsiteY87" fmla="*/ 1100380 h 3099661"/>
              <a:gd name="connsiteX88" fmla="*/ 3605939 w 11649559"/>
              <a:gd name="connsiteY88" fmla="*/ 1126210 h 3099661"/>
              <a:gd name="connsiteX89" fmla="*/ 3657600 w 11649559"/>
              <a:gd name="connsiteY89" fmla="*/ 1126210 h 3099661"/>
              <a:gd name="connsiteX90" fmla="*/ 3657600 w 11649559"/>
              <a:gd name="connsiteY90" fmla="*/ 1152041 h 3099661"/>
              <a:gd name="connsiteX91" fmla="*/ 3693762 w 11649559"/>
              <a:gd name="connsiteY91" fmla="*/ 1152041 h 3099661"/>
              <a:gd name="connsiteX92" fmla="*/ 3693762 w 11649559"/>
              <a:gd name="connsiteY92" fmla="*/ 1188204 h 3099661"/>
              <a:gd name="connsiteX93" fmla="*/ 3776420 w 11649559"/>
              <a:gd name="connsiteY93" fmla="*/ 1188204 h 3099661"/>
              <a:gd name="connsiteX94" fmla="*/ 3776420 w 11649559"/>
              <a:gd name="connsiteY94" fmla="*/ 1208868 h 3099661"/>
              <a:gd name="connsiteX95" fmla="*/ 3879742 w 11649559"/>
              <a:gd name="connsiteY95" fmla="*/ 1208868 h 3099661"/>
              <a:gd name="connsiteX96" fmla="*/ 3879742 w 11649559"/>
              <a:gd name="connsiteY96" fmla="*/ 1219200 h 3099661"/>
              <a:gd name="connsiteX97" fmla="*/ 4003728 w 11649559"/>
              <a:gd name="connsiteY97" fmla="*/ 1219200 h 3099661"/>
              <a:gd name="connsiteX98" fmla="*/ 4003728 w 11649559"/>
              <a:gd name="connsiteY98" fmla="*/ 1260529 h 3099661"/>
              <a:gd name="connsiteX99" fmla="*/ 4029559 w 11649559"/>
              <a:gd name="connsiteY99" fmla="*/ 1260529 h 3099661"/>
              <a:gd name="connsiteX100" fmla="*/ 4029559 w 11649559"/>
              <a:gd name="connsiteY100" fmla="*/ 1286359 h 3099661"/>
              <a:gd name="connsiteX101" fmla="*/ 4200040 w 11649559"/>
              <a:gd name="connsiteY101" fmla="*/ 1286359 h 3099661"/>
              <a:gd name="connsiteX102" fmla="*/ 4200040 w 11649559"/>
              <a:gd name="connsiteY102" fmla="*/ 1312190 h 3099661"/>
              <a:gd name="connsiteX103" fmla="*/ 4231037 w 11649559"/>
              <a:gd name="connsiteY103" fmla="*/ 1312190 h 3099661"/>
              <a:gd name="connsiteX104" fmla="*/ 4231037 w 11649559"/>
              <a:gd name="connsiteY104" fmla="*/ 1343187 h 3099661"/>
              <a:gd name="connsiteX105" fmla="*/ 4231037 w 11649559"/>
              <a:gd name="connsiteY105" fmla="*/ 1343187 h 3099661"/>
              <a:gd name="connsiteX106" fmla="*/ 4269178 w 11649559"/>
              <a:gd name="connsiteY106" fmla="*/ 1350371 h 3099661"/>
              <a:gd name="connsiteX107" fmla="*/ 4264052 w 11649559"/>
              <a:gd name="connsiteY107" fmla="*/ 1392870 h 3099661"/>
              <a:gd name="connsiteX108" fmla="*/ 4284353 w 11649559"/>
              <a:gd name="connsiteY108" fmla="*/ 1397915 h 3099661"/>
              <a:gd name="connsiteX109" fmla="*/ 4287864 w 11649559"/>
              <a:gd name="connsiteY109" fmla="*/ 1431010 h 3099661"/>
              <a:gd name="connsiteX110" fmla="*/ 4339525 w 11649559"/>
              <a:gd name="connsiteY110" fmla="*/ 1431010 h 3099661"/>
              <a:gd name="connsiteX111" fmla="*/ 4339525 w 11649559"/>
              <a:gd name="connsiteY111" fmla="*/ 1456841 h 3099661"/>
              <a:gd name="connsiteX112" fmla="*/ 4365356 w 11649559"/>
              <a:gd name="connsiteY112" fmla="*/ 1456841 h 3099661"/>
              <a:gd name="connsiteX113" fmla="*/ 4365356 w 11649559"/>
              <a:gd name="connsiteY113" fmla="*/ 1487837 h 3099661"/>
              <a:gd name="connsiteX114" fmla="*/ 4422183 w 11649559"/>
              <a:gd name="connsiteY114" fmla="*/ 1487837 h 3099661"/>
              <a:gd name="connsiteX115" fmla="*/ 4422183 w 11649559"/>
              <a:gd name="connsiteY115" fmla="*/ 1487837 h 3099661"/>
              <a:gd name="connsiteX116" fmla="*/ 4597830 w 11649559"/>
              <a:gd name="connsiteY116" fmla="*/ 1487837 h 3099661"/>
              <a:gd name="connsiteX117" fmla="*/ 4597830 w 11649559"/>
              <a:gd name="connsiteY117" fmla="*/ 1524000 h 3099661"/>
              <a:gd name="connsiteX118" fmla="*/ 4737315 w 11649559"/>
              <a:gd name="connsiteY118" fmla="*/ 1524000 h 3099661"/>
              <a:gd name="connsiteX119" fmla="*/ 4737315 w 11649559"/>
              <a:gd name="connsiteY119" fmla="*/ 1560163 h 3099661"/>
              <a:gd name="connsiteX120" fmla="*/ 4840637 w 11649559"/>
              <a:gd name="connsiteY120" fmla="*/ 1560163 h 3099661"/>
              <a:gd name="connsiteX121" fmla="*/ 4840637 w 11649559"/>
              <a:gd name="connsiteY121" fmla="*/ 1575661 h 3099661"/>
              <a:gd name="connsiteX122" fmla="*/ 4938793 w 11649559"/>
              <a:gd name="connsiteY122" fmla="*/ 1575661 h 3099661"/>
              <a:gd name="connsiteX123" fmla="*/ 4938793 w 11649559"/>
              <a:gd name="connsiteY123" fmla="*/ 1601492 h 3099661"/>
              <a:gd name="connsiteX124" fmla="*/ 4980122 w 11649559"/>
              <a:gd name="connsiteY124" fmla="*/ 1601492 h 3099661"/>
              <a:gd name="connsiteX125" fmla="*/ 4980122 w 11649559"/>
              <a:gd name="connsiteY125" fmla="*/ 1637654 h 3099661"/>
              <a:gd name="connsiteX126" fmla="*/ 5000786 w 11649559"/>
              <a:gd name="connsiteY126" fmla="*/ 1637654 h 3099661"/>
              <a:gd name="connsiteX127" fmla="*/ 5000786 w 11649559"/>
              <a:gd name="connsiteY127" fmla="*/ 1684149 h 3099661"/>
              <a:gd name="connsiteX128" fmla="*/ 5067945 w 11649559"/>
              <a:gd name="connsiteY128" fmla="*/ 1684149 h 3099661"/>
              <a:gd name="connsiteX129" fmla="*/ 5067945 w 11649559"/>
              <a:gd name="connsiteY129" fmla="*/ 1704814 h 3099661"/>
              <a:gd name="connsiteX130" fmla="*/ 5104108 w 11649559"/>
              <a:gd name="connsiteY130" fmla="*/ 1704814 h 3099661"/>
              <a:gd name="connsiteX131" fmla="*/ 5104108 w 11649559"/>
              <a:gd name="connsiteY131" fmla="*/ 1740976 h 3099661"/>
              <a:gd name="connsiteX132" fmla="*/ 5202264 w 11649559"/>
              <a:gd name="connsiteY132" fmla="*/ 1740976 h 3099661"/>
              <a:gd name="connsiteX133" fmla="*/ 5202264 w 11649559"/>
              <a:gd name="connsiteY133" fmla="*/ 1839132 h 3099661"/>
              <a:gd name="connsiteX134" fmla="*/ 5383078 w 11649559"/>
              <a:gd name="connsiteY134" fmla="*/ 1839132 h 3099661"/>
              <a:gd name="connsiteX135" fmla="*/ 5383078 w 11649559"/>
              <a:gd name="connsiteY135" fmla="*/ 1890793 h 3099661"/>
              <a:gd name="connsiteX136" fmla="*/ 5610386 w 11649559"/>
              <a:gd name="connsiteY136" fmla="*/ 1890793 h 3099661"/>
              <a:gd name="connsiteX137" fmla="*/ 5610386 w 11649559"/>
              <a:gd name="connsiteY137" fmla="*/ 1926956 h 3099661"/>
              <a:gd name="connsiteX138" fmla="*/ 5904854 w 11649559"/>
              <a:gd name="connsiteY138" fmla="*/ 1926956 h 3099661"/>
              <a:gd name="connsiteX139" fmla="*/ 5904854 w 11649559"/>
              <a:gd name="connsiteY139" fmla="*/ 1968285 h 3099661"/>
              <a:gd name="connsiteX140" fmla="*/ 6049505 w 11649559"/>
              <a:gd name="connsiteY140" fmla="*/ 1968285 h 3099661"/>
              <a:gd name="connsiteX141" fmla="*/ 6049505 w 11649559"/>
              <a:gd name="connsiteY141" fmla="*/ 1999282 h 3099661"/>
              <a:gd name="connsiteX142" fmla="*/ 6209654 w 11649559"/>
              <a:gd name="connsiteY142" fmla="*/ 1999282 h 3099661"/>
              <a:gd name="connsiteX143" fmla="*/ 6209654 w 11649559"/>
              <a:gd name="connsiteY143" fmla="*/ 2040610 h 3099661"/>
              <a:gd name="connsiteX144" fmla="*/ 6245817 w 11649559"/>
              <a:gd name="connsiteY144" fmla="*/ 2040610 h 3099661"/>
              <a:gd name="connsiteX145" fmla="*/ 6245817 w 11649559"/>
              <a:gd name="connsiteY145" fmla="*/ 2071607 h 3099661"/>
              <a:gd name="connsiteX146" fmla="*/ 6276813 w 11649559"/>
              <a:gd name="connsiteY146" fmla="*/ 2071607 h 3099661"/>
              <a:gd name="connsiteX147" fmla="*/ 6349139 w 11649559"/>
              <a:gd name="connsiteY147" fmla="*/ 2071607 h 3099661"/>
              <a:gd name="connsiteX148" fmla="*/ 6349139 w 11649559"/>
              <a:gd name="connsiteY148" fmla="*/ 2128434 h 3099661"/>
              <a:gd name="connsiteX149" fmla="*/ 6385301 w 11649559"/>
              <a:gd name="connsiteY149" fmla="*/ 2128434 h 3099661"/>
              <a:gd name="connsiteX150" fmla="*/ 6385301 w 11649559"/>
              <a:gd name="connsiteY150" fmla="*/ 2159431 h 3099661"/>
              <a:gd name="connsiteX151" fmla="*/ 6524786 w 11649559"/>
              <a:gd name="connsiteY151" fmla="*/ 2159431 h 3099661"/>
              <a:gd name="connsiteX152" fmla="*/ 6524786 w 11649559"/>
              <a:gd name="connsiteY152" fmla="*/ 2221424 h 3099661"/>
              <a:gd name="connsiteX153" fmla="*/ 6545451 w 11649559"/>
              <a:gd name="connsiteY153" fmla="*/ 2221424 h 3099661"/>
              <a:gd name="connsiteX154" fmla="*/ 6545451 w 11649559"/>
              <a:gd name="connsiteY154" fmla="*/ 2252421 h 3099661"/>
              <a:gd name="connsiteX155" fmla="*/ 6571281 w 11649559"/>
              <a:gd name="connsiteY155" fmla="*/ 2252421 h 3099661"/>
              <a:gd name="connsiteX156" fmla="*/ 6571281 w 11649559"/>
              <a:gd name="connsiteY156" fmla="*/ 2304082 h 3099661"/>
              <a:gd name="connsiteX157" fmla="*/ 6808922 w 11649559"/>
              <a:gd name="connsiteY157" fmla="*/ 2304082 h 3099661"/>
              <a:gd name="connsiteX158" fmla="*/ 6808922 w 11649559"/>
              <a:gd name="connsiteY158" fmla="*/ 2355743 h 3099661"/>
              <a:gd name="connsiteX159" fmla="*/ 7248040 w 11649559"/>
              <a:gd name="connsiteY159" fmla="*/ 2355743 h 3099661"/>
              <a:gd name="connsiteX160" fmla="*/ 7248040 w 11649559"/>
              <a:gd name="connsiteY160" fmla="*/ 2412570 h 3099661"/>
              <a:gd name="connsiteX161" fmla="*/ 7532176 w 11649559"/>
              <a:gd name="connsiteY161" fmla="*/ 2412570 h 3099661"/>
              <a:gd name="connsiteX162" fmla="*/ 7532176 w 11649559"/>
              <a:gd name="connsiteY162" fmla="*/ 2469397 h 3099661"/>
              <a:gd name="connsiteX163" fmla="*/ 8947688 w 11649559"/>
              <a:gd name="connsiteY163" fmla="*/ 2469397 h 3099661"/>
              <a:gd name="connsiteX164" fmla="*/ 8947688 w 11649559"/>
              <a:gd name="connsiteY164" fmla="*/ 2521058 h 3099661"/>
              <a:gd name="connsiteX165" fmla="*/ 8947688 w 11649559"/>
              <a:gd name="connsiteY165" fmla="*/ 2577885 h 3099661"/>
              <a:gd name="connsiteX166" fmla="*/ 9464298 w 11649559"/>
              <a:gd name="connsiteY166" fmla="*/ 2577885 h 3099661"/>
              <a:gd name="connsiteX167" fmla="*/ 9464298 w 11649559"/>
              <a:gd name="connsiteY167" fmla="*/ 2727702 h 3099661"/>
              <a:gd name="connsiteX168" fmla="*/ 10058400 w 11649559"/>
              <a:gd name="connsiteY168" fmla="*/ 2727702 h 3099661"/>
              <a:gd name="connsiteX169" fmla="*/ 10058400 w 11649559"/>
              <a:gd name="connsiteY169" fmla="*/ 2903349 h 3099661"/>
              <a:gd name="connsiteX170" fmla="*/ 10998630 w 11649559"/>
              <a:gd name="connsiteY170" fmla="*/ 2903349 h 3099661"/>
              <a:gd name="connsiteX171" fmla="*/ 10998630 w 11649559"/>
              <a:gd name="connsiteY171" fmla="*/ 3094495 h 3099661"/>
              <a:gd name="connsiteX172" fmla="*/ 11649559 w 11649559"/>
              <a:gd name="connsiteY172" fmla="*/ 3094495 h 3099661"/>
              <a:gd name="connsiteX173" fmla="*/ 11649559 w 11649559"/>
              <a:gd name="connsiteY173" fmla="*/ 3099661 h 3099661"/>
              <a:gd name="connsiteX0" fmla="*/ 0 w 11649559"/>
              <a:gd name="connsiteY0" fmla="*/ 0 h 3099661"/>
              <a:gd name="connsiteX1" fmla="*/ 191145 w 11649559"/>
              <a:gd name="connsiteY1" fmla="*/ 0 h 3099661"/>
              <a:gd name="connsiteX2" fmla="*/ 191145 w 11649559"/>
              <a:gd name="connsiteY2" fmla="*/ 41329 h 3099661"/>
              <a:gd name="connsiteX3" fmla="*/ 263471 w 11649559"/>
              <a:gd name="connsiteY3" fmla="*/ 41329 h 3099661"/>
              <a:gd name="connsiteX4" fmla="*/ 263471 w 11649559"/>
              <a:gd name="connsiteY4" fmla="*/ 41329 h 3099661"/>
              <a:gd name="connsiteX5" fmla="*/ 377125 w 11649559"/>
              <a:gd name="connsiteY5" fmla="*/ 41329 h 3099661"/>
              <a:gd name="connsiteX6" fmla="*/ 377125 w 11649559"/>
              <a:gd name="connsiteY6" fmla="*/ 98156 h 3099661"/>
              <a:gd name="connsiteX7" fmla="*/ 563105 w 11649559"/>
              <a:gd name="connsiteY7" fmla="*/ 98156 h 3099661"/>
              <a:gd name="connsiteX8" fmla="*/ 563105 w 11649559"/>
              <a:gd name="connsiteY8" fmla="*/ 154983 h 3099661"/>
              <a:gd name="connsiteX9" fmla="*/ 609600 w 11649559"/>
              <a:gd name="connsiteY9" fmla="*/ 154983 h 3099661"/>
              <a:gd name="connsiteX10" fmla="*/ 609600 w 11649559"/>
              <a:gd name="connsiteY10" fmla="*/ 170482 h 3099661"/>
              <a:gd name="connsiteX11" fmla="*/ 661261 w 11649559"/>
              <a:gd name="connsiteY11" fmla="*/ 170482 h 3099661"/>
              <a:gd name="connsiteX12" fmla="*/ 661261 w 11649559"/>
              <a:gd name="connsiteY12" fmla="*/ 196312 h 3099661"/>
              <a:gd name="connsiteX13" fmla="*/ 749084 w 11649559"/>
              <a:gd name="connsiteY13" fmla="*/ 196312 h 3099661"/>
              <a:gd name="connsiteX14" fmla="*/ 749084 w 11649559"/>
              <a:gd name="connsiteY14" fmla="*/ 227309 h 3099661"/>
              <a:gd name="connsiteX15" fmla="*/ 950562 w 11649559"/>
              <a:gd name="connsiteY15" fmla="*/ 227309 h 3099661"/>
              <a:gd name="connsiteX16" fmla="*/ 950562 w 11649559"/>
              <a:gd name="connsiteY16" fmla="*/ 237641 h 3099661"/>
              <a:gd name="connsiteX17" fmla="*/ 986725 w 11649559"/>
              <a:gd name="connsiteY17" fmla="*/ 237641 h 3099661"/>
              <a:gd name="connsiteX18" fmla="*/ 986725 w 11649559"/>
              <a:gd name="connsiteY18" fmla="*/ 273804 h 3099661"/>
              <a:gd name="connsiteX19" fmla="*/ 997057 w 11649559"/>
              <a:gd name="connsiteY19" fmla="*/ 273804 h 3099661"/>
              <a:gd name="connsiteX20" fmla="*/ 997057 w 11649559"/>
              <a:gd name="connsiteY20" fmla="*/ 299634 h 3099661"/>
              <a:gd name="connsiteX21" fmla="*/ 1090047 w 11649559"/>
              <a:gd name="connsiteY21" fmla="*/ 299634 h 3099661"/>
              <a:gd name="connsiteX22" fmla="*/ 1090047 w 11649559"/>
              <a:gd name="connsiteY22" fmla="*/ 315132 h 3099661"/>
              <a:gd name="connsiteX23" fmla="*/ 1141708 w 11649559"/>
              <a:gd name="connsiteY23" fmla="*/ 315132 h 3099661"/>
              <a:gd name="connsiteX24" fmla="*/ 1141708 w 11649559"/>
              <a:gd name="connsiteY24" fmla="*/ 330631 h 3099661"/>
              <a:gd name="connsiteX25" fmla="*/ 1203701 w 11649559"/>
              <a:gd name="connsiteY25" fmla="*/ 330631 h 3099661"/>
              <a:gd name="connsiteX26" fmla="*/ 1203701 w 11649559"/>
              <a:gd name="connsiteY26" fmla="*/ 340963 h 3099661"/>
              <a:gd name="connsiteX27" fmla="*/ 1260528 w 11649559"/>
              <a:gd name="connsiteY27" fmla="*/ 340963 h 3099661"/>
              <a:gd name="connsiteX28" fmla="*/ 1260528 w 11649559"/>
              <a:gd name="connsiteY28" fmla="*/ 356461 h 3099661"/>
              <a:gd name="connsiteX29" fmla="*/ 1317356 w 11649559"/>
              <a:gd name="connsiteY29" fmla="*/ 356461 h 3099661"/>
              <a:gd name="connsiteX30" fmla="*/ 1317356 w 11649559"/>
              <a:gd name="connsiteY30" fmla="*/ 366793 h 3099661"/>
              <a:gd name="connsiteX31" fmla="*/ 1374183 w 11649559"/>
              <a:gd name="connsiteY31" fmla="*/ 366793 h 3099661"/>
              <a:gd name="connsiteX32" fmla="*/ 1374183 w 11649559"/>
              <a:gd name="connsiteY32" fmla="*/ 382292 h 3099661"/>
              <a:gd name="connsiteX33" fmla="*/ 1539498 w 11649559"/>
              <a:gd name="connsiteY33" fmla="*/ 382292 h 3099661"/>
              <a:gd name="connsiteX34" fmla="*/ 1539498 w 11649559"/>
              <a:gd name="connsiteY34" fmla="*/ 397790 h 3099661"/>
              <a:gd name="connsiteX35" fmla="*/ 1585993 w 11649559"/>
              <a:gd name="connsiteY35" fmla="*/ 397790 h 3099661"/>
              <a:gd name="connsiteX36" fmla="*/ 1585993 w 11649559"/>
              <a:gd name="connsiteY36" fmla="*/ 413288 h 3099661"/>
              <a:gd name="connsiteX37" fmla="*/ 1647986 w 11649559"/>
              <a:gd name="connsiteY37" fmla="*/ 413288 h 3099661"/>
              <a:gd name="connsiteX38" fmla="*/ 1647986 w 11649559"/>
              <a:gd name="connsiteY38" fmla="*/ 433953 h 3099661"/>
              <a:gd name="connsiteX39" fmla="*/ 1720312 w 11649559"/>
              <a:gd name="connsiteY39" fmla="*/ 433953 h 3099661"/>
              <a:gd name="connsiteX40" fmla="*/ 1720312 w 11649559"/>
              <a:gd name="connsiteY40" fmla="*/ 449451 h 3099661"/>
              <a:gd name="connsiteX41" fmla="*/ 1751308 w 11649559"/>
              <a:gd name="connsiteY41" fmla="*/ 449451 h 3099661"/>
              <a:gd name="connsiteX42" fmla="*/ 1751308 w 11649559"/>
              <a:gd name="connsiteY42" fmla="*/ 459783 h 3099661"/>
              <a:gd name="connsiteX43" fmla="*/ 1787471 w 11649559"/>
              <a:gd name="connsiteY43" fmla="*/ 459783 h 3099661"/>
              <a:gd name="connsiteX44" fmla="*/ 1787471 w 11649559"/>
              <a:gd name="connsiteY44" fmla="*/ 495946 h 3099661"/>
              <a:gd name="connsiteX45" fmla="*/ 1792637 w 11649559"/>
              <a:gd name="connsiteY45" fmla="*/ 495946 h 3099661"/>
              <a:gd name="connsiteX46" fmla="*/ 1792637 w 11649559"/>
              <a:gd name="connsiteY46" fmla="*/ 532109 h 3099661"/>
              <a:gd name="connsiteX47" fmla="*/ 1833966 w 11649559"/>
              <a:gd name="connsiteY47" fmla="*/ 532109 h 3099661"/>
              <a:gd name="connsiteX48" fmla="*/ 1833966 w 11649559"/>
              <a:gd name="connsiteY48" fmla="*/ 542441 h 3099661"/>
              <a:gd name="connsiteX49" fmla="*/ 1854630 w 11649559"/>
              <a:gd name="connsiteY49" fmla="*/ 542441 h 3099661"/>
              <a:gd name="connsiteX50" fmla="*/ 1854630 w 11649559"/>
              <a:gd name="connsiteY50" fmla="*/ 573437 h 3099661"/>
              <a:gd name="connsiteX51" fmla="*/ 1906291 w 11649559"/>
              <a:gd name="connsiteY51" fmla="*/ 573437 h 3099661"/>
              <a:gd name="connsiteX52" fmla="*/ 1906291 w 11649559"/>
              <a:gd name="connsiteY52" fmla="*/ 619932 h 3099661"/>
              <a:gd name="connsiteX53" fmla="*/ 1942454 w 11649559"/>
              <a:gd name="connsiteY53" fmla="*/ 619932 h 3099661"/>
              <a:gd name="connsiteX54" fmla="*/ 1942454 w 11649559"/>
              <a:gd name="connsiteY54" fmla="*/ 650929 h 3099661"/>
              <a:gd name="connsiteX55" fmla="*/ 1994115 w 11649559"/>
              <a:gd name="connsiteY55" fmla="*/ 650929 h 3099661"/>
              <a:gd name="connsiteX56" fmla="*/ 1994115 w 11649559"/>
              <a:gd name="connsiteY56" fmla="*/ 681926 h 3099661"/>
              <a:gd name="connsiteX57" fmla="*/ 2025112 w 11649559"/>
              <a:gd name="connsiteY57" fmla="*/ 681926 h 3099661"/>
              <a:gd name="connsiteX58" fmla="*/ 2025112 w 11649559"/>
              <a:gd name="connsiteY58" fmla="*/ 707756 h 3099661"/>
              <a:gd name="connsiteX59" fmla="*/ 2045776 w 11649559"/>
              <a:gd name="connsiteY59" fmla="*/ 707756 h 3099661"/>
              <a:gd name="connsiteX60" fmla="*/ 2045776 w 11649559"/>
              <a:gd name="connsiteY60" fmla="*/ 728421 h 3099661"/>
              <a:gd name="connsiteX61" fmla="*/ 2453898 w 11649559"/>
              <a:gd name="connsiteY61" fmla="*/ 728421 h 3099661"/>
              <a:gd name="connsiteX62" fmla="*/ 2453898 w 11649559"/>
              <a:gd name="connsiteY62" fmla="*/ 749085 h 3099661"/>
              <a:gd name="connsiteX63" fmla="*/ 2546888 w 11649559"/>
              <a:gd name="connsiteY63" fmla="*/ 749085 h 3099661"/>
              <a:gd name="connsiteX64" fmla="*/ 2546888 w 11649559"/>
              <a:gd name="connsiteY64" fmla="*/ 764583 h 3099661"/>
              <a:gd name="connsiteX65" fmla="*/ 2624379 w 11649559"/>
              <a:gd name="connsiteY65" fmla="*/ 764583 h 3099661"/>
              <a:gd name="connsiteX66" fmla="*/ 2624379 w 11649559"/>
              <a:gd name="connsiteY66" fmla="*/ 790414 h 3099661"/>
              <a:gd name="connsiteX67" fmla="*/ 2794861 w 11649559"/>
              <a:gd name="connsiteY67" fmla="*/ 790414 h 3099661"/>
              <a:gd name="connsiteX68" fmla="*/ 2794861 w 11649559"/>
              <a:gd name="connsiteY68" fmla="*/ 811078 h 3099661"/>
              <a:gd name="connsiteX69" fmla="*/ 2856854 w 11649559"/>
              <a:gd name="connsiteY69" fmla="*/ 811078 h 3099661"/>
              <a:gd name="connsiteX70" fmla="*/ 2856854 w 11649559"/>
              <a:gd name="connsiteY70" fmla="*/ 836909 h 3099661"/>
              <a:gd name="connsiteX71" fmla="*/ 2903349 w 11649559"/>
              <a:gd name="connsiteY71" fmla="*/ 836909 h 3099661"/>
              <a:gd name="connsiteX72" fmla="*/ 2903349 w 11649559"/>
              <a:gd name="connsiteY72" fmla="*/ 867905 h 3099661"/>
              <a:gd name="connsiteX73" fmla="*/ 2944678 w 11649559"/>
              <a:gd name="connsiteY73" fmla="*/ 867905 h 3099661"/>
              <a:gd name="connsiteX74" fmla="*/ 2944678 w 11649559"/>
              <a:gd name="connsiteY74" fmla="*/ 893736 h 3099661"/>
              <a:gd name="connsiteX75" fmla="*/ 3037667 w 11649559"/>
              <a:gd name="connsiteY75" fmla="*/ 893736 h 3099661"/>
              <a:gd name="connsiteX76" fmla="*/ 3037667 w 11649559"/>
              <a:gd name="connsiteY76" fmla="*/ 950563 h 3099661"/>
              <a:gd name="connsiteX77" fmla="*/ 3037667 w 11649559"/>
              <a:gd name="connsiteY77" fmla="*/ 950563 h 3099661"/>
              <a:gd name="connsiteX78" fmla="*/ 3058332 w 11649559"/>
              <a:gd name="connsiteY78" fmla="*/ 971228 h 3099661"/>
              <a:gd name="connsiteX79" fmla="*/ 3223647 w 11649559"/>
              <a:gd name="connsiteY79" fmla="*/ 971228 h 3099661"/>
              <a:gd name="connsiteX80" fmla="*/ 3223647 w 11649559"/>
              <a:gd name="connsiteY80" fmla="*/ 1028054 h 3099661"/>
              <a:gd name="connsiteX81" fmla="*/ 3378630 w 11649559"/>
              <a:gd name="connsiteY81" fmla="*/ 1028054 h 3099661"/>
              <a:gd name="connsiteX82" fmla="*/ 3378630 w 11649559"/>
              <a:gd name="connsiteY82" fmla="*/ 1059051 h 3099661"/>
              <a:gd name="connsiteX83" fmla="*/ 3430291 w 11649559"/>
              <a:gd name="connsiteY83" fmla="*/ 1059051 h 3099661"/>
              <a:gd name="connsiteX84" fmla="*/ 3430291 w 11649559"/>
              <a:gd name="connsiteY84" fmla="*/ 1059051 h 3099661"/>
              <a:gd name="connsiteX85" fmla="*/ 3456122 w 11649559"/>
              <a:gd name="connsiteY85" fmla="*/ 1084882 h 3099661"/>
              <a:gd name="connsiteX86" fmla="*/ 3471620 w 11649559"/>
              <a:gd name="connsiteY86" fmla="*/ 1100380 h 3099661"/>
              <a:gd name="connsiteX87" fmla="*/ 3605939 w 11649559"/>
              <a:gd name="connsiteY87" fmla="*/ 1100380 h 3099661"/>
              <a:gd name="connsiteX88" fmla="*/ 3605939 w 11649559"/>
              <a:gd name="connsiteY88" fmla="*/ 1126210 h 3099661"/>
              <a:gd name="connsiteX89" fmla="*/ 3657600 w 11649559"/>
              <a:gd name="connsiteY89" fmla="*/ 1126210 h 3099661"/>
              <a:gd name="connsiteX90" fmla="*/ 3657600 w 11649559"/>
              <a:gd name="connsiteY90" fmla="*/ 1152041 h 3099661"/>
              <a:gd name="connsiteX91" fmla="*/ 3693762 w 11649559"/>
              <a:gd name="connsiteY91" fmla="*/ 1152041 h 3099661"/>
              <a:gd name="connsiteX92" fmla="*/ 3693762 w 11649559"/>
              <a:gd name="connsiteY92" fmla="*/ 1188204 h 3099661"/>
              <a:gd name="connsiteX93" fmla="*/ 3776420 w 11649559"/>
              <a:gd name="connsiteY93" fmla="*/ 1188204 h 3099661"/>
              <a:gd name="connsiteX94" fmla="*/ 3776420 w 11649559"/>
              <a:gd name="connsiteY94" fmla="*/ 1208868 h 3099661"/>
              <a:gd name="connsiteX95" fmla="*/ 3879742 w 11649559"/>
              <a:gd name="connsiteY95" fmla="*/ 1208868 h 3099661"/>
              <a:gd name="connsiteX96" fmla="*/ 3879742 w 11649559"/>
              <a:gd name="connsiteY96" fmla="*/ 1219200 h 3099661"/>
              <a:gd name="connsiteX97" fmla="*/ 4003728 w 11649559"/>
              <a:gd name="connsiteY97" fmla="*/ 1219200 h 3099661"/>
              <a:gd name="connsiteX98" fmla="*/ 4003728 w 11649559"/>
              <a:gd name="connsiteY98" fmla="*/ 1260529 h 3099661"/>
              <a:gd name="connsiteX99" fmla="*/ 4029559 w 11649559"/>
              <a:gd name="connsiteY99" fmla="*/ 1260529 h 3099661"/>
              <a:gd name="connsiteX100" fmla="*/ 4029559 w 11649559"/>
              <a:gd name="connsiteY100" fmla="*/ 1286359 h 3099661"/>
              <a:gd name="connsiteX101" fmla="*/ 4200040 w 11649559"/>
              <a:gd name="connsiteY101" fmla="*/ 1286359 h 3099661"/>
              <a:gd name="connsiteX102" fmla="*/ 4200040 w 11649559"/>
              <a:gd name="connsiteY102" fmla="*/ 1312190 h 3099661"/>
              <a:gd name="connsiteX103" fmla="*/ 4231037 w 11649559"/>
              <a:gd name="connsiteY103" fmla="*/ 1312190 h 3099661"/>
              <a:gd name="connsiteX104" fmla="*/ 4231037 w 11649559"/>
              <a:gd name="connsiteY104" fmla="*/ 1343187 h 3099661"/>
              <a:gd name="connsiteX105" fmla="*/ 4231037 w 11649559"/>
              <a:gd name="connsiteY105" fmla="*/ 1343187 h 3099661"/>
              <a:gd name="connsiteX106" fmla="*/ 4269178 w 11649559"/>
              <a:gd name="connsiteY106" fmla="*/ 1350371 h 3099661"/>
              <a:gd name="connsiteX107" fmla="*/ 4264052 w 11649559"/>
              <a:gd name="connsiteY107" fmla="*/ 1392870 h 3099661"/>
              <a:gd name="connsiteX108" fmla="*/ 4284353 w 11649559"/>
              <a:gd name="connsiteY108" fmla="*/ 1397915 h 3099661"/>
              <a:gd name="connsiteX109" fmla="*/ 4287864 w 11649559"/>
              <a:gd name="connsiteY109" fmla="*/ 1431010 h 3099661"/>
              <a:gd name="connsiteX110" fmla="*/ 4339525 w 11649559"/>
              <a:gd name="connsiteY110" fmla="*/ 1431010 h 3099661"/>
              <a:gd name="connsiteX111" fmla="*/ 4339525 w 11649559"/>
              <a:gd name="connsiteY111" fmla="*/ 1456841 h 3099661"/>
              <a:gd name="connsiteX112" fmla="*/ 4365356 w 11649559"/>
              <a:gd name="connsiteY112" fmla="*/ 1456841 h 3099661"/>
              <a:gd name="connsiteX113" fmla="*/ 4365356 w 11649559"/>
              <a:gd name="connsiteY113" fmla="*/ 1487837 h 3099661"/>
              <a:gd name="connsiteX114" fmla="*/ 4422183 w 11649559"/>
              <a:gd name="connsiteY114" fmla="*/ 1487837 h 3099661"/>
              <a:gd name="connsiteX115" fmla="*/ 4422183 w 11649559"/>
              <a:gd name="connsiteY115" fmla="*/ 1487837 h 3099661"/>
              <a:gd name="connsiteX116" fmla="*/ 4597830 w 11649559"/>
              <a:gd name="connsiteY116" fmla="*/ 1487837 h 3099661"/>
              <a:gd name="connsiteX117" fmla="*/ 4597830 w 11649559"/>
              <a:gd name="connsiteY117" fmla="*/ 1524000 h 3099661"/>
              <a:gd name="connsiteX118" fmla="*/ 4737315 w 11649559"/>
              <a:gd name="connsiteY118" fmla="*/ 1524000 h 3099661"/>
              <a:gd name="connsiteX119" fmla="*/ 4737315 w 11649559"/>
              <a:gd name="connsiteY119" fmla="*/ 1560163 h 3099661"/>
              <a:gd name="connsiteX120" fmla="*/ 4840637 w 11649559"/>
              <a:gd name="connsiteY120" fmla="*/ 1560163 h 3099661"/>
              <a:gd name="connsiteX121" fmla="*/ 4840637 w 11649559"/>
              <a:gd name="connsiteY121" fmla="*/ 1575661 h 3099661"/>
              <a:gd name="connsiteX122" fmla="*/ 4938793 w 11649559"/>
              <a:gd name="connsiteY122" fmla="*/ 1575661 h 3099661"/>
              <a:gd name="connsiteX123" fmla="*/ 4938793 w 11649559"/>
              <a:gd name="connsiteY123" fmla="*/ 1601492 h 3099661"/>
              <a:gd name="connsiteX124" fmla="*/ 4980122 w 11649559"/>
              <a:gd name="connsiteY124" fmla="*/ 1601492 h 3099661"/>
              <a:gd name="connsiteX125" fmla="*/ 4980122 w 11649559"/>
              <a:gd name="connsiteY125" fmla="*/ 1637654 h 3099661"/>
              <a:gd name="connsiteX126" fmla="*/ 5000786 w 11649559"/>
              <a:gd name="connsiteY126" fmla="*/ 1637654 h 3099661"/>
              <a:gd name="connsiteX127" fmla="*/ 5000786 w 11649559"/>
              <a:gd name="connsiteY127" fmla="*/ 1684149 h 3099661"/>
              <a:gd name="connsiteX128" fmla="*/ 5067945 w 11649559"/>
              <a:gd name="connsiteY128" fmla="*/ 1684149 h 3099661"/>
              <a:gd name="connsiteX129" fmla="*/ 5067945 w 11649559"/>
              <a:gd name="connsiteY129" fmla="*/ 1704814 h 3099661"/>
              <a:gd name="connsiteX130" fmla="*/ 5104108 w 11649559"/>
              <a:gd name="connsiteY130" fmla="*/ 1704814 h 3099661"/>
              <a:gd name="connsiteX131" fmla="*/ 5104108 w 11649559"/>
              <a:gd name="connsiteY131" fmla="*/ 1740976 h 3099661"/>
              <a:gd name="connsiteX132" fmla="*/ 5202264 w 11649559"/>
              <a:gd name="connsiteY132" fmla="*/ 1740976 h 3099661"/>
              <a:gd name="connsiteX133" fmla="*/ 5202264 w 11649559"/>
              <a:gd name="connsiteY133" fmla="*/ 1839132 h 3099661"/>
              <a:gd name="connsiteX134" fmla="*/ 5383078 w 11649559"/>
              <a:gd name="connsiteY134" fmla="*/ 1839132 h 3099661"/>
              <a:gd name="connsiteX135" fmla="*/ 5383078 w 11649559"/>
              <a:gd name="connsiteY135" fmla="*/ 1890793 h 3099661"/>
              <a:gd name="connsiteX136" fmla="*/ 5610386 w 11649559"/>
              <a:gd name="connsiteY136" fmla="*/ 1890793 h 3099661"/>
              <a:gd name="connsiteX137" fmla="*/ 5610386 w 11649559"/>
              <a:gd name="connsiteY137" fmla="*/ 1926956 h 3099661"/>
              <a:gd name="connsiteX138" fmla="*/ 5904854 w 11649559"/>
              <a:gd name="connsiteY138" fmla="*/ 1926956 h 3099661"/>
              <a:gd name="connsiteX139" fmla="*/ 5904854 w 11649559"/>
              <a:gd name="connsiteY139" fmla="*/ 1968285 h 3099661"/>
              <a:gd name="connsiteX140" fmla="*/ 6049505 w 11649559"/>
              <a:gd name="connsiteY140" fmla="*/ 1968285 h 3099661"/>
              <a:gd name="connsiteX141" fmla="*/ 6049505 w 11649559"/>
              <a:gd name="connsiteY141" fmla="*/ 1999282 h 3099661"/>
              <a:gd name="connsiteX142" fmla="*/ 6209654 w 11649559"/>
              <a:gd name="connsiteY142" fmla="*/ 1999282 h 3099661"/>
              <a:gd name="connsiteX143" fmla="*/ 6209654 w 11649559"/>
              <a:gd name="connsiteY143" fmla="*/ 2040610 h 3099661"/>
              <a:gd name="connsiteX144" fmla="*/ 6245817 w 11649559"/>
              <a:gd name="connsiteY144" fmla="*/ 2040610 h 3099661"/>
              <a:gd name="connsiteX145" fmla="*/ 6245817 w 11649559"/>
              <a:gd name="connsiteY145" fmla="*/ 2071607 h 3099661"/>
              <a:gd name="connsiteX146" fmla="*/ 6276813 w 11649559"/>
              <a:gd name="connsiteY146" fmla="*/ 2071607 h 3099661"/>
              <a:gd name="connsiteX147" fmla="*/ 6349139 w 11649559"/>
              <a:gd name="connsiteY147" fmla="*/ 2071607 h 3099661"/>
              <a:gd name="connsiteX148" fmla="*/ 6349139 w 11649559"/>
              <a:gd name="connsiteY148" fmla="*/ 2128434 h 3099661"/>
              <a:gd name="connsiteX149" fmla="*/ 6385301 w 11649559"/>
              <a:gd name="connsiteY149" fmla="*/ 2128434 h 3099661"/>
              <a:gd name="connsiteX150" fmla="*/ 6385301 w 11649559"/>
              <a:gd name="connsiteY150" fmla="*/ 2159431 h 3099661"/>
              <a:gd name="connsiteX151" fmla="*/ 6524786 w 11649559"/>
              <a:gd name="connsiteY151" fmla="*/ 2159431 h 3099661"/>
              <a:gd name="connsiteX152" fmla="*/ 6524786 w 11649559"/>
              <a:gd name="connsiteY152" fmla="*/ 2221424 h 3099661"/>
              <a:gd name="connsiteX153" fmla="*/ 6545451 w 11649559"/>
              <a:gd name="connsiteY153" fmla="*/ 2221424 h 3099661"/>
              <a:gd name="connsiteX154" fmla="*/ 6545451 w 11649559"/>
              <a:gd name="connsiteY154" fmla="*/ 2252421 h 3099661"/>
              <a:gd name="connsiteX155" fmla="*/ 6571281 w 11649559"/>
              <a:gd name="connsiteY155" fmla="*/ 2252421 h 3099661"/>
              <a:gd name="connsiteX156" fmla="*/ 6571281 w 11649559"/>
              <a:gd name="connsiteY156" fmla="*/ 2304082 h 3099661"/>
              <a:gd name="connsiteX157" fmla="*/ 6808922 w 11649559"/>
              <a:gd name="connsiteY157" fmla="*/ 2304082 h 3099661"/>
              <a:gd name="connsiteX158" fmla="*/ 6808922 w 11649559"/>
              <a:gd name="connsiteY158" fmla="*/ 2355743 h 3099661"/>
              <a:gd name="connsiteX159" fmla="*/ 7248040 w 11649559"/>
              <a:gd name="connsiteY159" fmla="*/ 2355743 h 3099661"/>
              <a:gd name="connsiteX160" fmla="*/ 7248040 w 11649559"/>
              <a:gd name="connsiteY160" fmla="*/ 2412570 h 3099661"/>
              <a:gd name="connsiteX161" fmla="*/ 7532176 w 11649559"/>
              <a:gd name="connsiteY161" fmla="*/ 2412570 h 3099661"/>
              <a:gd name="connsiteX162" fmla="*/ 7532176 w 11649559"/>
              <a:gd name="connsiteY162" fmla="*/ 2469397 h 3099661"/>
              <a:gd name="connsiteX163" fmla="*/ 8947688 w 11649559"/>
              <a:gd name="connsiteY163" fmla="*/ 2469397 h 3099661"/>
              <a:gd name="connsiteX164" fmla="*/ 8947688 w 11649559"/>
              <a:gd name="connsiteY164" fmla="*/ 2521058 h 3099661"/>
              <a:gd name="connsiteX165" fmla="*/ 8947688 w 11649559"/>
              <a:gd name="connsiteY165" fmla="*/ 2577885 h 3099661"/>
              <a:gd name="connsiteX166" fmla="*/ 9464298 w 11649559"/>
              <a:gd name="connsiteY166" fmla="*/ 2577885 h 3099661"/>
              <a:gd name="connsiteX167" fmla="*/ 9464298 w 11649559"/>
              <a:gd name="connsiteY167" fmla="*/ 2727702 h 3099661"/>
              <a:gd name="connsiteX168" fmla="*/ 10058400 w 11649559"/>
              <a:gd name="connsiteY168" fmla="*/ 2727702 h 3099661"/>
              <a:gd name="connsiteX169" fmla="*/ 10058400 w 11649559"/>
              <a:gd name="connsiteY169" fmla="*/ 2903349 h 3099661"/>
              <a:gd name="connsiteX170" fmla="*/ 10998630 w 11649559"/>
              <a:gd name="connsiteY170" fmla="*/ 2903349 h 3099661"/>
              <a:gd name="connsiteX171" fmla="*/ 10998630 w 11649559"/>
              <a:gd name="connsiteY171" fmla="*/ 3094495 h 3099661"/>
              <a:gd name="connsiteX172" fmla="*/ 11649559 w 11649559"/>
              <a:gd name="connsiteY172" fmla="*/ 3094495 h 3099661"/>
              <a:gd name="connsiteX173" fmla="*/ 11649559 w 11649559"/>
              <a:gd name="connsiteY173" fmla="*/ 3099661 h 3099661"/>
              <a:gd name="connsiteX0" fmla="*/ 0 w 11649559"/>
              <a:gd name="connsiteY0" fmla="*/ 0 h 3099661"/>
              <a:gd name="connsiteX1" fmla="*/ 191145 w 11649559"/>
              <a:gd name="connsiteY1" fmla="*/ 0 h 3099661"/>
              <a:gd name="connsiteX2" fmla="*/ 191145 w 11649559"/>
              <a:gd name="connsiteY2" fmla="*/ 41329 h 3099661"/>
              <a:gd name="connsiteX3" fmla="*/ 263471 w 11649559"/>
              <a:gd name="connsiteY3" fmla="*/ 41329 h 3099661"/>
              <a:gd name="connsiteX4" fmla="*/ 263471 w 11649559"/>
              <a:gd name="connsiteY4" fmla="*/ 41329 h 3099661"/>
              <a:gd name="connsiteX5" fmla="*/ 377125 w 11649559"/>
              <a:gd name="connsiteY5" fmla="*/ 41329 h 3099661"/>
              <a:gd name="connsiteX6" fmla="*/ 377125 w 11649559"/>
              <a:gd name="connsiteY6" fmla="*/ 98156 h 3099661"/>
              <a:gd name="connsiteX7" fmla="*/ 563105 w 11649559"/>
              <a:gd name="connsiteY7" fmla="*/ 98156 h 3099661"/>
              <a:gd name="connsiteX8" fmla="*/ 563105 w 11649559"/>
              <a:gd name="connsiteY8" fmla="*/ 154983 h 3099661"/>
              <a:gd name="connsiteX9" fmla="*/ 609600 w 11649559"/>
              <a:gd name="connsiteY9" fmla="*/ 154983 h 3099661"/>
              <a:gd name="connsiteX10" fmla="*/ 609600 w 11649559"/>
              <a:gd name="connsiteY10" fmla="*/ 170482 h 3099661"/>
              <a:gd name="connsiteX11" fmla="*/ 661261 w 11649559"/>
              <a:gd name="connsiteY11" fmla="*/ 170482 h 3099661"/>
              <a:gd name="connsiteX12" fmla="*/ 661261 w 11649559"/>
              <a:gd name="connsiteY12" fmla="*/ 196312 h 3099661"/>
              <a:gd name="connsiteX13" fmla="*/ 749084 w 11649559"/>
              <a:gd name="connsiteY13" fmla="*/ 196312 h 3099661"/>
              <a:gd name="connsiteX14" fmla="*/ 749084 w 11649559"/>
              <a:gd name="connsiteY14" fmla="*/ 227309 h 3099661"/>
              <a:gd name="connsiteX15" fmla="*/ 950562 w 11649559"/>
              <a:gd name="connsiteY15" fmla="*/ 227309 h 3099661"/>
              <a:gd name="connsiteX16" fmla="*/ 950562 w 11649559"/>
              <a:gd name="connsiteY16" fmla="*/ 237641 h 3099661"/>
              <a:gd name="connsiteX17" fmla="*/ 986725 w 11649559"/>
              <a:gd name="connsiteY17" fmla="*/ 237641 h 3099661"/>
              <a:gd name="connsiteX18" fmla="*/ 986725 w 11649559"/>
              <a:gd name="connsiteY18" fmla="*/ 273804 h 3099661"/>
              <a:gd name="connsiteX19" fmla="*/ 997057 w 11649559"/>
              <a:gd name="connsiteY19" fmla="*/ 273804 h 3099661"/>
              <a:gd name="connsiteX20" fmla="*/ 997057 w 11649559"/>
              <a:gd name="connsiteY20" fmla="*/ 299634 h 3099661"/>
              <a:gd name="connsiteX21" fmla="*/ 1090047 w 11649559"/>
              <a:gd name="connsiteY21" fmla="*/ 299634 h 3099661"/>
              <a:gd name="connsiteX22" fmla="*/ 1090047 w 11649559"/>
              <a:gd name="connsiteY22" fmla="*/ 315132 h 3099661"/>
              <a:gd name="connsiteX23" fmla="*/ 1141708 w 11649559"/>
              <a:gd name="connsiteY23" fmla="*/ 315132 h 3099661"/>
              <a:gd name="connsiteX24" fmla="*/ 1141708 w 11649559"/>
              <a:gd name="connsiteY24" fmla="*/ 330631 h 3099661"/>
              <a:gd name="connsiteX25" fmla="*/ 1203701 w 11649559"/>
              <a:gd name="connsiteY25" fmla="*/ 330631 h 3099661"/>
              <a:gd name="connsiteX26" fmla="*/ 1203701 w 11649559"/>
              <a:gd name="connsiteY26" fmla="*/ 340963 h 3099661"/>
              <a:gd name="connsiteX27" fmla="*/ 1260528 w 11649559"/>
              <a:gd name="connsiteY27" fmla="*/ 340963 h 3099661"/>
              <a:gd name="connsiteX28" fmla="*/ 1260528 w 11649559"/>
              <a:gd name="connsiteY28" fmla="*/ 356461 h 3099661"/>
              <a:gd name="connsiteX29" fmla="*/ 1317356 w 11649559"/>
              <a:gd name="connsiteY29" fmla="*/ 356461 h 3099661"/>
              <a:gd name="connsiteX30" fmla="*/ 1317356 w 11649559"/>
              <a:gd name="connsiteY30" fmla="*/ 366793 h 3099661"/>
              <a:gd name="connsiteX31" fmla="*/ 1374183 w 11649559"/>
              <a:gd name="connsiteY31" fmla="*/ 366793 h 3099661"/>
              <a:gd name="connsiteX32" fmla="*/ 1374183 w 11649559"/>
              <a:gd name="connsiteY32" fmla="*/ 382292 h 3099661"/>
              <a:gd name="connsiteX33" fmla="*/ 1539498 w 11649559"/>
              <a:gd name="connsiteY33" fmla="*/ 382292 h 3099661"/>
              <a:gd name="connsiteX34" fmla="*/ 1539498 w 11649559"/>
              <a:gd name="connsiteY34" fmla="*/ 397790 h 3099661"/>
              <a:gd name="connsiteX35" fmla="*/ 1585993 w 11649559"/>
              <a:gd name="connsiteY35" fmla="*/ 397790 h 3099661"/>
              <a:gd name="connsiteX36" fmla="*/ 1585993 w 11649559"/>
              <a:gd name="connsiteY36" fmla="*/ 413288 h 3099661"/>
              <a:gd name="connsiteX37" fmla="*/ 1647986 w 11649559"/>
              <a:gd name="connsiteY37" fmla="*/ 413288 h 3099661"/>
              <a:gd name="connsiteX38" fmla="*/ 1647986 w 11649559"/>
              <a:gd name="connsiteY38" fmla="*/ 433953 h 3099661"/>
              <a:gd name="connsiteX39" fmla="*/ 1720312 w 11649559"/>
              <a:gd name="connsiteY39" fmla="*/ 433953 h 3099661"/>
              <a:gd name="connsiteX40" fmla="*/ 1720312 w 11649559"/>
              <a:gd name="connsiteY40" fmla="*/ 449451 h 3099661"/>
              <a:gd name="connsiteX41" fmla="*/ 1751308 w 11649559"/>
              <a:gd name="connsiteY41" fmla="*/ 449451 h 3099661"/>
              <a:gd name="connsiteX42" fmla="*/ 1751308 w 11649559"/>
              <a:gd name="connsiteY42" fmla="*/ 459783 h 3099661"/>
              <a:gd name="connsiteX43" fmla="*/ 1787471 w 11649559"/>
              <a:gd name="connsiteY43" fmla="*/ 459783 h 3099661"/>
              <a:gd name="connsiteX44" fmla="*/ 1787471 w 11649559"/>
              <a:gd name="connsiteY44" fmla="*/ 495946 h 3099661"/>
              <a:gd name="connsiteX45" fmla="*/ 1792637 w 11649559"/>
              <a:gd name="connsiteY45" fmla="*/ 495946 h 3099661"/>
              <a:gd name="connsiteX46" fmla="*/ 1792637 w 11649559"/>
              <a:gd name="connsiteY46" fmla="*/ 532109 h 3099661"/>
              <a:gd name="connsiteX47" fmla="*/ 1833966 w 11649559"/>
              <a:gd name="connsiteY47" fmla="*/ 532109 h 3099661"/>
              <a:gd name="connsiteX48" fmla="*/ 1833966 w 11649559"/>
              <a:gd name="connsiteY48" fmla="*/ 542441 h 3099661"/>
              <a:gd name="connsiteX49" fmla="*/ 1854630 w 11649559"/>
              <a:gd name="connsiteY49" fmla="*/ 542441 h 3099661"/>
              <a:gd name="connsiteX50" fmla="*/ 1854630 w 11649559"/>
              <a:gd name="connsiteY50" fmla="*/ 573437 h 3099661"/>
              <a:gd name="connsiteX51" fmla="*/ 1906291 w 11649559"/>
              <a:gd name="connsiteY51" fmla="*/ 573437 h 3099661"/>
              <a:gd name="connsiteX52" fmla="*/ 1906291 w 11649559"/>
              <a:gd name="connsiteY52" fmla="*/ 619932 h 3099661"/>
              <a:gd name="connsiteX53" fmla="*/ 1942454 w 11649559"/>
              <a:gd name="connsiteY53" fmla="*/ 619932 h 3099661"/>
              <a:gd name="connsiteX54" fmla="*/ 1942454 w 11649559"/>
              <a:gd name="connsiteY54" fmla="*/ 650929 h 3099661"/>
              <a:gd name="connsiteX55" fmla="*/ 1994115 w 11649559"/>
              <a:gd name="connsiteY55" fmla="*/ 650929 h 3099661"/>
              <a:gd name="connsiteX56" fmla="*/ 1994115 w 11649559"/>
              <a:gd name="connsiteY56" fmla="*/ 681926 h 3099661"/>
              <a:gd name="connsiteX57" fmla="*/ 2025112 w 11649559"/>
              <a:gd name="connsiteY57" fmla="*/ 681926 h 3099661"/>
              <a:gd name="connsiteX58" fmla="*/ 2025112 w 11649559"/>
              <a:gd name="connsiteY58" fmla="*/ 707756 h 3099661"/>
              <a:gd name="connsiteX59" fmla="*/ 2045776 w 11649559"/>
              <a:gd name="connsiteY59" fmla="*/ 707756 h 3099661"/>
              <a:gd name="connsiteX60" fmla="*/ 2045776 w 11649559"/>
              <a:gd name="connsiteY60" fmla="*/ 728421 h 3099661"/>
              <a:gd name="connsiteX61" fmla="*/ 2453898 w 11649559"/>
              <a:gd name="connsiteY61" fmla="*/ 728421 h 3099661"/>
              <a:gd name="connsiteX62" fmla="*/ 2453898 w 11649559"/>
              <a:gd name="connsiteY62" fmla="*/ 749085 h 3099661"/>
              <a:gd name="connsiteX63" fmla="*/ 2546888 w 11649559"/>
              <a:gd name="connsiteY63" fmla="*/ 749085 h 3099661"/>
              <a:gd name="connsiteX64" fmla="*/ 2546888 w 11649559"/>
              <a:gd name="connsiteY64" fmla="*/ 764583 h 3099661"/>
              <a:gd name="connsiteX65" fmla="*/ 2624379 w 11649559"/>
              <a:gd name="connsiteY65" fmla="*/ 764583 h 3099661"/>
              <a:gd name="connsiteX66" fmla="*/ 2624379 w 11649559"/>
              <a:gd name="connsiteY66" fmla="*/ 790414 h 3099661"/>
              <a:gd name="connsiteX67" fmla="*/ 2794861 w 11649559"/>
              <a:gd name="connsiteY67" fmla="*/ 790414 h 3099661"/>
              <a:gd name="connsiteX68" fmla="*/ 2794861 w 11649559"/>
              <a:gd name="connsiteY68" fmla="*/ 811078 h 3099661"/>
              <a:gd name="connsiteX69" fmla="*/ 2856854 w 11649559"/>
              <a:gd name="connsiteY69" fmla="*/ 811078 h 3099661"/>
              <a:gd name="connsiteX70" fmla="*/ 2856854 w 11649559"/>
              <a:gd name="connsiteY70" fmla="*/ 836909 h 3099661"/>
              <a:gd name="connsiteX71" fmla="*/ 2903349 w 11649559"/>
              <a:gd name="connsiteY71" fmla="*/ 836909 h 3099661"/>
              <a:gd name="connsiteX72" fmla="*/ 2903349 w 11649559"/>
              <a:gd name="connsiteY72" fmla="*/ 867905 h 3099661"/>
              <a:gd name="connsiteX73" fmla="*/ 2944678 w 11649559"/>
              <a:gd name="connsiteY73" fmla="*/ 867905 h 3099661"/>
              <a:gd name="connsiteX74" fmla="*/ 2944678 w 11649559"/>
              <a:gd name="connsiteY74" fmla="*/ 893736 h 3099661"/>
              <a:gd name="connsiteX75" fmla="*/ 3037667 w 11649559"/>
              <a:gd name="connsiteY75" fmla="*/ 893736 h 3099661"/>
              <a:gd name="connsiteX76" fmla="*/ 3037667 w 11649559"/>
              <a:gd name="connsiteY76" fmla="*/ 950563 h 3099661"/>
              <a:gd name="connsiteX77" fmla="*/ 3037667 w 11649559"/>
              <a:gd name="connsiteY77" fmla="*/ 950563 h 3099661"/>
              <a:gd name="connsiteX78" fmla="*/ 3058332 w 11649559"/>
              <a:gd name="connsiteY78" fmla="*/ 971228 h 3099661"/>
              <a:gd name="connsiteX79" fmla="*/ 3223647 w 11649559"/>
              <a:gd name="connsiteY79" fmla="*/ 971228 h 3099661"/>
              <a:gd name="connsiteX80" fmla="*/ 3223647 w 11649559"/>
              <a:gd name="connsiteY80" fmla="*/ 1028054 h 3099661"/>
              <a:gd name="connsiteX81" fmla="*/ 3378630 w 11649559"/>
              <a:gd name="connsiteY81" fmla="*/ 1028054 h 3099661"/>
              <a:gd name="connsiteX82" fmla="*/ 3378630 w 11649559"/>
              <a:gd name="connsiteY82" fmla="*/ 1059051 h 3099661"/>
              <a:gd name="connsiteX83" fmla="*/ 3430291 w 11649559"/>
              <a:gd name="connsiteY83" fmla="*/ 1059051 h 3099661"/>
              <a:gd name="connsiteX84" fmla="*/ 3430291 w 11649559"/>
              <a:gd name="connsiteY84" fmla="*/ 1059051 h 3099661"/>
              <a:gd name="connsiteX85" fmla="*/ 3456122 w 11649559"/>
              <a:gd name="connsiteY85" fmla="*/ 1084882 h 3099661"/>
              <a:gd name="connsiteX86" fmla="*/ 3471620 w 11649559"/>
              <a:gd name="connsiteY86" fmla="*/ 1100380 h 3099661"/>
              <a:gd name="connsiteX87" fmla="*/ 3605939 w 11649559"/>
              <a:gd name="connsiteY87" fmla="*/ 1100380 h 3099661"/>
              <a:gd name="connsiteX88" fmla="*/ 3605939 w 11649559"/>
              <a:gd name="connsiteY88" fmla="*/ 1126210 h 3099661"/>
              <a:gd name="connsiteX89" fmla="*/ 3657600 w 11649559"/>
              <a:gd name="connsiteY89" fmla="*/ 1126210 h 3099661"/>
              <a:gd name="connsiteX90" fmla="*/ 3657600 w 11649559"/>
              <a:gd name="connsiteY90" fmla="*/ 1152041 h 3099661"/>
              <a:gd name="connsiteX91" fmla="*/ 3693762 w 11649559"/>
              <a:gd name="connsiteY91" fmla="*/ 1152041 h 3099661"/>
              <a:gd name="connsiteX92" fmla="*/ 3693762 w 11649559"/>
              <a:gd name="connsiteY92" fmla="*/ 1188204 h 3099661"/>
              <a:gd name="connsiteX93" fmla="*/ 3776420 w 11649559"/>
              <a:gd name="connsiteY93" fmla="*/ 1188204 h 3099661"/>
              <a:gd name="connsiteX94" fmla="*/ 3776420 w 11649559"/>
              <a:gd name="connsiteY94" fmla="*/ 1208868 h 3099661"/>
              <a:gd name="connsiteX95" fmla="*/ 3879742 w 11649559"/>
              <a:gd name="connsiteY95" fmla="*/ 1208868 h 3099661"/>
              <a:gd name="connsiteX96" fmla="*/ 3879742 w 11649559"/>
              <a:gd name="connsiteY96" fmla="*/ 1219200 h 3099661"/>
              <a:gd name="connsiteX97" fmla="*/ 4003728 w 11649559"/>
              <a:gd name="connsiteY97" fmla="*/ 1219200 h 3099661"/>
              <a:gd name="connsiteX98" fmla="*/ 4003728 w 11649559"/>
              <a:gd name="connsiteY98" fmla="*/ 1260529 h 3099661"/>
              <a:gd name="connsiteX99" fmla="*/ 4029559 w 11649559"/>
              <a:gd name="connsiteY99" fmla="*/ 1260529 h 3099661"/>
              <a:gd name="connsiteX100" fmla="*/ 4029559 w 11649559"/>
              <a:gd name="connsiteY100" fmla="*/ 1286359 h 3099661"/>
              <a:gd name="connsiteX101" fmla="*/ 4200040 w 11649559"/>
              <a:gd name="connsiteY101" fmla="*/ 1286359 h 3099661"/>
              <a:gd name="connsiteX102" fmla="*/ 4200040 w 11649559"/>
              <a:gd name="connsiteY102" fmla="*/ 1312190 h 3099661"/>
              <a:gd name="connsiteX103" fmla="*/ 4231037 w 11649559"/>
              <a:gd name="connsiteY103" fmla="*/ 1312190 h 3099661"/>
              <a:gd name="connsiteX104" fmla="*/ 4231037 w 11649559"/>
              <a:gd name="connsiteY104" fmla="*/ 1343187 h 3099661"/>
              <a:gd name="connsiteX105" fmla="*/ 4231037 w 11649559"/>
              <a:gd name="connsiteY105" fmla="*/ 1343187 h 3099661"/>
              <a:gd name="connsiteX106" fmla="*/ 4269178 w 11649559"/>
              <a:gd name="connsiteY106" fmla="*/ 1350371 h 3099661"/>
              <a:gd name="connsiteX107" fmla="*/ 4264052 w 11649559"/>
              <a:gd name="connsiteY107" fmla="*/ 1392870 h 3099661"/>
              <a:gd name="connsiteX108" fmla="*/ 4284353 w 11649559"/>
              <a:gd name="connsiteY108" fmla="*/ 1397915 h 3099661"/>
              <a:gd name="connsiteX109" fmla="*/ 4287864 w 11649559"/>
              <a:gd name="connsiteY109" fmla="*/ 1431010 h 3099661"/>
              <a:gd name="connsiteX110" fmla="*/ 4339525 w 11649559"/>
              <a:gd name="connsiteY110" fmla="*/ 1431010 h 3099661"/>
              <a:gd name="connsiteX111" fmla="*/ 4339525 w 11649559"/>
              <a:gd name="connsiteY111" fmla="*/ 1456841 h 3099661"/>
              <a:gd name="connsiteX112" fmla="*/ 4365356 w 11649559"/>
              <a:gd name="connsiteY112" fmla="*/ 1456841 h 3099661"/>
              <a:gd name="connsiteX113" fmla="*/ 4365356 w 11649559"/>
              <a:gd name="connsiteY113" fmla="*/ 1487837 h 3099661"/>
              <a:gd name="connsiteX114" fmla="*/ 4422183 w 11649559"/>
              <a:gd name="connsiteY114" fmla="*/ 1487837 h 3099661"/>
              <a:gd name="connsiteX115" fmla="*/ 4422183 w 11649559"/>
              <a:gd name="connsiteY115" fmla="*/ 1487837 h 3099661"/>
              <a:gd name="connsiteX116" fmla="*/ 4597830 w 11649559"/>
              <a:gd name="connsiteY116" fmla="*/ 1487837 h 3099661"/>
              <a:gd name="connsiteX117" fmla="*/ 4597830 w 11649559"/>
              <a:gd name="connsiteY117" fmla="*/ 1524000 h 3099661"/>
              <a:gd name="connsiteX118" fmla="*/ 4737315 w 11649559"/>
              <a:gd name="connsiteY118" fmla="*/ 1524000 h 3099661"/>
              <a:gd name="connsiteX119" fmla="*/ 4737315 w 11649559"/>
              <a:gd name="connsiteY119" fmla="*/ 1560163 h 3099661"/>
              <a:gd name="connsiteX120" fmla="*/ 4840637 w 11649559"/>
              <a:gd name="connsiteY120" fmla="*/ 1560163 h 3099661"/>
              <a:gd name="connsiteX121" fmla="*/ 4840637 w 11649559"/>
              <a:gd name="connsiteY121" fmla="*/ 1575661 h 3099661"/>
              <a:gd name="connsiteX122" fmla="*/ 4938793 w 11649559"/>
              <a:gd name="connsiteY122" fmla="*/ 1575661 h 3099661"/>
              <a:gd name="connsiteX123" fmla="*/ 4938793 w 11649559"/>
              <a:gd name="connsiteY123" fmla="*/ 1601492 h 3099661"/>
              <a:gd name="connsiteX124" fmla="*/ 4980122 w 11649559"/>
              <a:gd name="connsiteY124" fmla="*/ 1601492 h 3099661"/>
              <a:gd name="connsiteX125" fmla="*/ 4980122 w 11649559"/>
              <a:gd name="connsiteY125" fmla="*/ 1637654 h 3099661"/>
              <a:gd name="connsiteX126" fmla="*/ 5000786 w 11649559"/>
              <a:gd name="connsiteY126" fmla="*/ 1637654 h 3099661"/>
              <a:gd name="connsiteX127" fmla="*/ 5000786 w 11649559"/>
              <a:gd name="connsiteY127" fmla="*/ 1684149 h 3099661"/>
              <a:gd name="connsiteX128" fmla="*/ 5067945 w 11649559"/>
              <a:gd name="connsiteY128" fmla="*/ 1684149 h 3099661"/>
              <a:gd name="connsiteX129" fmla="*/ 5067945 w 11649559"/>
              <a:gd name="connsiteY129" fmla="*/ 1704814 h 3099661"/>
              <a:gd name="connsiteX130" fmla="*/ 5104108 w 11649559"/>
              <a:gd name="connsiteY130" fmla="*/ 1704814 h 3099661"/>
              <a:gd name="connsiteX131" fmla="*/ 5104108 w 11649559"/>
              <a:gd name="connsiteY131" fmla="*/ 1740976 h 3099661"/>
              <a:gd name="connsiteX132" fmla="*/ 5202264 w 11649559"/>
              <a:gd name="connsiteY132" fmla="*/ 1740976 h 3099661"/>
              <a:gd name="connsiteX133" fmla="*/ 5202264 w 11649559"/>
              <a:gd name="connsiteY133" fmla="*/ 1839132 h 3099661"/>
              <a:gd name="connsiteX134" fmla="*/ 5383078 w 11649559"/>
              <a:gd name="connsiteY134" fmla="*/ 1839132 h 3099661"/>
              <a:gd name="connsiteX135" fmla="*/ 5383078 w 11649559"/>
              <a:gd name="connsiteY135" fmla="*/ 1890793 h 3099661"/>
              <a:gd name="connsiteX136" fmla="*/ 5610386 w 11649559"/>
              <a:gd name="connsiteY136" fmla="*/ 1890793 h 3099661"/>
              <a:gd name="connsiteX137" fmla="*/ 5610386 w 11649559"/>
              <a:gd name="connsiteY137" fmla="*/ 1926956 h 3099661"/>
              <a:gd name="connsiteX138" fmla="*/ 5904854 w 11649559"/>
              <a:gd name="connsiteY138" fmla="*/ 1926956 h 3099661"/>
              <a:gd name="connsiteX139" fmla="*/ 5904854 w 11649559"/>
              <a:gd name="connsiteY139" fmla="*/ 1968285 h 3099661"/>
              <a:gd name="connsiteX140" fmla="*/ 6049505 w 11649559"/>
              <a:gd name="connsiteY140" fmla="*/ 1968285 h 3099661"/>
              <a:gd name="connsiteX141" fmla="*/ 6049505 w 11649559"/>
              <a:gd name="connsiteY141" fmla="*/ 1999282 h 3099661"/>
              <a:gd name="connsiteX142" fmla="*/ 6209654 w 11649559"/>
              <a:gd name="connsiteY142" fmla="*/ 1999282 h 3099661"/>
              <a:gd name="connsiteX143" fmla="*/ 6209654 w 11649559"/>
              <a:gd name="connsiteY143" fmla="*/ 2040610 h 3099661"/>
              <a:gd name="connsiteX144" fmla="*/ 6245817 w 11649559"/>
              <a:gd name="connsiteY144" fmla="*/ 2040610 h 3099661"/>
              <a:gd name="connsiteX145" fmla="*/ 6245817 w 11649559"/>
              <a:gd name="connsiteY145" fmla="*/ 2071607 h 3099661"/>
              <a:gd name="connsiteX146" fmla="*/ 6276813 w 11649559"/>
              <a:gd name="connsiteY146" fmla="*/ 2071607 h 3099661"/>
              <a:gd name="connsiteX147" fmla="*/ 6349139 w 11649559"/>
              <a:gd name="connsiteY147" fmla="*/ 2071607 h 3099661"/>
              <a:gd name="connsiteX148" fmla="*/ 6349139 w 11649559"/>
              <a:gd name="connsiteY148" fmla="*/ 2128434 h 3099661"/>
              <a:gd name="connsiteX149" fmla="*/ 6385301 w 11649559"/>
              <a:gd name="connsiteY149" fmla="*/ 2128434 h 3099661"/>
              <a:gd name="connsiteX150" fmla="*/ 6385301 w 11649559"/>
              <a:gd name="connsiteY150" fmla="*/ 2159431 h 3099661"/>
              <a:gd name="connsiteX151" fmla="*/ 6524786 w 11649559"/>
              <a:gd name="connsiteY151" fmla="*/ 2159431 h 3099661"/>
              <a:gd name="connsiteX152" fmla="*/ 6524786 w 11649559"/>
              <a:gd name="connsiteY152" fmla="*/ 2221424 h 3099661"/>
              <a:gd name="connsiteX153" fmla="*/ 6545451 w 11649559"/>
              <a:gd name="connsiteY153" fmla="*/ 2221424 h 3099661"/>
              <a:gd name="connsiteX154" fmla="*/ 6545451 w 11649559"/>
              <a:gd name="connsiteY154" fmla="*/ 2252421 h 3099661"/>
              <a:gd name="connsiteX155" fmla="*/ 6571281 w 11649559"/>
              <a:gd name="connsiteY155" fmla="*/ 2252421 h 3099661"/>
              <a:gd name="connsiteX156" fmla="*/ 6571281 w 11649559"/>
              <a:gd name="connsiteY156" fmla="*/ 2304082 h 3099661"/>
              <a:gd name="connsiteX157" fmla="*/ 6808922 w 11649559"/>
              <a:gd name="connsiteY157" fmla="*/ 2304082 h 3099661"/>
              <a:gd name="connsiteX158" fmla="*/ 6808922 w 11649559"/>
              <a:gd name="connsiteY158" fmla="*/ 2355743 h 3099661"/>
              <a:gd name="connsiteX159" fmla="*/ 7248040 w 11649559"/>
              <a:gd name="connsiteY159" fmla="*/ 2355743 h 3099661"/>
              <a:gd name="connsiteX160" fmla="*/ 7248040 w 11649559"/>
              <a:gd name="connsiteY160" fmla="*/ 2412570 h 3099661"/>
              <a:gd name="connsiteX161" fmla="*/ 7532176 w 11649559"/>
              <a:gd name="connsiteY161" fmla="*/ 2412570 h 3099661"/>
              <a:gd name="connsiteX162" fmla="*/ 7532176 w 11649559"/>
              <a:gd name="connsiteY162" fmla="*/ 2469397 h 3099661"/>
              <a:gd name="connsiteX163" fmla="*/ 8947688 w 11649559"/>
              <a:gd name="connsiteY163" fmla="*/ 2469397 h 3099661"/>
              <a:gd name="connsiteX164" fmla="*/ 8947688 w 11649559"/>
              <a:gd name="connsiteY164" fmla="*/ 2521058 h 3099661"/>
              <a:gd name="connsiteX165" fmla="*/ 8947688 w 11649559"/>
              <a:gd name="connsiteY165" fmla="*/ 2577885 h 3099661"/>
              <a:gd name="connsiteX166" fmla="*/ 9464298 w 11649559"/>
              <a:gd name="connsiteY166" fmla="*/ 2577885 h 3099661"/>
              <a:gd name="connsiteX167" fmla="*/ 9464298 w 11649559"/>
              <a:gd name="connsiteY167" fmla="*/ 2727702 h 3099661"/>
              <a:gd name="connsiteX168" fmla="*/ 10058400 w 11649559"/>
              <a:gd name="connsiteY168" fmla="*/ 2727702 h 3099661"/>
              <a:gd name="connsiteX169" fmla="*/ 10058400 w 11649559"/>
              <a:gd name="connsiteY169" fmla="*/ 2903349 h 3099661"/>
              <a:gd name="connsiteX170" fmla="*/ 10998630 w 11649559"/>
              <a:gd name="connsiteY170" fmla="*/ 2903349 h 3099661"/>
              <a:gd name="connsiteX171" fmla="*/ 10998630 w 11649559"/>
              <a:gd name="connsiteY171" fmla="*/ 3094495 h 3099661"/>
              <a:gd name="connsiteX172" fmla="*/ 11649559 w 11649559"/>
              <a:gd name="connsiteY172" fmla="*/ 3094495 h 3099661"/>
              <a:gd name="connsiteX173" fmla="*/ 11649559 w 11649559"/>
              <a:gd name="connsiteY173" fmla="*/ 3099661 h 3099661"/>
              <a:gd name="connsiteX0" fmla="*/ 0 w 11649559"/>
              <a:gd name="connsiteY0" fmla="*/ 0 h 3099661"/>
              <a:gd name="connsiteX1" fmla="*/ 191145 w 11649559"/>
              <a:gd name="connsiteY1" fmla="*/ 0 h 3099661"/>
              <a:gd name="connsiteX2" fmla="*/ 191145 w 11649559"/>
              <a:gd name="connsiteY2" fmla="*/ 41329 h 3099661"/>
              <a:gd name="connsiteX3" fmla="*/ 263471 w 11649559"/>
              <a:gd name="connsiteY3" fmla="*/ 41329 h 3099661"/>
              <a:gd name="connsiteX4" fmla="*/ 263471 w 11649559"/>
              <a:gd name="connsiteY4" fmla="*/ 41329 h 3099661"/>
              <a:gd name="connsiteX5" fmla="*/ 377125 w 11649559"/>
              <a:gd name="connsiteY5" fmla="*/ 41329 h 3099661"/>
              <a:gd name="connsiteX6" fmla="*/ 377125 w 11649559"/>
              <a:gd name="connsiteY6" fmla="*/ 98156 h 3099661"/>
              <a:gd name="connsiteX7" fmla="*/ 563105 w 11649559"/>
              <a:gd name="connsiteY7" fmla="*/ 98156 h 3099661"/>
              <a:gd name="connsiteX8" fmla="*/ 563105 w 11649559"/>
              <a:gd name="connsiteY8" fmla="*/ 154983 h 3099661"/>
              <a:gd name="connsiteX9" fmla="*/ 609600 w 11649559"/>
              <a:gd name="connsiteY9" fmla="*/ 154983 h 3099661"/>
              <a:gd name="connsiteX10" fmla="*/ 609600 w 11649559"/>
              <a:gd name="connsiteY10" fmla="*/ 170482 h 3099661"/>
              <a:gd name="connsiteX11" fmla="*/ 661261 w 11649559"/>
              <a:gd name="connsiteY11" fmla="*/ 170482 h 3099661"/>
              <a:gd name="connsiteX12" fmla="*/ 661261 w 11649559"/>
              <a:gd name="connsiteY12" fmla="*/ 196312 h 3099661"/>
              <a:gd name="connsiteX13" fmla="*/ 749084 w 11649559"/>
              <a:gd name="connsiteY13" fmla="*/ 196312 h 3099661"/>
              <a:gd name="connsiteX14" fmla="*/ 749084 w 11649559"/>
              <a:gd name="connsiteY14" fmla="*/ 227309 h 3099661"/>
              <a:gd name="connsiteX15" fmla="*/ 950562 w 11649559"/>
              <a:gd name="connsiteY15" fmla="*/ 227309 h 3099661"/>
              <a:gd name="connsiteX16" fmla="*/ 950562 w 11649559"/>
              <a:gd name="connsiteY16" fmla="*/ 237641 h 3099661"/>
              <a:gd name="connsiteX17" fmla="*/ 986725 w 11649559"/>
              <a:gd name="connsiteY17" fmla="*/ 237641 h 3099661"/>
              <a:gd name="connsiteX18" fmla="*/ 986725 w 11649559"/>
              <a:gd name="connsiteY18" fmla="*/ 273804 h 3099661"/>
              <a:gd name="connsiteX19" fmla="*/ 997057 w 11649559"/>
              <a:gd name="connsiteY19" fmla="*/ 273804 h 3099661"/>
              <a:gd name="connsiteX20" fmla="*/ 997057 w 11649559"/>
              <a:gd name="connsiteY20" fmla="*/ 299634 h 3099661"/>
              <a:gd name="connsiteX21" fmla="*/ 1090047 w 11649559"/>
              <a:gd name="connsiteY21" fmla="*/ 299634 h 3099661"/>
              <a:gd name="connsiteX22" fmla="*/ 1090047 w 11649559"/>
              <a:gd name="connsiteY22" fmla="*/ 315132 h 3099661"/>
              <a:gd name="connsiteX23" fmla="*/ 1141708 w 11649559"/>
              <a:gd name="connsiteY23" fmla="*/ 315132 h 3099661"/>
              <a:gd name="connsiteX24" fmla="*/ 1141708 w 11649559"/>
              <a:gd name="connsiteY24" fmla="*/ 330631 h 3099661"/>
              <a:gd name="connsiteX25" fmla="*/ 1203701 w 11649559"/>
              <a:gd name="connsiteY25" fmla="*/ 330631 h 3099661"/>
              <a:gd name="connsiteX26" fmla="*/ 1203701 w 11649559"/>
              <a:gd name="connsiteY26" fmla="*/ 340963 h 3099661"/>
              <a:gd name="connsiteX27" fmla="*/ 1260528 w 11649559"/>
              <a:gd name="connsiteY27" fmla="*/ 340963 h 3099661"/>
              <a:gd name="connsiteX28" fmla="*/ 1260528 w 11649559"/>
              <a:gd name="connsiteY28" fmla="*/ 356461 h 3099661"/>
              <a:gd name="connsiteX29" fmla="*/ 1317356 w 11649559"/>
              <a:gd name="connsiteY29" fmla="*/ 356461 h 3099661"/>
              <a:gd name="connsiteX30" fmla="*/ 1317356 w 11649559"/>
              <a:gd name="connsiteY30" fmla="*/ 366793 h 3099661"/>
              <a:gd name="connsiteX31" fmla="*/ 1374183 w 11649559"/>
              <a:gd name="connsiteY31" fmla="*/ 366793 h 3099661"/>
              <a:gd name="connsiteX32" fmla="*/ 1374183 w 11649559"/>
              <a:gd name="connsiteY32" fmla="*/ 382292 h 3099661"/>
              <a:gd name="connsiteX33" fmla="*/ 1539498 w 11649559"/>
              <a:gd name="connsiteY33" fmla="*/ 382292 h 3099661"/>
              <a:gd name="connsiteX34" fmla="*/ 1539498 w 11649559"/>
              <a:gd name="connsiteY34" fmla="*/ 397790 h 3099661"/>
              <a:gd name="connsiteX35" fmla="*/ 1585993 w 11649559"/>
              <a:gd name="connsiteY35" fmla="*/ 397790 h 3099661"/>
              <a:gd name="connsiteX36" fmla="*/ 1585993 w 11649559"/>
              <a:gd name="connsiteY36" fmla="*/ 413288 h 3099661"/>
              <a:gd name="connsiteX37" fmla="*/ 1647986 w 11649559"/>
              <a:gd name="connsiteY37" fmla="*/ 413288 h 3099661"/>
              <a:gd name="connsiteX38" fmla="*/ 1647986 w 11649559"/>
              <a:gd name="connsiteY38" fmla="*/ 433953 h 3099661"/>
              <a:gd name="connsiteX39" fmla="*/ 1720312 w 11649559"/>
              <a:gd name="connsiteY39" fmla="*/ 433953 h 3099661"/>
              <a:gd name="connsiteX40" fmla="*/ 1720312 w 11649559"/>
              <a:gd name="connsiteY40" fmla="*/ 449451 h 3099661"/>
              <a:gd name="connsiteX41" fmla="*/ 1751308 w 11649559"/>
              <a:gd name="connsiteY41" fmla="*/ 449451 h 3099661"/>
              <a:gd name="connsiteX42" fmla="*/ 1751308 w 11649559"/>
              <a:gd name="connsiteY42" fmla="*/ 459783 h 3099661"/>
              <a:gd name="connsiteX43" fmla="*/ 1787471 w 11649559"/>
              <a:gd name="connsiteY43" fmla="*/ 459783 h 3099661"/>
              <a:gd name="connsiteX44" fmla="*/ 1787471 w 11649559"/>
              <a:gd name="connsiteY44" fmla="*/ 495946 h 3099661"/>
              <a:gd name="connsiteX45" fmla="*/ 1792637 w 11649559"/>
              <a:gd name="connsiteY45" fmla="*/ 495946 h 3099661"/>
              <a:gd name="connsiteX46" fmla="*/ 1792637 w 11649559"/>
              <a:gd name="connsiteY46" fmla="*/ 532109 h 3099661"/>
              <a:gd name="connsiteX47" fmla="*/ 1833966 w 11649559"/>
              <a:gd name="connsiteY47" fmla="*/ 532109 h 3099661"/>
              <a:gd name="connsiteX48" fmla="*/ 1833966 w 11649559"/>
              <a:gd name="connsiteY48" fmla="*/ 542441 h 3099661"/>
              <a:gd name="connsiteX49" fmla="*/ 1854630 w 11649559"/>
              <a:gd name="connsiteY49" fmla="*/ 542441 h 3099661"/>
              <a:gd name="connsiteX50" fmla="*/ 1854630 w 11649559"/>
              <a:gd name="connsiteY50" fmla="*/ 573437 h 3099661"/>
              <a:gd name="connsiteX51" fmla="*/ 1906291 w 11649559"/>
              <a:gd name="connsiteY51" fmla="*/ 573437 h 3099661"/>
              <a:gd name="connsiteX52" fmla="*/ 1906291 w 11649559"/>
              <a:gd name="connsiteY52" fmla="*/ 619932 h 3099661"/>
              <a:gd name="connsiteX53" fmla="*/ 1942454 w 11649559"/>
              <a:gd name="connsiteY53" fmla="*/ 619932 h 3099661"/>
              <a:gd name="connsiteX54" fmla="*/ 1942454 w 11649559"/>
              <a:gd name="connsiteY54" fmla="*/ 650929 h 3099661"/>
              <a:gd name="connsiteX55" fmla="*/ 1994115 w 11649559"/>
              <a:gd name="connsiteY55" fmla="*/ 650929 h 3099661"/>
              <a:gd name="connsiteX56" fmla="*/ 1994115 w 11649559"/>
              <a:gd name="connsiteY56" fmla="*/ 681926 h 3099661"/>
              <a:gd name="connsiteX57" fmla="*/ 2025112 w 11649559"/>
              <a:gd name="connsiteY57" fmla="*/ 681926 h 3099661"/>
              <a:gd name="connsiteX58" fmla="*/ 2025112 w 11649559"/>
              <a:gd name="connsiteY58" fmla="*/ 707756 h 3099661"/>
              <a:gd name="connsiteX59" fmla="*/ 2045776 w 11649559"/>
              <a:gd name="connsiteY59" fmla="*/ 707756 h 3099661"/>
              <a:gd name="connsiteX60" fmla="*/ 2045776 w 11649559"/>
              <a:gd name="connsiteY60" fmla="*/ 728421 h 3099661"/>
              <a:gd name="connsiteX61" fmla="*/ 2453898 w 11649559"/>
              <a:gd name="connsiteY61" fmla="*/ 728421 h 3099661"/>
              <a:gd name="connsiteX62" fmla="*/ 2453898 w 11649559"/>
              <a:gd name="connsiteY62" fmla="*/ 749085 h 3099661"/>
              <a:gd name="connsiteX63" fmla="*/ 2546888 w 11649559"/>
              <a:gd name="connsiteY63" fmla="*/ 749085 h 3099661"/>
              <a:gd name="connsiteX64" fmla="*/ 2546888 w 11649559"/>
              <a:gd name="connsiteY64" fmla="*/ 764583 h 3099661"/>
              <a:gd name="connsiteX65" fmla="*/ 2624379 w 11649559"/>
              <a:gd name="connsiteY65" fmla="*/ 764583 h 3099661"/>
              <a:gd name="connsiteX66" fmla="*/ 2624379 w 11649559"/>
              <a:gd name="connsiteY66" fmla="*/ 790414 h 3099661"/>
              <a:gd name="connsiteX67" fmla="*/ 2794861 w 11649559"/>
              <a:gd name="connsiteY67" fmla="*/ 790414 h 3099661"/>
              <a:gd name="connsiteX68" fmla="*/ 2794861 w 11649559"/>
              <a:gd name="connsiteY68" fmla="*/ 811078 h 3099661"/>
              <a:gd name="connsiteX69" fmla="*/ 2856854 w 11649559"/>
              <a:gd name="connsiteY69" fmla="*/ 811078 h 3099661"/>
              <a:gd name="connsiteX70" fmla="*/ 2856854 w 11649559"/>
              <a:gd name="connsiteY70" fmla="*/ 836909 h 3099661"/>
              <a:gd name="connsiteX71" fmla="*/ 2903349 w 11649559"/>
              <a:gd name="connsiteY71" fmla="*/ 836909 h 3099661"/>
              <a:gd name="connsiteX72" fmla="*/ 2903349 w 11649559"/>
              <a:gd name="connsiteY72" fmla="*/ 867905 h 3099661"/>
              <a:gd name="connsiteX73" fmla="*/ 2944678 w 11649559"/>
              <a:gd name="connsiteY73" fmla="*/ 867905 h 3099661"/>
              <a:gd name="connsiteX74" fmla="*/ 2944678 w 11649559"/>
              <a:gd name="connsiteY74" fmla="*/ 893736 h 3099661"/>
              <a:gd name="connsiteX75" fmla="*/ 3037667 w 11649559"/>
              <a:gd name="connsiteY75" fmla="*/ 893736 h 3099661"/>
              <a:gd name="connsiteX76" fmla="*/ 3037667 w 11649559"/>
              <a:gd name="connsiteY76" fmla="*/ 950563 h 3099661"/>
              <a:gd name="connsiteX77" fmla="*/ 3037667 w 11649559"/>
              <a:gd name="connsiteY77" fmla="*/ 950563 h 3099661"/>
              <a:gd name="connsiteX78" fmla="*/ 3058332 w 11649559"/>
              <a:gd name="connsiteY78" fmla="*/ 971228 h 3099661"/>
              <a:gd name="connsiteX79" fmla="*/ 3223647 w 11649559"/>
              <a:gd name="connsiteY79" fmla="*/ 971228 h 3099661"/>
              <a:gd name="connsiteX80" fmla="*/ 3223647 w 11649559"/>
              <a:gd name="connsiteY80" fmla="*/ 1028054 h 3099661"/>
              <a:gd name="connsiteX81" fmla="*/ 3378630 w 11649559"/>
              <a:gd name="connsiteY81" fmla="*/ 1028054 h 3099661"/>
              <a:gd name="connsiteX82" fmla="*/ 3378630 w 11649559"/>
              <a:gd name="connsiteY82" fmla="*/ 1059051 h 3099661"/>
              <a:gd name="connsiteX83" fmla="*/ 3430291 w 11649559"/>
              <a:gd name="connsiteY83" fmla="*/ 1059051 h 3099661"/>
              <a:gd name="connsiteX84" fmla="*/ 3430291 w 11649559"/>
              <a:gd name="connsiteY84" fmla="*/ 1059051 h 3099661"/>
              <a:gd name="connsiteX85" fmla="*/ 3456122 w 11649559"/>
              <a:gd name="connsiteY85" fmla="*/ 1084882 h 3099661"/>
              <a:gd name="connsiteX86" fmla="*/ 3471620 w 11649559"/>
              <a:gd name="connsiteY86" fmla="*/ 1100380 h 3099661"/>
              <a:gd name="connsiteX87" fmla="*/ 3605939 w 11649559"/>
              <a:gd name="connsiteY87" fmla="*/ 1100380 h 3099661"/>
              <a:gd name="connsiteX88" fmla="*/ 3605939 w 11649559"/>
              <a:gd name="connsiteY88" fmla="*/ 1126210 h 3099661"/>
              <a:gd name="connsiteX89" fmla="*/ 3657600 w 11649559"/>
              <a:gd name="connsiteY89" fmla="*/ 1126210 h 3099661"/>
              <a:gd name="connsiteX90" fmla="*/ 3657600 w 11649559"/>
              <a:gd name="connsiteY90" fmla="*/ 1152041 h 3099661"/>
              <a:gd name="connsiteX91" fmla="*/ 3693762 w 11649559"/>
              <a:gd name="connsiteY91" fmla="*/ 1152041 h 3099661"/>
              <a:gd name="connsiteX92" fmla="*/ 3693762 w 11649559"/>
              <a:gd name="connsiteY92" fmla="*/ 1188204 h 3099661"/>
              <a:gd name="connsiteX93" fmla="*/ 3776420 w 11649559"/>
              <a:gd name="connsiteY93" fmla="*/ 1188204 h 3099661"/>
              <a:gd name="connsiteX94" fmla="*/ 3776420 w 11649559"/>
              <a:gd name="connsiteY94" fmla="*/ 1208868 h 3099661"/>
              <a:gd name="connsiteX95" fmla="*/ 3879742 w 11649559"/>
              <a:gd name="connsiteY95" fmla="*/ 1208868 h 3099661"/>
              <a:gd name="connsiteX96" fmla="*/ 3879742 w 11649559"/>
              <a:gd name="connsiteY96" fmla="*/ 1219200 h 3099661"/>
              <a:gd name="connsiteX97" fmla="*/ 4003728 w 11649559"/>
              <a:gd name="connsiteY97" fmla="*/ 1219200 h 3099661"/>
              <a:gd name="connsiteX98" fmla="*/ 4003728 w 11649559"/>
              <a:gd name="connsiteY98" fmla="*/ 1260529 h 3099661"/>
              <a:gd name="connsiteX99" fmla="*/ 4029559 w 11649559"/>
              <a:gd name="connsiteY99" fmla="*/ 1260529 h 3099661"/>
              <a:gd name="connsiteX100" fmla="*/ 4029559 w 11649559"/>
              <a:gd name="connsiteY100" fmla="*/ 1286359 h 3099661"/>
              <a:gd name="connsiteX101" fmla="*/ 4200040 w 11649559"/>
              <a:gd name="connsiteY101" fmla="*/ 1286359 h 3099661"/>
              <a:gd name="connsiteX102" fmla="*/ 4200040 w 11649559"/>
              <a:gd name="connsiteY102" fmla="*/ 1312190 h 3099661"/>
              <a:gd name="connsiteX103" fmla="*/ 4231037 w 11649559"/>
              <a:gd name="connsiteY103" fmla="*/ 1312190 h 3099661"/>
              <a:gd name="connsiteX104" fmla="*/ 4231037 w 11649559"/>
              <a:gd name="connsiteY104" fmla="*/ 1343187 h 3099661"/>
              <a:gd name="connsiteX105" fmla="*/ 4231037 w 11649559"/>
              <a:gd name="connsiteY105" fmla="*/ 1343187 h 3099661"/>
              <a:gd name="connsiteX106" fmla="*/ 4269178 w 11649559"/>
              <a:gd name="connsiteY106" fmla="*/ 1350371 h 3099661"/>
              <a:gd name="connsiteX107" fmla="*/ 4264052 w 11649559"/>
              <a:gd name="connsiteY107" fmla="*/ 1392870 h 3099661"/>
              <a:gd name="connsiteX108" fmla="*/ 4284353 w 11649559"/>
              <a:gd name="connsiteY108" fmla="*/ 1397915 h 3099661"/>
              <a:gd name="connsiteX109" fmla="*/ 4287864 w 11649559"/>
              <a:gd name="connsiteY109" fmla="*/ 1431010 h 3099661"/>
              <a:gd name="connsiteX110" fmla="*/ 4339525 w 11649559"/>
              <a:gd name="connsiteY110" fmla="*/ 1431010 h 3099661"/>
              <a:gd name="connsiteX111" fmla="*/ 4339525 w 11649559"/>
              <a:gd name="connsiteY111" fmla="*/ 1456841 h 3099661"/>
              <a:gd name="connsiteX112" fmla="*/ 4365356 w 11649559"/>
              <a:gd name="connsiteY112" fmla="*/ 1456841 h 3099661"/>
              <a:gd name="connsiteX113" fmla="*/ 4365356 w 11649559"/>
              <a:gd name="connsiteY113" fmla="*/ 1487837 h 3099661"/>
              <a:gd name="connsiteX114" fmla="*/ 4422183 w 11649559"/>
              <a:gd name="connsiteY114" fmla="*/ 1487837 h 3099661"/>
              <a:gd name="connsiteX115" fmla="*/ 4422183 w 11649559"/>
              <a:gd name="connsiteY115" fmla="*/ 1487837 h 3099661"/>
              <a:gd name="connsiteX116" fmla="*/ 4597830 w 11649559"/>
              <a:gd name="connsiteY116" fmla="*/ 1487837 h 3099661"/>
              <a:gd name="connsiteX117" fmla="*/ 4597830 w 11649559"/>
              <a:gd name="connsiteY117" fmla="*/ 1524000 h 3099661"/>
              <a:gd name="connsiteX118" fmla="*/ 4737315 w 11649559"/>
              <a:gd name="connsiteY118" fmla="*/ 1524000 h 3099661"/>
              <a:gd name="connsiteX119" fmla="*/ 4737315 w 11649559"/>
              <a:gd name="connsiteY119" fmla="*/ 1560163 h 3099661"/>
              <a:gd name="connsiteX120" fmla="*/ 4840637 w 11649559"/>
              <a:gd name="connsiteY120" fmla="*/ 1560163 h 3099661"/>
              <a:gd name="connsiteX121" fmla="*/ 4840637 w 11649559"/>
              <a:gd name="connsiteY121" fmla="*/ 1575661 h 3099661"/>
              <a:gd name="connsiteX122" fmla="*/ 4938793 w 11649559"/>
              <a:gd name="connsiteY122" fmla="*/ 1575661 h 3099661"/>
              <a:gd name="connsiteX123" fmla="*/ 4938793 w 11649559"/>
              <a:gd name="connsiteY123" fmla="*/ 1601492 h 3099661"/>
              <a:gd name="connsiteX124" fmla="*/ 4980122 w 11649559"/>
              <a:gd name="connsiteY124" fmla="*/ 1601492 h 3099661"/>
              <a:gd name="connsiteX125" fmla="*/ 4980122 w 11649559"/>
              <a:gd name="connsiteY125" fmla="*/ 1637654 h 3099661"/>
              <a:gd name="connsiteX126" fmla="*/ 5000786 w 11649559"/>
              <a:gd name="connsiteY126" fmla="*/ 1637654 h 3099661"/>
              <a:gd name="connsiteX127" fmla="*/ 5000786 w 11649559"/>
              <a:gd name="connsiteY127" fmla="*/ 1684149 h 3099661"/>
              <a:gd name="connsiteX128" fmla="*/ 5067945 w 11649559"/>
              <a:gd name="connsiteY128" fmla="*/ 1684149 h 3099661"/>
              <a:gd name="connsiteX129" fmla="*/ 5067945 w 11649559"/>
              <a:gd name="connsiteY129" fmla="*/ 1704814 h 3099661"/>
              <a:gd name="connsiteX130" fmla="*/ 5104108 w 11649559"/>
              <a:gd name="connsiteY130" fmla="*/ 1704814 h 3099661"/>
              <a:gd name="connsiteX131" fmla="*/ 5104108 w 11649559"/>
              <a:gd name="connsiteY131" fmla="*/ 1740976 h 3099661"/>
              <a:gd name="connsiteX132" fmla="*/ 5202264 w 11649559"/>
              <a:gd name="connsiteY132" fmla="*/ 1740976 h 3099661"/>
              <a:gd name="connsiteX133" fmla="*/ 5202264 w 11649559"/>
              <a:gd name="connsiteY133" fmla="*/ 1839132 h 3099661"/>
              <a:gd name="connsiteX134" fmla="*/ 5383078 w 11649559"/>
              <a:gd name="connsiteY134" fmla="*/ 1839132 h 3099661"/>
              <a:gd name="connsiteX135" fmla="*/ 5383078 w 11649559"/>
              <a:gd name="connsiteY135" fmla="*/ 1890793 h 3099661"/>
              <a:gd name="connsiteX136" fmla="*/ 5610386 w 11649559"/>
              <a:gd name="connsiteY136" fmla="*/ 1890793 h 3099661"/>
              <a:gd name="connsiteX137" fmla="*/ 5610386 w 11649559"/>
              <a:gd name="connsiteY137" fmla="*/ 1926956 h 3099661"/>
              <a:gd name="connsiteX138" fmla="*/ 5904854 w 11649559"/>
              <a:gd name="connsiteY138" fmla="*/ 1926956 h 3099661"/>
              <a:gd name="connsiteX139" fmla="*/ 5904854 w 11649559"/>
              <a:gd name="connsiteY139" fmla="*/ 1968285 h 3099661"/>
              <a:gd name="connsiteX140" fmla="*/ 6049505 w 11649559"/>
              <a:gd name="connsiteY140" fmla="*/ 1968285 h 3099661"/>
              <a:gd name="connsiteX141" fmla="*/ 6049505 w 11649559"/>
              <a:gd name="connsiteY141" fmla="*/ 1999282 h 3099661"/>
              <a:gd name="connsiteX142" fmla="*/ 6209654 w 11649559"/>
              <a:gd name="connsiteY142" fmla="*/ 1999282 h 3099661"/>
              <a:gd name="connsiteX143" fmla="*/ 6209654 w 11649559"/>
              <a:gd name="connsiteY143" fmla="*/ 2040610 h 3099661"/>
              <a:gd name="connsiteX144" fmla="*/ 6245817 w 11649559"/>
              <a:gd name="connsiteY144" fmla="*/ 2040610 h 3099661"/>
              <a:gd name="connsiteX145" fmla="*/ 6245817 w 11649559"/>
              <a:gd name="connsiteY145" fmla="*/ 2071607 h 3099661"/>
              <a:gd name="connsiteX146" fmla="*/ 6276813 w 11649559"/>
              <a:gd name="connsiteY146" fmla="*/ 2090657 h 3099661"/>
              <a:gd name="connsiteX147" fmla="*/ 6349139 w 11649559"/>
              <a:gd name="connsiteY147" fmla="*/ 2071607 h 3099661"/>
              <a:gd name="connsiteX148" fmla="*/ 6349139 w 11649559"/>
              <a:gd name="connsiteY148" fmla="*/ 2128434 h 3099661"/>
              <a:gd name="connsiteX149" fmla="*/ 6385301 w 11649559"/>
              <a:gd name="connsiteY149" fmla="*/ 2128434 h 3099661"/>
              <a:gd name="connsiteX150" fmla="*/ 6385301 w 11649559"/>
              <a:gd name="connsiteY150" fmla="*/ 2159431 h 3099661"/>
              <a:gd name="connsiteX151" fmla="*/ 6524786 w 11649559"/>
              <a:gd name="connsiteY151" fmla="*/ 2159431 h 3099661"/>
              <a:gd name="connsiteX152" fmla="*/ 6524786 w 11649559"/>
              <a:gd name="connsiteY152" fmla="*/ 2221424 h 3099661"/>
              <a:gd name="connsiteX153" fmla="*/ 6545451 w 11649559"/>
              <a:gd name="connsiteY153" fmla="*/ 2221424 h 3099661"/>
              <a:gd name="connsiteX154" fmla="*/ 6545451 w 11649559"/>
              <a:gd name="connsiteY154" fmla="*/ 2252421 h 3099661"/>
              <a:gd name="connsiteX155" fmla="*/ 6571281 w 11649559"/>
              <a:gd name="connsiteY155" fmla="*/ 2252421 h 3099661"/>
              <a:gd name="connsiteX156" fmla="*/ 6571281 w 11649559"/>
              <a:gd name="connsiteY156" fmla="*/ 2304082 h 3099661"/>
              <a:gd name="connsiteX157" fmla="*/ 6808922 w 11649559"/>
              <a:gd name="connsiteY157" fmla="*/ 2304082 h 3099661"/>
              <a:gd name="connsiteX158" fmla="*/ 6808922 w 11649559"/>
              <a:gd name="connsiteY158" fmla="*/ 2355743 h 3099661"/>
              <a:gd name="connsiteX159" fmla="*/ 7248040 w 11649559"/>
              <a:gd name="connsiteY159" fmla="*/ 2355743 h 3099661"/>
              <a:gd name="connsiteX160" fmla="*/ 7248040 w 11649559"/>
              <a:gd name="connsiteY160" fmla="*/ 2412570 h 3099661"/>
              <a:gd name="connsiteX161" fmla="*/ 7532176 w 11649559"/>
              <a:gd name="connsiteY161" fmla="*/ 2412570 h 3099661"/>
              <a:gd name="connsiteX162" fmla="*/ 7532176 w 11649559"/>
              <a:gd name="connsiteY162" fmla="*/ 2469397 h 3099661"/>
              <a:gd name="connsiteX163" fmla="*/ 8947688 w 11649559"/>
              <a:gd name="connsiteY163" fmla="*/ 2469397 h 3099661"/>
              <a:gd name="connsiteX164" fmla="*/ 8947688 w 11649559"/>
              <a:gd name="connsiteY164" fmla="*/ 2521058 h 3099661"/>
              <a:gd name="connsiteX165" fmla="*/ 8947688 w 11649559"/>
              <a:gd name="connsiteY165" fmla="*/ 2577885 h 3099661"/>
              <a:gd name="connsiteX166" fmla="*/ 9464298 w 11649559"/>
              <a:gd name="connsiteY166" fmla="*/ 2577885 h 3099661"/>
              <a:gd name="connsiteX167" fmla="*/ 9464298 w 11649559"/>
              <a:gd name="connsiteY167" fmla="*/ 2727702 h 3099661"/>
              <a:gd name="connsiteX168" fmla="*/ 10058400 w 11649559"/>
              <a:gd name="connsiteY168" fmla="*/ 2727702 h 3099661"/>
              <a:gd name="connsiteX169" fmla="*/ 10058400 w 11649559"/>
              <a:gd name="connsiteY169" fmla="*/ 2903349 h 3099661"/>
              <a:gd name="connsiteX170" fmla="*/ 10998630 w 11649559"/>
              <a:gd name="connsiteY170" fmla="*/ 2903349 h 3099661"/>
              <a:gd name="connsiteX171" fmla="*/ 10998630 w 11649559"/>
              <a:gd name="connsiteY171" fmla="*/ 3094495 h 3099661"/>
              <a:gd name="connsiteX172" fmla="*/ 11649559 w 11649559"/>
              <a:gd name="connsiteY172" fmla="*/ 3094495 h 3099661"/>
              <a:gd name="connsiteX173" fmla="*/ 11649559 w 11649559"/>
              <a:gd name="connsiteY173" fmla="*/ 3099661 h 3099661"/>
              <a:gd name="connsiteX0" fmla="*/ 0 w 11649559"/>
              <a:gd name="connsiteY0" fmla="*/ 0 h 3099661"/>
              <a:gd name="connsiteX1" fmla="*/ 191145 w 11649559"/>
              <a:gd name="connsiteY1" fmla="*/ 0 h 3099661"/>
              <a:gd name="connsiteX2" fmla="*/ 191145 w 11649559"/>
              <a:gd name="connsiteY2" fmla="*/ 41329 h 3099661"/>
              <a:gd name="connsiteX3" fmla="*/ 263471 w 11649559"/>
              <a:gd name="connsiteY3" fmla="*/ 41329 h 3099661"/>
              <a:gd name="connsiteX4" fmla="*/ 263471 w 11649559"/>
              <a:gd name="connsiteY4" fmla="*/ 41329 h 3099661"/>
              <a:gd name="connsiteX5" fmla="*/ 377125 w 11649559"/>
              <a:gd name="connsiteY5" fmla="*/ 41329 h 3099661"/>
              <a:gd name="connsiteX6" fmla="*/ 377125 w 11649559"/>
              <a:gd name="connsiteY6" fmla="*/ 98156 h 3099661"/>
              <a:gd name="connsiteX7" fmla="*/ 563105 w 11649559"/>
              <a:gd name="connsiteY7" fmla="*/ 98156 h 3099661"/>
              <a:gd name="connsiteX8" fmla="*/ 563105 w 11649559"/>
              <a:gd name="connsiteY8" fmla="*/ 154983 h 3099661"/>
              <a:gd name="connsiteX9" fmla="*/ 609600 w 11649559"/>
              <a:gd name="connsiteY9" fmla="*/ 154983 h 3099661"/>
              <a:gd name="connsiteX10" fmla="*/ 609600 w 11649559"/>
              <a:gd name="connsiteY10" fmla="*/ 170482 h 3099661"/>
              <a:gd name="connsiteX11" fmla="*/ 661261 w 11649559"/>
              <a:gd name="connsiteY11" fmla="*/ 170482 h 3099661"/>
              <a:gd name="connsiteX12" fmla="*/ 661261 w 11649559"/>
              <a:gd name="connsiteY12" fmla="*/ 196312 h 3099661"/>
              <a:gd name="connsiteX13" fmla="*/ 749084 w 11649559"/>
              <a:gd name="connsiteY13" fmla="*/ 196312 h 3099661"/>
              <a:gd name="connsiteX14" fmla="*/ 749084 w 11649559"/>
              <a:gd name="connsiteY14" fmla="*/ 227309 h 3099661"/>
              <a:gd name="connsiteX15" fmla="*/ 950562 w 11649559"/>
              <a:gd name="connsiteY15" fmla="*/ 227309 h 3099661"/>
              <a:gd name="connsiteX16" fmla="*/ 950562 w 11649559"/>
              <a:gd name="connsiteY16" fmla="*/ 237641 h 3099661"/>
              <a:gd name="connsiteX17" fmla="*/ 986725 w 11649559"/>
              <a:gd name="connsiteY17" fmla="*/ 237641 h 3099661"/>
              <a:gd name="connsiteX18" fmla="*/ 986725 w 11649559"/>
              <a:gd name="connsiteY18" fmla="*/ 273804 h 3099661"/>
              <a:gd name="connsiteX19" fmla="*/ 997057 w 11649559"/>
              <a:gd name="connsiteY19" fmla="*/ 273804 h 3099661"/>
              <a:gd name="connsiteX20" fmla="*/ 997057 w 11649559"/>
              <a:gd name="connsiteY20" fmla="*/ 299634 h 3099661"/>
              <a:gd name="connsiteX21" fmla="*/ 1090047 w 11649559"/>
              <a:gd name="connsiteY21" fmla="*/ 299634 h 3099661"/>
              <a:gd name="connsiteX22" fmla="*/ 1090047 w 11649559"/>
              <a:gd name="connsiteY22" fmla="*/ 315132 h 3099661"/>
              <a:gd name="connsiteX23" fmla="*/ 1141708 w 11649559"/>
              <a:gd name="connsiteY23" fmla="*/ 315132 h 3099661"/>
              <a:gd name="connsiteX24" fmla="*/ 1141708 w 11649559"/>
              <a:gd name="connsiteY24" fmla="*/ 330631 h 3099661"/>
              <a:gd name="connsiteX25" fmla="*/ 1203701 w 11649559"/>
              <a:gd name="connsiteY25" fmla="*/ 330631 h 3099661"/>
              <a:gd name="connsiteX26" fmla="*/ 1203701 w 11649559"/>
              <a:gd name="connsiteY26" fmla="*/ 340963 h 3099661"/>
              <a:gd name="connsiteX27" fmla="*/ 1260528 w 11649559"/>
              <a:gd name="connsiteY27" fmla="*/ 340963 h 3099661"/>
              <a:gd name="connsiteX28" fmla="*/ 1260528 w 11649559"/>
              <a:gd name="connsiteY28" fmla="*/ 356461 h 3099661"/>
              <a:gd name="connsiteX29" fmla="*/ 1317356 w 11649559"/>
              <a:gd name="connsiteY29" fmla="*/ 356461 h 3099661"/>
              <a:gd name="connsiteX30" fmla="*/ 1317356 w 11649559"/>
              <a:gd name="connsiteY30" fmla="*/ 366793 h 3099661"/>
              <a:gd name="connsiteX31" fmla="*/ 1374183 w 11649559"/>
              <a:gd name="connsiteY31" fmla="*/ 366793 h 3099661"/>
              <a:gd name="connsiteX32" fmla="*/ 1374183 w 11649559"/>
              <a:gd name="connsiteY32" fmla="*/ 382292 h 3099661"/>
              <a:gd name="connsiteX33" fmla="*/ 1539498 w 11649559"/>
              <a:gd name="connsiteY33" fmla="*/ 382292 h 3099661"/>
              <a:gd name="connsiteX34" fmla="*/ 1539498 w 11649559"/>
              <a:gd name="connsiteY34" fmla="*/ 397790 h 3099661"/>
              <a:gd name="connsiteX35" fmla="*/ 1585993 w 11649559"/>
              <a:gd name="connsiteY35" fmla="*/ 397790 h 3099661"/>
              <a:gd name="connsiteX36" fmla="*/ 1585993 w 11649559"/>
              <a:gd name="connsiteY36" fmla="*/ 413288 h 3099661"/>
              <a:gd name="connsiteX37" fmla="*/ 1647986 w 11649559"/>
              <a:gd name="connsiteY37" fmla="*/ 413288 h 3099661"/>
              <a:gd name="connsiteX38" fmla="*/ 1647986 w 11649559"/>
              <a:gd name="connsiteY38" fmla="*/ 433953 h 3099661"/>
              <a:gd name="connsiteX39" fmla="*/ 1720312 w 11649559"/>
              <a:gd name="connsiteY39" fmla="*/ 433953 h 3099661"/>
              <a:gd name="connsiteX40" fmla="*/ 1720312 w 11649559"/>
              <a:gd name="connsiteY40" fmla="*/ 449451 h 3099661"/>
              <a:gd name="connsiteX41" fmla="*/ 1751308 w 11649559"/>
              <a:gd name="connsiteY41" fmla="*/ 449451 h 3099661"/>
              <a:gd name="connsiteX42" fmla="*/ 1751308 w 11649559"/>
              <a:gd name="connsiteY42" fmla="*/ 459783 h 3099661"/>
              <a:gd name="connsiteX43" fmla="*/ 1787471 w 11649559"/>
              <a:gd name="connsiteY43" fmla="*/ 459783 h 3099661"/>
              <a:gd name="connsiteX44" fmla="*/ 1787471 w 11649559"/>
              <a:gd name="connsiteY44" fmla="*/ 495946 h 3099661"/>
              <a:gd name="connsiteX45" fmla="*/ 1792637 w 11649559"/>
              <a:gd name="connsiteY45" fmla="*/ 495946 h 3099661"/>
              <a:gd name="connsiteX46" fmla="*/ 1792637 w 11649559"/>
              <a:gd name="connsiteY46" fmla="*/ 532109 h 3099661"/>
              <a:gd name="connsiteX47" fmla="*/ 1833966 w 11649559"/>
              <a:gd name="connsiteY47" fmla="*/ 532109 h 3099661"/>
              <a:gd name="connsiteX48" fmla="*/ 1833966 w 11649559"/>
              <a:gd name="connsiteY48" fmla="*/ 542441 h 3099661"/>
              <a:gd name="connsiteX49" fmla="*/ 1854630 w 11649559"/>
              <a:gd name="connsiteY49" fmla="*/ 542441 h 3099661"/>
              <a:gd name="connsiteX50" fmla="*/ 1854630 w 11649559"/>
              <a:gd name="connsiteY50" fmla="*/ 573437 h 3099661"/>
              <a:gd name="connsiteX51" fmla="*/ 1906291 w 11649559"/>
              <a:gd name="connsiteY51" fmla="*/ 573437 h 3099661"/>
              <a:gd name="connsiteX52" fmla="*/ 1906291 w 11649559"/>
              <a:gd name="connsiteY52" fmla="*/ 619932 h 3099661"/>
              <a:gd name="connsiteX53" fmla="*/ 1942454 w 11649559"/>
              <a:gd name="connsiteY53" fmla="*/ 619932 h 3099661"/>
              <a:gd name="connsiteX54" fmla="*/ 1942454 w 11649559"/>
              <a:gd name="connsiteY54" fmla="*/ 650929 h 3099661"/>
              <a:gd name="connsiteX55" fmla="*/ 1994115 w 11649559"/>
              <a:gd name="connsiteY55" fmla="*/ 650929 h 3099661"/>
              <a:gd name="connsiteX56" fmla="*/ 1994115 w 11649559"/>
              <a:gd name="connsiteY56" fmla="*/ 681926 h 3099661"/>
              <a:gd name="connsiteX57" fmla="*/ 2025112 w 11649559"/>
              <a:gd name="connsiteY57" fmla="*/ 681926 h 3099661"/>
              <a:gd name="connsiteX58" fmla="*/ 2025112 w 11649559"/>
              <a:gd name="connsiteY58" fmla="*/ 707756 h 3099661"/>
              <a:gd name="connsiteX59" fmla="*/ 2045776 w 11649559"/>
              <a:gd name="connsiteY59" fmla="*/ 707756 h 3099661"/>
              <a:gd name="connsiteX60" fmla="*/ 2045776 w 11649559"/>
              <a:gd name="connsiteY60" fmla="*/ 728421 h 3099661"/>
              <a:gd name="connsiteX61" fmla="*/ 2453898 w 11649559"/>
              <a:gd name="connsiteY61" fmla="*/ 728421 h 3099661"/>
              <a:gd name="connsiteX62" fmla="*/ 2453898 w 11649559"/>
              <a:gd name="connsiteY62" fmla="*/ 749085 h 3099661"/>
              <a:gd name="connsiteX63" fmla="*/ 2546888 w 11649559"/>
              <a:gd name="connsiteY63" fmla="*/ 749085 h 3099661"/>
              <a:gd name="connsiteX64" fmla="*/ 2546888 w 11649559"/>
              <a:gd name="connsiteY64" fmla="*/ 764583 h 3099661"/>
              <a:gd name="connsiteX65" fmla="*/ 2624379 w 11649559"/>
              <a:gd name="connsiteY65" fmla="*/ 764583 h 3099661"/>
              <a:gd name="connsiteX66" fmla="*/ 2624379 w 11649559"/>
              <a:gd name="connsiteY66" fmla="*/ 790414 h 3099661"/>
              <a:gd name="connsiteX67" fmla="*/ 2794861 w 11649559"/>
              <a:gd name="connsiteY67" fmla="*/ 790414 h 3099661"/>
              <a:gd name="connsiteX68" fmla="*/ 2794861 w 11649559"/>
              <a:gd name="connsiteY68" fmla="*/ 811078 h 3099661"/>
              <a:gd name="connsiteX69" fmla="*/ 2856854 w 11649559"/>
              <a:gd name="connsiteY69" fmla="*/ 811078 h 3099661"/>
              <a:gd name="connsiteX70" fmla="*/ 2856854 w 11649559"/>
              <a:gd name="connsiteY70" fmla="*/ 836909 h 3099661"/>
              <a:gd name="connsiteX71" fmla="*/ 2903349 w 11649559"/>
              <a:gd name="connsiteY71" fmla="*/ 836909 h 3099661"/>
              <a:gd name="connsiteX72" fmla="*/ 2903349 w 11649559"/>
              <a:gd name="connsiteY72" fmla="*/ 867905 h 3099661"/>
              <a:gd name="connsiteX73" fmla="*/ 2944678 w 11649559"/>
              <a:gd name="connsiteY73" fmla="*/ 867905 h 3099661"/>
              <a:gd name="connsiteX74" fmla="*/ 2944678 w 11649559"/>
              <a:gd name="connsiteY74" fmla="*/ 893736 h 3099661"/>
              <a:gd name="connsiteX75" fmla="*/ 3037667 w 11649559"/>
              <a:gd name="connsiteY75" fmla="*/ 893736 h 3099661"/>
              <a:gd name="connsiteX76" fmla="*/ 3037667 w 11649559"/>
              <a:gd name="connsiteY76" fmla="*/ 950563 h 3099661"/>
              <a:gd name="connsiteX77" fmla="*/ 3037667 w 11649559"/>
              <a:gd name="connsiteY77" fmla="*/ 950563 h 3099661"/>
              <a:gd name="connsiteX78" fmla="*/ 3058332 w 11649559"/>
              <a:gd name="connsiteY78" fmla="*/ 971228 h 3099661"/>
              <a:gd name="connsiteX79" fmla="*/ 3223647 w 11649559"/>
              <a:gd name="connsiteY79" fmla="*/ 971228 h 3099661"/>
              <a:gd name="connsiteX80" fmla="*/ 3223647 w 11649559"/>
              <a:gd name="connsiteY80" fmla="*/ 1028054 h 3099661"/>
              <a:gd name="connsiteX81" fmla="*/ 3378630 w 11649559"/>
              <a:gd name="connsiteY81" fmla="*/ 1028054 h 3099661"/>
              <a:gd name="connsiteX82" fmla="*/ 3378630 w 11649559"/>
              <a:gd name="connsiteY82" fmla="*/ 1059051 h 3099661"/>
              <a:gd name="connsiteX83" fmla="*/ 3430291 w 11649559"/>
              <a:gd name="connsiteY83" fmla="*/ 1059051 h 3099661"/>
              <a:gd name="connsiteX84" fmla="*/ 3430291 w 11649559"/>
              <a:gd name="connsiteY84" fmla="*/ 1059051 h 3099661"/>
              <a:gd name="connsiteX85" fmla="*/ 3456122 w 11649559"/>
              <a:gd name="connsiteY85" fmla="*/ 1084882 h 3099661"/>
              <a:gd name="connsiteX86" fmla="*/ 3471620 w 11649559"/>
              <a:gd name="connsiteY86" fmla="*/ 1100380 h 3099661"/>
              <a:gd name="connsiteX87" fmla="*/ 3605939 w 11649559"/>
              <a:gd name="connsiteY87" fmla="*/ 1100380 h 3099661"/>
              <a:gd name="connsiteX88" fmla="*/ 3605939 w 11649559"/>
              <a:gd name="connsiteY88" fmla="*/ 1126210 h 3099661"/>
              <a:gd name="connsiteX89" fmla="*/ 3657600 w 11649559"/>
              <a:gd name="connsiteY89" fmla="*/ 1126210 h 3099661"/>
              <a:gd name="connsiteX90" fmla="*/ 3657600 w 11649559"/>
              <a:gd name="connsiteY90" fmla="*/ 1152041 h 3099661"/>
              <a:gd name="connsiteX91" fmla="*/ 3693762 w 11649559"/>
              <a:gd name="connsiteY91" fmla="*/ 1152041 h 3099661"/>
              <a:gd name="connsiteX92" fmla="*/ 3693762 w 11649559"/>
              <a:gd name="connsiteY92" fmla="*/ 1188204 h 3099661"/>
              <a:gd name="connsiteX93" fmla="*/ 3776420 w 11649559"/>
              <a:gd name="connsiteY93" fmla="*/ 1188204 h 3099661"/>
              <a:gd name="connsiteX94" fmla="*/ 3776420 w 11649559"/>
              <a:gd name="connsiteY94" fmla="*/ 1208868 h 3099661"/>
              <a:gd name="connsiteX95" fmla="*/ 3879742 w 11649559"/>
              <a:gd name="connsiteY95" fmla="*/ 1208868 h 3099661"/>
              <a:gd name="connsiteX96" fmla="*/ 3879742 w 11649559"/>
              <a:gd name="connsiteY96" fmla="*/ 1219200 h 3099661"/>
              <a:gd name="connsiteX97" fmla="*/ 4003728 w 11649559"/>
              <a:gd name="connsiteY97" fmla="*/ 1219200 h 3099661"/>
              <a:gd name="connsiteX98" fmla="*/ 4003728 w 11649559"/>
              <a:gd name="connsiteY98" fmla="*/ 1260529 h 3099661"/>
              <a:gd name="connsiteX99" fmla="*/ 4029559 w 11649559"/>
              <a:gd name="connsiteY99" fmla="*/ 1260529 h 3099661"/>
              <a:gd name="connsiteX100" fmla="*/ 4029559 w 11649559"/>
              <a:gd name="connsiteY100" fmla="*/ 1286359 h 3099661"/>
              <a:gd name="connsiteX101" fmla="*/ 4200040 w 11649559"/>
              <a:gd name="connsiteY101" fmla="*/ 1286359 h 3099661"/>
              <a:gd name="connsiteX102" fmla="*/ 4200040 w 11649559"/>
              <a:gd name="connsiteY102" fmla="*/ 1312190 h 3099661"/>
              <a:gd name="connsiteX103" fmla="*/ 4231037 w 11649559"/>
              <a:gd name="connsiteY103" fmla="*/ 1312190 h 3099661"/>
              <a:gd name="connsiteX104" fmla="*/ 4231037 w 11649559"/>
              <a:gd name="connsiteY104" fmla="*/ 1343187 h 3099661"/>
              <a:gd name="connsiteX105" fmla="*/ 4231037 w 11649559"/>
              <a:gd name="connsiteY105" fmla="*/ 1343187 h 3099661"/>
              <a:gd name="connsiteX106" fmla="*/ 4269178 w 11649559"/>
              <a:gd name="connsiteY106" fmla="*/ 1350371 h 3099661"/>
              <a:gd name="connsiteX107" fmla="*/ 4264052 w 11649559"/>
              <a:gd name="connsiteY107" fmla="*/ 1392870 h 3099661"/>
              <a:gd name="connsiteX108" fmla="*/ 4284353 w 11649559"/>
              <a:gd name="connsiteY108" fmla="*/ 1397915 h 3099661"/>
              <a:gd name="connsiteX109" fmla="*/ 4287864 w 11649559"/>
              <a:gd name="connsiteY109" fmla="*/ 1431010 h 3099661"/>
              <a:gd name="connsiteX110" fmla="*/ 4339525 w 11649559"/>
              <a:gd name="connsiteY110" fmla="*/ 1431010 h 3099661"/>
              <a:gd name="connsiteX111" fmla="*/ 4339525 w 11649559"/>
              <a:gd name="connsiteY111" fmla="*/ 1456841 h 3099661"/>
              <a:gd name="connsiteX112" fmla="*/ 4365356 w 11649559"/>
              <a:gd name="connsiteY112" fmla="*/ 1456841 h 3099661"/>
              <a:gd name="connsiteX113" fmla="*/ 4365356 w 11649559"/>
              <a:gd name="connsiteY113" fmla="*/ 1487837 h 3099661"/>
              <a:gd name="connsiteX114" fmla="*/ 4422183 w 11649559"/>
              <a:gd name="connsiteY114" fmla="*/ 1487837 h 3099661"/>
              <a:gd name="connsiteX115" fmla="*/ 4422183 w 11649559"/>
              <a:gd name="connsiteY115" fmla="*/ 1487837 h 3099661"/>
              <a:gd name="connsiteX116" fmla="*/ 4597830 w 11649559"/>
              <a:gd name="connsiteY116" fmla="*/ 1487837 h 3099661"/>
              <a:gd name="connsiteX117" fmla="*/ 4597830 w 11649559"/>
              <a:gd name="connsiteY117" fmla="*/ 1524000 h 3099661"/>
              <a:gd name="connsiteX118" fmla="*/ 4737315 w 11649559"/>
              <a:gd name="connsiteY118" fmla="*/ 1524000 h 3099661"/>
              <a:gd name="connsiteX119" fmla="*/ 4737315 w 11649559"/>
              <a:gd name="connsiteY119" fmla="*/ 1560163 h 3099661"/>
              <a:gd name="connsiteX120" fmla="*/ 4840637 w 11649559"/>
              <a:gd name="connsiteY120" fmla="*/ 1560163 h 3099661"/>
              <a:gd name="connsiteX121" fmla="*/ 4840637 w 11649559"/>
              <a:gd name="connsiteY121" fmla="*/ 1575661 h 3099661"/>
              <a:gd name="connsiteX122" fmla="*/ 4938793 w 11649559"/>
              <a:gd name="connsiteY122" fmla="*/ 1575661 h 3099661"/>
              <a:gd name="connsiteX123" fmla="*/ 4938793 w 11649559"/>
              <a:gd name="connsiteY123" fmla="*/ 1601492 h 3099661"/>
              <a:gd name="connsiteX124" fmla="*/ 4980122 w 11649559"/>
              <a:gd name="connsiteY124" fmla="*/ 1601492 h 3099661"/>
              <a:gd name="connsiteX125" fmla="*/ 4980122 w 11649559"/>
              <a:gd name="connsiteY125" fmla="*/ 1637654 h 3099661"/>
              <a:gd name="connsiteX126" fmla="*/ 5000786 w 11649559"/>
              <a:gd name="connsiteY126" fmla="*/ 1637654 h 3099661"/>
              <a:gd name="connsiteX127" fmla="*/ 5000786 w 11649559"/>
              <a:gd name="connsiteY127" fmla="*/ 1684149 h 3099661"/>
              <a:gd name="connsiteX128" fmla="*/ 5067945 w 11649559"/>
              <a:gd name="connsiteY128" fmla="*/ 1684149 h 3099661"/>
              <a:gd name="connsiteX129" fmla="*/ 5067945 w 11649559"/>
              <a:gd name="connsiteY129" fmla="*/ 1704814 h 3099661"/>
              <a:gd name="connsiteX130" fmla="*/ 5104108 w 11649559"/>
              <a:gd name="connsiteY130" fmla="*/ 1704814 h 3099661"/>
              <a:gd name="connsiteX131" fmla="*/ 5104108 w 11649559"/>
              <a:gd name="connsiteY131" fmla="*/ 1740976 h 3099661"/>
              <a:gd name="connsiteX132" fmla="*/ 5202264 w 11649559"/>
              <a:gd name="connsiteY132" fmla="*/ 1740976 h 3099661"/>
              <a:gd name="connsiteX133" fmla="*/ 5202264 w 11649559"/>
              <a:gd name="connsiteY133" fmla="*/ 1839132 h 3099661"/>
              <a:gd name="connsiteX134" fmla="*/ 5383078 w 11649559"/>
              <a:gd name="connsiteY134" fmla="*/ 1839132 h 3099661"/>
              <a:gd name="connsiteX135" fmla="*/ 5383078 w 11649559"/>
              <a:gd name="connsiteY135" fmla="*/ 1890793 h 3099661"/>
              <a:gd name="connsiteX136" fmla="*/ 5610386 w 11649559"/>
              <a:gd name="connsiteY136" fmla="*/ 1890793 h 3099661"/>
              <a:gd name="connsiteX137" fmla="*/ 5610386 w 11649559"/>
              <a:gd name="connsiteY137" fmla="*/ 1926956 h 3099661"/>
              <a:gd name="connsiteX138" fmla="*/ 5904854 w 11649559"/>
              <a:gd name="connsiteY138" fmla="*/ 1926956 h 3099661"/>
              <a:gd name="connsiteX139" fmla="*/ 5904854 w 11649559"/>
              <a:gd name="connsiteY139" fmla="*/ 1968285 h 3099661"/>
              <a:gd name="connsiteX140" fmla="*/ 6049505 w 11649559"/>
              <a:gd name="connsiteY140" fmla="*/ 1968285 h 3099661"/>
              <a:gd name="connsiteX141" fmla="*/ 6049505 w 11649559"/>
              <a:gd name="connsiteY141" fmla="*/ 1999282 h 3099661"/>
              <a:gd name="connsiteX142" fmla="*/ 6209654 w 11649559"/>
              <a:gd name="connsiteY142" fmla="*/ 1999282 h 3099661"/>
              <a:gd name="connsiteX143" fmla="*/ 6209654 w 11649559"/>
              <a:gd name="connsiteY143" fmla="*/ 2040610 h 3099661"/>
              <a:gd name="connsiteX144" fmla="*/ 6245817 w 11649559"/>
              <a:gd name="connsiteY144" fmla="*/ 2040610 h 3099661"/>
              <a:gd name="connsiteX145" fmla="*/ 6245817 w 11649559"/>
              <a:gd name="connsiteY145" fmla="*/ 2071607 h 3099661"/>
              <a:gd name="connsiteX146" fmla="*/ 6276813 w 11649559"/>
              <a:gd name="connsiteY146" fmla="*/ 2090657 h 3099661"/>
              <a:gd name="connsiteX147" fmla="*/ 6351520 w 11649559"/>
              <a:gd name="connsiteY147" fmla="*/ 2093038 h 3099661"/>
              <a:gd name="connsiteX148" fmla="*/ 6349139 w 11649559"/>
              <a:gd name="connsiteY148" fmla="*/ 2128434 h 3099661"/>
              <a:gd name="connsiteX149" fmla="*/ 6385301 w 11649559"/>
              <a:gd name="connsiteY149" fmla="*/ 2128434 h 3099661"/>
              <a:gd name="connsiteX150" fmla="*/ 6385301 w 11649559"/>
              <a:gd name="connsiteY150" fmla="*/ 2159431 h 3099661"/>
              <a:gd name="connsiteX151" fmla="*/ 6524786 w 11649559"/>
              <a:gd name="connsiteY151" fmla="*/ 2159431 h 3099661"/>
              <a:gd name="connsiteX152" fmla="*/ 6524786 w 11649559"/>
              <a:gd name="connsiteY152" fmla="*/ 2221424 h 3099661"/>
              <a:gd name="connsiteX153" fmla="*/ 6545451 w 11649559"/>
              <a:gd name="connsiteY153" fmla="*/ 2221424 h 3099661"/>
              <a:gd name="connsiteX154" fmla="*/ 6545451 w 11649559"/>
              <a:gd name="connsiteY154" fmla="*/ 2252421 h 3099661"/>
              <a:gd name="connsiteX155" fmla="*/ 6571281 w 11649559"/>
              <a:gd name="connsiteY155" fmla="*/ 2252421 h 3099661"/>
              <a:gd name="connsiteX156" fmla="*/ 6571281 w 11649559"/>
              <a:gd name="connsiteY156" fmla="*/ 2304082 h 3099661"/>
              <a:gd name="connsiteX157" fmla="*/ 6808922 w 11649559"/>
              <a:gd name="connsiteY157" fmla="*/ 2304082 h 3099661"/>
              <a:gd name="connsiteX158" fmla="*/ 6808922 w 11649559"/>
              <a:gd name="connsiteY158" fmla="*/ 2355743 h 3099661"/>
              <a:gd name="connsiteX159" fmla="*/ 7248040 w 11649559"/>
              <a:gd name="connsiteY159" fmla="*/ 2355743 h 3099661"/>
              <a:gd name="connsiteX160" fmla="*/ 7248040 w 11649559"/>
              <a:gd name="connsiteY160" fmla="*/ 2412570 h 3099661"/>
              <a:gd name="connsiteX161" fmla="*/ 7532176 w 11649559"/>
              <a:gd name="connsiteY161" fmla="*/ 2412570 h 3099661"/>
              <a:gd name="connsiteX162" fmla="*/ 7532176 w 11649559"/>
              <a:gd name="connsiteY162" fmla="*/ 2469397 h 3099661"/>
              <a:gd name="connsiteX163" fmla="*/ 8947688 w 11649559"/>
              <a:gd name="connsiteY163" fmla="*/ 2469397 h 3099661"/>
              <a:gd name="connsiteX164" fmla="*/ 8947688 w 11649559"/>
              <a:gd name="connsiteY164" fmla="*/ 2521058 h 3099661"/>
              <a:gd name="connsiteX165" fmla="*/ 8947688 w 11649559"/>
              <a:gd name="connsiteY165" fmla="*/ 2577885 h 3099661"/>
              <a:gd name="connsiteX166" fmla="*/ 9464298 w 11649559"/>
              <a:gd name="connsiteY166" fmla="*/ 2577885 h 3099661"/>
              <a:gd name="connsiteX167" fmla="*/ 9464298 w 11649559"/>
              <a:gd name="connsiteY167" fmla="*/ 2727702 h 3099661"/>
              <a:gd name="connsiteX168" fmla="*/ 10058400 w 11649559"/>
              <a:gd name="connsiteY168" fmla="*/ 2727702 h 3099661"/>
              <a:gd name="connsiteX169" fmla="*/ 10058400 w 11649559"/>
              <a:gd name="connsiteY169" fmla="*/ 2903349 h 3099661"/>
              <a:gd name="connsiteX170" fmla="*/ 10998630 w 11649559"/>
              <a:gd name="connsiteY170" fmla="*/ 2903349 h 3099661"/>
              <a:gd name="connsiteX171" fmla="*/ 10998630 w 11649559"/>
              <a:gd name="connsiteY171" fmla="*/ 3094495 h 3099661"/>
              <a:gd name="connsiteX172" fmla="*/ 11649559 w 11649559"/>
              <a:gd name="connsiteY172" fmla="*/ 3094495 h 3099661"/>
              <a:gd name="connsiteX173" fmla="*/ 11649559 w 11649559"/>
              <a:gd name="connsiteY173" fmla="*/ 3099661 h 3099661"/>
              <a:gd name="connsiteX0" fmla="*/ 0 w 11649559"/>
              <a:gd name="connsiteY0" fmla="*/ 0 h 3099661"/>
              <a:gd name="connsiteX1" fmla="*/ 191145 w 11649559"/>
              <a:gd name="connsiteY1" fmla="*/ 0 h 3099661"/>
              <a:gd name="connsiteX2" fmla="*/ 191145 w 11649559"/>
              <a:gd name="connsiteY2" fmla="*/ 41329 h 3099661"/>
              <a:gd name="connsiteX3" fmla="*/ 263471 w 11649559"/>
              <a:gd name="connsiteY3" fmla="*/ 41329 h 3099661"/>
              <a:gd name="connsiteX4" fmla="*/ 263471 w 11649559"/>
              <a:gd name="connsiteY4" fmla="*/ 41329 h 3099661"/>
              <a:gd name="connsiteX5" fmla="*/ 377125 w 11649559"/>
              <a:gd name="connsiteY5" fmla="*/ 41329 h 3099661"/>
              <a:gd name="connsiteX6" fmla="*/ 377125 w 11649559"/>
              <a:gd name="connsiteY6" fmla="*/ 98156 h 3099661"/>
              <a:gd name="connsiteX7" fmla="*/ 563105 w 11649559"/>
              <a:gd name="connsiteY7" fmla="*/ 98156 h 3099661"/>
              <a:gd name="connsiteX8" fmla="*/ 563105 w 11649559"/>
              <a:gd name="connsiteY8" fmla="*/ 154983 h 3099661"/>
              <a:gd name="connsiteX9" fmla="*/ 609600 w 11649559"/>
              <a:gd name="connsiteY9" fmla="*/ 154983 h 3099661"/>
              <a:gd name="connsiteX10" fmla="*/ 609600 w 11649559"/>
              <a:gd name="connsiteY10" fmla="*/ 170482 h 3099661"/>
              <a:gd name="connsiteX11" fmla="*/ 661261 w 11649559"/>
              <a:gd name="connsiteY11" fmla="*/ 170482 h 3099661"/>
              <a:gd name="connsiteX12" fmla="*/ 661261 w 11649559"/>
              <a:gd name="connsiteY12" fmla="*/ 196312 h 3099661"/>
              <a:gd name="connsiteX13" fmla="*/ 749084 w 11649559"/>
              <a:gd name="connsiteY13" fmla="*/ 196312 h 3099661"/>
              <a:gd name="connsiteX14" fmla="*/ 749084 w 11649559"/>
              <a:gd name="connsiteY14" fmla="*/ 227309 h 3099661"/>
              <a:gd name="connsiteX15" fmla="*/ 950562 w 11649559"/>
              <a:gd name="connsiteY15" fmla="*/ 227309 h 3099661"/>
              <a:gd name="connsiteX16" fmla="*/ 950562 w 11649559"/>
              <a:gd name="connsiteY16" fmla="*/ 237641 h 3099661"/>
              <a:gd name="connsiteX17" fmla="*/ 986725 w 11649559"/>
              <a:gd name="connsiteY17" fmla="*/ 237641 h 3099661"/>
              <a:gd name="connsiteX18" fmla="*/ 986725 w 11649559"/>
              <a:gd name="connsiteY18" fmla="*/ 273804 h 3099661"/>
              <a:gd name="connsiteX19" fmla="*/ 997057 w 11649559"/>
              <a:gd name="connsiteY19" fmla="*/ 273804 h 3099661"/>
              <a:gd name="connsiteX20" fmla="*/ 997057 w 11649559"/>
              <a:gd name="connsiteY20" fmla="*/ 299634 h 3099661"/>
              <a:gd name="connsiteX21" fmla="*/ 1090047 w 11649559"/>
              <a:gd name="connsiteY21" fmla="*/ 299634 h 3099661"/>
              <a:gd name="connsiteX22" fmla="*/ 1090047 w 11649559"/>
              <a:gd name="connsiteY22" fmla="*/ 315132 h 3099661"/>
              <a:gd name="connsiteX23" fmla="*/ 1141708 w 11649559"/>
              <a:gd name="connsiteY23" fmla="*/ 315132 h 3099661"/>
              <a:gd name="connsiteX24" fmla="*/ 1141708 w 11649559"/>
              <a:gd name="connsiteY24" fmla="*/ 330631 h 3099661"/>
              <a:gd name="connsiteX25" fmla="*/ 1203701 w 11649559"/>
              <a:gd name="connsiteY25" fmla="*/ 330631 h 3099661"/>
              <a:gd name="connsiteX26" fmla="*/ 1203701 w 11649559"/>
              <a:gd name="connsiteY26" fmla="*/ 340963 h 3099661"/>
              <a:gd name="connsiteX27" fmla="*/ 1260528 w 11649559"/>
              <a:gd name="connsiteY27" fmla="*/ 340963 h 3099661"/>
              <a:gd name="connsiteX28" fmla="*/ 1260528 w 11649559"/>
              <a:gd name="connsiteY28" fmla="*/ 356461 h 3099661"/>
              <a:gd name="connsiteX29" fmla="*/ 1317356 w 11649559"/>
              <a:gd name="connsiteY29" fmla="*/ 356461 h 3099661"/>
              <a:gd name="connsiteX30" fmla="*/ 1317356 w 11649559"/>
              <a:gd name="connsiteY30" fmla="*/ 366793 h 3099661"/>
              <a:gd name="connsiteX31" fmla="*/ 1374183 w 11649559"/>
              <a:gd name="connsiteY31" fmla="*/ 366793 h 3099661"/>
              <a:gd name="connsiteX32" fmla="*/ 1374183 w 11649559"/>
              <a:gd name="connsiteY32" fmla="*/ 382292 h 3099661"/>
              <a:gd name="connsiteX33" fmla="*/ 1539498 w 11649559"/>
              <a:gd name="connsiteY33" fmla="*/ 382292 h 3099661"/>
              <a:gd name="connsiteX34" fmla="*/ 1539498 w 11649559"/>
              <a:gd name="connsiteY34" fmla="*/ 397790 h 3099661"/>
              <a:gd name="connsiteX35" fmla="*/ 1585993 w 11649559"/>
              <a:gd name="connsiteY35" fmla="*/ 397790 h 3099661"/>
              <a:gd name="connsiteX36" fmla="*/ 1585993 w 11649559"/>
              <a:gd name="connsiteY36" fmla="*/ 413288 h 3099661"/>
              <a:gd name="connsiteX37" fmla="*/ 1647986 w 11649559"/>
              <a:gd name="connsiteY37" fmla="*/ 413288 h 3099661"/>
              <a:gd name="connsiteX38" fmla="*/ 1647986 w 11649559"/>
              <a:gd name="connsiteY38" fmla="*/ 433953 h 3099661"/>
              <a:gd name="connsiteX39" fmla="*/ 1720312 w 11649559"/>
              <a:gd name="connsiteY39" fmla="*/ 433953 h 3099661"/>
              <a:gd name="connsiteX40" fmla="*/ 1720312 w 11649559"/>
              <a:gd name="connsiteY40" fmla="*/ 449451 h 3099661"/>
              <a:gd name="connsiteX41" fmla="*/ 1751308 w 11649559"/>
              <a:gd name="connsiteY41" fmla="*/ 449451 h 3099661"/>
              <a:gd name="connsiteX42" fmla="*/ 1751308 w 11649559"/>
              <a:gd name="connsiteY42" fmla="*/ 459783 h 3099661"/>
              <a:gd name="connsiteX43" fmla="*/ 1787471 w 11649559"/>
              <a:gd name="connsiteY43" fmla="*/ 459783 h 3099661"/>
              <a:gd name="connsiteX44" fmla="*/ 1787471 w 11649559"/>
              <a:gd name="connsiteY44" fmla="*/ 495946 h 3099661"/>
              <a:gd name="connsiteX45" fmla="*/ 1792637 w 11649559"/>
              <a:gd name="connsiteY45" fmla="*/ 495946 h 3099661"/>
              <a:gd name="connsiteX46" fmla="*/ 1792637 w 11649559"/>
              <a:gd name="connsiteY46" fmla="*/ 532109 h 3099661"/>
              <a:gd name="connsiteX47" fmla="*/ 1833966 w 11649559"/>
              <a:gd name="connsiteY47" fmla="*/ 532109 h 3099661"/>
              <a:gd name="connsiteX48" fmla="*/ 1833966 w 11649559"/>
              <a:gd name="connsiteY48" fmla="*/ 542441 h 3099661"/>
              <a:gd name="connsiteX49" fmla="*/ 1854630 w 11649559"/>
              <a:gd name="connsiteY49" fmla="*/ 542441 h 3099661"/>
              <a:gd name="connsiteX50" fmla="*/ 1854630 w 11649559"/>
              <a:gd name="connsiteY50" fmla="*/ 573437 h 3099661"/>
              <a:gd name="connsiteX51" fmla="*/ 1906291 w 11649559"/>
              <a:gd name="connsiteY51" fmla="*/ 573437 h 3099661"/>
              <a:gd name="connsiteX52" fmla="*/ 1906291 w 11649559"/>
              <a:gd name="connsiteY52" fmla="*/ 619932 h 3099661"/>
              <a:gd name="connsiteX53" fmla="*/ 1942454 w 11649559"/>
              <a:gd name="connsiteY53" fmla="*/ 619932 h 3099661"/>
              <a:gd name="connsiteX54" fmla="*/ 1942454 w 11649559"/>
              <a:gd name="connsiteY54" fmla="*/ 650929 h 3099661"/>
              <a:gd name="connsiteX55" fmla="*/ 1994115 w 11649559"/>
              <a:gd name="connsiteY55" fmla="*/ 650929 h 3099661"/>
              <a:gd name="connsiteX56" fmla="*/ 1994115 w 11649559"/>
              <a:gd name="connsiteY56" fmla="*/ 681926 h 3099661"/>
              <a:gd name="connsiteX57" fmla="*/ 2025112 w 11649559"/>
              <a:gd name="connsiteY57" fmla="*/ 681926 h 3099661"/>
              <a:gd name="connsiteX58" fmla="*/ 2025112 w 11649559"/>
              <a:gd name="connsiteY58" fmla="*/ 707756 h 3099661"/>
              <a:gd name="connsiteX59" fmla="*/ 2045776 w 11649559"/>
              <a:gd name="connsiteY59" fmla="*/ 707756 h 3099661"/>
              <a:gd name="connsiteX60" fmla="*/ 2045776 w 11649559"/>
              <a:gd name="connsiteY60" fmla="*/ 728421 h 3099661"/>
              <a:gd name="connsiteX61" fmla="*/ 2453898 w 11649559"/>
              <a:gd name="connsiteY61" fmla="*/ 728421 h 3099661"/>
              <a:gd name="connsiteX62" fmla="*/ 2453898 w 11649559"/>
              <a:gd name="connsiteY62" fmla="*/ 749085 h 3099661"/>
              <a:gd name="connsiteX63" fmla="*/ 2546888 w 11649559"/>
              <a:gd name="connsiteY63" fmla="*/ 749085 h 3099661"/>
              <a:gd name="connsiteX64" fmla="*/ 2546888 w 11649559"/>
              <a:gd name="connsiteY64" fmla="*/ 764583 h 3099661"/>
              <a:gd name="connsiteX65" fmla="*/ 2624379 w 11649559"/>
              <a:gd name="connsiteY65" fmla="*/ 764583 h 3099661"/>
              <a:gd name="connsiteX66" fmla="*/ 2624379 w 11649559"/>
              <a:gd name="connsiteY66" fmla="*/ 790414 h 3099661"/>
              <a:gd name="connsiteX67" fmla="*/ 2794861 w 11649559"/>
              <a:gd name="connsiteY67" fmla="*/ 790414 h 3099661"/>
              <a:gd name="connsiteX68" fmla="*/ 2794861 w 11649559"/>
              <a:gd name="connsiteY68" fmla="*/ 811078 h 3099661"/>
              <a:gd name="connsiteX69" fmla="*/ 2856854 w 11649559"/>
              <a:gd name="connsiteY69" fmla="*/ 811078 h 3099661"/>
              <a:gd name="connsiteX70" fmla="*/ 2856854 w 11649559"/>
              <a:gd name="connsiteY70" fmla="*/ 836909 h 3099661"/>
              <a:gd name="connsiteX71" fmla="*/ 2903349 w 11649559"/>
              <a:gd name="connsiteY71" fmla="*/ 836909 h 3099661"/>
              <a:gd name="connsiteX72" fmla="*/ 2903349 w 11649559"/>
              <a:gd name="connsiteY72" fmla="*/ 867905 h 3099661"/>
              <a:gd name="connsiteX73" fmla="*/ 2944678 w 11649559"/>
              <a:gd name="connsiteY73" fmla="*/ 867905 h 3099661"/>
              <a:gd name="connsiteX74" fmla="*/ 2944678 w 11649559"/>
              <a:gd name="connsiteY74" fmla="*/ 893736 h 3099661"/>
              <a:gd name="connsiteX75" fmla="*/ 3037667 w 11649559"/>
              <a:gd name="connsiteY75" fmla="*/ 893736 h 3099661"/>
              <a:gd name="connsiteX76" fmla="*/ 3037667 w 11649559"/>
              <a:gd name="connsiteY76" fmla="*/ 950563 h 3099661"/>
              <a:gd name="connsiteX77" fmla="*/ 3037667 w 11649559"/>
              <a:gd name="connsiteY77" fmla="*/ 950563 h 3099661"/>
              <a:gd name="connsiteX78" fmla="*/ 3058332 w 11649559"/>
              <a:gd name="connsiteY78" fmla="*/ 971228 h 3099661"/>
              <a:gd name="connsiteX79" fmla="*/ 3223647 w 11649559"/>
              <a:gd name="connsiteY79" fmla="*/ 971228 h 3099661"/>
              <a:gd name="connsiteX80" fmla="*/ 3223647 w 11649559"/>
              <a:gd name="connsiteY80" fmla="*/ 1028054 h 3099661"/>
              <a:gd name="connsiteX81" fmla="*/ 3378630 w 11649559"/>
              <a:gd name="connsiteY81" fmla="*/ 1028054 h 3099661"/>
              <a:gd name="connsiteX82" fmla="*/ 3378630 w 11649559"/>
              <a:gd name="connsiteY82" fmla="*/ 1059051 h 3099661"/>
              <a:gd name="connsiteX83" fmla="*/ 3430291 w 11649559"/>
              <a:gd name="connsiteY83" fmla="*/ 1059051 h 3099661"/>
              <a:gd name="connsiteX84" fmla="*/ 3430291 w 11649559"/>
              <a:gd name="connsiteY84" fmla="*/ 1059051 h 3099661"/>
              <a:gd name="connsiteX85" fmla="*/ 3456122 w 11649559"/>
              <a:gd name="connsiteY85" fmla="*/ 1084882 h 3099661"/>
              <a:gd name="connsiteX86" fmla="*/ 3471620 w 11649559"/>
              <a:gd name="connsiteY86" fmla="*/ 1100380 h 3099661"/>
              <a:gd name="connsiteX87" fmla="*/ 3605939 w 11649559"/>
              <a:gd name="connsiteY87" fmla="*/ 1100380 h 3099661"/>
              <a:gd name="connsiteX88" fmla="*/ 3605939 w 11649559"/>
              <a:gd name="connsiteY88" fmla="*/ 1126210 h 3099661"/>
              <a:gd name="connsiteX89" fmla="*/ 3657600 w 11649559"/>
              <a:gd name="connsiteY89" fmla="*/ 1126210 h 3099661"/>
              <a:gd name="connsiteX90" fmla="*/ 3657600 w 11649559"/>
              <a:gd name="connsiteY90" fmla="*/ 1152041 h 3099661"/>
              <a:gd name="connsiteX91" fmla="*/ 3693762 w 11649559"/>
              <a:gd name="connsiteY91" fmla="*/ 1152041 h 3099661"/>
              <a:gd name="connsiteX92" fmla="*/ 3693762 w 11649559"/>
              <a:gd name="connsiteY92" fmla="*/ 1188204 h 3099661"/>
              <a:gd name="connsiteX93" fmla="*/ 3776420 w 11649559"/>
              <a:gd name="connsiteY93" fmla="*/ 1188204 h 3099661"/>
              <a:gd name="connsiteX94" fmla="*/ 3776420 w 11649559"/>
              <a:gd name="connsiteY94" fmla="*/ 1208868 h 3099661"/>
              <a:gd name="connsiteX95" fmla="*/ 3879742 w 11649559"/>
              <a:gd name="connsiteY95" fmla="*/ 1208868 h 3099661"/>
              <a:gd name="connsiteX96" fmla="*/ 3879742 w 11649559"/>
              <a:gd name="connsiteY96" fmla="*/ 1219200 h 3099661"/>
              <a:gd name="connsiteX97" fmla="*/ 4003728 w 11649559"/>
              <a:gd name="connsiteY97" fmla="*/ 1219200 h 3099661"/>
              <a:gd name="connsiteX98" fmla="*/ 4003728 w 11649559"/>
              <a:gd name="connsiteY98" fmla="*/ 1260529 h 3099661"/>
              <a:gd name="connsiteX99" fmla="*/ 4029559 w 11649559"/>
              <a:gd name="connsiteY99" fmla="*/ 1260529 h 3099661"/>
              <a:gd name="connsiteX100" fmla="*/ 4029559 w 11649559"/>
              <a:gd name="connsiteY100" fmla="*/ 1286359 h 3099661"/>
              <a:gd name="connsiteX101" fmla="*/ 4200040 w 11649559"/>
              <a:gd name="connsiteY101" fmla="*/ 1286359 h 3099661"/>
              <a:gd name="connsiteX102" fmla="*/ 4200040 w 11649559"/>
              <a:gd name="connsiteY102" fmla="*/ 1312190 h 3099661"/>
              <a:gd name="connsiteX103" fmla="*/ 4231037 w 11649559"/>
              <a:gd name="connsiteY103" fmla="*/ 1312190 h 3099661"/>
              <a:gd name="connsiteX104" fmla="*/ 4231037 w 11649559"/>
              <a:gd name="connsiteY104" fmla="*/ 1343187 h 3099661"/>
              <a:gd name="connsiteX105" fmla="*/ 4231037 w 11649559"/>
              <a:gd name="connsiteY105" fmla="*/ 1343187 h 3099661"/>
              <a:gd name="connsiteX106" fmla="*/ 4269178 w 11649559"/>
              <a:gd name="connsiteY106" fmla="*/ 1350371 h 3099661"/>
              <a:gd name="connsiteX107" fmla="*/ 4264052 w 11649559"/>
              <a:gd name="connsiteY107" fmla="*/ 1392870 h 3099661"/>
              <a:gd name="connsiteX108" fmla="*/ 4284353 w 11649559"/>
              <a:gd name="connsiteY108" fmla="*/ 1397915 h 3099661"/>
              <a:gd name="connsiteX109" fmla="*/ 4287864 w 11649559"/>
              <a:gd name="connsiteY109" fmla="*/ 1431010 h 3099661"/>
              <a:gd name="connsiteX110" fmla="*/ 4339525 w 11649559"/>
              <a:gd name="connsiteY110" fmla="*/ 1431010 h 3099661"/>
              <a:gd name="connsiteX111" fmla="*/ 4339525 w 11649559"/>
              <a:gd name="connsiteY111" fmla="*/ 1456841 h 3099661"/>
              <a:gd name="connsiteX112" fmla="*/ 4365356 w 11649559"/>
              <a:gd name="connsiteY112" fmla="*/ 1456841 h 3099661"/>
              <a:gd name="connsiteX113" fmla="*/ 4365356 w 11649559"/>
              <a:gd name="connsiteY113" fmla="*/ 1487837 h 3099661"/>
              <a:gd name="connsiteX114" fmla="*/ 4422183 w 11649559"/>
              <a:gd name="connsiteY114" fmla="*/ 1487837 h 3099661"/>
              <a:gd name="connsiteX115" fmla="*/ 4422183 w 11649559"/>
              <a:gd name="connsiteY115" fmla="*/ 1487837 h 3099661"/>
              <a:gd name="connsiteX116" fmla="*/ 4597830 w 11649559"/>
              <a:gd name="connsiteY116" fmla="*/ 1487837 h 3099661"/>
              <a:gd name="connsiteX117" fmla="*/ 4597830 w 11649559"/>
              <a:gd name="connsiteY117" fmla="*/ 1524000 h 3099661"/>
              <a:gd name="connsiteX118" fmla="*/ 4737315 w 11649559"/>
              <a:gd name="connsiteY118" fmla="*/ 1524000 h 3099661"/>
              <a:gd name="connsiteX119" fmla="*/ 4737315 w 11649559"/>
              <a:gd name="connsiteY119" fmla="*/ 1560163 h 3099661"/>
              <a:gd name="connsiteX120" fmla="*/ 4840637 w 11649559"/>
              <a:gd name="connsiteY120" fmla="*/ 1560163 h 3099661"/>
              <a:gd name="connsiteX121" fmla="*/ 4840637 w 11649559"/>
              <a:gd name="connsiteY121" fmla="*/ 1575661 h 3099661"/>
              <a:gd name="connsiteX122" fmla="*/ 4938793 w 11649559"/>
              <a:gd name="connsiteY122" fmla="*/ 1575661 h 3099661"/>
              <a:gd name="connsiteX123" fmla="*/ 4938793 w 11649559"/>
              <a:gd name="connsiteY123" fmla="*/ 1601492 h 3099661"/>
              <a:gd name="connsiteX124" fmla="*/ 4980122 w 11649559"/>
              <a:gd name="connsiteY124" fmla="*/ 1601492 h 3099661"/>
              <a:gd name="connsiteX125" fmla="*/ 4980122 w 11649559"/>
              <a:gd name="connsiteY125" fmla="*/ 1637654 h 3099661"/>
              <a:gd name="connsiteX126" fmla="*/ 5000786 w 11649559"/>
              <a:gd name="connsiteY126" fmla="*/ 1637654 h 3099661"/>
              <a:gd name="connsiteX127" fmla="*/ 5000786 w 11649559"/>
              <a:gd name="connsiteY127" fmla="*/ 1684149 h 3099661"/>
              <a:gd name="connsiteX128" fmla="*/ 5067945 w 11649559"/>
              <a:gd name="connsiteY128" fmla="*/ 1684149 h 3099661"/>
              <a:gd name="connsiteX129" fmla="*/ 5067945 w 11649559"/>
              <a:gd name="connsiteY129" fmla="*/ 1704814 h 3099661"/>
              <a:gd name="connsiteX130" fmla="*/ 5104108 w 11649559"/>
              <a:gd name="connsiteY130" fmla="*/ 1704814 h 3099661"/>
              <a:gd name="connsiteX131" fmla="*/ 5104108 w 11649559"/>
              <a:gd name="connsiteY131" fmla="*/ 1740976 h 3099661"/>
              <a:gd name="connsiteX132" fmla="*/ 5202264 w 11649559"/>
              <a:gd name="connsiteY132" fmla="*/ 1740976 h 3099661"/>
              <a:gd name="connsiteX133" fmla="*/ 5202264 w 11649559"/>
              <a:gd name="connsiteY133" fmla="*/ 1839132 h 3099661"/>
              <a:gd name="connsiteX134" fmla="*/ 5383078 w 11649559"/>
              <a:gd name="connsiteY134" fmla="*/ 1839132 h 3099661"/>
              <a:gd name="connsiteX135" fmla="*/ 5383078 w 11649559"/>
              <a:gd name="connsiteY135" fmla="*/ 1890793 h 3099661"/>
              <a:gd name="connsiteX136" fmla="*/ 5610386 w 11649559"/>
              <a:gd name="connsiteY136" fmla="*/ 1890793 h 3099661"/>
              <a:gd name="connsiteX137" fmla="*/ 5610386 w 11649559"/>
              <a:gd name="connsiteY137" fmla="*/ 1926956 h 3099661"/>
              <a:gd name="connsiteX138" fmla="*/ 5904854 w 11649559"/>
              <a:gd name="connsiteY138" fmla="*/ 1926956 h 3099661"/>
              <a:gd name="connsiteX139" fmla="*/ 5904854 w 11649559"/>
              <a:gd name="connsiteY139" fmla="*/ 1968285 h 3099661"/>
              <a:gd name="connsiteX140" fmla="*/ 6049505 w 11649559"/>
              <a:gd name="connsiteY140" fmla="*/ 1968285 h 3099661"/>
              <a:gd name="connsiteX141" fmla="*/ 6049505 w 11649559"/>
              <a:gd name="connsiteY141" fmla="*/ 1999282 h 3099661"/>
              <a:gd name="connsiteX142" fmla="*/ 6209654 w 11649559"/>
              <a:gd name="connsiteY142" fmla="*/ 1999282 h 3099661"/>
              <a:gd name="connsiteX143" fmla="*/ 6209654 w 11649559"/>
              <a:gd name="connsiteY143" fmla="*/ 2040610 h 3099661"/>
              <a:gd name="connsiteX144" fmla="*/ 6245817 w 11649559"/>
              <a:gd name="connsiteY144" fmla="*/ 2040610 h 3099661"/>
              <a:gd name="connsiteX145" fmla="*/ 6245817 w 11649559"/>
              <a:gd name="connsiteY145" fmla="*/ 2071607 h 3099661"/>
              <a:gd name="connsiteX146" fmla="*/ 6276813 w 11649559"/>
              <a:gd name="connsiteY146" fmla="*/ 2090657 h 3099661"/>
              <a:gd name="connsiteX147" fmla="*/ 6356282 w 11649559"/>
              <a:gd name="connsiteY147" fmla="*/ 2090657 h 3099661"/>
              <a:gd name="connsiteX148" fmla="*/ 6349139 w 11649559"/>
              <a:gd name="connsiteY148" fmla="*/ 2128434 h 3099661"/>
              <a:gd name="connsiteX149" fmla="*/ 6385301 w 11649559"/>
              <a:gd name="connsiteY149" fmla="*/ 2128434 h 3099661"/>
              <a:gd name="connsiteX150" fmla="*/ 6385301 w 11649559"/>
              <a:gd name="connsiteY150" fmla="*/ 2159431 h 3099661"/>
              <a:gd name="connsiteX151" fmla="*/ 6524786 w 11649559"/>
              <a:gd name="connsiteY151" fmla="*/ 2159431 h 3099661"/>
              <a:gd name="connsiteX152" fmla="*/ 6524786 w 11649559"/>
              <a:gd name="connsiteY152" fmla="*/ 2221424 h 3099661"/>
              <a:gd name="connsiteX153" fmla="*/ 6545451 w 11649559"/>
              <a:gd name="connsiteY153" fmla="*/ 2221424 h 3099661"/>
              <a:gd name="connsiteX154" fmla="*/ 6545451 w 11649559"/>
              <a:gd name="connsiteY154" fmla="*/ 2252421 h 3099661"/>
              <a:gd name="connsiteX155" fmla="*/ 6571281 w 11649559"/>
              <a:gd name="connsiteY155" fmla="*/ 2252421 h 3099661"/>
              <a:gd name="connsiteX156" fmla="*/ 6571281 w 11649559"/>
              <a:gd name="connsiteY156" fmla="*/ 2304082 h 3099661"/>
              <a:gd name="connsiteX157" fmla="*/ 6808922 w 11649559"/>
              <a:gd name="connsiteY157" fmla="*/ 2304082 h 3099661"/>
              <a:gd name="connsiteX158" fmla="*/ 6808922 w 11649559"/>
              <a:gd name="connsiteY158" fmla="*/ 2355743 h 3099661"/>
              <a:gd name="connsiteX159" fmla="*/ 7248040 w 11649559"/>
              <a:gd name="connsiteY159" fmla="*/ 2355743 h 3099661"/>
              <a:gd name="connsiteX160" fmla="*/ 7248040 w 11649559"/>
              <a:gd name="connsiteY160" fmla="*/ 2412570 h 3099661"/>
              <a:gd name="connsiteX161" fmla="*/ 7532176 w 11649559"/>
              <a:gd name="connsiteY161" fmla="*/ 2412570 h 3099661"/>
              <a:gd name="connsiteX162" fmla="*/ 7532176 w 11649559"/>
              <a:gd name="connsiteY162" fmla="*/ 2469397 h 3099661"/>
              <a:gd name="connsiteX163" fmla="*/ 8947688 w 11649559"/>
              <a:gd name="connsiteY163" fmla="*/ 2469397 h 3099661"/>
              <a:gd name="connsiteX164" fmla="*/ 8947688 w 11649559"/>
              <a:gd name="connsiteY164" fmla="*/ 2521058 h 3099661"/>
              <a:gd name="connsiteX165" fmla="*/ 8947688 w 11649559"/>
              <a:gd name="connsiteY165" fmla="*/ 2577885 h 3099661"/>
              <a:gd name="connsiteX166" fmla="*/ 9464298 w 11649559"/>
              <a:gd name="connsiteY166" fmla="*/ 2577885 h 3099661"/>
              <a:gd name="connsiteX167" fmla="*/ 9464298 w 11649559"/>
              <a:gd name="connsiteY167" fmla="*/ 2727702 h 3099661"/>
              <a:gd name="connsiteX168" fmla="*/ 10058400 w 11649559"/>
              <a:gd name="connsiteY168" fmla="*/ 2727702 h 3099661"/>
              <a:gd name="connsiteX169" fmla="*/ 10058400 w 11649559"/>
              <a:gd name="connsiteY169" fmla="*/ 2903349 h 3099661"/>
              <a:gd name="connsiteX170" fmla="*/ 10998630 w 11649559"/>
              <a:gd name="connsiteY170" fmla="*/ 2903349 h 3099661"/>
              <a:gd name="connsiteX171" fmla="*/ 10998630 w 11649559"/>
              <a:gd name="connsiteY171" fmla="*/ 3094495 h 3099661"/>
              <a:gd name="connsiteX172" fmla="*/ 11649559 w 11649559"/>
              <a:gd name="connsiteY172" fmla="*/ 3094495 h 3099661"/>
              <a:gd name="connsiteX173" fmla="*/ 11649559 w 11649559"/>
              <a:gd name="connsiteY173" fmla="*/ 3099661 h 3099661"/>
              <a:gd name="connsiteX0" fmla="*/ 0 w 11649559"/>
              <a:gd name="connsiteY0" fmla="*/ 0 h 3099661"/>
              <a:gd name="connsiteX1" fmla="*/ 191145 w 11649559"/>
              <a:gd name="connsiteY1" fmla="*/ 0 h 3099661"/>
              <a:gd name="connsiteX2" fmla="*/ 191145 w 11649559"/>
              <a:gd name="connsiteY2" fmla="*/ 41329 h 3099661"/>
              <a:gd name="connsiteX3" fmla="*/ 263471 w 11649559"/>
              <a:gd name="connsiteY3" fmla="*/ 41329 h 3099661"/>
              <a:gd name="connsiteX4" fmla="*/ 263471 w 11649559"/>
              <a:gd name="connsiteY4" fmla="*/ 41329 h 3099661"/>
              <a:gd name="connsiteX5" fmla="*/ 377125 w 11649559"/>
              <a:gd name="connsiteY5" fmla="*/ 41329 h 3099661"/>
              <a:gd name="connsiteX6" fmla="*/ 377125 w 11649559"/>
              <a:gd name="connsiteY6" fmla="*/ 98156 h 3099661"/>
              <a:gd name="connsiteX7" fmla="*/ 563105 w 11649559"/>
              <a:gd name="connsiteY7" fmla="*/ 98156 h 3099661"/>
              <a:gd name="connsiteX8" fmla="*/ 563105 w 11649559"/>
              <a:gd name="connsiteY8" fmla="*/ 154983 h 3099661"/>
              <a:gd name="connsiteX9" fmla="*/ 609600 w 11649559"/>
              <a:gd name="connsiteY9" fmla="*/ 154983 h 3099661"/>
              <a:gd name="connsiteX10" fmla="*/ 609600 w 11649559"/>
              <a:gd name="connsiteY10" fmla="*/ 170482 h 3099661"/>
              <a:gd name="connsiteX11" fmla="*/ 661261 w 11649559"/>
              <a:gd name="connsiteY11" fmla="*/ 170482 h 3099661"/>
              <a:gd name="connsiteX12" fmla="*/ 661261 w 11649559"/>
              <a:gd name="connsiteY12" fmla="*/ 196312 h 3099661"/>
              <a:gd name="connsiteX13" fmla="*/ 749084 w 11649559"/>
              <a:gd name="connsiteY13" fmla="*/ 196312 h 3099661"/>
              <a:gd name="connsiteX14" fmla="*/ 749084 w 11649559"/>
              <a:gd name="connsiteY14" fmla="*/ 227309 h 3099661"/>
              <a:gd name="connsiteX15" fmla="*/ 950562 w 11649559"/>
              <a:gd name="connsiteY15" fmla="*/ 227309 h 3099661"/>
              <a:gd name="connsiteX16" fmla="*/ 950562 w 11649559"/>
              <a:gd name="connsiteY16" fmla="*/ 237641 h 3099661"/>
              <a:gd name="connsiteX17" fmla="*/ 986725 w 11649559"/>
              <a:gd name="connsiteY17" fmla="*/ 237641 h 3099661"/>
              <a:gd name="connsiteX18" fmla="*/ 986725 w 11649559"/>
              <a:gd name="connsiteY18" fmla="*/ 273804 h 3099661"/>
              <a:gd name="connsiteX19" fmla="*/ 997057 w 11649559"/>
              <a:gd name="connsiteY19" fmla="*/ 273804 h 3099661"/>
              <a:gd name="connsiteX20" fmla="*/ 997057 w 11649559"/>
              <a:gd name="connsiteY20" fmla="*/ 299634 h 3099661"/>
              <a:gd name="connsiteX21" fmla="*/ 1090047 w 11649559"/>
              <a:gd name="connsiteY21" fmla="*/ 299634 h 3099661"/>
              <a:gd name="connsiteX22" fmla="*/ 1090047 w 11649559"/>
              <a:gd name="connsiteY22" fmla="*/ 315132 h 3099661"/>
              <a:gd name="connsiteX23" fmla="*/ 1141708 w 11649559"/>
              <a:gd name="connsiteY23" fmla="*/ 315132 h 3099661"/>
              <a:gd name="connsiteX24" fmla="*/ 1141708 w 11649559"/>
              <a:gd name="connsiteY24" fmla="*/ 330631 h 3099661"/>
              <a:gd name="connsiteX25" fmla="*/ 1203701 w 11649559"/>
              <a:gd name="connsiteY25" fmla="*/ 330631 h 3099661"/>
              <a:gd name="connsiteX26" fmla="*/ 1203701 w 11649559"/>
              <a:gd name="connsiteY26" fmla="*/ 340963 h 3099661"/>
              <a:gd name="connsiteX27" fmla="*/ 1260528 w 11649559"/>
              <a:gd name="connsiteY27" fmla="*/ 340963 h 3099661"/>
              <a:gd name="connsiteX28" fmla="*/ 1260528 w 11649559"/>
              <a:gd name="connsiteY28" fmla="*/ 356461 h 3099661"/>
              <a:gd name="connsiteX29" fmla="*/ 1317356 w 11649559"/>
              <a:gd name="connsiteY29" fmla="*/ 356461 h 3099661"/>
              <a:gd name="connsiteX30" fmla="*/ 1317356 w 11649559"/>
              <a:gd name="connsiteY30" fmla="*/ 366793 h 3099661"/>
              <a:gd name="connsiteX31" fmla="*/ 1374183 w 11649559"/>
              <a:gd name="connsiteY31" fmla="*/ 366793 h 3099661"/>
              <a:gd name="connsiteX32" fmla="*/ 1374183 w 11649559"/>
              <a:gd name="connsiteY32" fmla="*/ 382292 h 3099661"/>
              <a:gd name="connsiteX33" fmla="*/ 1539498 w 11649559"/>
              <a:gd name="connsiteY33" fmla="*/ 382292 h 3099661"/>
              <a:gd name="connsiteX34" fmla="*/ 1539498 w 11649559"/>
              <a:gd name="connsiteY34" fmla="*/ 397790 h 3099661"/>
              <a:gd name="connsiteX35" fmla="*/ 1585993 w 11649559"/>
              <a:gd name="connsiteY35" fmla="*/ 397790 h 3099661"/>
              <a:gd name="connsiteX36" fmla="*/ 1585993 w 11649559"/>
              <a:gd name="connsiteY36" fmla="*/ 413288 h 3099661"/>
              <a:gd name="connsiteX37" fmla="*/ 1647986 w 11649559"/>
              <a:gd name="connsiteY37" fmla="*/ 413288 h 3099661"/>
              <a:gd name="connsiteX38" fmla="*/ 1647986 w 11649559"/>
              <a:gd name="connsiteY38" fmla="*/ 433953 h 3099661"/>
              <a:gd name="connsiteX39" fmla="*/ 1720312 w 11649559"/>
              <a:gd name="connsiteY39" fmla="*/ 433953 h 3099661"/>
              <a:gd name="connsiteX40" fmla="*/ 1720312 w 11649559"/>
              <a:gd name="connsiteY40" fmla="*/ 449451 h 3099661"/>
              <a:gd name="connsiteX41" fmla="*/ 1751308 w 11649559"/>
              <a:gd name="connsiteY41" fmla="*/ 449451 h 3099661"/>
              <a:gd name="connsiteX42" fmla="*/ 1751308 w 11649559"/>
              <a:gd name="connsiteY42" fmla="*/ 459783 h 3099661"/>
              <a:gd name="connsiteX43" fmla="*/ 1787471 w 11649559"/>
              <a:gd name="connsiteY43" fmla="*/ 459783 h 3099661"/>
              <a:gd name="connsiteX44" fmla="*/ 1787471 w 11649559"/>
              <a:gd name="connsiteY44" fmla="*/ 495946 h 3099661"/>
              <a:gd name="connsiteX45" fmla="*/ 1792637 w 11649559"/>
              <a:gd name="connsiteY45" fmla="*/ 495946 h 3099661"/>
              <a:gd name="connsiteX46" fmla="*/ 1792637 w 11649559"/>
              <a:gd name="connsiteY46" fmla="*/ 532109 h 3099661"/>
              <a:gd name="connsiteX47" fmla="*/ 1833966 w 11649559"/>
              <a:gd name="connsiteY47" fmla="*/ 532109 h 3099661"/>
              <a:gd name="connsiteX48" fmla="*/ 1833966 w 11649559"/>
              <a:gd name="connsiteY48" fmla="*/ 542441 h 3099661"/>
              <a:gd name="connsiteX49" fmla="*/ 1854630 w 11649559"/>
              <a:gd name="connsiteY49" fmla="*/ 542441 h 3099661"/>
              <a:gd name="connsiteX50" fmla="*/ 1854630 w 11649559"/>
              <a:gd name="connsiteY50" fmla="*/ 573437 h 3099661"/>
              <a:gd name="connsiteX51" fmla="*/ 1906291 w 11649559"/>
              <a:gd name="connsiteY51" fmla="*/ 573437 h 3099661"/>
              <a:gd name="connsiteX52" fmla="*/ 1906291 w 11649559"/>
              <a:gd name="connsiteY52" fmla="*/ 619932 h 3099661"/>
              <a:gd name="connsiteX53" fmla="*/ 1942454 w 11649559"/>
              <a:gd name="connsiteY53" fmla="*/ 619932 h 3099661"/>
              <a:gd name="connsiteX54" fmla="*/ 1942454 w 11649559"/>
              <a:gd name="connsiteY54" fmla="*/ 650929 h 3099661"/>
              <a:gd name="connsiteX55" fmla="*/ 1994115 w 11649559"/>
              <a:gd name="connsiteY55" fmla="*/ 650929 h 3099661"/>
              <a:gd name="connsiteX56" fmla="*/ 1994115 w 11649559"/>
              <a:gd name="connsiteY56" fmla="*/ 681926 h 3099661"/>
              <a:gd name="connsiteX57" fmla="*/ 2025112 w 11649559"/>
              <a:gd name="connsiteY57" fmla="*/ 681926 h 3099661"/>
              <a:gd name="connsiteX58" fmla="*/ 2025112 w 11649559"/>
              <a:gd name="connsiteY58" fmla="*/ 707756 h 3099661"/>
              <a:gd name="connsiteX59" fmla="*/ 2045776 w 11649559"/>
              <a:gd name="connsiteY59" fmla="*/ 707756 h 3099661"/>
              <a:gd name="connsiteX60" fmla="*/ 2045776 w 11649559"/>
              <a:gd name="connsiteY60" fmla="*/ 728421 h 3099661"/>
              <a:gd name="connsiteX61" fmla="*/ 2453898 w 11649559"/>
              <a:gd name="connsiteY61" fmla="*/ 728421 h 3099661"/>
              <a:gd name="connsiteX62" fmla="*/ 2453898 w 11649559"/>
              <a:gd name="connsiteY62" fmla="*/ 749085 h 3099661"/>
              <a:gd name="connsiteX63" fmla="*/ 2546888 w 11649559"/>
              <a:gd name="connsiteY63" fmla="*/ 749085 h 3099661"/>
              <a:gd name="connsiteX64" fmla="*/ 2546888 w 11649559"/>
              <a:gd name="connsiteY64" fmla="*/ 764583 h 3099661"/>
              <a:gd name="connsiteX65" fmla="*/ 2624379 w 11649559"/>
              <a:gd name="connsiteY65" fmla="*/ 764583 h 3099661"/>
              <a:gd name="connsiteX66" fmla="*/ 2624379 w 11649559"/>
              <a:gd name="connsiteY66" fmla="*/ 790414 h 3099661"/>
              <a:gd name="connsiteX67" fmla="*/ 2794861 w 11649559"/>
              <a:gd name="connsiteY67" fmla="*/ 790414 h 3099661"/>
              <a:gd name="connsiteX68" fmla="*/ 2794861 w 11649559"/>
              <a:gd name="connsiteY68" fmla="*/ 811078 h 3099661"/>
              <a:gd name="connsiteX69" fmla="*/ 2856854 w 11649559"/>
              <a:gd name="connsiteY69" fmla="*/ 811078 h 3099661"/>
              <a:gd name="connsiteX70" fmla="*/ 2856854 w 11649559"/>
              <a:gd name="connsiteY70" fmla="*/ 836909 h 3099661"/>
              <a:gd name="connsiteX71" fmla="*/ 2903349 w 11649559"/>
              <a:gd name="connsiteY71" fmla="*/ 836909 h 3099661"/>
              <a:gd name="connsiteX72" fmla="*/ 2903349 w 11649559"/>
              <a:gd name="connsiteY72" fmla="*/ 867905 h 3099661"/>
              <a:gd name="connsiteX73" fmla="*/ 2944678 w 11649559"/>
              <a:gd name="connsiteY73" fmla="*/ 867905 h 3099661"/>
              <a:gd name="connsiteX74" fmla="*/ 2944678 w 11649559"/>
              <a:gd name="connsiteY74" fmla="*/ 893736 h 3099661"/>
              <a:gd name="connsiteX75" fmla="*/ 3037667 w 11649559"/>
              <a:gd name="connsiteY75" fmla="*/ 893736 h 3099661"/>
              <a:gd name="connsiteX76" fmla="*/ 3037667 w 11649559"/>
              <a:gd name="connsiteY76" fmla="*/ 950563 h 3099661"/>
              <a:gd name="connsiteX77" fmla="*/ 3037667 w 11649559"/>
              <a:gd name="connsiteY77" fmla="*/ 950563 h 3099661"/>
              <a:gd name="connsiteX78" fmla="*/ 3058332 w 11649559"/>
              <a:gd name="connsiteY78" fmla="*/ 971228 h 3099661"/>
              <a:gd name="connsiteX79" fmla="*/ 3223647 w 11649559"/>
              <a:gd name="connsiteY79" fmla="*/ 971228 h 3099661"/>
              <a:gd name="connsiteX80" fmla="*/ 3223647 w 11649559"/>
              <a:gd name="connsiteY80" fmla="*/ 1028054 h 3099661"/>
              <a:gd name="connsiteX81" fmla="*/ 3378630 w 11649559"/>
              <a:gd name="connsiteY81" fmla="*/ 1028054 h 3099661"/>
              <a:gd name="connsiteX82" fmla="*/ 3378630 w 11649559"/>
              <a:gd name="connsiteY82" fmla="*/ 1059051 h 3099661"/>
              <a:gd name="connsiteX83" fmla="*/ 3430291 w 11649559"/>
              <a:gd name="connsiteY83" fmla="*/ 1059051 h 3099661"/>
              <a:gd name="connsiteX84" fmla="*/ 3430291 w 11649559"/>
              <a:gd name="connsiteY84" fmla="*/ 1059051 h 3099661"/>
              <a:gd name="connsiteX85" fmla="*/ 3456122 w 11649559"/>
              <a:gd name="connsiteY85" fmla="*/ 1084882 h 3099661"/>
              <a:gd name="connsiteX86" fmla="*/ 3471620 w 11649559"/>
              <a:gd name="connsiteY86" fmla="*/ 1100380 h 3099661"/>
              <a:gd name="connsiteX87" fmla="*/ 3605939 w 11649559"/>
              <a:gd name="connsiteY87" fmla="*/ 1100380 h 3099661"/>
              <a:gd name="connsiteX88" fmla="*/ 3605939 w 11649559"/>
              <a:gd name="connsiteY88" fmla="*/ 1126210 h 3099661"/>
              <a:gd name="connsiteX89" fmla="*/ 3657600 w 11649559"/>
              <a:gd name="connsiteY89" fmla="*/ 1126210 h 3099661"/>
              <a:gd name="connsiteX90" fmla="*/ 3657600 w 11649559"/>
              <a:gd name="connsiteY90" fmla="*/ 1152041 h 3099661"/>
              <a:gd name="connsiteX91" fmla="*/ 3693762 w 11649559"/>
              <a:gd name="connsiteY91" fmla="*/ 1152041 h 3099661"/>
              <a:gd name="connsiteX92" fmla="*/ 3693762 w 11649559"/>
              <a:gd name="connsiteY92" fmla="*/ 1188204 h 3099661"/>
              <a:gd name="connsiteX93" fmla="*/ 3776420 w 11649559"/>
              <a:gd name="connsiteY93" fmla="*/ 1188204 h 3099661"/>
              <a:gd name="connsiteX94" fmla="*/ 3776420 w 11649559"/>
              <a:gd name="connsiteY94" fmla="*/ 1208868 h 3099661"/>
              <a:gd name="connsiteX95" fmla="*/ 3879742 w 11649559"/>
              <a:gd name="connsiteY95" fmla="*/ 1208868 h 3099661"/>
              <a:gd name="connsiteX96" fmla="*/ 3879742 w 11649559"/>
              <a:gd name="connsiteY96" fmla="*/ 1219200 h 3099661"/>
              <a:gd name="connsiteX97" fmla="*/ 4003728 w 11649559"/>
              <a:gd name="connsiteY97" fmla="*/ 1219200 h 3099661"/>
              <a:gd name="connsiteX98" fmla="*/ 4003728 w 11649559"/>
              <a:gd name="connsiteY98" fmla="*/ 1260529 h 3099661"/>
              <a:gd name="connsiteX99" fmla="*/ 4029559 w 11649559"/>
              <a:gd name="connsiteY99" fmla="*/ 1260529 h 3099661"/>
              <a:gd name="connsiteX100" fmla="*/ 4029559 w 11649559"/>
              <a:gd name="connsiteY100" fmla="*/ 1286359 h 3099661"/>
              <a:gd name="connsiteX101" fmla="*/ 4200040 w 11649559"/>
              <a:gd name="connsiteY101" fmla="*/ 1286359 h 3099661"/>
              <a:gd name="connsiteX102" fmla="*/ 4200040 w 11649559"/>
              <a:gd name="connsiteY102" fmla="*/ 1312190 h 3099661"/>
              <a:gd name="connsiteX103" fmla="*/ 4231037 w 11649559"/>
              <a:gd name="connsiteY103" fmla="*/ 1312190 h 3099661"/>
              <a:gd name="connsiteX104" fmla="*/ 4231037 w 11649559"/>
              <a:gd name="connsiteY104" fmla="*/ 1343187 h 3099661"/>
              <a:gd name="connsiteX105" fmla="*/ 4231037 w 11649559"/>
              <a:gd name="connsiteY105" fmla="*/ 1343187 h 3099661"/>
              <a:gd name="connsiteX106" fmla="*/ 4269178 w 11649559"/>
              <a:gd name="connsiteY106" fmla="*/ 1350371 h 3099661"/>
              <a:gd name="connsiteX107" fmla="*/ 4264052 w 11649559"/>
              <a:gd name="connsiteY107" fmla="*/ 1392870 h 3099661"/>
              <a:gd name="connsiteX108" fmla="*/ 4284353 w 11649559"/>
              <a:gd name="connsiteY108" fmla="*/ 1397915 h 3099661"/>
              <a:gd name="connsiteX109" fmla="*/ 4287864 w 11649559"/>
              <a:gd name="connsiteY109" fmla="*/ 1431010 h 3099661"/>
              <a:gd name="connsiteX110" fmla="*/ 4339525 w 11649559"/>
              <a:gd name="connsiteY110" fmla="*/ 1431010 h 3099661"/>
              <a:gd name="connsiteX111" fmla="*/ 4339525 w 11649559"/>
              <a:gd name="connsiteY111" fmla="*/ 1456841 h 3099661"/>
              <a:gd name="connsiteX112" fmla="*/ 4365356 w 11649559"/>
              <a:gd name="connsiteY112" fmla="*/ 1456841 h 3099661"/>
              <a:gd name="connsiteX113" fmla="*/ 4365356 w 11649559"/>
              <a:gd name="connsiteY113" fmla="*/ 1487837 h 3099661"/>
              <a:gd name="connsiteX114" fmla="*/ 4422183 w 11649559"/>
              <a:gd name="connsiteY114" fmla="*/ 1487837 h 3099661"/>
              <a:gd name="connsiteX115" fmla="*/ 4422183 w 11649559"/>
              <a:gd name="connsiteY115" fmla="*/ 1487837 h 3099661"/>
              <a:gd name="connsiteX116" fmla="*/ 4597830 w 11649559"/>
              <a:gd name="connsiteY116" fmla="*/ 1487837 h 3099661"/>
              <a:gd name="connsiteX117" fmla="*/ 4597830 w 11649559"/>
              <a:gd name="connsiteY117" fmla="*/ 1524000 h 3099661"/>
              <a:gd name="connsiteX118" fmla="*/ 4737315 w 11649559"/>
              <a:gd name="connsiteY118" fmla="*/ 1524000 h 3099661"/>
              <a:gd name="connsiteX119" fmla="*/ 4737315 w 11649559"/>
              <a:gd name="connsiteY119" fmla="*/ 1560163 h 3099661"/>
              <a:gd name="connsiteX120" fmla="*/ 4840637 w 11649559"/>
              <a:gd name="connsiteY120" fmla="*/ 1560163 h 3099661"/>
              <a:gd name="connsiteX121" fmla="*/ 4840637 w 11649559"/>
              <a:gd name="connsiteY121" fmla="*/ 1575661 h 3099661"/>
              <a:gd name="connsiteX122" fmla="*/ 4938793 w 11649559"/>
              <a:gd name="connsiteY122" fmla="*/ 1575661 h 3099661"/>
              <a:gd name="connsiteX123" fmla="*/ 4938793 w 11649559"/>
              <a:gd name="connsiteY123" fmla="*/ 1601492 h 3099661"/>
              <a:gd name="connsiteX124" fmla="*/ 4980122 w 11649559"/>
              <a:gd name="connsiteY124" fmla="*/ 1601492 h 3099661"/>
              <a:gd name="connsiteX125" fmla="*/ 4980122 w 11649559"/>
              <a:gd name="connsiteY125" fmla="*/ 1637654 h 3099661"/>
              <a:gd name="connsiteX126" fmla="*/ 5000786 w 11649559"/>
              <a:gd name="connsiteY126" fmla="*/ 1637654 h 3099661"/>
              <a:gd name="connsiteX127" fmla="*/ 5000786 w 11649559"/>
              <a:gd name="connsiteY127" fmla="*/ 1684149 h 3099661"/>
              <a:gd name="connsiteX128" fmla="*/ 5067945 w 11649559"/>
              <a:gd name="connsiteY128" fmla="*/ 1684149 h 3099661"/>
              <a:gd name="connsiteX129" fmla="*/ 5067945 w 11649559"/>
              <a:gd name="connsiteY129" fmla="*/ 1704814 h 3099661"/>
              <a:gd name="connsiteX130" fmla="*/ 5104108 w 11649559"/>
              <a:gd name="connsiteY130" fmla="*/ 1704814 h 3099661"/>
              <a:gd name="connsiteX131" fmla="*/ 5104108 w 11649559"/>
              <a:gd name="connsiteY131" fmla="*/ 1740976 h 3099661"/>
              <a:gd name="connsiteX132" fmla="*/ 5202264 w 11649559"/>
              <a:gd name="connsiteY132" fmla="*/ 1740976 h 3099661"/>
              <a:gd name="connsiteX133" fmla="*/ 5202264 w 11649559"/>
              <a:gd name="connsiteY133" fmla="*/ 1839132 h 3099661"/>
              <a:gd name="connsiteX134" fmla="*/ 5383078 w 11649559"/>
              <a:gd name="connsiteY134" fmla="*/ 1839132 h 3099661"/>
              <a:gd name="connsiteX135" fmla="*/ 5383078 w 11649559"/>
              <a:gd name="connsiteY135" fmla="*/ 1890793 h 3099661"/>
              <a:gd name="connsiteX136" fmla="*/ 5610386 w 11649559"/>
              <a:gd name="connsiteY136" fmla="*/ 1890793 h 3099661"/>
              <a:gd name="connsiteX137" fmla="*/ 5610386 w 11649559"/>
              <a:gd name="connsiteY137" fmla="*/ 1926956 h 3099661"/>
              <a:gd name="connsiteX138" fmla="*/ 5904854 w 11649559"/>
              <a:gd name="connsiteY138" fmla="*/ 1926956 h 3099661"/>
              <a:gd name="connsiteX139" fmla="*/ 5904854 w 11649559"/>
              <a:gd name="connsiteY139" fmla="*/ 1968285 h 3099661"/>
              <a:gd name="connsiteX140" fmla="*/ 6049505 w 11649559"/>
              <a:gd name="connsiteY140" fmla="*/ 1968285 h 3099661"/>
              <a:gd name="connsiteX141" fmla="*/ 6049505 w 11649559"/>
              <a:gd name="connsiteY141" fmla="*/ 1999282 h 3099661"/>
              <a:gd name="connsiteX142" fmla="*/ 6209654 w 11649559"/>
              <a:gd name="connsiteY142" fmla="*/ 1999282 h 3099661"/>
              <a:gd name="connsiteX143" fmla="*/ 6209654 w 11649559"/>
              <a:gd name="connsiteY143" fmla="*/ 2040610 h 3099661"/>
              <a:gd name="connsiteX144" fmla="*/ 6245817 w 11649559"/>
              <a:gd name="connsiteY144" fmla="*/ 2040610 h 3099661"/>
              <a:gd name="connsiteX145" fmla="*/ 6245817 w 11649559"/>
              <a:gd name="connsiteY145" fmla="*/ 2071607 h 3099661"/>
              <a:gd name="connsiteX146" fmla="*/ 6276813 w 11649559"/>
              <a:gd name="connsiteY146" fmla="*/ 2090657 h 3099661"/>
              <a:gd name="connsiteX147" fmla="*/ 6356282 w 11649559"/>
              <a:gd name="connsiteY147" fmla="*/ 2090657 h 3099661"/>
              <a:gd name="connsiteX148" fmla="*/ 6349139 w 11649559"/>
              <a:gd name="connsiteY148" fmla="*/ 2128434 h 3099661"/>
              <a:gd name="connsiteX149" fmla="*/ 6385301 w 11649559"/>
              <a:gd name="connsiteY149" fmla="*/ 2128434 h 3099661"/>
              <a:gd name="connsiteX150" fmla="*/ 6385301 w 11649559"/>
              <a:gd name="connsiteY150" fmla="*/ 2159431 h 3099661"/>
              <a:gd name="connsiteX151" fmla="*/ 6524786 w 11649559"/>
              <a:gd name="connsiteY151" fmla="*/ 2159431 h 3099661"/>
              <a:gd name="connsiteX152" fmla="*/ 6524786 w 11649559"/>
              <a:gd name="connsiteY152" fmla="*/ 2221424 h 3099661"/>
              <a:gd name="connsiteX153" fmla="*/ 6545451 w 11649559"/>
              <a:gd name="connsiteY153" fmla="*/ 2221424 h 3099661"/>
              <a:gd name="connsiteX154" fmla="*/ 6545451 w 11649559"/>
              <a:gd name="connsiteY154" fmla="*/ 2252421 h 3099661"/>
              <a:gd name="connsiteX155" fmla="*/ 6571281 w 11649559"/>
              <a:gd name="connsiteY155" fmla="*/ 2252421 h 3099661"/>
              <a:gd name="connsiteX156" fmla="*/ 6571281 w 11649559"/>
              <a:gd name="connsiteY156" fmla="*/ 2304082 h 3099661"/>
              <a:gd name="connsiteX157" fmla="*/ 6808922 w 11649559"/>
              <a:gd name="connsiteY157" fmla="*/ 2304082 h 3099661"/>
              <a:gd name="connsiteX158" fmla="*/ 6808922 w 11649559"/>
              <a:gd name="connsiteY158" fmla="*/ 2355743 h 3099661"/>
              <a:gd name="connsiteX159" fmla="*/ 7248040 w 11649559"/>
              <a:gd name="connsiteY159" fmla="*/ 2355743 h 3099661"/>
              <a:gd name="connsiteX160" fmla="*/ 7248040 w 11649559"/>
              <a:gd name="connsiteY160" fmla="*/ 2412570 h 3099661"/>
              <a:gd name="connsiteX161" fmla="*/ 7532176 w 11649559"/>
              <a:gd name="connsiteY161" fmla="*/ 2412570 h 3099661"/>
              <a:gd name="connsiteX162" fmla="*/ 7532176 w 11649559"/>
              <a:gd name="connsiteY162" fmla="*/ 2469397 h 3099661"/>
              <a:gd name="connsiteX163" fmla="*/ 8947688 w 11649559"/>
              <a:gd name="connsiteY163" fmla="*/ 2469397 h 3099661"/>
              <a:gd name="connsiteX164" fmla="*/ 8947688 w 11649559"/>
              <a:gd name="connsiteY164" fmla="*/ 2577885 h 3099661"/>
              <a:gd name="connsiteX165" fmla="*/ 9464298 w 11649559"/>
              <a:gd name="connsiteY165" fmla="*/ 2577885 h 3099661"/>
              <a:gd name="connsiteX166" fmla="*/ 9464298 w 11649559"/>
              <a:gd name="connsiteY166" fmla="*/ 2727702 h 3099661"/>
              <a:gd name="connsiteX167" fmla="*/ 10058400 w 11649559"/>
              <a:gd name="connsiteY167" fmla="*/ 2727702 h 3099661"/>
              <a:gd name="connsiteX168" fmla="*/ 10058400 w 11649559"/>
              <a:gd name="connsiteY168" fmla="*/ 2903349 h 3099661"/>
              <a:gd name="connsiteX169" fmla="*/ 10998630 w 11649559"/>
              <a:gd name="connsiteY169" fmla="*/ 2903349 h 3099661"/>
              <a:gd name="connsiteX170" fmla="*/ 10998630 w 11649559"/>
              <a:gd name="connsiteY170" fmla="*/ 3094495 h 3099661"/>
              <a:gd name="connsiteX171" fmla="*/ 11649559 w 11649559"/>
              <a:gd name="connsiteY171" fmla="*/ 3094495 h 3099661"/>
              <a:gd name="connsiteX172" fmla="*/ 11649559 w 11649559"/>
              <a:gd name="connsiteY172" fmla="*/ 3099661 h 309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11649559" h="3099661">
                <a:moveTo>
                  <a:pt x="0" y="0"/>
                </a:moveTo>
                <a:lnTo>
                  <a:pt x="191145" y="0"/>
                </a:lnTo>
                <a:lnTo>
                  <a:pt x="191145" y="41329"/>
                </a:lnTo>
                <a:lnTo>
                  <a:pt x="263471" y="41329"/>
                </a:lnTo>
                <a:lnTo>
                  <a:pt x="263471" y="41329"/>
                </a:lnTo>
                <a:lnTo>
                  <a:pt x="377125" y="41329"/>
                </a:lnTo>
                <a:lnTo>
                  <a:pt x="377125" y="98156"/>
                </a:lnTo>
                <a:lnTo>
                  <a:pt x="563105" y="98156"/>
                </a:lnTo>
                <a:lnTo>
                  <a:pt x="563105" y="154983"/>
                </a:lnTo>
                <a:lnTo>
                  <a:pt x="609600" y="154983"/>
                </a:lnTo>
                <a:lnTo>
                  <a:pt x="609600" y="170482"/>
                </a:lnTo>
                <a:lnTo>
                  <a:pt x="661261" y="170482"/>
                </a:lnTo>
                <a:lnTo>
                  <a:pt x="661261" y="196312"/>
                </a:lnTo>
                <a:lnTo>
                  <a:pt x="749084" y="196312"/>
                </a:lnTo>
                <a:lnTo>
                  <a:pt x="749084" y="227309"/>
                </a:lnTo>
                <a:lnTo>
                  <a:pt x="950562" y="227309"/>
                </a:lnTo>
                <a:lnTo>
                  <a:pt x="950562" y="237641"/>
                </a:lnTo>
                <a:lnTo>
                  <a:pt x="986725" y="237641"/>
                </a:lnTo>
                <a:lnTo>
                  <a:pt x="986725" y="273804"/>
                </a:lnTo>
                <a:lnTo>
                  <a:pt x="997057" y="273804"/>
                </a:lnTo>
                <a:lnTo>
                  <a:pt x="997057" y="299634"/>
                </a:lnTo>
                <a:lnTo>
                  <a:pt x="1090047" y="299634"/>
                </a:lnTo>
                <a:lnTo>
                  <a:pt x="1090047" y="315132"/>
                </a:lnTo>
                <a:lnTo>
                  <a:pt x="1141708" y="315132"/>
                </a:lnTo>
                <a:lnTo>
                  <a:pt x="1141708" y="330631"/>
                </a:lnTo>
                <a:lnTo>
                  <a:pt x="1203701" y="330631"/>
                </a:lnTo>
                <a:lnTo>
                  <a:pt x="1203701" y="340963"/>
                </a:lnTo>
                <a:lnTo>
                  <a:pt x="1260528" y="340963"/>
                </a:lnTo>
                <a:lnTo>
                  <a:pt x="1260528" y="356461"/>
                </a:lnTo>
                <a:lnTo>
                  <a:pt x="1317356" y="356461"/>
                </a:lnTo>
                <a:lnTo>
                  <a:pt x="1317356" y="366793"/>
                </a:lnTo>
                <a:lnTo>
                  <a:pt x="1374183" y="366793"/>
                </a:lnTo>
                <a:lnTo>
                  <a:pt x="1374183" y="382292"/>
                </a:lnTo>
                <a:lnTo>
                  <a:pt x="1539498" y="382292"/>
                </a:lnTo>
                <a:lnTo>
                  <a:pt x="1539498" y="397790"/>
                </a:lnTo>
                <a:lnTo>
                  <a:pt x="1585993" y="397790"/>
                </a:lnTo>
                <a:lnTo>
                  <a:pt x="1585993" y="413288"/>
                </a:lnTo>
                <a:lnTo>
                  <a:pt x="1647986" y="413288"/>
                </a:lnTo>
                <a:lnTo>
                  <a:pt x="1647986" y="433953"/>
                </a:lnTo>
                <a:lnTo>
                  <a:pt x="1720312" y="433953"/>
                </a:lnTo>
                <a:lnTo>
                  <a:pt x="1720312" y="449451"/>
                </a:lnTo>
                <a:lnTo>
                  <a:pt x="1751308" y="449451"/>
                </a:lnTo>
                <a:lnTo>
                  <a:pt x="1751308" y="459783"/>
                </a:lnTo>
                <a:lnTo>
                  <a:pt x="1787471" y="459783"/>
                </a:lnTo>
                <a:lnTo>
                  <a:pt x="1787471" y="495946"/>
                </a:lnTo>
                <a:lnTo>
                  <a:pt x="1792637" y="495946"/>
                </a:lnTo>
                <a:lnTo>
                  <a:pt x="1792637" y="532109"/>
                </a:lnTo>
                <a:lnTo>
                  <a:pt x="1833966" y="532109"/>
                </a:lnTo>
                <a:lnTo>
                  <a:pt x="1833966" y="542441"/>
                </a:lnTo>
                <a:lnTo>
                  <a:pt x="1854630" y="542441"/>
                </a:lnTo>
                <a:lnTo>
                  <a:pt x="1854630" y="573437"/>
                </a:lnTo>
                <a:lnTo>
                  <a:pt x="1906291" y="573437"/>
                </a:lnTo>
                <a:lnTo>
                  <a:pt x="1906291" y="619932"/>
                </a:lnTo>
                <a:lnTo>
                  <a:pt x="1942454" y="619932"/>
                </a:lnTo>
                <a:lnTo>
                  <a:pt x="1942454" y="650929"/>
                </a:lnTo>
                <a:lnTo>
                  <a:pt x="1994115" y="650929"/>
                </a:lnTo>
                <a:lnTo>
                  <a:pt x="1994115" y="681926"/>
                </a:lnTo>
                <a:lnTo>
                  <a:pt x="2025112" y="681926"/>
                </a:lnTo>
                <a:lnTo>
                  <a:pt x="2025112" y="707756"/>
                </a:lnTo>
                <a:lnTo>
                  <a:pt x="2045776" y="707756"/>
                </a:lnTo>
                <a:lnTo>
                  <a:pt x="2045776" y="728421"/>
                </a:lnTo>
                <a:lnTo>
                  <a:pt x="2453898" y="728421"/>
                </a:lnTo>
                <a:lnTo>
                  <a:pt x="2453898" y="749085"/>
                </a:lnTo>
                <a:lnTo>
                  <a:pt x="2546888" y="749085"/>
                </a:lnTo>
                <a:lnTo>
                  <a:pt x="2546888" y="764583"/>
                </a:lnTo>
                <a:lnTo>
                  <a:pt x="2624379" y="764583"/>
                </a:lnTo>
                <a:lnTo>
                  <a:pt x="2624379" y="790414"/>
                </a:lnTo>
                <a:lnTo>
                  <a:pt x="2794861" y="790414"/>
                </a:lnTo>
                <a:lnTo>
                  <a:pt x="2794861" y="811078"/>
                </a:lnTo>
                <a:lnTo>
                  <a:pt x="2856854" y="811078"/>
                </a:lnTo>
                <a:lnTo>
                  <a:pt x="2856854" y="836909"/>
                </a:lnTo>
                <a:lnTo>
                  <a:pt x="2903349" y="836909"/>
                </a:lnTo>
                <a:lnTo>
                  <a:pt x="2903349" y="867905"/>
                </a:lnTo>
                <a:lnTo>
                  <a:pt x="2944678" y="867905"/>
                </a:lnTo>
                <a:lnTo>
                  <a:pt x="2944678" y="893736"/>
                </a:lnTo>
                <a:lnTo>
                  <a:pt x="3037667" y="893736"/>
                </a:lnTo>
                <a:lnTo>
                  <a:pt x="3037667" y="950563"/>
                </a:lnTo>
                <a:lnTo>
                  <a:pt x="3037667" y="950563"/>
                </a:lnTo>
                <a:lnTo>
                  <a:pt x="3058332" y="971228"/>
                </a:lnTo>
                <a:lnTo>
                  <a:pt x="3223647" y="971228"/>
                </a:lnTo>
                <a:lnTo>
                  <a:pt x="3223647" y="1028054"/>
                </a:lnTo>
                <a:lnTo>
                  <a:pt x="3378630" y="1028054"/>
                </a:lnTo>
                <a:lnTo>
                  <a:pt x="3378630" y="1059051"/>
                </a:lnTo>
                <a:lnTo>
                  <a:pt x="3430291" y="1059051"/>
                </a:lnTo>
                <a:lnTo>
                  <a:pt x="3430291" y="1059051"/>
                </a:lnTo>
                <a:lnTo>
                  <a:pt x="3456122" y="1084882"/>
                </a:lnTo>
                <a:lnTo>
                  <a:pt x="3471620" y="1100380"/>
                </a:lnTo>
                <a:lnTo>
                  <a:pt x="3605939" y="1100380"/>
                </a:lnTo>
                <a:lnTo>
                  <a:pt x="3605939" y="1126210"/>
                </a:lnTo>
                <a:lnTo>
                  <a:pt x="3657600" y="1126210"/>
                </a:lnTo>
                <a:lnTo>
                  <a:pt x="3657600" y="1152041"/>
                </a:lnTo>
                <a:lnTo>
                  <a:pt x="3693762" y="1152041"/>
                </a:lnTo>
                <a:lnTo>
                  <a:pt x="3693762" y="1188204"/>
                </a:lnTo>
                <a:lnTo>
                  <a:pt x="3776420" y="1188204"/>
                </a:lnTo>
                <a:lnTo>
                  <a:pt x="3776420" y="1208868"/>
                </a:lnTo>
                <a:lnTo>
                  <a:pt x="3879742" y="1208868"/>
                </a:lnTo>
                <a:lnTo>
                  <a:pt x="3879742" y="1219200"/>
                </a:lnTo>
                <a:lnTo>
                  <a:pt x="4003728" y="1219200"/>
                </a:lnTo>
                <a:lnTo>
                  <a:pt x="4003728" y="1260529"/>
                </a:lnTo>
                <a:lnTo>
                  <a:pt x="4029559" y="1260529"/>
                </a:lnTo>
                <a:lnTo>
                  <a:pt x="4029559" y="1286359"/>
                </a:lnTo>
                <a:lnTo>
                  <a:pt x="4200040" y="1286359"/>
                </a:lnTo>
                <a:lnTo>
                  <a:pt x="4200040" y="1312190"/>
                </a:lnTo>
                <a:lnTo>
                  <a:pt x="4231037" y="1312190"/>
                </a:lnTo>
                <a:lnTo>
                  <a:pt x="4231037" y="1343187"/>
                </a:lnTo>
                <a:lnTo>
                  <a:pt x="4231037" y="1343187"/>
                </a:lnTo>
                <a:lnTo>
                  <a:pt x="4269178" y="1350371"/>
                </a:lnTo>
                <a:lnTo>
                  <a:pt x="4264052" y="1392870"/>
                </a:lnTo>
                <a:lnTo>
                  <a:pt x="4284353" y="1397915"/>
                </a:lnTo>
                <a:lnTo>
                  <a:pt x="4287864" y="1431010"/>
                </a:lnTo>
                <a:lnTo>
                  <a:pt x="4339525" y="1431010"/>
                </a:lnTo>
                <a:lnTo>
                  <a:pt x="4339525" y="1456841"/>
                </a:lnTo>
                <a:lnTo>
                  <a:pt x="4365356" y="1456841"/>
                </a:lnTo>
                <a:lnTo>
                  <a:pt x="4365356" y="1487837"/>
                </a:lnTo>
                <a:lnTo>
                  <a:pt x="4422183" y="1487837"/>
                </a:lnTo>
                <a:lnTo>
                  <a:pt x="4422183" y="1487837"/>
                </a:lnTo>
                <a:lnTo>
                  <a:pt x="4597830" y="1487837"/>
                </a:lnTo>
                <a:lnTo>
                  <a:pt x="4597830" y="1524000"/>
                </a:lnTo>
                <a:lnTo>
                  <a:pt x="4737315" y="1524000"/>
                </a:lnTo>
                <a:lnTo>
                  <a:pt x="4737315" y="1560163"/>
                </a:lnTo>
                <a:lnTo>
                  <a:pt x="4840637" y="1560163"/>
                </a:lnTo>
                <a:lnTo>
                  <a:pt x="4840637" y="1575661"/>
                </a:lnTo>
                <a:lnTo>
                  <a:pt x="4938793" y="1575661"/>
                </a:lnTo>
                <a:lnTo>
                  <a:pt x="4938793" y="1601492"/>
                </a:lnTo>
                <a:lnTo>
                  <a:pt x="4980122" y="1601492"/>
                </a:lnTo>
                <a:lnTo>
                  <a:pt x="4980122" y="1637654"/>
                </a:lnTo>
                <a:lnTo>
                  <a:pt x="5000786" y="1637654"/>
                </a:lnTo>
                <a:lnTo>
                  <a:pt x="5000786" y="1684149"/>
                </a:lnTo>
                <a:lnTo>
                  <a:pt x="5067945" y="1684149"/>
                </a:lnTo>
                <a:lnTo>
                  <a:pt x="5067945" y="1704814"/>
                </a:lnTo>
                <a:lnTo>
                  <a:pt x="5104108" y="1704814"/>
                </a:lnTo>
                <a:lnTo>
                  <a:pt x="5104108" y="1740976"/>
                </a:lnTo>
                <a:lnTo>
                  <a:pt x="5202264" y="1740976"/>
                </a:lnTo>
                <a:lnTo>
                  <a:pt x="5202264" y="1839132"/>
                </a:lnTo>
                <a:lnTo>
                  <a:pt x="5383078" y="1839132"/>
                </a:lnTo>
                <a:lnTo>
                  <a:pt x="5383078" y="1890793"/>
                </a:lnTo>
                <a:lnTo>
                  <a:pt x="5610386" y="1890793"/>
                </a:lnTo>
                <a:lnTo>
                  <a:pt x="5610386" y="1926956"/>
                </a:lnTo>
                <a:lnTo>
                  <a:pt x="5904854" y="1926956"/>
                </a:lnTo>
                <a:lnTo>
                  <a:pt x="5904854" y="1968285"/>
                </a:lnTo>
                <a:lnTo>
                  <a:pt x="6049505" y="1968285"/>
                </a:lnTo>
                <a:lnTo>
                  <a:pt x="6049505" y="1999282"/>
                </a:lnTo>
                <a:lnTo>
                  <a:pt x="6209654" y="1999282"/>
                </a:lnTo>
                <a:lnTo>
                  <a:pt x="6209654" y="2040610"/>
                </a:lnTo>
                <a:lnTo>
                  <a:pt x="6245817" y="2040610"/>
                </a:lnTo>
                <a:lnTo>
                  <a:pt x="6245817" y="2071607"/>
                </a:lnTo>
                <a:lnTo>
                  <a:pt x="6276813" y="2090657"/>
                </a:lnTo>
                <a:lnTo>
                  <a:pt x="6356282" y="2090657"/>
                </a:lnTo>
                <a:lnTo>
                  <a:pt x="6349139" y="2128434"/>
                </a:lnTo>
                <a:lnTo>
                  <a:pt x="6385301" y="2128434"/>
                </a:lnTo>
                <a:lnTo>
                  <a:pt x="6385301" y="2159431"/>
                </a:lnTo>
                <a:lnTo>
                  <a:pt x="6524786" y="2159431"/>
                </a:lnTo>
                <a:lnTo>
                  <a:pt x="6524786" y="2221424"/>
                </a:lnTo>
                <a:lnTo>
                  <a:pt x="6545451" y="2221424"/>
                </a:lnTo>
                <a:lnTo>
                  <a:pt x="6545451" y="2252421"/>
                </a:lnTo>
                <a:lnTo>
                  <a:pt x="6571281" y="2252421"/>
                </a:lnTo>
                <a:lnTo>
                  <a:pt x="6571281" y="2304082"/>
                </a:lnTo>
                <a:lnTo>
                  <a:pt x="6808922" y="2304082"/>
                </a:lnTo>
                <a:lnTo>
                  <a:pt x="6808922" y="2355743"/>
                </a:lnTo>
                <a:lnTo>
                  <a:pt x="7248040" y="2355743"/>
                </a:lnTo>
                <a:lnTo>
                  <a:pt x="7248040" y="2412570"/>
                </a:lnTo>
                <a:lnTo>
                  <a:pt x="7532176" y="2412570"/>
                </a:lnTo>
                <a:lnTo>
                  <a:pt x="7532176" y="2469397"/>
                </a:lnTo>
                <a:lnTo>
                  <a:pt x="8947688" y="2469397"/>
                </a:lnTo>
                <a:lnTo>
                  <a:pt x="8947688" y="2577885"/>
                </a:lnTo>
                <a:lnTo>
                  <a:pt x="9464298" y="2577885"/>
                </a:lnTo>
                <a:lnTo>
                  <a:pt x="9464298" y="2727702"/>
                </a:lnTo>
                <a:lnTo>
                  <a:pt x="10058400" y="2727702"/>
                </a:lnTo>
                <a:lnTo>
                  <a:pt x="10058400" y="2903349"/>
                </a:lnTo>
                <a:lnTo>
                  <a:pt x="10998630" y="2903349"/>
                </a:lnTo>
                <a:lnTo>
                  <a:pt x="10998630" y="3094495"/>
                </a:lnTo>
                <a:lnTo>
                  <a:pt x="11649559" y="3094495"/>
                </a:lnTo>
                <a:lnTo>
                  <a:pt x="11649559" y="3099661"/>
                </a:ln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25" name="Freeform: Shape 224">
            <a:extLst>
              <a:ext uri="{FF2B5EF4-FFF2-40B4-BE49-F238E27FC236}">
                <a16:creationId xmlns:a16="http://schemas.microsoft.com/office/drawing/2014/main" id="{28CAE626-9C66-C74F-14D0-82041CAE15CD}"/>
              </a:ext>
            </a:extLst>
          </p:cNvPr>
          <p:cNvSpPr/>
          <p:nvPr/>
        </p:nvSpPr>
        <p:spPr>
          <a:xfrm>
            <a:off x="2666421" y="2141755"/>
            <a:ext cx="7648025" cy="2094659"/>
          </a:xfrm>
          <a:custGeom>
            <a:avLst/>
            <a:gdLst>
              <a:gd name="connsiteX0" fmla="*/ 0 w 11324095"/>
              <a:gd name="connsiteY0" fmla="*/ 0 h 2743200"/>
              <a:gd name="connsiteX1" fmla="*/ 72325 w 11324095"/>
              <a:gd name="connsiteY1" fmla="*/ 0 h 2743200"/>
              <a:gd name="connsiteX2" fmla="*/ 72325 w 11324095"/>
              <a:gd name="connsiteY2" fmla="*/ 51661 h 2743200"/>
              <a:gd name="connsiteX3" fmla="*/ 222142 w 11324095"/>
              <a:gd name="connsiteY3" fmla="*/ 51661 h 2743200"/>
              <a:gd name="connsiteX4" fmla="*/ 222142 w 11324095"/>
              <a:gd name="connsiteY4" fmla="*/ 77491 h 2743200"/>
              <a:gd name="connsiteX5" fmla="*/ 263471 w 11324095"/>
              <a:gd name="connsiteY5" fmla="*/ 77491 h 2743200"/>
              <a:gd name="connsiteX6" fmla="*/ 263471 w 11324095"/>
              <a:gd name="connsiteY6" fmla="*/ 108488 h 2743200"/>
              <a:gd name="connsiteX7" fmla="*/ 588936 w 11324095"/>
              <a:gd name="connsiteY7" fmla="*/ 108488 h 2743200"/>
              <a:gd name="connsiteX8" fmla="*/ 588936 w 11324095"/>
              <a:gd name="connsiteY8" fmla="*/ 139485 h 2743200"/>
              <a:gd name="connsiteX9" fmla="*/ 780081 w 11324095"/>
              <a:gd name="connsiteY9" fmla="*/ 139485 h 2743200"/>
              <a:gd name="connsiteX10" fmla="*/ 780081 w 11324095"/>
              <a:gd name="connsiteY10" fmla="*/ 154983 h 2743200"/>
              <a:gd name="connsiteX11" fmla="*/ 883403 w 11324095"/>
              <a:gd name="connsiteY11" fmla="*/ 154983 h 2743200"/>
              <a:gd name="connsiteX12" fmla="*/ 883403 w 11324095"/>
              <a:gd name="connsiteY12" fmla="*/ 175647 h 2743200"/>
              <a:gd name="connsiteX13" fmla="*/ 950563 w 11324095"/>
              <a:gd name="connsiteY13" fmla="*/ 175647 h 2743200"/>
              <a:gd name="connsiteX14" fmla="*/ 950563 w 11324095"/>
              <a:gd name="connsiteY14" fmla="*/ 201478 h 2743200"/>
              <a:gd name="connsiteX15" fmla="*/ 1162373 w 11324095"/>
              <a:gd name="connsiteY15" fmla="*/ 201478 h 2743200"/>
              <a:gd name="connsiteX16" fmla="*/ 1162373 w 11324095"/>
              <a:gd name="connsiteY16" fmla="*/ 216976 h 2743200"/>
              <a:gd name="connsiteX17" fmla="*/ 1250197 w 11324095"/>
              <a:gd name="connsiteY17" fmla="*/ 216976 h 2743200"/>
              <a:gd name="connsiteX18" fmla="*/ 1250197 w 11324095"/>
              <a:gd name="connsiteY18" fmla="*/ 232475 h 2743200"/>
              <a:gd name="connsiteX19" fmla="*/ 1307024 w 11324095"/>
              <a:gd name="connsiteY19" fmla="*/ 232475 h 2743200"/>
              <a:gd name="connsiteX20" fmla="*/ 1307024 w 11324095"/>
              <a:gd name="connsiteY20" fmla="*/ 268637 h 2743200"/>
              <a:gd name="connsiteX21" fmla="*/ 1472339 w 11324095"/>
              <a:gd name="connsiteY21" fmla="*/ 268637 h 2743200"/>
              <a:gd name="connsiteX22" fmla="*/ 1472339 w 11324095"/>
              <a:gd name="connsiteY22" fmla="*/ 299634 h 2743200"/>
              <a:gd name="connsiteX23" fmla="*/ 1715146 w 11324095"/>
              <a:gd name="connsiteY23" fmla="*/ 299634 h 2743200"/>
              <a:gd name="connsiteX24" fmla="*/ 1715146 w 11324095"/>
              <a:gd name="connsiteY24" fmla="*/ 299634 h 2743200"/>
              <a:gd name="connsiteX25" fmla="*/ 1715146 w 11324095"/>
              <a:gd name="connsiteY25" fmla="*/ 335797 h 2743200"/>
              <a:gd name="connsiteX26" fmla="*/ 1833966 w 11324095"/>
              <a:gd name="connsiteY26" fmla="*/ 335797 h 2743200"/>
              <a:gd name="connsiteX27" fmla="*/ 1895959 w 11324095"/>
              <a:gd name="connsiteY27" fmla="*/ 335797 h 2743200"/>
              <a:gd name="connsiteX28" fmla="*/ 1895959 w 11324095"/>
              <a:gd name="connsiteY28" fmla="*/ 366793 h 2743200"/>
              <a:gd name="connsiteX29" fmla="*/ 1937288 w 11324095"/>
              <a:gd name="connsiteY29" fmla="*/ 366793 h 2743200"/>
              <a:gd name="connsiteX30" fmla="*/ 1937288 w 11324095"/>
              <a:gd name="connsiteY30" fmla="*/ 392624 h 2743200"/>
              <a:gd name="connsiteX31" fmla="*/ 2081939 w 11324095"/>
              <a:gd name="connsiteY31" fmla="*/ 392624 h 2743200"/>
              <a:gd name="connsiteX32" fmla="*/ 2081939 w 11324095"/>
              <a:gd name="connsiteY32" fmla="*/ 423620 h 2743200"/>
              <a:gd name="connsiteX33" fmla="*/ 2128434 w 11324095"/>
              <a:gd name="connsiteY33" fmla="*/ 423620 h 2743200"/>
              <a:gd name="connsiteX34" fmla="*/ 2128434 w 11324095"/>
              <a:gd name="connsiteY34" fmla="*/ 449451 h 2743200"/>
              <a:gd name="connsiteX35" fmla="*/ 2180095 w 11324095"/>
              <a:gd name="connsiteY35" fmla="*/ 449451 h 2743200"/>
              <a:gd name="connsiteX36" fmla="*/ 2180095 w 11324095"/>
              <a:gd name="connsiteY36" fmla="*/ 480447 h 2743200"/>
              <a:gd name="connsiteX37" fmla="*/ 2288583 w 11324095"/>
              <a:gd name="connsiteY37" fmla="*/ 480447 h 2743200"/>
              <a:gd name="connsiteX38" fmla="*/ 2288583 w 11324095"/>
              <a:gd name="connsiteY38" fmla="*/ 516610 h 2743200"/>
              <a:gd name="connsiteX39" fmla="*/ 2288583 w 11324095"/>
              <a:gd name="connsiteY39" fmla="*/ 516610 h 2743200"/>
              <a:gd name="connsiteX40" fmla="*/ 2288583 w 11324095"/>
              <a:gd name="connsiteY40" fmla="*/ 563105 h 2743200"/>
              <a:gd name="connsiteX41" fmla="*/ 2371241 w 11324095"/>
              <a:gd name="connsiteY41" fmla="*/ 563105 h 2743200"/>
              <a:gd name="connsiteX42" fmla="*/ 2371241 w 11324095"/>
              <a:gd name="connsiteY42" fmla="*/ 614766 h 2743200"/>
              <a:gd name="connsiteX43" fmla="*/ 2546888 w 11324095"/>
              <a:gd name="connsiteY43" fmla="*/ 614766 h 2743200"/>
              <a:gd name="connsiteX44" fmla="*/ 2546888 w 11324095"/>
              <a:gd name="connsiteY44" fmla="*/ 614766 h 2743200"/>
              <a:gd name="connsiteX45" fmla="*/ 2608881 w 11324095"/>
              <a:gd name="connsiteY45" fmla="*/ 614766 h 2743200"/>
              <a:gd name="connsiteX46" fmla="*/ 2608881 w 11324095"/>
              <a:gd name="connsiteY46" fmla="*/ 640597 h 2743200"/>
              <a:gd name="connsiteX47" fmla="*/ 2608881 w 11324095"/>
              <a:gd name="connsiteY47" fmla="*/ 666427 h 2743200"/>
              <a:gd name="connsiteX48" fmla="*/ 2696705 w 11324095"/>
              <a:gd name="connsiteY48" fmla="*/ 666427 h 2743200"/>
              <a:gd name="connsiteX49" fmla="*/ 2696705 w 11324095"/>
              <a:gd name="connsiteY49" fmla="*/ 687091 h 2743200"/>
              <a:gd name="connsiteX50" fmla="*/ 2763864 w 11324095"/>
              <a:gd name="connsiteY50" fmla="*/ 687091 h 2743200"/>
              <a:gd name="connsiteX51" fmla="*/ 2763864 w 11324095"/>
              <a:gd name="connsiteY51" fmla="*/ 707756 h 2743200"/>
              <a:gd name="connsiteX52" fmla="*/ 2836190 w 11324095"/>
              <a:gd name="connsiteY52" fmla="*/ 707756 h 2743200"/>
              <a:gd name="connsiteX53" fmla="*/ 2836190 w 11324095"/>
              <a:gd name="connsiteY53" fmla="*/ 733586 h 2743200"/>
              <a:gd name="connsiteX54" fmla="*/ 2939512 w 11324095"/>
              <a:gd name="connsiteY54" fmla="*/ 733586 h 2743200"/>
              <a:gd name="connsiteX55" fmla="*/ 2939512 w 11324095"/>
              <a:gd name="connsiteY55" fmla="*/ 774915 h 2743200"/>
              <a:gd name="connsiteX56" fmla="*/ 3068664 w 11324095"/>
              <a:gd name="connsiteY56" fmla="*/ 774915 h 2743200"/>
              <a:gd name="connsiteX57" fmla="*/ 3068664 w 11324095"/>
              <a:gd name="connsiteY57" fmla="*/ 795580 h 2743200"/>
              <a:gd name="connsiteX58" fmla="*/ 3202983 w 11324095"/>
              <a:gd name="connsiteY58" fmla="*/ 795580 h 2743200"/>
              <a:gd name="connsiteX59" fmla="*/ 3202983 w 11324095"/>
              <a:gd name="connsiteY59" fmla="*/ 836908 h 2743200"/>
              <a:gd name="connsiteX60" fmla="*/ 3363132 w 11324095"/>
              <a:gd name="connsiteY60" fmla="*/ 836908 h 2743200"/>
              <a:gd name="connsiteX61" fmla="*/ 3363132 w 11324095"/>
              <a:gd name="connsiteY61" fmla="*/ 873071 h 2743200"/>
              <a:gd name="connsiteX62" fmla="*/ 3512949 w 11324095"/>
              <a:gd name="connsiteY62" fmla="*/ 873071 h 2743200"/>
              <a:gd name="connsiteX63" fmla="*/ 3512949 w 11324095"/>
              <a:gd name="connsiteY63" fmla="*/ 919566 h 2743200"/>
              <a:gd name="connsiteX64" fmla="*/ 3652434 w 11324095"/>
              <a:gd name="connsiteY64" fmla="*/ 919566 h 2743200"/>
              <a:gd name="connsiteX65" fmla="*/ 3652434 w 11324095"/>
              <a:gd name="connsiteY65" fmla="*/ 950563 h 2743200"/>
              <a:gd name="connsiteX66" fmla="*/ 3740258 w 11324095"/>
              <a:gd name="connsiteY66" fmla="*/ 950563 h 2743200"/>
              <a:gd name="connsiteX67" fmla="*/ 3740258 w 11324095"/>
              <a:gd name="connsiteY67" fmla="*/ 971227 h 2743200"/>
              <a:gd name="connsiteX68" fmla="*/ 4003729 w 11324095"/>
              <a:gd name="connsiteY68" fmla="*/ 971227 h 2743200"/>
              <a:gd name="connsiteX69" fmla="*/ 4003729 w 11324095"/>
              <a:gd name="connsiteY69" fmla="*/ 1022888 h 2743200"/>
              <a:gd name="connsiteX70" fmla="*/ 4153546 w 11324095"/>
              <a:gd name="connsiteY70" fmla="*/ 1022888 h 2743200"/>
              <a:gd name="connsiteX71" fmla="*/ 4153546 w 11324095"/>
              <a:gd name="connsiteY71" fmla="*/ 1069383 h 2743200"/>
              <a:gd name="connsiteX72" fmla="*/ 4318861 w 11324095"/>
              <a:gd name="connsiteY72" fmla="*/ 1069383 h 2743200"/>
              <a:gd name="connsiteX73" fmla="*/ 4318861 w 11324095"/>
              <a:gd name="connsiteY73" fmla="*/ 1105546 h 2743200"/>
              <a:gd name="connsiteX74" fmla="*/ 4442847 w 11324095"/>
              <a:gd name="connsiteY74" fmla="*/ 1105546 h 2743200"/>
              <a:gd name="connsiteX75" fmla="*/ 4442847 w 11324095"/>
              <a:gd name="connsiteY75" fmla="*/ 1141708 h 2743200"/>
              <a:gd name="connsiteX76" fmla="*/ 4504841 w 11324095"/>
              <a:gd name="connsiteY76" fmla="*/ 1141708 h 2743200"/>
              <a:gd name="connsiteX77" fmla="*/ 4504841 w 11324095"/>
              <a:gd name="connsiteY77" fmla="*/ 1183037 h 2743200"/>
              <a:gd name="connsiteX78" fmla="*/ 4732149 w 11324095"/>
              <a:gd name="connsiteY78" fmla="*/ 1183037 h 2743200"/>
              <a:gd name="connsiteX79" fmla="*/ 4732149 w 11324095"/>
              <a:gd name="connsiteY79" fmla="*/ 1203702 h 2743200"/>
              <a:gd name="connsiteX80" fmla="*/ 4954292 w 11324095"/>
              <a:gd name="connsiteY80" fmla="*/ 1203702 h 2743200"/>
              <a:gd name="connsiteX81" fmla="*/ 4954292 w 11324095"/>
              <a:gd name="connsiteY81" fmla="*/ 1250197 h 2743200"/>
              <a:gd name="connsiteX82" fmla="*/ 5000786 w 11324095"/>
              <a:gd name="connsiteY82" fmla="*/ 1250197 h 2743200"/>
              <a:gd name="connsiteX83" fmla="*/ 5000786 w 11324095"/>
              <a:gd name="connsiteY83" fmla="*/ 1296691 h 2743200"/>
              <a:gd name="connsiteX84" fmla="*/ 5042115 w 11324095"/>
              <a:gd name="connsiteY84" fmla="*/ 1296691 h 2743200"/>
              <a:gd name="connsiteX85" fmla="*/ 5042115 w 11324095"/>
              <a:gd name="connsiteY85" fmla="*/ 1307024 h 2743200"/>
              <a:gd name="connsiteX86" fmla="*/ 5202264 w 11324095"/>
              <a:gd name="connsiteY86" fmla="*/ 1307024 h 2743200"/>
              <a:gd name="connsiteX87" fmla="*/ 5202264 w 11324095"/>
              <a:gd name="connsiteY87" fmla="*/ 1343186 h 2743200"/>
              <a:gd name="connsiteX88" fmla="*/ 5476068 w 11324095"/>
              <a:gd name="connsiteY88" fmla="*/ 1343186 h 2743200"/>
              <a:gd name="connsiteX89" fmla="*/ 5476068 w 11324095"/>
              <a:gd name="connsiteY89" fmla="*/ 1384515 h 2743200"/>
              <a:gd name="connsiteX90" fmla="*/ 5667214 w 11324095"/>
              <a:gd name="connsiteY90" fmla="*/ 1384515 h 2743200"/>
              <a:gd name="connsiteX91" fmla="*/ 5667214 w 11324095"/>
              <a:gd name="connsiteY91" fmla="*/ 1415512 h 2743200"/>
              <a:gd name="connsiteX92" fmla="*/ 5786034 w 11324095"/>
              <a:gd name="connsiteY92" fmla="*/ 1415512 h 2743200"/>
              <a:gd name="connsiteX93" fmla="*/ 5786034 w 11324095"/>
              <a:gd name="connsiteY93" fmla="*/ 1446508 h 2743200"/>
              <a:gd name="connsiteX94" fmla="*/ 5894522 w 11324095"/>
              <a:gd name="connsiteY94" fmla="*/ 1446508 h 2743200"/>
              <a:gd name="connsiteX95" fmla="*/ 5894522 w 11324095"/>
              <a:gd name="connsiteY95" fmla="*/ 1482671 h 2743200"/>
              <a:gd name="connsiteX96" fmla="*/ 6018508 w 11324095"/>
              <a:gd name="connsiteY96" fmla="*/ 1482671 h 2743200"/>
              <a:gd name="connsiteX97" fmla="*/ 6018508 w 11324095"/>
              <a:gd name="connsiteY97" fmla="*/ 1524000 h 2743200"/>
              <a:gd name="connsiteX98" fmla="*/ 6101166 w 11324095"/>
              <a:gd name="connsiteY98" fmla="*/ 1524000 h 2743200"/>
              <a:gd name="connsiteX99" fmla="*/ 6101166 w 11324095"/>
              <a:gd name="connsiteY99" fmla="*/ 1549830 h 2743200"/>
              <a:gd name="connsiteX100" fmla="*/ 6235485 w 11324095"/>
              <a:gd name="connsiteY100" fmla="*/ 1549830 h 2743200"/>
              <a:gd name="connsiteX101" fmla="*/ 6235485 w 11324095"/>
              <a:gd name="connsiteY101" fmla="*/ 1585993 h 2743200"/>
              <a:gd name="connsiteX102" fmla="*/ 6276814 w 11324095"/>
              <a:gd name="connsiteY102" fmla="*/ 1585993 h 2743200"/>
              <a:gd name="connsiteX103" fmla="*/ 6276814 w 11324095"/>
              <a:gd name="connsiteY103" fmla="*/ 1632488 h 2743200"/>
              <a:gd name="connsiteX104" fmla="*/ 6426630 w 11324095"/>
              <a:gd name="connsiteY104" fmla="*/ 1632488 h 2743200"/>
              <a:gd name="connsiteX105" fmla="*/ 6426630 w 11324095"/>
              <a:gd name="connsiteY105" fmla="*/ 1673817 h 2743200"/>
              <a:gd name="connsiteX106" fmla="*/ 6767593 w 11324095"/>
              <a:gd name="connsiteY106" fmla="*/ 1673817 h 2743200"/>
              <a:gd name="connsiteX107" fmla="*/ 6767593 w 11324095"/>
              <a:gd name="connsiteY107" fmla="*/ 1725478 h 2743200"/>
              <a:gd name="connsiteX108" fmla="*/ 6839919 w 11324095"/>
              <a:gd name="connsiteY108" fmla="*/ 1725478 h 2743200"/>
              <a:gd name="connsiteX109" fmla="*/ 6839919 w 11324095"/>
              <a:gd name="connsiteY109" fmla="*/ 1766807 h 2743200"/>
              <a:gd name="connsiteX110" fmla="*/ 7759485 w 11324095"/>
              <a:gd name="connsiteY110" fmla="*/ 1766807 h 2743200"/>
              <a:gd name="connsiteX111" fmla="*/ 7759485 w 11324095"/>
              <a:gd name="connsiteY111" fmla="*/ 1839132 h 2743200"/>
              <a:gd name="connsiteX112" fmla="*/ 7790481 w 11324095"/>
              <a:gd name="connsiteY112" fmla="*/ 1839132 h 2743200"/>
              <a:gd name="connsiteX113" fmla="*/ 7790481 w 11324095"/>
              <a:gd name="connsiteY113" fmla="*/ 1916624 h 2743200"/>
              <a:gd name="connsiteX114" fmla="*/ 7904136 w 11324095"/>
              <a:gd name="connsiteY114" fmla="*/ 1916624 h 2743200"/>
              <a:gd name="connsiteX115" fmla="*/ 7904136 w 11324095"/>
              <a:gd name="connsiteY115" fmla="*/ 2014780 h 2743200"/>
              <a:gd name="connsiteX116" fmla="*/ 9588285 w 11324095"/>
              <a:gd name="connsiteY116" fmla="*/ 2014780 h 2743200"/>
              <a:gd name="connsiteX117" fmla="*/ 9588285 w 11324095"/>
              <a:gd name="connsiteY117" fmla="*/ 2164597 h 2743200"/>
              <a:gd name="connsiteX118" fmla="*/ 11081288 w 11324095"/>
              <a:gd name="connsiteY118" fmla="*/ 2164597 h 2743200"/>
              <a:gd name="connsiteX119" fmla="*/ 11081288 w 11324095"/>
              <a:gd name="connsiteY119" fmla="*/ 2743200 h 2743200"/>
              <a:gd name="connsiteX120" fmla="*/ 11324095 w 11324095"/>
              <a:gd name="connsiteY120" fmla="*/ 2743200 h 2743200"/>
              <a:gd name="connsiteX0" fmla="*/ 0 w 11324095"/>
              <a:gd name="connsiteY0" fmla="*/ 0 h 2743200"/>
              <a:gd name="connsiteX1" fmla="*/ 72325 w 11324095"/>
              <a:gd name="connsiteY1" fmla="*/ 0 h 2743200"/>
              <a:gd name="connsiteX2" fmla="*/ 72325 w 11324095"/>
              <a:gd name="connsiteY2" fmla="*/ 51661 h 2743200"/>
              <a:gd name="connsiteX3" fmla="*/ 222142 w 11324095"/>
              <a:gd name="connsiteY3" fmla="*/ 51661 h 2743200"/>
              <a:gd name="connsiteX4" fmla="*/ 222142 w 11324095"/>
              <a:gd name="connsiteY4" fmla="*/ 77491 h 2743200"/>
              <a:gd name="connsiteX5" fmla="*/ 263471 w 11324095"/>
              <a:gd name="connsiteY5" fmla="*/ 77491 h 2743200"/>
              <a:gd name="connsiteX6" fmla="*/ 263471 w 11324095"/>
              <a:gd name="connsiteY6" fmla="*/ 108488 h 2743200"/>
              <a:gd name="connsiteX7" fmla="*/ 588936 w 11324095"/>
              <a:gd name="connsiteY7" fmla="*/ 108488 h 2743200"/>
              <a:gd name="connsiteX8" fmla="*/ 588936 w 11324095"/>
              <a:gd name="connsiteY8" fmla="*/ 139485 h 2743200"/>
              <a:gd name="connsiteX9" fmla="*/ 780081 w 11324095"/>
              <a:gd name="connsiteY9" fmla="*/ 139485 h 2743200"/>
              <a:gd name="connsiteX10" fmla="*/ 780081 w 11324095"/>
              <a:gd name="connsiteY10" fmla="*/ 154983 h 2743200"/>
              <a:gd name="connsiteX11" fmla="*/ 883403 w 11324095"/>
              <a:gd name="connsiteY11" fmla="*/ 154983 h 2743200"/>
              <a:gd name="connsiteX12" fmla="*/ 883403 w 11324095"/>
              <a:gd name="connsiteY12" fmla="*/ 175647 h 2743200"/>
              <a:gd name="connsiteX13" fmla="*/ 950563 w 11324095"/>
              <a:gd name="connsiteY13" fmla="*/ 175647 h 2743200"/>
              <a:gd name="connsiteX14" fmla="*/ 950563 w 11324095"/>
              <a:gd name="connsiteY14" fmla="*/ 201478 h 2743200"/>
              <a:gd name="connsiteX15" fmla="*/ 1162373 w 11324095"/>
              <a:gd name="connsiteY15" fmla="*/ 201478 h 2743200"/>
              <a:gd name="connsiteX16" fmla="*/ 1162373 w 11324095"/>
              <a:gd name="connsiteY16" fmla="*/ 216976 h 2743200"/>
              <a:gd name="connsiteX17" fmla="*/ 1250197 w 11324095"/>
              <a:gd name="connsiteY17" fmla="*/ 216976 h 2743200"/>
              <a:gd name="connsiteX18" fmla="*/ 1250197 w 11324095"/>
              <a:gd name="connsiteY18" fmla="*/ 232475 h 2743200"/>
              <a:gd name="connsiteX19" fmla="*/ 1307024 w 11324095"/>
              <a:gd name="connsiteY19" fmla="*/ 232475 h 2743200"/>
              <a:gd name="connsiteX20" fmla="*/ 1307024 w 11324095"/>
              <a:gd name="connsiteY20" fmla="*/ 268637 h 2743200"/>
              <a:gd name="connsiteX21" fmla="*/ 1472339 w 11324095"/>
              <a:gd name="connsiteY21" fmla="*/ 268637 h 2743200"/>
              <a:gd name="connsiteX22" fmla="*/ 1472339 w 11324095"/>
              <a:gd name="connsiteY22" fmla="*/ 299634 h 2743200"/>
              <a:gd name="connsiteX23" fmla="*/ 1715146 w 11324095"/>
              <a:gd name="connsiteY23" fmla="*/ 299634 h 2743200"/>
              <a:gd name="connsiteX24" fmla="*/ 1715146 w 11324095"/>
              <a:gd name="connsiteY24" fmla="*/ 299634 h 2743200"/>
              <a:gd name="connsiteX25" fmla="*/ 1715146 w 11324095"/>
              <a:gd name="connsiteY25" fmla="*/ 335797 h 2743200"/>
              <a:gd name="connsiteX26" fmla="*/ 1833966 w 11324095"/>
              <a:gd name="connsiteY26" fmla="*/ 335797 h 2743200"/>
              <a:gd name="connsiteX27" fmla="*/ 1895959 w 11324095"/>
              <a:gd name="connsiteY27" fmla="*/ 335797 h 2743200"/>
              <a:gd name="connsiteX28" fmla="*/ 1895959 w 11324095"/>
              <a:gd name="connsiteY28" fmla="*/ 366793 h 2743200"/>
              <a:gd name="connsiteX29" fmla="*/ 1937288 w 11324095"/>
              <a:gd name="connsiteY29" fmla="*/ 366793 h 2743200"/>
              <a:gd name="connsiteX30" fmla="*/ 1937288 w 11324095"/>
              <a:gd name="connsiteY30" fmla="*/ 392624 h 2743200"/>
              <a:gd name="connsiteX31" fmla="*/ 2081939 w 11324095"/>
              <a:gd name="connsiteY31" fmla="*/ 392624 h 2743200"/>
              <a:gd name="connsiteX32" fmla="*/ 2081939 w 11324095"/>
              <a:gd name="connsiteY32" fmla="*/ 423620 h 2743200"/>
              <a:gd name="connsiteX33" fmla="*/ 2128434 w 11324095"/>
              <a:gd name="connsiteY33" fmla="*/ 423620 h 2743200"/>
              <a:gd name="connsiteX34" fmla="*/ 2128434 w 11324095"/>
              <a:gd name="connsiteY34" fmla="*/ 449451 h 2743200"/>
              <a:gd name="connsiteX35" fmla="*/ 2180095 w 11324095"/>
              <a:gd name="connsiteY35" fmla="*/ 449451 h 2743200"/>
              <a:gd name="connsiteX36" fmla="*/ 2180095 w 11324095"/>
              <a:gd name="connsiteY36" fmla="*/ 480447 h 2743200"/>
              <a:gd name="connsiteX37" fmla="*/ 2288583 w 11324095"/>
              <a:gd name="connsiteY37" fmla="*/ 480447 h 2743200"/>
              <a:gd name="connsiteX38" fmla="*/ 2288583 w 11324095"/>
              <a:gd name="connsiteY38" fmla="*/ 516610 h 2743200"/>
              <a:gd name="connsiteX39" fmla="*/ 2288583 w 11324095"/>
              <a:gd name="connsiteY39" fmla="*/ 516610 h 2743200"/>
              <a:gd name="connsiteX40" fmla="*/ 2340971 w 11324095"/>
              <a:gd name="connsiteY40" fmla="*/ 563105 h 2743200"/>
              <a:gd name="connsiteX41" fmla="*/ 2371241 w 11324095"/>
              <a:gd name="connsiteY41" fmla="*/ 563105 h 2743200"/>
              <a:gd name="connsiteX42" fmla="*/ 2371241 w 11324095"/>
              <a:gd name="connsiteY42" fmla="*/ 614766 h 2743200"/>
              <a:gd name="connsiteX43" fmla="*/ 2546888 w 11324095"/>
              <a:gd name="connsiteY43" fmla="*/ 614766 h 2743200"/>
              <a:gd name="connsiteX44" fmla="*/ 2546888 w 11324095"/>
              <a:gd name="connsiteY44" fmla="*/ 614766 h 2743200"/>
              <a:gd name="connsiteX45" fmla="*/ 2608881 w 11324095"/>
              <a:gd name="connsiteY45" fmla="*/ 614766 h 2743200"/>
              <a:gd name="connsiteX46" fmla="*/ 2608881 w 11324095"/>
              <a:gd name="connsiteY46" fmla="*/ 640597 h 2743200"/>
              <a:gd name="connsiteX47" fmla="*/ 2608881 w 11324095"/>
              <a:gd name="connsiteY47" fmla="*/ 666427 h 2743200"/>
              <a:gd name="connsiteX48" fmla="*/ 2696705 w 11324095"/>
              <a:gd name="connsiteY48" fmla="*/ 666427 h 2743200"/>
              <a:gd name="connsiteX49" fmla="*/ 2696705 w 11324095"/>
              <a:gd name="connsiteY49" fmla="*/ 687091 h 2743200"/>
              <a:gd name="connsiteX50" fmla="*/ 2763864 w 11324095"/>
              <a:gd name="connsiteY50" fmla="*/ 687091 h 2743200"/>
              <a:gd name="connsiteX51" fmla="*/ 2763864 w 11324095"/>
              <a:gd name="connsiteY51" fmla="*/ 707756 h 2743200"/>
              <a:gd name="connsiteX52" fmla="*/ 2836190 w 11324095"/>
              <a:gd name="connsiteY52" fmla="*/ 707756 h 2743200"/>
              <a:gd name="connsiteX53" fmla="*/ 2836190 w 11324095"/>
              <a:gd name="connsiteY53" fmla="*/ 733586 h 2743200"/>
              <a:gd name="connsiteX54" fmla="*/ 2939512 w 11324095"/>
              <a:gd name="connsiteY54" fmla="*/ 733586 h 2743200"/>
              <a:gd name="connsiteX55" fmla="*/ 2939512 w 11324095"/>
              <a:gd name="connsiteY55" fmla="*/ 774915 h 2743200"/>
              <a:gd name="connsiteX56" fmla="*/ 3068664 w 11324095"/>
              <a:gd name="connsiteY56" fmla="*/ 774915 h 2743200"/>
              <a:gd name="connsiteX57" fmla="*/ 3068664 w 11324095"/>
              <a:gd name="connsiteY57" fmla="*/ 795580 h 2743200"/>
              <a:gd name="connsiteX58" fmla="*/ 3202983 w 11324095"/>
              <a:gd name="connsiteY58" fmla="*/ 795580 h 2743200"/>
              <a:gd name="connsiteX59" fmla="*/ 3202983 w 11324095"/>
              <a:gd name="connsiteY59" fmla="*/ 836908 h 2743200"/>
              <a:gd name="connsiteX60" fmla="*/ 3363132 w 11324095"/>
              <a:gd name="connsiteY60" fmla="*/ 836908 h 2743200"/>
              <a:gd name="connsiteX61" fmla="*/ 3363132 w 11324095"/>
              <a:gd name="connsiteY61" fmla="*/ 873071 h 2743200"/>
              <a:gd name="connsiteX62" fmla="*/ 3512949 w 11324095"/>
              <a:gd name="connsiteY62" fmla="*/ 873071 h 2743200"/>
              <a:gd name="connsiteX63" fmla="*/ 3512949 w 11324095"/>
              <a:gd name="connsiteY63" fmla="*/ 919566 h 2743200"/>
              <a:gd name="connsiteX64" fmla="*/ 3652434 w 11324095"/>
              <a:gd name="connsiteY64" fmla="*/ 919566 h 2743200"/>
              <a:gd name="connsiteX65" fmla="*/ 3652434 w 11324095"/>
              <a:gd name="connsiteY65" fmla="*/ 950563 h 2743200"/>
              <a:gd name="connsiteX66" fmla="*/ 3740258 w 11324095"/>
              <a:gd name="connsiteY66" fmla="*/ 950563 h 2743200"/>
              <a:gd name="connsiteX67" fmla="*/ 3740258 w 11324095"/>
              <a:gd name="connsiteY67" fmla="*/ 971227 h 2743200"/>
              <a:gd name="connsiteX68" fmla="*/ 4003729 w 11324095"/>
              <a:gd name="connsiteY68" fmla="*/ 971227 h 2743200"/>
              <a:gd name="connsiteX69" fmla="*/ 4003729 w 11324095"/>
              <a:gd name="connsiteY69" fmla="*/ 1022888 h 2743200"/>
              <a:gd name="connsiteX70" fmla="*/ 4153546 w 11324095"/>
              <a:gd name="connsiteY70" fmla="*/ 1022888 h 2743200"/>
              <a:gd name="connsiteX71" fmla="*/ 4153546 w 11324095"/>
              <a:gd name="connsiteY71" fmla="*/ 1069383 h 2743200"/>
              <a:gd name="connsiteX72" fmla="*/ 4318861 w 11324095"/>
              <a:gd name="connsiteY72" fmla="*/ 1069383 h 2743200"/>
              <a:gd name="connsiteX73" fmla="*/ 4318861 w 11324095"/>
              <a:gd name="connsiteY73" fmla="*/ 1105546 h 2743200"/>
              <a:gd name="connsiteX74" fmla="*/ 4442847 w 11324095"/>
              <a:gd name="connsiteY74" fmla="*/ 1105546 h 2743200"/>
              <a:gd name="connsiteX75" fmla="*/ 4442847 w 11324095"/>
              <a:gd name="connsiteY75" fmla="*/ 1141708 h 2743200"/>
              <a:gd name="connsiteX76" fmla="*/ 4504841 w 11324095"/>
              <a:gd name="connsiteY76" fmla="*/ 1141708 h 2743200"/>
              <a:gd name="connsiteX77" fmla="*/ 4504841 w 11324095"/>
              <a:gd name="connsiteY77" fmla="*/ 1183037 h 2743200"/>
              <a:gd name="connsiteX78" fmla="*/ 4732149 w 11324095"/>
              <a:gd name="connsiteY78" fmla="*/ 1183037 h 2743200"/>
              <a:gd name="connsiteX79" fmla="*/ 4732149 w 11324095"/>
              <a:gd name="connsiteY79" fmla="*/ 1203702 h 2743200"/>
              <a:gd name="connsiteX80" fmla="*/ 4954292 w 11324095"/>
              <a:gd name="connsiteY80" fmla="*/ 1203702 h 2743200"/>
              <a:gd name="connsiteX81" fmla="*/ 4954292 w 11324095"/>
              <a:gd name="connsiteY81" fmla="*/ 1250197 h 2743200"/>
              <a:gd name="connsiteX82" fmla="*/ 5000786 w 11324095"/>
              <a:gd name="connsiteY82" fmla="*/ 1250197 h 2743200"/>
              <a:gd name="connsiteX83" fmla="*/ 5000786 w 11324095"/>
              <a:gd name="connsiteY83" fmla="*/ 1296691 h 2743200"/>
              <a:gd name="connsiteX84" fmla="*/ 5042115 w 11324095"/>
              <a:gd name="connsiteY84" fmla="*/ 1296691 h 2743200"/>
              <a:gd name="connsiteX85" fmla="*/ 5042115 w 11324095"/>
              <a:gd name="connsiteY85" fmla="*/ 1307024 h 2743200"/>
              <a:gd name="connsiteX86" fmla="*/ 5202264 w 11324095"/>
              <a:gd name="connsiteY86" fmla="*/ 1307024 h 2743200"/>
              <a:gd name="connsiteX87" fmla="*/ 5202264 w 11324095"/>
              <a:gd name="connsiteY87" fmla="*/ 1343186 h 2743200"/>
              <a:gd name="connsiteX88" fmla="*/ 5476068 w 11324095"/>
              <a:gd name="connsiteY88" fmla="*/ 1343186 h 2743200"/>
              <a:gd name="connsiteX89" fmla="*/ 5476068 w 11324095"/>
              <a:gd name="connsiteY89" fmla="*/ 1384515 h 2743200"/>
              <a:gd name="connsiteX90" fmla="*/ 5667214 w 11324095"/>
              <a:gd name="connsiteY90" fmla="*/ 1384515 h 2743200"/>
              <a:gd name="connsiteX91" fmla="*/ 5667214 w 11324095"/>
              <a:gd name="connsiteY91" fmla="*/ 1415512 h 2743200"/>
              <a:gd name="connsiteX92" fmla="*/ 5786034 w 11324095"/>
              <a:gd name="connsiteY92" fmla="*/ 1415512 h 2743200"/>
              <a:gd name="connsiteX93" fmla="*/ 5786034 w 11324095"/>
              <a:gd name="connsiteY93" fmla="*/ 1446508 h 2743200"/>
              <a:gd name="connsiteX94" fmla="*/ 5894522 w 11324095"/>
              <a:gd name="connsiteY94" fmla="*/ 1446508 h 2743200"/>
              <a:gd name="connsiteX95" fmla="*/ 5894522 w 11324095"/>
              <a:gd name="connsiteY95" fmla="*/ 1482671 h 2743200"/>
              <a:gd name="connsiteX96" fmla="*/ 6018508 w 11324095"/>
              <a:gd name="connsiteY96" fmla="*/ 1482671 h 2743200"/>
              <a:gd name="connsiteX97" fmla="*/ 6018508 w 11324095"/>
              <a:gd name="connsiteY97" fmla="*/ 1524000 h 2743200"/>
              <a:gd name="connsiteX98" fmla="*/ 6101166 w 11324095"/>
              <a:gd name="connsiteY98" fmla="*/ 1524000 h 2743200"/>
              <a:gd name="connsiteX99" fmla="*/ 6101166 w 11324095"/>
              <a:gd name="connsiteY99" fmla="*/ 1549830 h 2743200"/>
              <a:gd name="connsiteX100" fmla="*/ 6235485 w 11324095"/>
              <a:gd name="connsiteY100" fmla="*/ 1549830 h 2743200"/>
              <a:gd name="connsiteX101" fmla="*/ 6235485 w 11324095"/>
              <a:gd name="connsiteY101" fmla="*/ 1585993 h 2743200"/>
              <a:gd name="connsiteX102" fmla="*/ 6276814 w 11324095"/>
              <a:gd name="connsiteY102" fmla="*/ 1585993 h 2743200"/>
              <a:gd name="connsiteX103" fmla="*/ 6276814 w 11324095"/>
              <a:gd name="connsiteY103" fmla="*/ 1632488 h 2743200"/>
              <a:gd name="connsiteX104" fmla="*/ 6426630 w 11324095"/>
              <a:gd name="connsiteY104" fmla="*/ 1632488 h 2743200"/>
              <a:gd name="connsiteX105" fmla="*/ 6426630 w 11324095"/>
              <a:gd name="connsiteY105" fmla="*/ 1673817 h 2743200"/>
              <a:gd name="connsiteX106" fmla="*/ 6767593 w 11324095"/>
              <a:gd name="connsiteY106" fmla="*/ 1673817 h 2743200"/>
              <a:gd name="connsiteX107" fmla="*/ 6767593 w 11324095"/>
              <a:gd name="connsiteY107" fmla="*/ 1725478 h 2743200"/>
              <a:gd name="connsiteX108" fmla="*/ 6839919 w 11324095"/>
              <a:gd name="connsiteY108" fmla="*/ 1725478 h 2743200"/>
              <a:gd name="connsiteX109" fmla="*/ 6839919 w 11324095"/>
              <a:gd name="connsiteY109" fmla="*/ 1766807 h 2743200"/>
              <a:gd name="connsiteX110" fmla="*/ 7759485 w 11324095"/>
              <a:gd name="connsiteY110" fmla="*/ 1766807 h 2743200"/>
              <a:gd name="connsiteX111" fmla="*/ 7759485 w 11324095"/>
              <a:gd name="connsiteY111" fmla="*/ 1839132 h 2743200"/>
              <a:gd name="connsiteX112" fmla="*/ 7790481 w 11324095"/>
              <a:gd name="connsiteY112" fmla="*/ 1839132 h 2743200"/>
              <a:gd name="connsiteX113" fmla="*/ 7790481 w 11324095"/>
              <a:gd name="connsiteY113" fmla="*/ 1916624 h 2743200"/>
              <a:gd name="connsiteX114" fmla="*/ 7904136 w 11324095"/>
              <a:gd name="connsiteY114" fmla="*/ 1916624 h 2743200"/>
              <a:gd name="connsiteX115" fmla="*/ 7904136 w 11324095"/>
              <a:gd name="connsiteY115" fmla="*/ 2014780 h 2743200"/>
              <a:gd name="connsiteX116" fmla="*/ 9588285 w 11324095"/>
              <a:gd name="connsiteY116" fmla="*/ 2014780 h 2743200"/>
              <a:gd name="connsiteX117" fmla="*/ 9588285 w 11324095"/>
              <a:gd name="connsiteY117" fmla="*/ 2164597 h 2743200"/>
              <a:gd name="connsiteX118" fmla="*/ 11081288 w 11324095"/>
              <a:gd name="connsiteY118" fmla="*/ 2164597 h 2743200"/>
              <a:gd name="connsiteX119" fmla="*/ 11081288 w 11324095"/>
              <a:gd name="connsiteY119" fmla="*/ 2743200 h 2743200"/>
              <a:gd name="connsiteX120" fmla="*/ 11324095 w 11324095"/>
              <a:gd name="connsiteY120" fmla="*/ 2743200 h 2743200"/>
              <a:gd name="connsiteX0" fmla="*/ 0 w 11324095"/>
              <a:gd name="connsiteY0" fmla="*/ 0 h 2743200"/>
              <a:gd name="connsiteX1" fmla="*/ 72325 w 11324095"/>
              <a:gd name="connsiteY1" fmla="*/ 0 h 2743200"/>
              <a:gd name="connsiteX2" fmla="*/ 72325 w 11324095"/>
              <a:gd name="connsiteY2" fmla="*/ 51661 h 2743200"/>
              <a:gd name="connsiteX3" fmla="*/ 222142 w 11324095"/>
              <a:gd name="connsiteY3" fmla="*/ 51661 h 2743200"/>
              <a:gd name="connsiteX4" fmla="*/ 222142 w 11324095"/>
              <a:gd name="connsiteY4" fmla="*/ 77491 h 2743200"/>
              <a:gd name="connsiteX5" fmla="*/ 263471 w 11324095"/>
              <a:gd name="connsiteY5" fmla="*/ 77491 h 2743200"/>
              <a:gd name="connsiteX6" fmla="*/ 263471 w 11324095"/>
              <a:gd name="connsiteY6" fmla="*/ 108488 h 2743200"/>
              <a:gd name="connsiteX7" fmla="*/ 588936 w 11324095"/>
              <a:gd name="connsiteY7" fmla="*/ 108488 h 2743200"/>
              <a:gd name="connsiteX8" fmla="*/ 588936 w 11324095"/>
              <a:gd name="connsiteY8" fmla="*/ 139485 h 2743200"/>
              <a:gd name="connsiteX9" fmla="*/ 780081 w 11324095"/>
              <a:gd name="connsiteY9" fmla="*/ 139485 h 2743200"/>
              <a:gd name="connsiteX10" fmla="*/ 780081 w 11324095"/>
              <a:gd name="connsiteY10" fmla="*/ 154983 h 2743200"/>
              <a:gd name="connsiteX11" fmla="*/ 883403 w 11324095"/>
              <a:gd name="connsiteY11" fmla="*/ 154983 h 2743200"/>
              <a:gd name="connsiteX12" fmla="*/ 883403 w 11324095"/>
              <a:gd name="connsiteY12" fmla="*/ 175647 h 2743200"/>
              <a:gd name="connsiteX13" fmla="*/ 950563 w 11324095"/>
              <a:gd name="connsiteY13" fmla="*/ 175647 h 2743200"/>
              <a:gd name="connsiteX14" fmla="*/ 950563 w 11324095"/>
              <a:gd name="connsiteY14" fmla="*/ 201478 h 2743200"/>
              <a:gd name="connsiteX15" fmla="*/ 1162373 w 11324095"/>
              <a:gd name="connsiteY15" fmla="*/ 201478 h 2743200"/>
              <a:gd name="connsiteX16" fmla="*/ 1162373 w 11324095"/>
              <a:gd name="connsiteY16" fmla="*/ 216976 h 2743200"/>
              <a:gd name="connsiteX17" fmla="*/ 1250197 w 11324095"/>
              <a:gd name="connsiteY17" fmla="*/ 216976 h 2743200"/>
              <a:gd name="connsiteX18" fmla="*/ 1250197 w 11324095"/>
              <a:gd name="connsiteY18" fmla="*/ 232475 h 2743200"/>
              <a:gd name="connsiteX19" fmla="*/ 1307024 w 11324095"/>
              <a:gd name="connsiteY19" fmla="*/ 232475 h 2743200"/>
              <a:gd name="connsiteX20" fmla="*/ 1307024 w 11324095"/>
              <a:gd name="connsiteY20" fmla="*/ 268637 h 2743200"/>
              <a:gd name="connsiteX21" fmla="*/ 1472339 w 11324095"/>
              <a:gd name="connsiteY21" fmla="*/ 268637 h 2743200"/>
              <a:gd name="connsiteX22" fmla="*/ 1472339 w 11324095"/>
              <a:gd name="connsiteY22" fmla="*/ 299634 h 2743200"/>
              <a:gd name="connsiteX23" fmla="*/ 1715146 w 11324095"/>
              <a:gd name="connsiteY23" fmla="*/ 299634 h 2743200"/>
              <a:gd name="connsiteX24" fmla="*/ 1715146 w 11324095"/>
              <a:gd name="connsiteY24" fmla="*/ 299634 h 2743200"/>
              <a:gd name="connsiteX25" fmla="*/ 1715146 w 11324095"/>
              <a:gd name="connsiteY25" fmla="*/ 335797 h 2743200"/>
              <a:gd name="connsiteX26" fmla="*/ 1833966 w 11324095"/>
              <a:gd name="connsiteY26" fmla="*/ 335797 h 2743200"/>
              <a:gd name="connsiteX27" fmla="*/ 1895959 w 11324095"/>
              <a:gd name="connsiteY27" fmla="*/ 335797 h 2743200"/>
              <a:gd name="connsiteX28" fmla="*/ 1895959 w 11324095"/>
              <a:gd name="connsiteY28" fmla="*/ 366793 h 2743200"/>
              <a:gd name="connsiteX29" fmla="*/ 1937288 w 11324095"/>
              <a:gd name="connsiteY29" fmla="*/ 366793 h 2743200"/>
              <a:gd name="connsiteX30" fmla="*/ 1937288 w 11324095"/>
              <a:gd name="connsiteY30" fmla="*/ 392624 h 2743200"/>
              <a:gd name="connsiteX31" fmla="*/ 2081939 w 11324095"/>
              <a:gd name="connsiteY31" fmla="*/ 392624 h 2743200"/>
              <a:gd name="connsiteX32" fmla="*/ 2081939 w 11324095"/>
              <a:gd name="connsiteY32" fmla="*/ 423620 h 2743200"/>
              <a:gd name="connsiteX33" fmla="*/ 2128434 w 11324095"/>
              <a:gd name="connsiteY33" fmla="*/ 423620 h 2743200"/>
              <a:gd name="connsiteX34" fmla="*/ 2128434 w 11324095"/>
              <a:gd name="connsiteY34" fmla="*/ 449451 h 2743200"/>
              <a:gd name="connsiteX35" fmla="*/ 2180095 w 11324095"/>
              <a:gd name="connsiteY35" fmla="*/ 449451 h 2743200"/>
              <a:gd name="connsiteX36" fmla="*/ 2180095 w 11324095"/>
              <a:gd name="connsiteY36" fmla="*/ 480447 h 2743200"/>
              <a:gd name="connsiteX37" fmla="*/ 2288583 w 11324095"/>
              <a:gd name="connsiteY37" fmla="*/ 480447 h 2743200"/>
              <a:gd name="connsiteX38" fmla="*/ 2288583 w 11324095"/>
              <a:gd name="connsiteY38" fmla="*/ 516610 h 2743200"/>
              <a:gd name="connsiteX39" fmla="*/ 2288583 w 11324095"/>
              <a:gd name="connsiteY39" fmla="*/ 516610 h 2743200"/>
              <a:gd name="connsiteX40" fmla="*/ 2340042 w 11324095"/>
              <a:gd name="connsiteY40" fmla="*/ 524803 h 2743200"/>
              <a:gd name="connsiteX41" fmla="*/ 2340971 w 11324095"/>
              <a:gd name="connsiteY41" fmla="*/ 563105 h 2743200"/>
              <a:gd name="connsiteX42" fmla="*/ 2371241 w 11324095"/>
              <a:gd name="connsiteY42" fmla="*/ 563105 h 2743200"/>
              <a:gd name="connsiteX43" fmla="*/ 2371241 w 11324095"/>
              <a:gd name="connsiteY43" fmla="*/ 614766 h 2743200"/>
              <a:gd name="connsiteX44" fmla="*/ 2546888 w 11324095"/>
              <a:gd name="connsiteY44" fmla="*/ 614766 h 2743200"/>
              <a:gd name="connsiteX45" fmla="*/ 2546888 w 11324095"/>
              <a:gd name="connsiteY45" fmla="*/ 614766 h 2743200"/>
              <a:gd name="connsiteX46" fmla="*/ 2608881 w 11324095"/>
              <a:gd name="connsiteY46" fmla="*/ 614766 h 2743200"/>
              <a:gd name="connsiteX47" fmla="*/ 2608881 w 11324095"/>
              <a:gd name="connsiteY47" fmla="*/ 640597 h 2743200"/>
              <a:gd name="connsiteX48" fmla="*/ 2608881 w 11324095"/>
              <a:gd name="connsiteY48" fmla="*/ 666427 h 2743200"/>
              <a:gd name="connsiteX49" fmla="*/ 2696705 w 11324095"/>
              <a:gd name="connsiteY49" fmla="*/ 666427 h 2743200"/>
              <a:gd name="connsiteX50" fmla="*/ 2696705 w 11324095"/>
              <a:gd name="connsiteY50" fmla="*/ 687091 h 2743200"/>
              <a:gd name="connsiteX51" fmla="*/ 2763864 w 11324095"/>
              <a:gd name="connsiteY51" fmla="*/ 687091 h 2743200"/>
              <a:gd name="connsiteX52" fmla="*/ 2763864 w 11324095"/>
              <a:gd name="connsiteY52" fmla="*/ 707756 h 2743200"/>
              <a:gd name="connsiteX53" fmla="*/ 2836190 w 11324095"/>
              <a:gd name="connsiteY53" fmla="*/ 707756 h 2743200"/>
              <a:gd name="connsiteX54" fmla="*/ 2836190 w 11324095"/>
              <a:gd name="connsiteY54" fmla="*/ 733586 h 2743200"/>
              <a:gd name="connsiteX55" fmla="*/ 2939512 w 11324095"/>
              <a:gd name="connsiteY55" fmla="*/ 733586 h 2743200"/>
              <a:gd name="connsiteX56" fmla="*/ 2939512 w 11324095"/>
              <a:gd name="connsiteY56" fmla="*/ 774915 h 2743200"/>
              <a:gd name="connsiteX57" fmla="*/ 3068664 w 11324095"/>
              <a:gd name="connsiteY57" fmla="*/ 774915 h 2743200"/>
              <a:gd name="connsiteX58" fmla="*/ 3068664 w 11324095"/>
              <a:gd name="connsiteY58" fmla="*/ 795580 h 2743200"/>
              <a:gd name="connsiteX59" fmla="*/ 3202983 w 11324095"/>
              <a:gd name="connsiteY59" fmla="*/ 795580 h 2743200"/>
              <a:gd name="connsiteX60" fmla="*/ 3202983 w 11324095"/>
              <a:gd name="connsiteY60" fmla="*/ 836908 h 2743200"/>
              <a:gd name="connsiteX61" fmla="*/ 3363132 w 11324095"/>
              <a:gd name="connsiteY61" fmla="*/ 836908 h 2743200"/>
              <a:gd name="connsiteX62" fmla="*/ 3363132 w 11324095"/>
              <a:gd name="connsiteY62" fmla="*/ 873071 h 2743200"/>
              <a:gd name="connsiteX63" fmla="*/ 3512949 w 11324095"/>
              <a:gd name="connsiteY63" fmla="*/ 873071 h 2743200"/>
              <a:gd name="connsiteX64" fmla="*/ 3512949 w 11324095"/>
              <a:gd name="connsiteY64" fmla="*/ 919566 h 2743200"/>
              <a:gd name="connsiteX65" fmla="*/ 3652434 w 11324095"/>
              <a:gd name="connsiteY65" fmla="*/ 919566 h 2743200"/>
              <a:gd name="connsiteX66" fmla="*/ 3652434 w 11324095"/>
              <a:gd name="connsiteY66" fmla="*/ 950563 h 2743200"/>
              <a:gd name="connsiteX67" fmla="*/ 3740258 w 11324095"/>
              <a:gd name="connsiteY67" fmla="*/ 950563 h 2743200"/>
              <a:gd name="connsiteX68" fmla="*/ 3740258 w 11324095"/>
              <a:gd name="connsiteY68" fmla="*/ 971227 h 2743200"/>
              <a:gd name="connsiteX69" fmla="*/ 4003729 w 11324095"/>
              <a:gd name="connsiteY69" fmla="*/ 971227 h 2743200"/>
              <a:gd name="connsiteX70" fmla="*/ 4003729 w 11324095"/>
              <a:gd name="connsiteY70" fmla="*/ 1022888 h 2743200"/>
              <a:gd name="connsiteX71" fmla="*/ 4153546 w 11324095"/>
              <a:gd name="connsiteY71" fmla="*/ 1022888 h 2743200"/>
              <a:gd name="connsiteX72" fmla="*/ 4153546 w 11324095"/>
              <a:gd name="connsiteY72" fmla="*/ 1069383 h 2743200"/>
              <a:gd name="connsiteX73" fmla="*/ 4318861 w 11324095"/>
              <a:gd name="connsiteY73" fmla="*/ 1069383 h 2743200"/>
              <a:gd name="connsiteX74" fmla="*/ 4318861 w 11324095"/>
              <a:gd name="connsiteY74" fmla="*/ 1105546 h 2743200"/>
              <a:gd name="connsiteX75" fmla="*/ 4442847 w 11324095"/>
              <a:gd name="connsiteY75" fmla="*/ 1105546 h 2743200"/>
              <a:gd name="connsiteX76" fmla="*/ 4442847 w 11324095"/>
              <a:gd name="connsiteY76" fmla="*/ 1141708 h 2743200"/>
              <a:gd name="connsiteX77" fmla="*/ 4504841 w 11324095"/>
              <a:gd name="connsiteY77" fmla="*/ 1141708 h 2743200"/>
              <a:gd name="connsiteX78" fmla="*/ 4504841 w 11324095"/>
              <a:gd name="connsiteY78" fmla="*/ 1183037 h 2743200"/>
              <a:gd name="connsiteX79" fmla="*/ 4732149 w 11324095"/>
              <a:gd name="connsiteY79" fmla="*/ 1183037 h 2743200"/>
              <a:gd name="connsiteX80" fmla="*/ 4732149 w 11324095"/>
              <a:gd name="connsiteY80" fmla="*/ 1203702 h 2743200"/>
              <a:gd name="connsiteX81" fmla="*/ 4954292 w 11324095"/>
              <a:gd name="connsiteY81" fmla="*/ 1203702 h 2743200"/>
              <a:gd name="connsiteX82" fmla="*/ 4954292 w 11324095"/>
              <a:gd name="connsiteY82" fmla="*/ 1250197 h 2743200"/>
              <a:gd name="connsiteX83" fmla="*/ 5000786 w 11324095"/>
              <a:gd name="connsiteY83" fmla="*/ 1250197 h 2743200"/>
              <a:gd name="connsiteX84" fmla="*/ 5000786 w 11324095"/>
              <a:gd name="connsiteY84" fmla="*/ 1296691 h 2743200"/>
              <a:gd name="connsiteX85" fmla="*/ 5042115 w 11324095"/>
              <a:gd name="connsiteY85" fmla="*/ 1296691 h 2743200"/>
              <a:gd name="connsiteX86" fmla="*/ 5042115 w 11324095"/>
              <a:gd name="connsiteY86" fmla="*/ 1307024 h 2743200"/>
              <a:gd name="connsiteX87" fmla="*/ 5202264 w 11324095"/>
              <a:gd name="connsiteY87" fmla="*/ 1307024 h 2743200"/>
              <a:gd name="connsiteX88" fmla="*/ 5202264 w 11324095"/>
              <a:gd name="connsiteY88" fmla="*/ 1343186 h 2743200"/>
              <a:gd name="connsiteX89" fmla="*/ 5476068 w 11324095"/>
              <a:gd name="connsiteY89" fmla="*/ 1343186 h 2743200"/>
              <a:gd name="connsiteX90" fmla="*/ 5476068 w 11324095"/>
              <a:gd name="connsiteY90" fmla="*/ 1384515 h 2743200"/>
              <a:gd name="connsiteX91" fmla="*/ 5667214 w 11324095"/>
              <a:gd name="connsiteY91" fmla="*/ 1384515 h 2743200"/>
              <a:gd name="connsiteX92" fmla="*/ 5667214 w 11324095"/>
              <a:gd name="connsiteY92" fmla="*/ 1415512 h 2743200"/>
              <a:gd name="connsiteX93" fmla="*/ 5786034 w 11324095"/>
              <a:gd name="connsiteY93" fmla="*/ 1415512 h 2743200"/>
              <a:gd name="connsiteX94" fmla="*/ 5786034 w 11324095"/>
              <a:gd name="connsiteY94" fmla="*/ 1446508 h 2743200"/>
              <a:gd name="connsiteX95" fmla="*/ 5894522 w 11324095"/>
              <a:gd name="connsiteY95" fmla="*/ 1446508 h 2743200"/>
              <a:gd name="connsiteX96" fmla="*/ 5894522 w 11324095"/>
              <a:gd name="connsiteY96" fmla="*/ 1482671 h 2743200"/>
              <a:gd name="connsiteX97" fmla="*/ 6018508 w 11324095"/>
              <a:gd name="connsiteY97" fmla="*/ 1482671 h 2743200"/>
              <a:gd name="connsiteX98" fmla="*/ 6018508 w 11324095"/>
              <a:gd name="connsiteY98" fmla="*/ 1524000 h 2743200"/>
              <a:gd name="connsiteX99" fmla="*/ 6101166 w 11324095"/>
              <a:gd name="connsiteY99" fmla="*/ 1524000 h 2743200"/>
              <a:gd name="connsiteX100" fmla="*/ 6101166 w 11324095"/>
              <a:gd name="connsiteY100" fmla="*/ 1549830 h 2743200"/>
              <a:gd name="connsiteX101" fmla="*/ 6235485 w 11324095"/>
              <a:gd name="connsiteY101" fmla="*/ 1549830 h 2743200"/>
              <a:gd name="connsiteX102" fmla="*/ 6235485 w 11324095"/>
              <a:gd name="connsiteY102" fmla="*/ 1585993 h 2743200"/>
              <a:gd name="connsiteX103" fmla="*/ 6276814 w 11324095"/>
              <a:gd name="connsiteY103" fmla="*/ 1585993 h 2743200"/>
              <a:gd name="connsiteX104" fmla="*/ 6276814 w 11324095"/>
              <a:gd name="connsiteY104" fmla="*/ 1632488 h 2743200"/>
              <a:gd name="connsiteX105" fmla="*/ 6426630 w 11324095"/>
              <a:gd name="connsiteY105" fmla="*/ 1632488 h 2743200"/>
              <a:gd name="connsiteX106" fmla="*/ 6426630 w 11324095"/>
              <a:gd name="connsiteY106" fmla="*/ 1673817 h 2743200"/>
              <a:gd name="connsiteX107" fmla="*/ 6767593 w 11324095"/>
              <a:gd name="connsiteY107" fmla="*/ 1673817 h 2743200"/>
              <a:gd name="connsiteX108" fmla="*/ 6767593 w 11324095"/>
              <a:gd name="connsiteY108" fmla="*/ 1725478 h 2743200"/>
              <a:gd name="connsiteX109" fmla="*/ 6839919 w 11324095"/>
              <a:gd name="connsiteY109" fmla="*/ 1725478 h 2743200"/>
              <a:gd name="connsiteX110" fmla="*/ 6839919 w 11324095"/>
              <a:gd name="connsiteY110" fmla="*/ 1766807 h 2743200"/>
              <a:gd name="connsiteX111" fmla="*/ 7759485 w 11324095"/>
              <a:gd name="connsiteY111" fmla="*/ 1766807 h 2743200"/>
              <a:gd name="connsiteX112" fmla="*/ 7759485 w 11324095"/>
              <a:gd name="connsiteY112" fmla="*/ 1839132 h 2743200"/>
              <a:gd name="connsiteX113" fmla="*/ 7790481 w 11324095"/>
              <a:gd name="connsiteY113" fmla="*/ 1839132 h 2743200"/>
              <a:gd name="connsiteX114" fmla="*/ 7790481 w 11324095"/>
              <a:gd name="connsiteY114" fmla="*/ 1916624 h 2743200"/>
              <a:gd name="connsiteX115" fmla="*/ 7904136 w 11324095"/>
              <a:gd name="connsiteY115" fmla="*/ 1916624 h 2743200"/>
              <a:gd name="connsiteX116" fmla="*/ 7904136 w 11324095"/>
              <a:gd name="connsiteY116" fmla="*/ 2014780 h 2743200"/>
              <a:gd name="connsiteX117" fmla="*/ 9588285 w 11324095"/>
              <a:gd name="connsiteY117" fmla="*/ 2014780 h 2743200"/>
              <a:gd name="connsiteX118" fmla="*/ 9588285 w 11324095"/>
              <a:gd name="connsiteY118" fmla="*/ 2164597 h 2743200"/>
              <a:gd name="connsiteX119" fmla="*/ 11081288 w 11324095"/>
              <a:gd name="connsiteY119" fmla="*/ 2164597 h 2743200"/>
              <a:gd name="connsiteX120" fmla="*/ 11081288 w 11324095"/>
              <a:gd name="connsiteY120" fmla="*/ 2743200 h 2743200"/>
              <a:gd name="connsiteX121" fmla="*/ 11324095 w 11324095"/>
              <a:gd name="connsiteY121" fmla="*/ 2743200 h 2743200"/>
              <a:gd name="connsiteX0" fmla="*/ 0 w 11324095"/>
              <a:gd name="connsiteY0" fmla="*/ 0 h 2743200"/>
              <a:gd name="connsiteX1" fmla="*/ 72325 w 11324095"/>
              <a:gd name="connsiteY1" fmla="*/ 0 h 2743200"/>
              <a:gd name="connsiteX2" fmla="*/ 72325 w 11324095"/>
              <a:gd name="connsiteY2" fmla="*/ 51661 h 2743200"/>
              <a:gd name="connsiteX3" fmla="*/ 222142 w 11324095"/>
              <a:gd name="connsiteY3" fmla="*/ 51661 h 2743200"/>
              <a:gd name="connsiteX4" fmla="*/ 222142 w 11324095"/>
              <a:gd name="connsiteY4" fmla="*/ 77491 h 2743200"/>
              <a:gd name="connsiteX5" fmla="*/ 263471 w 11324095"/>
              <a:gd name="connsiteY5" fmla="*/ 77491 h 2743200"/>
              <a:gd name="connsiteX6" fmla="*/ 263471 w 11324095"/>
              <a:gd name="connsiteY6" fmla="*/ 108488 h 2743200"/>
              <a:gd name="connsiteX7" fmla="*/ 588936 w 11324095"/>
              <a:gd name="connsiteY7" fmla="*/ 108488 h 2743200"/>
              <a:gd name="connsiteX8" fmla="*/ 588936 w 11324095"/>
              <a:gd name="connsiteY8" fmla="*/ 139485 h 2743200"/>
              <a:gd name="connsiteX9" fmla="*/ 780081 w 11324095"/>
              <a:gd name="connsiteY9" fmla="*/ 139485 h 2743200"/>
              <a:gd name="connsiteX10" fmla="*/ 780081 w 11324095"/>
              <a:gd name="connsiteY10" fmla="*/ 154983 h 2743200"/>
              <a:gd name="connsiteX11" fmla="*/ 883403 w 11324095"/>
              <a:gd name="connsiteY11" fmla="*/ 154983 h 2743200"/>
              <a:gd name="connsiteX12" fmla="*/ 883403 w 11324095"/>
              <a:gd name="connsiteY12" fmla="*/ 175647 h 2743200"/>
              <a:gd name="connsiteX13" fmla="*/ 950563 w 11324095"/>
              <a:gd name="connsiteY13" fmla="*/ 175647 h 2743200"/>
              <a:gd name="connsiteX14" fmla="*/ 950563 w 11324095"/>
              <a:gd name="connsiteY14" fmla="*/ 201478 h 2743200"/>
              <a:gd name="connsiteX15" fmla="*/ 1162373 w 11324095"/>
              <a:gd name="connsiteY15" fmla="*/ 201478 h 2743200"/>
              <a:gd name="connsiteX16" fmla="*/ 1162373 w 11324095"/>
              <a:gd name="connsiteY16" fmla="*/ 216976 h 2743200"/>
              <a:gd name="connsiteX17" fmla="*/ 1250197 w 11324095"/>
              <a:gd name="connsiteY17" fmla="*/ 216976 h 2743200"/>
              <a:gd name="connsiteX18" fmla="*/ 1250197 w 11324095"/>
              <a:gd name="connsiteY18" fmla="*/ 232475 h 2743200"/>
              <a:gd name="connsiteX19" fmla="*/ 1307024 w 11324095"/>
              <a:gd name="connsiteY19" fmla="*/ 232475 h 2743200"/>
              <a:gd name="connsiteX20" fmla="*/ 1307024 w 11324095"/>
              <a:gd name="connsiteY20" fmla="*/ 268637 h 2743200"/>
              <a:gd name="connsiteX21" fmla="*/ 1472339 w 11324095"/>
              <a:gd name="connsiteY21" fmla="*/ 268637 h 2743200"/>
              <a:gd name="connsiteX22" fmla="*/ 1472339 w 11324095"/>
              <a:gd name="connsiteY22" fmla="*/ 299634 h 2743200"/>
              <a:gd name="connsiteX23" fmla="*/ 1715146 w 11324095"/>
              <a:gd name="connsiteY23" fmla="*/ 299634 h 2743200"/>
              <a:gd name="connsiteX24" fmla="*/ 1715146 w 11324095"/>
              <a:gd name="connsiteY24" fmla="*/ 299634 h 2743200"/>
              <a:gd name="connsiteX25" fmla="*/ 1715146 w 11324095"/>
              <a:gd name="connsiteY25" fmla="*/ 335797 h 2743200"/>
              <a:gd name="connsiteX26" fmla="*/ 1833966 w 11324095"/>
              <a:gd name="connsiteY26" fmla="*/ 335797 h 2743200"/>
              <a:gd name="connsiteX27" fmla="*/ 1895959 w 11324095"/>
              <a:gd name="connsiteY27" fmla="*/ 335797 h 2743200"/>
              <a:gd name="connsiteX28" fmla="*/ 1895959 w 11324095"/>
              <a:gd name="connsiteY28" fmla="*/ 366793 h 2743200"/>
              <a:gd name="connsiteX29" fmla="*/ 1937288 w 11324095"/>
              <a:gd name="connsiteY29" fmla="*/ 366793 h 2743200"/>
              <a:gd name="connsiteX30" fmla="*/ 1937288 w 11324095"/>
              <a:gd name="connsiteY30" fmla="*/ 392624 h 2743200"/>
              <a:gd name="connsiteX31" fmla="*/ 2081939 w 11324095"/>
              <a:gd name="connsiteY31" fmla="*/ 392624 h 2743200"/>
              <a:gd name="connsiteX32" fmla="*/ 2081939 w 11324095"/>
              <a:gd name="connsiteY32" fmla="*/ 423620 h 2743200"/>
              <a:gd name="connsiteX33" fmla="*/ 2128434 w 11324095"/>
              <a:gd name="connsiteY33" fmla="*/ 423620 h 2743200"/>
              <a:gd name="connsiteX34" fmla="*/ 2128434 w 11324095"/>
              <a:gd name="connsiteY34" fmla="*/ 449451 h 2743200"/>
              <a:gd name="connsiteX35" fmla="*/ 2180095 w 11324095"/>
              <a:gd name="connsiteY35" fmla="*/ 449451 h 2743200"/>
              <a:gd name="connsiteX36" fmla="*/ 2180095 w 11324095"/>
              <a:gd name="connsiteY36" fmla="*/ 480447 h 2743200"/>
              <a:gd name="connsiteX37" fmla="*/ 2288583 w 11324095"/>
              <a:gd name="connsiteY37" fmla="*/ 480447 h 2743200"/>
              <a:gd name="connsiteX38" fmla="*/ 2288583 w 11324095"/>
              <a:gd name="connsiteY38" fmla="*/ 516610 h 2743200"/>
              <a:gd name="connsiteX39" fmla="*/ 2288583 w 11324095"/>
              <a:gd name="connsiteY39" fmla="*/ 516610 h 2743200"/>
              <a:gd name="connsiteX40" fmla="*/ 2340042 w 11324095"/>
              <a:gd name="connsiteY40" fmla="*/ 524803 h 2743200"/>
              <a:gd name="connsiteX41" fmla="*/ 2340971 w 11324095"/>
              <a:gd name="connsiteY41" fmla="*/ 563105 h 2743200"/>
              <a:gd name="connsiteX42" fmla="*/ 2371241 w 11324095"/>
              <a:gd name="connsiteY42" fmla="*/ 563105 h 2743200"/>
              <a:gd name="connsiteX43" fmla="*/ 2371241 w 11324095"/>
              <a:gd name="connsiteY43" fmla="*/ 614766 h 2743200"/>
              <a:gd name="connsiteX44" fmla="*/ 2546888 w 11324095"/>
              <a:gd name="connsiteY44" fmla="*/ 614766 h 2743200"/>
              <a:gd name="connsiteX45" fmla="*/ 2546888 w 11324095"/>
              <a:gd name="connsiteY45" fmla="*/ 614766 h 2743200"/>
              <a:gd name="connsiteX46" fmla="*/ 2608881 w 11324095"/>
              <a:gd name="connsiteY46" fmla="*/ 614766 h 2743200"/>
              <a:gd name="connsiteX47" fmla="*/ 2608881 w 11324095"/>
              <a:gd name="connsiteY47" fmla="*/ 640597 h 2743200"/>
              <a:gd name="connsiteX48" fmla="*/ 2608881 w 11324095"/>
              <a:gd name="connsiteY48" fmla="*/ 666427 h 2743200"/>
              <a:gd name="connsiteX49" fmla="*/ 2696705 w 11324095"/>
              <a:gd name="connsiteY49" fmla="*/ 666427 h 2743200"/>
              <a:gd name="connsiteX50" fmla="*/ 2696705 w 11324095"/>
              <a:gd name="connsiteY50" fmla="*/ 687091 h 2743200"/>
              <a:gd name="connsiteX51" fmla="*/ 2763864 w 11324095"/>
              <a:gd name="connsiteY51" fmla="*/ 687091 h 2743200"/>
              <a:gd name="connsiteX52" fmla="*/ 2763864 w 11324095"/>
              <a:gd name="connsiteY52" fmla="*/ 707756 h 2743200"/>
              <a:gd name="connsiteX53" fmla="*/ 2836190 w 11324095"/>
              <a:gd name="connsiteY53" fmla="*/ 707756 h 2743200"/>
              <a:gd name="connsiteX54" fmla="*/ 2836190 w 11324095"/>
              <a:gd name="connsiteY54" fmla="*/ 733586 h 2743200"/>
              <a:gd name="connsiteX55" fmla="*/ 2939512 w 11324095"/>
              <a:gd name="connsiteY55" fmla="*/ 733586 h 2743200"/>
              <a:gd name="connsiteX56" fmla="*/ 2939512 w 11324095"/>
              <a:gd name="connsiteY56" fmla="*/ 774915 h 2743200"/>
              <a:gd name="connsiteX57" fmla="*/ 3068664 w 11324095"/>
              <a:gd name="connsiteY57" fmla="*/ 774915 h 2743200"/>
              <a:gd name="connsiteX58" fmla="*/ 3068664 w 11324095"/>
              <a:gd name="connsiteY58" fmla="*/ 795580 h 2743200"/>
              <a:gd name="connsiteX59" fmla="*/ 3202983 w 11324095"/>
              <a:gd name="connsiteY59" fmla="*/ 795580 h 2743200"/>
              <a:gd name="connsiteX60" fmla="*/ 3202983 w 11324095"/>
              <a:gd name="connsiteY60" fmla="*/ 836908 h 2743200"/>
              <a:gd name="connsiteX61" fmla="*/ 3363132 w 11324095"/>
              <a:gd name="connsiteY61" fmla="*/ 836908 h 2743200"/>
              <a:gd name="connsiteX62" fmla="*/ 3363132 w 11324095"/>
              <a:gd name="connsiteY62" fmla="*/ 873071 h 2743200"/>
              <a:gd name="connsiteX63" fmla="*/ 3512949 w 11324095"/>
              <a:gd name="connsiteY63" fmla="*/ 873071 h 2743200"/>
              <a:gd name="connsiteX64" fmla="*/ 3512949 w 11324095"/>
              <a:gd name="connsiteY64" fmla="*/ 919566 h 2743200"/>
              <a:gd name="connsiteX65" fmla="*/ 3652434 w 11324095"/>
              <a:gd name="connsiteY65" fmla="*/ 919566 h 2743200"/>
              <a:gd name="connsiteX66" fmla="*/ 3652434 w 11324095"/>
              <a:gd name="connsiteY66" fmla="*/ 950563 h 2743200"/>
              <a:gd name="connsiteX67" fmla="*/ 3740258 w 11324095"/>
              <a:gd name="connsiteY67" fmla="*/ 950563 h 2743200"/>
              <a:gd name="connsiteX68" fmla="*/ 3740258 w 11324095"/>
              <a:gd name="connsiteY68" fmla="*/ 971227 h 2743200"/>
              <a:gd name="connsiteX69" fmla="*/ 4003729 w 11324095"/>
              <a:gd name="connsiteY69" fmla="*/ 971227 h 2743200"/>
              <a:gd name="connsiteX70" fmla="*/ 4003729 w 11324095"/>
              <a:gd name="connsiteY70" fmla="*/ 1022888 h 2743200"/>
              <a:gd name="connsiteX71" fmla="*/ 4153546 w 11324095"/>
              <a:gd name="connsiteY71" fmla="*/ 1022888 h 2743200"/>
              <a:gd name="connsiteX72" fmla="*/ 4153546 w 11324095"/>
              <a:gd name="connsiteY72" fmla="*/ 1069383 h 2743200"/>
              <a:gd name="connsiteX73" fmla="*/ 4318861 w 11324095"/>
              <a:gd name="connsiteY73" fmla="*/ 1069383 h 2743200"/>
              <a:gd name="connsiteX74" fmla="*/ 4318861 w 11324095"/>
              <a:gd name="connsiteY74" fmla="*/ 1105546 h 2743200"/>
              <a:gd name="connsiteX75" fmla="*/ 4442847 w 11324095"/>
              <a:gd name="connsiteY75" fmla="*/ 1105546 h 2743200"/>
              <a:gd name="connsiteX76" fmla="*/ 4442847 w 11324095"/>
              <a:gd name="connsiteY76" fmla="*/ 1141708 h 2743200"/>
              <a:gd name="connsiteX77" fmla="*/ 4504841 w 11324095"/>
              <a:gd name="connsiteY77" fmla="*/ 1141708 h 2743200"/>
              <a:gd name="connsiteX78" fmla="*/ 4504841 w 11324095"/>
              <a:gd name="connsiteY78" fmla="*/ 1183037 h 2743200"/>
              <a:gd name="connsiteX79" fmla="*/ 4732149 w 11324095"/>
              <a:gd name="connsiteY79" fmla="*/ 1183037 h 2743200"/>
              <a:gd name="connsiteX80" fmla="*/ 4732149 w 11324095"/>
              <a:gd name="connsiteY80" fmla="*/ 1203702 h 2743200"/>
              <a:gd name="connsiteX81" fmla="*/ 4954292 w 11324095"/>
              <a:gd name="connsiteY81" fmla="*/ 1203702 h 2743200"/>
              <a:gd name="connsiteX82" fmla="*/ 4954292 w 11324095"/>
              <a:gd name="connsiteY82" fmla="*/ 1250197 h 2743200"/>
              <a:gd name="connsiteX83" fmla="*/ 5000786 w 11324095"/>
              <a:gd name="connsiteY83" fmla="*/ 1250197 h 2743200"/>
              <a:gd name="connsiteX84" fmla="*/ 5000786 w 11324095"/>
              <a:gd name="connsiteY84" fmla="*/ 1296691 h 2743200"/>
              <a:gd name="connsiteX85" fmla="*/ 5042115 w 11324095"/>
              <a:gd name="connsiteY85" fmla="*/ 1296691 h 2743200"/>
              <a:gd name="connsiteX86" fmla="*/ 5042115 w 11324095"/>
              <a:gd name="connsiteY86" fmla="*/ 1307024 h 2743200"/>
              <a:gd name="connsiteX87" fmla="*/ 5202264 w 11324095"/>
              <a:gd name="connsiteY87" fmla="*/ 1307024 h 2743200"/>
              <a:gd name="connsiteX88" fmla="*/ 5202264 w 11324095"/>
              <a:gd name="connsiteY88" fmla="*/ 1343186 h 2743200"/>
              <a:gd name="connsiteX89" fmla="*/ 5476068 w 11324095"/>
              <a:gd name="connsiteY89" fmla="*/ 1343186 h 2743200"/>
              <a:gd name="connsiteX90" fmla="*/ 5476068 w 11324095"/>
              <a:gd name="connsiteY90" fmla="*/ 1384515 h 2743200"/>
              <a:gd name="connsiteX91" fmla="*/ 5667214 w 11324095"/>
              <a:gd name="connsiteY91" fmla="*/ 1384515 h 2743200"/>
              <a:gd name="connsiteX92" fmla="*/ 5667214 w 11324095"/>
              <a:gd name="connsiteY92" fmla="*/ 1415512 h 2743200"/>
              <a:gd name="connsiteX93" fmla="*/ 5786034 w 11324095"/>
              <a:gd name="connsiteY93" fmla="*/ 1415512 h 2743200"/>
              <a:gd name="connsiteX94" fmla="*/ 5786034 w 11324095"/>
              <a:gd name="connsiteY94" fmla="*/ 1446508 h 2743200"/>
              <a:gd name="connsiteX95" fmla="*/ 5894522 w 11324095"/>
              <a:gd name="connsiteY95" fmla="*/ 1446508 h 2743200"/>
              <a:gd name="connsiteX96" fmla="*/ 5894522 w 11324095"/>
              <a:gd name="connsiteY96" fmla="*/ 1482671 h 2743200"/>
              <a:gd name="connsiteX97" fmla="*/ 6018508 w 11324095"/>
              <a:gd name="connsiteY97" fmla="*/ 1482671 h 2743200"/>
              <a:gd name="connsiteX98" fmla="*/ 6018508 w 11324095"/>
              <a:gd name="connsiteY98" fmla="*/ 1524000 h 2743200"/>
              <a:gd name="connsiteX99" fmla="*/ 6101166 w 11324095"/>
              <a:gd name="connsiteY99" fmla="*/ 1524000 h 2743200"/>
              <a:gd name="connsiteX100" fmla="*/ 6101166 w 11324095"/>
              <a:gd name="connsiteY100" fmla="*/ 1549830 h 2743200"/>
              <a:gd name="connsiteX101" fmla="*/ 6235485 w 11324095"/>
              <a:gd name="connsiteY101" fmla="*/ 1549830 h 2743200"/>
              <a:gd name="connsiteX102" fmla="*/ 6235485 w 11324095"/>
              <a:gd name="connsiteY102" fmla="*/ 1585993 h 2743200"/>
              <a:gd name="connsiteX103" fmla="*/ 6276814 w 11324095"/>
              <a:gd name="connsiteY103" fmla="*/ 1585993 h 2743200"/>
              <a:gd name="connsiteX104" fmla="*/ 6276814 w 11324095"/>
              <a:gd name="connsiteY104" fmla="*/ 1632488 h 2743200"/>
              <a:gd name="connsiteX105" fmla="*/ 6426630 w 11324095"/>
              <a:gd name="connsiteY105" fmla="*/ 1632488 h 2743200"/>
              <a:gd name="connsiteX106" fmla="*/ 6426630 w 11324095"/>
              <a:gd name="connsiteY106" fmla="*/ 1673817 h 2743200"/>
              <a:gd name="connsiteX107" fmla="*/ 6767593 w 11324095"/>
              <a:gd name="connsiteY107" fmla="*/ 1673817 h 2743200"/>
              <a:gd name="connsiteX108" fmla="*/ 6767593 w 11324095"/>
              <a:gd name="connsiteY108" fmla="*/ 1725478 h 2743200"/>
              <a:gd name="connsiteX109" fmla="*/ 6839919 w 11324095"/>
              <a:gd name="connsiteY109" fmla="*/ 1725478 h 2743200"/>
              <a:gd name="connsiteX110" fmla="*/ 6839919 w 11324095"/>
              <a:gd name="connsiteY110" fmla="*/ 1766807 h 2743200"/>
              <a:gd name="connsiteX111" fmla="*/ 7759485 w 11324095"/>
              <a:gd name="connsiteY111" fmla="*/ 1766807 h 2743200"/>
              <a:gd name="connsiteX112" fmla="*/ 7759485 w 11324095"/>
              <a:gd name="connsiteY112" fmla="*/ 1839132 h 2743200"/>
              <a:gd name="connsiteX113" fmla="*/ 7790481 w 11324095"/>
              <a:gd name="connsiteY113" fmla="*/ 1839132 h 2743200"/>
              <a:gd name="connsiteX114" fmla="*/ 7790481 w 11324095"/>
              <a:gd name="connsiteY114" fmla="*/ 1916624 h 2743200"/>
              <a:gd name="connsiteX115" fmla="*/ 7904136 w 11324095"/>
              <a:gd name="connsiteY115" fmla="*/ 1916624 h 2743200"/>
              <a:gd name="connsiteX116" fmla="*/ 7904136 w 11324095"/>
              <a:gd name="connsiteY116" fmla="*/ 2014780 h 2743200"/>
              <a:gd name="connsiteX117" fmla="*/ 9588285 w 11324095"/>
              <a:gd name="connsiteY117" fmla="*/ 2014780 h 2743200"/>
              <a:gd name="connsiteX118" fmla="*/ 9588285 w 11324095"/>
              <a:gd name="connsiteY118" fmla="*/ 2164597 h 2743200"/>
              <a:gd name="connsiteX119" fmla="*/ 11081288 w 11324095"/>
              <a:gd name="connsiteY119" fmla="*/ 2164597 h 2743200"/>
              <a:gd name="connsiteX120" fmla="*/ 11081288 w 11324095"/>
              <a:gd name="connsiteY120" fmla="*/ 2743200 h 2743200"/>
              <a:gd name="connsiteX121" fmla="*/ 11324095 w 11324095"/>
              <a:gd name="connsiteY121" fmla="*/ 2743200 h 2743200"/>
              <a:gd name="connsiteX0" fmla="*/ 0 w 11324095"/>
              <a:gd name="connsiteY0" fmla="*/ 0 h 2743200"/>
              <a:gd name="connsiteX1" fmla="*/ 72325 w 11324095"/>
              <a:gd name="connsiteY1" fmla="*/ 0 h 2743200"/>
              <a:gd name="connsiteX2" fmla="*/ 72325 w 11324095"/>
              <a:gd name="connsiteY2" fmla="*/ 51661 h 2743200"/>
              <a:gd name="connsiteX3" fmla="*/ 222142 w 11324095"/>
              <a:gd name="connsiteY3" fmla="*/ 51661 h 2743200"/>
              <a:gd name="connsiteX4" fmla="*/ 222142 w 11324095"/>
              <a:gd name="connsiteY4" fmla="*/ 77491 h 2743200"/>
              <a:gd name="connsiteX5" fmla="*/ 263471 w 11324095"/>
              <a:gd name="connsiteY5" fmla="*/ 77491 h 2743200"/>
              <a:gd name="connsiteX6" fmla="*/ 263471 w 11324095"/>
              <a:gd name="connsiteY6" fmla="*/ 108488 h 2743200"/>
              <a:gd name="connsiteX7" fmla="*/ 588936 w 11324095"/>
              <a:gd name="connsiteY7" fmla="*/ 108488 h 2743200"/>
              <a:gd name="connsiteX8" fmla="*/ 588936 w 11324095"/>
              <a:gd name="connsiteY8" fmla="*/ 139485 h 2743200"/>
              <a:gd name="connsiteX9" fmla="*/ 780081 w 11324095"/>
              <a:gd name="connsiteY9" fmla="*/ 139485 h 2743200"/>
              <a:gd name="connsiteX10" fmla="*/ 780081 w 11324095"/>
              <a:gd name="connsiteY10" fmla="*/ 154983 h 2743200"/>
              <a:gd name="connsiteX11" fmla="*/ 883403 w 11324095"/>
              <a:gd name="connsiteY11" fmla="*/ 154983 h 2743200"/>
              <a:gd name="connsiteX12" fmla="*/ 883403 w 11324095"/>
              <a:gd name="connsiteY12" fmla="*/ 175647 h 2743200"/>
              <a:gd name="connsiteX13" fmla="*/ 950563 w 11324095"/>
              <a:gd name="connsiteY13" fmla="*/ 175647 h 2743200"/>
              <a:gd name="connsiteX14" fmla="*/ 950563 w 11324095"/>
              <a:gd name="connsiteY14" fmla="*/ 201478 h 2743200"/>
              <a:gd name="connsiteX15" fmla="*/ 1162373 w 11324095"/>
              <a:gd name="connsiteY15" fmla="*/ 201478 h 2743200"/>
              <a:gd name="connsiteX16" fmla="*/ 1162373 w 11324095"/>
              <a:gd name="connsiteY16" fmla="*/ 216976 h 2743200"/>
              <a:gd name="connsiteX17" fmla="*/ 1250197 w 11324095"/>
              <a:gd name="connsiteY17" fmla="*/ 216976 h 2743200"/>
              <a:gd name="connsiteX18" fmla="*/ 1250197 w 11324095"/>
              <a:gd name="connsiteY18" fmla="*/ 232475 h 2743200"/>
              <a:gd name="connsiteX19" fmla="*/ 1307024 w 11324095"/>
              <a:gd name="connsiteY19" fmla="*/ 232475 h 2743200"/>
              <a:gd name="connsiteX20" fmla="*/ 1307024 w 11324095"/>
              <a:gd name="connsiteY20" fmla="*/ 268637 h 2743200"/>
              <a:gd name="connsiteX21" fmla="*/ 1472339 w 11324095"/>
              <a:gd name="connsiteY21" fmla="*/ 268637 h 2743200"/>
              <a:gd name="connsiteX22" fmla="*/ 1472339 w 11324095"/>
              <a:gd name="connsiteY22" fmla="*/ 299634 h 2743200"/>
              <a:gd name="connsiteX23" fmla="*/ 1715146 w 11324095"/>
              <a:gd name="connsiteY23" fmla="*/ 299634 h 2743200"/>
              <a:gd name="connsiteX24" fmla="*/ 1715146 w 11324095"/>
              <a:gd name="connsiteY24" fmla="*/ 299634 h 2743200"/>
              <a:gd name="connsiteX25" fmla="*/ 1715146 w 11324095"/>
              <a:gd name="connsiteY25" fmla="*/ 335797 h 2743200"/>
              <a:gd name="connsiteX26" fmla="*/ 1833966 w 11324095"/>
              <a:gd name="connsiteY26" fmla="*/ 335797 h 2743200"/>
              <a:gd name="connsiteX27" fmla="*/ 1895959 w 11324095"/>
              <a:gd name="connsiteY27" fmla="*/ 335797 h 2743200"/>
              <a:gd name="connsiteX28" fmla="*/ 1895959 w 11324095"/>
              <a:gd name="connsiteY28" fmla="*/ 366793 h 2743200"/>
              <a:gd name="connsiteX29" fmla="*/ 1937288 w 11324095"/>
              <a:gd name="connsiteY29" fmla="*/ 366793 h 2743200"/>
              <a:gd name="connsiteX30" fmla="*/ 1937288 w 11324095"/>
              <a:gd name="connsiteY30" fmla="*/ 392624 h 2743200"/>
              <a:gd name="connsiteX31" fmla="*/ 2081939 w 11324095"/>
              <a:gd name="connsiteY31" fmla="*/ 392624 h 2743200"/>
              <a:gd name="connsiteX32" fmla="*/ 2081939 w 11324095"/>
              <a:gd name="connsiteY32" fmla="*/ 423620 h 2743200"/>
              <a:gd name="connsiteX33" fmla="*/ 2128434 w 11324095"/>
              <a:gd name="connsiteY33" fmla="*/ 423620 h 2743200"/>
              <a:gd name="connsiteX34" fmla="*/ 2128434 w 11324095"/>
              <a:gd name="connsiteY34" fmla="*/ 449451 h 2743200"/>
              <a:gd name="connsiteX35" fmla="*/ 2180095 w 11324095"/>
              <a:gd name="connsiteY35" fmla="*/ 449451 h 2743200"/>
              <a:gd name="connsiteX36" fmla="*/ 2180095 w 11324095"/>
              <a:gd name="connsiteY36" fmla="*/ 480447 h 2743200"/>
              <a:gd name="connsiteX37" fmla="*/ 2288583 w 11324095"/>
              <a:gd name="connsiteY37" fmla="*/ 480447 h 2743200"/>
              <a:gd name="connsiteX38" fmla="*/ 2288583 w 11324095"/>
              <a:gd name="connsiteY38" fmla="*/ 516610 h 2743200"/>
              <a:gd name="connsiteX39" fmla="*/ 2288583 w 11324095"/>
              <a:gd name="connsiteY39" fmla="*/ 516610 h 2743200"/>
              <a:gd name="connsiteX40" fmla="*/ 2337661 w 11324095"/>
              <a:gd name="connsiteY40" fmla="*/ 522422 h 2743200"/>
              <a:gd name="connsiteX41" fmla="*/ 2340971 w 11324095"/>
              <a:gd name="connsiteY41" fmla="*/ 563105 h 2743200"/>
              <a:gd name="connsiteX42" fmla="*/ 2371241 w 11324095"/>
              <a:gd name="connsiteY42" fmla="*/ 563105 h 2743200"/>
              <a:gd name="connsiteX43" fmla="*/ 2371241 w 11324095"/>
              <a:gd name="connsiteY43" fmla="*/ 614766 h 2743200"/>
              <a:gd name="connsiteX44" fmla="*/ 2546888 w 11324095"/>
              <a:gd name="connsiteY44" fmla="*/ 614766 h 2743200"/>
              <a:gd name="connsiteX45" fmla="*/ 2546888 w 11324095"/>
              <a:gd name="connsiteY45" fmla="*/ 614766 h 2743200"/>
              <a:gd name="connsiteX46" fmla="*/ 2608881 w 11324095"/>
              <a:gd name="connsiteY46" fmla="*/ 614766 h 2743200"/>
              <a:gd name="connsiteX47" fmla="*/ 2608881 w 11324095"/>
              <a:gd name="connsiteY47" fmla="*/ 640597 h 2743200"/>
              <a:gd name="connsiteX48" fmla="*/ 2608881 w 11324095"/>
              <a:gd name="connsiteY48" fmla="*/ 666427 h 2743200"/>
              <a:gd name="connsiteX49" fmla="*/ 2696705 w 11324095"/>
              <a:gd name="connsiteY49" fmla="*/ 666427 h 2743200"/>
              <a:gd name="connsiteX50" fmla="*/ 2696705 w 11324095"/>
              <a:gd name="connsiteY50" fmla="*/ 687091 h 2743200"/>
              <a:gd name="connsiteX51" fmla="*/ 2763864 w 11324095"/>
              <a:gd name="connsiteY51" fmla="*/ 687091 h 2743200"/>
              <a:gd name="connsiteX52" fmla="*/ 2763864 w 11324095"/>
              <a:gd name="connsiteY52" fmla="*/ 707756 h 2743200"/>
              <a:gd name="connsiteX53" fmla="*/ 2836190 w 11324095"/>
              <a:gd name="connsiteY53" fmla="*/ 707756 h 2743200"/>
              <a:gd name="connsiteX54" fmla="*/ 2836190 w 11324095"/>
              <a:gd name="connsiteY54" fmla="*/ 733586 h 2743200"/>
              <a:gd name="connsiteX55" fmla="*/ 2939512 w 11324095"/>
              <a:gd name="connsiteY55" fmla="*/ 733586 h 2743200"/>
              <a:gd name="connsiteX56" fmla="*/ 2939512 w 11324095"/>
              <a:gd name="connsiteY56" fmla="*/ 774915 h 2743200"/>
              <a:gd name="connsiteX57" fmla="*/ 3068664 w 11324095"/>
              <a:gd name="connsiteY57" fmla="*/ 774915 h 2743200"/>
              <a:gd name="connsiteX58" fmla="*/ 3068664 w 11324095"/>
              <a:gd name="connsiteY58" fmla="*/ 795580 h 2743200"/>
              <a:gd name="connsiteX59" fmla="*/ 3202983 w 11324095"/>
              <a:gd name="connsiteY59" fmla="*/ 795580 h 2743200"/>
              <a:gd name="connsiteX60" fmla="*/ 3202983 w 11324095"/>
              <a:gd name="connsiteY60" fmla="*/ 836908 h 2743200"/>
              <a:gd name="connsiteX61" fmla="*/ 3363132 w 11324095"/>
              <a:gd name="connsiteY61" fmla="*/ 836908 h 2743200"/>
              <a:gd name="connsiteX62" fmla="*/ 3363132 w 11324095"/>
              <a:gd name="connsiteY62" fmla="*/ 873071 h 2743200"/>
              <a:gd name="connsiteX63" fmla="*/ 3512949 w 11324095"/>
              <a:gd name="connsiteY63" fmla="*/ 873071 h 2743200"/>
              <a:gd name="connsiteX64" fmla="*/ 3512949 w 11324095"/>
              <a:gd name="connsiteY64" fmla="*/ 919566 h 2743200"/>
              <a:gd name="connsiteX65" fmla="*/ 3652434 w 11324095"/>
              <a:gd name="connsiteY65" fmla="*/ 919566 h 2743200"/>
              <a:gd name="connsiteX66" fmla="*/ 3652434 w 11324095"/>
              <a:gd name="connsiteY66" fmla="*/ 950563 h 2743200"/>
              <a:gd name="connsiteX67" fmla="*/ 3740258 w 11324095"/>
              <a:gd name="connsiteY67" fmla="*/ 950563 h 2743200"/>
              <a:gd name="connsiteX68" fmla="*/ 3740258 w 11324095"/>
              <a:gd name="connsiteY68" fmla="*/ 971227 h 2743200"/>
              <a:gd name="connsiteX69" fmla="*/ 4003729 w 11324095"/>
              <a:gd name="connsiteY69" fmla="*/ 971227 h 2743200"/>
              <a:gd name="connsiteX70" fmla="*/ 4003729 w 11324095"/>
              <a:gd name="connsiteY70" fmla="*/ 1022888 h 2743200"/>
              <a:gd name="connsiteX71" fmla="*/ 4153546 w 11324095"/>
              <a:gd name="connsiteY71" fmla="*/ 1022888 h 2743200"/>
              <a:gd name="connsiteX72" fmla="*/ 4153546 w 11324095"/>
              <a:gd name="connsiteY72" fmla="*/ 1069383 h 2743200"/>
              <a:gd name="connsiteX73" fmla="*/ 4318861 w 11324095"/>
              <a:gd name="connsiteY73" fmla="*/ 1069383 h 2743200"/>
              <a:gd name="connsiteX74" fmla="*/ 4318861 w 11324095"/>
              <a:gd name="connsiteY74" fmla="*/ 1105546 h 2743200"/>
              <a:gd name="connsiteX75" fmla="*/ 4442847 w 11324095"/>
              <a:gd name="connsiteY75" fmla="*/ 1105546 h 2743200"/>
              <a:gd name="connsiteX76" fmla="*/ 4442847 w 11324095"/>
              <a:gd name="connsiteY76" fmla="*/ 1141708 h 2743200"/>
              <a:gd name="connsiteX77" fmla="*/ 4504841 w 11324095"/>
              <a:gd name="connsiteY77" fmla="*/ 1141708 h 2743200"/>
              <a:gd name="connsiteX78" fmla="*/ 4504841 w 11324095"/>
              <a:gd name="connsiteY78" fmla="*/ 1183037 h 2743200"/>
              <a:gd name="connsiteX79" fmla="*/ 4732149 w 11324095"/>
              <a:gd name="connsiteY79" fmla="*/ 1183037 h 2743200"/>
              <a:gd name="connsiteX80" fmla="*/ 4732149 w 11324095"/>
              <a:gd name="connsiteY80" fmla="*/ 1203702 h 2743200"/>
              <a:gd name="connsiteX81" fmla="*/ 4954292 w 11324095"/>
              <a:gd name="connsiteY81" fmla="*/ 1203702 h 2743200"/>
              <a:gd name="connsiteX82" fmla="*/ 4954292 w 11324095"/>
              <a:gd name="connsiteY82" fmla="*/ 1250197 h 2743200"/>
              <a:gd name="connsiteX83" fmla="*/ 5000786 w 11324095"/>
              <a:gd name="connsiteY83" fmla="*/ 1250197 h 2743200"/>
              <a:gd name="connsiteX84" fmla="*/ 5000786 w 11324095"/>
              <a:gd name="connsiteY84" fmla="*/ 1296691 h 2743200"/>
              <a:gd name="connsiteX85" fmla="*/ 5042115 w 11324095"/>
              <a:gd name="connsiteY85" fmla="*/ 1296691 h 2743200"/>
              <a:gd name="connsiteX86" fmla="*/ 5042115 w 11324095"/>
              <a:gd name="connsiteY86" fmla="*/ 1307024 h 2743200"/>
              <a:gd name="connsiteX87" fmla="*/ 5202264 w 11324095"/>
              <a:gd name="connsiteY87" fmla="*/ 1307024 h 2743200"/>
              <a:gd name="connsiteX88" fmla="*/ 5202264 w 11324095"/>
              <a:gd name="connsiteY88" fmla="*/ 1343186 h 2743200"/>
              <a:gd name="connsiteX89" fmla="*/ 5476068 w 11324095"/>
              <a:gd name="connsiteY89" fmla="*/ 1343186 h 2743200"/>
              <a:gd name="connsiteX90" fmla="*/ 5476068 w 11324095"/>
              <a:gd name="connsiteY90" fmla="*/ 1384515 h 2743200"/>
              <a:gd name="connsiteX91" fmla="*/ 5667214 w 11324095"/>
              <a:gd name="connsiteY91" fmla="*/ 1384515 h 2743200"/>
              <a:gd name="connsiteX92" fmla="*/ 5667214 w 11324095"/>
              <a:gd name="connsiteY92" fmla="*/ 1415512 h 2743200"/>
              <a:gd name="connsiteX93" fmla="*/ 5786034 w 11324095"/>
              <a:gd name="connsiteY93" fmla="*/ 1415512 h 2743200"/>
              <a:gd name="connsiteX94" fmla="*/ 5786034 w 11324095"/>
              <a:gd name="connsiteY94" fmla="*/ 1446508 h 2743200"/>
              <a:gd name="connsiteX95" fmla="*/ 5894522 w 11324095"/>
              <a:gd name="connsiteY95" fmla="*/ 1446508 h 2743200"/>
              <a:gd name="connsiteX96" fmla="*/ 5894522 w 11324095"/>
              <a:gd name="connsiteY96" fmla="*/ 1482671 h 2743200"/>
              <a:gd name="connsiteX97" fmla="*/ 6018508 w 11324095"/>
              <a:gd name="connsiteY97" fmla="*/ 1482671 h 2743200"/>
              <a:gd name="connsiteX98" fmla="*/ 6018508 w 11324095"/>
              <a:gd name="connsiteY98" fmla="*/ 1524000 h 2743200"/>
              <a:gd name="connsiteX99" fmla="*/ 6101166 w 11324095"/>
              <a:gd name="connsiteY99" fmla="*/ 1524000 h 2743200"/>
              <a:gd name="connsiteX100" fmla="*/ 6101166 w 11324095"/>
              <a:gd name="connsiteY100" fmla="*/ 1549830 h 2743200"/>
              <a:gd name="connsiteX101" fmla="*/ 6235485 w 11324095"/>
              <a:gd name="connsiteY101" fmla="*/ 1549830 h 2743200"/>
              <a:gd name="connsiteX102" fmla="*/ 6235485 w 11324095"/>
              <a:gd name="connsiteY102" fmla="*/ 1585993 h 2743200"/>
              <a:gd name="connsiteX103" fmla="*/ 6276814 w 11324095"/>
              <a:gd name="connsiteY103" fmla="*/ 1585993 h 2743200"/>
              <a:gd name="connsiteX104" fmla="*/ 6276814 w 11324095"/>
              <a:gd name="connsiteY104" fmla="*/ 1632488 h 2743200"/>
              <a:gd name="connsiteX105" fmla="*/ 6426630 w 11324095"/>
              <a:gd name="connsiteY105" fmla="*/ 1632488 h 2743200"/>
              <a:gd name="connsiteX106" fmla="*/ 6426630 w 11324095"/>
              <a:gd name="connsiteY106" fmla="*/ 1673817 h 2743200"/>
              <a:gd name="connsiteX107" fmla="*/ 6767593 w 11324095"/>
              <a:gd name="connsiteY107" fmla="*/ 1673817 h 2743200"/>
              <a:gd name="connsiteX108" fmla="*/ 6767593 w 11324095"/>
              <a:gd name="connsiteY108" fmla="*/ 1725478 h 2743200"/>
              <a:gd name="connsiteX109" fmla="*/ 6839919 w 11324095"/>
              <a:gd name="connsiteY109" fmla="*/ 1725478 h 2743200"/>
              <a:gd name="connsiteX110" fmla="*/ 6839919 w 11324095"/>
              <a:gd name="connsiteY110" fmla="*/ 1766807 h 2743200"/>
              <a:gd name="connsiteX111" fmla="*/ 7759485 w 11324095"/>
              <a:gd name="connsiteY111" fmla="*/ 1766807 h 2743200"/>
              <a:gd name="connsiteX112" fmla="*/ 7759485 w 11324095"/>
              <a:gd name="connsiteY112" fmla="*/ 1839132 h 2743200"/>
              <a:gd name="connsiteX113" fmla="*/ 7790481 w 11324095"/>
              <a:gd name="connsiteY113" fmla="*/ 1839132 h 2743200"/>
              <a:gd name="connsiteX114" fmla="*/ 7790481 w 11324095"/>
              <a:gd name="connsiteY114" fmla="*/ 1916624 h 2743200"/>
              <a:gd name="connsiteX115" fmla="*/ 7904136 w 11324095"/>
              <a:gd name="connsiteY115" fmla="*/ 1916624 h 2743200"/>
              <a:gd name="connsiteX116" fmla="*/ 7904136 w 11324095"/>
              <a:gd name="connsiteY116" fmla="*/ 2014780 h 2743200"/>
              <a:gd name="connsiteX117" fmla="*/ 9588285 w 11324095"/>
              <a:gd name="connsiteY117" fmla="*/ 2014780 h 2743200"/>
              <a:gd name="connsiteX118" fmla="*/ 9588285 w 11324095"/>
              <a:gd name="connsiteY118" fmla="*/ 2164597 h 2743200"/>
              <a:gd name="connsiteX119" fmla="*/ 11081288 w 11324095"/>
              <a:gd name="connsiteY119" fmla="*/ 2164597 h 2743200"/>
              <a:gd name="connsiteX120" fmla="*/ 11081288 w 11324095"/>
              <a:gd name="connsiteY120" fmla="*/ 2743200 h 2743200"/>
              <a:gd name="connsiteX121" fmla="*/ 11324095 w 11324095"/>
              <a:gd name="connsiteY121" fmla="*/ 2743200 h 2743200"/>
              <a:gd name="connsiteX0" fmla="*/ 0 w 11324095"/>
              <a:gd name="connsiteY0" fmla="*/ 0 h 2743200"/>
              <a:gd name="connsiteX1" fmla="*/ 72325 w 11324095"/>
              <a:gd name="connsiteY1" fmla="*/ 0 h 2743200"/>
              <a:gd name="connsiteX2" fmla="*/ 72325 w 11324095"/>
              <a:gd name="connsiteY2" fmla="*/ 51661 h 2743200"/>
              <a:gd name="connsiteX3" fmla="*/ 222142 w 11324095"/>
              <a:gd name="connsiteY3" fmla="*/ 51661 h 2743200"/>
              <a:gd name="connsiteX4" fmla="*/ 222142 w 11324095"/>
              <a:gd name="connsiteY4" fmla="*/ 77491 h 2743200"/>
              <a:gd name="connsiteX5" fmla="*/ 263471 w 11324095"/>
              <a:gd name="connsiteY5" fmla="*/ 77491 h 2743200"/>
              <a:gd name="connsiteX6" fmla="*/ 263471 w 11324095"/>
              <a:gd name="connsiteY6" fmla="*/ 108488 h 2743200"/>
              <a:gd name="connsiteX7" fmla="*/ 588936 w 11324095"/>
              <a:gd name="connsiteY7" fmla="*/ 108488 h 2743200"/>
              <a:gd name="connsiteX8" fmla="*/ 588936 w 11324095"/>
              <a:gd name="connsiteY8" fmla="*/ 139485 h 2743200"/>
              <a:gd name="connsiteX9" fmla="*/ 780081 w 11324095"/>
              <a:gd name="connsiteY9" fmla="*/ 139485 h 2743200"/>
              <a:gd name="connsiteX10" fmla="*/ 780081 w 11324095"/>
              <a:gd name="connsiteY10" fmla="*/ 154983 h 2743200"/>
              <a:gd name="connsiteX11" fmla="*/ 883403 w 11324095"/>
              <a:gd name="connsiteY11" fmla="*/ 154983 h 2743200"/>
              <a:gd name="connsiteX12" fmla="*/ 883403 w 11324095"/>
              <a:gd name="connsiteY12" fmla="*/ 175647 h 2743200"/>
              <a:gd name="connsiteX13" fmla="*/ 950563 w 11324095"/>
              <a:gd name="connsiteY13" fmla="*/ 175647 h 2743200"/>
              <a:gd name="connsiteX14" fmla="*/ 950563 w 11324095"/>
              <a:gd name="connsiteY14" fmla="*/ 201478 h 2743200"/>
              <a:gd name="connsiteX15" fmla="*/ 1162373 w 11324095"/>
              <a:gd name="connsiteY15" fmla="*/ 201478 h 2743200"/>
              <a:gd name="connsiteX16" fmla="*/ 1162373 w 11324095"/>
              <a:gd name="connsiteY16" fmla="*/ 216976 h 2743200"/>
              <a:gd name="connsiteX17" fmla="*/ 1250197 w 11324095"/>
              <a:gd name="connsiteY17" fmla="*/ 216976 h 2743200"/>
              <a:gd name="connsiteX18" fmla="*/ 1250197 w 11324095"/>
              <a:gd name="connsiteY18" fmla="*/ 232475 h 2743200"/>
              <a:gd name="connsiteX19" fmla="*/ 1307024 w 11324095"/>
              <a:gd name="connsiteY19" fmla="*/ 232475 h 2743200"/>
              <a:gd name="connsiteX20" fmla="*/ 1307024 w 11324095"/>
              <a:gd name="connsiteY20" fmla="*/ 268637 h 2743200"/>
              <a:gd name="connsiteX21" fmla="*/ 1472339 w 11324095"/>
              <a:gd name="connsiteY21" fmla="*/ 268637 h 2743200"/>
              <a:gd name="connsiteX22" fmla="*/ 1472339 w 11324095"/>
              <a:gd name="connsiteY22" fmla="*/ 299634 h 2743200"/>
              <a:gd name="connsiteX23" fmla="*/ 1715146 w 11324095"/>
              <a:gd name="connsiteY23" fmla="*/ 299634 h 2743200"/>
              <a:gd name="connsiteX24" fmla="*/ 1715146 w 11324095"/>
              <a:gd name="connsiteY24" fmla="*/ 299634 h 2743200"/>
              <a:gd name="connsiteX25" fmla="*/ 1715146 w 11324095"/>
              <a:gd name="connsiteY25" fmla="*/ 335797 h 2743200"/>
              <a:gd name="connsiteX26" fmla="*/ 1833966 w 11324095"/>
              <a:gd name="connsiteY26" fmla="*/ 335797 h 2743200"/>
              <a:gd name="connsiteX27" fmla="*/ 1895959 w 11324095"/>
              <a:gd name="connsiteY27" fmla="*/ 335797 h 2743200"/>
              <a:gd name="connsiteX28" fmla="*/ 1895959 w 11324095"/>
              <a:gd name="connsiteY28" fmla="*/ 366793 h 2743200"/>
              <a:gd name="connsiteX29" fmla="*/ 1937288 w 11324095"/>
              <a:gd name="connsiteY29" fmla="*/ 366793 h 2743200"/>
              <a:gd name="connsiteX30" fmla="*/ 1937288 w 11324095"/>
              <a:gd name="connsiteY30" fmla="*/ 392624 h 2743200"/>
              <a:gd name="connsiteX31" fmla="*/ 2081939 w 11324095"/>
              <a:gd name="connsiteY31" fmla="*/ 392624 h 2743200"/>
              <a:gd name="connsiteX32" fmla="*/ 2081939 w 11324095"/>
              <a:gd name="connsiteY32" fmla="*/ 423620 h 2743200"/>
              <a:gd name="connsiteX33" fmla="*/ 2128434 w 11324095"/>
              <a:gd name="connsiteY33" fmla="*/ 423620 h 2743200"/>
              <a:gd name="connsiteX34" fmla="*/ 2128434 w 11324095"/>
              <a:gd name="connsiteY34" fmla="*/ 449451 h 2743200"/>
              <a:gd name="connsiteX35" fmla="*/ 2180095 w 11324095"/>
              <a:gd name="connsiteY35" fmla="*/ 449451 h 2743200"/>
              <a:gd name="connsiteX36" fmla="*/ 2180095 w 11324095"/>
              <a:gd name="connsiteY36" fmla="*/ 480447 h 2743200"/>
              <a:gd name="connsiteX37" fmla="*/ 2288583 w 11324095"/>
              <a:gd name="connsiteY37" fmla="*/ 480447 h 2743200"/>
              <a:gd name="connsiteX38" fmla="*/ 2288583 w 11324095"/>
              <a:gd name="connsiteY38" fmla="*/ 516610 h 2743200"/>
              <a:gd name="connsiteX39" fmla="*/ 2288583 w 11324095"/>
              <a:gd name="connsiteY39" fmla="*/ 516610 h 2743200"/>
              <a:gd name="connsiteX40" fmla="*/ 2337661 w 11324095"/>
              <a:gd name="connsiteY40" fmla="*/ 522422 h 2743200"/>
              <a:gd name="connsiteX41" fmla="*/ 2333827 w 11324095"/>
              <a:gd name="connsiteY41" fmla="*/ 558342 h 2743200"/>
              <a:gd name="connsiteX42" fmla="*/ 2371241 w 11324095"/>
              <a:gd name="connsiteY42" fmla="*/ 563105 h 2743200"/>
              <a:gd name="connsiteX43" fmla="*/ 2371241 w 11324095"/>
              <a:gd name="connsiteY43" fmla="*/ 614766 h 2743200"/>
              <a:gd name="connsiteX44" fmla="*/ 2546888 w 11324095"/>
              <a:gd name="connsiteY44" fmla="*/ 614766 h 2743200"/>
              <a:gd name="connsiteX45" fmla="*/ 2546888 w 11324095"/>
              <a:gd name="connsiteY45" fmla="*/ 614766 h 2743200"/>
              <a:gd name="connsiteX46" fmla="*/ 2608881 w 11324095"/>
              <a:gd name="connsiteY46" fmla="*/ 614766 h 2743200"/>
              <a:gd name="connsiteX47" fmla="*/ 2608881 w 11324095"/>
              <a:gd name="connsiteY47" fmla="*/ 640597 h 2743200"/>
              <a:gd name="connsiteX48" fmla="*/ 2608881 w 11324095"/>
              <a:gd name="connsiteY48" fmla="*/ 666427 h 2743200"/>
              <a:gd name="connsiteX49" fmla="*/ 2696705 w 11324095"/>
              <a:gd name="connsiteY49" fmla="*/ 666427 h 2743200"/>
              <a:gd name="connsiteX50" fmla="*/ 2696705 w 11324095"/>
              <a:gd name="connsiteY50" fmla="*/ 687091 h 2743200"/>
              <a:gd name="connsiteX51" fmla="*/ 2763864 w 11324095"/>
              <a:gd name="connsiteY51" fmla="*/ 687091 h 2743200"/>
              <a:gd name="connsiteX52" fmla="*/ 2763864 w 11324095"/>
              <a:gd name="connsiteY52" fmla="*/ 707756 h 2743200"/>
              <a:gd name="connsiteX53" fmla="*/ 2836190 w 11324095"/>
              <a:gd name="connsiteY53" fmla="*/ 707756 h 2743200"/>
              <a:gd name="connsiteX54" fmla="*/ 2836190 w 11324095"/>
              <a:gd name="connsiteY54" fmla="*/ 733586 h 2743200"/>
              <a:gd name="connsiteX55" fmla="*/ 2939512 w 11324095"/>
              <a:gd name="connsiteY55" fmla="*/ 733586 h 2743200"/>
              <a:gd name="connsiteX56" fmla="*/ 2939512 w 11324095"/>
              <a:gd name="connsiteY56" fmla="*/ 774915 h 2743200"/>
              <a:gd name="connsiteX57" fmla="*/ 3068664 w 11324095"/>
              <a:gd name="connsiteY57" fmla="*/ 774915 h 2743200"/>
              <a:gd name="connsiteX58" fmla="*/ 3068664 w 11324095"/>
              <a:gd name="connsiteY58" fmla="*/ 795580 h 2743200"/>
              <a:gd name="connsiteX59" fmla="*/ 3202983 w 11324095"/>
              <a:gd name="connsiteY59" fmla="*/ 795580 h 2743200"/>
              <a:gd name="connsiteX60" fmla="*/ 3202983 w 11324095"/>
              <a:gd name="connsiteY60" fmla="*/ 836908 h 2743200"/>
              <a:gd name="connsiteX61" fmla="*/ 3363132 w 11324095"/>
              <a:gd name="connsiteY61" fmla="*/ 836908 h 2743200"/>
              <a:gd name="connsiteX62" fmla="*/ 3363132 w 11324095"/>
              <a:gd name="connsiteY62" fmla="*/ 873071 h 2743200"/>
              <a:gd name="connsiteX63" fmla="*/ 3512949 w 11324095"/>
              <a:gd name="connsiteY63" fmla="*/ 873071 h 2743200"/>
              <a:gd name="connsiteX64" fmla="*/ 3512949 w 11324095"/>
              <a:gd name="connsiteY64" fmla="*/ 919566 h 2743200"/>
              <a:gd name="connsiteX65" fmla="*/ 3652434 w 11324095"/>
              <a:gd name="connsiteY65" fmla="*/ 919566 h 2743200"/>
              <a:gd name="connsiteX66" fmla="*/ 3652434 w 11324095"/>
              <a:gd name="connsiteY66" fmla="*/ 950563 h 2743200"/>
              <a:gd name="connsiteX67" fmla="*/ 3740258 w 11324095"/>
              <a:gd name="connsiteY67" fmla="*/ 950563 h 2743200"/>
              <a:gd name="connsiteX68" fmla="*/ 3740258 w 11324095"/>
              <a:gd name="connsiteY68" fmla="*/ 971227 h 2743200"/>
              <a:gd name="connsiteX69" fmla="*/ 4003729 w 11324095"/>
              <a:gd name="connsiteY69" fmla="*/ 971227 h 2743200"/>
              <a:gd name="connsiteX70" fmla="*/ 4003729 w 11324095"/>
              <a:gd name="connsiteY70" fmla="*/ 1022888 h 2743200"/>
              <a:gd name="connsiteX71" fmla="*/ 4153546 w 11324095"/>
              <a:gd name="connsiteY71" fmla="*/ 1022888 h 2743200"/>
              <a:gd name="connsiteX72" fmla="*/ 4153546 w 11324095"/>
              <a:gd name="connsiteY72" fmla="*/ 1069383 h 2743200"/>
              <a:gd name="connsiteX73" fmla="*/ 4318861 w 11324095"/>
              <a:gd name="connsiteY73" fmla="*/ 1069383 h 2743200"/>
              <a:gd name="connsiteX74" fmla="*/ 4318861 w 11324095"/>
              <a:gd name="connsiteY74" fmla="*/ 1105546 h 2743200"/>
              <a:gd name="connsiteX75" fmla="*/ 4442847 w 11324095"/>
              <a:gd name="connsiteY75" fmla="*/ 1105546 h 2743200"/>
              <a:gd name="connsiteX76" fmla="*/ 4442847 w 11324095"/>
              <a:gd name="connsiteY76" fmla="*/ 1141708 h 2743200"/>
              <a:gd name="connsiteX77" fmla="*/ 4504841 w 11324095"/>
              <a:gd name="connsiteY77" fmla="*/ 1141708 h 2743200"/>
              <a:gd name="connsiteX78" fmla="*/ 4504841 w 11324095"/>
              <a:gd name="connsiteY78" fmla="*/ 1183037 h 2743200"/>
              <a:gd name="connsiteX79" fmla="*/ 4732149 w 11324095"/>
              <a:gd name="connsiteY79" fmla="*/ 1183037 h 2743200"/>
              <a:gd name="connsiteX80" fmla="*/ 4732149 w 11324095"/>
              <a:gd name="connsiteY80" fmla="*/ 1203702 h 2743200"/>
              <a:gd name="connsiteX81" fmla="*/ 4954292 w 11324095"/>
              <a:gd name="connsiteY81" fmla="*/ 1203702 h 2743200"/>
              <a:gd name="connsiteX82" fmla="*/ 4954292 w 11324095"/>
              <a:gd name="connsiteY82" fmla="*/ 1250197 h 2743200"/>
              <a:gd name="connsiteX83" fmla="*/ 5000786 w 11324095"/>
              <a:gd name="connsiteY83" fmla="*/ 1250197 h 2743200"/>
              <a:gd name="connsiteX84" fmla="*/ 5000786 w 11324095"/>
              <a:gd name="connsiteY84" fmla="*/ 1296691 h 2743200"/>
              <a:gd name="connsiteX85" fmla="*/ 5042115 w 11324095"/>
              <a:gd name="connsiteY85" fmla="*/ 1296691 h 2743200"/>
              <a:gd name="connsiteX86" fmla="*/ 5042115 w 11324095"/>
              <a:gd name="connsiteY86" fmla="*/ 1307024 h 2743200"/>
              <a:gd name="connsiteX87" fmla="*/ 5202264 w 11324095"/>
              <a:gd name="connsiteY87" fmla="*/ 1307024 h 2743200"/>
              <a:gd name="connsiteX88" fmla="*/ 5202264 w 11324095"/>
              <a:gd name="connsiteY88" fmla="*/ 1343186 h 2743200"/>
              <a:gd name="connsiteX89" fmla="*/ 5476068 w 11324095"/>
              <a:gd name="connsiteY89" fmla="*/ 1343186 h 2743200"/>
              <a:gd name="connsiteX90" fmla="*/ 5476068 w 11324095"/>
              <a:gd name="connsiteY90" fmla="*/ 1384515 h 2743200"/>
              <a:gd name="connsiteX91" fmla="*/ 5667214 w 11324095"/>
              <a:gd name="connsiteY91" fmla="*/ 1384515 h 2743200"/>
              <a:gd name="connsiteX92" fmla="*/ 5667214 w 11324095"/>
              <a:gd name="connsiteY92" fmla="*/ 1415512 h 2743200"/>
              <a:gd name="connsiteX93" fmla="*/ 5786034 w 11324095"/>
              <a:gd name="connsiteY93" fmla="*/ 1415512 h 2743200"/>
              <a:gd name="connsiteX94" fmla="*/ 5786034 w 11324095"/>
              <a:gd name="connsiteY94" fmla="*/ 1446508 h 2743200"/>
              <a:gd name="connsiteX95" fmla="*/ 5894522 w 11324095"/>
              <a:gd name="connsiteY95" fmla="*/ 1446508 h 2743200"/>
              <a:gd name="connsiteX96" fmla="*/ 5894522 w 11324095"/>
              <a:gd name="connsiteY96" fmla="*/ 1482671 h 2743200"/>
              <a:gd name="connsiteX97" fmla="*/ 6018508 w 11324095"/>
              <a:gd name="connsiteY97" fmla="*/ 1482671 h 2743200"/>
              <a:gd name="connsiteX98" fmla="*/ 6018508 w 11324095"/>
              <a:gd name="connsiteY98" fmla="*/ 1524000 h 2743200"/>
              <a:gd name="connsiteX99" fmla="*/ 6101166 w 11324095"/>
              <a:gd name="connsiteY99" fmla="*/ 1524000 h 2743200"/>
              <a:gd name="connsiteX100" fmla="*/ 6101166 w 11324095"/>
              <a:gd name="connsiteY100" fmla="*/ 1549830 h 2743200"/>
              <a:gd name="connsiteX101" fmla="*/ 6235485 w 11324095"/>
              <a:gd name="connsiteY101" fmla="*/ 1549830 h 2743200"/>
              <a:gd name="connsiteX102" fmla="*/ 6235485 w 11324095"/>
              <a:gd name="connsiteY102" fmla="*/ 1585993 h 2743200"/>
              <a:gd name="connsiteX103" fmla="*/ 6276814 w 11324095"/>
              <a:gd name="connsiteY103" fmla="*/ 1585993 h 2743200"/>
              <a:gd name="connsiteX104" fmla="*/ 6276814 w 11324095"/>
              <a:gd name="connsiteY104" fmla="*/ 1632488 h 2743200"/>
              <a:gd name="connsiteX105" fmla="*/ 6426630 w 11324095"/>
              <a:gd name="connsiteY105" fmla="*/ 1632488 h 2743200"/>
              <a:gd name="connsiteX106" fmla="*/ 6426630 w 11324095"/>
              <a:gd name="connsiteY106" fmla="*/ 1673817 h 2743200"/>
              <a:gd name="connsiteX107" fmla="*/ 6767593 w 11324095"/>
              <a:gd name="connsiteY107" fmla="*/ 1673817 h 2743200"/>
              <a:gd name="connsiteX108" fmla="*/ 6767593 w 11324095"/>
              <a:gd name="connsiteY108" fmla="*/ 1725478 h 2743200"/>
              <a:gd name="connsiteX109" fmla="*/ 6839919 w 11324095"/>
              <a:gd name="connsiteY109" fmla="*/ 1725478 h 2743200"/>
              <a:gd name="connsiteX110" fmla="*/ 6839919 w 11324095"/>
              <a:gd name="connsiteY110" fmla="*/ 1766807 h 2743200"/>
              <a:gd name="connsiteX111" fmla="*/ 7759485 w 11324095"/>
              <a:gd name="connsiteY111" fmla="*/ 1766807 h 2743200"/>
              <a:gd name="connsiteX112" fmla="*/ 7759485 w 11324095"/>
              <a:gd name="connsiteY112" fmla="*/ 1839132 h 2743200"/>
              <a:gd name="connsiteX113" fmla="*/ 7790481 w 11324095"/>
              <a:gd name="connsiteY113" fmla="*/ 1839132 h 2743200"/>
              <a:gd name="connsiteX114" fmla="*/ 7790481 w 11324095"/>
              <a:gd name="connsiteY114" fmla="*/ 1916624 h 2743200"/>
              <a:gd name="connsiteX115" fmla="*/ 7904136 w 11324095"/>
              <a:gd name="connsiteY115" fmla="*/ 1916624 h 2743200"/>
              <a:gd name="connsiteX116" fmla="*/ 7904136 w 11324095"/>
              <a:gd name="connsiteY116" fmla="*/ 2014780 h 2743200"/>
              <a:gd name="connsiteX117" fmla="*/ 9588285 w 11324095"/>
              <a:gd name="connsiteY117" fmla="*/ 2014780 h 2743200"/>
              <a:gd name="connsiteX118" fmla="*/ 9588285 w 11324095"/>
              <a:gd name="connsiteY118" fmla="*/ 2164597 h 2743200"/>
              <a:gd name="connsiteX119" fmla="*/ 11081288 w 11324095"/>
              <a:gd name="connsiteY119" fmla="*/ 2164597 h 2743200"/>
              <a:gd name="connsiteX120" fmla="*/ 11081288 w 11324095"/>
              <a:gd name="connsiteY120" fmla="*/ 2743200 h 2743200"/>
              <a:gd name="connsiteX121" fmla="*/ 11324095 w 11324095"/>
              <a:gd name="connsiteY121" fmla="*/ 2743200 h 2743200"/>
              <a:gd name="connsiteX0" fmla="*/ 0 w 11324095"/>
              <a:gd name="connsiteY0" fmla="*/ 0 h 2743200"/>
              <a:gd name="connsiteX1" fmla="*/ 72325 w 11324095"/>
              <a:gd name="connsiteY1" fmla="*/ 0 h 2743200"/>
              <a:gd name="connsiteX2" fmla="*/ 72325 w 11324095"/>
              <a:gd name="connsiteY2" fmla="*/ 51661 h 2743200"/>
              <a:gd name="connsiteX3" fmla="*/ 222142 w 11324095"/>
              <a:gd name="connsiteY3" fmla="*/ 51661 h 2743200"/>
              <a:gd name="connsiteX4" fmla="*/ 222142 w 11324095"/>
              <a:gd name="connsiteY4" fmla="*/ 77491 h 2743200"/>
              <a:gd name="connsiteX5" fmla="*/ 263471 w 11324095"/>
              <a:gd name="connsiteY5" fmla="*/ 77491 h 2743200"/>
              <a:gd name="connsiteX6" fmla="*/ 263471 w 11324095"/>
              <a:gd name="connsiteY6" fmla="*/ 108488 h 2743200"/>
              <a:gd name="connsiteX7" fmla="*/ 588936 w 11324095"/>
              <a:gd name="connsiteY7" fmla="*/ 108488 h 2743200"/>
              <a:gd name="connsiteX8" fmla="*/ 588936 w 11324095"/>
              <a:gd name="connsiteY8" fmla="*/ 139485 h 2743200"/>
              <a:gd name="connsiteX9" fmla="*/ 780081 w 11324095"/>
              <a:gd name="connsiteY9" fmla="*/ 139485 h 2743200"/>
              <a:gd name="connsiteX10" fmla="*/ 780081 w 11324095"/>
              <a:gd name="connsiteY10" fmla="*/ 154983 h 2743200"/>
              <a:gd name="connsiteX11" fmla="*/ 883403 w 11324095"/>
              <a:gd name="connsiteY11" fmla="*/ 154983 h 2743200"/>
              <a:gd name="connsiteX12" fmla="*/ 883403 w 11324095"/>
              <a:gd name="connsiteY12" fmla="*/ 175647 h 2743200"/>
              <a:gd name="connsiteX13" fmla="*/ 950563 w 11324095"/>
              <a:gd name="connsiteY13" fmla="*/ 175647 h 2743200"/>
              <a:gd name="connsiteX14" fmla="*/ 950563 w 11324095"/>
              <a:gd name="connsiteY14" fmla="*/ 201478 h 2743200"/>
              <a:gd name="connsiteX15" fmla="*/ 1162373 w 11324095"/>
              <a:gd name="connsiteY15" fmla="*/ 201478 h 2743200"/>
              <a:gd name="connsiteX16" fmla="*/ 1162373 w 11324095"/>
              <a:gd name="connsiteY16" fmla="*/ 216976 h 2743200"/>
              <a:gd name="connsiteX17" fmla="*/ 1250197 w 11324095"/>
              <a:gd name="connsiteY17" fmla="*/ 216976 h 2743200"/>
              <a:gd name="connsiteX18" fmla="*/ 1250197 w 11324095"/>
              <a:gd name="connsiteY18" fmla="*/ 232475 h 2743200"/>
              <a:gd name="connsiteX19" fmla="*/ 1307024 w 11324095"/>
              <a:gd name="connsiteY19" fmla="*/ 232475 h 2743200"/>
              <a:gd name="connsiteX20" fmla="*/ 1307024 w 11324095"/>
              <a:gd name="connsiteY20" fmla="*/ 268637 h 2743200"/>
              <a:gd name="connsiteX21" fmla="*/ 1472339 w 11324095"/>
              <a:gd name="connsiteY21" fmla="*/ 268637 h 2743200"/>
              <a:gd name="connsiteX22" fmla="*/ 1472339 w 11324095"/>
              <a:gd name="connsiteY22" fmla="*/ 299634 h 2743200"/>
              <a:gd name="connsiteX23" fmla="*/ 1715146 w 11324095"/>
              <a:gd name="connsiteY23" fmla="*/ 299634 h 2743200"/>
              <a:gd name="connsiteX24" fmla="*/ 1715146 w 11324095"/>
              <a:gd name="connsiteY24" fmla="*/ 299634 h 2743200"/>
              <a:gd name="connsiteX25" fmla="*/ 1715146 w 11324095"/>
              <a:gd name="connsiteY25" fmla="*/ 335797 h 2743200"/>
              <a:gd name="connsiteX26" fmla="*/ 1833966 w 11324095"/>
              <a:gd name="connsiteY26" fmla="*/ 335797 h 2743200"/>
              <a:gd name="connsiteX27" fmla="*/ 1895959 w 11324095"/>
              <a:gd name="connsiteY27" fmla="*/ 335797 h 2743200"/>
              <a:gd name="connsiteX28" fmla="*/ 1895959 w 11324095"/>
              <a:gd name="connsiteY28" fmla="*/ 366793 h 2743200"/>
              <a:gd name="connsiteX29" fmla="*/ 1937288 w 11324095"/>
              <a:gd name="connsiteY29" fmla="*/ 366793 h 2743200"/>
              <a:gd name="connsiteX30" fmla="*/ 1937288 w 11324095"/>
              <a:gd name="connsiteY30" fmla="*/ 392624 h 2743200"/>
              <a:gd name="connsiteX31" fmla="*/ 2081939 w 11324095"/>
              <a:gd name="connsiteY31" fmla="*/ 392624 h 2743200"/>
              <a:gd name="connsiteX32" fmla="*/ 2081939 w 11324095"/>
              <a:gd name="connsiteY32" fmla="*/ 423620 h 2743200"/>
              <a:gd name="connsiteX33" fmla="*/ 2128434 w 11324095"/>
              <a:gd name="connsiteY33" fmla="*/ 423620 h 2743200"/>
              <a:gd name="connsiteX34" fmla="*/ 2128434 w 11324095"/>
              <a:gd name="connsiteY34" fmla="*/ 449451 h 2743200"/>
              <a:gd name="connsiteX35" fmla="*/ 2180095 w 11324095"/>
              <a:gd name="connsiteY35" fmla="*/ 449451 h 2743200"/>
              <a:gd name="connsiteX36" fmla="*/ 2180095 w 11324095"/>
              <a:gd name="connsiteY36" fmla="*/ 480447 h 2743200"/>
              <a:gd name="connsiteX37" fmla="*/ 2288583 w 11324095"/>
              <a:gd name="connsiteY37" fmla="*/ 480447 h 2743200"/>
              <a:gd name="connsiteX38" fmla="*/ 2288583 w 11324095"/>
              <a:gd name="connsiteY38" fmla="*/ 516610 h 2743200"/>
              <a:gd name="connsiteX39" fmla="*/ 2288583 w 11324095"/>
              <a:gd name="connsiteY39" fmla="*/ 516610 h 2743200"/>
              <a:gd name="connsiteX40" fmla="*/ 2337661 w 11324095"/>
              <a:gd name="connsiteY40" fmla="*/ 522422 h 2743200"/>
              <a:gd name="connsiteX41" fmla="*/ 2333827 w 11324095"/>
              <a:gd name="connsiteY41" fmla="*/ 558342 h 2743200"/>
              <a:gd name="connsiteX42" fmla="*/ 2371241 w 11324095"/>
              <a:gd name="connsiteY42" fmla="*/ 563105 h 2743200"/>
              <a:gd name="connsiteX43" fmla="*/ 2371241 w 11324095"/>
              <a:gd name="connsiteY43" fmla="*/ 614766 h 2743200"/>
              <a:gd name="connsiteX44" fmla="*/ 2546888 w 11324095"/>
              <a:gd name="connsiteY44" fmla="*/ 614766 h 2743200"/>
              <a:gd name="connsiteX45" fmla="*/ 2546888 w 11324095"/>
              <a:gd name="connsiteY45" fmla="*/ 614766 h 2743200"/>
              <a:gd name="connsiteX46" fmla="*/ 2544587 w 11324095"/>
              <a:gd name="connsiteY46" fmla="*/ 640959 h 2743200"/>
              <a:gd name="connsiteX47" fmla="*/ 2608881 w 11324095"/>
              <a:gd name="connsiteY47" fmla="*/ 640597 h 2743200"/>
              <a:gd name="connsiteX48" fmla="*/ 2608881 w 11324095"/>
              <a:gd name="connsiteY48" fmla="*/ 666427 h 2743200"/>
              <a:gd name="connsiteX49" fmla="*/ 2696705 w 11324095"/>
              <a:gd name="connsiteY49" fmla="*/ 666427 h 2743200"/>
              <a:gd name="connsiteX50" fmla="*/ 2696705 w 11324095"/>
              <a:gd name="connsiteY50" fmla="*/ 687091 h 2743200"/>
              <a:gd name="connsiteX51" fmla="*/ 2763864 w 11324095"/>
              <a:gd name="connsiteY51" fmla="*/ 687091 h 2743200"/>
              <a:gd name="connsiteX52" fmla="*/ 2763864 w 11324095"/>
              <a:gd name="connsiteY52" fmla="*/ 707756 h 2743200"/>
              <a:gd name="connsiteX53" fmla="*/ 2836190 w 11324095"/>
              <a:gd name="connsiteY53" fmla="*/ 707756 h 2743200"/>
              <a:gd name="connsiteX54" fmla="*/ 2836190 w 11324095"/>
              <a:gd name="connsiteY54" fmla="*/ 733586 h 2743200"/>
              <a:gd name="connsiteX55" fmla="*/ 2939512 w 11324095"/>
              <a:gd name="connsiteY55" fmla="*/ 733586 h 2743200"/>
              <a:gd name="connsiteX56" fmla="*/ 2939512 w 11324095"/>
              <a:gd name="connsiteY56" fmla="*/ 774915 h 2743200"/>
              <a:gd name="connsiteX57" fmla="*/ 3068664 w 11324095"/>
              <a:gd name="connsiteY57" fmla="*/ 774915 h 2743200"/>
              <a:gd name="connsiteX58" fmla="*/ 3068664 w 11324095"/>
              <a:gd name="connsiteY58" fmla="*/ 795580 h 2743200"/>
              <a:gd name="connsiteX59" fmla="*/ 3202983 w 11324095"/>
              <a:gd name="connsiteY59" fmla="*/ 795580 h 2743200"/>
              <a:gd name="connsiteX60" fmla="*/ 3202983 w 11324095"/>
              <a:gd name="connsiteY60" fmla="*/ 836908 h 2743200"/>
              <a:gd name="connsiteX61" fmla="*/ 3363132 w 11324095"/>
              <a:gd name="connsiteY61" fmla="*/ 836908 h 2743200"/>
              <a:gd name="connsiteX62" fmla="*/ 3363132 w 11324095"/>
              <a:gd name="connsiteY62" fmla="*/ 873071 h 2743200"/>
              <a:gd name="connsiteX63" fmla="*/ 3512949 w 11324095"/>
              <a:gd name="connsiteY63" fmla="*/ 873071 h 2743200"/>
              <a:gd name="connsiteX64" fmla="*/ 3512949 w 11324095"/>
              <a:gd name="connsiteY64" fmla="*/ 919566 h 2743200"/>
              <a:gd name="connsiteX65" fmla="*/ 3652434 w 11324095"/>
              <a:gd name="connsiteY65" fmla="*/ 919566 h 2743200"/>
              <a:gd name="connsiteX66" fmla="*/ 3652434 w 11324095"/>
              <a:gd name="connsiteY66" fmla="*/ 950563 h 2743200"/>
              <a:gd name="connsiteX67" fmla="*/ 3740258 w 11324095"/>
              <a:gd name="connsiteY67" fmla="*/ 950563 h 2743200"/>
              <a:gd name="connsiteX68" fmla="*/ 3740258 w 11324095"/>
              <a:gd name="connsiteY68" fmla="*/ 971227 h 2743200"/>
              <a:gd name="connsiteX69" fmla="*/ 4003729 w 11324095"/>
              <a:gd name="connsiteY69" fmla="*/ 971227 h 2743200"/>
              <a:gd name="connsiteX70" fmla="*/ 4003729 w 11324095"/>
              <a:gd name="connsiteY70" fmla="*/ 1022888 h 2743200"/>
              <a:gd name="connsiteX71" fmla="*/ 4153546 w 11324095"/>
              <a:gd name="connsiteY71" fmla="*/ 1022888 h 2743200"/>
              <a:gd name="connsiteX72" fmla="*/ 4153546 w 11324095"/>
              <a:gd name="connsiteY72" fmla="*/ 1069383 h 2743200"/>
              <a:gd name="connsiteX73" fmla="*/ 4318861 w 11324095"/>
              <a:gd name="connsiteY73" fmla="*/ 1069383 h 2743200"/>
              <a:gd name="connsiteX74" fmla="*/ 4318861 w 11324095"/>
              <a:gd name="connsiteY74" fmla="*/ 1105546 h 2743200"/>
              <a:gd name="connsiteX75" fmla="*/ 4442847 w 11324095"/>
              <a:gd name="connsiteY75" fmla="*/ 1105546 h 2743200"/>
              <a:gd name="connsiteX76" fmla="*/ 4442847 w 11324095"/>
              <a:gd name="connsiteY76" fmla="*/ 1141708 h 2743200"/>
              <a:gd name="connsiteX77" fmla="*/ 4504841 w 11324095"/>
              <a:gd name="connsiteY77" fmla="*/ 1141708 h 2743200"/>
              <a:gd name="connsiteX78" fmla="*/ 4504841 w 11324095"/>
              <a:gd name="connsiteY78" fmla="*/ 1183037 h 2743200"/>
              <a:gd name="connsiteX79" fmla="*/ 4732149 w 11324095"/>
              <a:gd name="connsiteY79" fmla="*/ 1183037 h 2743200"/>
              <a:gd name="connsiteX80" fmla="*/ 4732149 w 11324095"/>
              <a:gd name="connsiteY80" fmla="*/ 1203702 h 2743200"/>
              <a:gd name="connsiteX81" fmla="*/ 4954292 w 11324095"/>
              <a:gd name="connsiteY81" fmla="*/ 1203702 h 2743200"/>
              <a:gd name="connsiteX82" fmla="*/ 4954292 w 11324095"/>
              <a:gd name="connsiteY82" fmla="*/ 1250197 h 2743200"/>
              <a:gd name="connsiteX83" fmla="*/ 5000786 w 11324095"/>
              <a:gd name="connsiteY83" fmla="*/ 1250197 h 2743200"/>
              <a:gd name="connsiteX84" fmla="*/ 5000786 w 11324095"/>
              <a:gd name="connsiteY84" fmla="*/ 1296691 h 2743200"/>
              <a:gd name="connsiteX85" fmla="*/ 5042115 w 11324095"/>
              <a:gd name="connsiteY85" fmla="*/ 1296691 h 2743200"/>
              <a:gd name="connsiteX86" fmla="*/ 5042115 w 11324095"/>
              <a:gd name="connsiteY86" fmla="*/ 1307024 h 2743200"/>
              <a:gd name="connsiteX87" fmla="*/ 5202264 w 11324095"/>
              <a:gd name="connsiteY87" fmla="*/ 1307024 h 2743200"/>
              <a:gd name="connsiteX88" fmla="*/ 5202264 w 11324095"/>
              <a:gd name="connsiteY88" fmla="*/ 1343186 h 2743200"/>
              <a:gd name="connsiteX89" fmla="*/ 5476068 w 11324095"/>
              <a:gd name="connsiteY89" fmla="*/ 1343186 h 2743200"/>
              <a:gd name="connsiteX90" fmla="*/ 5476068 w 11324095"/>
              <a:gd name="connsiteY90" fmla="*/ 1384515 h 2743200"/>
              <a:gd name="connsiteX91" fmla="*/ 5667214 w 11324095"/>
              <a:gd name="connsiteY91" fmla="*/ 1384515 h 2743200"/>
              <a:gd name="connsiteX92" fmla="*/ 5667214 w 11324095"/>
              <a:gd name="connsiteY92" fmla="*/ 1415512 h 2743200"/>
              <a:gd name="connsiteX93" fmla="*/ 5786034 w 11324095"/>
              <a:gd name="connsiteY93" fmla="*/ 1415512 h 2743200"/>
              <a:gd name="connsiteX94" fmla="*/ 5786034 w 11324095"/>
              <a:gd name="connsiteY94" fmla="*/ 1446508 h 2743200"/>
              <a:gd name="connsiteX95" fmla="*/ 5894522 w 11324095"/>
              <a:gd name="connsiteY95" fmla="*/ 1446508 h 2743200"/>
              <a:gd name="connsiteX96" fmla="*/ 5894522 w 11324095"/>
              <a:gd name="connsiteY96" fmla="*/ 1482671 h 2743200"/>
              <a:gd name="connsiteX97" fmla="*/ 6018508 w 11324095"/>
              <a:gd name="connsiteY97" fmla="*/ 1482671 h 2743200"/>
              <a:gd name="connsiteX98" fmla="*/ 6018508 w 11324095"/>
              <a:gd name="connsiteY98" fmla="*/ 1524000 h 2743200"/>
              <a:gd name="connsiteX99" fmla="*/ 6101166 w 11324095"/>
              <a:gd name="connsiteY99" fmla="*/ 1524000 h 2743200"/>
              <a:gd name="connsiteX100" fmla="*/ 6101166 w 11324095"/>
              <a:gd name="connsiteY100" fmla="*/ 1549830 h 2743200"/>
              <a:gd name="connsiteX101" fmla="*/ 6235485 w 11324095"/>
              <a:gd name="connsiteY101" fmla="*/ 1549830 h 2743200"/>
              <a:gd name="connsiteX102" fmla="*/ 6235485 w 11324095"/>
              <a:gd name="connsiteY102" fmla="*/ 1585993 h 2743200"/>
              <a:gd name="connsiteX103" fmla="*/ 6276814 w 11324095"/>
              <a:gd name="connsiteY103" fmla="*/ 1585993 h 2743200"/>
              <a:gd name="connsiteX104" fmla="*/ 6276814 w 11324095"/>
              <a:gd name="connsiteY104" fmla="*/ 1632488 h 2743200"/>
              <a:gd name="connsiteX105" fmla="*/ 6426630 w 11324095"/>
              <a:gd name="connsiteY105" fmla="*/ 1632488 h 2743200"/>
              <a:gd name="connsiteX106" fmla="*/ 6426630 w 11324095"/>
              <a:gd name="connsiteY106" fmla="*/ 1673817 h 2743200"/>
              <a:gd name="connsiteX107" fmla="*/ 6767593 w 11324095"/>
              <a:gd name="connsiteY107" fmla="*/ 1673817 h 2743200"/>
              <a:gd name="connsiteX108" fmla="*/ 6767593 w 11324095"/>
              <a:gd name="connsiteY108" fmla="*/ 1725478 h 2743200"/>
              <a:gd name="connsiteX109" fmla="*/ 6839919 w 11324095"/>
              <a:gd name="connsiteY109" fmla="*/ 1725478 h 2743200"/>
              <a:gd name="connsiteX110" fmla="*/ 6839919 w 11324095"/>
              <a:gd name="connsiteY110" fmla="*/ 1766807 h 2743200"/>
              <a:gd name="connsiteX111" fmla="*/ 7759485 w 11324095"/>
              <a:gd name="connsiteY111" fmla="*/ 1766807 h 2743200"/>
              <a:gd name="connsiteX112" fmla="*/ 7759485 w 11324095"/>
              <a:gd name="connsiteY112" fmla="*/ 1839132 h 2743200"/>
              <a:gd name="connsiteX113" fmla="*/ 7790481 w 11324095"/>
              <a:gd name="connsiteY113" fmla="*/ 1839132 h 2743200"/>
              <a:gd name="connsiteX114" fmla="*/ 7790481 w 11324095"/>
              <a:gd name="connsiteY114" fmla="*/ 1916624 h 2743200"/>
              <a:gd name="connsiteX115" fmla="*/ 7904136 w 11324095"/>
              <a:gd name="connsiteY115" fmla="*/ 1916624 h 2743200"/>
              <a:gd name="connsiteX116" fmla="*/ 7904136 w 11324095"/>
              <a:gd name="connsiteY116" fmla="*/ 2014780 h 2743200"/>
              <a:gd name="connsiteX117" fmla="*/ 9588285 w 11324095"/>
              <a:gd name="connsiteY117" fmla="*/ 2014780 h 2743200"/>
              <a:gd name="connsiteX118" fmla="*/ 9588285 w 11324095"/>
              <a:gd name="connsiteY118" fmla="*/ 2164597 h 2743200"/>
              <a:gd name="connsiteX119" fmla="*/ 11081288 w 11324095"/>
              <a:gd name="connsiteY119" fmla="*/ 2164597 h 2743200"/>
              <a:gd name="connsiteX120" fmla="*/ 11081288 w 11324095"/>
              <a:gd name="connsiteY120" fmla="*/ 2743200 h 2743200"/>
              <a:gd name="connsiteX121" fmla="*/ 11324095 w 11324095"/>
              <a:gd name="connsiteY121" fmla="*/ 2743200 h 2743200"/>
              <a:gd name="connsiteX0" fmla="*/ 0 w 11324095"/>
              <a:gd name="connsiteY0" fmla="*/ 0 h 2743200"/>
              <a:gd name="connsiteX1" fmla="*/ 72325 w 11324095"/>
              <a:gd name="connsiteY1" fmla="*/ 0 h 2743200"/>
              <a:gd name="connsiteX2" fmla="*/ 72325 w 11324095"/>
              <a:gd name="connsiteY2" fmla="*/ 51661 h 2743200"/>
              <a:gd name="connsiteX3" fmla="*/ 222142 w 11324095"/>
              <a:gd name="connsiteY3" fmla="*/ 51661 h 2743200"/>
              <a:gd name="connsiteX4" fmla="*/ 222142 w 11324095"/>
              <a:gd name="connsiteY4" fmla="*/ 77491 h 2743200"/>
              <a:gd name="connsiteX5" fmla="*/ 263471 w 11324095"/>
              <a:gd name="connsiteY5" fmla="*/ 77491 h 2743200"/>
              <a:gd name="connsiteX6" fmla="*/ 263471 w 11324095"/>
              <a:gd name="connsiteY6" fmla="*/ 108488 h 2743200"/>
              <a:gd name="connsiteX7" fmla="*/ 588936 w 11324095"/>
              <a:gd name="connsiteY7" fmla="*/ 108488 h 2743200"/>
              <a:gd name="connsiteX8" fmla="*/ 588936 w 11324095"/>
              <a:gd name="connsiteY8" fmla="*/ 139485 h 2743200"/>
              <a:gd name="connsiteX9" fmla="*/ 780081 w 11324095"/>
              <a:gd name="connsiteY9" fmla="*/ 139485 h 2743200"/>
              <a:gd name="connsiteX10" fmla="*/ 780081 w 11324095"/>
              <a:gd name="connsiteY10" fmla="*/ 154983 h 2743200"/>
              <a:gd name="connsiteX11" fmla="*/ 883403 w 11324095"/>
              <a:gd name="connsiteY11" fmla="*/ 154983 h 2743200"/>
              <a:gd name="connsiteX12" fmla="*/ 883403 w 11324095"/>
              <a:gd name="connsiteY12" fmla="*/ 175647 h 2743200"/>
              <a:gd name="connsiteX13" fmla="*/ 950563 w 11324095"/>
              <a:gd name="connsiteY13" fmla="*/ 175647 h 2743200"/>
              <a:gd name="connsiteX14" fmla="*/ 950563 w 11324095"/>
              <a:gd name="connsiteY14" fmla="*/ 201478 h 2743200"/>
              <a:gd name="connsiteX15" fmla="*/ 1162373 w 11324095"/>
              <a:gd name="connsiteY15" fmla="*/ 201478 h 2743200"/>
              <a:gd name="connsiteX16" fmla="*/ 1162373 w 11324095"/>
              <a:gd name="connsiteY16" fmla="*/ 216976 h 2743200"/>
              <a:gd name="connsiteX17" fmla="*/ 1250197 w 11324095"/>
              <a:gd name="connsiteY17" fmla="*/ 216976 h 2743200"/>
              <a:gd name="connsiteX18" fmla="*/ 1250197 w 11324095"/>
              <a:gd name="connsiteY18" fmla="*/ 232475 h 2743200"/>
              <a:gd name="connsiteX19" fmla="*/ 1307024 w 11324095"/>
              <a:gd name="connsiteY19" fmla="*/ 232475 h 2743200"/>
              <a:gd name="connsiteX20" fmla="*/ 1307024 w 11324095"/>
              <a:gd name="connsiteY20" fmla="*/ 268637 h 2743200"/>
              <a:gd name="connsiteX21" fmla="*/ 1472339 w 11324095"/>
              <a:gd name="connsiteY21" fmla="*/ 268637 h 2743200"/>
              <a:gd name="connsiteX22" fmla="*/ 1472339 w 11324095"/>
              <a:gd name="connsiteY22" fmla="*/ 299634 h 2743200"/>
              <a:gd name="connsiteX23" fmla="*/ 1715146 w 11324095"/>
              <a:gd name="connsiteY23" fmla="*/ 299634 h 2743200"/>
              <a:gd name="connsiteX24" fmla="*/ 1715146 w 11324095"/>
              <a:gd name="connsiteY24" fmla="*/ 299634 h 2743200"/>
              <a:gd name="connsiteX25" fmla="*/ 1715146 w 11324095"/>
              <a:gd name="connsiteY25" fmla="*/ 335797 h 2743200"/>
              <a:gd name="connsiteX26" fmla="*/ 1833966 w 11324095"/>
              <a:gd name="connsiteY26" fmla="*/ 335797 h 2743200"/>
              <a:gd name="connsiteX27" fmla="*/ 1895959 w 11324095"/>
              <a:gd name="connsiteY27" fmla="*/ 335797 h 2743200"/>
              <a:gd name="connsiteX28" fmla="*/ 1895959 w 11324095"/>
              <a:gd name="connsiteY28" fmla="*/ 366793 h 2743200"/>
              <a:gd name="connsiteX29" fmla="*/ 1937288 w 11324095"/>
              <a:gd name="connsiteY29" fmla="*/ 366793 h 2743200"/>
              <a:gd name="connsiteX30" fmla="*/ 1937288 w 11324095"/>
              <a:gd name="connsiteY30" fmla="*/ 392624 h 2743200"/>
              <a:gd name="connsiteX31" fmla="*/ 2081939 w 11324095"/>
              <a:gd name="connsiteY31" fmla="*/ 392624 h 2743200"/>
              <a:gd name="connsiteX32" fmla="*/ 2081939 w 11324095"/>
              <a:gd name="connsiteY32" fmla="*/ 423620 h 2743200"/>
              <a:gd name="connsiteX33" fmla="*/ 2128434 w 11324095"/>
              <a:gd name="connsiteY33" fmla="*/ 423620 h 2743200"/>
              <a:gd name="connsiteX34" fmla="*/ 2128434 w 11324095"/>
              <a:gd name="connsiteY34" fmla="*/ 449451 h 2743200"/>
              <a:gd name="connsiteX35" fmla="*/ 2180095 w 11324095"/>
              <a:gd name="connsiteY35" fmla="*/ 449451 h 2743200"/>
              <a:gd name="connsiteX36" fmla="*/ 2180095 w 11324095"/>
              <a:gd name="connsiteY36" fmla="*/ 480447 h 2743200"/>
              <a:gd name="connsiteX37" fmla="*/ 2288583 w 11324095"/>
              <a:gd name="connsiteY37" fmla="*/ 480447 h 2743200"/>
              <a:gd name="connsiteX38" fmla="*/ 2288583 w 11324095"/>
              <a:gd name="connsiteY38" fmla="*/ 516610 h 2743200"/>
              <a:gd name="connsiteX39" fmla="*/ 2288583 w 11324095"/>
              <a:gd name="connsiteY39" fmla="*/ 516610 h 2743200"/>
              <a:gd name="connsiteX40" fmla="*/ 2337661 w 11324095"/>
              <a:gd name="connsiteY40" fmla="*/ 522422 h 2743200"/>
              <a:gd name="connsiteX41" fmla="*/ 2333827 w 11324095"/>
              <a:gd name="connsiteY41" fmla="*/ 558342 h 2743200"/>
              <a:gd name="connsiteX42" fmla="*/ 2371241 w 11324095"/>
              <a:gd name="connsiteY42" fmla="*/ 563105 h 2743200"/>
              <a:gd name="connsiteX43" fmla="*/ 2371241 w 11324095"/>
              <a:gd name="connsiteY43" fmla="*/ 614766 h 2743200"/>
              <a:gd name="connsiteX44" fmla="*/ 2546888 w 11324095"/>
              <a:gd name="connsiteY44" fmla="*/ 614766 h 2743200"/>
              <a:gd name="connsiteX45" fmla="*/ 2546888 w 11324095"/>
              <a:gd name="connsiteY45" fmla="*/ 614766 h 2743200"/>
              <a:gd name="connsiteX46" fmla="*/ 2544587 w 11324095"/>
              <a:gd name="connsiteY46" fmla="*/ 640959 h 2743200"/>
              <a:gd name="connsiteX47" fmla="*/ 2608881 w 11324095"/>
              <a:gd name="connsiteY47" fmla="*/ 640597 h 2743200"/>
              <a:gd name="connsiteX48" fmla="*/ 2608881 w 11324095"/>
              <a:gd name="connsiteY48" fmla="*/ 666427 h 2743200"/>
              <a:gd name="connsiteX49" fmla="*/ 2696705 w 11324095"/>
              <a:gd name="connsiteY49" fmla="*/ 666427 h 2743200"/>
              <a:gd name="connsiteX50" fmla="*/ 2696705 w 11324095"/>
              <a:gd name="connsiteY50" fmla="*/ 687091 h 2743200"/>
              <a:gd name="connsiteX51" fmla="*/ 2763864 w 11324095"/>
              <a:gd name="connsiteY51" fmla="*/ 687091 h 2743200"/>
              <a:gd name="connsiteX52" fmla="*/ 2763864 w 11324095"/>
              <a:gd name="connsiteY52" fmla="*/ 707756 h 2743200"/>
              <a:gd name="connsiteX53" fmla="*/ 2836190 w 11324095"/>
              <a:gd name="connsiteY53" fmla="*/ 707756 h 2743200"/>
              <a:gd name="connsiteX54" fmla="*/ 2836190 w 11324095"/>
              <a:gd name="connsiteY54" fmla="*/ 733586 h 2743200"/>
              <a:gd name="connsiteX55" fmla="*/ 2939512 w 11324095"/>
              <a:gd name="connsiteY55" fmla="*/ 733586 h 2743200"/>
              <a:gd name="connsiteX56" fmla="*/ 2939512 w 11324095"/>
              <a:gd name="connsiteY56" fmla="*/ 774915 h 2743200"/>
              <a:gd name="connsiteX57" fmla="*/ 3068664 w 11324095"/>
              <a:gd name="connsiteY57" fmla="*/ 774915 h 2743200"/>
              <a:gd name="connsiteX58" fmla="*/ 3068664 w 11324095"/>
              <a:gd name="connsiteY58" fmla="*/ 795580 h 2743200"/>
              <a:gd name="connsiteX59" fmla="*/ 3202983 w 11324095"/>
              <a:gd name="connsiteY59" fmla="*/ 795580 h 2743200"/>
              <a:gd name="connsiteX60" fmla="*/ 3202983 w 11324095"/>
              <a:gd name="connsiteY60" fmla="*/ 836908 h 2743200"/>
              <a:gd name="connsiteX61" fmla="*/ 3363132 w 11324095"/>
              <a:gd name="connsiteY61" fmla="*/ 836908 h 2743200"/>
              <a:gd name="connsiteX62" fmla="*/ 3363132 w 11324095"/>
              <a:gd name="connsiteY62" fmla="*/ 873071 h 2743200"/>
              <a:gd name="connsiteX63" fmla="*/ 3512949 w 11324095"/>
              <a:gd name="connsiteY63" fmla="*/ 873071 h 2743200"/>
              <a:gd name="connsiteX64" fmla="*/ 3512949 w 11324095"/>
              <a:gd name="connsiteY64" fmla="*/ 919566 h 2743200"/>
              <a:gd name="connsiteX65" fmla="*/ 3652434 w 11324095"/>
              <a:gd name="connsiteY65" fmla="*/ 919566 h 2743200"/>
              <a:gd name="connsiteX66" fmla="*/ 3652434 w 11324095"/>
              <a:gd name="connsiteY66" fmla="*/ 950563 h 2743200"/>
              <a:gd name="connsiteX67" fmla="*/ 3740258 w 11324095"/>
              <a:gd name="connsiteY67" fmla="*/ 950563 h 2743200"/>
              <a:gd name="connsiteX68" fmla="*/ 3740258 w 11324095"/>
              <a:gd name="connsiteY68" fmla="*/ 971227 h 2743200"/>
              <a:gd name="connsiteX69" fmla="*/ 4003729 w 11324095"/>
              <a:gd name="connsiteY69" fmla="*/ 971227 h 2743200"/>
              <a:gd name="connsiteX70" fmla="*/ 4003729 w 11324095"/>
              <a:gd name="connsiteY70" fmla="*/ 1022888 h 2743200"/>
              <a:gd name="connsiteX71" fmla="*/ 4153546 w 11324095"/>
              <a:gd name="connsiteY71" fmla="*/ 1022888 h 2743200"/>
              <a:gd name="connsiteX72" fmla="*/ 4153546 w 11324095"/>
              <a:gd name="connsiteY72" fmla="*/ 1069383 h 2743200"/>
              <a:gd name="connsiteX73" fmla="*/ 4318861 w 11324095"/>
              <a:gd name="connsiteY73" fmla="*/ 1069383 h 2743200"/>
              <a:gd name="connsiteX74" fmla="*/ 4318861 w 11324095"/>
              <a:gd name="connsiteY74" fmla="*/ 1105546 h 2743200"/>
              <a:gd name="connsiteX75" fmla="*/ 4442847 w 11324095"/>
              <a:gd name="connsiteY75" fmla="*/ 1105546 h 2743200"/>
              <a:gd name="connsiteX76" fmla="*/ 4442847 w 11324095"/>
              <a:gd name="connsiteY76" fmla="*/ 1141708 h 2743200"/>
              <a:gd name="connsiteX77" fmla="*/ 4504841 w 11324095"/>
              <a:gd name="connsiteY77" fmla="*/ 1141708 h 2743200"/>
              <a:gd name="connsiteX78" fmla="*/ 4504841 w 11324095"/>
              <a:gd name="connsiteY78" fmla="*/ 1183037 h 2743200"/>
              <a:gd name="connsiteX79" fmla="*/ 4732149 w 11324095"/>
              <a:gd name="connsiteY79" fmla="*/ 1183037 h 2743200"/>
              <a:gd name="connsiteX80" fmla="*/ 4732149 w 11324095"/>
              <a:gd name="connsiteY80" fmla="*/ 1203702 h 2743200"/>
              <a:gd name="connsiteX81" fmla="*/ 4954292 w 11324095"/>
              <a:gd name="connsiteY81" fmla="*/ 1203702 h 2743200"/>
              <a:gd name="connsiteX82" fmla="*/ 4954292 w 11324095"/>
              <a:gd name="connsiteY82" fmla="*/ 1250197 h 2743200"/>
              <a:gd name="connsiteX83" fmla="*/ 5000786 w 11324095"/>
              <a:gd name="connsiteY83" fmla="*/ 1250197 h 2743200"/>
              <a:gd name="connsiteX84" fmla="*/ 5000786 w 11324095"/>
              <a:gd name="connsiteY84" fmla="*/ 1296691 h 2743200"/>
              <a:gd name="connsiteX85" fmla="*/ 5042115 w 11324095"/>
              <a:gd name="connsiteY85" fmla="*/ 1296691 h 2743200"/>
              <a:gd name="connsiteX86" fmla="*/ 5042115 w 11324095"/>
              <a:gd name="connsiteY86" fmla="*/ 1307024 h 2743200"/>
              <a:gd name="connsiteX87" fmla="*/ 5202264 w 11324095"/>
              <a:gd name="connsiteY87" fmla="*/ 1307024 h 2743200"/>
              <a:gd name="connsiteX88" fmla="*/ 5202264 w 11324095"/>
              <a:gd name="connsiteY88" fmla="*/ 1343186 h 2743200"/>
              <a:gd name="connsiteX89" fmla="*/ 5476068 w 11324095"/>
              <a:gd name="connsiteY89" fmla="*/ 1343186 h 2743200"/>
              <a:gd name="connsiteX90" fmla="*/ 5476068 w 11324095"/>
              <a:gd name="connsiteY90" fmla="*/ 1384515 h 2743200"/>
              <a:gd name="connsiteX91" fmla="*/ 5667214 w 11324095"/>
              <a:gd name="connsiteY91" fmla="*/ 1384515 h 2743200"/>
              <a:gd name="connsiteX92" fmla="*/ 5667214 w 11324095"/>
              <a:gd name="connsiteY92" fmla="*/ 1415512 h 2743200"/>
              <a:gd name="connsiteX93" fmla="*/ 5786034 w 11324095"/>
              <a:gd name="connsiteY93" fmla="*/ 1415512 h 2743200"/>
              <a:gd name="connsiteX94" fmla="*/ 5786034 w 11324095"/>
              <a:gd name="connsiteY94" fmla="*/ 1446508 h 2743200"/>
              <a:gd name="connsiteX95" fmla="*/ 5894522 w 11324095"/>
              <a:gd name="connsiteY95" fmla="*/ 1446508 h 2743200"/>
              <a:gd name="connsiteX96" fmla="*/ 5894522 w 11324095"/>
              <a:gd name="connsiteY96" fmla="*/ 1482671 h 2743200"/>
              <a:gd name="connsiteX97" fmla="*/ 6018508 w 11324095"/>
              <a:gd name="connsiteY97" fmla="*/ 1482671 h 2743200"/>
              <a:gd name="connsiteX98" fmla="*/ 6018508 w 11324095"/>
              <a:gd name="connsiteY98" fmla="*/ 1524000 h 2743200"/>
              <a:gd name="connsiteX99" fmla="*/ 6101166 w 11324095"/>
              <a:gd name="connsiteY99" fmla="*/ 1524000 h 2743200"/>
              <a:gd name="connsiteX100" fmla="*/ 6101166 w 11324095"/>
              <a:gd name="connsiteY100" fmla="*/ 1549830 h 2743200"/>
              <a:gd name="connsiteX101" fmla="*/ 6235485 w 11324095"/>
              <a:gd name="connsiteY101" fmla="*/ 1549830 h 2743200"/>
              <a:gd name="connsiteX102" fmla="*/ 6235485 w 11324095"/>
              <a:gd name="connsiteY102" fmla="*/ 1585993 h 2743200"/>
              <a:gd name="connsiteX103" fmla="*/ 6276814 w 11324095"/>
              <a:gd name="connsiteY103" fmla="*/ 1585993 h 2743200"/>
              <a:gd name="connsiteX104" fmla="*/ 6276814 w 11324095"/>
              <a:gd name="connsiteY104" fmla="*/ 1632488 h 2743200"/>
              <a:gd name="connsiteX105" fmla="*/ 6426630 w 11324095"/>
              <a:gd name="connsiteY105" fmla="*/ 1632488 h 2743200"/>
              <a:gd name="connsiteX106" fmla="*/ 6426630 w 11324095"/>
              <a:gd name="connsiteY106" fmla="*/ 1673817 h 2743200"/>
              <a:gd name="connsiteX107" fmla="*/ 6767593 w 11324095"/>
              <a:gd name="connsiteY107" fmla="*/ 1673817 h 2743200"/>
              <a:gd name="connsiteX108" fmla="*/ 6767593 w 11324095"/>
              <a:gd name="connsiteY108" fmla="*/ 1725478 h 2743200"/>
              <a:gd name="connsiteX109" fmla="*/ 6839919 w 11324095"/>
              <a:gd name="connsiteY109" fmla="*/ 1725478 h 2743200"/>
              <a:gd name="connsiteX110" fmla="*/ 6839919 w 11324095"/>
              <a:gd name="connsiteY110" fmla="*/ 1766807 h 2743200"/>
              <a:gd name="connsiteX111" fmla="*/ 7759485 w 11324095"/>
              <a:gd name="connsiteY111" fmla="*/ 1766807 h 2743200"/>
              <a:gd name="connsiteX112" fmla="*/ 7759485 w 11324095"/>
              <a:gd name="connsiteY112" fmla="*/ 1839132 h 2743200"/>
              <a:gd name="connsiteX113" fmla="*/ 7790481 w 11324095"/>
              <a:gd name="connsiteY113" fmla="*/ 1839132 h 2743200"/>
              <a:gd name="connsiteX114" fmla="*/ 7790481 w 11324095"/>
              <a:gd name="connsiteY114" fmla="*/ 1916624 h 2743200"/>
              <a:gd name="connsiteX115" fmla="*/ 7904136 w 11324095"/>
              <a:gd name="connsiteY115" fmla="*/ 1916624 h 2743200"/>
              <a:gd name="connsiteX116" fmla="*/ 7904136 w 11324095"/>
              <a:gd name="connsiteY116" fmla="*/ 2014780 h 2743200"/>
              <a:gd name="connsiteX117" fmla="*/ 9588285 w 11324095"/>
              <a:gd name="connsiteY117" fmla="*/ 2014780 h 2743200"/>
              <a:gd name="connsiteX118" fmla="*/ 9588285 w 11324095"/>
              <a:gd name="connsiteY118" fmla="*/ 2164597 h 2743200"/>
              <a:gd name="connsiteX119" fmla="*/ 11081288 w 11324095"/>
              <a:gd name="connsiteY119" fmla="*/ 2164597 h 2743200"/>
              <a:gd name="connsiteX120" fmla="*/ 11081288 w 11324095"/>
              <a:gd name="connsiteY120" fmla="*/ 2743200 h 2743200"/>
              <a:gd name="connsiteX121" fmla="*/ 11324095 w 11324095"/>
              <a:gd name="connsiteY121" fmla="*/ 27432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11324095" h="2743200">
                <a:moveTo>
                  <a:pt x="0" y="0"/>
                </a:moveTo>
                <a:lnTo>
                  <a:pt x="72325" y="0"/>
                </a:lnTo>
                <a:lnTo>
                  <a:pt x="72325" y="51661"/>
                </a:lnTo>
                <a:lnTo>
                  <a:pt x="222142" y="51661"/>
                </a:lnTo>
                <a:lnTo>
                  <a:pt x="222142" y="77491"/>
                </a:lnTo>
                <a:lnTo>
                  <a:pt x="263471" y="77491"/>
                </a:lnTo>
                <a:lnTo>
                  <a:pt x="263471" y="108488"/>
                </a:lnTo>
                <a:lnTo>
                  <a:pt x="588936" y="108488"/>
                </a:lnTo>
                <a:lnTo>
                  <a:pt x="588936" y="139485"/>
                </a:lnTo>
                <a:lnTo>
                  <a:pt x="780081" y="139485"/>
                </a:lnTo>
                <a:lnTo>
                  <a:pt x="780081" y="154983"/>
                </a:lnTo>
                <a:lnTo>
                  <a:pt x="883403" y="154983"/>
                </a:lnTo>
                <a:lnTo>
                  <a:pt x="883403" y="175647"/>
                </a:lnTo>
                <a:lnTo>
                  <a:pt x="950563" y="175647"/>
                </a:lnTo>
                <a:lnTo>
                  <a:pt x="950563" y="201478"/>
                </a:lnTo>
                <a:lnTo>
                  <a:pt x="1162373" y="201478"/>
                </a:lnTo>
                <a:lnTo>
                  <a:pt x="1162373" y="216976"/>
                </a:lnTo>
                <a:lnTo>
                  <a:pt x="1250197" y="216976"/>
                </a:lnTo>
                <a:lnTo>
                  <a:pt x="1250197" y="232475"/>
                </a:lnTo>
                <a:lnTo>
                  <a:pt x="1307024" y="232475"/>
                </a:lnTo>
                <a:lnTo>
                  <a:pt x="1307024" y="268637"/>
                </a:lnTo>
                <a:lnTo>
                  <a:pt x="1472339" y="268637"/>
                </a:lnTo>
                <a:lnTo>
                  <a:pt x="1472339" y="299634"/>
                </a:lnTo>
                <a:lnTo>
                  <a:pt x="1715146" y="299634"/>
                </a:lnTo>
                <a:lnTo>
                  <a:pt x="1715146" y="299634"/>
                </a:lnTo>
                <a:lnTo>
                  <a:pt x="1715146" y="335797"/>
                </a:lnTo>
                <a:lnTo>
                  <a:pt x="1833966" y="335797"/>
                </a:lnTo>
                <a:lnTo>
                  <a:pt x="1895959" y="335797"/>
                </a:lnTo>
                <a:lnTo>
                  <a:pt x="1895959" y="366793"/>
                </a:lnTo>
                <a:lnTo>
                  <a:pt x="1937288" y="366793"/>
                </a:lnTo>
                <a:lnTo>
                  <a:pt x="1937288" y="392624"/>
                </a:lnTo>
                <a:lnTo>
                  <a:pt x="2081939" y="392624"/>
                </a:lnTo>
                <a:lnTo>
                  <a:pt x="2081939" y="423620"/>
                </a:lnTo>
                <a:lnTo>
                  <a:pt x="2128434" y="423620"/>
                </a:lnTo>
                <a:lnTo>
                  <a:pt x="2128434" y="449451"/>
                </a:lnTo>
                <a:lnTo>
                  <a:pt x="2180095" y="449451"/>
                </a:lnTo>
                <a:lnTo>
                  <a:pt x="2180095" y="480447"/>
                </a:lnTo>
                <a:lnTo>
                  <a:pt x="2288583" y="480447"/>
                </a:lnTo>
                <a:lnTo>
                  <a:pt x="2288583" y="516610"/>
                </a:lnTo>
                <a:lnTo>
                  <a:pt x="2288583" y="516610"/>
                </a:lnTo>
                <a:cubicBezTo>
                  <a:pt x="2293830" y="523310"/>
                  <a:pt x="2311931" y="518325"/>
                  <a:pt x="2337661" y="522422"/>
                </a:cubicBezTo>
                <a:cubicBezTo>
                  <a:pt x="2337971" y="535189"/>
                  <a:pt x="2333517" y="545575"/>
                  <a:pt x="2333827" y="558342"/>
                </a:cubicBezTo>
                <a:lnTo>
                  <a:pt x="2371241" y="563105"/>
                </a:lnTo>
                <a:lnTo>
                  <a:pt x="2371241" y="614766"/>
                </a:lnTo>
                <a:lnTo>
                  <a:pt x="2546888" y="614766"/>
                </a:lnTo>
                <a:lnTo>
                  <a:pt x="2546888" y="614766"/>
                </a:lnTo>
                <a:lnTo>
                  <a:pt x="2544587" y="640959"/>
                </a:lnTo>
                <a:lnTo>
                  <a:pt x="2608881" y="640597"/>
                </a:lnTo>
                <a:lnTo>
                  <a:pt x="2608881" y="666427"/>
                </a:lnTo>
                <a:lnTo>
                  <a:pt x="2696705" y="666427"/>
                </a:lnTo>
                <a:lnTo>
                  <a:pt x="2696705" y="687091"/>
                </a:lnTo>
                <a:lnTo>
                  <a:pt x="2763864" y="687091"/>
                </a:lnTo>
                <a:lnTo>
                  <a:pt x="2763864" y="707756"/>
                </a:lnTo>
                <a:lnTo>
                  <a:pt x="2836190" y="707756"/>
                </a:lnTo>
                <a:lnTo>
                  <a:pt x="2836190" y="733586"/>
                </a:lnTo>
                <a:lnTo>
                  <a:pt x="2939512" y="733586"/>
                </a:lnTo>
                <a:lnTo>
                  <a:pt x="2939512" y="774915"/>
                </a:lnTo>
                <a:lnTo>
                  <a:pt x="3068664" y="774915"/>
                </a:lnTo>
                <a:lnTo>
                  <a:pt x="3068664" y="795580"/>
                </a:lnTo>
                <a:lnTo>
                  <a:pt x="3202983" y="795580"/>
                </a:lnTo>
                <a:lnTo>
                  <a:pt x="3202983" y="836908"/>
                </a:lnTo>
                <a:lnTo>
                  <a:pt x="3363132" y="836908"/>
                </a:lnTo>
                <a:lnTo>
                  <a:pt x="3363132" y="873071"/>
                </a:lnTo>
                <a:lnTo>
                  <a:pt x="3512949" y="873071"/>
                </a:lnTo>
                <a:lnTo>
                  <a:pt x="3512949" y="919566"/>
                </a:lnTo>
                <a:lnTo>
                  <a:pt x="3652434" y="919566"/>
                </a:lnTo>
                <a:lnTo>
                  <a:pt x="3652434" y="950563"/>
                </a:lnTo>
                <a:lnTo>
                  <a:pt x="3740258" y="950563"/>
                </a:lnTo>
                <a:lnTo>
                  <a:pt x="3740258" y="971227"/>
                </a:lnTo>
                <a:lnTo>
                  <a:pt x="4003729" y="971227"/>
                </a:lnTo>
                <a:lnTo>
                  <a:pt x="4003729" y="1022888"/>
                </a:lnTo>
                <a:lnTo>
                  <a:pt x="4153546" y="1022888"/>
                </a:lnTo>
                <a:lnTo>
                  <a:pt x="4153546" y="1069383"/>
                </a:lnTo>
                <a:lnTo>
                  <a:pt x="4318861" y="1069383"/>
                </a:lnTo>
                <a:lnTo>
                  <a:pt x="4318861" y="1105546"/>
                </a:lnTo>
                <a:lnTo>
                  <a:pt x="4442847" y="1105546"/>
                </a:lnTo>
                <a:lnTo>
                  <a:pt x="4442847" y="1141708"/>
                </a:lnTo>
                <a:lnTo>
                  <a:pt x="4504841" y="1141708"/>
                </a:lnTo>
                <a:lnTo>
                  <a:pt x="4504841" y="1183037"/>
                </a:lnTo>
                <a:lnTo>
                  <a:pt x="4732149" y="1183037"/>
                </a:lnTo>
                <a:lnTo>
                  <a:pt x="4732149" y="1203702"/>
                </a:lnTo>
                <a:lnTo>
                  <a:pt x="4954292" y="1203702"/>
                </a:lnTo>
                <a:lnTo>
                  <a:pt x="4954292" y="1250197"/>
                </a:lnTo>
                <a:lnTo>
                  <a:pt x="5000786" y="1250197"/>
                </a:lnTo>
                <a:lnTo>
                  <a:pt x="5000786" y="1296691"/>
                </a:lnTo>
                <a:lnTo>
                  <a:pt x="5042115" y="1296691"/>
                </a:lnTo>
                <a:lnTo>
                  <a:pt x="5042115" y="1307024"/>
                </a:lnTo>
                <a:lnTo>
                  <a:pt x="5202264" y="1307024"/>
                </a:lnTo>
                <a:lnTo>
                  <a:pt x="5202264" y="1343186"/>
                </a:lnTo>
                <a:lnTo>
                  <a:pt x="5476068" y="1343186"/>
                </a:lnTo>
                <a:lnTo>
                  <a:pt x="5476068" y="1384515"/>
                </a:lnTo>
                <a:lnTo>
                  <a:pt x="5667214" y="1384515"/>
                </a:lnTo>
                <a:lnTo>
                  <a:pt x="5667214" y="1415512"/>
                </a:lnTo>
                <a:lnTo>
                  <a:pt x="5786034" y="1415512"/>
                </a:lnTo>
                <a:lnTo>
                  <a:pt x="5786034" y="1446508"/>
                </a:lnTo>
                <a:lnTo>
                  <a:pt x="5894522" y="1446508"/>
                </a:lnTo>
                <a:lnTo>
                  <a:pt x="5894522" y="1482671"/>
                </a:lnTo>
                <a:lnTo>
                  <a:pt x="6018508" y="1482671"/>
                </a:lnTo>
                <a:lnTo>
                  <a:pt x="6018508" y="1524000"/>
                </a:lnTo>
                <a:lnTo>
                  <a:pt x="6101166" y="1524000"/>
                </a:lnTo>
                <a:lnTo>
                  <a:pt x="6101166" y="1549830"/>
                </a:lnTo>
                <a:lnTo>
                  <a:pt x="6235485" y="1549830"/>
                </a:lnTo>
                <a:lnTo>
                  <a:pt x="6235485" y="1585993"/>
                </a:lnTo>
                <a:lnTo>
                  <a:pt x="6276814" y="1585993"/>
                </a:lnTo>
                <a:lnTo>
                  <a:pt x="6276814" y="1632488"/>
                </a:lnTo>
                <a:lnTo>
                  <a:pt x="6426630" y="1632488"/>
                </a:lnTo>
                <a:lnTo>
                  <a:pt x="6426630" y="1673817"/>
                </a:lnTo>
                <a:lnTo>
                  <a:pt x="6767593" y="1673817"/>
                </a:lnTo>
                <a:lnTo>
                  <a:pt x="6767593" y="1725478"/>
                </a:lnTo>
                <a:lnTo>
                  <a:pt x="6839919" y="1725478"/>
                </a:lnTo>
                <a:lnTo>
                  <a:pt x="6839919" y="1766807"/>
                </a:lnTo>
                <a:lnTo>
                  <a:pt x="7759485" y="1766807"/>
                </a:lnTo>
                <a:lnTo>
                  <a:pt x="7759485" y="1839132"/>
                </a:lnTo>
                <a:lnTo>
                  <a:pt x="7790481" y="1839132"/>
                </a:lnTo>
                <a:lnTo>
                  <a:pt x="7790481" y="1916624"/>
                </a:lnTo>
                <a:lnTo>
                  <a:pt x="7904136" y="1916624"/>
                </a:lnTo>
                <a:lnTo>
                  <a:pt x="7904136" y="2014780"/>
                </a:lnTo>
                <a:lnTo>
                  <a:pt x="9588285" y="2014780"/>
                </a:lnTo>
                <a:lnTo>
                  <a:pt x="9588285" y="2164597"/>
                </a:lnTo>
                <a:lnTo>
                  <a:pt x="11081288" y="2164597"/>
                </a:lnTo>
                <a:lnTo>
                  <a:pt x="11081288" y="2743200"/>
                </a:lnTo>
                <a:lnTo>
                  <a:pt x="11324095" y="2743200"/>
                </a:ln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grpSp>
        <p:nvGrpSpPr>
          <p:cNvPr id="230" name="Group 229">
            <a:extLst>
              <a:ext uri="{FF2B5EF4-FFF2-40B4-BE49-F238E27FC236}">
                <a16:creationId xmlns:a16="http://schemas.microsoft.com/office/drawing/2014/main" id="{F31CBDB3-92C5-1F34-B4FA-788B93D7A89D}"/>
              </a:ext>
            </a:extLst>
          </p:cNvPr>
          <p:cNvGrpSpPr/>
          <p:nvPr/>
        </p:nvGrpSpPr>
        <p:grpSpPr>
          <a:xfrm>
            <a:off x="2647797" y="2116016"/>
            <a:ext cx="7912097" cy="2428465"/>
            <a:chOff x="1397502" y="2317752"/>
            <a:chExt cx="8518022" cy="2312431"/>
          </a:xfrm>
          <a:solidFill>
            <a:schemeClr val="accent4"/>
          </a:solidFill>
        </p:grpSpPr>
        <p:sp>
          <p:nvSpPr>
            <p:cNvPr id="220" name="Cross 219">
              <a:extLst>
                <a:ext uri="{FF2B5EF4-FFF2-40B4-BE49-F238E27FC236}">
                  <a16:creationId xmlns:a16="http://schemas.microsoft.com/office/drawing/2014/main" id="{0F0C3FFF-9FC3-BB64-E600-4757003F9D48}"/>
                </a:ext>
              </a:extLst>
            </p:cNvPr>
            <p:cNvSpPr/>
            <p:nvPr/>
          </p:nvSpPr>
          <p:spPr>
            <a:xfrm>
              <a:off x="1397502" y="2317752"/>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27" name="Cross 226">
              <a:extLst>
                <a:ext uri="{FF2B5EF4-FFF2-40B4-BE49-F238E27FC236}">
                  <a16:creationId xmlns:a16="http://schemas.microsoft.com/office/drawing/2014/main" id="{51B41DB9-A256-512A-BAEC-9EE652432B98}"/>
                </a:ext>
              </a:extLst>
            </p:cNvPr>
            <p:cNvSpPr/>
            <p:nvPr/>
          </p:nvSpPr>
          <p:spPr>
            <a:xfrm>
              <a:off x="1611814" y="2351089"/>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28" name="Cross 227">
              <a:extLst>
                <a:ext uri="{FF2B5EF4-FFF2-40B4-BE49-F238E27FC236}">
                  <a16:creationId xmlns:a16="http://schemas.microsoft.com/office/drawing/2014/main" id="{131C53F2-1EA4-605D-EC96-DA7AC0DF56CA}"/>
                </a:ext>
              </a:extLst>
            </p:cNvPr>
            <p:cNvSpPr/>
            <p:nvPr/>
          </p:nvSpPr>
          <p:spPr>
            <a:xfrm>
              <a:off x="1578477" y="2346327"/>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29" name="Cross 228">
              <a:extLst>
                <a:ext uri="{FF2B5EF4-FFF2-40B4-BE49-F238E27FC236}">
                  <a16:creationId xmlns:a16="http://schemas.microsoft.com/office/drawing/2014/main" id="{B33B6EFE-8EA7-59D3-EFC6-717B2EFEE4B9}"/>
                </a:ext>
              </a:extLst>
            </p:cNvPr>
            <p:cNvSpPr/>
            <p:nvPr/>
          </p:nvSpPr>
          <p:spPr>
            <a:xfrm>
              <a:off x="1435602" y="2322514"/>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31" name="Cross 230">
              <a:extLst>
                <a:ext uri="{FF2B5EF4-FFF2-40B4-BE49-F238E27FC236}">
                  <a16:creationId xmlns:a16="http://schemas.microsoft.com/office/drawing/2014/main" id="{DFE0BA68-75F9-71FD-2020-911D25C669F7}"/>
                </a:ext>
              </a:extLst>
            </p:cNvPr>
            <p:cNvSpPr/>
            <p:nvPr/>
          </p:nvSpPr>
          <p:spPr>
            <a:xfrm>
              <a:off x="1790408" y="2436814"/>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32" name="Cross 231">
              <a:extLst>
                <a:ext uri="{FF2B5EF4-FFF2-40B4-BE49-F238E27FC236}">
                  <a16:creationId xmlns:a16="http://schemas.microsoft.com/office/drawing/2014/main" id="{DD164FDD-65A1-BB95-6DE8-5A7571B35934}"/>
                </a:ext>
              </a:extLst>
            </p:cNvPr>
            <p:cNvSpPr/>
            <p:nvPr/>
          </p:nvSpPr>
          <p:spPr>
            <a:xfrm>
              <a:off x="1833271" y="2451102"/>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33" name="Cross 232">
              <a:extLst>
                <a:ext uri="{FF2B5EF4-FFF2-40B4-BE49-F238E27FC236}">
                  <a16:creationId xmlns:a16="http://schemas.microsoft.com/office/drawing/2014/main" id="{852ECA2D-B849-9A3E-6BF2-3240ABADCC42}"/>
                </a:ext>
              </a:extLst>
            </p:cNvPr>
            <p:cNvSpPr/>
            <p:nvPr/>
          </p:nvSpPr>
          <p:spPr>
            <a:xfrm>
              <a:off x="1926139" y="2470152"/>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34" name="Cross 233">
              <a:extLst>
                <a:ext uri="{FF2B5EF4-FFF2-40B4-BE49-F238E27FC236}">
                  <a16:creationId xmlns:a16="http://schemas.microsoft.com/office/drawing/2014/main" id="{2117A195-C3D2-6BEE-7ACD-549AB2931D43}"/>
                </a:ext>
              </a:extLst>
            </p:cNvPr>
            <p:cNvSpPr/>
            <p:nvPr/>
          </p:nvSpPr>
          <p:spPr>
            <a:xfrm>
              <a:off x="2138071" y="2532064"/>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35" name="Cross 234">
              <a:extLst>
                <a:ext uri="{FF2B5EF4-FFF2-40B4-BE49-F238E27FC236}">
                  <a16:creationId xmlns:a16="http://schemas.microsoft.com/office/drawing/2014/main" id="{B2237F94-A086-4A26-7717-E107CA473423}"/>
                </a:ext>
              </a:extLst>
            </p:cNvPr>
            <p:cNvSpPr/>
            <p:nvPr/>
          </p:nvSpPr>
          <p:spPr>
            <a:xfrm>
              <a:off x="3028659" y="2853533"/>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36" name="Cross 235">
              <a:extLst>
                <a:ext uri="{FF2B5EF4-FFF2-40B4-BE49-F238E27FC236}">
                  <a16:creationId xmlns:a16="http://schemas.microsoft.com/office/drawing/2014/main" id="{BBD1DA78-6F65-5B02-AEC7-53A576C8DF4B}"/>
                </a:ext>
              </a:extLst>
            </p:cNvPr>
            <p:cNvSpPr/>
            <p:nvPr/>
          </p:nvSpPr>
          <p:spPr>
            <a:xfrm>
              <a:off x="3071522" y="2853533"/>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37" name="Cross 236">
              <a:extLst>
                <a:ext uri="{FF2B5EF4-FFF2-40B4-BE49-F238E27FC236}">
                  <a16:creationId xmlns:a16="http://schemas.microsoft.com/office/drawing/2014/main" id="{FC93AAC8-B4AC-8F3B-DEFC-E00F168A47B7}"/>
                </a:ext>
              </a:extLst>
            </p:cNvPr>
            <p:cNvSpPr/>
            <p:nvPr/>
          </p:nvSpPr>
          <p:spPr>
            <a:xfrm>
              <a:off x="3183441" y="2879727"/>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38" name="Cross 237">
              <a:extLst>
                <a:ext uri="{FF2B5EF4-FFF2-40B4-BE49-F238E27FC236}">
                  <a16:creationId xmlns:a16="http://schemas.microsoft.com/office/drawing/2014/main" id="{917EA606-066B-DA2A-1B1B-E05FD6B04344}"/>
                </a:ext>
              </a:extLst>
            </p:cNvPr>
            <p:cNvSpPr/>
            <p:nvPr/>
          </p:nvSpPr>
          <p:spPr>
            <a:xfrm>
              <a:off x="3290598" y="2901158"/>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39" name="Cross 238">
              <a:extLst>
                <a:ext uri="{FF2B5EF4-FFF2-40B4-BE49-F238E27FC236}">
                  <a16:creationId xmlns:a16="http://schemas.microsoft.com/office/drawing/2014/main" id="{DE7B76E6-7BE0-96A5-3444-0164ECFF682B}"/>
                </a:ext>
              </a:extLst>
            </p:cNvPr>
            <p:cNvSpPr/>
            <p:nvPr/>
          </p:nvSpPr>
          <p:spPr>
            <a:xfrm>
              <a:off x="3323935" y="2901158"/>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40" name="Cross 239">
              <a:extLst>
                <a:ext uri="{FF2B5EF4-FFF2-40B4-BE49-F238E27FC236}">
                  <a16:creationId xmlns:a16="http://schemas.microsoft.com/office/drawing/2014/main" id="{6F3C65FF-9EE9-9FB3-B9B4-EADDDF75941C}"/>
                </a:ext>
              </a:extLst>
            </p:cNvPr>
            <p:cNvSpPr/>
            <p:nvPr/>
          </p:nvSpPr>
          <p:spPr>
            <a:xfrm>
              <a:off x="3381085" y="2901158"/>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41" name="Cross 240">
              <a:extLst>
                <a:ext uri="{FF2B5EF4-FFF2-40B4-BE49-F238E27FC236}">
                  <a16:creationId xmlns:a16="http://schemas.microsoft.com/office/drawing/2014/main" id="{142F1546-CAB2-71F1-2196-EE517820C5CC}"/>
                </a:ext>
              </a:extLst>
            </p:cNvPr>
            <p:cNvSpPr/>
            <p:nvPr/>
          </p:nvSpPr>
          <p:spPr>
            <a:xfrm>
              <a:off x="3428710" y="2901158"/>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42" name="Cross 241">
              <a:extLst>
                <a:ext uri="{FF2B5EF4-FFF2-40B4-BE49-F238E27FC236}">
                  <a16:creationId xmlns:a16="http://schemas.microsoft.com/office/drawing/2014/main" id="{C8419DCD-987C-125E-105C-E2A37317EFB9}"/>
                </a:ext>
              </a:extLst>
            </p:cNvPr>
            <p:cNvSpPr/>
            <p:nvPr/>
          </p:nvSpPr>
          <p:spPr>
            <a:xfrm>
              <a:off x="3462048" y="2932114"/>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43" name="Cross 242">
              <a:extLst>
                <a:ext uri="{FF2B5EF4-FFF2-40B4-BE49-F238E27FC236}">
                  <a16:creationId xmlns:a16="http://schemas.microsoft.com/office/drawing/2014/main" id="{C7E7E39B-B761-A6AC-1971-079A8C3DD5C1}"/>
                </a:ext>
              </a:extLst>
            </p:cNvPr>
            <p:cNvSpPr/>
            <p:nvPr/>
          </p:nvSpPr>
          <p:spPr>
            <a:xfrm>
              <a:off x="3509673" y="2948783"/>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44" name="Cross 243">
              <a:extLst>
                <a:ext uri="{FF2B5EF4-FFF2-40B4-BE49-F238E27FC236}">
                  <a16:creationId xmlns:a16="http://schemas.microsoft.com/office/drawing/2014/main" id="{331CC417-EA6B-1C08-5977-4FA4B51D95B6}"/>
                </a:ext>
              </a:extLst>
            </p:cNvPr>
            <p:cNvSpPr/>
            <p:nvPr/>
          </p:nvSpPr>
          <p:spPr>
            <a:xfrm>
              <a:off x="3564442" y="2972595"/>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45" name="Cross 244">
              <a:extLst>
                <a:ext uri="{FF2B5EF4-FFF2-40B4-BE49-F238E27FC236}">
                  <a16:creationId xmlns:a16="http://schemas.microsoft.com/office/drawing/2014/main" id="{033FDFB5-C117-2E07-37B6-677531D11511}"/>
                </a:ext>
              </a:extLst>
            </p:cNvPr>
            <p:cNvSpPr/>
            <p:nvPr/>
          </p:nvSpPr>
          <p:spPr>
            <a:xfrm>
              <a:off x="3590636" y="2994026"/>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46" name="Cross 245">
              <a:extLst>
                <a:ext uri="{FF2B5EF4-FFF2-40B4-BE49-F238E27FC236}">
                  <a16:creationId xmlns:a16="http://schemas.microsoft.com/office/drawing/2014/main" id="{E66F7806-EB14-692C-E13D-682AC38F8791}"/>
                </a:ext>
              </a:extLst>
            </p:cNvPr>
            <p:cNvSpPr/>
            <p:nvPr/>
          </p:nvSpPr>
          <p:spPr>
            <a:xfrm>
              <a:off x="3614448" y="3034507"/>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47" name="Cross 246">
              <a:extLst>
                <a:ext uri="{FF2B5EF4-FFF2-40B4-BE49-F238E27FC236}">
                  <a16:creationId xmlns:a16="http://schemas.microsoft.com/office/drawing/2014/main" id="{5484F5E1-91A9-4AB0-6689-F289137AFD74}"/>
                </a:ext>
              </a:extLst>
            </p:cNvPr>
            <p:cNvSpPr/>
            <p:nvPr/>
          </p:nvSpPr>
          <p:spPr>
            <a:xfrm>
              <a:off x="3654929" y="3034507"/>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48" name="Cross 247">
              <a:extLst>
                <a:ext uri="{FF2B5EF4-FFF2-40B4-BE49-F238E27FC236}">
                  <a16:creationId xmlns:a16="http://schemas.microsoft.com/office/drawing/2014/main" id="{97882C71-D752-7AEF-BD10-6C102AC69350}"/>
                </a:ext>
              </a:extLst>
            </p:cNvPr>
            <p:cNvSpPr/>
            <p:nvPr/>
          </p:nvSpPr>
          <p:spPr>
            <a:xfrm>
              <a:off x="3695410" y="3034507"/>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49" name="Cross 248">
              <a:extLst>
                <a:ext uri="{FF2B5EF4-FFF2-40B4-BE49-F238E27FC236}">
                  <a16:creationId xmlns:a16="http://schemas.microsoft.com/office/drawing/2014/main" id="{8A9526DD-46FA-68C5-AFDE-A653F7105D5D}"/>
                </a:ext>
              </a:extLst>
            </p:cNvPr>
            <p:cNvSpPr/>
            <p:nvPr/>
          </p:nvSpPr>
          <p:spPr>
            <a:xfrm>
              <a:off x="3781135" y="3074989"/>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50" name="Cross 249">
              <a:extLst>
                <a:ext uri="{FF2B5EF4-FFF2-40B4-BE49-F238E27FC236}">
                  <a16:creationId xmlns:a16="http://schemas.microsoft.com/office/drawing/2014/main" id="{0607208F-51EE-3160-8278-693178E23081}"/>
                </a:ext>
              </a:extLst>
            </p:cNvPr>
            <p:cNvSpPr/>
            <p:nvPr/>
          </p:nvSpPr>
          <p:spPr>
            <a:xfrm>
              <a:off x="3838285" y="3074989"/>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51" name="Cross 250">
              <a:extLst>
                <a:ext uri="{FF2B5EF4-FFF2-40B4-BE49-F238E27FC236}">
                  <a16:creationId xmlns:a16="http://schemas.microsoft.com/office/drawing/2014/main" id="{0D000026-F3FA-D214-D403-3448BFC1788A}"/>
                </a:ext>
              </a:extLst>
            </p:cNvPr>
            <p:cNvSpPr/>
            <p:nvPr/>
          </p:nvSpPr>
          <p:spPr>
            <a:xfrm>
              <a:off x="3864479" y="3094039"/>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52" name="Cross 251">
              <a:extLst>
                <a:ext uri="{FF2B5EF4-FFF2-40B4-BE49-F238E27FC236}">
                  <a16:creationId xmlns:a16="http://schemas.microsoft.com/office/drawing/2014/main" id="{40F4DA56-F058-2269-9E83-ADAE2C778CCF}"/>
                </a:ext>
              </a:extLst>
            </p:cNvPr>
            <p:cNvSpPr/>
            <p:nvPr/>
          </p:nvSpPr>
          <p:spPr>
            <a:xfrm>
              <a:off x="3895435" y="3122613"/>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53" name="Cross 252">
              <a:extLst>
                <a:ext uri="{FF2B5EF4-FFF2-40B4-BE49-F238E27FC236}">
                  <a16:creationId xmlns:a16="http://schemas.microsoft.com/office/drawing/2014/main" id="{9B0417FC-7B9A-4618-8F45-3C0A0D4DE23A}"/>
                </a:ext>
              </a:extLst>
            </p:cNvPr>
            <p:cNvSpPr/>
            <p:nvPr/>
          </p:nvSpPr>
          <p:spPr>
            <a:xfrm>
              <a:off x="3993067" y="3122613"/>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54" name="Cross 253">
              <a:extLst>
                <a:ext uri="{FF2B5EF4-FFF2-40B4-BE49-F238E27FC236}">
                  <a16:creationId xmlns:a16="http://schemas.microsoft.com/office/drawing/2014/main" id="{510D65FB-5EF9-69F4-26FF-18EDE5C895A1}"/>
                </a:ext>
              </a:extLst>
            </p:cNvPr>
            <p:cNvSpPr/>
            <p:nvPr/>
          </p:nvSpPr>
          <p:spPr>
            <a:xfrm>
              <a:off x="4026405" y="3144044"/>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55" name="Cross 254">
              <a:extLst>
                <a:ext uri="{FF2B5EF4-FFF2-40B4-BE49-F238E27FC236}">
                  <a16:creationId xmlns:a16="http://schemas.microsoft.com/office/drawing/2014/main" id="{C279D3F8-1E24-45E7-B4FA-4DABBAC239BE}"/>
                </a:ext>
              </a:extLst>
            </p:cNvPr>
            <p:cNvSpPr/>
            <p:nvPr/>
          </p:nvSpPr>
          <p:spPr>
            <a:xfrm>
              <a:off x="4126417" y="3203575"/>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56" name="Cross 255">
              <a:extLst>
                <a:ext uri="{FF2B5EF4-FFF2-40B4-BE49-F238E27FC236}">
                  <a16:creationId xmlns:a16="http://schemas.microsoft.com/office/drawing/2014/main" id="{3647C223-B472-5AA2-420F-73026D62D355}"/>
                </a:ext>
              </a:extLst>
            </p:cNvPr>
            <p:cNvSpPr/>
            <p:nvPr/>
          </p:nvSpPr>
          <p:spPr>
            <a:xfrm>
              <a:off x="4247861" y="3217862"/>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57" name="Cross 256">
              <a:extLst>
                <a:ext uri="{FF2B5EF4-FFF2-40B4-BE49-F238E27FC236}">
                  <a16:creationId xmlns:a16="http://schemas.microsoft.com/office/drawing/2014/main" id="{7BB1F891-189C-6567-A097-35A460AEB545}"/>
                </a:ext>
              </a:extLst>
            </p:cNvPr>
            <p:cNvSpPr/>
            <p:nvPr/>
          </p:nvSpPr>
          <p:spPr>
            <a:xfrm>
              <a:off x="4364543" y="3260725"/>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58" name="Cross 257">
              <a:extLst>
                <a:ext uri="{FF2B5EF4-FFF2-40B4-BE49-F238E27FC236}">
                  <a16:creationId xmlns:a16="http://schemas.microsoft.com/office/drawing/2014/main" id="{7D400CAE-2B72-B967-9459-A8AB286103E9}"/>
                </a:ext>
              </a:extLst>
            </p:cNvPr>
            <p:cNvSpPr/>
            <p:nvPr/>
          </p:nvSpPr>
          <p:spPr>
            <a:xfrm>
              <a:off x="4426455" y="3260725"/>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59" name="Cross 258">
              <a:extLst>
                <a:ext uri="{FF2B5EF4-FFF2-40B4-BE49-F238E27FC236}">
                  <a16:creationId xmlns:a16="http://schemas.microsoft.com/office/drawing/2014/main" id="{AA4435A3-0F2E-5C51-DB61-B7DFE802A80D}"/>
                </a:ext>
              </a:extLst>
            </p:cNvPr>
            <p:cNvSpPr/>
            <p:nvPr/>
          </p:nvSpPr>
          <p:spPr>
            <a:xfrm>
              <a:off x="4593143" y="3401774"/>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60" name="Cross 259">
              <a:extLst>
                <a:ext uri="{FF2B5EF4-FFF2-40B4-BE49-F238E27FC236}">
                  <a16:creationId xmlns:a16="http://schemas.microsoft.com/office/drawing/2014/main" id="{7E58F1F2-9E1A-DF0D-B7EA-3D5FFB6B2690}"/>
                </a:ext>
              </a:extLst>
            </p:cNvPr>
            <p:cNvSpPr/>
            <p:nvPr/>
          </p:nvSpPr>
          <p:spPr>
            <a:xfrm>
              <a:off x="4621718" y="3401774"/>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61" name="Cross 260">
              <a:extLst>
                <a:ext uri="{FF2B5EF4-FFF2-40B4-BE49-F238E27FC236}">
                  <a16:creationId xmlns:a16="http://schemas.microsoft.com/office/drawing/2014/main" id="{8C9BB147-C7D0-6943-F46A-9D407A983F7B}"/>
                </a:ext>
              </a:extLst>
            </p:cNvPr>
            <p:cNvSpPr/>
            <p:nvPr/>
          </p:nvSpPr>
          <p:spPr>
            <a:xfrm>
              <a:off x="4688393" y="3401774"/>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62" name="Cross 261">
              <a:extLst>
                <a:ext uri="{FF2B5EF4-FFF2-40B4-BE49-F238E27FC236}">
                  <a16:creationId xmlns:a16="http://schemas.microsoft.com/office/drawing/2014/main" id="{1900DC4B-A4F4-09E2-1B26-517CC99D27E4}"/>
                </a:ext>
              </a:extLst>
            </p:cNvPr>
            <p:cNvSpPr/>
            <p:nvPr/>
          </p:nvSpPr>
          <p:spPr>
            <a:xfrm>
              <a:off x="4728875" y="3401774"/>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63" name="Cross 262">
              <a:extLst>
                <a:ext uri="{FF2B5EF4-FFF2-40B4-BE49-F238E27FC236}">
                  <a16:creationId xmlns:a16="http://schemas.microsoft.com/office/drawing/2014/main" id="{07B8AA62-C972-E569-E64D-327EC9D2E6B8}"/>
                </a:ext>
              </a:extLst>
            </p:cNvPr>
            <p:cNvSpPr/>
            <p:nvPr/>
          </p:nvSpPr>
          <p:spPr>
            <a:xfrm>
              <a:off x="4826506" y="3456543"/>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64" name="Cross 263">
              <a:extLst>
                <a:ext uri="{FF2B5EF4-FFF2-40B4-BE49-F238E27FC236}">
                  <a16:creationId xmlns:a16="http://schemas.microsoft.com/office/drawing/2014/main" id="{2CAD4BB8-DF2E-08ED-4186-12A3AF77DDC3}"/>
                </a:ext>
              </a:extLst>
            </p:cNvPr>
            <p:cNvSpPr/>
            <p:nvPr/>
          </p:nvSpPr>
          <p:spPr>
            <a:xfrm>
              <a:off x="4864606" y="3456543"/>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65" name="Cross 264">
              <a:extLst>
                <a:ext uri="{FF2B5EF4-FFF2-40B4-BE49-F238E27FC236}">
                  <a16:creationId xmlns:a16="http://schemas.microsoft.com/office/drawing/2014/main" id="{CAFD5E4F-9F6B-D29B-7723-2FE83B6FFCAB}"/>
                </a:ext>
              </a:extLst>
            </p:cNvPr>
            <p:cNvSpPr/>
            <p:nvPr/>
          </p:nvSpPr>
          <p:spPr>
            <a:xfrm>
              <a:off x="5019388" y="3556556"/>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66" name="Cross 265">
              <a:extLst>
                <a:ext uri="{FF2B5EF4-FFF2-40B4-BE49-F238E27FC236}">
                  <a16:creationId xmlns:a16="http://schemas.microsoft.com/office/drawing/2014/main" id="{6F94C790-8795-F1AF-96EA-278802CBD326}"/>
                </a:ext>
              </a:extLst>
            </p:cNvPr>
            <p:cNvSpPr/>
            <p:nvPr/>
          </p:nvSpPr>
          <p:spPr>
            <a:xfrm>
              <a:off x="5124163" y="3594656"/>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67" name="Cross 266">
              <a:extLst>
                <a:ext uri="{FF2B5EF4-FFF2-40B4-BE49-F238E27FC236}">
                  <a16:creationId xmlns:a16="http://schemas.microsoft.com/office/drawing/2014/main" id="{7D6AA7CD-9D32-12DF-A2EE-6DBF49C3F596}"/>
                </a:ext>
              </a:extLst>
            </p:cNvPr>
            <p:cNvSpPr/>
            <p:nvPr/>
          </p:nvSpPr>
          <p:spPr>
            <a:xfrm>
              <a:off x="5164644" y="3604181"/>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68" name="Cross 267">
              <a:extLst>
                <a:ext uri="{FF2B5EF4-FFF2-40B4-BE49-F238E27FC236}">
                  <a16:creationId xmlns:a16="http://schemas.microsoft.com/office/drawing/2014/main" id="{B3D80CDD-A0EB-4503-0139-E5DE5A8A1771}"/>
                </a:ext>
              </a:extLst>
            </p:cNvPr>
            <p:cNvSpPr/>
            <p:nvPr/>
          </p:nvSpPr>
          <p:spPr>
            <a:xfrm>
              <a:off x="5228938" y="3661331"/>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69" name="Cross 268">
              <a:extLst>
                <a:ext uri="{FF2B5EF4-FFF2-40B4-BE49-F238E27FC236}">
                  <a16:creationId xmlns:a16="http://schemas.microsoft.com/office/drawing/2014/main" id="{E111308A-39CE-DA75-54E7-65AA7C904024}"/>
                </a:ext>
              </a:extLst>
            </p:cNvPr>
            <p:cNvSpPr/>
            <p:nvPr/>
          </p:nvSpPr>
          <p:spPr>
            <a:xfrm>
              <a:off x="5255132" y="3661331"/>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70" name="Cross 269">
              <a:extLst>
                <a:ext uri="{FF2B5EF4-FFF2-40B4-BE49-F238E27FC236}">
                  <a16:creationId xmlns:a16="http://schemas.microsoft.com/office/drawing/2014/main" id="{8ADAF4BC-8C3D-2F2F-B596-26F0002B5C0B}"/>
                </a:ext>
              </a:extLst>
            </p:cNvPr>
            <p:cNvSpPr/>
            <p:nvPr/>
          </p:nvSpPr>
          <p:spPr>
            <a:xfrm>
              <a:off x="5345620" y="3708956"/>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71" name="Cross 270">
              <a:extLst>
                <a:ext uri="{FF2B5EF4-FFF2-40B4-BE49-F238E27FC236}">
                  <a16:creationId xmlns:a16="http://schemas.microsoft.com/office/drawing/2014/main" id="{EF75FEC6-9E42-D706-8D77-58D378E6A39F}"/>
                </a:ext>
              </a:extLst>
            </p:cNvPr>
            <p:cNvSpPr/>
            <p:nvPr/>
          </p:nvSpPr>
          <p:spPr>
            <a:xfrm>
              <a:off x="5419439" y="3708956"/>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72" name="Cross 271">
              <a:extLst>
                <a:ext uri="{FF2B5EF4-FFF2-40B4-BE49-F238E27FC236}">
                  <a16:creationId xmlns:a16="http://schemas.microsoft.com/office/drawing/2014/main" id="{2FA78342-34A6-2B1E-698C-A3F39C7E7834}"/>
                </a:ext>
              </a:extLst>
            </p:cNvPr>
            <p:cNvSpPr/>
            <p:nvPr/>
          </p:nvSpPr>
          <p:spPr>
            <a:xfrm>
              <a:off x="5569458" y="3732769"/>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73" name="Cross 272">
              <a:extLst>
                <a:ext uri="{FF2B5EF4-FFF2-40B4-BE49-F238E27FC236}">
                  <a16:creationId xmlns:a16="http://schemas.microsoft.com/office/drawing/2014/main" id="{490F9F12-6E3D-D023-6A97-DCA5F536F953}"/>
                </a:ext>
              </a:extLst>
            </p:cNvPr>
            <p:cNvSpPr/>
            <p:nvPr/>
          </p:nvSpPr>
          <p:spPr>
            <a:xfrm>
              <a:off x="5595652" y="3732769"/>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74" name="Cross 273">
              <a:extLst>
                <a:ext uri="{FF2B5EF4-FFF2-40B4-BE49-F238E27FC236}">
                  <a16:creationId xmlns:a16="http://schemas.microsoft.com/office/drawing/2014/main" id="{C5D9FF1B-5155-CA56-62DF-93AA0E12F33B}"/>
                </a:ext>
              </a:extLst>
            </p:cNvPr>
            <p:cNvSpPr/>
            <p:nvPr/>
          </p:nvSpPr>
          <p:spPr>
            <a:xfrm>
              <a:off x="5693283" y="3754201"/>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75" name="Cross 274">
              <a:extLst>
                <a:ext uri="{FF2B5EF4-FFF2-40B4-BE49-F238E27FC236}">
                  <a16:creationId xmlns:a16="http://schemas.microsoft.com/office/drawing/2014/main" id="{6DCBEC2D-B2F8-0B11-E516-34B97E1E84E4}"/>
                </a:ext>
              </a:extLst>
            </p:cNvPr>
            <p:cNvSpPr/>
            <p:nvPr/>
          </p:nvSpPr>
          <p:spPr>
            <a:xfrm>
              <a:off x="5783770" y="3775632"/>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76" name="Cross 275">
              <a:extLst>
                <a:ext uri="{FF2B5EF4-FFF2-40B4-BE49-F238E27FC236}">
                  <a16:creationId xmlns:a16="http://schemas.microsoft.com/office/drawing/2014/main" id="{832D2349-B093-1FB8-9291-AA0C1A035193}"/>
                </a:ext>
              </a:extLst>
            </p:cNvPr>
            <p:cNvSpPr/>
            <p:nvPr/>
          </p:nvSpPr>
          <p:spPr>
            <a:xfrm>
              <a:off x="5831395" y="3775632"/>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77" name="Cross 276">
              <a:extLst>
                <a:ext uri="{FF2B5EF4-FFF2-40B4-BE49-F238E27FC236}">
                  <a16:creationId xmlns:a16="http://schemas.microsoft.com/office/drawing/2014/main" id="{C1B18AC6-F302-3B3D-4B4F-85D92D16E055}"/>
                </a:ext>
              </a:extLst>
            </p:cNvPr>
            <p:cNvSpPr/>
            <p:nvPr/>
          </p:nvSpPr>
          <p:spPr>
            <a:xfrm>
              <a:off x="5900451" y="3804207"/>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78" name="Cross 277">
              <a:extLst>
                <a:ext uri="{FF2B5EF4-FFF2-40B4-BE49-F238E27FC236}">
                  <a16:creationId xmlns:a16="http://schemas.microsoft.com/office/drawing/2014/main" id="{C4D0EFBB-4481-E7C2-DA0A-81FF2D642DC5}"/>
                </a:ext>
              </a:extLst>
            </p:cNvPr>
            <p:cNvSpPr/>
            <p:nvPr/>
          </p:nvSpPr>
          <p:spPr>
            <a:xfrm>
              <a:off x="5943314" y="3842307"/>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79" name="Cross 278">
              <a:extLst>
                <a:ext uri="{FF2B5EF4-FFF2-40B4-BE49-F238E27FC236}">
                  <a16:creationId xmlns:a16="http://schemas.microsoft.com/office/drawing/2014/main" id="{F503B2A6-33F1-2B1C-8D71-C948EA748100}"/>
                </a:ext>
              </a:extLst>
            </p:cNvPr>
            <p:cNvSpPr/>
            <p:nvPr/>
          </p:nvSpPr>
          <p:spPr>
            <a:xfrm>
              <a:off x="6002846" y="3868501"/>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35" name="Cross 334">
              <a:extLst>
                <a:ext uri="{FF2B5EF4-FFF2-40B4-BE49-F238E27FC236}">
                  <a16:creationId xmlns:a16="http://schemas.microsoft.com/office/drawing/2014/main" id="{90D4B54B-E7B3-98FE-E2D6-C6899005FC4C}"/>
                </a:ext>
              </a:extLst>
            </p:cNvPr>
            <p:cNvSpPr/>
            <p:nvPr/>
          </p:nvSpPr>
          <p:spPr>
            <a:xfrm>
              <a:off x="6038919" y="3868501"/>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36" name="Cross 335">
              <a:extLst>
                <a:ext uri="{FF2B5EF4-FFF2-40B4-BE49-F238E27FC236}">
                  <a16:creationId xmlns:a16="http://schemas.microsoft.com/office/drawing/2014/main" id="{2DBE7505-B517-DA71-4DC6-B015D73310C6}"/>
                </a:ext>
              </a:extLst>
            </p:cNvPr>
            <p:cNvSpPr/>
            <p:nvPr/>
          </p:nvSpPr>
          <p:spPr>
            <a:xfrm>
              <a:off x="6303238" y="3992326"/>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37" name="Cross 336">
              <a:extLst>
                <a:ext uri="{FF2B5EF4-FFF2-40B4-BE49-F238E27FC236}">
                  <a16:creationId xmlns:a16="http://schemas.microsoft.com/office/drawing/2014/main" id="{8C57A78A-CBA6-BD88-A031-AE72B5F59D20}"/>
                </a:ext>
              </a:extLst>
            </p:cNvPr>
            <p:cNvSpPr/>
            <p:nvPr/>
          </p:nvSpPr>
          <p:spPr>
            <a:xfrm>
              <a:off x="6369913" y="4023282"/>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38" name="Cross 337">
              <a:extLst>
                <a:ext uri="{FF2B5EF4-FFF2-40B4-BE49-F238E27FC236}">
                  <a16:creationId xmlns:a16="http://schemas.microsoft.com/office/drawing/2014/main" id="{080DB265-3387-9E83-C96C-1974FDC7C2E8}"/>
                </a:ext>
              </a:extLst>
            </p:cNvPr>
            <p:cNvSpPr/>
            <p:nvPr/>
          </p:nvSpPr>
          <p:spPr>
            <a:xfrm>
              <a:off x="6448494" y="4025663"/>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39" name="Cross 338">
              <a:extLst>
                <a:ext uri="{FF2B5EF4-FFF2-40B4-BE49-F238E27FC236}">
                  <a16:creationId xmlns:a16="http://schemas.microsoft.com/office/drawing/2014/main" id="{26C1EEBE-E888-C83E-C81D-BEF3F4F5D0A5}"/>
                </a:ext>
              </a:extLst>
            </p:cNvPr>
            <p:cNvSpPr/>
            <p:nvPr/>
          </p:nvSpPr>
          <p:spPr>
            <a:xfrm>
              <a:off x="6527075" y="4025663"/>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40" name="Cross 339">
              <a:extLst>
                <a:ext uri="{FF2B5EF4-FFF2-40B4-BE49-F238E27FC236}">
                  <a16:creationId xmlns:a16="http://schemas.microsoft.com/office/drawing/2014/main" id="{A1D29641-A310-C2C8-9D0F-4A3C1E0E1412}"/>
                </a:ext>
              </a:extLst>
            </p:cNvPr>
            <p:cNvSpPr/>
            <p:nvPr/>
          </p:nvSpPr>
          <p:spPr>
            <a:xfrm>
              <a:off x="6558031" y="4025663"/>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41" name="Cross 340">
              <a:extLst>
                <a:ext uri="{FF2B5EF4-FFF2-40B4-BE49-F238E27FC236}">
                  <a16:creationId xmlns:a16="http://schemas.microsoft.com/office/drawing/2014/main" id="{D32A02BA-DB9D-3662-D34F-FEED2BA2BC39}"/>
                </a:ext>
              </a:extLst>
            </p:cNvPr>
            <p:cNvSpPr/>
            <p:nvPr/>
          </p:nvSpPr>
          <p:spPr>
            <a:xfrm>
              <a:off x="6669950" y="4085194"/>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42" name="Cross 341">
              <a:extLst>
                <a:ext uri="{FF2B5EF4-FFF2-40B4-BE49-F238E27FC236}">
                  <a16:creationId xmlns:a16="http://schemas.microsoft.com/office/drawing/2014/main" id="{14C35916-F5FC-C043-936A-FBB92FB90A17}"/>
                </a:ext>
              </a:extLst>
            </p:cNvPr>
            <p:cNvSpPr/>
            <p:nvPr/>
          </p:nvSpPr>
          <p:spPr>
            <a:xfrm>
              <a:off x="6908075" y="4120912"/>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43" name="Cross 342">
              <a:extLst>
                <a:ext uri="{FF2B5EF4-FFF2-40B4-BE49-F238E27FC236}">
                  <a16:creationId xmlns:a16="http://schemas.microsoft.com/office/drawing/2014/main" id="{5A4F2DC8-2D24-4D6B-AF71-445A669C5888}"/>
                </a:ext>
              </a:extLst>
            </p:cNvPr>
            <p:cNvSpPr/>
            <p:nvPr/>
          </p:nvSpPr>
          <p:spPr>
            <a:xfrm>
              <a:off x="7105718" y="4120912"/>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44" name="Cross 343">
              <a:extLst>
                <a:ext uri="{FF2B5EF4-FFF2-40B4-BE49-F238E27FC236}">
                  <a16:creationId xmlns:a16="http://schemas.microsoft.com/office/drawing/2014/main" id="{12BBF762-9E5D-724E-371E-7343A5BC5A4B}"/>
                </a:ext>
              </a:extLst>
            </p:cNvPr>
            <p:cNvSpPr/>
            <p:nvPr/>
          </p:nvSpPr>
          <p:spPr>
            <a:xfrm>
              <a:off x="7155724" y="4120912"/>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45" name="Cross 344">
              <a:extLst>
                <a:ext uri="{FF2B5EF4-FFF2-40B4-BE49-F238E27FC236}">
                  <a16:creationId xmlns:a16="http://schemas.microsoft.com/office/drawing/2014/main" id="{26A40848-4CA4-CAC8-1FD9-7BDA8F3A78B1}"/>
                </a:ext>
              </a:extLst>
            </p:cNvPr>
            <p:cNvSpPr/>
            <p:nvPr/>
          </p:nvSpPr>
          <p:spPr>
            <a:xfrm>
              <a:off x="7817711" y="4120912"/>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46" name="Cross 345">
              <a:extLst>
                <a:ext uri="{FF2B5EF4-FFF2-40B4-BE49-F238E27FC236}">
                  <a16:creationId xmlns:a16="http://schemas.microsoft.com/office/drawing/2014/main" id="{69377858-82B4-AD29-DB52-ADECD4AE3886}"/>
                </a:ext>
              </a:extLst>
            </p:cNvPr>
            <p:cNvSpPr/>
            <p:nvPr/>
          </p:nvSpPr>
          <p:spPr>
            <a:xfrm>
              <a:off x="7872480" y="4120912"/>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47" name="Cross 346">
              <a:extLst>
                <a:ext uri="{FF2B5EF4-FFF2-40B4-BE49-F238E27FC236}">
                  <a16:creationId xmlns:a16="http://schemas.microsoft.com/office/drawing/2014/main" id="{64391292-B6E8-8EE3-EF07-4617160DA781}"/>
                </a:ext>
              </a:extLst>
            </p:cNvPr>
            <p:cNvSpPr/>
            <p:nvPr/>
          </p:nvSpPr>
          <p:spPr>
            <a:xfrm>
              <a:off x="8174899" y="4194731"/>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48" name="Cross 347">
              <a:extLst>
                <a:ext uri="{FF2B5EF4-FFF2-40B4-BE49-F238E27FC236}">
                  <a16:creationId xmlns:a16="http://schemas.microsoft.com/office/drawing/2014/main" id="{0F45B2CB-543E-C52F-EB4A-D09D2A857E9C}"/>
                </a:ext>
              </a:extLst>
            </p:cNvPr>
            <p:cNvSpPr/>
            <p:nvPr/>
          </p:nvSpPr>
          <p:spPr>
            <a:xfrm>
              <a:off x="8660674" y="4299506"/>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49" name="Cross 348">
              <a:extLst>
                <a:ext uri="{FF2B5EF4-FFF2-40B4-BE49-F238E27FC236}">
                  <a16:creationId xmlns:a16="http://schemas.microsoft.com/office/drawing/2014/main" id="{E77A52EE-443E-6616-71DA-22DCD5F4A8FD}"/>
                </a:ext>
              </a:extLst>
            </p:cNvPr>
            <p:cNvSpPr/>
            <p:nvPr/>
          </p:nvSpPr>
          <p:spPr>
            <a:xfrm>
              <a:off x="9858443" y="4575731"/>
              <a:ext cx="57081" cy="54452"/>
            </a:xfrm>
            <a:prstGeom prst="plus">
              <a:avLst>
                <a:gd name="adj" fmla="val 3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grpSp>
      <p:grpSp>
        <p:nvGrpSpPr>
          <p:cNvPr id="442" name="Group 441">
            <a:extLst>
              <a:ext uri="{FF2B5EF4-FFF2-40B4-BE49-F238E27FC236}">
                <a16:creationId xmlns:a16="http://schemas.microsoft.com/office/drawing/2014/main" id="{BD7ADD8A-6618-FBA7-181D-3AE8A84ECA12}"/>
              </a:ext>
            </a:extLst>
          </p:cNvPr>
          <p:cNvGrpSpPr/>
          <p:nvPr/>
        </p:nvGrpSpPr>
        <p:grpSpPr>
          <a:xfrm>
            <a:off x="2760600" y="2146025"/>
            <a:ext cx="7591383" cy="2111955"/>
            <a:chOff x="1518945" y="2131920"/>
            <a:chExt cx="8172747" cy="2011045"/>
          </a:xfrm>
        </p:grpSpPr>
        <p:sp>
          <p:nvSpPr>
            <p:cNvPr id="350" name="Cross 349">
              <a:extLst>
                <a:ext uri="{FF2B5EF4-FFF2-40B4-BE49-F238E27FC236}">
                  <a16:creationId xmlns:a16="http://schemas.microsoft.com/office/drawing/2014/main" id="{D27CBACA-1428-68C1-22D1-82ADAAB92070}"/>
                </a:ext>
              </a:extLst>
            </p:cNvPr>
            <p:cNvSpPr/>
            <p:nvPr/>
          </p:nvSpPr>
          <p:spPr>
            <a:xfrm>
              <a:off x="1749927" y="2177163"/>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51" name="Cross 350">
              <a:extLst>
                <a:ext uri="{FF2B5EF4-FFF2-40B4-BE49-F238E27FC236}">
                  <a16:creationId xmlns:a16="http://schemas.microsoft.com/office/drawing/2014/main" id="{B84EA962-61E3-250F-2FC8-EFF44670D2F4}"/>
                </a:ext>
              </a:extLst>
            </p:cNvPr>
            <p:cNvSpPr/>
            <p:nvPr/>
          </p:nvSpPr>
          <p:spPr>
            <a:xfrm>
              <a:off x="1518945" y="2131920"/>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52" name="Cross 351">
              <a:extLst>
                <a:ext uri="{FF2B5EF4-FFF2-40B4-BE49-F238E27FC236}">
                  <a16:creationId xmlns:a16="http://schemas.microsoft.com/office/drawing/2014/main" id="{9D0E9924-5B6B-00A6-4D12-89F4B8842445}"/>
                </a:ext>
              </a:extLst>
            </p:cNvPr>
            <p:cNvSpPr/>
            <p:nvPr/>
          </p:nvSpPr>
          <p:spPr>
            <a:xfrm>
              <a:off x="1888038" y="2196213"/>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53" name="Cross 352">
              <a:extLst>
                <a:ext uri="{FF2B5EF4-FFF2-40B4-BE49-F238E27FC236}">
                  <a16:creationId xmlns:a16="http://schemas.microsoft.com/office/drawing/2014/main" id="{0617437C-7505-6EAD-AA1F-573289C543AB}"/>
                </a:ext>
              </a:extLst>
            </p:cNvPr>
            <p:cNvSpPr/>
            <p:nvPr/>
          </p:nvSpPr>
          <p:spPr>
            <a:xfrm>
              <a:off x="1990431" y="2210500"/>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54" name="Cross 353">
              <a:extLst>
                <a:ext uri="{FF2B5EF4-FFF2-40B4-BE49-F238E27FC236}">
                  <a16:creationId xmlns:a16="http://schemas.microsoft.com/office/drawing/2014/main" id="{E14DAD21-C45E-F0A9-D6C5-9A79A6ACFE52}"/>
                </a:ext>
              </a:extLst>
            </p:cNvPr>
            <p:cNvSpPr/>
            <p:nvPr/>
          </p:nvSpPr>
          <p:spPr>
            <a:xfrm>
              <a:off x="2038056" y="2222406"/>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55" name="Cross 354">
              <a:extLst>
                <a:ext uri="{FF2B5EF4-FFF2-40B4-BE49-F238E27FC236}">
                  <a16:creationId xmlns:a16="http://schemas.microsoft.com/office/drawing/2014/main" id="{964CA8F9-357F-222B-FBED-BA8C11F49C88}"/>
                </a:ext>
              </a:extLst>
            </p:cNvPr>
            <p:cNvSpPr/>
            <p:nvPr/>
          </p:nvSpPr>
          <p:spPr>
            <a:xfrm>
              <a:off x="2438106" y="2308131"/>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56" name="Cross 355">
              <a:extLst>
                <a:ext uri="{FF2B5EF4-FFF2-40B4-BE49-F238E27FC236}">
                  <a16:creationId xmlns:a16="http://schemas.microsoft.com/office/drawing/2014/main" id="{F11CAC3C-4551-272F-D681-67293ED4B8B8}"/>
                </a:ext>
              </a:extLst>
            </p:cNvPr>
            <p:cNvSpPr/>
            <p:nvPr/>
          </p:nvSpPr>
          <p:spPr>
            <a:xfrm>
              <a:off x="2595269" y="2320037"/>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57" name="Cross 356">
              <a:extLst>
                <a:ext uri="{FF2B5EF4-FFF2-40B4-BE49-F238E27FC236}">
                  <a16:creationId xmlns:a16="http://schemas.microsoft.com/office/drawing/2014/main" id="{ED72FB6D-A6D3-057D-1843-342970DD2A57}"/>
                </a:ext>
              </a:extLst>
            </p:cNvPr>
            <p:cNvSpPr/>
            <p:nvPr/>
          </p:nvSpPr>
          <p:spPr>
            <a:xfrm>
              <a:off x="2735762" y="2348612"/>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58" name="Cross 357">
              <a:extLst>
                <a:ext uri="{FF2B5EF4-FFF2-40B4-BE49-F238E27FC236}">
                  <a16:creationId xmlns:a16="http://schemas.microsoft.com/office/drawing/2014/main" id="{2B853874-B503-ED03-6FEF-B02A39C0AEAA}"/>
                </a:ext>
              </a:extLst>
            </p:cNvPr>
            <p:cNvSpPr/>
            <p:nvPr/>
          </p:nvSpPr>
          <p:spPr>
            <a:xfrm>
              <a:off x="3028656" y="2455768"/>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59" name="Cross 358">
              <a:extLst>
                <a:ext uri="{FF2B5EF4-FFF2-40B4-BE49-F238E27FC236}">
                  <a16:creationId xmlns:a16="http://schemas.microsoft.com/office/drawing/2014/main" id="{B119F6BB-DFF6-BAD0-1D42-3CA24B71C737}"/>
                </a:ext>
              </a:extLst>
            </p:cNvPr>
            <p:cNvSpPr/>
            <p:nvPr/>
          </p:nvSpPr>
          <p:spPr>
            <a:xfrm>
              <a:off x="3164388" y="2553399"/>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60" name="Cross 359">
              <a:extLst>
                <a:ext uri="{FF2B5EF4-FFF2-40B4-BE49-F238E27FC236}">
                  <a16:creationId xmlns:a16="http://schemas.microsoft.com/office/drawing/2014/main" id="{321F3142-3575-DE06-8242-BE55A0C27D43}"/>
                </a:ext>
              </a:extLst>
            </p:cNvPr>
            <p:cNvSpPr/>
            <p:nvPr/>
          </p:nvSpPr>
          <p:spPr>
            <a:xfrm>
              <a:off x="3226301" y="2553399"/>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61" name="Cross 360">
              <a:extLst>
                <a:ext uri="{FF2B5EF4-FFF2-40B4-BE49-F238E27FC236}">
                  <a16:creationId xmlns:a16="http://schemas.microsoft.com/office/drawing/2014/main" id="{563ADA44-FB43-5E1E-E143-553AD6F7EEDD}"/>
                </a:ext>
              </a:extLst>
            </p:cNvPr>
            <p:cNvSpPr/>
            <p:nvPr/>
          </p:nvSpPr>
          <p:spPr>
            <a:xfrm>
              <a:off x="3364414" y="2598642"/>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62" name="Cross 361">
              <a:extLst>
                <a:ext uri="{FF2B5EF4-FFF2-40B4-BE49-F238E27FC236}">
                  <a16:creationId xmlns:a16="http://schemas.microsoft.com/office/drawing/2014/main" id="{DF1F38B8-2BF7-0525-E981-F20B13930D29}"/>
                </a:ext>
              </a:extLst>
            </p:cNvPr>
            <p:cNvSpPr/>
            <p:nvPr/>
          </p:nvSpPr>
          <p:spPr>
            <a:xfrm>
              <a:off x="3476333" y="2641505"/>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63" name="Cross 362">
              <a:extLst>
                <a:ext uri="{FF2B5EF4-FFF2-40B4-BE49-F238E27FC236}">
                  <a16:creationId xmlns:a16="http://schemas.microsoft.com/office/drawing/2014/main" id="{9555ABC2-29CF-D267-D44C-EA2BD7E16CB3}"/>
                </a:ext>
              </a:extLst>
            </p:cNvPr>
            <p:cNvSpPr/>
            <p:nvPr/>
          </p:nvSpPr>
          <p:spPr>
            <a:xfrm>
              <a:off x="3497765" y="2641505"/>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64" name="Cross 363">
              <a:extLst>
                <a:ext uri="{FF2B5EF4-FFF2-40B4-BE49-F238E27FC236}">
                  <a16:creationId xmlns:a16="http://schemas.microsoft.com/office/drawing/2014/main" id="{643C3B4C-9A8B-5D16-6DEA-D248B298D2AB}"/>
                </a:ext>
              </a:extLst>
            </p:cNvPr>
            <p:cNvSpPr/>
            <p:nvPr/>
          </p:nvSpPr>
          <p:spPr>
            <a:xfrm>
              <a:off x="3578727" y="2662936"/>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65" name="Cross 364">
              <a:extLst>
                <a:ext uri="{FF2B5EF4-FFF2-40B4-BE49-F238E27FC236}">
                  <a16:creationId xmlns:a16="http://schemas.microsoft.com/office/drawing/2014/main" id="{15A2A5EF-47DD-00E7-55A3-AAC3242EAE1E}"/>
                </a:ext>
              </a:extLst>
            </p:cNvPr>
            <p:cNvSpPr/>
            <p:nvPr/>
          </p:nvSpPr>
          <p:spPr>
            <a:xfrm>
              <a:off x="3597777" y="2662936"/>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66" name="Cross 365">
              <a:extLst>
                <a:ext uri="{FF2B5EF4-FFF2-40B4-BE49-F238E27FC236}">
                  <a16:creationId xmlns:a16="http://schemas.microsoft.com/office/drawing/2014/main" id="{E47B6505-7108-09E2-2C69-73FCC462BC9B}"/>
                </a:ext>
              </a:extLst>
            </p:cNvPr>
            <p:cNvSpPr/>
            <p:nvPr/>
          </p:nvSpPr>
          <p:spPr>
            <a:xfrm>
              <a:off x="3662071" y="2674842"/>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67" name="Cross 366">
              <a:extLst>
                <a:ext uri="{FF2B5EF4-FFF2-40B4-BE49-F238E27FC236}">
                  <a16:creationId xmlns:a16="http://schemas.microsoft.com/office/drawing/2014/main" id="{87535FCA-7C2C-42DD-BE9A-892E80F00C27}"/>
                </a:ext>
              </a:extLst>
            </p:cNvPr>
            <p:cNvSpPr/>
            <p:nvPr/>
          </p:nvSpPr>
          <p:spPr>
            <a:xfrm>
              <a:off x="3785896" y="2712942"/>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68" name="Cross 367">
              <a:extLst>
                <a:ext uri="{FF2B5EF4-FFF2-40B4-BE49-F238E27FC236}">
                  <a16:creationId xmlns:a16="http://schemas.microsoft.com/office/drawing/2014/main" id="{89E0975C-C2E5-04EB-7CAA-C7A7E986B1AD}"/>
                </a:ext>
              </a:extLst>
            </p:cNvPr>
            <p:cNvSpPr/>
            <p:nvPr/>
          </p:nvSpPr>
          <p:spPr>
            <a:xfrm>
              <a:off x="3809709" y="2712942"/>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69" name="Cross 368">
              <a:extLst>
                <a:ext uri="{FF2B5EF4-FFF2-40B4-BE49-F238E27FC236}">
                  <a16:creationId xmlns:a16="http://schemas.microsoft.com/office/drawing/2014/main" id="{57589F70-0C09-157B-4883-EDF5F0D018A3}"/>
                </a:ext>
              </a:extLst>
            </p:cNvPr>
            <p:cNvSpPr/>
            <p:nvPr/>
          </p:nvSpPr>
          <p:spPr>
            <a:xfrm>
              <a:off x="3874003" y="2739135"/>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70" name="Cross 369">
              <a:extLst>
                <a:ext uri="{FF2B5EF4-FFF2-40B4-BE49-F238E27FC236}">
                  <a16:creationId xmlns:a16="http://schemas.microsoft.com/office/drawing/2014/main" id="{D460B9E9-2454-8EE0-F28A-EB93EEF38A61}"/>
                </a:ext>
              </a:extLst>
            </p:cNvPr>
            <p:cNvSpPr/>
            <p:nvPr/>
          </p:nvSpPr>
          <p:spPr>
            <a:xfrm>
              <a:off x="3902578" y="2739135"/>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71" name="Cross 370">
              <a:extLst>
                <a:ext uri="{FF2B5EF4-FFF2-40B4-BE49-F238E27FC236}">
                  <a16:creationId xmlns:a16="http://schemas.microsoft.com/office/drawing/2014/main" id="{8E30E27F-BD3E-6786-E9D0-8E7AF6DBC44F}"/>
                </a:ext>
              </a:extLst>
            </p:cNvPr>
            <p:cNvSpPr/>
            <p:nvPr/>
          </p:nvSpPr>
          <p:spPr>
            <a:xfrm>
              <a:off x="3971634" y="2774853"/>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72" name="Cross 371">
              <a:extLst>
                <a:ext uri="{FF2B5EF4-FFF2-40B4-BE49-F238E27FC236}">
                  <a16:creationId xmlns:a16="http://schemas.microsoft.com/office/drawing/2014/main" id="{D84B8A29-4DCB-AA27-054A-0C0444F7311F}"/>
                </a:ext>
              </a:extLst>
            </p:cNvPr>
            <p:cNvSpPr/>
            <p:nvPr/>
          </p:nvSpPr>
          <p:spPr>
            <a:xfrm>
              <a:off x="3997828" y="2774853"/>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73" name="Cross 372">
              <a:extLst>
                <a:ext uri="{FF2B5EF4-FFF2-40B4-BE49-F238E27FC236}">
                  <a16:creationId xmlns:a16="http://schemas.microsoft.com/office/drawing/2014/main" id="{FBFA83AB-66FB-85A4-4712-4BA2AE1F974E}"/>
                </a:ext>
              </a:extLst>
            </p:cNvPr>
            <p:cNvSpPr/>
            <p:nvPr/>
          </p:nvSpPr>
          <p:spPr>
            <a:xfrm>
              <a:off x="4019259" y="2774853"/>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74" name="Cross 373">
              <a:extLst>
                <a:ext uri="{FF2B5EF4-FFF2-40B4-BE49-F238E27FC236}">
                  <a16:creationId xmlns:a16="http://schemas.microsoft.com/office/drawing/2014/main" id="{D0228295-3C0A-FBF1-BE64-C2948A87EA27}"/>
                </a:ext>
              </a:extLst>
            </p:cNvPr>
            <p:cNvSpPr/>
            <p:nvPr/>
          </p:nvSpPr>
          <p:spPr>
            <a:xfrm>
              <a:off x="4040691" y="2774853"/>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75" name="Cross 374">
              <a:extLst>
                <a:ext uri="{FF2B5EF4-FFF2-40B4-BE49-F238E27FC236}">
                  <a16:creationId xmlns:a16="http://schemas.microsoft.com/office/drawing/2014/main" id="{2EBE98AF-C810-546F-3A51-66754B740AA0}"/>
                </a:ext>
              </a:extLst>
            </p:cNvPr>
            <p:cNvSpPr/>
            <p:nvPr/>
          </p:nvSpPr>
          <p:spPr>
            <a:xfrm>
              <a:off x="4135941" y="2810571"/>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76" name="Cross 375">
              <a:extLst>
                <a:ext uri="{FF2B5EF4-FFF2-40B4-BE49-F238E27FC236}">
                  <a16:creationId xmlns:a16="http://schemas.microsoft.com/office/drawing/2014/main" id="{AFCBA899-1854-E424-C252-E739744C5928}"/>
                </a:ext>
              </a:extLst>
            </p:cNvPr>
            <p:cNvSpPr/>
            <p:nvPr/>
          </p:nvSpPr>
          <p:spPr>
            <a:xfrm>
              <a:off x="4152609" y="2810571"/>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77" name="Cross 376">
              <a:extLst>
                <a:ext uri="{FF2B5EF4-FFF2-40B4-BE49-F238E27FC236}">
                  <a16:creationId xmlns:a16="http://schemas.microsoft.com/office/drawing/2014/main" id="{3EB8368A-7726-4D9F-F547-9675D0C20573}"/>
                </a:ext>
              </a:extLst>
            </p:cNvPr>
            <p:cNvSpPr/>
            <p:nvPr/>
          </p:nvSpPr>
          <p:spPr>
            <a:xfrm>
              <a:off x="4183566" y="2810571"/>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78" name="Cross 377">
              <a:extLst>
                <a:ext uri="{FF2B5EF4-FFF2-40B4-BE49-F238E27FC236}">
                  <a16:creationId xmlns:a16="http://schemas.microsoft.com/office/drawing/2014/main" id="{9C67DE8F-699D-1DFD-FEB0-67D00CFBCCF5}"/>
                </a:ext>
              </a:extLst>
            </p:cNvPr>
            <p:cNvSpPr/>
            <p:nvPr/>
          </p:nvSpPr>
          <p:spPr>
            <a:xfrm>
              <a:off x="4204997" y="2810571"/>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79" name="Cross 378">
              <a:extLst>
                <a:ext uri="{FF2B5EF4-FFF2-40B4-BE49-F238E27FC236}">
                  <a16:creationId xmlns:a16="http://schemas.microsoft.com/office/drawing/2014/main" id="{F6EA4425-E2CE-9B0F-7978-B45B9F94FBF7}"/>
                </a:ext>
              </a:extLst>
            </p:cNvPr>
            <p:cNvSpPr/>
            <p:nvPr/>
          </p:nvSpPr>
          <p:spPr>
            <a:xfrm>
              <a:off x="4333585" y="2846289"/>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80" name="Cross 379">
              <a:extLst>
                <a:ext uri="{FF2B5EF4-FFF2-40B4-BE49-F238E27FC236}">
                  <a16:creationId xmlns:a16="http://schemas.microsoft.com/office/drawing/2014/main" id="{36491B7D-1D6A-CF86-AF28-2C652173BC67}"/>
                </a:ext>
              </a:extLst>
            </p:cNvPr>
            <p:cNvSpPr/>
            <p:nvPr/>
          </p:nvSpPr>
          <p:spPr>
            <a:xfrm>
              <a:off x="4366922" y="2846289"/>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81" name="Cross 380">
              <a:extLst>
                <a:ext uri="{FF2B5EF4-FFF2-40B4-BE49-F238E27FC236}">
                  <a16:creationId xmlns:a16="http://schemas.microsoft.com/office/drawing/2014/main" id="{E168F252-D88F-0C5B-8A34-E550321CCD20}"/>
                </a:ext>
              </a:extLst>
            </p:cNvPr>
            <p:cNvSpPr/>
            <p:nvPr/>
          </p:nvSpPr>
          <p:spPr>
            <a:xfrm>
              <a:off x="4462172" y="2882007"/>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82" name="Cross 381">
              <a:extLst>
                <a:ext uri="{FF2B5EF4-FFF2-40B4-BE49-F238E27FC236}">
                  <a16:creationId xmlns:a16="http://schemas.microsoft.com/office/drawing/2014/main" id="{BB044CCA-EBE7-8F69-4314-196146EEB6FB}"/>
                </a:ext>
              </a:extLst>
            </p:cNvPr>
            <p:cNvSpPr/>
            <p:nvPr/>
          </p:nvSpPr>
          <p:spPr>
            <a:xfrm>
              <a:off x="4493128" y="2882007"/>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83" name="Cross 382">
              <a:extLst>
                <a:ext uri="{FF2B5EF4-FFF2-40B4-BE49-F238E27FC236}">
                  <a16:creationId xmlns:a16="http://schemas.microsoft.com/office/drawing/2014/main" id="{8A2A3CBE-4130-48AB-74F9-D2F3E211EEC8}"/>
                </a:ext>
              </a:extLst>
            </p:cNvPr>
            <p:cNvSpPr/>
            <p:nvPr/>
          </p:nvSpPr>
          <p:spPr>
            <a:xfrm>
              <a:off x="4555040" y="2908201"/>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84" name="Cross 383">
              <a:extLst>
                <a:ext uri="{FF2B5EF4-FFF2-40B4-BE49-F238E27FC236}">
                  <a16:creationId xmlns:a16="http://schemas.microsoft.com/office/drawing/2014/main" id="{F0C05216-B2DC-D9DB-A45B-64323A88EA6E}"/>
                </a:ext>
              </a:extLst>
            </p:cNvPr>
            <p:cNvSpPr/>
            <p:nvPr/>
          </p:nvSpPr>
          <p:spPr>
            <a:xfrm>
              <a:off x="4662196" y="2960588"/>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85" name="Cross 384">
              <a:extLst>
                <a:ext uri="{FF2B5EF4-FFF2-40B4-BE49-F238E27FC236}">
                  <a16:creationId xmlns:a16="http://schemas.microsoft.com/office/drawing/2014/main" id="{5498A731-3932-2F5A-13BE-65D0EEC2A41A}"/>
                </a:ext>
              </a:extLst>
            </p:cNvPr>
            <p:cNvSpPr/>
            <p:nvPr/>
          </p:nvSpPr>
          <p:spPr>
            <a:xfrm>
              <a:off x="4731253" y="2960588"/>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86" name="Cross 385">
              <a:extLst>
                <a:ext uri="{FF2B5EF4-FFF2-40B4-BE49-F238E27FC236}">
                  <a16:creationId xmlns:a16="http://schemas.microsoft.com/office/drawing/2014/main" id="{B26019BA-5B6C-0715-3ED8-F056A7AC1948}"/>
                </a:ext>
              </a:extLst>
            </p:cNvPr>
            <p:cNvSpPr/>
            <p:nvPr/>
          </p:nvSpPr>
          <p:spPr>
            <a:xfrm>
              <a:off x="4828884" y="2960588"/>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87" name="Cross 386">
              <a:extLst>
                <a:ext uri="{FF2B5EF4-FFF2-40B4-BE49-F238E27FC236}">
                  <a16:creationId xmlns:a16="http://schemas.microsoft.com/office/drawing/2014/main" id="{2E4A99A8-C208-7E93-2E7E-A76DAFA554B9}"/>
                </a:ext>
              </a:extLst>
            </p:cNvPr>
            <p:cNvSpPr/>
            <p:nvPr/>
          </p:nvSpPr>
          <p:spPr>
            <a:xfrm>
              <a:off x="4890797" y="2979638"/>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88" name="Cross 387">
              <a:extLst>
                <a:ext uri="{FF2B5EF4-FFF2-40B4-BE49-F238E27FC236}">
                  <a16:creationId xmlns:a16="http://schemas.microsoft.com/office/drawing/2014/main" id="{AD3DFB7A-74EA-7E63-AE7C-B4BA703456C9}"/>
                </a:ext>
              </a:extLst>
            </p:cNvPr>
            <p:cNvSpPr/>
            <p:nvPr/>
          </p:nvSpPr>
          <p:spPr>
            <a:xfrm>
              <a:off x="4916991" y="2979638"/>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89" name="Cross 388">
              <a:extLst>
                <a:ext uri="{FF2B5EF4-FFF2-40B4-BE49-F238E27FC236}">
                  <a16:creationId xmlns:a16="http://schemas.microsoft.com/office/drawing/2014/main" id="{74EE50CB-CFEC-F2D1-00A5-796C9AF9E87C}"/>
                </a:ext>
              </a:extLst>
            </p:cNvPr>
            <p:cNvSpPr/>
            <p:nvPr/>
          </p:nvSpPr>
          <p:spPr>
            <a:xfrm>
              <a:off x="4969378" y="2979638"/>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90" name="Cross 389">
              <a:extLst>
                <a:ext uri="{FF2B5EF4-FFF2-40B4-BE49-F238E27FC236}">
                  <a16:creationId xmlns:a16="http://schemas.microsoft.com/office/drawing/2014/main" id="{A97813D9-3E1A-8400-1685-7F54A271022A}"/>
                </a:ext>
              </a:extLst>
            </p:cNvPr>
            <p:cNvSpPr/>
            <p:nvPr/>
          </p:nvSpPr>
          <p:spPr>
            <a:xfrm>
              <a:off x="5002715" y="2979638"/>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91" name="Cross 390">
              <a:extLst>
                <a:ext uri="{FF2B5EF4-FFF2-40B4-BE49-F238E27FC236}">
                  <a16:creationId xmlns:a16="http://schemas.microsoft.com/office/drawing/2014/main" id="{7D93FAA7-9D3D-DDB8-9A9E-A2C7ED0E37FF}"/>
                </a:ext>
              </a:extLst>
            </p:cNvPr>
            <p:cNvSpPr/>
            <p:nvPr/>
          </p:nvSpPr>
          <p:spPr>
            <a:xfrm>
              <a:off x="5033671" y="3005831"/>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92" name="Cross 391">
              <a:extLst>
                <a:ext uri="{FF2B5EF4-FFF2-40B4-BE49-F238E27FC236}">
                  <a16:creationId xmlns:a16="http://schemas.microsoft.com/office/drawing/2014/main" id="{22EB320C-6466-7C9C-853E-D4746B490241}"/>
                </a:ext>
              </a:extLst>
            </p:cNvPr>
            <p:cNvSpPr/>
            <p:nvPr/>
          </p:nvSpPr>
          <p:spPr>
            <a:xfrm>
              <a:off x="5052721" y="3058219"/>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93" name="Cross 392">
              <a:extLst>
                <a:ext uri="{FF2B5EF4-FFF2-40B4-BE49-F238E27FC236}">
                  <a16:creationId xmlns:a16="http://schemas.microsoft.com/office/drawing/2014/main" id="{3416DF9B-2D12-A42D-5B38-1108E41CE95B}"/>
                </a:ext>
              </a:extLst>
            </p:cNvPr>
            <p:cNvSpPr/>
            <p:nvPr/>
          </p:nvSpPr>
          <p:spPr>
            <a:xfrm>
              <a:off x="5155115" y="3058219"/>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94" name="Cross 393">
              <a:extLst>
                <a:ext uri="{FF2B5EF4-FFF2-40B4-BE49-F238E27FC236}">
                  <a16:creationId xmlns:a16="http://schemas.microsoft.com/office/drawing/2014/main" id="{B0400892-ED30-6376-A745-B44F4F9248AB}"/>
                </a:ext>
              </a:extLst>
            </p:cNvPr>
            <p:cNvSpPr/>
            <p:nvPr/>
          </p:nvSpPr>
          <p:spPr>
            <a:xfrm>
              <a:off x="5183690" y="3079650"/>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95" name="Cross 394">
              <a:extLst>
                <a:ext uri="{FF2B5EF4-FFF2-40B4-BE49-F238E27FC236}">
                  <a16:creationId xmlns:a16="http://schemas.microsoft.com/office/drawing/2014/main" id="{EC707CA6-2507-E0FC-F843-2355AC7893AB}"/>
                </a:ext>
              </a:extLst>
            </p:cNvPr>
            <p:cNvSpPr/>
            <p:nvPr/>
          </p:nvSpPr>
          <p:spPr>
            <a:xfrm>
              <a:off x="5217027" y="3079650"/>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96" name="Cross 395">
              <a:extLst>
                <a:ext uri="{FF2B5EF4-FFF2-40B4-BE49-F238E27FC236}">
                  <a16:creationId xmlns:a16="http://schemas.microsoft.com/office/drawing/2014/main" id="{6AB1C800-FC9F-84B3-7D48-E9022A2A20A8}"/>
                </a:ext>
              </a:extLst>
            </p:cNvPr>
            <p:cNvSpPr/>
            <p:nvPr/>
          </p:nvSpPr>
          <p:spPr>
            <a:xfrm>
              <a:off x="5278940" y="3079650"/>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97" name="Cross 396">
              <a:extLst>
                <a:ext uri="{FF2B5EF4-FFF2-40B4-BE49-F238E27FC236}">
                  <a16:creationId xmlns:a16="http://schemas.microsoft.com/office/drawing/2014/main" id="{B215E889-EE32-110A-8EFE-BD77B42F8A82}"/>
                </a:ext>
              </a:extLst>
            </p:cNvPr>
            <p:cNvSpPr/>
            <p:nvPr/>
          </p:nvSpPr>
          <p:spPr>
            <a:xfrm>
              <a:off x="5309897" y="3079650"/>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98" name="Cross 397">
              <a:extLst>
                <a:ext uri="{FF2B5EF4-FFF2-40B4-BE49-F238E27FC236}">
                  <a16:creationId xmlns:a16="http://schemas.microsoft.com/office/drawing/2014/main" id="{B05D8D36-EE99-A6A0-78EC-457EBB7AEAEE}"/>
                </a:ext>
              </a:extLst>
            </p:cNvPr>
            <p:cNvSpPr/>
            <p:nvPr/>
          </p:nvSpPr>
          <p:spPr>
            <a:xfrm>
              <a:off x="5333709" y="3079650"/>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399" name="Cross 398">
              <a:extLst>
                <a:ext uri="{FF2B5EF4-FFF2-40B4-BE49-F238E27FC236}">
                  <a16:creationId xmlns:a16="http://schemas.microsoft.com/office/drawing/2014/main" id="{8D1B17B8-BF47-72A4-29B7-63B8839D8FE4}"/>
                </a:ext>
              </a:extLst>
            </p:cNvPr>
            <p:cNvSpPr/>
            <p:nvPr/>
          </p:nvSpPr>
          <p:spPr>
            <a:xfrm>
              <a:off x="5357521" y="3079650"/>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00" name="Cross 399">
              <a:extLst>
                <a:ext uri="{FF2B5EF4-FFF2-40B4-BE49-F238E27FC236}">
                  <a16:creationId xmlns:a16="http://schemas.microsoft.com/office/drawing/2014/main" id="{9837D84B-0FC3-EF5F-F2A0-4CD470063E73}"/>
                </a:ext>
              </a:extLst>
            </p:cNvPr>
            <p:cNvSpPr/>
            <p:nvPr/>
          </p:nvSpPr>
          <p:spPr>
            <a:xfrm>
              <a:off x="5440865" y="3103463"/>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01" name="Cross 400">
              <a:extLst>
                <a:ext uri="{FF2B5EF4-FFF2-40B4-BE49-F238E27FC236}">
                  <a16:creationId xmlns:a16="http://schemas.microsoft.com/office/drawing/2014/main" id="{0BD0EC31-26A1-8D67-1CA6-557D2A753FC5}"/>
                </a:ext>
              </a:extLst>
            </p:cNvPr>
            <p:cNvSpPr/>
            <p:nvPr/>
          </p:nvSpPr>
          <p:spPr>
            <a:xfrm>
              <a:off x="5512303" y="3129657"/>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02" name="Cross 401">
              <a:extLst>
                <a:ext uri="{FF2B5EF4-FFF2-40B4-BE49-F238E27FC236}">
                  <a16:creationId xmlns:a16="http://schemas.microsoft.com/office/drawing/2014/main" id="{65A50446-A6E2-1C52-3C11-87CC3AFF987D}"/>
                </a:ext>
              </a:extLst>
            </p:cNvPr>
            <p:cNvSpPr/>
            <p:nvPr/>
          </p:nvSpPr>
          <p:spPr>
            <a:xfrm>
              <a:off x="5638509" y="3160141"/>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03" name="Cross 402">
              <a:extLst>
                <a:ext uri="{FF2B5EF4-FFF2-40B4-BE49-F238E27FC236}">
                  <a16:creationId xmlns:a16="http://schemas.microsoft.com/office/drawing/2014/main" id="{D669A500-012E-679F-03E2-803FA3DC9196}"/>
                </a:ext>
              </a:extLst>
            </p:cNvPr>
            <p:cNvSpPr/>
            <p:nvPr/>
          </p:nvSpPr>
          <p:spPr>
            <a:xfrm>
              <a:off x="5669465" y="3160141"/>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04" name="Cross 403">
              <a:extLst>
                <a:ext uri="{FF2B5EF4-FFF2-40B4-BE49-F238E27FC236}">
                  <a16:creationId xmlns:a16="http://schemas.microsoft.com/office/drawing/2014/main" id="{AD5346D2-2DD9-7AD7-4537-558AE9DDD73B}"/>
                </a:ext>
              </a:extLst>
            </p:cNvPr>
            <p:cNvSpPr/>
            <p:nvPr/>
          </p:nvSpPr>
          <p:spPr>
            <a:xfrm>
              <a:off x="5738521" y="3187367"/>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05" name="Cross 404">
              <a:extLst>
                <a:ext uri="{FF2B5EF4-FFF2-40B4-BE49-F238E27FC236}">
                  <a16:creationId xmlns:a16="http://schemas.microsoft.com/office/drawing/2014/main" id="{E2523078-9C83-B47F-8A71-4601C8E83E1B}"/>
                </a:ext>
              </a:extLst>
            </p:cNvPr>
            <p:cNvSpPr/>
            <p:nvPr/>
          </p:nvSpPr>
          <p:spPr>
            <a:xfrm>
              <a:off x="5814721" y="3214593"/>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06" name="Cross 405">
              <a:extLst>
                <a:ext uri="{FF2B5EF4-FFF2-40B4-BE49-F238E27FC236}">
                  <a16:creationId xmlns:a16="http://schemas.microsoft.com/office/drawing/2014/main" id="{978112A7-E860-7616-5A30-C2D91CA1A088}"/>
                </a:ext>
              </a:extLst>
            </p:cNvPr>
            <p:cNvSpPr/>
            <p:nvPr/>
          </p:nvSpPr>
          <p:spPr>
            <a:xfrm>
              <a:off x="5924258" y="3240787"/>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07" name="Cross 406">
              <a:extLst>
                <a:ext uri="{FF2B5EF4-FFF2-40B4-BE49-F238E27FC236}">
                  <a16:creationId xmlns:a16="http://schemas.microsoft.com/office/drawing/2014/main" id="{A20FA67F-1CF2-989A-F975-511CD34F6A43}"/>
                </a:ext>
              </a:extLst>
            </p:cNvPr>
            <p:cNvSpPr/>
            <p:nvPr/>
          </p:nvSpPr>
          <p:spPr>
            <a:xfrm>
              <a:off x="5967120" y="3295556"/>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08" name="Cross 407">
              <a:extLst>
                <a:ext uri="{FF2B5EF4-FFF2-40B4-BE49-F238E27FC236}">
                  <a16:creationId xmlns:a16="http://schemas.microsoft.com/office/drawing/2014/main" id="{0036D0D4-E8FD-190A-5CB0-2384B417794E}"/>
                </a:ext>
              </a:extLst>
            </p:cNvPr>
            <p:cNvSpPr/>
            <p:nvPr/>
          </p:nvSpPr>
          <p:spPr>
            <a:xfrm>
              <a:off x="6019507" y="3295556"/>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09" name="Cross 408">
              <a:extLst>
                <a:ext uri="{FF2B5EF4-FFF2-40B4-BE49-F238E27FC236}">
                  <a16:creationId xmlns:a16="http://schemas.microsoft.com/office/drawing/2014/main" id="{01766E04-77AC-1095-A63C-A6356BEA8BDC}"/>
                </a:ext>
              </a:extLst>
            </p:cNvPr>
            <p:cNvSpPr/>
            <p:nvPr/>
          </p:nvSpPr>
          <p:spPr>
            <a:xfrm>
              <a:off x="6038919" y="3295556"/>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10" name="Cross 409">
              <a:extLst>
                <a:ext uri="{FF2B5EF4-FFF2-40B4-BE49-F238E27FC236}">
                  <a16:creationId xmlns:a16="http://schemas.microsoft.com/office/drawing/2014/main" id="{265F3735-595D-6A1B-9274-33CFD5246BDD}"/>
                </a:ext>
              </a:extLst>
            </p:cNvPr>
            <p:cNvSpPr/>
            <p:nvPr/>
          </p:nvSpPr>
          <p:spPr>
            <a:xfrm>
              <a:off x="6141313" y="3321749"/>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11" name="Cross 410">
              <a:extLst>
                <a:ext uri="{FF2B5EF4-FFF2-40B4-BE49-F238E27FC236}">
                  <a16:creationId xmlns:a16="http://schemas.microsoft.com/office/drawing/2014/main" id="{3E90C8D4-BDE7-0951-0798-8796D8C8F7DA}"/>
                </a:ext>
              </a:extLst>
            </p:cNvPr>
            <p:cNvSpPr/>
            <p:nvPr/>
          </p:nvSpPr>
          <p:spPr>
            <a:xfrm>
              <a:off x="6196082" y="3321749"/>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12" name="Cross 411">
              <a:extLst>
                <a:ext uri="{FF2B5EF4-FFF2-40B4-BE49-F238E27FC236}">
                  <a16:creationId xmlns:a16="http://schemas.microsoft.com/office/drawing/2014/main" id="{A80A1DF9-4AF3-8D4A-2C0E-7F36D90A3375}"/>
                </a:ext>
              </a:extLst>
            </p:cNvPr>
            <p:cNvSpPr/>
            <p:nvPr/>
          </p:nvSpPr>
          <p:spPr>
            <a:xfrm>
              <a:off x="6231801" y="3321749"/>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13" name="Cross 412">
              <a:extLst>
                <a:ext uri="{FF2B5EF4-FFF2-40B4-BE49-F238E27FC236}">
                  <a16:creationId xmlns:a16="http://schemas.microsoft.com/office/drawing/2014/main" id="{327DE050-A8C4-C511-D0BF-FBC89684B98B}"/>
                </a:ext>
              </a:extLst>
            </p:cNvPr>
            <p:cNvSpPr/>
            <p:nvPr/>
          </p:nvSpPr>
          <p:spPr>
            <a:xfrm>
              <a:off x="6279426" y="3321749"/>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14" name="Cross 413">
              <a:extLst>
                <a:ext uri="{FF2B5EF4-FFF2-40B4-BE49-F238E27FC236}">
                  <a16:creationId xmlns:a16="http://schemas.microsoft.com/office/drawing/2014/main" id="{2ACAC612-EC4F-3B3F-FD79-1B693FB6F127}"/>
                </a:ext>
              </a:extLst>
            </p:cNvPr>
            <p:cNvSpPr/>
            <p:nvPr/>
          </p:nvSpPr>
          <p:spPr>
            <a:xfrm>
              <a:off x="6322289" y="3352706"/>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15" name="Cross 414">
              <a:extLst>
                <a:ext uri="{FF2B5EF4-FFF2-40B4-BE49-F238E27FC236}">
                  <a16:creationId xmlns:a16="http://schemas.microsoft.com/office/drawing/2014/main" id="{1161B0BE-CC97-C6D5-533D-D49AA64939DB}"/>
                </a:ext>
              </a:extLst>
            </p:cNvPr>
            <p:cNvSpPr/>
            <p:nvPr/>
          </p:nvSpPr>
          <p:spPr>
            <a:xfrm>
              <a:off x="6436589" y="3390806"/>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16" name="Cross 415">
              <a:extLst>
                <a:ext uri="{FF2B5EF4-FFF2-40B4-BE49-F238E27FC236}">
                  <a16:creationId xmlns:a16="http://schemas.microsoft.com/office/drawing/2014/main" id="{F46041E7-33F6-CDAB-F2AF-2D10440AF1D1}"/>
                </a:ext>
              </a:extLst>
            </p:cNvPr>
            <p:cNvSpPr/>
            <p:nvPr/>
          </p:nvSpPr>
          <p:spPr>
            <a:xfrm>
              <a:off x="6531839" y="3390806"/>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17" name="Cross 416">
              <a:extLst>
                <a:ext uri="{FF2B5EF4-FFF2-40B4-BE49-F238E27FC236}">
                  <a16:creationId xmlns:a16="http://schemas.microsoft.com/office/drawing/2014/main" id="{038F5F92-B422-0508-1ECD-C5569A4892A4}"/>
                </a:ext>
              </a:extLst>
            </p:cNvPr>
            <p:cNvSpPr/>
            <p:nvPr/>
          </p:nvSpPr>
          <p:spPr>
            <a:xfrm>
              <a:off x="6650901" y="3390806"/>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18" name="Cross 417">
              <a:extLst>
                <a:ext uri="{FF2B5EF4-FFF2-40B4-BE49-F238E27FC236}">
                  <a16:creationId xmlns:a16="http://schemas.microsoft.com/office/drawing/2014/main" id="{BD769484-B6C4-3DE1-2494-703D7B552448}"/>
                </a:ext>
              </a:extLst>
            </p:cNvPr>
            <p:cNvSpPr/>
            <p:nvPr/>
          </p:nvSpPr>
          <p:spPr>
            <a:xfrm>
              <a:off x="6755676" y="3390806"/>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19" name="Cross 418">
              <a:extLst>
                <a:ext uri="{FF2B5EF4-FFF2-40B4-BE49-F238E27FC236}">
                  <a16:creationId xmlns:a16="http://schemas.microsoft.com/office/drawing/2014/main" id="{53A3E957-B1FC-48EC-9237-BD79BC6FC3C5}"/>
                </a:ext>
              </a:extLst>
            </p:cNvPr>
            <p:cNvSpPr/>
            <p:nvPr/>
          </p:nvSpPr>
          <p:spPr>
            <a:xfrm>
              <a:off x="6827114" y="3390806"/>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20" name="Cross 419">
              <a:extLst>
                <a:ext uri="{FF2B5EF4-FFF2-40B4-BE49-F238E27FC236}">
                  <a16:creationId xmlns:a16="http://schemas.microsoft.com/office/drawing/2014/main" id="{68A18237-712D-B69C-685B-AC504D14E845}"/>
                </a:ext>
              </a:extLst>
            </p:cNvPr>
            <p:cNvSpPr/>
            <p:nvPr/>
          </p:nvSpPr>
          <p:spPr>
            <a:xfrm>
              <a:off x="6881883" y="3390806"/>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21" name="Cross 420">
              <a:extLst>
                <a:ext uri="{FF2B5EF4-FFF2-40B4-BE49-F238E27FC236}">
                  <a16:creationId xmlns:a16="http://schemas.microsoft.com/office/drawing/2014/main" id="{CB3CBB97-8051-E3B6-BFBF-9F5FA3EB97FA}"/>
                </a:ext>
              </a:extLst>
            </p:cNvPr>
            <p:cNvSpPr/>
            <p:nvPr/>
          </p:nvSpPr>
          <p:spPr>
            <a:xfrm>
              <a:off x="6924746" y="3390806"/>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22" name="Cross 421">
              <a:extLst>
                <a:ext uri="{FF2B5EF4-FFF2-40B4-BE49-F238E27FC236}">
                  <a16:creationId xmlns:a16="http://schemas.microsoft.com/office/drawing/2014/main" id="{04BCA5A7-77E7-0E50-79D0-ACB5C4FC8D9E}"/>
                </a:ext>
              </a:extLst>
            </p:cNvPr>
            <p:cNvSpPr/>
            <p:nvPr/>
          </p:nvSpPr>
          <p:spPr>
            <a:xfrm>
              <a:off x="7012852" y="3390806"/>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23" name="Cross 422">
              <a:extLst>
                <a:ext uri="{FF2B5EF4-FFF2-40B4-BE49-F238E27FC236}">
                  <a16:creationId xmlns:a16="http://schemas.microsoft.com/office/drawing/2014/main" id="{640D3901-844A-1121-B5A2-99B8303C9496}"/>
                </a:ext>
              </a:extLst>
            </p:cNvPr>
            <p:cNvSpPr/>
            <p:nvPr/>
          </p:nvSpPr>
          <p:spPr>
            <a:xfrm>
              <a:off x="7117627" y="3497963"/>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24" name="Cross 423">
              <a:extLst>
                <a:ext uri="{FF2B5EF4-FFF2-40B4-BE49-F238E27FC236}">
                  <a16:creationId xmlns:a16="http://schemas.microsoft.com/office/drawing/2014/main" id="{C695AE00-E160-9211-F4E4-DAD605195CC5}"/>
                </a:ext>
              </a:extLst>
            </p:cNvPr>
            <p:cNvSpPr/>
            <p:nvPr/>
          </p:nvSpPr>
          <p:spPr>
            <a:xfrm>
              <a:off x="7239071" y="3559875"/>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25" name="Cross 424">
              <a:extLst>
                <a:ext uri="{FF2B5EF4-FFF2-40B4-BE49-F238E27FC236}">
                  <a16:creationId xmlns:a16="http://schemas.microsoft.com/office/drawing/2014/main" id="{75C1F5C5-A644-EE1E-EF51-1930C06B81EE}"/>
                </a:ext>
              </a:extLst>
            </p:cNvPr>
            <p:cNvSpPr/>
            <p:nvPr/>
          </p:nvSpPr>
          <p:spPr>
            <a:xfrm>
              <a:off x="7610546" y="3559875"/>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26" name="Cross 425">
              <a:extLst>
                <a:ext uri="{FF2B5EF4-FFF2-40B4-BE49-F238E27FC236}">
                  <a16:creationId xmlns:a16="http://schemas.microsoft.com/office/drawing/2014/main" id="{6DA00EA0-8E5A-0DFB-E899-AAFCF5CBAA91}"/>
                </a:ext>
              </a:extLst>
            </p:cNvPr>
            <p:cNvSpPr/>
            <p:nvPr/>
          </p:nvSpPr>
          <p:spPr>
            <a:xfrm>
              <a:off x="7674840" y="3559875"/>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27" name="Cross 426">
              <a:extLst>
                <a:ext uri="{FF2B5EF4-FFF2-40B4-BE49-F238E27FC236}">
                  <a16:creationId xmlns:a16="http://schemas.microsoft.com/office/drawing/2014/main" id="{59383CA9-D098-A4B4-FFCC-70290FB8A8E2}"/>
                </a:ext>
              </a:extLst>
            </p:cNvPr>
            <p:cNvSpPr/>
            <p:nvPr/>
          </p:nvSpPr>
          <p:spPr>
            <a:xfrm>
              <a:off x="7731990" y="3559875"/>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28" name="Cross 427">
              <a:extLst>
                <a:ext uri="{FF2B5EF4-FFF2-40B4-BE49-F238E27FC236}">
                  <a16:creationId xmlns:a16="http://schemas.microsoft.com/office/drawing/2014/main" id="{32EB01BB-B8A4-9BEB-1995-2793D1075031}"/>
                </a:ext>
              </a:extLst>
            </p:cNvPr>
            <p:cNvSpPr/>
            <p:nvPr/>
          </p:nvSpPr>
          <p:spPr>
            <a:xfrm>
              <a:off x="7870103" y="3559875"/>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29" name="Cross 428">
              <a:extLst>
                <a:ext uri="{FF2B5EF4-FFF2-40B4-BE49-F238E27FC236}">
                  <a16:creationId xmlns:a16="http://schemas.microsoft.com/office/drawing/2014/main" id="{6B785949-44DD-2A1A-69D3-EC825862AD54}"/>
                </a:ext>
              </a:extLst>
            </p:cNvPr>
            <p:cNvSpPr/>
            <p:nvPr/>
          </p:nvSpPr>
          <p:spPr>
            <a:xfrm>
              <a:off x="7920110" y="3559875"/>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30" name="Cross 429">
              <a:extLst>
                <a:ext uri="{FF2B5EF4-FFF2-40B4-BE49-F238E27FC236}">
                  <a16:creationId xmlns:a16="http://schemas.microsoft.com/office/drawing/2014/main" id="{ECCFB813-D178-42F7-5221-0A9022A9F568}"/>
                </a:ext>
              </a:extLst>
            </p:cNvPr>
            <p:cNvSpPr/>
            <p:nvPr/>
          </p:nvSpPr>
          <p:spPr>
            <a:xfrm>
              <a:off x="8253485" y="3559875"/>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31" name="Cross 430">
              <a:extLst>
                <a:ext uri="{FF2B5EF4-FFF2-40B4-BE49-F238E27FC236}">
                  <a16:creationId xmlns:a16="http://schemas.microsoft.com/office/drawing/2014/main" id="{4AD9045E-3D5A-3902-B7D9-C4359CD7C665}"/>
                </a:ext>
              </a:extLst>
            </p:cNvPr>
            <p:cNvSpPr/>
            <p:nvPr/>
          </p:nvSpPr>
          <p:spPr>
            <a:xfrm>
              <a:off x="8615435" y="3681319"/>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32" name="Cross 431">
              <a:extLst>
                <a:ext uri="{FF2B5EF4-FFF2-40B4-BE49-F238E27FC236}">
                  <a16:creationId xmlns:a16="http://schemas.microsoft.com/office/drawing/2014/main" id="{C82B5309-82FE-71B7-94F7-5AA4CFFC7839}"/>
                </a:ext>
              </a:extLst>
            </p:cNvPr>
            <p:cNvSpPr/>
            <p:nvPr/>
          </p:nvSpPr>
          <p:spPr>
            <a:xfrm>
              <a:off x="8975003" y="3681319"/>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33" name="Cross 432">
              <a:extLst>
                <a:ext uri="{FF2B5EF4-FFF2-40B4-BE49-F238E27FC236}">
                  <a16:creationId xmlns:a16="http://schemas.microsoft.com/office/drawing/2014/main" id="{D6DBF211-822D-FBA6-7E42-F5F61390B74D}"/>
                </a:ext>
              </a:extLst>
            </p:cNvPr>
            <p:cNvSpPr/>
            <p:nvPr/>
          </p:nvSpPr>
          <p:spPr>
            <a:xfrm>
              <a:off x="9008341" y="3681319"/>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34" name="Cross 433">
              <a:extLst>
                <a:ext uri="{FF2B5EF4-FFF2-40B4-BE49-F238E27FC236}">
                  <a16:creationId xmlns:a16="http://schemas.microsoft.com/office/drawing/2014/main" id="{103FF2E6-8003-698C-376F-968332564485}"/>
                </a:ext>
              </a:extLst>
            </p:cNvPr>
            <p:cNvSpPr/>
            <p:nvPr/>
          </p:nvSpPr>
          <p:spPr>
            <a:xfrm>
              <a:off x="9317904" y="3681319"/>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35" name="Cross 434">
              <a:extLst>
                <a:ext uri="{FF2B5EF4-FFF2-40B4-BE49-F238E27FC236}">
                  <a16:creationId xmlns:a16="http://schemas.microsoft.com/office/drawing/2014/main" id="{E7244567-5DA5-3D75-927F-C96D23136D20}"/>
                </a:ext>
              </a:extLst>
            </p:cNvPr>
            <p:cNvSpPr/>
            <p:nvPr/>
          </p:nvSpPr>
          <p:spPr>
            <a:xfrm>
              <a:off x="9429823" y="3681319"/>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436" name="Cross 435">
              <a:extLst>
                <a:ext uri="{FF2B5EF4-FFF2-40B4-BE49-F238E27FC236}">
                  <a16:creationId xmlns:a16="http://schemas.microsoft.com/office/drawing/2014/main" id="{CC2F017A-DE6F-41C0-570B-CE6155DCE506}"/>
                </a:ext>
              </a:extLst>
            </p:cNvPr>
            <p:cNvSpPr/>
            <p:nvPr/>
          </p:nvSpPr>
          <p:spPr>
            <a:xfrm>
              <a:off x="9634611" y="4088513"/>
              <a:ext cx="57081" cy="54452"/>
            </a:xfrm>
            <a:prstGeom prst="plus">
              <a:avLst>
                <a:gd name="adj" fmla="val 3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grpSp>
      <p:sp>
        <p:nvSpPr>
          <p:cNvPr id="13" name="Rounded Rectangle 8">
            <a:extLst>
              <a:ext uri="{FF2B5EF4-FFF2-40B4-BE49-F238E27FC236}">
                <a16:creationId xmlns:a16="http://schemas.microsoft.com/office/drawing/2014/main" id="{D6ED4FA1-5B47-5C88-160D-90E0B47B3FD4}"/>
              </a:ext>
            </a:extLst>
          </p:cNvPr>
          <p:cNvSpPr/>
          <p:nvPr/>
        </p:nvSpPr>
        <p:spPr>
          <a:xfrm>
            <a:off x="7556694" y="2534261"/>
            <a:ext cx="2588105" cy="87516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342583" fontAlgn="base">
              <a:spcBef>
                <a:spcPct val="0"/>
              </a:spcBef>
              <a:spcAft>
                <a:spcPct val="0"/>
              </a:spcAft>
            </a:pPr>
            <a:r>
              <a:rPr lang="en-US" sz="1199" b="1" dirty="0">
                <a:solidFill>
                  <a:srgbClr val="000000"/>
                </a:solidFill>
                <a:latin typeface="Arial"/>
                <a:ea typeface="ＭＳ Ｐゴシック"/>
              </a:rPr>
              <a:t>HR: </a:t>
            </a:r>
            <a:r>
              <a:rPr lang="it-IT" sz="1199" b="1" dirty="0">
                <a:solidFill>
                  <a:srgbClr val="000000"/>
                </a:solidFill>
                <a:latin typeface="Arial"/>
                <a:ea typeface="ＭＳ Ｐゴシック"/>
              </a:rPr>
              <a:t>0.67 (95% CI: 0.50, 0.88)</a:t>
            </a:r>
          </a:p>
          <a:p>
            <a:pPr defTabSz="342583" fontAlgn="base">
              <a:spcBef>
                <a:spcPct val="0"/>
              </a:spcBef>
              <a:spcAft>
                <a:spcPct val="0"/>
              </a:spcAft>
            </a:pPr>
            <a:r>
              <a:rPr lang="it-IT" sz="1199" b="1" i="1" dirty="0">
                <a:solidFill>
                  <a:srgbClr val="000000"/>
                </a:solidFill>
                <a:latin typeface="Arial"/>
                <a:ea typeface="ＭＳ Ｐゴシック"/>
              </a:rPr>
              <a:t>P</a:t>
            </a:r>
            <a:r>
              <a:rPr lang="it-IT" sz="1199" b="1" dirty="0">
                <a:solidFill>
                  <a:srgbClr val="000000"/>
                </a:solidFill>
                <a:latin typeface="Arial"/>
                <a:ea typeface="ＭＳ Ｐゴシック"/>
              </a:rPr>
              <a:t>=0.0046</a:t>
            </a:r>
            <a:r>
              <a:rPr lang="it-IT" sz="1199" b="1" baseline="30000" dirty="0">
                <a:solidFill>
                  <a:srgbClr val="000000"/>
                </a:solidFill>
                <a:latin typeface="Arial"/>
                <a:ea typeface="ＭＳ Ｐゴシック"/>
              </a:rPr>
              <a:t>a</a:t>
            </a:r>
            <a:endParaRPr lang="en-US" sz="1199" b="1" dirty="0">
              <a:solidFill>
                <a:srgbClr val="000000"/>
              </a:solidFill>
              <a:latin typeface="Arial"/>
              <a:ea typeface="ＭＳ Ｐゴシック"/>
            </a:endParaRPr>
          </a:p>
          <a:p>
            <a:pPr defTabSz="342583" fontAlgn="base">
              <a:spcBef>
                <a:spcPct val="0"/>
              </a:spcBef>
              <a:spcAft>
                <a:spcPct val="0"/>
              </a:spcAft>
            </a:pPr>
            <a:endParaRPr lang="it-IT" sz="1199" b="1" dirty="0">
              <a:solidFill>
                <a:srgbClr val="000000"/>
              </a:solidFill>
              <a:latin typeface="Arial"/>
              <a:ea typeface="ＭＳ Ｐゴシック"/>
            </a:endParaRPr>
          </a:p>
          <a:p>
            <a:pPr defTabSz="342583" fontAlgn="base">
              <a:spcBef>
                <a:spcPct val="0"/>
              </a:spcBef>
              <a:spcAft>
                <a:spcPct val="0"/>
              </a:spcAft>
            </a:pPr>
            <a:endParaRPr lang="it-IT" sz="1199" b="1" i="1" dirty="0">
              <a:solidFill>
                <a:srgbClr val="333399"/>
              </a:solidFill>
              <a:latin typeface="Arial"/>
              <a:ea typeface="ＭＳ Ｐゴシック"/>
            </a:endParaRPr>
          </a:p>
        </p:txBody>
      </p:sp>
      <p:sp>
        <p:nvSpPr>
          <p:cNvPr id="5" name="Footer Placeholder 3">
            <a:extLst>
              <a:ext uri="{FF2B5EF4-FFF2-40B4-BE49-F238E27FC236}">
                <a16:creationId xmlns:a16="http://schemas.microsoft.com/office/drawing/2014/main" id="{59252475-CDDE-554A-55F0-F296A0784CF9}"/>
              </a:ext>
            </a:extLst>
          </p:cNvPr>
          <p:cNvSpPr>
            <a:spLocks noGrp="1"/>
          </p:cNvSpPr>
          <p:nvPr>
            <p:ph type="ftr" sz="quarter" idx="13"/>
          </p:nvPr>
        </p:nvSpPr>
        <p:spPr>
          <a:xfrm>
            <a:off x="2651928" y="5913992"/>
            <a:ext cx="4070536" cy="598507"/>
          </a:xfrm>
        </p:spPr>
        <p:txBody>
          <a:bodyPr/>
          <a:lstStyle/>
          <a:p>
            <a:pPr algn="l" defTabSz="1218072" fontAlgn="base">
              <a:spcAft>
                <a:spcPct val="0"/>
              </a:spcAft>
            </a:pPr>
            <a:r>
              <a:rPr lang="de-DE" dirty="0">
                <a:latin typeface="Arial" charset="0"/>
                <a:ea typeface="ＭＳ Ｐゴシック" charset="0"/>
              </a:rPr>
              <a:t>Moore KN, et al. </a:t>
            </a:r>
            <a:r>
              <a:rPr lang="de-DE" i="1" dirty="0">
                <a:latin typeface="Arial" charset="0"/>
                <a:ea typeface="ＭＳ Ｐゴシック" charset="0"/>
              </a:rPr>
              <a:t>N Engl J Med</a:t>
            </a:r>
            <a:r>
              <a:rPr lang="de-DE" dirty="0">
                <a:latin typeface="Arial" charset="0"/>
                <a:ea typeface="ＭＳ Ｐゴシック" charset="0"/>
              </a:rPr>
              <a:t>. 2023;389(23):2162-2174.</a:t>
            </a:r>
            <a:endParaRPr lang="en-US" dirty="0">
              <a:latin typeface="Arial" charset="0"/>
              <a:ea typeface="ＭＳ Ｐゴシック" charset="0"/>
            </a:endParaRPr>
          </a:p>
        </p:txBody>
      </p:sp>
      <p:pic>
        <p:nvPicPr>
          <p:cNvPr id="8" name="Picture 7" descr="A black background with a black square&#10;&#10;Description automatically generated with medium confidence">
            <a:extLst>
              <a:ext uri="{FF2B5EF4-FFF2-40B4-BE49-F238E27FC236}">
                <a16:creationId xmlns:a16="http://schemas.microsoft.com/office/drawing/2014/main" id="{5BDF20E8-AC4E-D3D5-A9C4-1FF75151D37C}"/>
              </a:ext>
            </a:extLst>
          </p:cNvPr>
          <p:cNvPicPr>
            <a:picLocks noChangeAspect="1"/>
          </p:cNvPicPr>
          <p:nvPr/>
        </p:nvPicPr>
        <p:blipFill>
          <a:blip r:embed="rId3"/>
          <a:stretch>
            <a:fillRect/>
          </a:stretch>
        </p:blipFill>
        <p:spPr>
          <a:xfrm>
            <a:off x="7750727" y="6002656"/>
            <a:ext cx="4364858" cy="777996"/>
          </a:xfrm>
          <a:prstGeom prst="rect">
            <a:avLst/>
          </a:prstGeom>
        </p:spPr>
      </p:pic>
      <p:sp>
        <p:nvSpPr>
          <p:cNvPr id="3" name="Title 3">
            <a:extLst>
              <a:ext uri="{FF2B5EF4-FFF2-40B4-BE49-F238E27FC236}">
                <a16:creationId xmlns:a16="http://schemas.microsoft.com/office/drawing/2014/main" id="{E772DC5C-6996-CA97-8C7C-E2303548A386}"/>
              </a:ext>
            </a:extLst>
          </p:cNvPr>
          <p:cNvSpPr txBox="1">
            <a:spLocks/>
          </p:cNvSpPr>
          <p:nvPr/>
        </p:nvSpPr>
        <p:spPr>
          <a:xfrm>
            <a:off x="384135" y="99807"/>
            <a:ext cx="11876204" cy="1323808"/>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defTabSz="1218072"/>
            <a:r>
              <a:rPr lang="en-US" sz="4796" kern="0" dirty="0">
                <a:solidFill>
                  <a:srgbClr val="000000"/>
                </a:solidFill>
                <a:latin typeface="Arial"/>
                <a:ea typeface="ＭＳ Ｐゴシック"/>
              </a:rPr>
              <a:t>ELAHERE Significantly Improved OS vs Standard Single-Agent Chemotherapy</a:t>
            </a:r>
            <a:endParaRPr lang="en-US" sz="4796" kern="0" dirty="0">
              <a:solidFill>
                <a:srgbClr val="FFFFFF"/>
              </a:solidFill>
              <a:latin typeface="Arial"/>
              <a:ea typeface="ＭＳ Ｐゴシック"/>
            </a:endParaRPr>
          </a:p>
        </p:txBody>
      </p:sp>
    </p:spTree>
    <p:extLst>
      <p:ext uri="{BB962C8B-B14F-4D97-AF65-F5344CB8AC3E}">
        <p14:creationId xmlns:p14="http://schemas.microsoft.com/office/powerpoint/2010/main" val="197073839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F4405-6158-B303-6804-841EA11547BE}"/>
              </a:ext>
            </a:extLst>
          </p:cNvPr>
          <p:cNvSpPr>
            <a:spLocks noGrp="1"/>
          </p:cNvSpPr>
          <p:nvPr>
            <p:ph type="title"/>
          </p:nvPr>
        </p:nvSpPr>
        <p:spPr/>
        <p:txBody>
          <a:bodyPr>
            <a:normAutofit fontScale="90000"/>
          </a:bodyPr>
          <a:lstStyle/>
          <a:p>
            <a:endParaRPr lang="en-US" baseline="30000" dirty="0"/>
          </a:p>
        </p:txBody>
      </p:sp>
      <p:sp>
        <p:nvSpPr>
          <p:cNvPr id="35" name="Rectangle 34">
            <a:hlinkClick r:id="" action="ppaction://noaction"/>
            <a:extLst>
              <a:ext uri="{FF2B5EF4-FFF2-40B4-BE49-F238E27FC236}">
                <a16:creationId xmlns:a16="http://schemas.microsoft.com/office/drawing/2014/main" id="{1B7E7209-7E7D-3A54-2350-90D5C5630653}"/>
              </a:ext>
            </a:extLst>
          </p:cNvPr>
          <p:cNvSpPr/>
          <p:nvPr/>
        </p:nvSpPr>
        <p:spPr>
          <a:xfrm>
            <a:off x="10064113" y="35230"/>
            <a:ext cx="2099850" cy="459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12" name="Footer Placeholder 3">
            <a:extLst>
              <a:ext uri="{FF2B5EF4-FFF2-40B4-BE49-F238E27FC236}">
                <a16:creationId xmlns:a16="http://schemas.microsoft.com/office/drawing/2014/main" id="{11FD79ED-A178-C8B8-BF87-9C33CD659FB6}"/>
              </a:ext>
            </a:extLst>
          </p:cNvPr>
          <p:cNvSpPr>
            <a:spLocks noGrp="1"/>
          </p:cNvSpPr>
          <p:nvPr>
            <p:ph type="ftr" sz="quarter" idx="13"/>
          </p:nvPr>
        </p:nvSpPr>
        <p:spPr>
          <a:xfrm>
            <a:off x="571568" y="6005211"/>
            <a:ext cx="4070536" cy="598507"/>
          </a:xfrm>
        </p:spPr>
        <p:txBody>
          <a:bodyPr/>
          <a:lstStyle/>
          <a:p>
            <a:pPr algn="l" defTabSz="1218072" fontAlgn="base">
              <a:spcAft>
                <a:spcPct val="0"/>
              </a:spcAft>
            </a:pPr>
            <a:r>
              <a:rPr lang="de-DE" dirty="0">
                <a:latin typeface="Arial" charset="0"/>
                <a:ea typeface="ＭＳ Ｐゴシック" charset="0"/>
              </a:rPr>
              <a:t>Moore KN, et al. </a:t>
            </a:r>
            <a:r>
              <a:rPr lang="de-DE" i="1" dirty="0">
                <a:latin typeface="Arial" charset="0"/>
                <a:ea typeface="ＭＳ Ｐゴシック" charset="0"/>
              </a:rPr>
              <a:t>N Engl J Med</a:t>
            </a:r>
            <a:r>
              <a:rPr lang="de-DE" dirty="0">
                <a:latin typeface="Arial" charset="0"/>
                <a:ea typeface="ＭＳ Ｐゴシック" charset="0"/>
              </a:rPr>
              <a:t>. 2023;389(23):2162-2174.</a:t>
            </a:r>
            <a:endParaRPr lang="en-US" dirty="0">
              <a:latin typeface="Arial" charset="0"/>
              <a:ea typeface="ＭＳ Ｐゴシック" charset="0"/>
            </a:endParaRPr>
          </a:p>
        </p:txBody>
      </p:sp>
      <p:pic>
        <p:nvPicPr>
          <p:cNvPr id="14" name="Picture 13" descr="A graph of a number of patients&#10;&#10;Description automatically generated">
            <a:extLst>
              <a:ext uri="{FF2B5EF4-FFF2-40B4-BE49-F238E27FC236}">
                <a16:creationId xmlns:a16="http://schemas.microsoft.com/office/drawing/2014/main" id="{E5A89D2A-EE81-E7BB-A2D7-05AB1508BAB5}"/>
              </a:ext>
            </a:extLst>
          </p:cNvPr>
          <p:cNvPicPr>
            <a:picLocks noChangeAspect="1"/>
          </p:cNvPicPr>
          <p:nvPr/>
        </p:nvPicPr>
        <p:blipFill>
          <a:blip r:embed="rId3"/>
          <a:stretch>
            <a:fillRect/>
          </a:stretch>
        </p:blipFill>
        <p:spPr>
          <a:xfrm>
            <a:off x="4016449" y="1938350"/>
            <a:ext cx="4527027" cy="3717743"/>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4287D7A7-7D7D-185A-6876-71B0BFB633A1}"/>
              </a:ext>
            </a:extLst>
          </p:cNvPr>
          <p:cNvPicPr>
            <a:picLocks noChangeAspect="1"/>
          </p:cNvPicPr>
          <p:nvPr/>
        </p:nvPicPr>
        <p:blipFill>
          <a:blip r:embed="rId4"/>
          <a:stretch>
            <a:fillRect/>
          </a:stretch>
        </p:blipFill>
        <p:spPr>
          <a:xfrm>
            <a:off x="7750727" y="6002656"/>
            <a:ext cx="4364858" cy="777996"/>
          </a:xfrm>
          <a:prstGeom prst="rect">
            <a:avLst/>
          </a:prstGeom>
        </p:spPr>
      </p:pic>
      <p:sp>
        <p:nvSpPr>
          <p:cNvPr id="3" name="Title 3">
            <a:extLst>
              <a:ext uri="{FF2B5EF4-FFF2-40B4-BE49-F238E27FC236}">
                <a16:creationId xmlns:a16="http://schemas.microsoft.com/office/drawing/2014/main" id="{637EBF73-1056-8FE8-7A26-59DC96C149E4}"/>
              </a:ext>
            </a:extLst>
          </p:cNvPr>
          <p:cNvSpPr txBox="1">
            <a:spLocks/>
          </p:cNvSpPr>
          <p:nvPr/>
        </p:nvSpPr>
        <p:spPr>
          <a:xfrm>
            <a:off x="384135" y="99807"/>
            <a:ext cx="11876204" cy="1323808"/>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defTabSz="1218072"/>
            <a:r>
              <a:rPr lang="en-US" sz="4796" kern="0" dirty="0">
                <a:solidFill>
                  <a:srgbClr val="000000"/>
                </a:solidFill>
                <a:latin typeface="Arial"/>
                <a:ea typeface="ＭＳ Ｐゴシック"/>
              </a:rPr>
              <a:t>ELAHERE Significantly Improved ORR vs Standard Single-Agent Chemotherapy</a:t>
            </a:r>
            <a:endParaRPr lang="en-US" sz="4796" kern="0" dirty="0">
              <a:solidFill>
                <a:srgbClr val="FFFFFF"/>
              </a:solidFill>
              <a:latin typeface="Arial"/>
              <a:ea typeface="ＭＳ Ｐゴシック"/>
            </a:endParaRPr>
          </a:p>
        </p:txBody>
      </p:sp>
    </p:spTree>
    <p:extLst>
      <p:ext uri="{BB962C8B-B14F-4D97-AF65-F5344CB8AC3E}">
        <p14:creationId xmlns:p14="http://schemas.microsoft.com/office/powerpoint/2010/main" val="245475927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F4405-6158-B303-6804-841EA11547BE}"/>
              </a:ext>
            </a:extLst>
          </p:cNvPr>
          <p:cNvSpPr>
            <a:spLocks noGrp="1"/>
          </p:cNvSpPr>
          <p:nvPr>
            <p:ph type="title"/>
          </p:nvPr>
        </p:nvSpPr>
        <p:spPr>
          <a:xfrm>
            <a:off x="422696" y="118331"/>
            <a:ext cx="10505872" cy="985685"/>
          </a:xfrm>
        </p:spPr>
        <p:txBody>
          <a:bodyPr>
            <a:normAutofit/>
          </a:bodyPr>
          <a:lstStyle/>
          <a:p>
            <a:r>
              <a:rPr lang="en-US" sz="4263" dirty="0">
                <a:solidFill>
                  <a:schemeClr val="tx1"/>
                </a:solidFill>
              </a:rPr>
              <a:t>Targeting HER2 in OC, EC and CC</a:t>
            </a:r>
            <a:endParaRPr lang="en-US" sz="4263" baseline="30000" dirty="0">
              <a:solidFill>
                <a:schemeClr val="tx1"/>
              </a:solidFill>
            </a:endParaRPr>
          </a:p>
        </p:txBody>
      </p:sp>
      <p:sp>
        <p:nvSpPr>
          <p:cNvPr id="35" name="Rectangle 34">
            <a:hlinkClick r:id="" action="ppaction://noaction"/>
            <a:extLst>
              <a:ext uri="{FF2B5EF4-FFF2-40B4-BE49-F238E27FC236}">
                <a16:creationId xmlns:a16="http://schemas.microsoft.com/office/drawing/2014/main" id="{1B7E7209-7E7D-3A54-2350-90D5C5630653}"/>
              </a:ext>
            </a:extLst>
          </p:cNvPr>
          <p:cNvSpPr/>
          <p:nvPr/>
        </p:nvSpPr>
        <p:spPr>
          <a:xfrm>
            <a:off x="10064113" y="35230"/>
            <a:ext cx="2099850" cy="459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pic>
        <p:nvPicPr>
          <p:cNvPr id="3" name="Picture 2">
            <a:extLst>
              <a:ext uri="{FF2B5EF4-FFF2-40B4-BE49-F238E27FC236}">
                <a16:creationId xmlns:a16="http://schemas.microsoft.com/office/drawing/2014/main" id="{C5765E53-B2D0-38BF-0237-F01FAAFE8A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69" t="12591" r="5132" b="18158"/>
          <a:stretch/>
        </p:blipFill>
        <p:spPr bwMode="auto">
          <a:xfrm>
            <a:off x="422698" y="1104014"/>
            <a:ext cx="11542655" cy="4990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A black background with a black square&#10;&#10;Description automatically generated with medium confidence">
            <a:extLst>
              <a:ext uri="{FF2B5EF4-FFF2-40B4-BE49-F238E27FC236}">
                <a16:creationId xmlns:a16="http://schemas.microsoft.com/office/drawing/2014/main" id="{99D5A1FE-F9D7-1D54-A7DB-6D13CB749815}"/>
              </a:ext>
            </a:extLst>
          </p:cNvPr>
          <p:cNvPicPr>
            <a:picLocks noChangeAspect="1"/>
          </p:cNvPicPr>
          <p:nvPr/>
        </p:nvPicPr>
        <p:blipFill>
          <a:blip r:embed="rId4"/>
          <a:stretch>
            <a:fillRect/>
          </a:stretch>
        </p:blipFill>
        <p:spPr>
          <a:xfrm>
            <a:off x="7750727" y="6002656"/>
            <a:ext cx="4364858" cy="777996"/>
          </a:xfrm>
          <a:prstGeom prst="rect">
            <a:avLst/>
          </a:prstGeom>
        </p:spPr>
      </p:pic>
    </p:spTree>
    <p:extLst>
      <p:ext uri="{BB962C8B-B14F-4D97-AF65-F5344CB8AC3E}">
        <p14:creationId xmlns:p14="http://schemas.microsoft.com/office/powerpoint/2010/main" val="154875962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F4405-6158-B303-6804-841EA11547BE}"/>
              </a:ext>
            </a:extLst>
          </p:cNvPr>
          <p:cNvSpPr>
            <a:spLocks noGrp="1"/>
          </p:cNvSpPr>
          <p:nvPr>
            <p:ph type="title"/>
          </p:nvPr>
        </p:nvSpPr>
        <p:spPr>
          <a:xfrm>
            <a:off x="395622" y="176320"/>
            <a:ext cx="10505872" cy="985685"/>
          </a:xfrm>
        </p:spPr>
        <p:txBody>
          <a:bodyPr>
            <a:normAutofit/>
          </a:bodyPr>
          <a:lstStyle/>
          <a:p>
            <a:r>
              <a:rPr lang="en-US" sz="4263" dirty="0">
                <a:solidFill>
                  <a:schemeClr val="tx1"/>
                </a:solidFill>
              </a:rPr>
              <a:t>Targeting HER2 in OC, EC and CC</a:t>
            </a:r>
            <a:endParaRPr lang="en-US" sz="4263" baseline="30000" dirty="0">
              <a:solidFill>
                <a:schemeClr val="tx1"/>
              </a:solidFill>
            </a:endParaRPr>
          </a:p>
        </p:txBody>
      </p:sp>
      <p:sp>
        <p:nvSpPr>
          <p:cNvPr id="35" name="Rectangle 34">
            <a:hlinkClick r:id="" action="ppaction://noaction"/>
            <a:extLst>
              <a:ext uri="{FF2B5EF4-FFF2-40B4-BE49-F238E27FC236}">
                <a16:creationId xmlns:a16="http://schemas.microsoft.com/office/drawing/2014/main" id="{1B7E7209-7E7D-3A54-2350-90D5C5630653}"/>
              </a:ext>
            </a:extLst>
          </p:cNvPr>
          <p:cNvSpPr/>
          <p:nvPr/>
        </p:nvSpPr>
        <p:spPr>
          <a:xfrm>
            <a:off x="10064113" y="35230"/>
            <a:ext cx="2099850" cy="459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pic>
        <p:nvPicPr>
          <p:cNvPr id="5" name="Picture 2">
            <a:extLst>
              <a:ext uri="{FF2B5EF4-FFF2-40B4-BE49-F238E27FC236}">
                <a16:creationId xmlns:a16="http://schemas.microsoft.com/office/drawing/2014/main" id="{0441C1E1-B2CD-48E8-80D5-61BA352E42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28" t="11663" r="6640" b="17538"/>
          <a:stretch/>
        </p:blipFill>
        <p:spPr bwMode="auto">
          <a:xfrm>
            <a:off x="261102" y="992331"/>
            <a:ext cx="11535277" cy="529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A black background with a black square&#10;&#10;Description automatically generated with medium confidence">
            <a:extLst>
              <a:ext uri="{FF2B5EF4-FFF2-40B4-BE49-F238E27FC236}">
                <a16:creationId xmlns:a16="http://schemas.microsoft.com/office/drawing/2014/main" id="{32B4697D-0375-61B5-A0F3-1B544375D90C}"/>
              </a:ext>
            </a:extLst>
          </p:cNvPr>
          <p:cNvPicPr>
            <a:picLocks noChangeAspect="1"/>
          </p:cNvPicPr>
          <p:nvPr/>
        </p:nvPicPr>
        <p:blipFill>
          <a:blip r:embed="rId4"/>
          <a:stretch>
            <a:fillRect/>
          </a:stretch>
        </p:blipFill>
        <p:spPr>
          <a:xfrm>
            <a:off x="7750727" y="6002656"/>
            <a:ext cx="4364858" cy="777996"/>
          </a:xfrm>
          <a:prstGeom prst="rect">
            <a:avLst/>
          </a:prstGeom>
        </p:spPr>
      </p:pic>
    </p:spTree>
    <p:extLst>
      <p:ext uri="{BB962C8B-B14F-4D97-AF65-F5344CB8AC3E}">
        <p14:creationId xmlns:p14="http://schemas.microsoft.com/office/powerpoint/2010/main" val="16919418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96ECF-EA8A-69F2-90EF-98265C8145B9}"/>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C5DFBEE2-2804-786D-1FD0-22C6B26B2718}"/>
              </a:ext>
            </a:extLst>
          </p:cNvPr>
          <p:cNvGraphicFramePr>
            <a:graphicFrameLocks noGrp="1"/>
          </p:cNvGraphicFramePr>
          <p:nvPr>
            <p:ph idx="1"/>
          </p:nvPr>
        </p:nvGraphicFramePr>
        <p:xfrm>
          <a:off x="791814" y="1286160"/>
          <a:ext cx="10440996" cy="4285680"/>
        </p:xfrm>
        <a:graphic>
          <a:graphicData uri="http://schemas.openxmlformats.org/drawingml/2006/table">
            <a:tbl>
              <a:tblPr bandRow="1">
                <a:tableStyleId>{D27102A9-8310-4765-A935-A1911B00CA55}</a:tableStyleId>
              </a:tblPr>
              <a:tblGrid>
                <a:gridCol w="3270259">
                  <a:extLst>
                    <a:ext uri="{9D8B030D-6E8A-4147-A177-3AD203B41FA5}">
                      <a16:colId xmlns:a16="http://schemas.microsoft.com/office/drawing/2014/main" val="4061874160"/>
                    </a:ext>
                  </a:extLst>
                </a:gridCol>
                <a:gridCol w="815580">
                  <a:extLst>
                    <a:ext uri="{9D8B030D-6E8A-4147-A177-3AD203B41FA5}">
                      <a16:colId xmlns:a16="http://schemas.microsoft.com/office/drawing/2014/main" val="608263152"/>
                    </a:ext>
                  </a:extLst>
                </a:gridCol>
                <a:gridCol w="1255893">
                  <a:extLst>
                    <a:ext uri="{9D8B030D-6E8A-4147-A177-3AD203B41FA5}">
                      <a16:colId xmlns:a16="http://schemas.microsoft.com/office/drawing/2014/main" val="2438790432"/>
                    </a:ext>
                  </a:extLst>
                </a:gridCol>
                <a:gridCol w="2191808">
                  <a:extLst>
                    <a:ext uri="{9D8B030D-6E8A-4147-A177-3AD203B41FA5}">
                      <a16:colId xmlns:a16="http://schemas.microsoft.com/office/drawing/2014/main" val="3128510707"/>
                    </a:ext>
                  </a:extLst>
                </a:gridCol>
                <a:gridCol w="2907457">
                  <a:extLst>
                    <a:ext uri="{9D8B030D-6E8A-4147-A177-3AD203B41FA5}">
                      <a16:colId xmlns:a16="http://schemas.microsoft.com/office/drawing/2014/main" val="2021708810"/>
                    </a:ext>
                  </a:extLst>
                </a:gridCol>
              </a:tblGrid>
              <a:tr h="229723">
                <a:tc>
                  <a:txBody>
                    <a:bodyPr/>
                    <a:lstStyle/>
                    <a:p>
                      <a:pPr marL="0" marR="0">
                        <a:spcBef>
                          <a:spcPts val="0"/>
                        </a:spcBef>
                        <a:spcAft>
                          <a:spcPts val="0"/>
                        </a:spcAft>
                      </a:pPr>
                      <a:r>
                        <a:rPr lang="en-US" sz="1100" b="0" kern="100">
                          <a:effectLst/>
                        </a:rPr>
                        <a:t>Mirvetuximab Soravtansine</a:t>
                      </a:r>
                      <a:endParaRPr lang="en-US" sz="1100" b="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b="0" kern="100" dirty="0">
                          <a:effectLst/>
                        </a:rPr>
                        <a:t>FRα</a:t>
                      </a:r>
                      <a:endParaRPr lang="en-US" sz="1100" b="0" kern="100" dirty="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b="0" kern="100" dirty="0">
                          <a:effectLst/>
                        </a:rPr>
                        <a:t>DM4 (</a:t>
                      </a:r>
                      <a:r>
                        <a:rPr lang="en-US" sz="1100" b="0" kern="100" dirty="0" err="1">
                          <a:effectLst/>
                        </a:rPr>
                        <a:t>MTi</a:t>
                      </a:r>
                      <a:r>
                        <a:rPr lang="en-US" sz="1100" b="0" kern="100" dirty="0">
                          <a:effectLst/>
                        </a:rPr>
                        <a:t>)</a:t>
                      </a:r>
                      <a:endParaRPr lang="en-US" sz="1100" b="0" kern="100" dirty="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b="0" kern="100">
                          <a:effectLst/>
                        </a:rPr>
                        <a:t>AbbVie/ ImmunoGen</a:t>
                      </a:r>
                      <a:endParaRPr lang="en-US" sz="1100" b="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b="0" kern="100" dirty="0">
                          <a:effectLst/>
                        </a:rPr>
                        <a:t>FDA approved- PROC</a:t>
                      </a:r>
                      <a:endParaRPr lang="en-US" sz="1100" b="0" kern="100" dirty="0">
                        <a:effectLst/>
                        <a:latin typeface="+mn-lt"/>
                        <a:ea typeface="Times New Roman" panose="02020603050405020304" pitchFamily="18" charset="0"/>
                        <a:cs typeface="Times New Roman" panose="02020603050405020304" pitchFamily="18" charset="0"/>
                      </a:endParaRPr>
                    </a:p>
                  </a:txBody>
                  <a:tcPr marL="91355" marR="91355" marT="0" marB="0"/>
                </a:tc>
                <a:extLst>
                  <a:ext uri="{0D108BD9-81ED-4DB2-BD59-A6C34878D82A}">
                    <a16:rowId xmlns:a16="http://schemas.microsoft.com/office/drawing/2014/main" val="3798717264"/>
                  </a:ext>
                </a:extLst>
              </a:tr>
              <a:tr h="324819">
                <a:tc>
                  <a:txBody>
                    <a:bodyPr/>
                    <a:lstStyle/>
                    <a:p>
                      <a:pPr marL="0" marR="0">
                        <a:spcBef>
                          <a:spcPts val="0"/>
                        </a:spcBef>
                        <a:spcAft>
                          <a:spcPts val="0"/>
                        </a:spcAft>
                      </a:pPr>
                      <a:r>
                        <a:rPr lang="en-US" sz="1100" kern="100" dirty="0" err="1">
                          <a:effectLst/>
                        </a:rPr>
                        <a:t>Farletuzumab</a:t>
                      </a:r>
                      <a:r>
                        <a:rPr lang="en-US" sz="1100" kern="100" dirty="0">
                          <a:effectLst/>
                        </a:rPr>
                        <a:t> </a:t>
                      </a:r>
                      <a:r>
                        <a:rPr lang="en-US" sz="1100" kern="100" dirty="0" err="1">
                          <a:effectLst/>
                        </a:rPr>
                        <a:t>ecteribulin</a:t>
                      </a:r>
                      <a:r>
                        <a:rPr lang="en-US" sz="1100" kern="100" dirty="0">
                          <a:effectLst/>
                        </a:rPr>
                        <a:t> (MORAb-202)</a:t>
                      </a:r>
                      <a:endParaRPr lang="en-US" sz="1100" kern="100" dirty="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a:effectLst/>
                        </a:rPr>
                        <a:t>FRα</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dirty="0" err="1">
                          <a:effectLst/>
                        </a:rPr>
                        <a:t>Ecteribulin</a:t>
                      </a:r>
                      <a:endParaRPr lang="en-US" sz="1100" kern="100" dirty="0">
                        <a:effectLst/>
                      </a:endParaRPr>
                    </a:p>
                    <a:p>
                      <a:pPr marL="0" marR="0">
                        <a:spcBef>
                          <a:spcPts val="0"/>
                        </a:spcBef>
                        <a:spcAft>
                          <a:spcPts val="0"/>
                        </a:spcAft>
                      </a:pPr>
                      <a:endParaRPr lang="en-US" sz="1100" kern="100" dirty="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a:effectLst/>
                        </a:rPr>
                        <a:t>Bristol-Myers Squibb</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dirty="0">
                          <a:effectLst/>
                        </a:rPr>
                        <a:t>Phase II ongoing</a:t>
                      </a:r>
                      <a:endParaRPr lang="en-US" sz="1100" kern="100" dirty="0">
                        <a:effectLst/>
                        <a:latin typeface="+mn-lt"/>
                        <a:ea typeface="Times New Roman" panose="02020603050405020304" pitchFamily="18" charset="0"/>
                        <a:cs typeface="Times New Roman" panose="02020603050405020304" pitchFamily="18" charset="0"/>
                      </a:endParaRPr>
                    </a:p>
                  </a:txBody>
                  <a:tcPr marL="91355" marR="91355" marT="0" marB="0"/>
                </a:tc>
                <a:extLst>
                  <a:ext uri="{0D108BD9-81ED-4DB2-BD59-A6C34878D82A}">
                    <a16:rowId xmlns:a16="http://schemas.microsoft.com/office/drawing/2014/main" val="2950781527"/>
                  </a:ext>
                </a:extLst>
              </a:tr>
              <a:tr h="324819">
                <a:tc>
                  <a:txBody>
                    <a:bodyPr/>
                    <a:lstStyle/>
                    <a:p>
                      <a:pPr marL="0" marR="0">
                        <a:spcBef>
                          <a:spcPts val="0"/>
                        </a:spcBef>
                        <a:spcAft>
                          <a:spcPts val="0"/>
                        </a:spcAft>
                      </a:pPr>
                      <a:r>
                        <a:rPr lang="en-US" sz="1100" kern="100">
                          <a:effectLst/>
                        </a:rPr>
                        <a:t>Levultemab tazevibulin (STRO-002)</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a:effectLst/>
                        </a:rPr>
                        <a:t>FRα</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dirty="0" err="1">
                          <a:effectLst/>
                        </a:rPr>
                        <a:t>Hemasterlin</a:t>
                      </a:r>
                      <a:endParaRPr lang="en-US" sz="1100" kern="100" dirty="0">
                        <a:effectLst/>
                      </a:endParaRPr>
                    </a:p>
                    <a:p>
                      <a:pPr marL="0" marR="0">
                        <a:spcBef>
                          <a:spcPts val="0"/>
                        </a:spcBef>
                        <a:spcAft>
                          <a:spcPts val="0"/>
                        </a:spcAft>
                      </a:pPr>
                      <a:endParaRPr lang="en-US" sz="1100" kern="100" dirty="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a:effectLst/>
                        </a:rPr>
                        <a:t>Sutro Biopharma</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dirty="0">
                          <a:effectLst/>
                        </a:rPr>
                        <a:t>FDA Fast track, Phase III trial recruiting</a:t>
                      </a:r>
                      <a:endParaRPr lang="en-US" sz="1100" kern="100" dirty="0">
                        <a:effectLst/>
                        <a:latin typeface="+mn-lt"/>
                        <a:ea typeface="Times New Roman" panose="02020603050405020304" pitchFamily="18" charset="0"/>
                        <a:cs typeface="Times New Roman" panose="02020603050405020304" pitchFamily="18" charset="0"/>
                      </a:endParaRPr>
                    </a:p>
                  </a:txBody>
                  <a:tcPr marL="91355" marR="91355" marT="0" marB="0"/>
                </a:tc>
                <a:extLst>
                  <a:ext uri="{0D108BD9-81ED-4DB2-BD59-A6C34878D82A}">
                    <a16:rowId xmlns:a16="http://schemas.microsoft.com/office/drawing/2014/main" val="2771552962"/>
                  </a:ext>
                </a:extLst>
              </a:tr>
              <a:tr h="324819">
                <a:tc>
                  <a:txBody>
                    <a:bodyPr/>
                    <a:lstStyle/>
                    <a:p>
                      <a:pPr marL="0" marR="0">
                        <a:spcBef>
                          <a:spcPts val="0"/>
                        </a:spcBef>
                        <a:spcAft>
                          <a:spcPts val="0"/>
                        </a:spcAft>
                      </a:pPr>
                      <a:r>
                        <a:rPr lang="en-US" sz="1100" kern="100" dirty="0" err="1">
                          <a:effectLst/>
                        </a:rPr>
                        <a:t>Rinatabart</a:t>
                      </a:r>
                      <a:r>
                        <a:rPr lang="en-US" sz="1100" kern="100" dirty="0">
                          <a:effectLst/>
                        </a:rPr>
                        <a:t> </a:t>
                      </a:r>
                      <a:r>
                        <a:rPr lang="en-US" sz="1100" kern="100" dirty="0" err="1">
                          <a:effectLst/>
                        </a:rPr>
                        <a:t>Sesutecan</a:t>
                      </a:r>
                      <a:r>
                        <a:rPr lang="en-US" sz="1100" kern="100" dirty="0">
                          <a:effectLst/>
                        </a:rPr>
                        <a:t> (PRO1184)</a:t>
                      </a:r>
                      <a:endParaRPr lang="en-US" sz="1100" kern="100" dirty="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a:effectLst/>
                        </a:rPr>
                        <a:t>FRα</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dirty="0" err="1">
                          <a:effectLst/>
                        </a:rPr>
                        <a:t>Exatecan</a:t>
                      </a:r>
                      <a:endParaRPr lang="en-US" sz="1100" kern="100" dirty="0">
                        <a:effectLst/>
                      </a:endParaRPr>
                    </a:p>
                    <a:p>
                      <a:pPr marL="0" marR="0">
                        <a:spcBef>
                          <a:spcPts val="0"/>
                        </a:spcBef>
                        <a:spcAft>
                          <a:spcPts val="0"/>
                        </a:spcAft>
                      </a:pPr>
                      <a:r>
                        <a:rPr lang="en-US" sz="1100" kern="100" dirty="0">
                          <a:effectLst/>
                        </a:rPr>
                        <a:t> </a:t>
                      </a:r>
                      <a:endParaRPr lang="en-US" sz="1100" kern="100" dirty="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a:effectLst/>
                        </a:rPr>
                        <a:t>Profound Bio</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dirty="0">
                          <a:effectLst/>
                        </a:rPr>
                        <a:t>FDA fast track, Phase I/II ongoing </a:t>
                      </a:r>
                      <a:endParaRPr lang="en-US" sz="1100" kern="100" dirty="0">
                        <a:effectLst/>
                        <a:latin typeface="+mn-lt"/>
                        <a:ea typeface="Times New Roman" panose="02020603050405020304" pitchFamily="18" charset="0"/>
                        <a:cs typeface="Times New Roman" panose="02020603050405020304" pitchFamily="18" charset="0"/>
                      </a:endParaRPr>
                    </a:p>
                  </a:txBody>
                  <a:tcPr marL="91355" marR="91355" marT="0" marB="0"/>
                </a:tc>
                <a:extLst>
                  <a:ext uri="{0D108BD9-81ED-4DB2-BD59-A6C34878D82A}">
                    <a16:rowId xmlns:a16="http://schemas.microsoft.com/office/drawing/2014/main" val="1151580259"/>
                  </a:ext>
                </a:extLst>
              </a:tr>
              <a:tr h="229723">
                <a:tc>
                  <a:txBody>
                    <a:bodyPr/>
                    <a:lstStyle/>
                    <a:p>
                      <a:pPr marL="0" marR="0">
                        <a:spcBef>
                          <a:spcPts val="0"/>
                        </a:spcBef>
                        <a:spcAft>
                          <a:spcPts val="0"/>
                        </a:spcAft>
                      </a:pPr>
                      <a:r>
                        <a:rPr lang="en-US" sz="1100" kern="100" dirty="0">
                          <a:effectLst/>
                        </a:rPr>
                        <a:t>BAT8006</a:t>
                      </a:r>
                      <a:endParaRPr lang="en-US" sz="1100" kern="100" dirty="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a:effectLst/>
                        </a:rPr>
                        <a:t>FRα</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dirty="0">
                          <a:effectLst/>
                        </a:rPr>
                        <a:t>NR</a:t>
                      </a:r>
                    </a:p>
                  </a:txBody>
                  <a:tcPr marL="91355" marR="91355" marT="0" marB="0"/>
                </a:tc>
                <a:tc>
                  <a:txBody>
                    <a:bodyPr/>
                    <a:lstStyle/>
                    <a:p>
                      <a:pPr marL="0" marR="0">
                        <a:spcBef>
                          <a:spcPts val="0"/>
                        </a:spcBef>
                        <a:spcAft>
                          <a:spcPts val="0"/>
                        </a:spcAft>
                      </a:pPr>
                      <a:r>
                        <a:rPr lang="en-US" sz="1100" kern="100">
                          <a:effectLst/>
                        </a:rPr>
                        <a:t>Bio-Thera Solutions</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dirty="0">
                          <a:effectLst/>
                        </a:rPr>
                        <a:t>Phase I ongoing China Only</a:t>
                      </a:r>
                      <a:endParaRPr lang="en-US" sz="1100" kern="100" dirty="0">
                        <a:effectLst/>
                        <a:latin typeface="+mn-lt"/>
                        <a:ea typeface="Times New Roman" panose="02020603050405020304" pitchFamily="18" charset="0"/>
                        <a:cs typeface="Times New Roman" panose="02020603050405020304" pitchFamily="18" charset="0"/>
                      </a:endParaRPr>
                    </a:p>
                  </a:txBody>
                  <a:tcPr marL="91355" marR="91355" marT="0" marB="0"/>
                </a:tc>
                <a:extLst>
                  <a:ext uri="{0D108BD9-81ED-4DB2-BD59-A6C34878D82A}">
                    <a16:rowId xmlns:a16="http://schemas.microsoft.com/office/drawing/2014/main" val="679653718"/>
                  </a:ext>
                </a:extLst>
              </a:tr>
              <a:tr h="229723">
                <a:tc>
                  <a:txBody>
                    <a:bodyPr/>
                    <a:lstStyle/>
                    <a:p>
                      <a:pPr marL="0" marR="0">
                        <a:spcBef>
                          <a:spcPts val="0"/>
                        </a:spcBef>
                        <a:spcAft>
                          <a:spcPts val="0"/>
                        </a:spcAft>
                      </a:pPr>
                      <a:r>
                        <a:rPr lang="en-US" sz="1100" kern="100">
                          <a:effectLst/>
                        </a:rPr>
                        <a:t>IMGN151</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a:effectLst/>
                        </a:rPr>
                        <a:t>FRα</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dirty="0">
                          <a:effectLst/>
                        </a:rPr>
                        <a:t>DM21</a:t>
                      </a:r>
                    </a:p>
                  </a:txBody>
                  <a:tcPr marL="91355" marR="91355" marT="0" marB="0"/>
                </a:tc>
                <a:tc>
                  <a:txBody>
                    <a:bodyPr/>
                    <a:lstStyle/>
                    <a:p>
                      <a:pPr marL="0" marR="0">
                        <a:spcBef>
                          <a:spcPts val="0"/>
                        </a:spcBef>
                        <a:spcAft>
                          <a:spcPts val="0"/>
                        </a:spcAft>
                      </a:pPr>
                      <a:r>
                        <a:rPr lang="en-US" sz="1100" kern="100">
                          <a:effectLst/>
                        </a:rPr>
                        <a:t>Immunogen</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dirty="0">
                          <a:effectLst/>
                        </a:rPr>
                        <a:t>Phase I ongoing</a:t>
                      </a:r>
                      <a:endParaRPr lang="en-US" sz="1100" kern="100" dirty="0">
                        <a:effectLst/>
                        <a:latin typeface="+mn-lt"/>
                        <a:ea typeface="Times New Roman" panose="02020603050405020304" pitchFamily="18" charset="0"/>
                        <a:cs typeface="Times New Roman" panose="02020603050405020304" pitchFamily="18" charset="0"/>
                      </a:endParaRPr>
                    </a:p>
                  </a:txBody>
                  <a:tcPr marL="91355" marR="91355" marT="0" marB="0"/>
                </a:tc>
                <a:extLst>
                  <a:ext uri="{0D108BD9-81ED-4DB2-BD59-A6C34878D82A}">
                    <a16:rowId xmlns:a16="http://schemas.microsoft.com/office/drawing/2014/main" val="568660725"/>
                  </a:ext>
                </a:extLst>
              </a:tr>
              <a:tr h="229723">
                <a:tc>
                  <a:txBody>
                    <a:bodyPr/>
                    <a:lstStyle/>
                    <a:p>
                      <a:pPr marL="0" marR="0">
                        <a:spcBef>
                          <a:spcPts val="0"/>
                        </a:spcBef>
                        <a:spcAft>
                          <a:spcPts val="0"/>
                        </a:spcAft>
                      </a:pPr>
                      <a:r>
                        <a:rPr lang="en-US" sz="1100" kern="100">
                          <a:effectLst/>
                        </a:rPr>
                        <a:t>AZD5335</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a:effectLst/>
                        </a:rPr>
                        <a:t>FRα</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dirty="0">
                          <a:effectLst/>
                        </a:rPr>
                        <a:t>TOP1i </a:t>
                      </a:r>
                    </a:p>
                  </a:txBody>
                  <a:tcPr marL="91355" marR="91355" marT="0" marB="0"/>
                </a:tc>
                <a:tc>
                  <a:txBody>
                    <a:bodyPr/>
                    <a:lstStyle/>
                    <a:p>
                      <a:pPr marL="0" marR="0">
                        <a:spcBef>
                          <a:spcPts val="0"/>
                        </a:spcBef>
                        <a:spcAft>
                          <a:spcPts val="0"/>
                        </a:spcAft>
                      </a:pPr>
                      <a:r>
                        <a:rPr lang="en-US" sz="1100" kern="100">
                          <a:effectLst/>
                        </a:rPr>
                        <a:t>AstraZeneca</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dirty="0">
                          <a:effectLst/>
                        </a:rPr>
                        <a:t>Phase I/II ongoing</a:t>
                      </a:r>
                      <a:endParaRPr lang="en-US" sz="1100" kern="100" dirty="0">
                        <a:effectLst/>
                        <a:latin typeface="+mn-lt"/>
                        <a:ea typeface="Times New Roman" panose="02020603050405020304" pitchFamily="18" charset="0"/>
                        <a:cs typeface="Times New Roman" panose="02020603050405020304" pitchFamily="18" charset="0"/>
                      </a:endParaRPr>
                    </a:p>
                  </a:txBody>
                  <a:tcPr marL="91355" marR="91355" marT="0" marB="0"/>
                </a:tc>
                <a:extLst>
                  <a:ext uri="{0D108BD9-81ED-4DB2-BD59-A6C34878D82A}">
                    <a16:rowId xmlns:a16="http://schemas.microsoft.com/office/drawing/2014/main" val="2022972275"/>
                  </a:ext>
                </a:extLst>
              </a:tr>
              <a:tr h="229723">
                <a:tc>
                  <a:txBody>
                    <a:bodyPr/>
                    <a:lstStyle/>
                    <a:p>
                      <a:pPr marL="0" marR="0">
                        <a:spcBef>
                          <a:spcPts val="0"/>
                        </a:spcBef>
                        <a:spcAft>
                          <a:spcPts val="0"/>
                        </a:spcAft>
                      </a:pPr>
                      <a:r>
                        <a:rPr lang="en-US" sz="1100" kern="100">
                          <a:effectLst/>
                        </a:rPr>
                        <a:t>LY4170156</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a:effectLst/>
                        </a:rPr>
                        <a:t>FRα</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dirty="0" err="1">
                          <a:effectLst/>
                        </a:rPr>
                        <a:t>Exatecan</a:t>
                      </a:r>
                      <a:endParaRPr lang="en-US" sz="1100" kern="100" dirty="0">
                        <a:effectLst/>
                      </a:endParaRPr>
                    </a:p>
                  </a:txBody>
                  <a:tcPr marL="91355" marR="91355" marT="0" marB="0"/>
                </a:tc>
                <a:tc>
                  <a:txBody>
                    <a:bodyPr/>
                    <a:lstStyle/>
                    <a:p>
                      <a:pPr marL="0" marR="0">
                        <a:spcBef>
                          <a:spcPts val="0"/>
                        </a:spcBef>
                        <a:spcAft>
                          <a:spcPts val="0"/>
                        </a:spcAft>
                      </a:pPr>
                      <a:r>
                        <a:rPr lang="en-US" sz="1100" kern="100">
                          <a:effectLst/>
                        </a:rPr>
                        <a:t>Eli Lilly and Company</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dirty="0">
                          <a:effectLst/>
                        </a:rPr>
                        <a:t>Phase I ongoing</a:t>
                      </a:r>
                      <a:endParaRPr lang="en-US" sz="1100" kern="100" dirty="0">
                        <a:effectLst/>
                        <a:latin typeface="+mn-lt"/>
                        <a:ea typeface="Times New Roman" panose="02020603050405020304" pitchFamily="18" charset="0"/>
                        <a:cs typeface="Times New Roman" panose="02020603050405020304" pitchFamily="18" charset="0"/>
                      </a:endParaRPr>
                    </a:p>
                  </a:txBody>
                  <a:tcPr marL="91355" marR="91355" marT="0" marB="0"/>
                </a:tc>
                <a:extLst>
                  <a:ext uri="{0D108BD9-81ED-4DB2-BD59-A6C34878D82A}">
                    <a16:rowId xmlns:a16="http://schemas.microsoft.com/office/drawing/2014/main" val="2239236589"/>
                  </a:ext>
                </a:extLst>
              </a:tr>
              <a:tr h="229723">
                <a:tc>
                  <a:txBody>
                    <a:bodyPr/>
                    <a:lstStyle/>
                    <a:p>
                      <a:pPr marL="0" marR="0">
                        <a:spcBef>
                          <a:spcPts val="0"/>
                        </a:spcBef>
                        <a:spcAft>
                          <a:spcPts val="0"/>
                        </a:spcAft>
                      </a:pPr>
                      <a:r>
                        <a:rPr lang="en-US" sz="1100" kern="100">
                          <a:effectLst/>
                        </a:rPr>
                        <a:t>DB-1305</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a:effectLst/>
                        </a:rPr>
                        <a:t>Trop-2</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dirty="0">
                          <a:effectLst/>
                        </a:rPr>
                        <a:t>P1021</a:t>
                      </a:r>
                    </a:p>
                  </a:txBody>
                  <a:tcPr marL="91355" marR="91355" marT="0" marB="0"/>
                </a:tc>
                <a:tc>
                  <a:txBody>
                    <a:bodyPr/>
                    <a:lstStyle/>
                    <a:p>
                      <a:pPr marL="0" marR="0">
                        <a:spcBef>
                          <a:spcPts val="0"/>
                        </a:spcBef>
                        <a:spcAft>
                          <a:spcPts val="0"/>
                        </a:spcAft>
                      </a:pPr>
                      <a:r>
                        <a:rPr lang="en-US" sz="1100" kern="100">
                          <a:effectLst/>
                        </a:rPr>
                        <a:t>DualityBio Inc.</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dirty="0">
                          <a:effectLst/>
                        </a:rPr>
                        <a:t>FDA Fast Track</a:t>
                      </a:r>
                      <a:endParaRPr lang="en-US" sz="1100" kern="100" dirty="0">
                        <a:effectLst/>
                        <a:latin typeface="+mn-lt"/>
                        <a:ea typeface="Times New Roman" panose="02020603050405020304" pitchFamily="18" charset="0"/>
                        <a:cs typeface="Times New Roman" panose="02020603050405020304" pitchFamily="18" charset="0"/>
                      </a:endParaRPr>
                    </a:p>
                  </a:txBody>
                  <a:tcPr marL="91355" marR="91355" marT="0" marB="0"/>
                </a:tc>
                <a:extLst>
                  <a:ext uri="{0D108BD9-81ED-4DB2-BD59-A6C34878D82A}">
                    <a16:rowId xmlns:a16="http://schemas.microsoft.com/office/drawing/2014/main" val="3410702951"/>
                  </a:ext>
                </a:extLst>
              </a:tr>
              <a:tr h="229723">
                <a:tc>
                  <a:txBody>
                    <a:bodyPr/>
                    <a:lstStyle/>
                    <a:p>
                      <a:pPr marL="0" marR="0">
                        <a:spcBef>
                          <a:spcPts val="0"/>
                        </a:spcBef>
                        <a:spcAft>
                          <a:spcPts val="0"/>
                        </a:spcAft>
                      </a:pPr>
                      <a:r>
                        <a:rPr lang="en-US" sz="1100" kern="100">
                          <a:effectLst/>
                        </a:rPr>
                        <a:t>Sacituzimab govitecan</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a:effectLst/>
                        </a:rPr>
                        <a:t>Trop-2</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dirty="0">
                          <a:effectLst/>
                        </a:rPr>
                        <a:t>SN-38</a:t>
                      </a:r>
                    </a:p>
                  </a:txBody>
                  <a:tcPr marL="91355" marR="91355" marT="0" marB="0"/>
                </a:tc>
                <a:tc>
                  <a:txBody>
                    <a:bodyPr/>
                    <a:lstStyle/>
                    <a:p>
                      <a:pPr marL="0" marR="0">
                        <a:spcBef>
                          <a:spcPts val="0"/>
                        </a:spcBef>
                        <a:spcAft>
                          <a:spcPts val="0"/>
                        </a:spcAft>
                      </a:pPr>
                      <a:r>
                        <a:rPr lang="en-US" sz="1100" kern="100">
                          <a:effectLst/>
                        </a:rPr>
                        <a:t>Gilead Sciences</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dirty="0">
                          <a:effectLst/>
                        </a:rPr>
                        <a:t>Phase II ongoing</a:t>
                      </a:r>
                      <a:endParaRPr lang="en-US" sz="1100" kern="100" dirty="0">
                        <a:effectLst/>
                        <a:latin typeface="+mn-lt"/>
                        <a:ea typeface="Times New Roman" panose="02020603050405020304" pitchFamily="18" charset="0"/>
                        <a:cs typeface="Times New Roman" panose="02020603050405020304" pitchFamily="18" charset="0"/>
                      </a:endParaRPr>
                    </a:p>
                  </a:txBody>
                  <a:tcPr marL="91355" marR="91355" marT="0" marB="0"/>
                </a:tc>
                <a:extLst>
                  <a:ext uri="{0D108BD9-81ED-4DB2-BD59-A6C34878D82A}">
                    <a16:rowId xmlns:a16="http://schemas.microsoft.com/office/drawing/2014/main" val="3539585284"/>
                  </a:ext>
                </a:extLst>
              </a:tr>
              <a:tr h="229723">
                <a:tc>
                  <a:txBody>
                    <a:bodyPr/>
                    <a:lstStyle/>
                    <a:p>
                      <a:pPr marL="0" marR="0">
                        <a:spcBef>
                          <a:spcPts val="0"/>
                        </a:spcBef>
                        <a:spcAft>
                          <a:spcPts val="0"/>
                        </a:spcAft>
                      </a:pPr>
                      <a:r>
                        <a:rPr lang="en-US" sz="1100" kern="100">
                          <a:effectLst/>
                        </a:rPr>
                        <a:t>TORL-1-23</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a:effectLst/>
                        </a:rPr>
                        <a:t>CLDN6</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dirty="0">
                          <a:effectLst/>
                        </a:rPr>
                        <a:t>MMAE</a:t>
                      </a:r>
                    </a:p>
                  </a:txBody>
                  <a:tcPr marL="91355" marR="91355" marT="0" marB="0"/>
                </a:tc>
                <a:tc>
                  <a:txBody>
                    <a:bodyPr/>
                    <a:lstStyle/>
                    <a:p>
                      <a:pPr marL="0" marR="0">
                        <a:spcBef>
                          <a:spcPts val="0"/>
                        </a:spcBef>
                        <a:spcAft>
                          <a:spcPts val="0"/>
                        </a:spcAft>
                      </a:pPr>
                      <a:r>
                        <a:rPr lang="en-US" sz="1100" kern="100">
                          <a:effectLst/>
                        </a:rPr>
                        <a:t>TORL Biotherapeutics</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dirty="0">
                          <a:effectLst/>
                        </a:rPr>
                        <a:t>Phase I ongoing</a:t>
                      </a:r>
                      <a:endParaRPr lang="en-US" sz="1100" kern="100" dirty="0">
                        <a:effectLst/>
                        <a:latin typeface="+mn-lt"/>
                        <a:ea typeface="Times New Roman" panose="02020603050405020304" pitchFamily="18" charset="0"/>
                        <a:cs typeface="Times New Roman" panose="02020603050405020304" pitchFamily="18" charset="0"/>
                      </a:endParaRPr>
                    </a:p>
                  </a:txBody>
                  <a:tcPr marL="91355" marR="91355" marT="0" marB="0"/>
                </a:tc>
                <a:extLst>
                  <a:ext uri="{0D108BD9-81ED-4DB2-BD59-A6C34878D82A}">
                    <a16:rowId xmlns:a16="http://schemas.microsoft.com/office/drawing/2014/main" val="236781658"/>
                  </a:ext>
                </a:extLst>
              </a:tr>
              <a:tr h="229723">
                <a:tc>
                  <a:txBody>
                    <a:bodyPr/>
                    <a:lstStyle/>
                    <a:p>
                      <a:pPr marL="0" marR="0">
                        <a:spcBef>
                          <a:spcPts val="0"/>
                        </a:spcBef>
                        <a:spcAft>
                          <a:spcPts val="0"/>
                        </a:spcAft>
                      </a:pPr>
                      <a:r>
                        <a:rPr lang="en-US" sz="1100" kern="100">
                          <a:effectLst/>
                        </a:rPr>
                        <a:t>Raludotatug deruxtecan</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a:effectLst/>
                        </a:rPr>
                        <a:t>CDH6</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dirty="0" err="1">
                          <a:effectLst/>
                        </a:rPr>
                        <a:t>Deruxtecan</a:t>
                      </a:r>
                      <a:endParaRPr lang="en-US" sz="1100" kern="100" dirty="0">
                        <a:effectLst/>
                      </a:endParaRPr>
                    </a:p>
                  </a:txBody>
                  <a:tcPr marL="91355" marR="91355" marT="0" marB="0"/>
                </a:tc>
                <a:tc>
                  <a:txBody>
                    <a:bodyPr/>
                    <a:lstStyle/>
                    <a:p>
                      <a:pPr marL="0" marR="0">
                        <a:spcBef>
                          <a:spcPts val="0"/>
                        </a:spcBef>
                        <a:spcAft>
                          <a:spcPts val="0"/>
                        </a:spcAft>
                      </a:pPr>
                      <a:r>
                        <a:rPr lang="en-US" sz="1100" kern="100">
                          <a:effectLst/>
                        </a:rPr>
                        <a:t>Daiichi Sankyo</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dirty="0">
                          <a:effectLst/>
                        </a:rPr>
                        <a:t>Phase II/III ongoing</a:t>
                      </a:r>
                      <a:endParaRPr lang="en-US" sz="1100" kern="100" dirty="0">
                        <a:effectLst/>
                        <a:latin typeface="+mn-lt"/>
                        <a:ea typeface="Times New Roman" panose="02020603050405020304" pitchFamily="18" charset="0"/>
                        <a:cs typeface="Times New Roman" panose="02020603050405020304" pitchFamily="18" charset="0"/>
                      </a:endParaRPr>
                    </a:p>
                  </a:txBody>
                  <a:tcPr marL="91355" marR="91355" marT="0" marB="0"/>
                </a:tc>
                <a:extLst>
                  <a:ext uri="{0D108BD9-81ED-4DB2-BD59-A6C34878D82A}">
                    <a16:rowId xmlns:a16="http://schemas.microsoft.com/office/drawing/2014/main" val="563048783"/>
                  </a:ext>
                </a:extLst>
              </a:tr>
              <a:tr h="229723">
                <a:tc>
                  <a:txBody>
                    <a:bodyPr/>
                    <a:lstStyle/>
                    <a:p>
                      <a:pPr marL="0" marR="0">
                        <a:spcBef>
                          <a:spcPts val="0"/>
                        </a:spcBef>
                        <a:spcAft>
                          <a:spcPts val="0"/>
                        </a:spcAft>
                      </a:pPr>
                      <a:r>
                        <a:rPr lang="en-US" sz="1100" kern="100">
                          <a:effectLst/>
                        </a:rPr>
                        <a:t>CUSP06</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a:effectLst/>
                        </a:rPr>
                        <a:t>CDH6</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dirty="0" err="1">
                          <a:effectLst/>
                        </a:rPr>
                        <a:t>Exatecan</a:t>
                      </a:r>
                      <a:endParaRPr lang="en-US" sz="1100" kern="100" dirty="0">
                        <a:effectLst/>
                      </a:endParaRPr>
                    </a:p>
                  </a:txBody>
                  <a:tcPr marL="91355" marR="91355" marT="0" marB="0"/>
                </a:tc>
                <a:tc>
                  <a:txBody>
                    <a:bodyPr/>
                    <a:lstStyle/>
                    <a:p>
                      <a:pPr marL="0" marR="0">
                        <a:spcBef>
                          <a:spcPts val="0"/>
                        </a:spcBef>
                        <a:spcAft>
                          <a:spcPts val="0"/>
                        </a:spcAft>
                      </a:pPr>
                      <a:r>
                        <a:rPr lang="en-US" sz="1100" kern="100">
                          <a:effectLst/>
                        </a:rPr>
                        <a:t>OnCusp Therapeutics</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dirty="0">
                          <a:effectLst/>
                        </a:rPr>
                        <a:t>Phase I ongoing</a:t>
                      </a:r>
                      <a:endParaRPr lang="en-US" sz="1100" kern="100" dirty="0">
                        <a:effectLst/>
                        <a:latin typeface="+mn-lt"/>
                        <a:ea typeface="Times New Roman" panose="02020603050405020304" pitchFamily="18" charset="0"/>
                        <a:cs typeface="Times New Roman" panose="02020603050405020304" pitchFamily="18" charset="0"/>
                      </a:endParaRPr>
                    </a:p>
                  </a:txBody>
                  <a:tcPr marL="91355" marR="91355" marT="0" marB="0"/>
                </a:tc>
                <a:extLst>
                  <a:ext uri="{0D108BD9-81ED-4DB2-BD59-A6C34878D82A}">
                    <a16:rowId xmlns:a16="http://schemas.microsoft.com/office/drawing/2014/main" val="2211837847"/>
                  </a:ext>
                </a:extLst>
              </a:tr>
              <a:tr h="229723">
                <a:tc>
                  <a:txBody>
                    <a:bodyPr/>
                    <a:lstStyle/>
                    <a:p>
                      <a:pPr marL="0" marR="0">
                        <a:spcBef>
                          <a:spcPts val="0"/>
                        </a:spcBef>
                        <a:spcAft>
                          <a:spcPts val="0"/>
                        </a:spcAft>
                      </a:pPr>
                      <a:r>
                        <a:rPr lang="en-US" sz="1100" kern="100">
                          <a:effectLst/>
                        </a:rPr>
                        <a:t>LY4101174</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a:effectLst/>
                        </a:rPr>
                        <a:t>Nectin-4</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dirty="0" err="1">
                          <a:effectLst/>
                        </a:rPr>
                        <a:t>Exatecan</a:t>
                      </a:r>
                      <a:endParaRPr lang="en-US" sz="1100" kern="100" dirty="0">
                        <a:effectLst/>
                      </a:endParaRPr>
                    </a:p>
                  </a:txBody>
                  <a:tcPr marL="91355" marR="91355" marT="0" marB="0"/>
                </a:tc>
                <a:tc>
                  <a:txBody>
                    <a:bodyPr/>
                    <a:lstStyle/>
                    <a:p>
                      <a:pPr marL="0" marR="0">
                        <a:spcBef>
                          <a:spcPts val="0"/>
                        </a:spcBef>
                        <a:spcAft>
                          <a:spcPts val="0"/>
                        </a:spcAft>
                      </a:pPr>
                      <a:r>
                        <a:rPr lang="en-US" sz="1100" kern="100">
                          <a:effectLst/>
                        </a:rPr>
                        <a:t>Eli Lilly and Company</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dirty="0">
                          <a:effectLst/>
                        </a:rPr>
                        <a:t>Phase I ongoing</a:t>
                      </a:r>
                      <a:endParaRPr lang="en-US" sz="1100" kern="100" dirty="0">
                        <a:effectLst/>
                        <a:latin typeface="+mn-lt"/>
                        <a:ea typeface="Times New Roman" panose="02020603050405020304" pitchFamily="18" charset="0"/>
                        <a:cs typeface="Times New Roman" panose="02020603050405020304" pitchFamily="18" charset="0"/>
                      </a:endParaRPr>
                    </a:p>
                  </a:txBody>
                  <a:tcPr marL="91355" marR="91355" marT="0" marB="0"/>
                </a:tc>
                <a:extLst>
                  <a:ext uri="{0D108BD9-81ED-4DB2-BD59-A6C34878D82A}">
                    <a16:rowId xmlns:a16="http://schemas.microsoft.com/office/drawing/2014/main" val="1298171448"/>
                  </a:ext>
                </a:extLst>
              </a:tr>
              <a:tr h="324819">
                <a:tc>
                  <a:txBody>
                    <a:bodyPr/>
                    <a:lstStyle/>
                    <a:p>
                      <a:pPr marL="0" marR="0">
                        <a:spcBef>
                          <a:spcPts val="0"/>
                        </a:spcBef>
                        <a:spcAft>
                          <a:spcPts val="0"/>
                        </a:spcAft>
                      </a:pPr>
                      <a:r>
                        <a:rPr lang="en-US" sz="1100" kern="100">
                          <a:effectLst/>
                        </a:rPr>
                        <a:t>TUB-040</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a:effectLst/>
                        </a:rPr>
                        <a:t>NaPi2b</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dirty="0" err="1">
                          <a:effectLst/>
                        </a:rPr>
                        <a:t>Exatecan</a:t>
                      </a:r>
                      <a:endParaRPr lang="en-US" sz="1100" kern="100" dirty="0">
                        <a:effectLst/>
                      </a:endParaRPr>
                    </a:p>
                  </a:txBody>
                  <a:tcPr marL="91355" marR="91355" marT="0" marB="0"/>
                </a:tc>
                <a:tc>
                  <a:txBody>
                    <a:bodyPr/>
                    <a:lstStyle/>
                    <a:p>
                      <a:pPr marL="0" marR="0">
                        <a:spcBef>
                          <a:spcPts val="0"/>
                        </a:spcBef>
                        <a:spcAft>
                          <a:spcPts val="0"/>
                        </a:spcAft>
                      </a:pPr>
                      <a:r>
                        <a:rPr lang="en-US" sz="1100" kern="100">
                          <a:effectLst/>
                        </a:rPr>
                        <a:t>Tubulis GmbH</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dirty="0">
                          <a:effectLst/>
                        </a:rPr>
                        <a:t>FDA fast track</a:t>
                      </a:r>
                    </a:p>
                    <a:p>
                      <a:pPr marL="0" marR="0">
                        <a:spcBef>
                          <a:spcPts val="0"/>
                        </a:spcBef>
                        <a:spcAft>
                          <a:spcPts val="0"/>
                        </a:spcAft>
                      </a:pPr>
                      <a:r>
                        <a:rPr lang="en-US" sz="1100" kern="100" dirty="0">
                          <a:effectLst/>
                        </a:rPr>
                        <a:t>Phase I/II ongoing</a:t>
                      </a:r>
                      <a:endParaRPr lang="en-US" sz="1100" kern="100" dirty="0">
                        <a:effectLst/>
                        <a:latin typeface="+mn-lt"/>
                        <a:ea typeface="Times New Roman" panose="02020603050405020304" pitchFamily="18" charset="0"/>
                        <a:cs typeface="Times New Roman" panose="02020603050405020304" pitchFamily="18" charset="0"/>
                      </a:endParaRPr>
                    </a:p>
                  </a:txBody>
                  <a:tcPr marL="91355" marR="91355" marT="0" marB="0"/>
                </a:tc>
                <a:extLst>
                  <a:ext uri="{0D108BD9-81ED-4DB2-BD59-A6C34878D82A}">
                    <a16:rowId xmlns:a16="http://schemas.microsoft.com/office/drawing/2014/main" val="3396919377"/>
                  </a:ext>
                </a:extLst>
              </a:tr>
              <a:tr h="229723">
                <a:tc>
                  <a:txBody>
                    <a:bodyPr/>
                    <a:lstStyle/>
                    <a:p>
                      <a:pPr marL="0" marR="0">
                        <a:spcBef>
                          <a:spcPts val="0"/>
                        </a:spcBef>
                        <a:spcAft>
                          <a:spcPts val="0"/>
                        </a:spcAft>
                      </a:pPr>
                      <a:r>
                        <a:rPr lang="en-US" sz="1100" kern="100">
                          <a:effectLst/>
                        </a:rPr>
                        <a:t>HS-20089</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a:effectLst/>
                        </a:rPr>
                        <a:t>B7-H4</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dirty="0">
                          <a:effectLst/>
                        </a:rPr>
                        <a:t>NR</a:t>
                      </a:r>
                    </a:p>
                  </a:txBody>
                  <a:tcPr marL="91355" marR="91355" marT="0" marB="0"/>
                </a:tc>
                <a:tc>
                  <a:txBody>
                    <a:bodyPr/>
                    <a:lstStyle/>
                    <a:p>
                      <a:pPr marL="0" marR="0">
                        <a:spcBef>
                          <a:spcPts val="0"/>
                        </a:spcBef>
                        <a:spcAft>
                          <a:spcPts val="0"/>
                        </a:spcAft>
                      </a:pPr>
                      <a:r>
                        <a:rPr lang="en-US" sz="1100" kern="100" dirty="0" err="1">
                          <a:effectLst/>
                        </a:rPr>
                        <a:t>Hansoh</a:t>
                      </a:r>
                      <a:r>
                        <a:rPr lang="en-US" sz="1100" kern="100" dirty="0">
                          <a:effectLst/>
                        </a:rPr>
                        <a:t> </a:t>
                      </a:r>
                      <a:r>
                        <a:rPr lang="en-US" sz="1100" kern="100" dirty="0" err="1">
                          <a:effectLst/>
                        </a:rPr>
                        <a:t>BioMedical</a:t>
                      </a:r>
                      <a:r>
                        <a:rPr lang="en-US" sz="1100" kern="100" dirty="0">
                          <a:effectLst/>
                        </a:rPr>
                        <a:t> R&amp;D</a:t>
                      </a:r>
                      <a:endParaRPr lang="en-US" sz="1100" kern="100" dirty="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dirty="0">
                          <a:effectLst/>
                        </a:rPr>
                        <a:t>Phase II ongoing China only</a:t>
                      </a:r>
                      <a:endParaRPr lang="en-US" sz="1100" kern="100" dirty="0">
                        <a:effectLst/>
                        <a:latin typeface="+mn-lt"/>
                        <a:ea typeface="Times New Roman" panose="02020603050405020304" pitchFamily="18" charset="0"/>
                        <a:cs typeface="Times New Roman" panose="02020603050405020304" pitchFamily="18" charset="0"/>
                      </a:endParaRPr>
                    </a:p>
                  </a:txBody>
                  <a:tcPr marL="91355" marR="91355" marT="0" marB="0"/>
                </a:tc>
                <a:extLst>
                  <a:ext uri="{0D108BD9-81ED-4DB2-BD59-A6C34878D82A}">
                    <a16:rowId xmlns:a16="http://schemas.microsoft.com/office/drawing/2014/main" val="2163920152"/>
                  </a:ext>
                </a:extLst>
              </a:tr>
              <a:tr h="229723">
                <a:tc>
                  <a:txBody>
                    <a:bodyPr/>
                    <a:lstStyle/>
                    <a:p>
                      <a:pPr marL="0" marR="0">
                        <a:spcBef>
                          <a:spcPts val="0"/>
                        </a:spcBef>
                        <a:spcAft>
                          <a:spcPts val="0"/>
                        </a:spcAft>
                      </a:pPr>
                      <a:r>
                        <a:rPr lang="en-US" sz="1100" kern="100">
                          <a:effectLst/>
                        </a:rPr>
                        <a:t>AZD8205</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a:effectLst/>
                        </a:rPr>
                        <a:t>B7-H4</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dirty="0">
                          <a:effectLst/>
                        </a:rPr>
                        <a:t>TOP1i</a:t>
                      </a:r>
                    </a:p>
                  </a:txBody>
                  <a:tcPr marL="91355" marR="91355" marT="0" marB="0"/>
                </a:tc>
                <a:tc>
                  <a:txBody>
                    <a:bodyPr/>
                    <a:lstStyle/>
                    <a:p>
                      <a:pPr marL="0" marR="0">
                        <a:spcBef>
                          <a:spcPts val="0"/>
                        </a:spcBef>
                        <a:spcAft>
                          <a:spcPts val="0"/>
                        </a:spcAft>
                      </a:pPr>
                      <a:r>
                        <a:rPr lang="en-US" sz="1100" kern="100">
                          <a:effectLst/>
                        </a:rPr>
                        <a:t>Aztrazeneca</a:t>
                      </a:r>
                      <a:endParaRPr lang="en-US" sz="1100" kern="100">
                        <a:effectLst/>
                        <a:latin typeface="+mn-lt"/>
                        <a:ea typeface="Times New Roman" panose="02020603050405020304" pitchFamily="18" charset="0"/>
                        <a:cs typeface="Times New Roman" panose="02020603050405020304" pitchFamily="18" charset="0"/>
                      </a:endParaRPr>
                    </a:p>
                  </a:txBody>
                  <a:tcPr marL="91355" marR="91355" marT="0" marB="0"/>
                </a:tc>
                <a:tc>
                  <a:txBody>
                    <a:bodyPr/>
                    <a:lstStyle/>
                    <a:p>
                      <a:pPr marL="0" marR="0">
                        <a:spcBef>
                          <a:spcPts val="0"/>
                        </a:spcBef>
                        <a:spcAft>
                          <a:spcPts val="0"/>
                        </a:spcAft>
                      </a:pPr>
                      <a:r>
                        <a:rPr lang="en-US" sz="1100" kern="100" dirty="0">
                          <a:effectLst/>
                        </a:rPr>
                        <a:t>Phase I/II ongoing</a:t>
                      </a:r>
                      <a:endParaRPr lang="en-US" sz="1100" kern="100" dirty="0">
                        <a:effectLst/>
                        <a:latin typeface="+mn-lt"/>
                        <a:ea typeface="Times New Roman" panose="02020603050405020304" pitchFamily="18" charset="0"/>
                        <a:cs typeface="Times New Roman" panose="02020603050405020304" pitchFamily="18" charset="0"/>
                      </a:endParaRPr>
                    </a:p>
                  </a:txBody>
                  <a:tcPr marL="91355" marR="91355" marT="0" marB="0"/>
                </a:tc>
                <a:extLst>
                  <a:ext uri="{0D108BD9-81ED-4DB2-BD59-A6C34878D82A}">
                    <a16:rowId xmlns:a16="http://schemas.microsoft.com/office/drawing/2014/main" val="3974618467"/>
                  </a:ext>
                </a:extLst>
              </a:tr>
            </a:tbl>
          </a:graphicData>
        </a:graphic>
      </p:graphicFrame>
      <p:sp>
        <p:nvSpPr>
          <p:cNvPr id="5" name="Title 1">
            <a:extLst>
              <a:ext uri="{FF2B5EF4-FFF2-40B4-BE49-F238E27FC236}">
                <a16:creationId xmlns:a16="http://schemas.microsoft.com/office/drawing/2014/main" id="{58492232-8B4B-6E23-FC0F-7A4875E89B3B}"/>
              </a:ext>
            </a:extLst>
          </p:cNvPr>
          <p:cNvSpPr txBox="1">
            <a:spLocks/>
          </p:cNvSpPr>
          <p:nvPr/>
        </p:nvSpPr>
        <p:spPr>
          <a:xfrm>
            <a:off x="395622" y="176320"/>
            <a:ext cx="10505872" cy="985685"/>
          </a:xfrm>
        </p:spPr>
        <p:txBody>
          <a:bodyPr>
            <a:normAutofit/>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defTabSz="1218072"/>
            <a:r>
              <a:rPr lang="en-US" sz="4263" kern="0" dirty="0">
                <a:solidFill>
                  <a:srgbClr val="000000"/>
                </a:solidFill>
                <a:latin typeface="Arial"/>
                <a:ea typeface="ＭＳ Ｐゴシック"/>
              </a:rPr>
              <a:t>Targeting FOLR1 in OC in 2024</a:t>
            </a:r>
            <a:endParaRPr lang="en-US" sz="4263" kern="0" baseline="30000" dirty="0">
              <a:solidFill>
                <a:srgbClr val="000000"/>
              </a:solidFill>
              <a:latin typeface="Arial"/>
              <a:ea typeface="ＭＳ Ｐゴシック"/>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6F72D067-D4FD-DD98-5130-5F4926725BF2}"/>
              </a:ext>
            </a:extLst>
          </p:cNvPr>
          <p:cNvPicPr>
            <a:picLocks noChangeAspect="1"/>
          </p:cNvPicPr>
          <p:nvPr/>
        </p:nvPicPr>
        <p:blipFill>
          <a:blip r:embed="rId2"/>
          <a:stretch>
            <a:fillRect/>
          </a:stretch>
        </p:blipFill>
        <p:spPr>
          <a:xfrm>
            <a:off x="7750727" y="6002656"/>
            <a:ext cx="4364858" cy="777996"/>
          </a:xfrm>
          <a:prstGeom prst="rect">
            <a:avLst/>
          </a:prstGeom>
        </p:spPr>
      </p:pic>
    </p:spTree>
    <p:extLst>
      <p:ext uri="{BB962C8B-B14F-4D97-AF65-F5344CB8AC3E}">
        <p14:creationId xmlns:p14="http://schemas.microsoft.com/office/powerpoint/2010/main" val="342112850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34CE6-919D-1565-FA44-87EE17F94185}"/>
              </a:ext>
            </a:extLst>
          </p:cNvPr>
          <p:cNvSpPr>
            <a:spLocks noGrp="1"/>
          </p:cNvSpPr>
          <p:nvPr>
            <p:ph type="title"/>
          </p:nvPr>
        </p:nvSpPr>
        <p:spPr/>
        <p:txBody>
          <a:bodyPr/>
          <a:lstStyle/>
          <a:p>
            <a:endParaRPr lang="en-US"/>
          </a:p>
        </p:txBody>
      </p:sp>
      <p:graphicFrame>
        <p:nvGraphicFramePr>
          <p:cNvPr id="4" name="Object 3">
            <a:extLst>
              <a:ext uri="{FF2B5EF4-FFF2-40B4-BE49-F238E27FC236}">
                <a16:creationId xmlns:a16="http://schemas.microsoft.com/office/drawing/2014/main" id="{1D287225-535A-4C76-005B-B04A586EC403}"/>
              </a:ext>
            </a:extLst>
          </p:cNvPr>
          <p:cNvGraphicFramePr>
            <a:graphicFrameLocks noChangeAspect="1"/>
          </p:cNvGraphicFramePr>
          <p:nvPr/>
        </p:nvGraphicFramePr>
        <p:xfrm>
          <a:off x="7985106" y="1760354"/>
          <a:ext cx="2983183" cy="3798740"/>
        </p:xfrm>
        <a:graphic>
          <a:graphicData uri="http://schemas.openxmlformats.org/presentationml/2006/ole">
            <mc:AlternateContent xmlns:mc="http://schemas.openxmlformats.org/markup-compatibility/2006">
              <mc:Choice xmlns:v="urn:schemas-microsoft-com:vml" Requires="v">
                <p:oleObj r:id="rId2" imgW="2946991" imgH="3744522" progId="Prism10.Document">
                  <p:embed/>
                </p:oleObj>
              </mc:Choice>
              <mc:Fallback>
                <p:oleObj r:id="rId2" imgW="2946991" imgH="3744522" progId="Prism10.Document">
                  <p:embed/>
                  <p:pic>
                    <p:nvPicPr>
                      <p:cNvPr id="4" name="Object 3">
                        <a:extLst>
                          <a:ext uri="{FF2B5EF4-FFF2-40B4-BE49-F238E27FC236}">
                            <a16:creationId xmlns:a16="http://schemas.microsoft.com/office/drawing/2014/main" id="{1D287225-535A-4C76-005B-B04A586EC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5106" y="1760354"/>
                        <a:ext cx="2983183" cy="3798740"/>
                      </a:xfrm>
                      <a:prstGeom prst="rect">
                        <a:avLst/>
                      </a:prstGeom>
                      <a:noFill/>
                    </p:spPr>
                  </p:pic>
                </p:oleObj>
              </mc:Fallback>
            </mc:AlternateContent>
          </a:graphicData>
        </a:graphic>
      </p:graphicFrame>
      <p:sp>
        <p:nvSpPr>
          <p:cNvPr id="6" name="TextBox 5">
            <a:extLst>
              <a:ext uri="{FF2B5EF4-FFF2-40B4-BE49-F238E27FC236}">
                <a16:creationId xmlns:a16="http://schemas.microsoft.com/office/drawing/2014/main" id="{97885692-33E8-C061-F187-B739B2AAAD23}"/>
              </a:ext>
            </a:extLst>
          </p:cNvPr>
          <p:cNvSpPr txBox="1"/>
          <p:nvPr/>
        </p:nvSpPr>
        <p:spPr>
          <a:xfrm>
            <a:off x="561932" y="142318"/>
            <a:ext cx="11068136" cy="2060372"/>
          </a:xfrm>
          <a:prstGeom prst="rect">
            <a:avLst/>
          </a:prstGeom>
          <a:noFill/>
        </p:spPr>
        <p:txBody>
          <a:bodyPr wrap="square">
            <a:spAutoFit/>
          </a:bodyPr>
          <a:lstStyle/>
          <a:p>
            <a:pPr defTabSz="1218072" fontAlgn="base"/>
            <a:r>
              <a:rPr lang="en-US" sz="4263" kern="100" dirty="0" err="1">
                <a:solidFill>
                  <a:srgbClr val="000000"/>
                </a:solidFill>
                <a:latin typeface="Arial" charset="0"/>
                <a:ea typeface="ＭＳ Ｐゴシック" charset="0"/>
              </a:rPr>
              <a:t>Rinatabart</a:t>
            </a:r>
            <a:r>
              <a:rPr lang="en-US" sz="4263" kern="100" dirty="0">
                <a:solidFill>
                  <a:srgbClr val="000000"/>
                </a:solidFill>
                <a:latin typeface="Arial" charset="0"/>
                <a:ea typeface="ＭＳ Ｐゴシック" charset="0"/>
              </a:rPr>
              <a:t> </a:t>
            </a:r>
            <a:r>
              <a:rPr lang="en-US" sz="4263" kern="100" dirty="0" err="1">
                <a:solidFill>
                  <a:srgbClr val="000000"/>
                </a:solidFill>
                <a:latin typeface="Arial" charset="0"/>
                <a:ea typeface="ＭＳ Ｐゴシック" charset="0"/>
              </a:rPr>
              <a:t>Sesutecan</a:t>
            </a:r>
            <a:r>
              <a:rPr lang="en-US" sz="4263" kern="100" dirty="0">
                <a:solidFill>
                  <a:srgbClr val="000000"/>
                </a:solidFill>
                <a:latin typeface="Arial" charset="0"/>
                <a:ea typeface="ＭＳ Ｐゴシック" charset="0"/>
              </a:rPr>
              <a:t> (PRO1184) Novel FOLR1 Targeting ADC with Topoisomerase Inhibitor Payload</a:t>
            </a:r>
            <a:endParaRPr lang="en-US" sz="4263" kern="100" dirty="0">
              <a:solidFill>
                <a:srgbClr val="000000"/>
              </a:solidFill>
              <a:latin typeface="Arial"/>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5EE6BEB-AAA0-B578-0A03-4091C8FBEA2E}"/>
              </a:ext>
            </a:extLst>
          </p:cNvPr>
          <p:cNvPicPr>
            <a:picLocks noChangeAspect="1"/>
          </p:cNvPicPr>
          <p:nvPr/>
        </p:nvPicPr>
        <p:blipFill>
          <a:blip r:embed="rId4"/>
          <a:stretch>
            <a:fillRect/>
          </a:stretch>
        </p:blipFill>
        <p:spPr>
          <a:xfrm>
            <a:off x="1218039" y="2168554"/>
            <a:ext cx="6105288" cy="3478085"/>
          </a:xfrm>
          <a:prstGeom prst="rect">
            <a:avLst/>
          </a:prstGeom>
        </p:spPr>
      </p:pic>
    </p:spTree>
    <p:extLst>
      <p:ext uri="{BB962C8B-B14F-4D97-AF65-F5344CB8AC3E}">
        <p14:creationId xmlns:p14="http://schemas.microsoft.com/office/powerpoint/2010/main" val="355661309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34CE6-919D-1565-FA44-87EE17F94185}"/>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97885692-33E8-C061-F187-B739B2AAAD23}"/>
              </a:ext>
            </a:extLst>
          </p:cNvPr>
          <p:cNvSpPr txBox="1"/>
          <p:nvPr/>
        </p:nvSpPr>
        <p:spPr>
          <a:xfrm>
            <a:off x="561932" y="142318"/>
            <a:ext cx="11068136" cy="1404359"/>
          </a:xfrm>
          <a:prstGeom prst="rect">
            <a:avLst/>
          </a:prstGeom>
          <a:noFill/>
        </p:spPr>
        <p:txBody>
          <a:bodyPr wrap="square">
            <a:spAutoFit/>
          </a:bodyPr>
          <a:lstStyle/>
          <a:p>
            <a:pPr defTabSz="1218072" fontAlgn="base"/>
            <a:r>
              <a:rPr lang="en-US" sz="4263" kern="100" dirty="0">
                <a:solidFill>
                  <a:srgbClr val="000000"/>
                </a:solidFill>
                <a:latin typeface="Arial" charset="0"/>
                <a:ea typeface="ＭＳ Ｐゴシック" charset="0"/>
              </a:rPr>
              <a:t>Immunogen 151 - Novel FOLR1 Targeting ADC with DM21 Payload</a:t>
            </a:r>
            <a:endParaRPr lang="en-US" sz="4263" kern="100" dirty="0">
              <a:solidFill>
                <a:srgbClr val="000000"/>
              </a:solidFill>
              <a:latin typeface="Arial"/>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5315C8F-69E5-B6F5-CFA8-52D8C220BA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5906" y="2016927"/>
            <a:ext cx="5362230" cy="2824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7C6AA5B-A337-6FEF-3823-33D072F4C97D}"/>
              </a:ext>
            </a:extLst>
          </p:cNvPr>
          <p:cNvSpPr txBox="1"/>
          <p:nvPr/>
        </p:nvSpPr>
        <p:spPr>
          <a:xfrm>
            <a:off x="409382" y="2032648"/>
            <a:ext cx="6116525" cy="2790764"/>
          </a:xfrm>
          <a:prstGeom prst="rect">
            <a:avLst/>
          </a:prstGeom>
          <a:noFill/>
        </p:spPr>
        <p:txBody>
          <a:bodyPr wrap="square">
            <a:spAutoFit/>
          </a:bodyPr>
          <a:lstStyle/>
          <a:p>
            <a:pPr marL="231560" indent="-231560" defTabSz="685166" fontAlgn="base">
              <a:spcBef>
                <a:spcPts val="300"/>
              </a:spcBef>
              <a:spcAft>
                <a:spcPct val="0"/>
              </a:spcAft>
              <a:buClr>
                <a:srgbClr val="FF585D"/>
              </a:buClr>
              <a:buFont typeface="Arial" panose="020B0604020202020204" pitchFamily="34" charset="0"/>
              <a:buChar char="•"/>
              <a:defRPr/>
            </a:pPr>
            <a:r>
              <a:rPr lang="en-US" sz="1865" b="1" dirty="0">
                <a:solidFill>
                  <a:srgbClr val="000000"/>
                </a:solidFill>
                <a:latin typeface="Arial" charset="0"/>
                <a:ea typeface="ＭＳ Ｐゴシック" charset="0"/>
              </a:rPr>
              <a:t>B5327A: asymmetric bivalent </a:t>
            </a:r>
            <a:r>
              <a:rPr lang="en-US" sz="1865" b="1" dirty="0" err="1">
                <a:solidFill>
                  <a:srgbClr val="000000"/>
                </a:solidFill>
                <a:latin typeface="Arial" charset="0"/>
                <a:ea typeface="ＭＳ Ｐゴシック" charset="0"/>
              </a:rPr>
              <a:t>biparatopic</a:t>
            </a:r>
            <a:r>
              <a:rPr lang="en-US" sz="1865" b="1" dirty="0">
                <a:solidFill>
                  <a:srgbClr val="000000"/>
                </a:solidFill>
                <a:latin typeface="Arial" charset="0"/>
                <a:ea typeface="ＭＳ Ｐゴシック" charset="0"/>
              </a:rPr>
              <a:t> anti-FR</a:t>
            </a:r>
            <a:r>
              <a:rPr lang="el-GR" sz="1865" b="1" dirty="0">
                <a:solidFill>
                  <a:srgbClr val="000000"/>
                </a:solidFill>
                <a:latin typeface="Arial" charset="0"/>
                <a:ea typeface="ＭＳ Ｐゴシック" charset="0"/>
              </a:rPr>
              <a:t>α</a:t>
            </a:r>
            <a:r>
              <a:rPr lang="en-US" sz="1865" b="1" dirty="0">
                <a:solidFill>
                  <a:srgbClr val="000000"/>
                </a:solidFill>
                <a:latin typeface="Arial" charset="0"/>
                <a:ea typeface="ＭＳ Ｐゴシック" charset="0"/>
              </a:rPr>
              <a:t> antibody targeting two independent epitopes of FR</a:t>
            </a:r>
            <a:r>
              <a:rPr lang="el-GR" sz="1865" b="1" dirty="0">
                <a:solidFill>
                  <a:srgbClr val="000000"/>
                </a:solidFill>
                <a:latin typeface="Arial" charset="0"/>
                <a:ea typeface="ＭＳ Ｐゴシック" charset="0"/>
              </a:rPr>
              <a:t>α</a:t>
            </a:r>
            <a:endParaRPr lang="en-US" sz="1865" b="1" dirty="0">
              <a:solidFill>
                <a:srgbClr val="000000"/>
              </a:solidFill>
              <a:latin typeface="Arial" charset="0"/>
              <a:ea typeface="ＭＳ Ｐゴシック" charset="0"/>
            </a:endParaRPr>
          </a:p>
          <a:p>
            <a:pPr marL="742263" lvl="1" indent="-285486" defTabSz="685166" fontAlgn="base">
              <a:spcBef>
                <a:spcPts val="300"/>
              </a:spcBef>
              <a:spcAft>
                <a:spcPct val="0"/>
              </a:spcAft>
              <a:buClr>
                <a:srgbClr val="FF585D"/>
              </a:buClr>
              <a:buFont typeface="Trebuchet MS" panose="020B0603020202020204" pitchFamily="34" charset="0"/>
              <a:buChar char="−"/>
              <a:defRPr/>
            </a:pPr>
            <a:r>
              <a:rPr lang="en-US" sz="1865" dirty="0">
                <a:solidFill>
                  <a:srgbClr val="000000"/>
                </a:solidFill>
                <a:latin typeface="Arial" charset="0"/>
                <a:ea typeface="ＭＳ Ｐゴシック" charset="0"/>
              </a:rPr>
              <a:t>2x binding events and payload delivery over conventional IgG1 inside cells</a:t>
            </a:r>
          </a:p>
          <a:p>
            <a:pPr marL="231560" indent="-231560" defTabSz="685166" fontAlgn="base">
              <a:spcBef>
                <a:spcPts val="300"/>
              </a:spcBef>
              <a:spcAft>
                <a:spcPct val="0"/>
              </a:spcAft>
              <a:buClr>
                <a:srgbClr val="FF585D"/>
              </a:buClr>
              <a:buFont typeface="Arial" panose="020B0604020202020204" pitchFamily="34" charset="0"/>
              <a:buChar char="•"/>
              <a:defRPr/>
            </a:pPr>
            <a:r>
              <a:rPr lang="en-US" sz="1865" b="1" dirty="0">
                <a:solidFill>
                  <a:srgbClr val="000000"/>
                </a:solidFill>
                <a:latin typeface="Arial" charset="0"/>
                <a:ea typeface="ＭＳ Ｐゴシック" charset="0"/>
              </a:rPr>
              <a:t>DM21-L-G: next generation potent </a:t>
            </a:r>
            <a:r>
              <a:rPr lang="en-US" sz="1865" b="1" dirty="0" err="1">
                <a:solidFill>
                  <a:srgbClr val="000000"/>
                </a:solidFill>
                <a:latin typeface="Arial" charset="0"/>
                <a:ea typeface="ＭＳ Ｐゴシック" charset="0"/>
              </a:rPr>
              <a:t>maytansine</a:t>
            </a:r>
            <a:r>
              <a:rPr lang="en-US" sz="1865" b="1" dirty="0">
                <a:solidFill>
                  <a:srgbClr val="000000"/>
                </a:solidFill>
                <a:latin typeface="Arial" charset="0"/>
                <a:ea typeface="ＭＳ Ｐゴシック" charset="0"/>
              </a:rPr>
              <a:t>-derived linker/payload</a:t>
            </a:r>
            <a:endParaRPr lang="en-US" sz="1865" b="1" baseline="30000" dirty="0">
              <a:solidFill>
                <a:srgbClr val="000000"/>
              </a:solidFill>
              <a:latin typeface="Arial" charset="0"/>
              <a:ea typeface="ＭＳ Ｐゴシック" charset="0"/>
            </a:endParaRPr>
          </a:p>
          <a:p>
            <a:pPr marL="531320" indent="-285486" defTabSz="685166" fontAlgn="base">
              <a:spcBef>
                <a:spcPts val="300"/>
              </a:spcBef>
              <a:spcAft>
                <a:spcPct val="0"/>
              </a:spcAft>
              <a:buClr>
                <a:srgbClr val="FF585D"/>
              </a:buClr>
              <a:buFont typeface="Trebuchet MS" panose="020B0603020202020204" pitchFamily="34" charset="0"/>
              <a:buChar char="−"/>
              <a:defRPr/>
            </a:pPr>
            <a:r>
              <a:rPr lang="en-US" sz="1865" dirty="0">
                <a:solidFill>
                  <a:srgbClr val="000000"/>
                </a:solidFill>
                <a:latin typeface="Arial" charset="0"/>
                <a:ea typeface="ＭＳ Ｐゴシック" charset="0"/>
              </a:rPr>
              <a:t>Greater stability and bystander activity than other DM platforms</a:t>
            </a:r>
          </a:p>
        </p:txBody>
      </p:sp>
    </p:spTree>
    <p:extLst>
      <p:ext uri="{BB962C8B-B14F-4D97-AF65-F5344CB8AC3E}">
        <p14:creationId xmlns:p14="http://schemas.microsoft.com/office/powerpoint/2010/main" val="1846230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19365B-346D-CF8A-AEA5-EA2F3391C00F}"/>
              </a:ext>
            </a:extLst>
          </p:cNvPr>
          <p:cNvSpPr>
            <a:spLocks noGrp="1"/>
          </p:cNvSpPr>
          <p:nvPr>
            <p:ph type="title"/>
          </p:nvPr>
        </p:nvSpPr>
        <p:spPr/>
        <p:txBody>
          <a:bodyPr/>
          <a:lstStyle/>
          <a:p>
            <a:r>
              <a:rPr lang="en-US" sz="3730" dirty="0"/>
              <a:t>Pembrolizumab + chemotherapy improves PFS </a:t>
            </a:r>
          </a:p>
        </p:txBody>
      </p:sp>
      <p:pic>
        <p:nvPicPr>
          <p:cNvPr id="5" name="Content Placeholder 10">
            <a:extLst>
              <a:ext uri="{FF2B5EF4-FFF2-40B4-BE49-F238E27FC236}">
                <a16:creationId xmlns:a16="http://schemas.microsoft.com/office/drawing/2014/main" id="{D701C92B-3605-F276-EFF5-DC70C3B51ABA}"/>
              </a:ext>
            </a:extLst>
          </p:cNvPr>
          <p:cNvPicPr>
            <a:picLocks noGrp="1" noChangeAspect="1"/>
          </p:cNvPicPr>
          <p:nvPr>
            <p:ph sz="half" idx="2"/>
          </p:nvPr>
        </p:nvPicPr>
        <p:blipFill rotWithShape="1">
          <a:blip r:embed="rId3"/>
          <a:srcRect t="15080" b="24927"/>
          <a:stretch/>
        </p:blipFill>
        <p:spPr>
          <a:xfrm>
            <a:off x="1513741" y="1096266"/>
            <a:ext cx="9801238" cy="3442842"/>
          </a:xfrm>
        </p:spPr>
      </p:pic>
      <p:sp>
        <p:nvSpPr>
          <p:cNvPr id="6" name="TextBox 5">
            <a:extLst>
              <a:ext uri="{FF2B5EF4-FFF2-40B4-BE49-F238E27FC236}">
                <a16:creationId xmlns:a16="http://schemas.microsoft.com/office/drawing/2014/main" id="{669F296A-D816-4176-5E46-E66B38425BC6}"/>
              </a:ext>
            </a:extLst>
          </p:cNvPr>
          <p:cNvSpPr txBox="1"/>
          <p:nvPr/>
        </p:nvSpPr>
        <p:spPr>
          <a:xfrm>
            <a:off x="9362647" y="5740363"/>
            <a:ext cx="2366938" cy="256352"/>
          </a:xfrm>
          <a:prstGeom prst="rect">
            <a:avLst/>
          </a:prstGeom>
          <a:noFill/>
        </p:spPr>
        <p:txBody>
          <a:bodyPr wrap="square" rtlCol="0">
            <a:spAutoFit/>
          </a:bodyPr>
          <a:lstStyle/>
          <a:p>
            <a:pPr defTabSz="1218072" fontAlgn="base">
              <a:spcBef>
                <a:spcPct val="0"/>
              </a:spcBef>
              <a:spcAft>
                <a:spcPct val="0"/>
              </a:spcAft>
            </a:pPr>
            <a:r>
              <a:rPr lang="en-US" sz="1066" dirty="0" err="1">
                <a:solidFill>
                  <a:srgbClr val="000000"/>
                </a:solidFill>
                <a:latin typeface="Arial" charset="0"/>
                <a:ea typeface="ＭＳ Ｐゴシック" charset="0"/>
              </a:rPr>
              <a:t>Eskander</a:t>
            </a:r>
            <a:r>
              <a:rPr lang="en-US" sz="1066" dirty="0">
                <a:solidFill>
                  <a:srgbClr val="000000"/>
                </a:solidFill>
                <a:latin typeface="Arial" charset="0"/>
                <a:ea typeface="ＭＳ Ｐゴシック" charset="0"/>
              </a:rPr>
              <a:t> R et al. NEJM 2023</a:t>
            </a:r>
          </a:p>
        </p:txBody>
      </p:sp>
      <p:sp>
        <p:nvSpPr>
          <p:cNvPr id="2" name="TextBox 1">
            <a:extLst>
              <a:ext uri="{FF2B5EF4-FFF2-40B4-BE49-F238E27FC236}">
                <a16:creationId xmlns:a16="http://schemas.microsoft.com/office/drawing/2014/main" id="{18489D72-31C2-BB2A-EFF9-218CB3B9CB4C}"/>
              </a:ext>
            </a:extLst>
          </p:cNvPr>
          <p:cNvSpPr txBox="1"/>
          <p:nvPr/>
        </p:nvSpPr>
        <p:spPr>
          <a:xfrm>
            <a:off x="1242169" y="4400691"/>
            <a:ext cx="10072809" cy="666336"/>
          </a:xfrm>
          <a:prstGeom prst="rect">
            <a:avLst/>
          </a:prstGeom>
          <a:noFill/>
        </p:spPr>
        <p:txBody>
          <a:bodyPr wrap="square" rtlCol="0">
            <a:spAutoFit/>
          </a:bodyPr>
          <a:lstStyle/>
          <a:p>
            <a:pPr marL="380648" indent="-380648" defTabSz="1218072" fontAlgn="base">
              <a:spcBef>
                <a:spcPct val="0"/>
              </a:spcBef>
              <a:spcAft>
                <a:spcPct val="0"/>
              </a:spcAft>
              <a:buFont typeface="Arial" panose="020B0604020202020204" pitchFamily="34" charset="0"/>
              <a:buChar char="•"/>
            </a:pPr>
            <a:r>
              <a:rPr lang="en-US" sz="1865" dirty="0">
                <a:solidFill>
                  <a:srgbClr val="000000"/>
                </a:solidFill>
                <a:latin typeface="Arial" charset="0"/>
                <a:ea typeface="ＭＳ Ｐゴシック" charset="0"/>
              </a:rPr>
              <a:t>PFS benefit in both </a:t>
            </a:r>
            <a:r>
              <a:rPr lang="en-US" sz="1865" dirty="0" err="1">
                <a:solidFill>
                  <a:srgbClr val="000000"/>
                </a:solidFill>
                <a:latin typeface="Arial" charset="0"/>
                <a:ea typeface="ＭＳ Ｐゴシック" charset="0"/>
              </a:rPr>
              <a:t>dMMR</a:t>
            </a:r>
            <a:r>
              <a:rPr lang="en-US" sz="1865" dirty="0">
                <a:solidFill>
                  <a:srgbClr val="000000"/>
                </a:solidFill>
                <a:latin typeface="Arial" charset="0"/>
                <a:ea typeface="ＭＳ Ｐゴシック" charset="0"/>
              </a:rPr>
              <a:t> and </a:t>
            </a:r>
            <a:r>
              <a:rPr lang="en-US" sz="1865" dirty="0" err="1">
                <a:solidFill>
                  <a:srgbClr val="000000"/>
                </a:solidFill>
                <a:latin typeface="Arial" charset="0"/>
                <a:ea typeface="ＭＳ Ｐゴシック" charset="0"/>
              </a:rPr>
              <a:t>pMMR</a:t>
            </a:r>
            <a:r>
              <a:rPr lang="en-US" sz="1865" dirty="0">
                <a:solidFill>
                  <a:srgbClr val="000000"/>
                </a:solidFill>
                <a:latin typeface="Arial" charset="0"/>
                <a:ea typeface="ＭＳ Ｐゴシック" charset="0"/>
              </a:rPr>
              <a:t>, most in </a:t>
            </a:r>
            <a:r>
              <a:rPr lang="en-US" sz="1865" dirty="0" err="1">
                <a:solidFill>
                  <a:srgbClr val="000000"/>
                </a:solidFill>
                <a:latin typeface="Arial" charset="0"/>
                <a:ea typeface="ＭＳ Ｐゴシック" charset="0"/>
              </a:rPr>
              <a:t>dMMR</a:t>
            </a:r>
            <a:r>
              <a:rPr lang="en-US" sz="1865" dirty="0">
                <a:solidFill>
                  <a:srgbClr val="000000"/>
                </a:solidFill>
                <a:latin typeface="Arial" charset="0"/>
                <a:ea typeface="ＭＳ Ｐゴシック" charset="0"/>
              </a:rPr>
              <a:t> which was not reached (2023)</a:t>
            </a:r>
          </a:p>
          <a:p>
            <a:pPr marL="380648" indent="-380648" defTabSz="1218072" fontAlgn="base">
              <a:spcBef>
                <a:spcPct val="0"/>
              </a:spcBef>
              <a:spcAft>
                <a:spcPct val="0"/>
              </a:spcAft>
              <a:buFont typeface="Arial" panose="020B0604020202020204" pitchFamily="34" charset="0"/>
              <a:buChar char="•"/>
            </a:pPr>
            <a:r>
              <a:rPr lang="en-US" sz="1865" dirty="0">
                <a:solidFill>
                  <a:srgbClr val="000000"/>
                </a:solidFill>
                <a:latin typeface="Arial" charset="0"/>
                <a:ea typeface="ＭＳ Ｐゴシック" charset="0"/>
              </a:rPr>
              <a:t>OS at this time not available</a:t>
            </a:r>
          </a:p>
        </p:txBody>
      </p:sp>
    </p:spTree>
    <p:extLst>
      <p:ext uri="{BB962C8B-B14F-4D97-AF65-F5344CB8AC3E}">
        <p14:creationId xmlns:p14="http://schemas.microsoft.com/office/powerpoint/2010/main" val="101067543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B5DFE282-7CA6-40F4-B69B-D9E24D76A4EA}"/>
              </a:ext>
            </a:extLst>
          </p:cNvPr>
          <p:cNvSpPr txBox="1">
            <a:spLocks/>
          </p:cNvSpPr>
          <p:nvPr/>
        </p:nvSpPr>
        <p:spPr>
          <a:xfrm>
            <a:off x="900162" y="407846"/>
            <a:ext cx="10505872" cy="599520"/>
          </a:xfrm>
          <a:prstGeom prst="rect">
            <a:avLst/>
          </a:prstGeom>
        </p:spPr>
        <p:txBody>
          <a:bodyPr>
            <a:normAutofit fontScale="97500"/>
          </a:bodyPr>
          <a:lstStyle>
            <a:lvl1pPr algn="l" rtl="0" eaLnBrk="0" fontAlgn="base" hangingPunct="0">
              <a:lnSpc>
                <a:spcPct val="90000"/>
              </a:lnSpc>
              <a:spcBef>
                <a:spcPct val="0"/>
              </a:spcBef>
              <a:spcAft>
                <a:spcPct val="0"/>
              </a:spcAft>
              <a:defRPr sz="3200" b="1" i="0" baseline="0">
                <a:solidFill>
                  <a:schemeClr val="bg1"/>
                </a:solidFill>
                <a:latin typeface="Arial" panose="020B0604020202020204" pitchFamily="34" charset="0"/>
                <a:ea typeface="+mj-ea"/>
                <a:cs typeface="ＭＳ Ｐゴシック" charset="0"/>
              </a:defRPr>
            </a:lvl1pPr>
            <a:lvl2pPr algn="l" rtl="0" eaLnBrk="0" fontAlgn="base" hangingPunct="0">
              <a:spcBef>
                <a:spcPct val="0"/>
              </a:spcBef>
              <a:spcAft>
                <a:spcPct val="0"/>
              </a:spcAft>
              <a:defRPr sz="4267">
                <a:solidFill>
                  <a:schemeClr val="tx1"/>
                </a:solidFill>
                <a:latin typeface="Times" charset="0"/>
                <a:ea typeface="ＭＳ Ｐゴシック" charset="0"/>
                <a:cs typeface="ＭＳ Ｐゴシック" charset="0"/>
              </a:defRPr>
            </a:lvl2pPr>
            <a:lvl3pPr algn="l" rtl="0" eaLnBrk="0" fontAlgn="base" hangingPunct="0">
              <a:spcBef>
                <a:spcPct val="0"/>
              </a:spcBef>
              <a:spcAft>
                <a:spcPct val="0"/>
              </a:spcAft>
              <a:defRPr sz="4267">
                <a:solidFill>
                  <a:schemeClr val="tx1"/>
                </a:solidFill>
                <a:latin typeface="Times" charset="0"/>
                <a:ea typeface="ＭＳ Ｐゴシック" charset="0"/>
                <a:cs typeface="ＭＳ Ｐゴシック" charset="0"/>
              </a:defRPr>
            </a:lvl3pPr>
            <a:lvl4pPr algn="l" rtl="0" eaLnBrk="0" fontAlgn="base" hangingPunct="0">
              <a:spcBef>
                <a:spcPct val="0"/>
              </a:spcBef>
              <a:spcAft>
                <a:spcPct val="0"/>
              </a:spcAft>
              <a:defRPr sz="4267">
                <a:solidFill>
                  <a:schemeClr val="tx1"/>
                </a:solidFill>
                <a:latin typeface="Times" charset="0"/>
                <a:ea typeface="ＭＳ Ｐゴシック" charset="0"/>
                <a:cs typeface="ＭＳ Ｐゴシック" charset="0"/>
              </a:defRPr>
            </a:lvl4pPr>
            <a:lvl5pPr algn="l" rtl="0" eaLnBrk="0" fontAlgn="base" hangingPunct="0">
              <a:spcBef>
                <a:spcPct val="0"/>
              </a:spcBef>
              <a:spcAft>
                <a:spcPct val="0"/>
              </a:spcAft>
              <a:defRPr sz="4267">
                <a:solidFill>
                  <a:schemeClr val="tx1"/>
                </a:solidFill>
                <a:latin typeface="Times" charset="0"/>
                <a:ea typeface="ＭＳ Ｐゴシック" charset="0"/>
                <a:cs typeface="ＭＳ Ｐゴシック" charset="0"/>
              </a:defRPr>
            </a:lvl5pPr>
            <a:lvl6pPr marL="609570" algn="l" rtl="0" fontAlgn="base">
              <a:spcBef>
                <a:spcPct val="0"/>
              </a:spcBef>
              <a:spcAft>
                <a:spcPct val="0"/>
              </a:spcAft>
              <a:defRPr sz="4267">
                <a:solidFill>
                  <a:schemeClr val="tx1"/>
                </a:solidFill>
                <a:latin typeface="Arial" charset="0"/>
                <a:ea typeface="ＭＳ Ｐゴシック" charset="0"/>
              </a:defRPr>
            </a:lvl6pPr>
            <a:lvl7pPr marL="1219139" algn="l" rtl="0" fontAlgn="base">
              <a:spcBef>
                <a:spcPct val="0"/>
              </a:spcBef>
              <a:spcAft>
                <a:spcPct val="0"/>
              </a:spcAft>
              <a:defRPr sz="4267">
                <a:solidFill>
                  <a:schemeClr val="tx1"/>
                </a:solidFill>
                <a:latin typeface="Arial" charset="0"/>
                <a:ea typeface="ＭＳ Ｐゴシック" charset="0"/>
              </a:defRPr>
            </a:lvl7pPr>
            <a:lvl8pPr marL="1828709" algn="l" rtl="0" fontAlgn="base">
              <a:spcBef>
                <a:spcPct val="0"/>
              </a:spcBef>
              <a:spcAft>
                <a:spcPct val="0"/>
              </a:spcAft>
              <a:defRPr sz="4267">
                <a:solidFill>
                  <a:schemeClr val="tx1"/>
                </a:solidFill>
                <a:latin typeface="Arial" charset="0"/>
                <a:ea typeface="ＭＳ Ｐゴシック" charset="0"/>
              </a:defRPr>
            </a:lvl8pPr>
            <a:lvl9pPr marL="2438278" algn="l" rtl="0" fontAlgn="base">
              <a:spcBef>
                <a:spcPct val="0"/>
              </a:spcBef>
              <a:spcAft>
                <a:spcPct val="0"/>
              </a:spcAft>
              <a:defRPr sz="4267">
                <a:solidFill>
                  <a:schemeClr val="tx1"/>
                </a:solidFill>
                <a:latin typeface="Arial" charset="0"/>
                <a:ea typeface="ＭＳ Ｐゴシック" charset="0"/>
              </a:defRPr>
            </a:lvl9pPr>
          </a:lstStyle>
          <a:p>
            <a:pPr algn="ctr" defTabSz="913532"/>
            <a:r>
              <a:rPr lang="en-US" sz="3730" kern="0" dirty="0">
                <a:solidFill>
                  <a:srgbClr val="FFFFFF"/>
                </a:solidFill>
                <a:ea typeface="ＭＳ Ｐゴシック"/>
                <a:cs typeface="Arial" panose="020B0604020202020204" pitchFamily="34" charset="0"/>
              </a:rPr>
              <a:t>ADC targeting CLDN6 - Program at UCLA</a:t>
            </a:r>
          </a:p>
        </p:txBody>
      </p:sp>
      <p:sp>
        <p:nvSpPr>
          <p:cNvPr id="19" name="Content Placeholder 2">
            <a:extLst>
              <a:ext uri="{FF2B5EF4-FFF2-40B4-BE49-F238E27FC236}">
                <a16:creationId xmlns:a16="http://schemas.microsoft.com/office/drawing/2014/main" id="{A43DCB14-92C9-4576-92AB-4E5B007FD87C}"/>
              </a:ext>
            </a:extLst>
          </p:cNvPr>
          <p:cNvSpPr txBox="1">
            <a:spLocks/>
          </p:cNvSpPr>
          <p:nvPr/>
        </p:nvSpPr>
        <p:spPr>
          <a:xfrm>
            <a:off x="353570" y="1504867"/>
            <a:ext cx="5792590" cy="3738030"/>
          </a:xfrm>
          <a:prstGeom prst="rect">
            <a:avLst/>
          </a:prstGeom>
        </p:spPr>
        <p:txBody>
          <a:bodyPr>
            <a:normAutofit/>
          </a:bodyPr>
          <a:lstStyle>
            <a:lvl1pPr marL="234939" indent="-234939" algn="l" rtl="0" eaLnBrk="0" fontAlgn="base" hangingPunct="0">
              <a:lnSpc>
                <a:spcPts val="3733"/>
              </a:lnSpc>
              <a:spcBef>
                <a:spcPct val="0"/>
              </a:spcBef>
              <a:spcAft>
                <a:spcPct val="30000"/>
              </a:spcAft>
              <a:buChar char="•"/>
              <a:defRPr sz="3200" baseline="0">
                <a:solidFill>
                  <a:srgbClr val="2774AE"/>
                </a:solidFill>
                <a:latin typeface="+mn-lt"/>
                <a:ea typeface="+mn-ea"/>
                <a:cs typeface="ＭＳ Ｐゴシック" charset="0"/>
              </a:defRPr>
            </a:lvl1pPr>
            <a:lvl2pPr marL="685767" indent="-152392" algn="l" rtl="0" eaLnBrk="0" fontAlgn="base" hangingPunct="0">
              <a:lnSpc>
                <a:spcPts val="2933"/>
              </a:lnSpc>
              <a:spcBef>
                <a:spcPct val="10000"/>
              </a:spcBef>
              <a:spcAft>
                <a:spcPct val="30000"/>
              </a:spcAft>
              <a:buSzPct val="80000"/>
              <a:buChar char="•"/>
              <a:defRPr sz="2667">
                <a:solidFill>
                  <a:schemeClr val="tx1"/>
                </a:solidFill>
                <a:latin typeface="+mn-lt"/>
                <a:ea typeface="+mn-ea"/>
                <a:cs typeface="ＭＳ Ｐゴシック" charset="0"/>
              </a:defRPr>
            </a:lvl2pPr>
            <a:lvl3pPr marL="1140826" indent="-156625" algn="l" rtl="0" eaLnBrk="0" fontAlgn="base" hangingPunct="0">
              <a:lnSpc>
                <a:spcPts val="2667"/>
              </a:lnSpc>
              <a:spcBef>
                <a:spcPct val="10000"/>
              </a:spcBef>
              <a:spcAft>
                <a:spcPct val="30000"/>
              </a:spcAft>
              <a:buSzPct val="80000"/>
              <a:buChar char="•"/>
              <a:defRPr>
                <a:solidFill>
                  <a:schemeClr val="accent2"/>
                </a:solidFill>
                <a:latin typeface="+mn-lt"/>
                <a:ea typeface="+mn-ea"/>
                <a:cs typeface="ＭＳ Ｐゴシック" charset="0"/>
              </a:defRPr>
            </a:lvl3pPr>
            <a:lvl4pPr marL="1600121" indent="-152392" algn="l" rtl="0" eaLnBrk="0" fontAlgn="base" hangingPunct="0">
              <a:lnSpc>
                <a:spcPts val="2400"/>
              </a:lnSpc>
              <a:spcBef>
                <a:spcPct val="10000"/>
              </a:spcBef>
              <a:spcAft>
                <a:spcPct val="30000"/>
              </a:spcAft>
              <a:buSzPct val="80000"/>
              <a:buChar char="•"/>
              <a:defRPr sz="2133">
                <a:solidFill>
                  <a:schemeClr val="accent2"/>
                </a:solidFill>
                <a:latin typeface="+mn-lt"/>
                <a:ea typeface="+mn-ea"/>
                <a:cs typeface="ＭＳ Ｐゴシック" charset="0"/>
              </a:defRPr>
            </a:lvl4pPr>
            <a:lvl5pPr marL="2057298" indent="-152392" algn="l" rtl="0" eaLnBrk="0" fontAlgn="base" hangingPunct="0">
              <a:lnSpc>
                <a:spcPts val="2133"/>
              </a:lnSpc>
              <a:spcBef>
                <a:spcPct val="10000"/>
              </a:spcBef>
              <a:spcAft>
                <a:spcPct val="30000"/>
              </a:spcAft>
              <a:buSzPct val="80000"/>
              <a:buChar char="•"/>
              <a:defRPr sz="1867">
                <a:solidFill>
                  <a:schemeClr val="accent2"/>
                </a:solidFill>
                <a:latin typeface="+mn-lt"/>
                <a:ea typeface="+mn-ea"/>
                <a:cs typeface="ＭＳ Ｐゴシック" charset="0"/>
              </a:defRPr>
            </a:lvl5pPr>
            <a:lvl6pPr marL="2666868" indent="-152392" algn="l" rtl="0" fontAlgn="base">
              <a:lnSpc>
                <a:spcPts val="2133"/>
              </a:lnSpc>
              <a:spcBef>
                <a:spcPct val="10000"/>
              </a:spcBef>
              <a:spcAft>
                <a:spcPct val="30000"/>
              </a:spcAft>
              <a:buSzPct val="80000"/>
              <a:buChar char="•"/>
              <a:defRPr sz="1867">
                <a:solidFill>
                  <a:schemeClr val="accent2"/>
                </a:solidFill>
                <a:latin typeface="+mn-lt"/>
                <a:ea typeface="+mn-ea"/>
              </a:defRPr>
            </a:lvl6pPr>
            <a:lvl7pPr marL="3276437" indent="-152392" algn="l" rtl="0" fontAlgn="base">
              <a:lnSpc>
                <a:spcPts val="2133"/>
              </a:lnSpc>
              <a:spcBef>
                <a:spcPct val="10000"/>
              </a:spcBef>
              <a:spcAft>
                <a:spcPct val="30000"/>
              </a:spcAft>
              <a:buSzPct val="80000"/>
              <a:buChar char="•"/>
              <a:defRPr sz="1867">
                <a:solidFill>
                  <a:schemeClr val="accent2"/>
                </a:solidFill>
                <a:latin typeface="+mn-lt"/>
                <a:ea typeface="+mn-ea"/>
              </a:defRPr>
            </a:lvl7pPr>
            <a:lvl8pPr marL="3886007" indent="-152392" algn="l" rtl="0" fontAlgn="base">
              <a:lnSpc>
                <a:spcPts val="2133"/>
              </a:lnSpc>
              <a:spcBef>
                <a:spcPct val="10000"/>
              </a:spcBef>
              <a:spcAft>
                <a:spcPct val="30000"/>
              </a:spcAft>
              <a:buSzPct val="80000"/>
              <a:buChar char="•"/>
              <a:defRPr sz="1867">
                <a:solidFill>
                  <a:schemeClr val="accent2"/>
                </a:solidFill>
                <a:latin typeface="+mn-lt"/>
                <a:ea typeface="+mn-ea"/>
              </a:defRPr>
            </a:lvl8pPr>
            <a:lvl9pPr marL="4495576" indent="-152392" algn="l" rtl="0" fontAlgn="base">
              <a:lnSpc>
                <a:spcPts val="2133"/>
              </a:lnSpc>
              <a:spcBef>
                <a:spcPct val="10000"/>
              </a:spcBef>
              <a:spcAft>
                <a:spcPct val="30000"/>
              </a:spcAft>
              <a:buSzPct val="80000"/>
              <a:buChar char="•"/>
              <a:defRPr sz="1867">
                <a:solidFill>
                  <a:schemeClr val="accent2"/>
                </a:solidFill>
                <a:latin typeface="+mn-lt"/>
                <a:ea typeface="+mn-ea"/>
              </a:defRPr>
            </a:lvl9pPr>
          </a:lstStyle>
          <a:p>
            <a:pPr marL="0" indent="0" defTabSz="913532">
              <a:lnSpc>
                <a:spcPct val="100000"/>
              </a:lnSpc>
              <a:buNone/>
            </a:pPr>
            <a:endParaRPr lang="en-US" sz="1599" kern="0" dirty="0">
              <a:latin typeface="Arial" panose="020B0604020202020204" pitchFamily="34" charset="0"/>
              <a:ea typeface="ＭＳ Ｐゴシック"/>
              <a:cs typeface="Arial" panose="020B0604020202020204" pitchFamily="34" charset="0"/>
            </a:endParaRPr>
          </a:p>
        </p:txBody>
      </p:sp>
      <p:pic>
        <p:nvPicPr>
          <p:cNvPr id="20" name="Picture 4" descr="Image result for claudin">
            <a:extLst>
              <a:ext uri="{FF2B5EF4-FFF2-40B4-BE49-F238E27FC236}">
                <a16:creationId xmlns:a16="http://schemas.microsoft.com/office/drawing/2014/main" id="{D56F0F66-F3BB-46CD-855E-2EF2CBA614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698" y="1827828"/>
            <a:ext cx="4732098" cy="3656353"/>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2941244D-C296-42C4-9934-F1FCC6449D32}"/>
              </a:ext>
            </a:extLst>
          </p:cNvPr>
          <p:cNvPicPr>
            <a:picLocks noChangeAspect="1"/>
          </p:cNvPicPr>
          <p:nvPr/>
        </p:nvPicPr>
        <p:blipFill rotWithShape="1">
          <a:blip r:embed="rId4"/>
          <a:srcRect l="50397"/>
          <a:stretch/>
        </p:blipFill>
        <p:spPr>
          <a:xfrm>
            <a:off x="5935927" y="1264757"/>
            <a:ext cx="4853248" cy="4500834"/>
          </a:xfrm>
          <a:prstGeom prst="rect">
            <a:avLst/>
          </a:prstGeom>
        </p:spPr>
      </p:pic>
      <p:sp>
        <p:nvSpPr>
          <p:cNvPr id="2" name="Title 3">
            <a:extLst>
              <a:ext uri="{FF2B5EF4-FFF2-40B4-BE49-F238E27FC236}">
                <a16:creationId xmlns:a16="http://schemas.microsoft.com/office/drawing/2014/main" id="{17586D0F-C910-6EFE-E433-F44A2187B7BD}"/>
              </a:ext>
            </a:extLst>
          </p:cNvPr>
          <p:cNvSpPr txBox="1">
            <a:spLocks/>
          </p:cNvSpPr>
          <p:nvPr/>
        </p:nvSpPr>
        <p:spPr>
          <a:xfrm>
            <a:off x="778698" y="361276"/>
            <a:ext cx="11071370" cy="959232"/>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8072" fontAlgn="base">
              <a:spcAft>
                <a:spcPct val="0"/>
              </a:spcAft>
            </a:pPr>
            <a:r>
              <a:rPr lang="en" sz="4263" dirty="0">
                <a:solidFill>
                  <a:srgbClr val="000000"/>
                </a:solidFill>
                <a:latin typeface="Arial"/>
                <a:ea typeface="ＭＳ Ｐゴシック"/>
              </a:rPr>
              <a:t>Novel Biomarker and ADC Target</a:t>
            </a:r>
          </a:p>
          <a:p>
            <a:pPr defTabSz="1218072" fontAlgn="base">
              <a:spcAft>
                <a:spcPct val="0"/>
              </a:spcAft>
            </a:pPr>
            <a:r>
              <a:rPr lang="en" sz="4263" i="1" dirty="0">
                <a:solidFill>
                  <a:srgbClr val="000000"/>
                </a:solidFill>
                <a:latin typeface="Arial"/>
                <a:ea typeface="ＭＳ Ｐゴシック"/>
              </a:rPr>
              <a:t>CLAUDIN 6</a:t>
            </a:r>
            <a:br>
              <a:rPr lang="en" sz="4263" dirty="0">
                <a:solidFill>
                  <a:srgbClr val="000000"/>
                </a:solidFill>
                <a:latin typeface="Arial"/>
                <a:ea typeface="ＭＳ Ｐゴシック"/>
              </a:rPr>
            </a:br>
            <a:endParaRPr lang="en-US" sz="4263" i="1" dirty="0">
              <a:solidFill>
                <a:srgbClr val="000000"/>
              </a:solidFill>
              <a:latin typeface="Arial"/>
              <a:ea typeface="ＭＳ Ｐゴシック"/>
            </a:endParaRP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A36BA054-7BF4-E81E-A862-65E8CE722DE4}"/>
              </a:ext>
            </a:extLst>
          </p:cNvPr>
          <p:cNvPicPr>
            <a:picLocks noChangeAspect="1"/>
          </p:cNvPicPr>
          <p:nvPr/>
        </p:nvPicPr>
        <p:blipFill>
          <a:blip r:embed="rId5"/>
          <a:stretch>
            <a:fillRect/>
          </a:stretch>
        </p:blipFill>
        <p:spPr>
          <a:xfrm>
            <a:off x="7750727" y="6002656"/>
            <a:ext cx="4364858" cy="777996"/>
          </a:xfrm>
          <a:prstGeom prst="rect">
            <a:avLst/>
          </a:prstGeom>
        </p:spPr>
      </p:pic>
    </p:spTree>
    <p:extLst>
      <p:ext uri="{BB962C8B-B14F-4D97-AF65-F5344CB8AC3E}">
        <p14:creationId xmlns:p14="http://schemas.microsoft.com/office/powerpoint/2010/main" val="282924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B5DFE282-7CA6-40F4-B69B-D9E24D76A4EA}"/>
              </a:ext>
            </a:extLst>
          </p:cNvPr>
          <p:cNvSpPr txBox="1">
            <a:spLocks/>
          </p:cNvSpPr>
          <p:nvPr/>
        </p:nvSpPr>
        <p:spPr>
          <a:xfrm>
            <a:off x="900162" y="407846"/>
            <a:ext cx="10505872" cy="599520"/>
          </a:xfrm>
          <a:prstGeom prst="rect">
            <a:avLst/>
          </a:prstGeom>
        </p:spPr>
        <p:txBody>
          <a:bodyPr>
            <a:normAutofit fontScale="97500"/>
          </a:bodyPr>
          <a:lstStyle>
            <a:lvl1pPr algn="l" rtl="0" eaLnBrk="0" fontAlgn="base" hangingPunct="0">
              <a:lnSpc>
                <a:spcPct val="90000"/>
              </a:lnSpc>
              <a:spcBef>
                <a:spcPct val="0"/>
              </a:spcBef>
              <a:spcAft>
                <a:spcPct val="0"/>
              </a:spcAft>
              <a:defRPr sz="3200" b="1" i="0" baseline="0">
                <a:solidFill>
                  <a:schemeClr val="bg1"/>
                </a:solidFill>
                <a:latin typeface="Arial" panose="020B0604020202020204" pitchFamily="34" charset="0"/>
                <a:ea typeface="+mj-ea"/>
                <a:cs typeface="ＭＳ Ｐゴシック" charset="0"/>
              </a:defRPr>
            </a:lvl1pPr>
            <a:lvl2pPr algn="l" rtl="0" eaLnBrk="0" fontAlgn="base" hangingPunct="0">
              <a:spcBef>
                <a:spcPct val="0"/>
              </a:spcBef>
              <a:spcAft>
                <a:spcPct val="0"/>
              </a:spcAft>
              <a:defRPr sz="4267">
                <a:solidFill>
                  <a:schemeClr val="tx1"/>
                </a:solidFill>
                <a:latin typeface="Times" charset="0"/>
                <a:ea typeface="ＭＳ Ｐゴシック" charset="0"/>
                <a:cs typeface="ＭＳ Ｐゴシック" charset="0"/>
              </a:defRPr>
            </a:lvl2pPr>
            <a:lvl3pPr algn="l" rtl="0" eaLnBrk="0" fontAlgn="base" hangingPunct="0">
              <a:spcBef>
                <a:spcPct val="0"/>
              </a:spcBef>
              <a:spcAft>
                <a:spcPct val="0"/>
              </a:spcAft>
              <a:defRPr sz="4267">
                <a:solidFill>
                  <a:schemeClr val="tx1"/>
                </a:solidFill>
                <a:latin typeface="Times" charset="0"/>
                <a:ea typeface="ＭＳ Ｐゴシック" charset="0"/>
                <a:cs typeface="ＭＳ Ｐゴシック" charset="0"/>
              </a:defRPr>
            </a:lvl3pPr>
            <a:lvl4pPr algn="l" rtl="0" eaLnBrk="0" fontAlgn="base" hangingPunct="0">
              <a:spcBef>
                <a:spcPct val="0"/>
              </a:spcBef>
              <a:spcAft>
                <a:spcPct val="0"/>
              </a:spcAft>
              <a:defRPr sz="4267">
                <a:solidFill>
                  <a:schemeClr val="tx1"/>
                </a:solidFill>
                <a:latin typeface="Times" charset="0"/>
                <a:ea typeface="ＭＳ Ｐゴシック" charset="0"/>
                <a:cs typeface="ＭＳ Ｐゴシック" charset="0"/>
              </a:defRPr>
            </a:lvl4pPr>
            <a:lvl5pPr algn="l" rtl="0" eaLnBrk="0" fontAlgn="base" hangingPunct="0">
              <a:spcBef>
                <a:spcPct val="0"/>
              </a:spcBef>
              <a:spcAft>
                <a:spcPct val="0"/>
              </a:spcAft>
              <a:defRPr sz="4267">
                <a:solidFill>
                  <a:schemeClr val="tx1"/>
                </a:solidFill>
                <a:latin typeface="Times" charset="0"/>
                <a:ea typeface="ＭＳ Ｐゴシック" charset="0"/>
                <a:cs typeface="ＭＳ Ｐゴシック" charset="0"/>
              </a:defRPr>
            </a:lvl5pPr>
            <a:lvl6pPr marL="609570" algn="l" rtl="0" fontAlgn="base">
              <a:spcBef>
                <a:spcPct val="0"/>
              </a:spcBef>
              <a:spcAft>
                <a:spcPct val="0"/>
              </a:spcAft>
              <a:defRPr sz="4267">
                <a:solidFill>
                  <a:schemeClr val="tx1"/>
                </a:solidFill>
                <a:latin typeface="Arial" charset="0"/>
                <a:ea typeface="ＭＳ Ｐゴシック" charset="0"/>
              </a:defRPr>
            </a:lvl6pPr>
            <a:lvl7pPr marL="1219139" algn="l" rtl="0" fontAlgn="base">
              <a:spcBef>
                <a:spcPct val="0"/>
              </a:spcBef>
              <a:spcAft>
                <a:spcPct val="0"/>
              </a:spcAft>
              <a:defRPr sz="4267">
                <a:solidFill>
                  <a:schemeClr val="tx1"/>
                </a:solidFill>
                <a:latin typeface="Arial" charset="0"/>
                <a:ea typeface="ＭＳ Ｐゴシック" charset="0"/>
              </a:defRPr>
            </a:lvl7pPr>
            <a:lvl8pPr marL="1828709" algn="l" rtl="0" fontAlgn="base">
              <a:spcBef>
                <a:spcPct val="0"/>
              </a:spcBef>
              <a:spcAft>
                <a:spcPct val="0"/>
              </a:spcAft>
              <a:defRPr sz="4267">
                <a:solidFill>
                  <a:schemeClr val="tx1"/>
                </a:solidFill>
                <a:latin typeface="Arial" charset="0"/>
                <a:ea typeface="ＭＳ Ｐゴシック" charset="0"/>
              </a:defRPr>
            </a:lvl8pPr>
            <a:lvl9pPr marL="2438278" algn="l" rtl="0" fontAlgn="base">
              <a:spcBef>
                <a:spcPct val="0"/>
              </a:spcBef>
              <a:spcAft>
                <a:spcPct val="0"/>
              </a:spcAft>
              <a:defRPr sz="4267">
                <a:solidFill>
                  <a:schemeClr val="tx1"/>
                </a:solidFill>
                <a:latin typeface="Arial" charset="0"/>
                <a:ea typeface="ＭＳ Ｐゴシック" charset="0"/>
              </a:defRPr>
            </a:lvl9pPr>
          </a:lstStyle>
          <a:p>
            <a:pPr algn="ctr" defTabSz="913532"/>
            <a:r>
              <a:rPr lang="en-US" sz="3730" kern="0" dirty="0">
                <a:solidFill>
                  <a:srgbClr val="FFFFFF"/>
                </a:solidFill>
                <a:ea typeface="ＭＳ Ｐゴシック"/>
                <a:cs typeface="Arial" panose="020B0604020202020204" pitchFamily="34" charset="0"/>
              </a:rPr>
              <a:t>ADC targeting CLDN6 - Program at UCLA</a:t>
            </a:r>
          </a:p>
        </p:txBody>
      </p:sp>
      <p:pic>
        <p:nvPicPr>
          <p:cNvPr id="6" name="Picture 5">
            <a:extLst>
              <a:ext uri="{FF2B5EF4-FFF2-40B4-BE49-F238E27FC236}">
                <a16:creationId xmlns:a16="http://schemas.microsoft.com/office/drawing/2014/main" id="{8B65B26C-7A97-4025-ABBB-AE0C738320C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7060"/>
          <a:stretch/>
        </p:blipFill>
        <p:spPr>
          <a:xfrm>
            <a:off x="340129" y="1258315"/>
            <a:ext cx="11127895" cy="5089589"/>
          </a:xfrm>
          <a:prstGeom prst="rect">
            <a:avLst/>
          </a:prstGeom>
        </p:spPr>
      </p:pic>
      <p:sp>
        <p:nvSpPr>
          <p:cNvPr id="2" name="Title 3">
            <a:extLst>
              <a:ext uri="{FF2B5EF4-FFF2-40B4-BE49-F238E27FC236}">
                <a16:creationId xmlns:a16="http://schemas.microsoft.com/office/drawing/2014/main" id="{AE2A710D-DE71-BCB7-0404-4102072C9607}"/>
              </a:ext>
            </a:extLst>
          </p:cNvPr>
          <p:cNvSpPr txBox="1">
            <a:spLocks/>
          </p:cNvSpPr>
          <p:nvPr/>
        </p:nvSpPr>
        <p:spPr>
          <a:xfrm>
            <a:off x="785966" y="227990"/>
            <a:ext cx="11071370" cy="959232"/>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8072" fontAlgn="base">
              <a:spcAft>
                <a:spcPct val="0"/>
              </a:spcAft>
            </a:pPr>
            <a:r>
              <a:rPr lang="en" sz="4263" dirty="0">
                <a:solidFill>
                  <a:srgbClr val="000000"/>
                </a:solidFill>
                <a:latin typeface="Arial"/>
                <a:ea typeface="ＭＳ Ｐゴシック"/>
              </a:rPr>
              <a:t>Novel Biomarker and ADC Target</a:t>
            </a:r>
          </a:p>
          <a:p>
            <a:pPr defTabSz="1218072" fontAlgn="base">
              <a:spcAft>
                <a:spcPct val="0"/>
              </a:spcAft>
            </a:pPr>
            <a:r>
              <a:rPr lang="en" sz="4263" i="1" dirty="0">
                <a:solidFill>
                  <a:srgbClr val="000000"/>
                </a:solidFill>
                <a:latin typeface="Arial"/>
                <a:ea typeface="ＭＳ Ｐゴシック"/>
              </a:rPr>
              <a:t>CLAUDIN 6</a:t>
            </a:r>
            <a:br>
              <a:rPr lang="en" sz="4263" dirty="0">
                <a:solidFill>
                  <a:srgbClr val="000000"/>
                </a:solidFill>
                <a:latin typeface="Arial"/>
                <a:ea typeface="ＭＳ Ｐゴシック"/>
              </a:rPr>
            </a:br>
            <a:endParaRPr lang="en-US" sz="4263" i="1" dirty="0">
              <a:solidFill>
                <a:srgbClr val="000000"/>
              </a:solidFill>
              <a:latin typeface="Arial"/>
              <a:ea typeface="ＭＳ Ｐゴシック"/>
            </a:endParaRPr>
          </a:p>
        </p:txBody>
      </p:sp>
      <p:sp>
        <p:nvSpPr>
          <p:cNvPr id="3" name="Oval 2">
            <a:extLst>
              <a:ext uri="{FF2B5EF4-FFF2-40B4-BE49-F238E27FC236}">
                <a16:creationId xmlns:a16="http://schemas.microsoft.com/office/drawing/2014/main" id="{832298D1-0635-33ED-39C5-E4C1BC37CAC6}"/>
              </a:ext>
            </a:extLst>
          </p:cNvPr>
          <p:cNvSpPr/>
          <p:nvPr/>
        </p:nvSpPr>
        <p:spPr>
          <a:xfrm>
            <a:off x="9922000" y="519529"/>
            <a:ext cx="1747668" cy="5930625"/>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27E1F4F9-5256-0ED4-6122-0F11B3898088}"/>
              </a:ext>
            </a:extLst>
          </p:cNvPr>
          <p:cNvPicPr>
            <a:picLocks noChangeAspect="1"/>
          </p:cNvPicPr>
          <p:nvPr/>
        </p:nvPicPr>
        <p:blipFill>
          <a:blip r:embed="rId4"/>
          <a:stretch>
            <a:fillRect/>
          </a:stretch>
        </p:blipFill>
        <p:spPr>
          <a:xfrm>
            <a:off x="7750727" y="6002656"/>
            <a:ext cx="4364858" cy="777996"/>
          </a:xfrm>
          <a:prstGeom prst="rect">
            <a:avLst/>
          </a:prstGeom>
        </p:spPr>
      </p:pic>
    </p:spTree>
    <p:extLst>
      <p:ext uri="{BB962C8B-B14F-4D97-AF65-F5344CB8AC3E}">
        <p14:creationId xmlns:p14="http://schemas.microsoft.com/office/powerpoint/2010/main" val="208253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9D8F83-FCF8-4B20-A409-2DE7D7CDDA49}"/>
              </a:ext>
            </a:extLst>
          </p:cNvPr>
          <p:cNvPicPr>
            <a:picLocks noChangeAspect="1"/>
          </p:cNvPicPr>
          <p:nvPr/>
        </p:nvPicPr>
        <p:blipFill rotWithShape="1">
          <a:blip r:embed="rId2"/>
          <a:srcRect t="15199"/>
          <a:stretch/>
        </p:blipFill>
        <p:spPr>
          <a:xfrm>
            <a:off x="7814" y="1186821"/>
            <a:ext cx="12180722" cy="4568766"/>
          </a:xfrm>
          <a:prstGeom prst="rect">
            <a:avLst/>
          </a:prstGeom>
        </p:spPr>
      </p:pic>
      <p:cxnSp>
        <p:nvCxnSpPr>
          <p:cNvPr id="6" name="Straight Connector 5">
            <a:extLst>
              <a:ext uri="{FF2B5EF4-FFF2-40B4-BE49-F238E27FC236}">
                <a16:creationId xmlns:a16="http://schemas.microsoft.com/office/drawing/2014/main" id="{B8F37572-B238-B9F7-08E9-0C37919F7507}"/>
              </a:ext>
            </a:extLst>
          </p:cNvPr>
          <p:cNvCxnSpPr/>
          <p:nvPr/>
        </p:nvCxnSpPr>
        <p:spPr>
          <a:xfrm>
            <a:off x="1297667" y="1928160"/>
            <a:ext cx="10708160" cy="0"/>
          </a:xfrm>
          <a:prstGeom prst="line">
            <a:avLst/>
          </a:prstGeom>
        </p:spPr>
        <p:style>
          <a:lnRef idx="3">
            <a:schemeClr val="accent6"/>
          </a:lnRef>
          <a:fillRef idx="0">
            <a:schemeClr val="accent6"/>
          </a:fillRef>
          <a:effectRef idx="2">
            <a:schemeClr val="accent6"/>
          </a:effectRef>
          <a:fontRef idx="minor">
            <a:schemeClr val="tx1"/>
          </a:fontRef>
        </p:style>
      </p:cxnSp>
      <p:sp>
        <p:nvSpPr>
          <p:cNvPr id="2" name="Title 3">
            <a:extLst>
              <a:ext uri="{FF2B5EF4-FFF2-40B4-BE49-F238E27FC236}">
                <a16:creationId xmlns:a16="http://schemas.microsoft.com/office/drawing/2014/main" id="{21EDABF4-F57F-5591-B8A4-4C64C06BA631}"/>
              </a:ext>
            </a:extLst>
          </p:cNvPr>
          <p:cNvSpPr txBox="1">
            <a:spLocks/>
          </p:cNvSpPr>
          <p:nvPr/>
        </p:nvSpPr>
        <p:spPr>
          <a:xfrm>
            <a:off x="347228" y="222004"/>
            <a:ext cx="10907667" cy="959232"/>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8072" fontAlgn="base">
              <a:spcAft>
                <a:spcPct val="0"/>
              </a:spcAft>
            </a:pPr>
            <a:r>
              <a:rPr lang="en" sz="4263" dirty="0">
                <a:solidFill>
                  <a:srgbClr val="000000"/>
                </a:solidFill>
                <a:latin typeface="Arial"/>
                <a:ea typeface="ＭＳ Ｐゴシック"/>
              </a:rPr>
              <a:t>Expression of Claudin 6 in Normal Tissues (GTEX)</a:t>
            </a:r>
          </a:p>
          <a:p>
            <a:pPr defTabSz="1218072" fontAlgn="base">
              <a:spcAft>
                <a:spcPct val="0"/>
              </a:spcAft>
            </a:pPr>
            <a:br>
              <a:rPr lang="en" sz="4263" dirty="0">
                <a:solidFill>
                  <a:srgbClr val="000000"/>
                </a:solidFill>
                <a:latin typeface="Arial"/>
                <a:ea typeface="ＭＳ Ｐゴシック"/>
              </a:rPr>
            </a:br>
            <a:endParaRPr lang="en-US" sz="4263" i="1" dirty="0">
              <a:solidFill>
                <a:srgbClr val="000000"/>
              </a:solidFill>
              <a:latin typeface="Arial"/>
              <a:ea typeface="ＭＳ Ｐゴシック"/>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39DB0E5D-B621-D7B0-45B0-8A328F2131FB}"/>
              </a:ext>
            </a:extLst>
          </p:cNvPr>
          <p:cNvPicPr>
            <a:picLocks noChangeAspect="1"/>
          </p:cNvPicPr>
          <p:nvPr/>
        </p:nvPicPr>
        <p:blipFill>
          <a:blip r:embed="rId3"/>
          <a:stretch>
            <a:fillRect/>
          </a:stretch>
        </p:blipFill>
        <p:spPr>
          <a:xfrm>
            <a:off x="7750727" y="6002656"/>
            <a:ext cx="4364858" cy="777996"/>
          </a:xfrm>
          <a:prstGeom prst="rect">
            <a:avLst/>
          </a:prstGeom>
        </p:spPr>
      </p:pic>
    </p:spTree>
    <p:extLst>
      <p:ext uri="{BB962C8B-B14F-4D97-AF65-F5344CB8AC3E}">
        <p14:creationId xmlns:p14="http://schemas.microsoft.com/office/powerpoint/2010/main" val="407249585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1071C9-6646-40D4-B667-2FE411AE4AA9}"/>
              </a:ext>
            </a:extLst>
          </p:cNvPr>
          <p:cNvPicPr>
            <a:picLocks noChangeAspect="1"/>
          </p:cNvPicPr>
          <p:nvPr/>
        </p:nvPicPr>
        <p:blipFill rotWithShape="1">
          <a:blip r:embed="rId2"/>
          <a:srcRect t="14649"/>
          <a:stretch/>
        </p:blipFill>
        <p:spPr>
          <a:xfrm>
            <a:off x="253603" y="1727009"/>
            <a:ext cx="11443354" cy="4109260"/>
          </a:xfrm>
          <a:prstGeom prst="rect">
            <a:avLst/>
          </a:prstGeom>
        </p:spPr>
      </p:pic>
      <p:cxnSp>
        <p:nvCxnSpPr>
          <p:cNvPr id="3" name="Straight Connector 2">
            <a:extLst>
              <a:ext uri="{FF2B5EF4-FFF2-40B4-BE49-F238E27FC236}">
                <a16:creationId xmlns:a16="http://schemas.microsoft.com/office/drawing/2014/main" id="{0326E71E-58C2-559E-9031-9813AF6011AC}"/>
              </a:ext>
            </a:extLst>
          </p:cNvPr>
          <p:cNvCxnSpPr>
            <a:cxnSpLocks/>
          </p:cNvCxnSpPr>
          <p:nvPr/>
        </p:nvCxnSpPr>
        <p:spPr>
          <a:xfrm>
            <a:off x="1552157" y="3044003"/>
            <a:ext cx="10075196" cy="0"/>
          </a:xfrm>
          <a:prstGeom prst="line">
            <a:avLst/>
          </a:prstGeom>
        </p:spPr>
        <p:style>
          <a:lnRef idx="3">
            <a:schemeClr val="accent6"/>
          </a:lnRef>
          <a:fillRef idx="0">
            <a:schemeClr val="accent6"/>
          </a:fillRef>
          <a:effectRef idx="2">
            <a:schemeClr val="accent6"/>
          </a:effectRef>
          <a:fontRef idx="minor">
            <a:schemeClr val="tx1"/>
          </a:fontRef>
        </p:style>
      </p:cxnSp>
      <p:sp>
        <p:nvSpPr>
          <p:cNvPr id="6" name="Title 3">
            <a:extLst>
              <a:ext uri="{FF2B5EF4-FFF2-40B4-BE49-F238E27FC236}">
                <a16:creationId xmlns:a16="http://schemas.microsoft.com/office/drawing/2014/main" id="{C21D794C-8705-6510-E7A7-E60D026738CA}"/>
              </a:ext>
            </a:extLst>
          </p:cNvPr>
          <p:cNvSpPr txBox="1">
            <a:spLocks/>
          </p:cNvSpPr>
          <p:nvPr/>
        </p:nvSpPr>
        <p:spPr>
          <a:xfrm>
            <a:off x="313851" y="262040"/>
            <a:ext cx="11841309" cy="959232"/>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8072" fontAlgn="base">
              <a:spcAft>
                <a:spcPct val="0"/>
              </a:spcAft>
            </a:pPr>
            <a:r>
              <a:rPr lang="en" sz="4263" dirty="0">
                <a:solidFill>
                  <a:srgbClr val="000000"/>
                </a:solidFill>
                <a:latin typeface="Arial"/>
                <a:ea typeface="ＭＳ Ｐゴシック"/>
              </a:rPr>
              <a:t>Expression of HER2 in Normal Tissues (GTEX)</a:t>
            </a:r>
          </a:p>
          <a:p>
            <a:pPr defTabSz="1218072" fontAlgn="base">
              <a:spcAft>
                <a:spcPct val="0"/>
              </a:spcAft>
            </a:pPr>
            <a:br>
              <a:rPr lang="en" sz="4263" dirty="0">
                <a:solidFill>
                  <a:srgbClr val="000000"/>
                </a:solidFill>
                <a:latin typeface="Arial"/>
                <a:ea typeface="ＭＳ Ｐゴシック"/>
              </a:rPr>
            </a:br>
            <a:endParaRPr lang="en-US" sz="4263" i="1" dirty="0">
              <a:solidFill>
                <a:srgbClr val="000000"/>
              </a:solidFill>
              <a:latin typeface="Arial"/>
              <a:ea typeface="ＭＳ Ｐゴシック"/>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7C1536D2-F02C-E094-9745-618420CD0F76}"/>
              </a:ext>
            </a:extLst>
          </p:cNvPr>
          <p:cNvPicPr>
            <a:picLocks noChangeAspect="1"/>
          </p:cNvPicPr>
          <p:nvPr/>
        </p:nvPicPr>
        <p:blipFill>
          <a:blip r:embed="rId3"/>
          <a:stretch>
            <a:fillRect/>
          </a:stretch>
        </p:blipFill>
        <p:spPr>
          <a:xfrm>
            <a:off x="7750727" y="6002656"/>
            <a:ext cx="4364858" cy="777996"/>
          </a:xfrm>
          <a:prstGeom prst="rect">
            <a:avLst/>
          </a:prstGeom>
        </p:spPr>
      </p:pic>
    </p:spTree>
    <p:extLst>
      <p:ext uri="{BB962C8B-B14F-4D97-AF65-F5344CB8AC3E}">
        <p14:creationId xmlns:p14="http://schemas.microsoft.com/office/powerpoint/2010/main" val="31963679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A95B-F942-4FD7-AA54-AADA3AB82C99}"/>
              </a:ext>
            </a:extLst>
          </p:cNvPr>
          <p:cNvSpPr>
            <a:spLocks noGrp="1"/>
          </p:cNvSpPr>
          <p:nvPr>
            <p:ph type="title"/>
          </p:nvPr>
        </p:nvSpPr>
        <p:spPr>
          <a:xfrm>
            <a:off x="626502" y="222121"/>
            <a:ext cx="10505872" cy="1043719"/>
          </a:xfrm>
        </p:spPr>
        <p:txBody>
          <a:bodyPr>
            <a:normAutofit/>
          </a:bodyPr>
          <a:lstStyle/>
          <a:p>
            <a:pPr algn="l"/>
            <a:r>
              <a:rPr lang="en-US" sz="4263" dirty="0">
                <a:solidFill>
                  <a:schemeClr val="tx1"/>
                </a:solidFill>
              </a:rPr>
              <a:t>Pharmacology of TORL-1-23</a:t>
            </a:r>
          </a:p>
        </p:txBody>
      </p:sp>
      <p:sp>
        <p:nvSpPr>
          <p:cNvPr id="3" name="Content Placeholder 2">
            <a:extLst>
              <a:ext uri="{FF2B5EF4-FFF2-40B4-BE49-F238E27FC236}">
                <a16:creationId xmlns:a16="http://schemas.microsoft.com/office/drawing/2014/main" id="{8878BF2C-074B-4DD9-B11F-7756CE65DC16}"/>
              </a:ext>
            </a:extLst>
          </p:cNvPr>
          <p:cNvSpPr>
            <a:spLocks noGrp="1"/>
          </p:cNvSpPr>
          <p:nvPr>
            <p:ph idx="1"/>
          </p:nvPr>
        </p:nvSpPr>
        <p:spPr>
          <a:xfrm>
            <a:off x="626502" y="1546458"/>
            <a:ext cx="10722434" cy="4627963"/>
          </a:xfrm>
        </p:spPr>
        <p:txBody>
          <a:bodyPr>
            <a:noAutofit/>
          </a:bodyPr>
          <a:lstStyle/>
          <a:p>
            <a:pPr>
              <a:spcBef>
                <a:spcPts val="0"/>
              </a:spcBef>
            </a:pPr>
            <a:r>
              <a:rPr lang="en-US" sz="2198" dirty="0">
                <a:ea typeface="Times New Roman" panose="02020603050405020304" pitchFamily="18" charset="0"/>
                <a:cs typeface="Times New Roman" panose="02020603050405020304" pitchFamily="18" charset="0"/>
              </a:rPr>
              <a:t>TORL-1-23 is an ADC with a fully humanized IgG1 (TORL-1-23-MAB) linked to MMAE through a cathepsin hydrolysable dipeptide VC linker (</a:t>
            </a:r>
            <a:r>
              <a:rPr lang="en-US" sz="2198" dirty="0" err="1">
                <a:ea typeface="Times New Roman" panose="02020603050405020304" pitchFamily="18" charset="0"/>
                <a:cs typeface="Times New Roman" panose="02020603050405020304" pitchFamily="18" charset="0"/>
              </a:rPr>
              <a:t>vc</a:t>
            </a:r>
            <a:r>
              <a:rPr lang="en-US" sz="2198" dirty="0">
                <a:ea typeface="Times New Roman" panose="02020603050405020304" pitchFamily="18" charset="0"/>
                <a:cs typeface="Times New Roman" panose="02020603050405020304" pitchFamily="18" charset="0"/>
              </a:rPr>
              <a:t>-MMAE). </a:t>
            </a:r>
          </a:p>
          <a:p>
            <a:pPr>
              <a:spcBef>
                <a:spcPts val="0"/>
              </a:spcBef>
            </a:pPr>
            <a:endParaRPr lang="en-US" sz="2198" dirty="0">
              <a:ea typeface="Times New Roman" panose="02020603050405020304" pitchFamily="18" charset="0"/>
              <a:cs typeface="Times New Roman" panose="02020603050405020304" pitchFamily="18" charset="0"/>
            </a:endParaRPr>
          </a:p>
          <a:p>
            <a:pPr>
              <a:spcBef>
                <a:spcPts val="0"/>
              </a:spcBef>
            </a:pPr>
            <a:endParaRPr lang="en-US" sz="2198" dirty="0">
              <a:ea typeface="Times New Roman" panose="02020603050405020304" pitchFamily="18" charset="0"/>
              <a:cs typeface="Times New Roman" panose="02020603050405020304" pitchFamily="18" charset="0"/>
            </a:endParaRPr>
          </a:p>
          <a:p>
            <a:pPr>
              <a:spcBef>
                <a:spcPts val="0"/>
              </a:spcBef>
            </a:pPr>
            <a:endParaRPr lang="en-US" sz="2198" dirty="0">
              <a:ea typeface="Times New Roman" panose="02020603050405020304" pitchFamily="18" charset="0"/>
              <a:cs typeface="Times New Roman" panose="02020603050405020304" pitchFamily="18" charset="0"/>
            </a:endParaRPr>
          </a:p>
          <a:p>
            <a:pPr>
              <a:spcBef>
                <a:spcPts val="0"/>
              </a:spcBef>
            </a:pPr>
            <a:endParaRPr lang="en-US" sz="2198" dirty="0">
              <a:ea typeface="Times New Roman" panose="02020603050405020304" pitchFamily="18" charset="0"/>
              <a:cs typeface="Times New Roman" panose="02020603050405020304" pitchFamily="18" charset="0"/>
            </a:endParaRPr>
          </a:p>
          <a:p>
            <a:pPr>
              <a:spcBef>
                <a:spcPts val="0"/>
              </a:spcBef>
            </a:pPr>
            <a:endParaRPr lang="en-US" sz="2198" dirty="0">
              <a:ea typeface="Times New Roman" panose="02020603050405020304" pitchFamily="18" charset="0"/>
              <a:cs typeface="Times New Roman" panose="02020603050405020304" pitchFamily="18" charset="0"/>
            </a:endParaRPr>
          </a:p>
          <a:p>
            <a:pPr>
              <a:spcBef>
                <a:spcPts val="0"/>
              </a:spcBef>
            </a:pPr>
            <a:endParaRPr lang="en-US" sz="2198" dirty="0">
              <a:ea typeface="Times New Roman" panose="02020603050405020304" pitchFamily="18" charset="0"/>
              <a:cs typeface="Times New Roman" panose="02020603050405020304" pitchFamily="18" charset="0"/>
            </a:endParaRPr>
          </a:p>
          <a:p>
            <a:pPr>
              <a:spcBef>
                <a:spcPts val="0"/>
              </a:spcBef>
            </a:pPr>
            <a:endParaRPr lang="en-US" sz="2198" dirty="0">
              <a:ea typeface="Times New Roman" panose="02020603050405020304" pitchFamily="18" charset="0"/>
              <a:cs typeface="Times New Roman" panose="02020603050405020304" pitchFamily="18" charset="0"/>
            </a:endParaRPr>
          </a:p>
          <a:p>
            <a:pPr>
              <a:spcBef>
                <a:spcPts val="0"/>
              </a:spcBef>
            </a:pPr>
            <a:endParaRPr lang="en-US" sz="2198" dirty="0">
              <a:ea typeface="Times New Roman" panose="02020603050405020304" pitchFamily="18" charset="0"/>
              <a:cs typeface="Times New Roman" panose="02020603050405020304" pitchFamily="18" charset="0"/>
            </a:endParaRPr>
          </a:p>
          <a:p>
            <a:pPr>
              <a:spcBef>
                <a:spcPts val="0"/>
              </a:spcBef>
            </a:pPr>
            <a:endParaRPr lang="en-US" sz="2198" dirty="0">
              <a:ea typeface="Times New Roman" panose="02020603050405020304" pitchFamily="18" charset="0"/>
              <a:cs typeface="Times New Roman" panose="02020603050405020304" pitchFamily="18" charset="0"/>
            </a:endParaRPr>
          </a:p>
          <a:p>
            <a:pPr>
              <a:spcBef>
                <a:spcPts val="0"/>
              </a:spcBef>
            </a:pPr>
            <a:r>
              <a:rPr lang="en-US" sz="2198" dirty="0">
                <a:ea typeface="Times New Roman" panose="02020603050405020304" pitchFamily="18" charset="0"/>
                <a:cs typeface="Times New Roman" panose="02020603050405020304" pitchFamily="18" charset="0"/>
              </a:rPr>
              <a:t>TORL-1-23 binds to CLDN6 with high affinity and specificity. </a:t>
            </a:r>
          </a:p>
          <a:p>
            <a:pPr>
              <a:spcBef>
                <a:spcPts val="0"/>
              </a:spcBef>
            </a:pPr>
            <a:r>
              <a:rPr lang="en-US" sz="2198" dirty="0">
                <a:ea typeface="Times New Roman" panose="02020603050405020304" pitchFamily="18" charset="0"/>
                <a:cs typeface="Times New Roman" panose="02020603050405020304" pitchFamily="18" charset="0"/>
              </a:rPr>
              <a:t>TORL-1-23 is being developed for the treatment of CLDN6 positive cancers</a:t>
            </a:r>
            <a:br>
              <a:rPr lang="en-US" sz="2198" dirty="0">
                <a:ea typeface="Times New Roman" panose="02020603050405020304" pitchFamily="18" charset="0"/>
                <a:cs typeface="Times New Roman" panose="02020603050405020304" pitchFamily="18" charset="0"/>
              </a:rPr>
            </a:br>
            <a:r>
              <a:rPr lang="en-US" sz="2198" dirty="0">
                <a:ea typeface="Times New Roman" panose="02020603050405020304" pitchFamily="18" charset="0"/>
                <a:cs typeface="Times New Roman" panose="02020603050405020304" pitchFamily="18" charset="0"/>
              </a:rPr>
              <a:t>including ovarian, endometrial, and NSCLC.</a:t>
            </a:r>
          </a:p>
          <a:p>
            <a:pPr indent="0">
              <a:spcBef>
                <a:spcPts val="0"/>
              </a:spcBef>
              <a:buNone/>
            </a:pPr>
            <a:endParaRPr lang="en-US" sz="2198" dirty="0">
              <a:ea typeface="Times New Roman" panose="02020603050405020304" pitchFamily="18" charset="0"/>
            </a:endParaRPr>
          </a:p>
        </p:txBody>
      </p:sp>
      <p:pic>
        <p:nvPicPr>
          <p:cNvPr id="4" name="Picture 3">
            <a:extLst>
              <a:ext uri="{FF2B5EF4-FFF2-40B4-BE49-F238E27FC236}">
                <a16:creationId xmlns:a16="http://schemas.microsoft.com/office/drawing/2014/main" id="{45480FA7-2E88-4989-9511-F45227F4C2F7}"/>
              </a:ext>
            </a:extLst>
          </p:cNvPr>
          <p:cNvPicPr>
            <a:picLocks noChangeAspect="1"/>
          </p:cNvPicPr>
          <p:nvPr/>
        </p:nvPicPr>
        <p:blipFill>
          <a:blip r:embed="rId2"/>
          <a:stretch>
            <a:fillRect/>
          </a:stretch>
        </p:blipFill>
        <p:spPr>
          <a:xfrm>
            <a:off x="8974317" y="-1646"/>
            <a:ext cx="2759172" cy="1370450"/>
          </a:xfrm>
          <a:prstGeom prst="rect">
            <a:avLst/>
          </a:prstGeom>
        </p:spPr>
      </p:pic>
      <p:pic>
        <p:nvPicPr>
          <p:cNvPr id="10" name="Picture 9">
            <a:extLst>
              <a:ext uri="{FF2B5EF4-FFF2-40B4-BE49-F238E27FC236}">
                <a16:creationId xmlns:a16="http://schemas.microsoft.com/office/drawing/2014/main" id="{F3910446-4522-414D-87FF-7E85F9C34C4F}"/>
              </a:ext>
            </a:extLst>
          </p:cNvPr>
          <p:cNvPicPr>
            <a:picLocks noChangeAspect="1"/>
          </p:cNvPicPr>
          <p:nvPr/>
        </p:nvPicPr>
        <p:blipFill>
          <a:blip r:embed="rId3"/>
          <a:stretch>
            <a:fillRect/>
          </a:stretch>
        </p:blipFill>
        <p:spPr>
          <a:xfrm>
            <a:off x="2545540" y="2551780"/>
            <a:ext cx="7242831" cy="2617318"/>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8DD64B50-41B5-4BFB-539E-6D57BFAB0E6D}"/>
              </a:ext>
            </a:extLst>
          </p:cNvPr>
          <p:cNvPicPr>
            <a:picLocks noChangeAspect="1"/>
          </p:cNvPicPr>
          <p:nvPr/>
        </p:nvPicPr>
        <p:blipFill>
          <a:blip r:embed="rId4"/>
          <a:stretch>
            <a:fillRect/>
          </a:stretch>
        </p:blipFill>
        <p:spPr>
          <a:xfrm>
            <a:off x="7750727" y="6002656"/>
            <a:ext cx="4364858" cy="777996"/>
          </a:xfrm>
          <a:prstGeom prst="rect">
            <a:avLst/>
          </a:prstGeom>
        </p:spPr>
      </p:pic>
    </p:spTree>
    <p:extLst>
      <p:ext uri="{BB962C8B-B14F-4D97-AF65-F5344CB8AC3E}">
        <p14:creationId xmlns:p14="http://schemas.microsoft.com/office/powerpoint/2010/main" val="424497145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16965E7-9E94-4145-6A40-05A009FC2ED4}"/>
              </a:ext>
            </a:extLst>
          </p:cNvPr>
          <p:cNvGrpSpPr/>
          <p:nvPr/>
        </p:nvGrpSpPr>
        <p:grpSpPr>
          <a:xfrm>
            <a:off x="982030" y="1378146"/>
            <a:ext cx="9864766" cy="2877938"/>
            <a:chOff x="528579" y="1083902"/>
            <a:chExt cx="9873900" cy="2880602"/>
          </a:xfrm>
        </p:grpSpPr>
        <p:cxnSp>
          <p:nvCxnSpPr>
            <p:cNvPr id="16" name="Straight Connector 15">
              <a:extLst>
                <a:ext uri="{FF2B5EF4-FFF2-40B4-BE49-F238E27FC236}">
                  <a16:creationId xmlns:a16="http://schemas.microsoft.com/office/drawing/2014/main" id="{67522E8A-9873-ECF0-8BC1-97A9376C3D0C}"/>
                </a:ext>
              </a:extLst>
            </p:cNvPr>
            <p:cNvCxnSpPr>
              <a:cxnSpLocks noChangeAspect="1"/>
            </p:cNvCxnSpPr>
            <p:nvPr/>
          </p:nvCxnSpPr>
          <p:spPr>
            <a:xfrm>
              <a:off x="1508289" y="2581719"/>
              <a:ext cx="5234230" cy="1172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CE00F2C5-9651-5CA1-D7ED-55FFF728851E}"/>
                </a:ext>
              </a:extLst>
            </p:cNvPr>
            <p:cNvGrpSpPr>
              <a:grpSpLocks noChangeAspect="1"/>
            </p:cNvGrpSpPr>
            <p:nvPr/>
          </p:nvGrpSpPr>
          <p:grpSpPr>
            <a:xfrm>
              <a:off x="5916225" y="1083902"/>
              <a:ext cx="4486254" cy="2880602"/>
              <a:chOff x="5906798" y="1069762"/>
              <a:chExt cx="4486254" cy="2880602"/>
            </a:xfrm>
          </p:grpSpPr>
          <p:grpSp>
            <p:nvGrpSpPr>
              <p:cNvPr id="4" name="Group 3">
                <a:extLst>
                  <a:ext uri="{FF2B5EF4-FFF2-40B4-BE49-F238E27FC236}">
                    <a16:creationId xmlns:a16="http://schemas.microsoft.com/office/drawing/2014/main" id="{4A7DF1A5-4D85-9376-358F-512BF68F60D1}"/>
                  </a:ext>
                </a:extLst>
              </p:cNvPr>
              <p:cNvGrpSpPr/>
              <p:nvPr/>
            </p:nvGrpSpPr>
            <p:grpSpPr>
              <a:xfrm>
                <a:off x="5906798" y="1069762"/>
                <a:ext cx="4481166" cy="2880602"/>
                <a:chOff x="5682343" y="1508827"/>
                <a:chExt cx="4552296" cy="2926325"/>
              </a:xfrm>
            </p:grpSpPr>
            <p:cxnSp>
              <p:nvCxnSpPr>
                <p:cNvPr id="5" name="Straight Connector 4">
                  <a:extLst>
                    <a:ext uri="{FF2B5EF4-FFF2-40B4-BE49-F238E27FC236}">
                      <a16:creationId xmlns:a16="http://schemas.microsoft.com/office/drawing/2014/main" id="{46003267-D6B4-7401-F4EF-CE1E9881B184}"/>
                    </a:ext>
                  </a:extLst>
                </p:cNvPr>
                <p:cNvCxnSpPr/>
                <p:nvPr/>
              </p:nvCxnSpPr>
              <p:spPr>
                <a:xfrm>
                  <a:off x="6002696" y="2070002"/>
                  <a:ext cx="0" cy="20835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7CF7AA9-590E-A886-AA0A-08D0A98AA9E6}"/>
                    </a:ext>
                  </a:extLst>
                </p:cNvPr>
                <p:cNvGrpSpPr/>
                <p:nvPr/>
              </p:nvGrpSpPr>
              <p:grpSpPr>
                <a:xfrm>
                  <a:off x="5682343" y="1508827"/>
                  <a:ext cx="4552296" cy="2926325"/>
                  <a:chOff x="5682343" y="1508827"/>
                  <a:chExt cx="4552296" cy="2926325"/>
                </a:xfrm>
              </p:grpSpPr>
              <p:cxnSp>
                <p:nvCxnSpPr>
                  <p:cNvPr id="8" name="Straight Connector 7">
                    <a:extLst>
                      <a:ext uri="{FF2B5EF4-FFF2-40B4-BE49-F238E27FC236}">
                        <a16:creationId xmlns:a16="http://schemas.microsoft.com/office/drawing/2014/main" id="{1CC9F9E4-FF62-D0F6-068B-C3F98EE1F48A}"/>
                      </a:ext>
                    </a:extLst>
                  </p:cNvPr>
                  <p:cNvCxnSpPr>
                    <a:cxnSpLocks/>
                  </p:cNvCxnSpPr>
                  <p:nvPr/>
                </p:nvCxnSpPr>
                <p:spPr>
                  <a:xfrm>
                    <a:off x="5996203" y="4145244"/>
                    <a:ext cx="490498" cy="2947"/>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6A86F6-BFD8-EB4B-8C2D-8ECEC177AC73}"/>
                      </a:ext>
                    </a:extLst>
                  </p:cNvPr>
                  <p:cNvCxnSpPr>
                    <a:cxnSpLocks/>
                    <a:endCxn id="12" idx="1"/>
                  </p:cNvCxnSpPr>
                  <p:nvPr/>
                </p:nvCxnSpPr>
                <p:spPr>
                  <a:xfrm flipV="1">
                    <a:off x="6002696" y="1947176"/>
                    <a:ext cx="490498" cy="122826"/>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CF36169-CA03-9F9E-8E9B-666F91499461}"/>
                      </a:ext>
                    </a:extLst>
                  </p:cNvPr>
                  <p:cNvSpPr/>
                  <p:nvPr/>
                </p:nvSpPr>
                <p:spPr>
                  <a:xfrm>
                    <a:off x="5682343" y="1838131"/>
                    <a:ext cx="264367" cy="1866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9281">
                      <a:defRPr/>
                    </a:pPr>
                    <a:endParaRPr lang="en-US" sz="1770" dirty="0">
                      <a:solidFill>
                        <a:prstClr val="white"/>
                      </a:solidFill>
                      <a:latin typeface="Arial Nova Light" panose="020F0502020204030204"/>
                      <a:ea typeface="ＭＳ Ｐゴシック"/>
                    </a:endParaRPr>
                  </a:p>
                </p:txBody>
              </p:sp>
              <p:sp>
                <p:nvSpPr>
                  <p:cNvPr id="12" name="Rectangle 11">
                    <a:extLst>
                      <a:ext uri="{FF2B5EF4-FFF2-40B4-BE49-F238E27FC236}">
                        <a16:creationId xmlns:a16="http://schemas.microsoft.com/office/drawing/2014/main" id="{8B52703C-8AD3-8F6B-4DD6-18185894322A}"/>
                      </a:ext>
                    </a:extLst>
                  </p:cNvPr>
                  <p:cNvSpPr/>
                  <p:nvPr/>
                </p:nvSpPr>
                <p:spPr>
                  <a:xfrm>
                    <a:off x="6493194" y="1508827"/>
                    <a:ext cx="3741445" cy="876698"/>
                  </a:xfrm>
                  <a:prstGeom prst="rect">
                    <a:avLst/>
                  </a:prstGeom>
                  <a:solidFill>
                    <a:schemeClr val="accent1">
                      <a:alpha val="49804"/>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9281">
                      <a:defRPr/>
                    </a:pPr>
                    <a:r>
                      <a:rPr lang="en-US" sz="1199" b="1" dirty="0">
                        <a:ln w="0"/>
                        <a:solidFill>
                          <a:prstClr val="black"/>
                        </a:solidFill>
                        <a:latin typeface="Arial"/>
                        <a:ea typeface="ＭＳ Ｐゴシック"/>
                      </a:rPr>
                      <a:t>CLDN6+ Platinum Resistant Ovarian Cancer Expansion</a:t>
                    </a:r>
                  </a:p>
                  <a:p>
                    <a:pPr algn="ctr" defTabSz="899281">
                      <a:defRPr/>
                    </a:pPr>
                    <a:r>
                      <a:rPr lang="en-US" sz="1199" b="1" dirty="0">
                        <a:ln w="0"/>
                        <a:solidFill>
                          <a:prstClr val="black"/>
                        </a:solidFill>
                        <a:latin typeface="Arial"/>
                        <a:ea typeface="ＭＳ Ｐゴシック"/>
                      </a:rPr>
                      <a:t>Dose Level 1</a:t>
                    </a:r>
                  </a:p>
                  <a:p>
                    <a:pPr algn="ctr" defTabSz="899281">
                      <a:defRPr/>
                    </a:pPr>
                    <a:r>
                      <a:rPr lang="en-US" sz="1199" b="1" dirty="0">
                        <a:ln w="0"/>
                        <a:solidFill>
                          <a:prstClr val="black"/>
                        </a:solidFill>
                        <a:latin typeface="Arial"/>
                        <a:ea typeface="ＭＳ Ｐゴシック"/>
                      </a:rPr>
                      <a:t>Dose Level 2</a:t>
                    </a:r>
                  </a:p>
                </p:txBody>
              </p:sp>
              <p:sp>
                <p:nvSpPr>
                  <p:cNvPr id="13" name="Rectangle 12">
                    <a:extLst>
                      <a:ext uri="{FF2B5EF4-FFF2-40B4-BE49-F238E27FC236}">
                        <a16:creationId xmlns:a16="http://schemas.microsoft.com/office/drawing/2014/main" id="{2982A1C4-F649-7139-350E-C9ADA5D5B7D7}"/>
                      </a:ext>
                    </a:extLst>
                  </p:cNvPr>
                  <p:cNvSpPr/>
                  <p:nvPr/>
                </p:nvSpPr>
                <p:spPr>
                  <a:xfrm>
                    <a:off x="6453673" y="3810001"/>
                    <a:ext cx="3773806" cy="625151"/>
                  </a:xfrm>
                  <a:prstGeom prst="rect">
                    <a:avLst/>
                  </a:prstGeom>
                  <a:solidFill>
                    <a:schemeClr val="accent1">
                      <a:alpha val="49804"/>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9281">
                      <a:defRPr/>
                    </a:pPr>
                    <a:r>
                      <a:rPr lang="en-US" sz="1199" b="1" dirty="0">
                        <a:ln w="0"/>
                        <a:solidFill>
                          <a:prstClr val="black"/>
                        </a:solidFill>
                        <a:latin typeface="Arial"/>
                        <a:ea typeface="ＭＳ Ｐゴシック"/>
                      </a:rPr>
                      <a:t>Other CLDN6+ Refractory Cancers Expansion</a:t>
                    </a:r>
                  </a:p>
                  <a:p>
                    <a:pPr algn="ctr" defTabSz="899281">
                      <a:defRPr/>
                    </a:pPr>
                    <a:r>
                      <a:rPr lang="en-US" sz="1199" b="1" dirty="0">
                        <a:ln w="0"/>
                        <a:solidFill>
                          <a:prstClr val="black"/>
                        </a:solidFill>
                        <a:latin typeface="Arial"/>
                        <a:ea typeface="ＭＳ Ｐゴシック"/>
                      </a:rPr>
                      <a:t>Dose Level 1</a:t>
                    </a:r>
                  </a:p>
                  <a:p>
                    <a:pPr algn="ctr" defTabSz="899281">
                      <a:defRPr/>
                    </a:pPr>
                    <a:r>
                      <a:rPr lang="en-US" sz="1199" b="1" dirty="0">
                        <a:ln w="0"/>
                        <a:solidFill>
                          <a:prstClr val="black"/>
                        </a:solidFill>
                        <a:latin typeface="Arial"/>
                        <a:ea typeface="ＭＳ Ｐゴシック"/>
                      </a:rPr>
                      <a:t>Dose Level 2</a:t>
                    </a:r>
                  </a:p>
                </p:txBody>
              </p:sp>
            </p:grpSp>
          </p:grpSp>
          <p:sp>
            <p:nvSpPr>
              <p:cNvPr id="14" name="Rectangle 13">
                <a:extLst>
                  <a:ext uri="{FF2B5EF4-FFF2-40B4-BE49-F238E27FC236}">
                    <a16:creationId xmlns:a16="http://schemas.microsoft.com/office/drawing/2014/main" id="{A7CCE67E-ABD2-4D86-C61B-E540E7EA975C}"/>
                  </a:ext>
                </a:extLst>
              </p:cNvPr>
              <p:cNvSpPr/>
              <p:nvPr/>
            </p:nvSpPr>
            <p:spPr>
              <a:xfrm>
                <a:off x="6733092" y="2259888"/>
                <a:ext cx="3659960" cy="615383"/>
              </a:xfrm>
              <a:prstGeom prst="rect">
                <a:avLst/>
              </a:prstGeom>
              <a:solidFill>
                <a:schemeClr val="accent1">
                  <a:alpha val="49804"/>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9281">
                  <a:defRPr/>
                </a:pPr>
                <a:r>
                  <a:rPr lang="en-US" sz="1199" b="1" dirty="0">
                    <a:ln w="0"/>
                    <a:solidFill>
                      <a:prstClr val="black"/>
                    </a:solidFill>
                    <a:latin typeface="Arial"/>
                    <a:ea typeface="ＭＳ Ｐゴシック"/>
                  </a:rPr>
                  <a:t>CDLN6+ Refractory NSCLC Expansion </a:t>
                </a:r>
              </a:p>
              <a:p>
                <a:pPr algn="ctr" defTabSz="899281">
                  <a:defRPr/>
                </a:pPr>
                <a:r>
                  <a:rPr lang="en-US" sz="1199" b="1" dirty="0">
                    <a:ln w="0"/>
                    <a:solidFill>
                      <a:prstClr val="black"/>
                    </a:solidFill>
                    <a:latin typeface="Arial"/>
                    <a:ea typeface="ＭＳ Ｐゴシック"/>
                  </a:rPr>
                  <a:t>Dose Level 1</a:t>
                </a:r>
              </a:p>
              <a:p>
                <a:pPr algn="ctr" defTabSz="899281">
                  <a:defRPr/>
                </a:pPr>
                <a:r>
                  <a:rPr lang="en-US" sz="1199" b="1" dirty="0">
                    <a:ln w="0"/>
                    <a:solidFill>
                      <a:prstClr val="black"/>
                    </a:solidFill>
                    <a:latin typeface="Arial"/>
                    <a:ea typeface="ＭＳ Ｐゴシック"/>
                  </a:rPr>
                  <a:t>Dose Level 2 </a:t>
                </a:r>
              </a:p>
            </p:txBody>
          </p:sp>
        </p:grpSp>
        <p:sp>
          <p:nvSpPr>
            <p:cNvPr id="17" name="TextBox 16">
              <a:extLst>
                <a:ext uri="{FF2B5EF4-FFF2-40B4-BE49-F238E27FC236}">
                  <a16:creationId xmlns:a16="http://schemas.microsoft.com/office/drawing/2014/main" id="{517BA8B6-B43A-DD50-E92F-BA725B4FE2AC}"/>
                </a:ext>
              </a:extLst>
            </p:cNvPr>
            <p:cNvSpPr txBox="1">
              <a:spLocks noChangeAspect="1"/>
            </p:cNvSpPr>
            <p:nvPr/>
          </p:nvSpPr>
          <p:spPr>
            <a:xfrm>
              <a:off x="528579" y="1571813"/>
              <a:ext cx="2349227" cy="461835"/>
            </a:xfrm>
            <a:prstGeom prst="rect">
              <a:avLst/>
            </a:prstGeom>
            <a:noFill/>
          </p:spPr>
          <p:txBody>
            <a:bodyPr wrap="square" rtlCol="0">
              <a:spAutoFit/>
            </a:bodyPr>
            <a:lstStyle/>
            <a:p>
              <a:pPr algn="ctr" defTabSz="1218072" fontAlgn="base">
                <a:spcBef>
                  <a:spcPct val="0"/>
                </a:spcBef>
                <a:spcAft>
                  <a:spcPct val="0"/>
                </a:spcAft>
              </a:pPr>
              <a:r>
                <a:rPr lang="en-US" sz="1199" b="1" dirty="0">
                  <a:solidFill>
                    <a:srgbClr val="000000"/>
                  </a:solidFill>
                  <a:latin typeface="Arial" charset="0"/>
                  <a:ea typeface="ＭＳ Ｐゴシック" charset="0"/>
                </a:rPr>
                <a:t>First-in-human starting dose</a:t>
              </a:r>
            </a:p>
            <a:p>
              <a:pPr algn="ctr" defTabSz="1218072" fontAlgn="base">
                <a:spcBef>
                  <a:spcPct val="0"/>
                </a:spcBef>
                <a:spcAft>
                  <a:spcPct val="0"/>
                </a:spcAft>
              </a:pPr>
              <a:r>
                <a:rPr lang="en-US" sz="1199" b="1" dirty="0">
                  <a:solidFill>
                    <a:srgbClr val="000000"/>
                  </a:solidFill>
                  <a:latin typeface="Arial" charset="0"/>
                  <a:ea typeface="ＭＳ Ｐゴシック" charset="0"/>
                </a:rPr>
                <a:t>(0.2 mg/kg q21d)</a:t>
              </a:r>
            </a:p>
          </p:txBody>
        </p:sp>
        <p:sp>
          <p:nvSpPr>
            <p:cNvPr id="18" name="Arrow: Down 17">
              <a:extLst>
                <a:ext uri="{FF2B5EF4-FFF2-40B4-BE49-F238E27FC236}">
                  <a16:creationId xmlns:a16="http://schemas.microsoft.com/office/drawing/2014/main" id="{CD036D29-B744-F6D1-329E-903ABB21BAEE}"/>
                </a:ext>
              </a:extLst>
            </p:cNvPr>
            <p:cNvSpPr>
              <a:spLocks noChangeAspect="1"/>
            </p:cNvSpPr>
            <p:nvPr/>
          </p:nvSpPr>
          <p:spPr>
            <a:xfrm>
              <a:off x="1395167" y="2088038"/>
              <a:ext cx="179103" cy="3750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0" name="TextBox 19">
              <a:extLst>
                <a:ext uri="{FF2B5EF4-FFF2-40B4-BE49-F238E27FC236}">
                  <a16:creationId xmlns:a16="http://schemas.microsoft.com/office/drawing/2014/main" id="{525FA389-BE05-C6DF-7B76-3FF1F80F006E}"/>
                </a:ext>
              </a:extLst>
            </p:cNvPr>
            <p:cNvSpPr txBox="1">
              <a:spLocks noChangeAspect="1"/>
            </p:cNvSpPr>
            <p:nvPr/>
          </p:nvSpPr>
          <p:spPr>
            <a:xfrm>
              <a:off x="2877807" y="1589797"/>
              <a:ext cx="1112409" cy="461835"/>
            </a:xfrm>
            <a:prstGeom prst="rect">
              <a:avLst/>
            </a:prstGeom>
            <a:noFill/>
          </p:spPr>
          <p:txBody>
            <a:bodyPr wrap="square" rtlCol="0">
              <a:spAutoFit/>
            </a:bodyPr>
            <a:lstStyle/>
            <a:p>
              <a:pPr algn="ctr" defTabSz="1218072" fontAlgn="base">
                <a:spcBef>
                  <a:spcPct val="0"/>
                </a:spcBef>
                <a:spcAft>
                  <a:spcPct val="0"/>
                </a:spcAft>
              </a:pPr>
              <a:r>
                <a:rPr lang="en-US" sz="1199" b="1" dirty="0">
                  <a:solidFill>
                    <a:srgbClr val="000000"/>
                  </a:solidFill>
                  <a:latin typeface="Arial" charset="0"/>
                  <a:ea typeface="ＭＳ Ｐゴシック" charset="0"/>
                </a:rPr>
                <a:t>≥ Grade 2</a:t>
              </a:r>
              <a:br>
                <a:rPr lang="en-US" sz="1199" b="1" dirty="0">
                  <a:solidFill>
                    <a:srgbClr val="000000"/>
                  </a:solidFill>
                  <a:latin typeface="Arial" charset="0"/>
                  <a:ea typeface="ＭＳ Ｐゴシック" charset="0"/>
                </a:rPr>
              </a:br>
              <a:r>
                <a:rPr lang="en-US" sz="1199" b="1" dirty="0">
                  <a:solidFill>
                    <a:srgbClr val="000000"/>
                  </a:solidFill>
                  <a:latin typeface="Arial" charset="0"/>
                  <a:ea typeface="ＭＳ Ｐゴシック" charset="0"/>
                </a:rPr>
                <a:t>Related AE</a:t>
              </a:r>
            </a:p>
          </p:txBody>
        </p:sp>
        <p:sp>
          <p:nvSpPr>
            <p:cNvPr id="21" name="Arrow: Down 20">
              <a:extLst>
                <a:ext uri="{FF2B5EF4-FFF2-40B4-BE49-F238E27FC236}">
                  <a16:creationId xmlns:a16="http://schemas.microsoft.com/office/drawing/2014/main" id="{47DFD1B1-F3E0-2D54-C53D-C0E3FFAECA3C}"/>
                </a:ext>
              </a:extLst>
            </p:cNvPr>
            <p:cNvSpPr>
              <a:spLocks noChangeAspect="1"/>
            </p:cNvSpPr>
            <p:nvPr/>
          </p:nvSpPr>
          <p:spPr>
            <a:xfrm>
              <a:off x="3183818" y="2083324"/>
              <a:ext cx="179103" cy="3750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dirty="0">
                <a:solidFill>
                  <a:srgbClr val="FFFFFF"/>
                </a:solidFill>
                <a:latin typeface="Arial"/>
                <a:ea typeface="ＭＳ Ｐゴシック"/>
              </a:endParaRPr>
            </a:p>
          </p:txBody>
        </p:sp>
        <p:sp>
          <p:nvSpPr>
            <p:cNvPr id="22" name="Arrow: Down 21">
              <a:extLst>
                <a:ext uri="{FF2B5EF4-FFF2-40B4-BE49-F238E27FC236}">
                  <a16:creationId xmlns:a16="http://schemas.microsoft.com/office/drawing/2014/main" id="{E7EB70F4-6178-FBA1-424B-3989AF99017E}"/>
                </a:ext>
              </a:extLst>
            </p:cNvPr>
            <p:cNvSpPr>
              <a:spLocks noChangeAspect="1"/>
            </p:cNvSpPr>
            <p:nvPr/>
          </p:nvSpPr>
          <p:spPr>
            <a:xfrm>
              <a:off x="5110897" y="2088037"/>
              <a:ext cx="179103" cy="3750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3" name="TextBox 22">
              <a:extLst>
                <a:ext uri="{FF2B5EF4-FFF2-40B4-BE49-F238E27FC236}">
                  <a16:creationId xmlns:a16="http://schemas.microsoft.com/office/drawing/2014/main" id="{4D0F2FA5-EC46-08BD-274D-216FA75097E6}"/>
                </a:ext>
              </a:extLst>
            </p:cNvPr>
            <p:cNvSpPr txBox="1">
              <a:spLocks noChangeAspect="1"/>
            </p:cNvSpPr>
            <p:nvPr/>
          </p:nvSpPr>
          <p:spPr>
            <a:xfrm>
              <a:off x="4102230" y="1577913"/>
              <a:ext cx="2017333" cy="461835"/>
            </a:xfrm>
            <a:prstGeom prst="rect">
              <a:avLst/>
            </a:prstGeom>
            <a:noFill/>
          </p:spPr>
          <p:txBody>
            <a:bodyPr wrap="square" rtlCol="0">
              <a:spAutoFit/>
            </a:bodyPr>
            <a:lstStyle/>
            <a:p>
              <a:pPr algn="ctr" defTabSz="1218072" fontAlgn="base">
                <a:spcBef>
                  <a:spcPct val="0"/>
                </a:spcBef>
                <a:spcAft>
                  <a:spcPct val="0"/>
                </a:spcAft>
              </a:pPr>
              <a:r>
                <a:rPr lang="en-US" sz="1199" b="1" dirty="0">
                  <a:solidFill>
                    <a:srgbClr val="000000"/>
                  </a:solidFill>
                  <a:latin typeface="Arial" charset="0"/>
                  <a:ea typeface="ＭＳ Ｐゴシック" charset="0"/>
                </a:rPr>
                <a:t>Recommended Phase 2 Dose</a:t>
              </a:r>
            </a:p>
          </p:txBody>
        </p:sp>
        <p:sp>
          <p:nvSpPr>
            <p:cNvPr id="24" name="Rectangle 23">
              <a:extLst>
                <a:ext uri="{FF2B5EF4-FFF2-40B4-BE49-F238E27FC236}">
                  <a16:creationId xmlns:a16="http://schemas.microsoft.com/office/drawing/2014/main" id="{941639FB-B7B6-8ACA-3114-1A46E7742B5F}"/>
                </a:ext>
              </a:extLst>
            </p:cNvPr>
            <p:cNvSpPr>
              <a:spLocks noChangeAspect="1"/>
            </p:cNvSpPr>
            <p:nvPr/>
          </p:nvSpPr>
          <p:spPr>
            <a:xfrm>
              <a:off x="3292221" y="2472486"/>
              <a:ext cx="1892520" cy="249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25" name="TextBox 24">
              <a:extLst>
                <a:ext uri="{FF2B5EF4-FFF2-40B4-BE49-F238E27FC236}">
                  <a16:creationId xmlns:a16="http://schemas.microsoft.com/office/drawing/2014/main" id="{DB2E8E29-B253-06E0-FBDB-1AC2E3D9B724}"/>
                </a:ext>
              </a:extLst>
            </p:cNvPr>
            <p:cNvSpPr txBox="1">
              <a:spLocks noChangeAspect="1"/>
            </p:cNvSpPr>
            <p:nvPr/>
          </p:nvSpPr>
          <p:spPr>
            <a:xfrm>
              <a:off x="1399276" y="2798304"/>
              <a:ext cx="2017336" cy="646544"/>
            </a:xfrm>
            <a:prstGeom prst="rect">
              <a:avLst/>
            </a:prstGeom>
            <a:noFill/>
          </p:spPr>
          <p:txBody>
            <a:bodyPr wrap="square" rtlCol="0">
              <a:spAutoFit/>
            </a:bodyPr>
            <a:lstStyle/>
            <a:p>
              <a:pPr algn="ctr" defTabSz="1218072" fontAlgn="base">
                <a:spcBef>
                  <a:spcPct val="0"/>
                </a:spcBef>
                <a:spcAft>
                  <a:spcPct val="0"/>
                </a:spcAft>
              </a:pPr>
              <a:r>
                <a:rPr lang="en-US" sz="1199" b="1" dirty="0">
                  <a:solidFill>
                    <a:srgbClr val="000000"/>
                  </a:solidFill>
                  <a:latin typeface="Arial" charset="0"/>
                  <a:ea typeface="ＭＳ Ｐゴシック" charset="0"/>
                </a:rPr>
                <a:t>Accelerated</a:t>
              </a:r>
              <a:br>
                <a:rPr lang="en-US" sz="1199" b="1" dirty="0">
                  <a:solidFill>
                    <a:srgbClr val="000000"/>
                  </a:solidFill>
                  <a:latin typeface="Arial" charset="0"/>
                  <a:ea typeface="ＭＳ Ｐゴシック" charset="0"/>
                </a:rPr>
              </a:br>
              <a:r>
                <a:rPr lang="en-US" sz="1199" b="1" dirty="0">
                  <a:solidFill>
                    <a:srgbClr val="000000"/>
                  </a:solidFill>
                  <a:latin typeface="Arial" charset="0"/>
                  <a:ea typeface="ＭＳ Ｐゴシック" charset="0"/>
                </a:rPr>
                <a:t>Dose Titration</a:t>
              </a:r>
            </a:p>
            <a:p>
              <a:pPr algn="ctr" defTabSz="1218072" fontAlgn="base">
                <a:spcBef>
                  <a:spcPct val="0"/>
                </a:spcBef>
                <a:spcAft>
                  <a:spcPct val="0"/>
                </a:spcAft>
              </a:pPr>
              <a:r>
                <a:rPr lang="en-US" sz="1199" b="1" dirty="0">
                  <a:solidFill>
                    <a:srgbClr val="000000"/>
                  </a:solidFill>
                  <a:latin typeface="Arial" charset="0"/>
                  <a:ea typeface="ＭＳ Ｐゴシック" charset="0"/>
                </a:rPr>
                <a:t>(1 patient per cohort)</a:t>
              </a:r>
            </a:p>
          </p:txBody>
        </p:sp>
        <p:sp>
          <p:nvSpPr>
            <p:cNvPr id="26" name="TextBox 25">
              <a:extLst>
                <a:ext uri="{FF2B5EF4-FFF2-40B4-BE49-F238E27FC236}">
                  <a16:creationId xmlns:a16="http://schemas.microsoft.com/office/drawing/2014/main" id="{3908DD89-9C5F-6016-58FE-4D5CABEDC84A}"/>
                </a:ext>
              </a:extLst>
            </p:cNvPr>
            <p:cNvSpPr txBox="1">
              <a:spLocks noChangeAspect="1"/>
            </p:cNvSpPr>
            <p:nvPr/>
          </p:nvSpPr>
          <p:spPr>
            <a:xfrm>
              <a:off x="3229814" y="2830723"/>
              <a:ext cx="2017336" cy="461835"/>
            </a:xfrm>
            <a:prstGeom prst="rect">
              <a:avLst/>
            </a:prstGeom>
            <a:noFill/>
          </p:spPr>
          <p:txBody>
            <a:bodyPr wrap="square" rtlCol="0">
              <a:spAutoFit/>
            </a:bodyPr>
            <a:lstStyle/>
            <a:p>
              <a:pPr algn="ctr" defTabSz="1218072" fontAlgn="base">
                <a:spcBef>
                  <a:spcPct val="0"/>
                </a:spcBef>
                <a:spcAft>
                  <a:spcPct val="0"/>
                </a:spcAft>
              </a:pPr>
              <a:r>
                <a:rPr lang="en-US" sz="1199" b="1" dirty="0">
                  <a:solidFill>
                    <a:srgbClr val="000000"/>
                  </a:solidFill>
                  <a:latin typeface="Arial" charset="0"/>
                  <a:ea typeface="ＭＳ Ｐゴシック" charset="0"/>
                </a:rPr>
                <a:t>Standard</a:t>
              </a:r>
            </a:p>
            <a:p>
              <a:pPr algn="ctr" defTabSz="1218072" fontAlgn="base">
                <a:spcBef>
                  <a:spcPct val="0"/>
                </a:spcBef>
                <a:spcAft>
                  <a:spcPct val="0"/>
                </a:spcAft>
              </a:pPr>
              <a:r>
                <a:rPr lang="en-US" sz="1199" b="1" dirty="0">
                  <a:solidFill>
                    <a:srgbClr val="000000"/>
                  </a:solidFill>
                  <a:latin typeface="Arial" charset="0"/>
                  <a:ea typeface="ＭＳ Ｐゴシック" charset="0"/>
                </a:rPr>
                <a:t>“3 + 3” Dose Escalation</a:t>
              </a:r>
            </a:p>
          </p:txBody>
        </p:sp>
      </p:grpSp>
      <p:graphicFrame>
        <p:nvGraphicFramePr>
          <p:cNvPr id="10" name="Table 8">
            <a:extLst>
              <a:ext uri="{FF2B5EF4-FFF2-40B4-BE49-F238E27FC236}">
                <a16:creationId xmlns:a16="http://schemas.microsoft.com/office/drawing/2014/main" id="{20FD1584-2D96-85A8-43DD-2601D951DFE8}"/>
              </a:ext>
            </a:extLst>
          </p:cNvPr>
          <p:cNvGraphicFramePr>
            <a:graphicFrameLocks noGrp="1" noChangeAspect="1"/>
          </p:cNvGraphicFramePr>
          <p:nvPr>
            <p:ph sz="half" idx="1"/>
          </p:nvPr>
        </p:nvGraphicFramePr>
        <p:xfrm>
          <a:off x="3716503" y="3718292"/>
          <a:ext cx="2106396" cy="2791415"/>
        </p:xfrm>
        <a:graphic>
          <a:graphicData uri="http://schemas.openxmlformats.org/drawingml/2006/table">
            <a:tbl>
              <a:tblPr firstRow="1" bandRow="1">
                <a:tableStyleId>{5C22544A-7EE6-4342-B048-85BDC9FD1C3A}</a:tableStyleId>
              </a:tblPr>
              <a:tblGrid>
                <a:gridCol w="1053198">
                  <a:extLst>
                    <a:ext uri="{9D8B030D-6E8A-4147-A177-3AD203B41FA5}">
                      <a16:colId xmlns:a16="http://schemas.microsoft.com/office/drawing/2014/main" val="656851352"/>
                    </a:ext>
                  </a:extLst>
                </a:gridCol>
                <a:gridCol w="1053198">
                  <a:extLst>
                    <a:ext uri="{9D8B030D-6E8A-4147-A177-3AD203B41FA5}">
                      <a16:colId xmlns:a16="http://schemas.microsoft.com/office/drawing/2014/main" val="1661754765"/>
                    </a:ext>
                  </a:extLst>
                </a:gridCol>
              </a:tblGrid>
              <a:tr h="253765">
                <a:tc>
                  <a:txBody>
                    <a:bodyPr/>
                    <a:lstStyle/>
                    <a:p>
                      <a:pPr algn="ctr"/>
                      <a:r>
                        <a:rPr lang="en-US" sz="1100" dirty="0"/>
                        <a:t>Dose Cohort</a:t>
                      </a:r>
                    </a:p>
                  </a:txBody>
                  <a:tcPr marL="91355" marR="91355" marT="45678" marB="45678"/>
                </a:tc>
                <a:tc>
                  <a:txBody>
                    <a:bodyPr/>
                    <a:lstStyle/>
                    <a:p>
                      <a:r>
                        <a:rPr lang="en-US" sz="1100" dirty="0"/>
                        <a:t>Dose (mg/kg)</a:t>
                      </a:r>
                    </a:p>
                  </a:txBody>
                  <a:tcPr marL="91355" marR="91355" marT="45678" marB="45678"/>
                </a:tc>
                <a:extLst>
                  <a:ext uri="{0D108BD9-81ED-4DB2-BD59-A6C34878D82A}">
                    <a16:rowId xmlns:a16="http://schemas.microsoft.com/office/drawing/2014/main" val="575691044"/>
                  </a:ext>
                </a:extLst>
              </a:tr>
              <a:tr h="253765">
                <a:tc>
                  <a:txBody>
                    <a:bodyPr/>
                    <a:lstStyle/>
                    <a:p>
                      <a:pPr algn="ctr"/>
                      <a:r>
                        <a:rPr lang="en-US" sz="1100" dirty="0"/>
                        <a:t>1</a:t>
                      </a:r>
                    </a:p>
                  </a:txBody>
                  <a:tcPr marL="91355" marR="91355" marT="45678" marB="45678"/>
                </a:tc>
                <a:tc>
                  <a:txBody>
                    <a:bodyPr/>
                    <a:lstStyle/>
                    <a:p>
                      <a:pPr algn="ctr"/>
                      <a:r>
                        <a:rPr lang="en-US" sz="1100" dirty="0"/>
                        <a:t>0.2</a:t>
                      </a:r>
                    </a:p>
                  </a:txBody>
                  <a:tcPr marL="91355" marR="91355" marT="45678" marB="45678"/>
                </a:tc>
                <a:extLst>
                  <a:ext uri="{0D108BD9-81ED-4DB2-BD59-A6C34878D82A}">
                    <a16:rowId xmlns:a16="http://schemas.microsoft.com/office/drawing/2014/main" val="1440988626"/>
                  </a:ext>
                </a:extLst>
              </a:tr>
              <a:tr h="253765">
                <a:tc>
                  <a:txBody>
                    <a:bodyPr/>
                    <a:lstStyle/>
                    <a:p>
                      <a:pPr algn="ctr"/>
                      <a:r>
                        <a:rPr lang="en-US" sz="1100" dirty="0"/>
                        <a:t>2</a:t>
                      </a:r>
                    </a:p>
                  </a:txBody>
                  <a:tcPr marL="91355" marR="91355" marT="45678" marB="45678"/>
                </a:tc>
                <a:tc>
                  <a:txBody>
                    <a:bodyPr/>
                    <a:lstStyle/>
                    <a:p>
                      <a:pPr algn="ctr"/>
                      <a:r>
                        <a:rPr lang="en-US" sz="1100" dirty="0"/>
                        <a:t>0.4</a:t>
                      </a:r>
                    </a:p>
                  </a:txBody>
                  <a:tcPr marL="91355" marR="91355" marT="45678" marB="45678"/>
                </a:tc>
                <a:extLst>
                  <a:ext uri="{0D108BD9-81ED-4DB2-BD59-A6C34878D82A}">
                    <a16:rowId xmlns:a16="http://schemas.microsoft.com/office/drawing/2014/main" val="1344698973"/>
                  </a:ext>
                </a:extLst>
              </a:tr>
              <a:tr h="253765">
                <a:tc>
                  <a:txBody>
                    <a:bodyPr/>
                    <a:lstStyle/>
                    <a:p>
                      <a:pPr algn="ctr"/>
                      <a:r>
                        <a:rPr lang="en-US" sz="1100" dirty="0"/>
                        <a:t>3</a:t>
                      </a:r>
                    </a:p>
                  </a:txBody>
                  <a:tcPr marL="91355" marR="91355" marT="45678" marB="45678"/>
                </a:tc>
                <a:tc>
                  <a:txBody>
                    <a:bodyPr/>
                    <a:lstStyle/>
                    <a:p>
                      <a:pPr algn="ctr"/>
                      <a:r>
                        <a:rPr lang="en-US" sz="1100" dirty="0"/>
                        <a:t>0.8</a:t>
                      </a:r>
                    </a:p>
                  </a:txBody>
                  <a:tcPr marL="91355" marR="91355" marT="45678" marB="45678"/>
                </a:tc>
                <a:extLst>
                  <a:ext uri="{0D108BD9-81ED-4DB2-BD59-A6C34878D82A}">
                    <a16:rowId xmlns:a16="http://schemas.microsoft.com/office/drawing/2014/main" val="1801894682"/>
                  </a:ext>
                </a:extLst>
              </a:tr>
              <a:tr h="253765">
                <a:tc>
                  <a:txBody>
                    <a:bodyPr/>
                    <a:lstStyle/>
                    <a:p>
                      <a:pPr algn="ctr"/>
                      <a:r>
                        <a:rPr lang="en-US" sz="1100" dirty="0"/>
                        <a:t>4</a:t>
                      </a:r>
                    </a:p>
                  </a:txBody>
                  <a:tcPr marL="91355" marR="91355" marT="45678" marB="45678"/>
                </a:tc>
                <a:tc>
                  <a:txBody>
                    <a:bodyPr/>
                    <a:lstStyle/>
                    <a:p>
                      <a:pPr algn="ctr"/>
                      <a:r>
                        <a:rPr lang="en-US" sz="1100" dirty="0"/>
                        <a:t>1</a:t>
                      </a:r>
                    </a:p>
                  </a:txBody>
                  <a:tcPr marL="91355" marR="91355" marT="45678" marB="45678"/>
                </a:tc>
                <a:extLst>
                  <a:ext uri="{0D108BD9-81ED-4DB2-BD59-A6C34878D82A}">
                    <a16:rowId xmlns:a16="http://schemas.microsoft.com/office/drawing/2014/main" val="115367893"/>
                  </a:ext>
                </a:extLst>
              </a:tr>
              <a:tr h="253765">
                <a:tc>
                  <a:txBody>
                    <a:bodyPr/>
                    <a:lstStyle/>
                    <a:p>
                      <a:pPr algn="ctr"/>
                      <a:r>
                        <a:rPr lang="en-US" sz="1100" dirty="0"/>
                        <a:t>5</a:t>
                      </a:r>
                    </a:p>
                  </a:txBody>
                  <a:tcPr marL="91355" marR="91355" marT="45678" marB="45678"/>
                </a:tc>
                <a:tc>
                  <a:txBody>
                    <a:bodyPr/>
                    <a:lstStyle/>
                    <a:p>
                      <a:pPr algn="ctr"/>
                      <a:r>
                        <a:rPr lang="en-US" sz="1100" dirty="0"/>
                        <a:t>1.3</a:t>
                      </a:r>
                    </a:p>
                  </a:txBody>
                  <a:tcPr marL="91355" marR="91355" marT="45678" marB="45678"/>
                </a:tc>
                <a:extLst>
                  <a:ext uri="{0D108BD9-81ED-4DB2-BD59-A6C34878D82A}">
                    <a16:rowId xmlns:a16="http://schemas.microsoft.com/office/drawing/2014/main" val="3457806803"/>
                  </a:ext>
                </a:extLst>
              </a:tr>
              <a:tr h="253765">
                <a:tc>
                  <a:txBody>
                    <a:bodyPr/>
                    <a:lstStyle/>
                    <a:p>
                      <a:pPr algn="ctr"/>
                      <a:r>
                        <a:rPr lang="en-US" sz="1100" dirty="0"/>
                        <a:t>6</a:t>
                      </a:r>
                    </a:p>
                  </a:txBody>
                  <a:tcPr marL="91355" marR="91355" marT="45678" marB="45678"/>
                </a:tc>
                <a:tc>
                  <a:txBody>
                    <a:bodyPr/>
                    <a:lstStyle/>
                    <a:p>
                      <a:pPr algn="ctr"/>
                      <a:r>
                        <a:rPr lang="en-US" sz="1100" dirty="0"/>
                        <a:t>1.7</a:t>
                      </a:r>
                    </a:p>
                  </a:txBody>
                  <a:tcPr marL="91355" marR="91355" marT="45678" marB="45678"/>
                </a:tc>
                <a:extLst>
                  <a:ext uri="{0D108BD9-81ED-4DB2-BD59-A6C34878D82A}">
                    <a16:rowId xmlns:a16="http://schemas.microsoft.com/office/drawing/2014/main" val="1464071873"/>
                  </a:ext>
                </a:extLst>
              </a:tr>
              <a:tr h="253765">
                <a:tc>
                  <a:txBody>
                    <a:bodyPr/>
                    <a:lstStyle/>
                    <a:p>
                      <a:pPr algn="ctr"/>
                      <a:r>
                        <a:rPr lang="en-US" sz="1100" dirty="0"/>
                        <a:t>7</a:t>
                      </a:r>
                    </a:p>
                  </a:txBody>
                  <a:tcPr marL="91355" marR="91355" marT="45678" marB="45678"/>
                </a:tc>
                <a:tc>
                  <a:txBody>
                    <a:bodyPr/>
                    <a:lstStyle/>
                    <a:p>
                      <a:pPr algn="ctr"/>
                      <a:r>
                        <a:rPr lang="en-US" sz="1100" dirty="0"/>
                        <a:t>2</a:t>
                      </a:r>
                    </a:p>
                  </a:txBody>
                  <a:tcPr marL="91355" marR="91355" marT="45678" marB="45678"/>
                </a:tc>
                <a:extLst>
                  <a:ext uri="{0D108BD9-81ED-4DB2-BD59-A6C34878D82A}">
                    <a16:rowId xmlns:a16="http://schemas.microsoft.com/office/drawing/2014/main" val="1278915139"/>
                  </a:ext>
                </a:extLst>
              </a:tr>
              <a:tr h="253765">
                <a:tc>
                  <a:txBody>
                    <a:bodyPr/>
                    <a:lstStyle/>
                    <a:p>
                      <a:pPr algn="ctr"/>
                      <a:r>
                        <a:rPr lang="en-US" sz="1100" dirty="0"/>
                        <a:t>8</a:t>
                      </a:r>
                    </a:p>
                  </a:txBody>
                  <a:tcPr marL="91355" marR="91355" marT="45678" marB="45678"/>
                </a:tc>
                <a:tc>
                  <a:txBody>
                    <a:bodyPr/>
                    <a:lstStyle/>
                    <a:p>
                      <a:pPr algn="ctr"/>
                      <a:r>
                        <a:rPr lang="en-US" sz="1100" dirty="0"/>
                        <a:t>2.4</a:t>
                      </a:r>
                    </a:p>
                  </a:txBody>
                  <a:tcPr marL="91355" marR="91355" marT="45678" marB="45678"/>
                </a:tc>
                <a:extLst>
                  <a:ext uri="{0D108BD9-81ED-4DB2-BD59-A6C34878D82A}">
                    <a16:rowId xmlns:a16="http://schemas.microsoft.com/office/drawing/2014/main" val="2471429158"/>
                  </a:ext>
                </a:extLst>
              </a:tr>
              <a:tr h="253765">
                <a:tc>
                  <a:txBody>
                    <a:bodyPr/>
                    <a:lstStyle/>
                    <a:p>
                      <a:pPr algn="ctr"/>
                      <a:r>
                        <a:rPr lang="en-US" sz="1100" dirty="0"/>
                        <a:t>9</a:t>
                      </a:r>
                    </a:p>
                  </a:txBody>
                  <a:tcPr marL="91355" marR="91355" marT="45678" marB="45678"/>
                </a:tc>
                <a:tc>
                  <a:txBody>
                    <a:bodyPr/>
                    <a:lstStyle/>
                    <a:p>
                      <a:pPr algn="ctr"/>
                      <a:r>
                        <a:rPr lang="en-US" sz="1100" dirty="0"/>
                        <a:t>3</a:t>
                      </a:r>
                    </a:p>
                  </a:txBody>
                  <a:tcPr marL="91355" marR="91355" marT="45678" marB="45678"/>
                </a:tc>
                <a:extLst>
                  <a:ext uri="{0D108BD9-81ED-4DB2-BD59-A6C34878D82A}">
                    <a16:rowId xmlns:a16="http://schemas.microsoft.com/office/drawing/2014/main" val="2858331395"/>
                  </a:ext>
                </a:extLst>
              </a:tr>
              <a:tr h="253765">
                <a:tc>
                  <a:txBody>
                    <a:bodyPr/>
                    <a:lstStyle/>
                    <a:p>
                      <a:pPr algn="ctr"/>
                      <a:r>
                        <a:rPr lang="en-US" sz="1100" dirty="0"/>
                        <a:t>10</a:t>
                      </a:r>
                    </a:p>
                  </a:txBody>
                  <a:tcPr marL="91355" marR="91355" marT="45678" marB="45678"/>
                </a:tc>
                <a:tc>
                  <a:txBody>
                    <a:bodyPr/>
                    <a:lstStyle/>
                    <a:p>
                      <a:pPr algn="ctr"/>
                      <a:r>
                        <a:rPr lang="en-US" sz="1100" dirty="0"/>
                        <a:t>TBD</a:t>
                      </a:r>
                    </a:p>
                  </a:txBody>
                  <a:tcPr marL="91355" marR="91355" marT="45678" marB="45678"/>
                </a:tc>
                <a:extLst>
                  <a:ext uri="{0D108BD9-81ED-4DB2-BD59-A6C34878D82A}">
                    <a16:rowId xmlns:a16="http://schemas.microsoft.com/office/drawing/2014/main" val="858737641"/>
                  </a:ext>
                </a:extLst>
              </a:tr>
            </a:tbl>
          </a:graphicData>
        </a:graphic>
      </p:graphicFrame>
      <p:sp>
        <p:nvSpPr>
          <p:cNvPr id="15" name="TextBox 14">
            <a:extLst>
              <a:ext uri="{FF2B5EF4-FFF2-40B4-BE49-F238E27FC236}">
                <a16:creationId xmlns:a16="http://schemas.microsoft.com/office/drawing/2014/main" id="{0A191D70-86D8-4A92-84B5-BF10CB789D4C}"/>
              </a:ext>
            </a:extLst>
          </p:cNvPr>
          <p:cNvSpPr txBox="1">
            <a:spLocks noChangeAspect="1"/>
          </p:cNvSpPr>
          <p:nvPr/>
        </p:nvSpPr>
        <p:spPr>
          <a:xfrm>
            <a:off x="8595499" y="4357603"/>
            <a:ext cx="2246214" cy="399853"/>
          </a:xfrm>
          <a:prstGeom prst="rect">
            <a:avLst/>
          </a:prstGeom>
          <a:noFill/>
        </p:spPr>
        <p:txBody>
          <a:bodyPr wrap="square" rtlCol="0">
            <a:spAutoFit/>
          </a:bodyPr>
          <a:lstStyle/>
          <a:p>
            <a:pPr algn="r" defTabSz="899281">
              <a:defRPr/>
            </a:pPr>
            <a:r>
              <a:rPr lang="en-US" sz="999" dirty="0">
                <a:solidFill>
                  <a:prstClr val="black"/>
                </a:solidFill>
                <a:latin typeface="Calibri" panose="020F0502020204030204"/>
                <a:ea typeface="ＭＳ Ｐゴシック"/>
              </a:rPr>
              <a:t>NCT05103683</a:t>
            </a:r>
          </a:p>
          <a:p>
            <a:pPr algn="r" defTabSz="899281">
              <a:defRPr/>
            </a:pPr>
            <a:r>
              <a:rPr lang="en-US" sz="999" dirty="0">
                <a:solidFill>
                  <a:prstClr val="black"/>
                </a:solidFill>
                <a:latin typeface="Calibri" panose="020F0502020204030204"/>
                <a:ea typeface="ＭＳ Ｐゴシック"/>
              </a:rPr>
              <a:t>Study </a:t>
            </a:r>
            <a:r>
              <a:rPr lang="en-US" sz="999" dirty="0">
                <a:solidFill>
                  <a:prstClr val="black"/>
                </a:solidFill>
                <a:latin typeface="Calibri" panose="020F0502020204030204"/>
                <a:ea typeface="ＭＳ Ｐゴシック" charset="0"/>
              </a:rPr>
              <a:t>Sponsor: TORL Biotherapeutics</a:t>
            </a:r>
            <a:endParaRPr lang="en-US" sz="1199" dirty="0">
              <a:solidFill>
                <a:prstClr val="black"/>
              </a:solidFill>
              <a:latin typeface="Calibri" panose="020F0502020204030204"/>
              <a:ea typeface="ＭＳ Ｐゴシック"/>
            </a:endParaRPr>
          </a:p>
        </p:txBody>
      </p:sp>
      <p:sp>
        <p:nvSpPr>
          <p:cNvPr id="3" name="Title 2">
            <a:extLst>
              <a:ext uri="{FF2B5EF4-FFF2-40B4-BE49-F238E27FC236}">
                <a16:creationId xmlns:a16="http://schemas.microsoft.com/office/drawing/2014/main" id="{C156CF53-9DD0-AB39-EE7E-74BF36AE3588}"/>
              </a:ext>
            </a:extLst>
          </p:cNvPr>
          <p:cNvSpPr>
            <a:spLocks noGrp="1"/>
          </p:cNvSpPr>
          <p:nvPr>
            <p:ph type="title"/>
          </p:nvPr>
        </p:nvSpPr>
        <p:spPr>
          <a:xfrm>
            <a:off x="462417" y="241684"/>
            <a:ext cx="11267167" cy="829055"/>
          </a:xfrm>
        </p:spPr>
        <p:txBody>
          <a:bodyPr>
            <a:noAutofit/>
          </a:bodyPr>
          <a:lstStyle/>
          <a:p>
            <a:pPr algn="l"/>
            <a:r>
              <a:rPr lang="en-US" sz="4263" dirty="0">
                <a:solidFill>
                  <a:schemeClr val="tx1"/>
                </a:solidFill>
              </a:rPr>
              <a:t>TORL123-001 (TRIO-049) </a:t>
            </a:r>
            <a:br>
              <a:rPr lang="en-US" sz="4263" dirty="0">
                <a:solidFill>
                  <a:schemeClr val="tx1"/>
                </a:solidFill>
              </a:rPr>
            </a:br>
            <a:r>
              <a:rPr lang="en-US" sz="4263" dirty="0">
                <a:solidFill>
                  <a:schemeClr val="tx1"/>
                </a:solidFill>
              </a:rPr>
              <a:t>Phase 1 Study Design</a:t>
            </a:r>
          </a:p>
        </p:txBody>
      </p:sp>
      <p:sp>
        <p:nvSpPr>
          <p:cNvPr id="27" name="Title 1">
            <a:extLst>
              <a:ext uri="{FF2B5EF4-FFF2-40B4-BE49-F238E27FC236}">
                <a16:creationId xmlns:a16="http://schemas.microsoft.com/office/drawing/2014/main" id="{07EA121C-52E9-2234-2959-FE1CBDE178BD}"/>
              </a:ext>
            </a:extLst>
          </p:cNvPr>
          <p:cNvSpPr txBox="1">
            <a:spLocks/>
          </p:cNvSpPr>
          <p:nvPr/>
        </p:nvSpPr>
        <p:spPr>
          <a:xfrm>
            <a:off x="1139108" y="576633"/>
            <a:ext cx="10962648" cy="494106"/>
          </a:xfrm>
          <a:prstGeom prst="rect">
            <a:avLst/>
          </a:prstGeom>
        </p:spPr>
        <p:txBody>
          <a:bodyPr vert="horz" lIns="91355" tIns="45678" rIns="91355" bIns="4567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18072" fontAlgn="base">
              <a:spcAft>
                <a:spcPct val="0"/>
              </a:spcAft>
            </a:pPr>
            <a:endParaRPr lang="en-US" sz="3597" b="1" dirty="0">
              <a:solidFill>
                <a:srgbClr val="000000"/>
              </a:solidFill>
              <a:latin typeface="Georgia"/>
              <a:ea typeface="ＭＳ Ｐゴシック"/>
            </a:endParaRPr>
          </a:p>
        </p:txBody>
      </p:sp>
      <p:pic>
        <p:nvPicPr>
          <p:cNvPr id="29" name="Picture 28" descr="A black background with a black square&#10;&#10;Description automatically generated with medium confidence">
            <a:extLst>
              <a:ext uri="{FF2B5EF4-FFF2-40B4-BE49-F238E27FC236}">
                <a16:creationId xmlns:a16="http://schemas.microsoft.com/office/drawing/2014/main" id="{0F792267-F71F-E5F1-2C6C-E26DC490F61D}"/>
              </a:ext>
            </a:extLst>
          </p:cNvPr>
          <p:cNvPicPr>
            <a:picLocks noChangeAspect="1"/>
          </p:cNvPicPr>
          <p:nvPr/>
        </p:nvPicPr>
        <p:blipFill>
          <a:blip r:embed="rId2"/>
          <a:stretch>
            <a:fillRect/>
          </a:stretch>
        </p:blipFill>
        <p:spPr>
          <a:xfrm>
            <a:off x="7750727" y="6002656"/>
            <a:ext cx="4364858" cy="777996"/>
          </a:xfrm>
          <a:prstGeom prst="rect">
            <a:avLst/>
          </a:prstGeom>
        </p:spPr>
      </p:pic>
    </p:spTree>
    <p:extLst>
      <p:ext uri="{BB962C8B-B14F-4D97-AF65-F5344CB8AC3E}">
        <p14:creationId xmlns:p14="http://schemas.microsoft.com/office/powerpoint/2010/main" val="103860250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D6E0E-05A7-6D7A-3601-AA1D5DA9CF8E}"/>
              </a:ext>
            </a:extLst>
          </p:cNvPr>
          <p:cNvSpPr>
            <a:spLocks noGrp="1"/>
          </p:cNvSpPr>
          <p:nvPr>
            <p:ph type="title"/>
          </p:nvPr>
        </p:nvSpPr>
        <p:spPr>
          <a:xfrm>
            <a:off x="312395" y="192572"/>
            <a:ext cx="11880978" cy="775691"/>
          </a:xfrm>
        </p:spPr>
        <p:txBody>
          <a:bodyPr>
            <a:noAutofit/>
          </a:bodyPr>
          <a:lstStyle/>
          <a:p>
            <a:pPr algn="l"/>
            <a:r>
              <a:rPr lang="en-US" sz="4263" dirty="0"/>
              <a:t>The higher the CLDN6 positivity, the lower the likelihood that patients are FOLR1 positive</a:t>
            </a:r>
          </a:p>
        </p:txBody>
      </p:sp>
      <p:sp>
        <p:nvSpPr>
          <p:cNvPr id="3" name="Footer Placeholder 2">
            <a:extLst>
              <a:ext uri="{FF2B5EF4-FFF2-40B4-BE49-F238E27FC236}">
                <a16:creationId xmlns:a16="http://schemas.microsoft.com/office/drawing/2014/main" id="{AAE1CF72-4E8A-2251-E695-7FB4C3B83B6A}"/>
              </a:ext>
            </a:extLst>
          </p:cNvPr>
          <p:cNvSpPr>
            <a:spLocks noGrp="1"/>
          </p:cNvSpPr>
          <p:nvPr>
            <p:ph type="ftr" sz="quarter" idx="11"/>
          </p:nvPr>
        </p:nvSpPr>
        <p:spPr>
          <a:xfrm>
            <a:off x="5385458" y="8467293"/>
            <a:ext cx="5481325" cy="486383"/>
          </a:xfrm>
          <a:prstGeom prst="rect">
            <a:avLst/>
          </a:prstGeom>
        </p:spPr>
        <p:txBody>
          <a:bodyPr vert="horz" lIns="121807" tIns="60904" rIns="121807" bIns="60904" rtlCol="0" anchor="ctr"/>
          <a:lstStyle>
            <a:defPPr>
              <a:defRPr lang="en-US"/>
            </a:defPPr>
            <a:lvl1pPr marL="0" algn="ctr" defTabSz="1218072" rtl="0" eaLnBrk="1" latinLnBrk="0" hangingPunct="1">
              <a:defRPr sz="1599" kern="1200">
                <a:solidFill>
                  <a:schemeClr val="tx1">
                    <a:tint val="82000"/>
                  </a:schemeClr>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defTabSz="912710" fontAlgn="base">
              <a:spcBef>
                <a:spcPct val="0"/>
              </a:spcBef>
              <a:spcAft>
                <a:spcPct val="0"/>
              </a:spcAft>
              <a:defRPr/>
            </a:pPr>
            <a:endParaRPr lang="en-US" sz="798" dirty="0">
              <a:solidFill>
                <a:srgbClr val="000000">
                  <a:tint val="82000"/>
                </a:srgbClr>
              </a:solidFill>
              <a:latin typeface="Arial Nova Light" panose="020F0502020204030204"/>
              <a:ea typeface="ＭＳ Ｐゴシック"/>
            </a:endParaRPr>
          </a:p>
        </p:txBody>
      </p:sp>
      <p:sp>
        <p:nvSpPr>
          <p:cNvPr id="4" name="Slide Number Placeholder 3">
            <a:extLst>
              <a:ext uri="{FF2B5EF4-FFF2-40B4-BE49-F238E27FC236}">
                <a16:creationId xmlns:a16="http://schemas.microsoft.com/office/drawing/2014/main" id="{52F5936E-C3F6-1DD0-DC23-0B64704D101D}"/>
              </a:ext>
            </a:extLst>
          </p:cNvPr>
          <p:cNvSpPr>
            <a:spLocks noGrp="1"/>
          </p:cNvSpPr>
          <p:nvPr>
            <p:ph type="sldNum" sz="quarter" idx="12"/>
          </p:nvPr>
        </p:nvSpPr>
        <p:spPr>
          <a:xfrm>
            <a:off x="11475819" y="8467293"/>
            <a:ext cx="3654216" cy="486383"/>
          </a:xfrm>
          <a:prstGeom prst="rect">
            <a:avLst/>
          </a:prstGeom>
        </p:spPr>
        <p:txBody>
          <a:bodyPr vert="horz" lIns="121807" tIns="60904" rIns="121807" bIns="60904" rtlCol="0" anchor="ctr"/>
          <a:lstStyle>
            <a:defPPr>
              <a:defRPr lang="en-US"/>
            </a:defPPr>
            <a:lvl1pPr marL="0" algn="r" defTabSz="1218072" rtl="0" eaLnBrk="1" latinLnBrk="0" hangingPunct="1">
              <a:defRPr sz="1599" kern="1200">
                <a:solidFill>
                  <a:schemeClr val="tx1">
                    <a:tint val="82000"/>
                  </a:schemeClr>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defTabSz="912710" fontAlgn="base">
              <a:spcBef>
                <a:spcPct val="0"/>
              </a:spcBef>
              <a:spcAft>
                <a:spcPct val="0"/>
              </a:spcAft>
              <a:defRPr/>
            </a:pPr>
            <a:fld id="{2478A694-4FE8-DA46-9C5C-2B890C3272DD}" type="slidenum">
              <a:rPr lang="en-US">
                <a:solidFill>
                  <a:srgbClr val="000000">
                    <a:tint val="82000"/>
                  </a:srgbClr>
                </a:solidFill>
                <a:latin typeface="Arial"/>
                <a:ea typeface="ＭＳ Ｐゴシック"/>
              </a:rPr>
              <a:pPr defTabSz="912710" fontAlgn="base">
                <a:spcBef>
                  <a:spcPct val="0"/>
                </a:spcBef>
                <a:spcAft>
                  <a:spcPct val="0"/>
                </a:spcAft>
                <a:defRPr/>
              </a:pPr>
              <a:t>146</a:t>
            </a:fld>
            <a:endParaRPr lang="en-US" sz="798" dirty="0">
              <a:solidFill>
                <a:srgbClr val="000000">
                  <a:tint val="82000"/>
                </a:srgbClr>
              </a:solidFill>
              <a:latin typeface="Arial Nova Light" panose="020F0502020204030204"/>
              <a:ea typeface="ＭＳ Ｐゴシック"/>
            </a:endParaRPr>
          </a:p>
        </p:txBody>
      </p:sp>
      <p:graphicFrame>
        <p:nvGraphicFramePr>
          <p:cNvPr id="11" name="Diagram 10">
            <a:extLst>
              <a:ext uri="{FF2B5EF4-FFF2-40B4-BE49-F238E27FC236}">
                <a16:creationId xmlns:a16="http://schemas.microsoft.com/office/drawing/2014/main" id="{5F11F39C-00C6-711B-1C94-4BA592424D74}"/>
              </a:ext>
            </a:extLst>
          </p:cNvPr>
          <p:cNvGraphicFramePr/>
          <p:nvPr/>
        </p:nvGraphicFramePr>
        <p:xfrm>
          <a:off x="312395" y="2044100"/>
          <a:ext cx="7163325" cy="2863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0B88BF08-A8DE-3AE0-FDAE-C2112D385D5C}"/>
              </a:ext>
            </a:extLst>
          </p:cNvPr>
          <p:cNvSpPr txBox="1"/>
          <p:nvPr/>
        </p:nvSpPr>
        <p:spPr>
          <a:xfrm>
            <a:off x="7244885" y="2748112"/>
            <a:ext cx="4246551" cy="1198405"/>
          </a:xfrm>
          <a:prstGeom prst="rect">
            <a:avLst/>
          </a:prstGeom>
          <a:solidFill>
            <a:schemeClr val="bg1"/>
          </a:solidFill>
          <a:ln w="38100">
            <a:solidFill>
              <a:schemeClr val="accent4">
                <a:lumMod val="60000"/>
                <a:lumOff val="40000"/>
              </a:schemeClr>
            </a:solidFill>
          </a:ln>
        </p:spPr>
        <p:txBody>
          <a:bodyPr wrap="square">
            <a:spAutoFit/>
          </a:bodyPr>
          <a:lstStyle/>
          <a:p>
            <a:pPr defTabSz="1218072" fontAlgn="base">
              <a:spcBef>
                <a:spcPct val="0"/>
              </a:spcBef>
              <a:spcAft>
                <a:spcPct val="0"/>
              </a:spcAft>
            </a:pPr>
            <a:r>
              <a:rPr lang="en-US" sz="2396" b="1" i="1" dirty="0">
                <a:solidFill>
                  <a:srgbClr val="000000"/>
                </a:solidFill>
                <a:latin typeface="Arial" charset="0"/>
                <a:ea typeface="ＭＳ Ｐゴシック" charset="0"/>
              </a:rPr>
              <a:t>CLDN 6+ high </a:t>
            </a:r>
            <a:r>
              <a:rPr lang="en-US" sz="2396" i="1" dirty="0">
                <a:solidFill>
                  <a:srgbClr val="000000"/>
                </a:solidFill>
                <a:latin typeface="Arial" charset="0"/>
                <a:ea typeface="ＭＳ Ｐゴシック" charset="0"/>
              </a:rPr>
              <a:t>(upper half of CLDN 6 mid/high) </a:t>
            </a:r>
            <a:r>
              <a:rPr lang="en-US" sz="2396" b="1" i="1" dirty="0">
                <a:solidFill>
                  <a:srgbClr val="000000"/>
                </a:solidFill>
                <a:latin typeface="Arial" charset="0"/>
                <a:ea typeface="ＭＳ Ｐゴシック" charset="0"/>
              </a:rPr>
              <a:t>population appears to be distinct </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CD5D367B-40F3-7AD3-A90C-7B0E3A2A82DC}"/>
              </a:ext>
            </a:extLst>
          </p:cNvPr>
          <p:cNvPicPr>
            <a:picLocks noChangeAspect="1"/>
          </p:cNvPicPr>
          <p:nvPr/>
        </p:nvPicPr>
        <p:blipFill>
          <a:blip r:embed="rId8"/>
          <a:stretch>
            <a:fillRect/>
          </a:stretch>
        </p:blipFill>
        <p:spPr>
          <a:xfrm>
            <a:off x="7750727" y="6002656"/>
            <a:ext cx="4364858" cy="777996"/>
          </a:xfrm>
          <a:prstGeom prst="rect">
            <a:avLst/>
          </a:prstGeom>
        </p:spPr>
      </p:pic>
    </p:spTree>
    <p:extLst>
      <p:ext uri="{BB962C8B-B14F-4D97-AF65-F5344CB8AC3E}">
        <p14:creationId xmlns:p14="http://schemas.microsoft.com/office/powerpoint/2010/main" val="167700736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87865F0-2433-85A4-8F67-6C50AF8ADF28}"/>
              </a:ext>
            </a:extLst>
          </p:cNvPr>
          <p:cNvSpPr txBox="1"/>
          <p:nvPr/>
        </p:nvSpPr>
        <p:spPr>
          <a:xfrm>
            <a:off x="10511511" y="5865144"/>
            <a:ext cx="1141943" cy="461408"/>
          </a:xfrm>
          <a:prstGeom prst="rect">
            <a:avLst/>
          </a:prstGeom>
          <a:noFill/>
        </p:spPr>
        <p:txBody>
          <a:bodyPr wrap="square" rtlCol="0">
            <a:spAutoFit/>
          </a:bodyPr>
          <a:lstStyle/>
          <a:p>
            <a:pPr defTabSz="913554">
              <a:defRPr/>
            </a:pPr>
            <a:r>
              <a:rPr lang="en-US" sz="1199" dirty="0" err="1">
                <a:solidFill>
                  <a:prstClr val="black"/>
                </a:solidFill>
                <a:latin typeface="Arial Nova Light" panose="020F0502020204030204"/>
                <a:ea typeface="ＭＳ Ｐゴシック"/>
              </a:rPr>
              <a:t>Datacut</a:t>
            </a:r>
            <a:r>
              <a:rPr lang="en-US" sz="1199" dirty="0">
                <a:solidFill>
                  <a:prstClr val="black"/>
                </a:solidFill>
                <a:latin typeface="Arial Nova Light" panose="020F0502020204030204"/>
                <a:ea typeface="ＭＳ Ｐゴシック"/>
              </a:rPr>
              <a:t> 29SEP2023</a:t>
            </a:r>
          </a:p>
        </p:txBody>
      </p:sp>
      <p:sp>
        <p:nvSpPr>
          <p:cNvPr id="4" name="Slide Number Placeholder 3">
            <a:extLst>
              <a:ext uri="{FF2B5EF4-FFF2-40B4-BE49-F238E27FC236}">
                <a16:creationId xmlns:a16="http://schemas.microsoft.com/office/drawing/2014/main" id="{C4FB7867-8E4D-E7CB-1645-70286FBA25EE}"/>
              </a:ext>
            </a:extLst>
          </p:cNvPr>
          <p:cNvSpPr>
            <a:spLocks noGrp="1"/>
          </p:cNvSpPr>
          <p:nvPr>
            <p:ph type="sldNum" sz="quarter" idx="12"/>
          </p:nvPr>
        </p:nvSpPr>
        <p:spPr>
          <a:xfrm>
            <a:off x="11475819" y="8467293"/>
            <a:ext cx="3654216" cy="486383"/>
          </a:xfrm>
          <a:prstGeom prst="rect">
            <a:avLst/>
          </a:prstGeom>
        </p:spPr>
        <p:txBody>
          <a:bodyPr vert="horz" lIns="121807" tIns="60904" rIns="121807" bIns="60904" rtlCol="0" anchor="ctr"/>
          <a:lstStyle>
            <a:defPPr>
              <a:defRPr lang="en-US"/>
            </a:defPPr>
            <a:lvl1pPr marL="0" algn="r" defTabSz="1218072" rtl="0" eaLnBrk="1" latinLnBrk="0" hangingPunct="1">
              <a:defRPr sz="1599" kern="1200">
                <a:solidFill>
                  <a:schemeClr val="tx1">
                    <a:tint val="82000"/>
                  </a:schemeClr>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defTabSz="913554">
              <a:defRPr/>
            </a:pPr>
            <a:fld id="{2478A694-4FE8-DA46-9C5C-2B890C3272DD}" type="slidenum">
              <a:rPr lang="en-US">
                <a:solidFill>
                  <a:srgbClr val="000000">
                    <a:tint val="82000"/>
                  </a:srgbClr>
                </a:solidFill>
                <a:latin typeface="Arial"/>
                <a:ea typeface="ＭＳ Ｐゴシック"/>
              </a:rPr>
              <a:pPr defTabSz="913554">
                <a:defRPr/>
              </a:pPr>
              <a:t>147</a:t>
            </a:fld>
            <a:endParaRPr lang="en-US" sz="1099">
              <a:solidFill>
                <a:prstClr val="white">
                  <a:lumMod val="85000"/>
                </a:prstClr>
              </a:solidFill>
              <a:latin typeface="Arial Nova Light" panose="020F0502020204030204"/>
              <a:ea typeface="ＭＳ Ｐゴシック"/>
            </a:endParaRPr>
          </a:p>
        </p:txBody>
      </p:sp>
      <p:pic>
        <p:nvPicPr>
          <p:cNvPr id="10" name="Picture 9">
            <a:extLst>
              <a:ext uri="{FF2B5EF4-FFF2-40B4-BE49-F238E27FC236}">
                <a16:creationId xmlns:a16="http://schemas.microsoft.com/office/drawing/2014/main" id="{99DA638B-2EC1-CCF0-B8E9-7B088B08B844}"/>
              </a:ext>
            </a:extLst>
          </p:cNvPr>
          <p:cNvPicPr>
            <a:picLocks noChangeAspect="1"/>
          </p:cNvPicPr>
          <p:nvPr/>
        </p:nvPicPr>
        <p:blipFill>
          <a:blip r:embed="rId2"/>
          <a:stretch>
            <a:fillRect/>
          </a:stretch>
        </p:blipFill>
        <p:spPr>
          <a:xfrm>
            <a:off x="458513" y="1050861"/>
            <a:ext cx="10979085" cy="5667570"/>
          </a:xfrm>
          <a:prstGeom prst="rect">
            <a:avLst/>
          </a:prstGeom>
        </p:spPr>
      </p:pic>
      <p:sp>
        <p:nvSpPr>
          <p:cNvPr id="2" name="Title 1">
            <a:extLst>
              <a:ext uri="{FF2B5EF4-FFF2-40B4-BE49-F238E27FC236}">
                <a16:creationId xmlns:a16="http://schemas.microsoft.com/office/drawing/2014/main" id="{BA335067-4B29-31B4-8FD1-C5AEC1B0EE98}"/>
              </a:ext>
            </a:extLst>
          </p:cNvPr>
          <p:cNvSpPr>
            <a:spLocks noGrp="1"/>
          </p:cNvSpPr>
          <p:nvPr>
            <p:ph type="title"/>
          </p:nvPr>
        </p:nvSpPr>
        <p:spPr>
          <a:xfrm>
            <a:off x="1707473" y="234417"/>
            <a:ext cx="10201354" cy="532905"/>
          </a:xfrm>
        </p:spPr>
        <p:txBody>
          <a:bodyPr>
            <a:noAutofit/>
          </a:bodyPr>
          <a:lstStyle/>
          <a:p>
            <a:pPr algn="l"/>
            <a:r>
              <a:rPr lang="en-US" sz="4263" dirty="0">
                <a:solidFill>
                  <a:schemeClr val="tx1">
                    <a:lumMod val="75000"/>
                    <a:lumOff val="25000"/>
                  </a:schemeClr>
                </a:solidFill>
              </a:rPr>
              <a:t>Tumor Response by RECIST 1.1 </a:t>
            </a:r>
            <a:br>
              <a:rPr lang="en-US" sz="4263" dirty="0">
                <a:solidFill>
                  <a:schemeClr val="tx1">
                    <a:lumMod val="75000"/>
                    <a:lumOff val="25000"/>
                  </a:schemeClr>
                </a:solidFill>
              </a:rPr>
            </a:br>
            <a:r>
              <a:rPr lang="en-US" sz="4263" dirty="0">
                <a:solidFill>
                  <a:schemeClr val="tx1">
                    <a:lumMod val="75000"/>
                    <a:lumOff val="25000"/>
                  </a:schemeClr>
                </a:solidFill>
              </a:rPr>
              <a:t>Dose Levels 0.2 to 4 mg/kg</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E6227F6E-652C-76C2-6A04-273E21D74A4B}"/>
              </a:ext>
            </a:extLst>
          </p:cNvPr>
          <p:cNvPicPr>
            <a:picLocks noChangeAspect="1"/>
          </p:cNvPicPr>
          <p:nvPr/>
        </p:nvPicPr>
        <p:blipFill>
          <a:blip r:embed="rId3"/>
          <a:stretch>
            <a:fillRect/>
          </a:stretch>
        </p:blipFill>
        <p:spPr>
          <a:xfrm>
            <a:off x="7750727" y="6002656"/>
            <a:ext cx="4364858" cy="777996"/>
          </a:xfrm>
          <a:prstGeom prst="rect">
            <a:avLst/>
          </a:prstGeom>
        </p:spPr>
      </p:pic>
    </p:spTree>
    <p:extLst>
      <p:ext uri="{BB962C8B-B14F-4D97-AF65-F5344CB8AC3E}">
        <p14:creationId xmlns:p14="http://schemas.microsoft.com/office/powerpoint/2010/main" val="400637671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454A0-8073-728E-0CED-4B13D270F20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F9C8A87-0241-FEE9-C89F-0281A0373F96}"/>
              </a:ext>
            </a:extLst>
          </p:cNvPr>
          <p:cNvSpPr txBox="1"/>
          <p:nvPr/>
        </p:nvSpPr>
        <p:spPr>
          <a:xfrm>
            <a:off x="234119" y="5553942"/>
            <a:ext cx="1739178" cy="276871"/>
          </a:xfrm>
          <a:prstGeom prst="rect">
            <a:avLst/>
          </a:prstGeom>
          <a:noFill/>
        </p:spPr>
        <p:txBody>
          <a:bodyPr wrap="square" rtlCol="0">
            <a:spAutoFit/>
          </a:bodyPr>
          <a:lstStyle/>
          <a:p>
            <a:pPr defTabSz="913554">
              <a:defRPr/>
            </a:pPr>
            <a:r>
              <a:rPr lang="en-US" sz="1199" dirty="0" err="1">
                <a:solidFill>
                  <a:prstClr val="black"/>
                </a:solidFill>
                <a:latin typeface="Arial Nova Light" panose="020F0502020204030204"/>
                <a:ea typeface="ＭＳ Ｐゴシック"/>
              </a:rPr>
              <a:t>Datacut</a:t>
            </a:r>
            <a:r>
              <a:rPr lang="en-US" sz="1199" dirty="0">
                <a:solidFill>
                  <a:prstClr val="black"/>
                </a:solidFill>
                <a:latin typeface="Arial Nova Light" panose="020F0502020204030204"/>
                <a:ea typeface="ＭＳ Ｐゴシック" charset="0"/>
              </a:rPr>
              <a:t> 14-Feb 2024</a:t>
            </a:r>
            <a:endParaRPr lang="en-US" sz="1199" dirty="0">
              <a:solidFill>
                <a:prstClr val="black"/>
              </a:solidFill>
              <a:latin typeface="Arial Nova Light" panose="020F0502020204030204"/>
              <a:ea typeface="ＭＳ Ｐゴシック"/>
            </a:endParaRPr>
          </a:p>
        </p:txBody>
      </p:sp>
      <p:sp>
        <p:nvSpPr>
          <p:cNvPr id="5" name="Title 4">
            <a:extLst>
              <a:ext uri="{FF2B5EF4-FFF2-40B4-BE49-F238E27FC236}">
                <a16:creationId xmlns:a16="http://schemas.microsoft.com/office/drawing/2014/main" id="{36FBAF9D-80EB-89E9-361A-B5371C8813D8}"/>
              </a:ext>
            </a:extLst>
          </p:cNvPr>
          <p:cNvSpPr>
            <a:spLocks noGrp="1"/>
          </p:cNvSpPr>
          <p:nvPr>
            <p:ph type="title"/>
          </p:nvPr>
        </p:nvSpPr>
        <p:spPr>
          <a:xfrm>
            <a:off x="579893" y="77350"/>
            <a:ext cx="10895926" cy="548811"/>
          </a:xfrm>
        </p:spPr>
        <p:txBody>
          <a:bodyPr>
            <a:noAutofit/>
          </a:bodyPr>
          <a:lstStyle/>
          <a:p>
            <a:pPr algn="l"/>
            <a:r>
              <a:rPr lang="en-US" sz="4263" dirty="0"/>
              <a:t>Change in Tumor Size Over Time </a:t>
            </a:r>
            <a:br>
              <a:rPr lang="en-US" sz="4263" dirty="0"/>
            </a:br>
            <a:r>
              <a:rPr lang="en-US" sz="4263" dirty="0"/>
              <a:t>Dose Levels 0.2 to 3 mg/kg</a:t>
            </a:r>
          </a:p>
        </p:txBody>
      </p:sp>
      <p:sp>
        <p:nvSpPr>
          <p:cNvPr id="6" name="Slide Number Placeholder 5">
            <a:extLst>
              <a:ext uri="{FF2B5EF4-FFF2-40B4-BE49-F238E27FC236}">
                <a16:creationId xmlns:a16="http://schemas.microsoft.com/office/drawing/2014/main" id="{8D4C00A1-219A-3703-117C-85DEDC0FC8C6}"/>
              </a:ext>
            </a:extLst>
          </p:cNvPr>
          <p:cNvSpPr>
            <a:spLocks noGrp="1"/>
          </p:cNvSpPr>
          <p:nvPr>
            <p:ph type="sldNum" sz="quarter" idx="12"/>
          </p:nvPr>
        </p:nvSpPr>
        <p:spPr>
          <a:xfrm>
            <a:off x="11475819" y="8467293"/>
            <a:ext cx="3654216" cy="486383"/>
          </a:xfrm>
          <a:prstGeom prst="rect">
            <a:avLst/>
          </a:prstGeom>
        </p:spPr>
        <p:txBody>
          <a:bodyPr vert="horz" lIns="121807" tIns="60904" rIns="121807" bIns="60904" rtlCol="0" anchor="ctr"/>
          <a:lstStyle>
            <a:defPPr>
              <a:defRPr lang="en-US"/>
            </a:defPPr>
            <a:lvl1pPr marL="0" algn="r" defTabSz="1218072" rtl="0" eaLnBrk="1" latinLnBrk="0" hangingPunct="1">
              <a:defRPr sz="1599" kern="1200">
                <a:solidFill>
                  <a:schemeClr val="tx1">
                    <a:tint val="82000"/>
                  </a:schemeClr>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a:lstStyle>
          <a:p>
            <a:pPr defTabSz="913554">
              <a:defRPr/>
            </a:pPr>
            <a:fld id="{2478A694-4FE8-DA46-9C5C-2B890C3272DD}" type="slidenum">
              <a:rPr lang="en-US">
                <a:solidFill>
                  <a:srgbClr val="000000">
                    <a:tint val="82000"/>
                  </a:srgbClr>
                </a:solidFill>
                <a:latin typeface="Arial"/>
                <a:ea typeface="ＭＳ Ｐゴシック"/>
              </a:rPr>
              <a:pPr defTabSz="913554">
                <a:defRPr/>
              </a:pPr>
              <a:t>148</a:t>
            </a:fld>
            <a:endParaRPr lang="en-US" sz="1099">
              <a:solidFill>
                <a:prstClr val="white">
                  <a:lumMod val="85000"/>
                </a:prstClr>
              </a:solidFill>
              <a:latin typeface="Arial Nova Light" panose="020F0502020204030204"/>
              <a:ea typeface="ＭＳ Ｐゴシック"/>
            </a:endParaRPr>
          </a:p>
        </p:txBody>
      </p:sp>
      <p:pic>
        <p:nvPicPr>
          <p:cNvPr id="7" name="Picture 6">
            <a:extLst>
              <a:ext uri="{FF2B5EF4-FFF2-40B4-BE49-F238E27FC236}">
                <a16:creationId xmlns:a16="http://schemas.microsoft.com/office/drawing/2014/main" id="{F56284BC-4D0D-9E21-3F8F-6B833EBAB302}"/>
              </a:ext>
            </a:extLst>
          </p:cNvPr>
          <p:cNvPicPr>
            <a:picLocks noChangeAspect="1"/>
          </p:cNvPicPr>
          <p:nvPr/>
        </p:nvPicPr>
        <p:blipFill>
          <a:blip r:embed="rId3"/>
          <a:stretch>
            <a:fillRect/>
          </a:stretch>
        </p:blipFill>
        <p:spPr>
          <a:xfrm>
            <a:off x="3356946" y="1523756"/>
            <a:ext cx="6353181" cy="4606280"/>
          </a:xfrm>
          <a:prstGeom prst="rect">
            <a:avLst/>
          </a:prstGeom>
        </p:spPr>
      </p:pic>
      <p:pic>
        <p:nvPicPr>
          <p:cNvPr id="2" name="Picture 1" descr="A black background with a black square&#10;&#10;Description automatically generated with medium confidence">
            <a:extLst>
              <a:ext uri="{FF2B5EF4-FFF2-40B4-BE49-F238E27FC236}">
                <a16:creationId xmlns:a16="http://schemas.microsoft.com/office/drawing/2014/main" id="{BE05A1E7-4E91-900E-D9E4-B6B39B1BE17F}"/>
              </a:ext>
            </a:extLst>
          </p:cNvPr>
          <p:cNvPicPr>
            <a:picLocks noChangeAspect="1"/>
          </p:cNvPicPr>
          <p:nvPr/>
        </p:nvPicPr>
        <p:blipFill>
          <a:blip r:embed="rId4"/>
          <a:stretch>
            <a:fillRect/>
          </a:stretch>
        </p:blipFill>
        <p:spPr>
          <a:xfrm>
            <a:off x="7750727" y="6002656"/>
            <a:ext cx="4364858" cy="777996"/>
          </a:xfrm>
          <a:prstGeom prst="rect">
            <a:avLst/>
          </a:prstGeom>
        </p:spPr>
      </p:pic>
    </p:spTree>
    <p:extLst>
      <p:ext uri="{BB962C8B-B14F-4D97-AF65-F5344CB8AC3E}">
        <p14:creationId xmlns:p14="http://schemas.microsoft.com/office/powerpoint/2010/main" val="87049038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C3CB71-6C02-0031-F9F3-D2300BA9376F}"/>
              </a:ext>
            </a:extLst>
          </p:cNvPr>
          <p:cNvSpPr>
            <a:spLocks noGrp="1"/>
          </p:cNvSpPr>
          <p:nvPr>
            <p:ph type="title"/>
          </p:nvPr>
        </p:nvSpPr>
        <p:spPr>
          <a:xfrm>
            <a:off x="531082" y="289215"/>
            <a:ext cx="10508858" cy="926470"/>
          </a:xfrm>
        </p:spPr>
        <p:txBody>
          <a:bodyPr/>
          <a:lstStyle/>
          <a:p>
            <a:pPr algn="l"/>
            <a:r>
              <a:rPr lang="en-US" sz="4263" dirty="0">
                <a:solidFill>
                  <a:schemeClr val="tx1"/>
                </a:solidFill>
              </a:rPr>
              <a:t>EVOKE-01 Study Sacituzumab </a:t>
            </a:r>
            <a:r>
              <a:rPr lang="en-US" sz="4263" dirty="0" err="1">
                <a:solidFill>
                  <a:schemeClr val="tx1"/>
                </a:solidFill>
              </a:rPr>
              <a:t>Govitecan</a:t>
            </a:r>
            <a:r>
              <a:rPr lang="en-US" sz="4263" dirty="0">
                <a:solidFill>
                  <a:schemeClr val="tx1"/>
                </a:solidFill>
              </a:rPr>
              <a:t> Versus Docetaxel in NSCLC</a:t>
            </a:r>
          </a:p>
        </p:txBody>
      </p:sp>
      <p:pic>
        <p:nvPicPr>
          <p:cNvPr id="10" name="Picture 9">
            <a:extLst>
              <a:ext uri="{FF2B5EF4-FFF2-40B4-BE49-F238E27FC236}">
                <a16:creationId xmlns:a16="http://schemas.microsoft.com/office/drawing/2014/main" id="{7C2CC5D2-4125-FD9D-601F-004BDB0E8A39}"/>
              </a:ext>
            </a:extLst>
          </p:cNvPr>
          <p:cNvPicPr>
            <a:picLocks noChangeAspect="1"/>
          </p:cNvPicPr>
          <p:nvPr/>
        </p:nvPicPr>
        <p:blipFill rotWithShape="1">
          <a:blip r:embed="rId2"/>
          <a:srcRect l="2399" t="19034" r="23978" b="18841"/>
          <a:stretch/>
        </p:blipFill>
        <p:spPr>
          <a:xfrm>
            <a:off x="2622297" y="1587064"/>
            <a:ext cx="9189884" cy="5169814"/>
          </a:xfrm>
          <a:prstGeom prst="rect">
            <a:avLst/>
          </a:prstGeom>
        </p:spPr>
      </p:pic>
    </p:spTree>
    <p:extLst>
      <p:ext uri="{BB962C8B-B14F-4D97-AF65-F5344CB8AC3E}">
        <p14:creationId xmlns:p14="http://schemas.microsoft.com/office/powerpoint/2010/main" val="3759458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1838B0-6727-80EA-41D6-223258FD0DA5}"/>
              </a:ext>
            </a:extLst>
          </p:cNvPr>
          <p:cNvSpPr>
            <a:spLocks noGrp="1"/>
          </p:cNvSpPr>
          <p:nvPr>
            <p:ph type="title"/>
          </p:nvPr>
        </p:nvSpPr>
        <p:spPr/>
        <p:txBody>
          <a:bodyPr/>
          <a:lstStyle/>
          <a:p>
            <a:r>
              <a:rPr lang="en-US" sz="3730" dirty="0"/>
              <a:t>Overall survival update GY018</a:t>
            </a:r>
            <a:br>
              <a:rPr lang="en-US" sz="3730" dirty="0"/>
            </a:br>
            <a:br>
              <a:rPr lang="en-US" sz="3730" dirty="0"/>
            </a:br>
            <a:endParaRPr lang="en-US" sz="3730" dirty="0"/>
          </a:p>
        </p:txBody>
      </p:sp>
      <p:sp>
        <p:nvSpPr>
          <p:cNvPr id="5" name="TextBox 4">
            <a:extLst>
              <a:ext uri="{FF2B5EF4-FFF2-40B4-BE49-F238E27FC236}">
                <a16:creationId xmlns:a16="http://schemas.microsoft.com/office/drawing/2014/main" id="{8393473C-E5D4-6578-80D8-678912513C3C}"/>
              </a:ext>
            </a:extLst>
          </p:cNvPr>
          <p:cNvSpPr txBox="1"/>
          <p:nvPr/>
        </p:nvSpPr>
        <p:spPr>
          <a:xfrm>
            <a:off x="9362647" y="5740363"/>
            <a:ext cx="2366938" cy="256352"/>
          </a:xfrm>
          <a:prstGeom prst="rect">
            <a:avLst/>
          </a:prstGeom>
          <a:noFill/>
        </p:spPr>
        <p:txBody>
          <a:bodyPr wrap="square" rtlCol="0">
            <a:spAutoFit/>
          </a:bodyPr>
          <a:lstStyle/>
          <a:p>
            <a:pPr defTabSz="1218072" fontAlgn="base">
              <a:spcBef>
                <a:spcPct val="0"/>
              </a:spcBef>
              <a:spcAft>
                <a:spcPct val="0"/>
              </a:spcAft>
            </a:pPr>
            <a:r>
              <a:rPr lang="en-US" sz="1066" dirty="0" err="1">
                <a:solidFill>
                  <a:srgbClr val="000000"/>
                </a:solidFill>
                <a:latin typeface="Arial" charset="0"/>
                <a:ea typeface="ＭＳ Ｐゴシック" charset="0"/>
              </a:rPr>
              <a:t>Eskander</a:t>
            </a:r>
            <a:r>
              <a:rPr lang="en-US" sz="1066" dirty="0">
                <a:solidFill>
                  <a:srgbClr val="000000"/>
                </a:solidFill>
                <a:latin typeface="Arial" charset="0"/>
                <a:ea typeface="ＭＳ Ｐゴシック" charset="0"/>
              </a:rPr>
              <a:t> R et al. SGO 2024 </a:t>
            </a:r>
          </a:p>
        </p:txBody>
      </p:sp>
      <p:sp>
        <p:nvSpPr>
          <p:cNvPr id="7" name="TextBox 6">
            <a:extLst>
              <a:ext uri="{FF2B5EF4-FFF2-40B4-BE49-F238E27FC236}">
                <a16:creationId xmlns:a16="http://schemas.microsoft.com/office/drawing/2014/main" id="{90049F32-75D4-16C8-DEC6-7273BA48CB40}"/>
              </a:ext>
            </a:extLst>
          </p:cNvPr>
          <p:cNvSpPr txBox="1"/>
          <p:nvPr/>
        </p:nvSpPr>
        <p:spPr>
          <a:xfrm>
            <a:off x="793371" y="4422895"/>
            <a:ext cx="10605259" cy="1240340"/>
          </a:xfrm>
          <a:prstGeom prst="rect">
            <a:avLst/>
          </a:prstGeom>
          <a:noFill/>
        </p:spPr>
        <p:txBody>
          <a:bodyPr wrap="square" rtlCol="0">
            <a:spAutoFit/>
          </a:bodyPr>
          <a:lstStyle/>
          <a:p>
            <a:pPr marL="456777" indent="-456777" defTabSz="1218072" fontAlgn="base">
              <a:spcBef>
                <a:spcPct val="0"/>
              </a:spcBef>
              <a:spcAft>
                <a:spcPct val="0"/>
              </a:spcAft>
              <a:buFont typeface="Arial" panose="020B0604020202020204" pitchFamily="34" charset="0"/>
              <a:buChar char="•"/>
            </a:pPr>
            <a:r>
              <a:rPr lang="en-US" sz="1865" dirty="0">
                <a:solidFill>
                  <a:srgbClr val="000000"/>
                </a:solidFill>
                <a:latin typeface="Arial" charset="0"/>
                <a:ea typeface="ＭＳ Ｐゴシック" charset="0"/>
              </a:rPr>
              <a:t>Trend towards favorable benefit in pembrolizumab with chemotherapy in both </a:t>
            </a:r>
            <a:r>
              <a:rPr lang="en-US" sz="1865" dirty="0" err="1">
                <a:solidFill>
                  <a:srgbClr val="000000"/>
                </a:solidFill>
                <a:latin typeface="Arial" charset="0"/>
                <a:ea typeface="ＭＳ Ｐゴシック" charset="0"/>
              </a:rPr>
              <a:t>dMMR</a:t>
            </a:r>
            <a:r>
              <a:rPr lang="en-US" sz="1865" dirty="0">
                <a:solidFill>
                  <a:srgbClr val="000000"/>
                </a:solidFill>
                <a:latin typeface="Arial" charset="0"/>
                <a:ea typeface="ＭＳ Ｐゴシック" charset="0"/>
              </a:rPr>
              <a:t> and </a:t>
            </a:r>
            <a:r>
              <a:rPr lang="en-US" sz="1865" dirty="0" err="1">
                <a:solidFill>
                  <a:srgbClr val="000000"/>
                </a:solidFill>
                <a:latin typeface="Arial" charset="0"/>
                <a:ea typeface="ＭＳ Ｐゴシック" charset="0"/>
              </a:rPr>
              <a:t>pMMR</a:t>
            </a:r>
            <a:r>
              <a:rPr lang="en-US" sz="1865" dirty="0">
                <a:solidFill>
                  <a:srgbClr val="000000"/>
                </a:solidFill>
                <a:latin typeface="Arial" charset="0"/>
                <a:ea typeface="ＭＳ Ｐゴシック" charset="0"/>
              </a:rPr>
              <a:t> endometrial cancers</a:t>
            </a:r>
          </a:p>
          <a:p>
            <a:pPr marL="456777" indent="-456777" defTabSz="1218072" fontAlgn="base">
              <a:spcBef>
                <a:spcPct val="0"/>
              </a:spcBef>
              <a:spcAft>
                <a:spcPct val="0"/>
              </a:spcAft>
              <a:buFont typeface="Arial" panose="020B0604020202020204" pitchFamily="34" charset="0"/>
              <a:buChar char="•"/>
            </a:pPr>
            <a:r>
              <a:rPr lang="en-US" sz="1865" dirty="0">
                <a:solidFill>
                  <a:srgbClr val="000000"/>
                </a:solidFill>
                <a:latin typeface="Arial" charset="0"/>
                <a:ea typeface="ＭＳ Ｐゴシック" charset="0"/>
              </a:rPr>
              <a:t>PFS improved regardless of PD-L1 status for both </a:t>
            </a:r>
            <a:r>
              <a:rPr lang="en-US" sz="1865" dirty="0" err="1">
                <a:solidFill>
                  <a:srgbClr val="000000"/>
                </a:solidFill>
                <a:latin typeface="Arial" charset="0"/>
                <a:ea typeface="ＭＳ Ｐゴシック" charset="0"/>
              </a:rPr>
              <a:t>dMMR</a:t>
            </a:r>
            <a:r>
              <a:rPr lang="en-US" sz="1865" dirty="0">
                <a:solidFill>
                  <a:srgbClr val="000000"/>
                </a:solidFill>
                <a:latin typeface="Arial" charset="0"/>
                <a:ea typeface="ＭＳ Ｐゴシック" charset="0"/>
              </a:rPr>
              <a:t> and </a:t>
            </a:r>
            <a:r>
              <a:rPr lang="en-US" sz="1865" dirty="0" err="1">
                <a:solidFill>
                  <a:srgbClr val="000000"/>
                </a:solidFill>
                <a:latin typeface="Arial" charset="0"/>
                <a:ea typeface="ＭＳ Ｐゴシック" charset="0"/>
              </a:rPr>
              <a:t>pMMR</a:t>
            </a:r>
            <a:endParaRPr lang="en-US" sz="1865" dirty="0">
              <a:solidFill>
                <a:srgbClr val="000000"/>
              </a:solidFill>
              <a:latin typeface="Arial" charset="0"/>
              <a:ea typeface="ＭＳ Ｐゴシック" charset="0"/>
            </a:endParaRPr>
          </a:p>
          <a:p>
            <a:pPr marL="456777" indent="-456777" defTabSz="1218072" fontAlgn="base">
              <a:spcBef>
                <a:spcPct val="0"/>
              </a:spcBef>
              <a:spcAft>
                <a:spcPct val="0"/>
              </a:spcAft>
              <a:buFont typeface="Arial" panose="020B0604020202020204" pitchFamily="34" charset="0"/>
              <a:buChar char="•"/>
            </a:pPr>
            <a:r>
              <a:rPr lang="en-US" sz="1865" dirty="0">
                <a:solidFill>
                  <a:srgbClr val="000000"/>
                </a:solidFill>
                <a:latin typeface="Arial" charset="0"/>
                <a:ea typeface="ＭＳ Ｐゴシック" charset="0"/>
              </a:rPr>
              <a:t>Current FDA approval for use of pembrolizumab + chemotherapy regardless of MMR status</a:t>
            </a:r>
          </a:p>
        </p:txBody>
      </p:sp>
      <p:sp>
        <p:nvSpPr>
          <p:cNvPr id="2" name="TextBox 1">
            <a:extLst>
              <a:ext uri="{FF2B5EF4-FFF2-40B4-BE49-F238E27FC236}">
                <a16:creationId xmlns:a16="http://schemas.microsoft.com/office/drawing/2014/main" id="{CAE477C6-5F92-C42B-A3E0-7D4F44BAE108}"/>
              </a:ext>
            </a:extLst>
          </p:cNvPr>
          <p:cNvSpPr txBox="1"/>
          <p:nvPr/>
        </p:nvSpPr>
        <p:spPr>
          <a:xfrm>
            <a:off x="240521" y="1229911"/>
            <a:ext cx="5227987" cy="584519"/>
          </a:xfrm>
          <a:prstGeom prst="rect">
            <a:avLst/>
          </a:prstGeom>
          <a:noFill/>
        </p:spPr>
        <p:txBody>
          <a:bodyPr wrap="square" rtlCol="0">
            <a:spAutoFit/>
          </a:bodyPr>
          <a:lstStyle/>
          <a:p>
            <a:pPr defTabSz="1218072" fontAlgn="base">
              <a:spcBef>
                <a:spcPct val="0"/>
              </a:spcBef>
              <a:spcAft>
                <a:spcPct val="0"/>
              </a:spcAft>
            </a:pPr>
            <a:endParaRPr lang="en-US" sz="1599" dirty="0">
              <a:solidFill>
                <a:srgbClr val="000000"/>
              </a:solidFill>
              <a:latin typeface="Arial" charset="0"/>
              <a:ea typeface="ＭＳ Ｐゴシック" charset="0"/>
            </a:endParaRPr>
          </a:p>
          <a:p>
            <a:pPr defTabSz="1218072" fontAlgn="base">
              <a:spcBef>
                <a:spcPct val="0"/>
              </a:spcBef>
              <a:spcAft>
                <a:spcPct val="0"/>
              </a:spcAft>
            </a:pPr>
            <a:endParaRPr lang="en-US" sz="1599" dirty="0">
              <a:solidFill>
                <a:srgbClr val="000000"/>
              </a:solidFill>
              <a:latin typeface="Arial" charset="0"/>
              <a:ea typeface="ＭＳ Ｐゴシック" charset="0"/>
            </a:endParaRPr>
          </a:p>
        </p:txBody>
      </p:sp>
      <p:pic>
        <p:nvPicPr>
          <p:cNvPr id="10" name="Content Placeholder 9">
            <a:extLst>
              <a:ext uri="{FF2B5EF4-FFF2-40B4-BE49-F238E27FC236}">
                <a16:creationId xmlns:a16="http://schemas.microsoft.com/office/drawing/2014/main" id="{2A4819F7-4886-7F34-34DE-3263313520A5}"/>
              </a:ext>
            </a:extLst>
          </p:cNvPr>
          <p:cNvPicPr>
            <a:picLocks noGrp="1" noChangeAspect="1"/>
          </p:cNvPicPr>
          <p:nvPr>
            <p:ph sz="half" idx="1"/>
          </p:nvPr>
        </p:nvPicPr>
        <p:blipFill rotWithShape="1">
          <a:blip r:embed="rId3"/>
          <a:srcRect l="3759"/>
          <a:stretch/>
        </p:blipFill>
        <p:spPr>
          <a:xfrm>
            <a:off x="5640" y="1820840"/>
            <a:ext cx="6014699" cy="2397853"/>
          </a:xfrm>
        </p:spPr>
      </p:pic>
      <p:pic>
        <p:nvPicPr>
          <p:cNvPr id="12" name="Picture 11">
            <a:extLst>
              <a:ext uri="{FF2B5EF4-FFF2-40B4-BE49-F238E27FC236}">
                <a16:creationId xmlns:a16="http://schemas.microsoft.com/office/drawing/2014/main" id="{194ED256-8C65-BBA3-47E4-4B72B2AE0D80}"/>
              </a:ext>
            </a:extLst>
          </p:cNvPr>
          <p:cNvPicPr>
            <a:picLocks noChangeAspect="1"/>
          </p:cNvPicPr>
          <p:nvPr/>
        </p:nvPicPr>
        <p:blipFill rotWithShape="1">
          <a:blip r:embed="rId4"/>
          <a:srcRect l="2274"/>
          <a:stretch/>
        </p:blipFill>
        <p:spPr>
          <a:xfrm>
            <a:off x="6020338" y="1867343"/>
            <a:ext cx="6162161" cy="2397853"/>
          </a:xfrm>
          <a:prstGeom prst="rect">
            <a:avLst/>
          </a:prstGeom>
        </p:spPr>
      </p:pic>
      <p:sp>
        <p:nvSpPr>
          <p:cNvPr id="13" name="TextBox 12">
            <a:extLst>
              <a:ext uri="{FF2B5EF4-FFF2-40B4-BE49-F238E27FC236}">
                <a16:creationId xmlns:a16="http://schemas.microsoft.com/office/drawing/2014/main" id="{EF22B4DA-9684-5396-517B-62B2F2638362}"/>
              </a:ext>
            </a:extLst>
          </p:cNvPr>
          <p:cNvSpPr txBox="1"/>
          <p:nvPr/>
        </p:nvSpPr>
        <p:spPr>
          <a:xfrm>
            <a:off x="645211" y="1207634"/>
            <a:ext cx="5232523" cy="604974"/>
          </a:xfrm>
          <a:prstGeom prst="rect">
            <a:avLst/>
          </a:prstGeom>
          <a:noFill/>
        </p:spPr>
        <p:txBody>
          <a:bodyPr wrap="none" rtlCol="0">
            <a:spAutoFit/>
          </a:bodyPr>
          <a:lstStyle/>
          <a:p>
            <a:pPr defTabSz="1218072" fontAlgn="base">
              <a:spcBef>
                <a:spcPct val="0"/>
              </a:spcBef>
              <a:spcAft>
                <a:spcPct val="0"/>
              </a:spcAft>
            </a:pPr>
            <a:r>
              <a:rPr lang="en-US" sz="1732" b="1" dirty="0" err="1">
                <a:solidFill>
                  <a:srgbClr val="000000"/>
                </a:solidFill>
                <a:latin typeface="Arial" charset="0"/>
                <a:ea typeface="ＭＳ Ｐゴシック" charset="0"/>
              </a:rPr>
              <a:t>dMMR</a:t>
            </a:r>
            <a:r>
              <a:rPr lang="en-US" sz="1732" b="1" dirty="0">
                <a:solidFill>
                  <a:srgbClr val="000000"/>
                </a:solidFill>
                <a:latin typeface="Arial" charset="0"/>
                <a:ea typeface="ＭＳ Ｐゴシック" charset="0"/>
              </a:rPr>
              <a:t>: Favorable trend in OS with </a:t>
            </a:r>
            <a:r>
              <a:rPr lang="en-US" sz="1732" b="1" dirty="0" err="1">
                <a:solidFill>
                  <a:srgbClr val="000000"/>
                </a:solidFill>
                <a:latin typeface="Arial" charset="0"/>
                <a:ea typeface="ＭＳ Ｐゴシック" charset="0"/>
              </a:rPr>
              <a:t>Pembro</a:t>
            </a:r>
            <a:r>
              <a:rPr lang="en-US" sz="1732" b="1" dirty="0">
                <a:solidFill>
                  <a:srgbClr val="000000"/>
                </a:solidFill>
                <a:latin typeface="Arial" charset="0"/>
                <a:ea typeface="ＭＳ Ｐゴシック" charset="0"/>
              </a:rPr>
              <a:t> + CT</a:t>
            </a:r>
          </a:p>
          <a:p>
            <a:pPr defTabSz="1218072" fontAlgn="base">
              <a:spcBef>
                <a:spcPct val="0"/>
              </a:spcBef>
              <a:spcAft>
                <a:spcPct val="0"/>
              </a:spcAft>
            </a:pPr>
            <a:r>
              <a:rPr lang="en-US" sz="1599" dirty="0">
                <a:solidFill>
                  <a:srgbClr val="000000"/>
                </a:solidFill>
                <a:latin typeface="Arial" charset="0"/>
                <a:ea typeface="ＭＳ Ｐゴシック" charset="0"/>
              </a:rPr>
              <a:t>OS Data Immature at IA (18% information fraction)</a:t>
            </a:r>
          </a:p>
        </p:txBody>
      </p:sp>
      <p:sp>
        <p:nvSpPr>
          <p:cNvPr id="14" name="TextBox 13">
            <a:extLst>
              <a:ext uri="{FF2B5EF4-FFF2-40B4-BE49-F238E27FC236}">
                <a16:creationId xmlns:a16="http://schemas.microsoft.com/office/drawing/2014/main" id="{7912528D-632B-F9BC-27E8-B4034E1A5970}"/>
              </a:ext>
            </a:extLst>
          </p:cNvPr>
          <p:cNvSpPr txBox="1"/>
          <p:nvPr/>
        </p:nvSpPr>
        <p:spPr>
          <a:xfrm>
            <a:off x="6638277" y="1208608"/>
            <a:ext cx="5232523" cy="604974"/>
          </a:xfrm>
          <a:prstGeom prst="rect">
            <a:avLst/>
          </a:prstGeom>
          <a:noFill/>
        </p:spPr>
        <p:txBody>
          <a:bodyPr wrap="none" rtlCol="0">
            <a:spAutoFit/>
          </a:bodyPr>
          <a:lstStyle/>
          <a:p>
            <a:pPr defTabSz="1218072" fontAlgn="base">
              <a:spcBef>
                <a:spcPct val="0"/>
              </a:spcBef>
              <a:spcAft>
                <a:spcPct val="0"/>
              </a:spcAft>
            </a:pPr>
            <a:r>
              <a:rPr lang="en-US" sz="1732" b="1" dirty="0" err="1">
                <a:solidFill>
                  <a:srgbClr val="000000"/>
                </a:solidFill>
                <a:latin typeface="Arial" charset="0"/>
                <a:ea typeface="ＭＳ Ｐゴシック" charset="0"/>
              </a:rPr>
              <a:t>pMMR</a:t>
            </a:r>
            <a:r>
              <a:rPr lang="en-US" sz="1732" b="1" dirty="0">
                <a:solidFill>
                  <a:srgbClr val="000000"/>
                </a:solidFill>
                <a:latin typeface="Arial" charset="0"/>
                <a:ea typeface="ＭＳ Ｐゴシック" charset="0"/>
              </a:rPr>
              <a:t>: Favorable trend in OS with </a:t>
            </a:r>
            <a:r>
              <a:rPr lang="en-US" sz="1732" b="1" dirty="0" err="1">
                <a:solidFill>
                  <a:srgbClr val="000000"/>
                </a:solidFill>
                <a:latin typeface="Arial" charset="0"/>
                <a:ea typeface="ＭＳ Ｐゴシック" charset="0"/>
              </a:rPr>
              <a:t>Pembro</a:t>
            </a:r>
            <a:r>
              <a:rPr lang="en-US" sz="1732" b="1" dirty="0">
                <a:solidFill>
                  <a:srgbClr val="000000"/>
                </a:solidFill>
                <a:latin typeface="Arial" charset="0"/>
                <a:ea typeface="ＭＳ Ｐゴシック" charset="0"/>
              </a:rPr>
              <a:t> + CT</a:t>
            </a:r>
          </a:p>
          <a:p>
            <a:pPr defTabSz="1218072" fontAlgn="base">
              <a:spcBef>
                <a:spcPct val="0"/>
              </a:spcBef>
              <a:spcAft>
                <a:spcPct val="0"/>
              </a:spcAft>
            </a:pPr>
            <a:r>
              <a:rPr lang="en-US" sz="1599" dirty="0">
                <a:solidFill>
                  <a:srgbClr val="000000"/>
                </a:solidFill>
                <a:latin typeface="Arial" charset="0"/>
                <a:ea typeface="ＭＳ Ｐゴシック" charset="0"/>
              </a:rPr>
              <a:t>OS Data immature at IA (27.2% information fraction</a:t>
            </a:r>
            <a:r>
              <a:rPr lang="en-US" sz="1599" b="1" dirty="0">
                <a:solidFill>
                  <a:srgbClr val="000000"/>
                </a:solidFill>
                <a:latin typeface="Arial" charset="0"/>
                <a:ea typeface="ＭＳ Ｐゴシック" charset="0"/>
              </a:rPr>
              <a:t>)</a:t>
            </a:r>
          </a:p>
        </p:txBody>
      </p:sp>
    </p:spTree>
    <p:extLst>
      <p:ext uri="{BB962C8B-B14F-4D97-AF65-F5344CB8AC3E}">
        <p14:creationId xmlns:p14="http://schemas.microsoft.com/office/powerpoint/2010/main" val="82942880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14837-5F49-13BD-1DBF-1C482C6188F2}"/>
              </a:ext>
            </a:extLst>
          </p:cNvPr>
          <p:cNvSpPr>
            <a:spLocks noGrp="1"/>
          </p:cNvSpPr>
          <p:nvPr>
            <p:ph type="title"/>
          </p:nvPr>
        </p:nvSpPr>
        <p:spPr>
          <a:xfrm>
            <a:off x="843065" y="367960"/>
            <a:ext cx="11058639" cy="1324336"/>
          </a:xfrm>
        </p:spPr>
        <p:txBody>
          <a:bodyPr>
            <a:normAutofit fontScale="90000"/>
          </a:bodyPr>
          <a:lstStyle/>
          <a:p>
            <a:r>
              <a:rPr lang="en-US" dirty="0">
                <a:latin typeface="+mn-lt"/>
              </a:rPr>
              <a:t>Summary on ADCs in Ovarian Cancer</a:t>
            </a:r>
            <a:br>
              <a:rPr lang="en-US" dirty="0">
                <a:latin typeface="+mn-lt"/>
              </a:rPr>
            </a:br>
            <a:endParaRPr lang="en-US" dirty="0">
              <a:latin typeface="+mn-lt"/>
            </a:endParaRPr>
          </a:p>
        </p:txBody>
      </p:sp>
      <p:sp>
        <p:nvSpPr>
          <p:cNvPr id="6" name="TextBox 5">
            <a:extLst>
              <a:ext uri="{FF2B5EF4-FFF2-40B4-BE49-F238E27FC236}">
                <a16:creationId xmlns:a16="http://schemas.microsoft.com/office/drawing/2014/main" id="{E6744630-F159-921E-B043-AA6922B40314}"/>
              </a:ext>
            </a:extLst>
          </p:cNvPr>
          <p:cNvSpPr txBox="1"/>
          <p:nvPr/>
        </p:nvSpPr>
        <p:spPr>
          <a:xfrm>
            <a:off x="937514" y="1421954"/>
            <a:ext cx="10869738" cy="4151393"/>
          </a:xfrm>
          <a:prstGeom prst="rect">
            <a:avLst/>
          </a:prstGeom>
          <a:noFill/>
        </p:spPr>
        <p:txBody>
          <a:bodyPr wrap="square">
            <a:spAutoFit/>
          </a:bodyPr>
          <a:lstStyle/>
          <a:p>
            <a:pPr marL="380287" indent="-380287" defTabSz="1216916" fontAlgn="base">
              <a:spcBef>
                <a:spcPts val="799"/>
              </a:spcBef>
              <a:spcAft>
                <a:spcPct val="0"/>
              </a:spcAft>
              <a:buFont typeface="Arial" panose="020B0604020202020204" pitchFamily="34" charset="0"/>
              <a:buChar char="•"/>
              <a:defRPr/>
            </a:pPr>
            <a:r>
              <a:rPr lang="en-US" sz="2797" dirty="0" err="1">
                <a:solidFill>
                  <a:srgbClr val="000000">
                    <a:lumMod val="65000"/>
                    <a:lumOff val="35000"/>
                  </a:srgbClr>
                </a:solidFill>
                <a:latin typeface="Arial" panose="020B0604020202020204" pitchFamily="34" charset="0"/>
                <a:ea typeface="ＭＳ Ｐゴシック" panose="020B0600070205080204" pitchFamily="34" charset="-128"/>
                <a:cs typeface="Arial" panose="020B0604020202020204" pitchFamily="34" charset="0"/>
              </a:rPr>
              <a:t>Mirvetuxiamb</a:t>
            </a:r>
            <a:r>
              <a:rPr lang="en-US" sz="2797" dirty="0">
                <a:solidFill>
                  <a:srgbClr val="000000">
                    <a:lumMod val="65000"/>
                    <a:lumOff val="35000"/>
                  </a:srgbClr>
                </a:solidFill>
                <a:latin typeface="Arial" panose="020B0604020202020204" pitchFamily="34" charset="0"/>
                <a:ea typeface="ＭＳ Ｐゴシック" panose="020B0600070205080204" pitchFamily="34" charset="-128"/>
                <a:cs typeface="Arial" panose="020B0604020202020204" pitchFamily="34" charset="0"/>
              </a:rPr>
              <a:t> is first ADCs approved in </a:t>
            </a:r>
            <a:r>
              <a:rPr lang="en-US" sz="2797" i="1" dirty="0">
                <a:solidFill>
                  <a:srgbClr val="000000">
                    <a:lumMod val="65000"/>
                    <a:lumOff val="35000"/>
                  </a:srgbClr>
                </a:solidFill>
                <a:latin typeface="Arial" panose="020B0604020202020204" pitchFamily="34" charset="0"/>
                <a:ea typeface="ＭＳ Ｐゴシック" panose="020B0600070205080204" pitchFamily="34" charset="-128"/>
                <a:cs typeface="Arial" panose="020B0604020202020204" pitchFamily="34" charset="0"/>
              </a:rPr>
              <a:t>ovarian </a:t>
            </a:r>
            <a:r>
              <a:rPr lang="en-US" sz="2797" dirty="0">
                <a:solidFill>
                  <a:srgbClr val="000000">
                    <a:lumMod val="65000"/>
                    <a:lumOff val="35000"/>
                  </a:srgbClr>
                </a:solidFill>
                <a:latin typeface="Arial" panose="020B0604020202020204" pitchFamily="34" charset="0"/>
                <a:ea typeface="ＭＳ Ｐゴシック" panose="020B0600070205080204" pitchFamily="34" charset="-128"/>
                <a:cs typeface="Arial" panose="020B0604020202020204" pitchFamily="34" charset="0"/>
              </a:rPr>
              <a:t>cancer.</a:t>
            </a:r>
          </a:p>
          <a:p>
            <a:pPr marL="380287" indent="-380287" defTabSz="1216916" fontAlgn="base">
              <a:spcBef>
                <a:spcPts val="799"/>
              </a:spcBef>
              <a:spcAft>
                <a:spcPct val="0"/>
              </a:spcAft>
              <a:buFont typeface="Arial" panose="020B0604020202020204" pitchFamily="34" charset="0"/>
              <a:buChar char="•"/>
              <a:defRPr/>
            </a:pPr>
            <a:r>
              <a:rPr lang="en-US" sz="2797" i="1" dirty="0">
                <a:solidFill>
                  <a:srgbClr val="000000">
                    <a:lumMod val="65000"/>
                    <a:lumOff val="35000"/>
                  </a:srgbClr>
                </a:solidFill>
                <a:latin typeface="Arial" panose="020B0604020202020204" pitchFamily="34" charset="0"/>
                <a:ea typeface="ＭＳ Ｐゴシック" panose="020B0600070205080204" pitchFamily="34" charset="-128"/>
                <a:cs typeface="Arial" panose="020B0604020202020204" pitchFamily="34" charset="0"/>
              </a:rPr>
              <a:t>FOLR1</a:t>
            </a:r>
            <a:r>
              <a:rPr lang="en-US" sz="2797" dirty="0">
                <a:solidFill>
                  <a:srgbClr val="000000">
                    <a:lumMod val="65000"/>
                    <a:lumOff val="35000"/>
                  </a:srgbClr>
                </a:solidFill>
                <a:latin typeface="Arial" panose="020B0604020202020204" pitchFamily="34" charset="0"/>
                <a:ea typeface="ＭＳ Ｐゴシック" panose="020B0600070205080204" pitchFamily="34" charset="-128"/>
                <a:cs typeface="Arial" panose="020B0604020202020204" pitchFamily="34" charset="0"/>
              </a:rPr>
              <a:t> and </a:t>
            </a:r>
            <a:r>
              <a:rPr lang="en-US" sz="2797" i="1" dirty="0">
                <a:solidFill>
                  <a:srgbClr val="000000">
                    <a:lumMod val="65000"/>
                    <a:lumOff val="35000"/>
                  </a:srgbClr>
                </a:solidFill>
                <a:latin typeface="Arial" panose="020B0604020202020204" pitchFamily="34" charset="0"/>
                <a:ea typeface="ＭＳ Ｐゴシック" panose="020B0600070205080204" pitchFamily="34" charset="-128"/>
                <a:cs typeface="Arial" panose="020B0604020202020204" pitchFamily="34" charset="0"/>
              </a:rPr>
              <a:t>HER2</a:t>
            </a:r>
            <a:r>
              <a:rPr lang="en-US" sz="2797" dirty="0">
                <a:solidFill>
                  <a:srgbClr val="000000">
                    <a:lumMod val="65000"/>
                    <a:lumOff val="35000"/>
                  </a:srgbClr>
                </a:solidFill>
                <a:latin typeface="Arial" panose="020B0604020202020204" pitchFamily="34" charset="0"/>
                <a:ea typeface="ＭＳ Ｐゴシック" panose="020B0600070205080204" pitchFamily="34" charset="-128"/>
                <a:cs typeface="Arial" panose="020B0604020202020204" pitchFamily="34" charset="0"/>
              </a:rPr>
              <a:t> testing required for MIRV and </a:t>
            </a:r>
            <a:r>
              <a:rPr lang="en-US" sz="2797" dirty="0" err="1">
                <a:solidFill>
                  <a:srgbClr val="000000">
                    <a:lumMod val="65000"/>
                    <a:lumOff val="35000"/>
                  </a:srgbClr>
                </a:solidFill>
                <a:latin typeface="Arial" panose="020B0604020202020204" pitchFamily="34" charset="0"/>
                <a:ea typeface="ＭＳ Ｐゴシック" panose="020B0600070205080204" pitchFamily="34" charset="-128"/>
                <a:cs typeface="Arial" panose="020B0604020202020204" pitchFamily="34" charset="0"/>
              </a:rPr>
              <a:t>TDXd</a:t>
            </a:r>
            <a:r>
              <a:rPr lang="en-US" sz="2797" dirty="0">
                <a:solidFill>
                  <a:srgbClr val="000000">
                    <a:lumMod val="65000"/>
                    <a:lumOff val="35000"/>
                  </a:srgbClr>
                </a:solidFill>
                <a:latin typeface="Arial" panose="020B0604020202020204" pitchFamily="34" charset="0"/>
                <a:ea typeface="ＭＳ Ｐゴシック" panose="020B0600070205080204" pitchFamily="34" charset="-128"/>
                <a:cs typeface="Arial" panose="020B0604020202020204" pitchFamily="34" charset="0"/>
              </a:rPr>
              <a:t>.</a:t>
            </a:r>
          </a:p>
          <a:p>
            <a:pPr marL="380287" indent="-380287" defTabSz="1216916" fontAlgn="base">
              <a:spcBef>
                <a:spcPts val="799"/>
              </a:spcBef>
              <a:spcAft>
                <a:spcPct val="0"/>
              </a:spcAft>
              <a:buFont typeface="Arial" panose="020B0604020202020204" pitchFamily="34" charset="0"/>
              <a:buChar char="•"/>
              <a:defRPr/>
            </a:pPr>
            <a:r>
              <a:rPr lang="en-US" sz="2797" dirty="0">
                <a:solidFill>
                  <a:srgbClr val="000000">
                    <a:lumMod val="65000"/>
                    <a:lumOff val="35000"/>
                  </a:srgbClr>
                </a:solidFill>
                <a:latin typeface="Arial" panose="020B0604020202020204" pitchFamily="34" charset="0"/>
                <a:ea typeface="ＭＳ Ｐゴシック" panose="020B0600070205080204" pitchFamily="34" charset="-128"/>
                <a:cs typeface="Arial" panose="020B0604020202020204" pitchFamily="34" charset="0"/>
              </a:rPr>
              <a:t>New adverse events are </a:t>
            </a:r>
            <a:r>
              <a:rPr lang="en-US" sz="2797" i="1" dirty="0">
                <a:solidFill>
                  <a:srgbClr val="000000">
                    <a:lumMod val="65000"/>
                    <a:lumOff val="35000"/>
                  </a:srgbClr>
                </a:solidFill>
                <a:latin typeface="Arial" panose="020B0604020202020204" pitchFamily="34" charset="0"/>
                <a:ea typeface="ＭＳ Ｐゴシック" panose="020B0600070205080204" pitchFamily="34" charset="-128"/>
                <a:cs typeface="Arial" panose="020B0604020202020204" pitchFamily="34" charset="0"/>
              </a:rPr>
              <a:t>ocular</a:t>
            </a:r>
            <a:r>
              <a:rPr lang="en-US" sz="2797" dirty="0">
                <a:solidFill>
                  <a:srgbClr val="000000">
                    <a:lumMod val="65000"/>
                    <a:lumOff val="35000"/>
                  </a:srgbClr>
                </a:solidFill>
                <a:latin typeface="Arial" panose="020B0604020202020204" pitchFamily="34" charset="0"/>
                <a:ea typeface="ＭＳ Ｐゴシック" panose="020B0600070205080204" pitchFamily="34" charset="-128"/>
                <a:cs typeface="Arial" panose="020B0604020202020204" pitchFamily="34" charset="0"/>
              </a:rPr>
              <a:t> and </a:t>
            </a:r>
            <a:r>
              <a:rPr lang="en-US" sz="2797" i="1" dirty="0">
                <a:solidFill>
                  <a:srgbClr val="000000">
                    <a:lumMod val="65000"/>
                    <a:lumOff val="35000"/>
                  </a:srgbClr>
                </a:solidFill>
                <a:latin typeface="Arial" panose="020B0604020202020204" pitchFamily="34" charset="0"/>
                <a:ea typeface="ＭＳ Ｐゴシック" panose="020B0600070205080204" pitchFamily="34" charset="-128"/>
                <a:cs typeface="Arial" panose="020B0604020202020204" pitchFamily="34" charset="0"/>
              </a:rPr>
              <a:t>pulmonary</a:t>
            </a:r>
            <a:r>
              <a:rPr lang="en-US" sz="2797" dirty="0">
                <a:solidFill>
                  <a:srgbClr val="000000">
                    <a:lumMod val="65000"/>
                    <a:lumOff val="35000"/>
                  </a:srgbClr>
                </a:solidFill>
                <a:latin typeface="Arial" panose="020B0604020202020204" pitchFamily="34" charset="0"/>
                <a:ea typeface="ＭＳ Ｐゴシック" panose="020B0600070205080204" pitchFamily="34" charset="-128"/>
                <a:cs typeface="Arial" panose="020B0604020202020204" pitchFamily="34" charset="0"/>
              </a:rPr>
              <a:t> toxicities.</a:t>
            </a:r>
          </a:p>
          <a:p>
            <a:pPr marL="380287" indent="-380287" defTabSz="1216916" fontAlgn="base">
              <a:spcBef>
                <a:spcPts val="799"/>
              </a:spcBef>
              <a:spcAft>
                <a:spcPct val="0"/>
              </a:spcAft>
              <a:buFont typeface="Arial" panose="020B0604020202020204" pitchFamily="34" charset="0"/>
              <a:buChar char="•"/>
              <a:defRPr/>
            </a:pPr>
            <a:r>
              <a:rPr lang="en-US" sz="2797" i="1" dirty="0">
                <a:solidFill>
                  <a:srgbClr val="000000">
                    <a:lumMod val="65000"/>
                    <a:lumOff val="35000"/>
                  </a:srgbClr>
                </a:solidFill>
                <a:latin typeface="Arial" panose="020B0604020202020204" pitchFamily="34" charset="0"/>
                <a:ea typeface="ＭＳ Ｐゴシック" panose="020B0600070205080204" pitchFamily="34" charset="-128"/>
                <a:cs typeface="Arial" panose="020B0604020202020204" pitchFamily="34" charset="0"/>
              </a:rPr>
              <a:t>Mitigation</a:t>
            </a:r>
            <a:r>
              <a:rPr lang="en-US" sz="2797" dirty="0">
                <a:solidFill>
                  <a:srgbClr val="000000">
                    <a:lumMod val="65000"/>
                    <a:lumOff val="35000"/>
                  </a:srgbClr>
                </a:solidFill>
                <a:latin typeface="Arial" panose="020B0604020202020204" pitchFamily="34" charset="0"/>
                <a:ea typeface="ＭＳ Ｐゴシック" panose="020B0600070205080204" pitchFamily="34" charset="-128"/>
                <a:cs typeface="Arial" panose="020B0604020202020204" pitchFamily="34" charset="0"/>
              </a:rPr>
              <a:t> strategies minimize ocular toxicities.</a:t>
            </a:r>
          </a:p>
          <a:p>
            <a:pPr marL="380287" indent="-380287" defTabSz="1216916" fontAlgn="base">
              <a:spcBef>
                <a:spcPts val="799"/>
              </a:spcBef>
              <a:spcAft>
                <a:spcPct val="0"/>
              </a:spcAft>
              <a:buFont typeface="Arial" panose="020B0604020202020204" pitchFamily="34" charset="0"/>
              <a:buChar char="•"/>
              <a:defRPr/>
            </a:pPr>
            <a:r>
              <a:rPr lang="en-US" sz="2797" dirty="0">
                <a:solidFill>
                  <a:srgbClr val="000000">
                    <a:lumMod val="65000"/>
                    <a:lumOff val="35000"/>
                  </a:srgbClr>
                </a:solidFill>
                <a:latin typeface="Arial" panose="020B0604020202020204" pitchFamily="34" charset="0"/>
                <a:ea typeface="ＭＳ Ｐゴシック" panose="020B0600070205080204" pitchFamily="34" charset="-128"/>
                <a:cs typeface="Arial" panose="020B0604020202020204" pitchFamily="34" charset="0"/>
              </a:rPr>
              <a:t>Target </a:t>
            </a:r>
            <a:r>
              <a:rPr lang="en-US" sz="2797" i="1" dirty="0">
                <a:solidFill>
                  <a:srgbClr val="000000">
                    <a:lumMod val="65000"/>
                    <a:lumOff val="35000"/>
                  </a:srgbClr>
                </a:solidFill>
                <a:latin typeface="Arial" panose="020B0604020202020204" pitchFamily="34" charset="0"/>
                <a:ea typeface="ＭＳ Ｐゴシック" panose="020B0600070205080204" pitchFamily="34" charset="-128"/>
                <a:cs typeface="Arial" panose="020B0604020202020204" pitchFamily="34" charset="0"/>
              </a:rPr>
              <a:t>expression in normal tissues </a:t>
            </a:r>
            <a:r>
              <a:rPr lang="en-US" sz="2797" dirty="0">
                <a:solidFill>
                  <a:srgbClr val="000000">
                    <a:lumMod val="65000"/>
                    <a:lumOff val="35000"/>
                  </a:srgbClr>
                </a:solidFill>
                <a:latin typeface="Arial" panose="020B0604020202020204" pitchFamily="34" charset="0"/>
                <a:ea typeface="ＭＳ Ｐゴシック" panose="020B0600070205080204" pitchFamily="34" charset="-128"/>
                <a:cs typeface="Arial" panose="020B0604020202020204" pitchFamily="34" charset="0"/>
              </a:rPr>
              <a:t>determines toxicities.</a:t>
            </a:r>
          </a:p>
          <a:p>
            <a:pPr marL="380287" indent="-380287" defTabSz="1216916" fontAlgn="base">
              <a:spcBef>
                <a:spcPts val="799"/>
              </a:spcBef>
              <a:spcAft>
                <a:spcPct val="0"/>
              </a:spcAft>
              <a:buFont typeface="Arial" panose="020B0604020202020204" pitchFamily="34" charset="0"/>
              <a:buChar char="•"/>
              <a:defRPr/>
            </a:pPr>
            <a:r>
              <a:rPr lang="en-US" sz="2797" i="1" dirty="0">
                <a:solidFill>
                  <a:srgbClr val="000000">
                    <a:lumMod val="65000"/>
                    <a:lumOff val="35000"/>
                  </a:srgbClr>
                </a:solidFill>
                <a:latin typeface="Arial" panose="020B0604020202020204" pitchFamily="34" charset="0"/>
                <a:ea typeface="ＭＳ Ｐゴシック" panose="020B0600070205080204" pitchFamily="34" charset="-128"/>
                <a:cs typeface="Arial" panose="020B0604020202020204" pitchFamily="34" charset="0"/>
              </a:rPr>
              <a:t>Claudin 6</a:t>
            </a:r>
            <a:r>
              <a:rPr lang="en-US" sz="2797" dirty="0">
                <a:solidFill>
                  <a:srgbClr val="000000">
                    <a:lumMod val="65000"/>
                    <a:lumOff val="35000"/>
                  </a:srgbClr>
                </a:solidFill>
                <a:latin typeface="Arial" panose="020B0604020202020204" pitchFamily="34" charset="0"/>
                <a:ea typeface="ＭＳ Ｐゴシック" panose="020B0600070205080204" pitchFamily="34" charset="-128"/>
                <a:cs typeface="Arial" panose="020B0604020202020204" pitchFamily="34" charset="0"/>
              </a:rPr>
              <a:t> novel target with no expression in normal tissues.</a:t>
            </a:r>
          </a:p>
          <a:p>
            <a:pPr marL="380287" indent="-380287" defTabSz="1216916" fontAlgn="base">
              <a:spcBef>
                <a:spcPts val="799"/>
              </a:spcBef>
              <a:spcAft>
                <a:spcPct val="0"/>
              </a:spcAft>
              <a:buFont typeface="Arial" panose="020B0604020202020204" pitchFamily="34" charset="0"/>
              <a:buChar char="•"/>
              <a:defRPr/>
            </a:pPr>
            <a:r>
              <a:rPr lang="en-US" sz="2797" dirty="0">
                <a:solidFill>
                  <a:srgbClr val="000000">
                    <a:lumMod val="65000"/>
                    <a:lumOff val="35000"/>
                  </a:srgbClr>
                </a:solidFill>
                <a:latin typeface="Arial" panose="020B0604020202020204" pitchFamily="34" charset="0"/>
                <a:ea typeface="ＭＳ Ｐゴシック" panose="020B0600070205080204" pitchFamily="34" charset="-128"/>
                <a:cs typeface="Arial" panose="020B0604020202020204" pitchFamily="34" charset="0"/>
              </a:rPr>
              <a:t>At this point, the identification of clinically actionable biomarkers in the space of ADCs remains a top </a:t>
            </a:r>
            <a:r>
              <a:rPr lang="en-US" sz="2797">
                <a:solidFill>
                  <a:srgbClr val="000000">
                    <a:lumMod val="65000"/>
                    <a:lumOff val="35000"/>
                  </a:srgbClr>
                </a:solidFill>
                <a:latin typeface="Arial" panose="020B0604020202020204" pitchFamily="34" charset="0"/>
                <a:ea typeface="ＭＳ Ｐゴシック" panose="020B0600070205080204" pitchFamily="34" charset="-128"/>
                <a:cs typeface="Arial" panose="020B0604020202020204" pitchFamily="34" charset="0"/>
              </a:rPr>
              <a:t>research priority.</a:t>
            </a:r>
            <a:endParaRPr lang="en-US" sz="2797" dirty="0">
              <a:solidFill>
                <a:srgbClr val="000000">
                  <a:lumMod val="65000"/>
                  <a:lumOff val="35000"/>
                </a:srgbClr>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CC058B76-D2AB-A5EF-ABBD-ED75546A41DD}"/>
              </a:ext>
            </a:extLst>
          </p:cNvPr>
          <p:cNvPicPr>
            <a:picLocks noChangeAspect="1"/>
          </p:cNvPicPr>
          <p:nvPr/>
        </p:nvPicPr>
        <p:blipFill>
          <a:blip r:embed="rId2"/>
          <a:stretch>
            <a:fillRect/>
          </a:stretch>
        </p:blipFill>
        <p:spPr>
          <a:xfrm>
            <a:off x="7750727" y="6002656"/>
            <a:ext cx="4364858" cy="777996"/>
          </a:xfrm>
          <a:prstGeom prst="rect">
            <a:avLst/>
          </a:prstGeom>
        </p:spPr>
      </p:pic>
    </p:spTree>
    <p:extLst>
      <p:ext uri="{BB962C8B-B14F-4D97-AF65-F5344CB8AC3E}">
        <p14:creationId xmlns:p14="http://schemas.microsoft.com/office/powerpoint/2010/main" val="164482590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 y="1282"/>
            <a:ext cx="12191979" cy="6856717"/>
          </a:xfrm>
          <a:prstGeom prst="rect">
            <a:avLst/>
          </a:prstGeom>
        </p:spPr>
      </p:pic>
      <p:sp>
        <p:nvSpPr>
          <p:cNvPr id="3" name="object 3"/>
          <p:cNvSpPr txBox="1"/>
          <p:nvPr/>
        </p:nvSpPr>
        <p:spPr>
          <a:xfrm>
            <a:off x="2202346" y="5261393"/>
            <a:ext cx="7787640" cy="1371600"/>
          </a:xfrm>
          <a:prstGeom prst="rect">
            <a:avLst/>
          </a:prstGeom>
        </p:spPr>
        <p:txBody>
          <a:bodyPr vert="horz" wrap="square" lIns="0" tIns="12700" rIns="0" bIns="0" rtlCol="0">
            <a:spAutoFit/>
          </a:bodyPr>
          <a:lstStyle/>
          <a:p>
            <a:pPr marL="0" marR="0" lvl="0" indent="0" algn="ctr" defTabSz="914400" eaLnBrk="1" fontAlgn="auto" latinLnBrk="0" hangingPunct="1">
              <a:lnSpc>
                <a:spcPct val="100000"/>
              </a:lnSpc>
              <a:spcBef>
                <a:spcPts val="100"/>
              </a:spcBef>
              <a:spcAft>
                <a:spcPts val="0"/>
              </a:spcAft>
              <a:buClrTx/>
              <a:buSzTx/>
              <a:buFontTx/>
              <a:buNone/>
              <a:tabLst/>
              <a:defRPr/>
            </a:pPr>
            <a:r>
              <a:rPr kumimoji="0" sz="2800" b="1" i="0" u="none" strike="noStrike" kern="0" cap="none" spc="0" normalizeH="0" baseline="0" noProof="0" dirty="0">
                <a:ln>
                  <a:noFill/>
                </a:ln>
                <a:solidFill>
                  <a:srgbClr val="FFFFFF"/>
                </a:solidFill>
                <a:effectLst/>
                <a:uLnTx/>
                <a:uFillTx/>
                <a:latin typeface="Times New Roman"/>
                <a:cs typeface="Times New Roman"/>
              </a:rPr>
              <a:t>Krishnansu</a:t>
            </a:r>
            <a:r>
              <a:rPr kumimoji="0" sz="2800" b="1" i="0" u="none" strike="noStrike" kern="0" cap="none" spc="-90" normalizeH="0" baseline="0" noProof="0" dirty="0">
                <a:ln>
                  <a:noFill/>
                </a:ln>
                <a:solidFill>
                  <a:srgbClr val="FFFFFF"/>
                </a:solidFill>
                <a:effectLst/>
                <a:uLnTx/>
                <a:uFillTx/>
                <a:latin typeface="Times New Roman"/>
                <a:cs typeface="Times New Roman"/>
              </a:rPr>
              <a:t> </a:t>
            </a:r>
            <a:r>
              <a:rPr kumimoji="0" sz="2800" b="1" i="0" u="none" strike="noStrike" kern="0" cap="none" spc="0" normalizeH="0" baseline="0" noProof="0" dirty="0">
                <a:ln>
                  <a:noFill/>
                </a:ln>
                <a:solidFill>
                  <a:srgbClr val="FFFFFF"/>
                </a:solidFill>
                <a:effectLst/>
                <a:uLnTx/>
                <a:uFillTx/>
                <a:latin typeface="Times New Roman"/>
                <a:cs typeface="Times New Roman"/>
              </a:rPr>
              <a:t>S.</a:t>
            </a:r>
            <a:r>
              <a:rPr kumimoji="0" sz="2800" b="1" i="0" u="none" strike="noStrike" kern="0" cap="none" spc="-130" normalizeH="0" baseline="0" noProof="0" dirty="0">
                <a:ln>
                  <a:noFill/>
                </a:ln>
                <a:solidFill>
                  <a:srgbClr val="FFFFFF"/>
                </a:solidFill>
                <a:effectLst/>
                <a:uLnTx/>
                <a:uFillTx/>
                <a:latin typeface="Times New Roman"/>
                <a:cs typeface="Times New Roman"/>
              </a:rPr>
              <a:t> </a:t>
            </a:r>
            <a:r>
              <a:rPr kumimoji="0" sz="2800" b="1" i="0" u="none" strike="noStrike" kern="0" cap="none" spc="-25" normalizeH="0" baseline="0" noProof="0" dirty="0">
                <a:ln>
                  <a:noFill/>
                </a:ln>
                <a:solidFill>
                  <a:srgbClr val="FFFFFF"/>
                </a:solidFill>
                <a:effectLst/>
                <a:uLnTx/>
                <a:uFillTx/>
                <a:latin typeface="Times New Roman"/>
                <a:cs typeface="Times New Roman"/>
              </a:rPr>
              <a:t>Tewari,</a:t>
            </a:r>
            <a:r>
              <a:rPr kumimoji="0" sz="2800" b="1" i="0" u="none" strike="noStrike" kern="0" cap="none" spc="-90" normalizeH="0" baseline="0" noProof="0" dirty="0">
                <a:ln>
                  <a:noFill/>
                </a:ln>
                <a:solidFill>
                  <a:srgbClr val="FFFFFF"/>
                </a:solidFill>
                <a:effectLst/>
                <a:uLnTx/>
                <a:uFillTx/>
                <a:latin typeface="Times New Roman"/>
                <a:cs typeface="Times New Roman"/>
              </a:rPr>
              <a:t> </a:t>
            </a:r>
            <a:r>
              <a:rPr kumimoji="0" sz="2800" b="1" i="0" u="none" strike="noStrike" kern="0" cap="none" spc="0" normalizeH="0" baseline="0" noProof="0" dirty="0">
                <a:ln>
                  <a:noFill/>
                </a:ln>
                <a:solidFill>
                  <a:srgbClr val="FFFFFF"/>
                </a:solidFill>
                <a:effectLst/>
                <a:uLnTx/>
                <a:uFillTx/>
                <a:latin typeface="Times New Roman"/>
                <a:cs typeface="Times New Roman"/>
              </a:rPr>
              <a:t>MD,</a:t>
            </a:r>
            <a:r>
              <a:rPr kumimoji="0" sz="2800" b="1" i="0" u="none" strike="noStrike" kern="0" cap="none" spc="-85" normalizeH="0" baseline="0" noProof="0" dirty="0">
                <a:ln>
                  <a:noFill/>
                </a:ln>
                <a:solidFill>
                  <a:srgbClr val="FFFFFF"/>
                </a:solidFill>
                <a:effectLst/>
                <a:uLnTx/>
                <a:uFillTx/>
                <a:latin typeface="Times New Roman"/>
                <a:cs typeface="Times New Roman"/>
              </a:rPr>
              <a:t> </a:t>
            </a:r>
            <a:r>
              <a:rPr kumimoji="0" sz="2800" b="1" i="0" u="none" strike="noStrike" kern="0" cap="none" spc="-25" normalizeH="0" baseline="0" noProof="0" dirty="0">
                <a:ln>
                  <a:noFill/>
                </a:ln>
                <a:solidFill>
                  <a:srgbClr val="FFFFFF"/>
                </a:solidFill>
                <a:effectLst/>
                <a:uLnTx/>
                <a:uFillTx/>
                <a:latin typeface="Times New Roman"/>
                <a:cs typeface="Times New Roman"/>
              </a:rPr>
              <a:t>FACOG,</a:t>
            </a:r>
            <a:r>
              <a:rPr kumimoji="0" sz="2800" b="1" i="0" u="none" strike="noStrike" kern="0" cap="none" spc="-90" normalizeH="0" baseline="0" noProof="0" dirty="0">
                <a:ln>
                  <a:noFill/>
                </a:ln>
                <a:solidFill>
                  <a:srgbClr val="FFFFFF"/>
                </a:solidFill>
                <a:effectLst/>
                <a:uLnTx/>
                <a:uFillTx/>
                <a:latin typeface="Times New Roman"/>
                <a:cs typeface="Times New Roman"/>
              </a:rPr>
              <a:t> </a:t>
            </a:r>
            <a:r>
              <a:rPr kumimoji="0" sz="2800" b="1" i="0" u="none" strike="noStrike" kern="0" cap="none" spc="-30" normalizeH="0" baseline="0" noProof="0" dirty="0">
                <a:ln>
                  <a:noFill/>
                </a:ln>
                <a:solidFill>
                  <a:srgbClr val="FFFFFF"/>
                </a:solidFill>
                <a:effectLst/>
                <a:uLnTx/>
                <a:uFillTx/>
                <a:latin typeface="Times New Roman"/>
                <a:cs typeface="Times New Roman"/>
              </a:rPr>
              <a:t>FACS,</a:t>
            </a:r>
            <a:r>
              <a:rPr kumimoji="0" sz="2800" b="1" i="0" u="none" strike="noStrike" kern="0" cap="none" spc="-85" normalizeH="0" baseline="0" noProof="0" dirty="0">
                <a:ln>
                  <a:noFill/>
                </a:ln>
                <a:solidFill>
                  <a:srgbClr val="FFFFFF"/>
                </a:solidFill>
                <a:effectLst/>
                <a:uLnTx/>
                <a:uFillTx/>
                <a:latin typeface="Times New Roman"/>
                <a:cs typeface="Times New Roman"/>
              </a:rPr>
              <a:t> </a:t>
            </a:r>
            <a:r>
              <a:rPr kumimoji="0" sz="2800" b="1" i="0" u="none" strike="noStrike" kern="0" cap="none" spc="-20" normalizeH="0" baseline="0" noProof="0" dirty="0">
                <a:ln>
                  <a:noFill/>
                </a:ln>
                <a:solidFill>
                  <a:srgbClr val="FFFFFF"/>
                </a:solidFill>
                <a:effectLst/>
                <a:uLnTx/>
                <a:uFillTx/>
                <a:latin typeface="Times New Roman"/>
                <a:cs typeface="Times New Roman"/>
              </a:rPr>
              <a:t>FRSM</a:t>
            </a:r>
            <a:endParaRPr kumimoji="0" sz="28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algn="ctr" defTabSz="914400" eaLnBrk="1" fontAlgn="auto" latinLnBrk="0" hangingPunct="1">
              <a:lnSpc>
                <a:spcPct val="100000"/>
              </a:lnSpc>
              <a:spcBef>
                <a:spcPts val="40"/>
              </a:spcBef>
              <a:spcAft>
                <a:spcPts val="0"/>
              </a:spcAft>
              <a:buClrTx/>
              <a:buSzTx/>
              <a:buFontTx/>
              <a:buNone/>
              <a:tabLst/>
              <a:defRPr/>
            </a:pPr>
            <a:r>
              <a:rPr kumimoji="0" sz="2000" b="1" i="0" u="none" strike="noStrike" kern="0" cap="none" spc="0" normalizeH="0" baseline="0" noProof="0" dirty="0">
                <a:ln>
                  <a:noFill/>
                </a:ln>
                <a:solidFill>
                  <a:srgbClr val="FFFFFF"/>
                </a:solidFill>
                <a:effectLst/>
                <a:uLnTx/>
                <a:uFillTx/>
                <a:latin typeface="Times New Roman"/>
                <a:cs typeface="Times New Roman"/>
              </a:rPr>
              <a:t>Professor</a:t>
            </a:r>
            <a:r>
              <a:rPr kumimoji="0" sz="2000" b="1" i="0" u="none" strike="noStrike" kern="0" cap="none" spc="-85" normalizeH="0" baseline="0" noProof="0" dirty="0">
                <a:ln>
                  <a:noFill/>
                </a:ln>
                <a:solidFill>
                  <a:srgbClr val="FFFFFF"/>
                </a:solidFill>
                <a:effectLst/>
                <a:uLnTx/>
                <a:uFillTx/>
                <a:latin typeface="Times New Roman"/>
                <a:cs typeface="Times New Roman"/>
              </a:rPr>
              <a:t> </a:t>
            </a:r>
            <a:r>
              <a:rPr kumimoji="0" sz="2000" b="1" i="0" u="none" strike="noStrike" kern="0" cap="none" spc="0" normalizeH="0" baseline="0" noProof="0" dirty="0">
                <a:ln>
                  <a:noFill/>
                </a:ln>
                <a:solidFill>
                  <a:srgbClr val="FFFFFF"/>
                </a:solidFill>
                <a:effectLst/>
                <a:uLnTx/>
                <a:uFillTx/>
                <a:latin typeface="Times New Roman"/>
                <a:cs typeface="Times New Roman"/>
              </a:rPr>
              <a:t>with</a:t>
            </a:r>
            <a:r>
              <a:rPr kumimoji="0" sz="2000" b="1" i="0" u="none" strike="noStrike" kern="0" cap="none" spc="-80" normalizeH="0" baseline="0" noProof="0" dirty="0">
                <a:ln>
                  <a:noFill/>
                </a:ln>
                <a:solidFill>
                  <a:srgbClr val="FFFFFF"/>
                </a:solidFill>
                <a:effectLst/>
                <a:uLnTx/>
                <a:uFillTx/>
                <a:latin typeface="Times New Roman"/>
                <a:cs typeface="Times New Roman"/>
              </a:rPr>
              <a:t> </a:t>
            </a:r>
            <a:r>
              <a:rPr kumimoji="0" sz="2000" b="1" i="0" u="none" strike="noStrike" kern="0" cap="none" spc="-10" normalizeH="0" baseline="0" noProof="0" dirty="0">
                <a:ln>
                  <a:noFill/>
                </a:ln>
                <a:solidFill>
                  <a:srgbClr val="FFFFFF"/>
                </a:solidFill>
                <a:effectLst/>
                <a:uLnTx/>
                <a:uFillTx/>
                <a:latin typeface="Times New Roman"/>
                <a:cs typeface="Times New Roman"/>
              </a:rPr>
              <a:t>Tenure</a:t>
            </a:r>
            <a:endParaRPr kumimoji="0" sz="2000" b="0" i="0" u="none" strike="noStrike" kern="0" cap="none" spc="0" normalizeH="0" baseline="0" noProof="0">
              <a:ln>
                <a:noFill/>
              </a:ln>
              <a:solidFill>
                <a:sysClr val="windowText" lastClr="000000"/>
              </a:solidFill>
              <a:effectLst/>
              <a:uLnTx/>
              <a:uFillTx/>
              <a:latin typeface="Times New Roman"/>
              <a:cs typeface="Times New Roman"/>
            </a:endParaRPr>
          </a:p>
          <a:p>
            <a:pPr marL="297180" marR="289560" lvl="0" indent="0" algn="ctr" defTabSz="914400" eaLnBrk="1" fontAlgn="auto" latinLnBrk="0" hangingPunct="1">
              <a:lnSpc>
                <a:spcPct val="100000"/>
              </a:lnSpc>
              <a:spcBef>
                <a:spcPts val="0"/>
              </a:spcBef>
              <a:spcAft>
                <a:spcPts val="0"/>
              </a:spcAft>
              <a:buClrTx/>
              <a:buSzTx/>
              <a:buFontTx/>
              <a:buNone/>
              <a:tabLst/>
              <a:defRPr/>
            </a:pPr>
            <a:r>
              <a:rPr kumimoji="0" sz="2000" b="1" i="0" u="none" strike="noStrike" kern="0" cap="none" spc="0" normalizeH="0" baseline="0" noProof="0" dirty="0">
                <a:ln>
                  <a:noFill/>
                </a:ln>
                <a:solidFill>
                  <a:srgbClr val="FFFFFF"/>
                </a:solidFill>
                <a:effectLst/>
                <a:uLnTx/>
                <a:uFillTx/>
                <a:latin typeface="Times New Roman"/>
                <a:cs typeface="Times New Roman"/>
              </a:rPr>
              <a:t>The</a:t>
            </a:r>
            <a:r>
              <a:rPr kumimoji="0" sz="2000" b="1" i="0" u="none" strike="noStrike" kern="0" cap="none" spc="-40" normalizeH="0" baseline="0" noProof="0" dirty="0">
                <a:ln>
                  <a:noFill/>
                </a:ln>
                <a:solidFill>
                  <a:srgbClr val="FFFFFF"/>
                </a:solidFill>
                <a:effectLst/>
                <a:uLnTx/>
                <a:uFillTx/>
                <a:latin typeface="Times New Roman"/>
                <a:cs typeface="Times New Roman"/>
              </a:rPr>
              <a:t> </a:t>
            </a:r>
            <a:r>
              <a:rPr kumimoji="0" sz="2000" b="1" i="0" u="none" strike="noStrike" kern="0" cap="none" spc="0" normalizeH="0" baseline="0" noProof="0" dirty="0">
                <a:ln>
                  <a:noFill/>
                </a:ln>
                <a:solidFill>
                  <a:srgbClr val="FFFFFF"/>
                </a:solidFill>
                <a:effectLst/>
                <a:uLnTx/>
                <a:uFillTx/>
                <a:latin typeface="Times New Roman"/>
                <a:cs typeface="Times New Roman"/>
              </a:rPr>
              <a:t>Philip</a:t>
            </a:r>
            <a:r>
              <a:rPr kumimoji="0" sz="2000" b="1" i="0" u="none" strike="noStrike" kern="0" cap="none" spc="-35" normalizeH="0" baseline="0" noProof="0" dirty="0">
                <a:ln>
                  <a:noFill/>
                </a:ln>
                <a:solidFill>
                  <a:srgbClr val="FFFFFF"/>
                </a:solidFill>
                <a:effectLst/>
                <a:uLnTx/>
                <a:uFillTx/>
                <a:latin typeface="Times New Roman"/>
                <a:cs typeface="Times New Roman"/>
              </a:rPr>
              <a:t> </a:t>
            </a:r>
            <a:r>
              <a:rPr kumimoji="0" sz="2000" b="1" i="0" u="none" strike="noStrike" kern="0" cap="none" spc="0" normalizeH="0" baseline="0" noProof="0" dirty="0">
                <a:ln>
                  <a:noFill/>
                </a:ln>
                <a:solidFill>
                  <a:srgbClr val="FFFFFF"/>
                </a:solidFill>
                <a:effectLst/>
                <a:uLnTx/>
                <a:uFillTx/>
                <a:latin typeface="Times New Roman"/>
                <a:cs typeface="Times New Roman"/>
              </a:rPr>
              <a:t>J.</a:t>
            </a:r>
            <a:r>
              <a:rPr kumimoji="0" sz="2000" b="1" i="0" u="none" strike="noStrike" kern="0" cap="none" spc="-30" normalizeH="0" baseline="0" noProof="0" dirty="0">
                <a:ln>
                  <a:noFill/>
                </a:ln>
                <a:solidFill>
                  <a:srgbClr val="FFFFFF"/>
                </a:solidFill>
                <a:effectLst/>
                <a:uLnTx/>
                <a:uFillTx/>
                <a:latin typeface="Times New Roman"/>
                <a:cs typeface="Times New Roman"/>
              </a:rPr>
              <a:t> </a:t>
            </a:r>
            <a:r>
              <a:rPr kumimoji="0" sz="2000" b="1" i="0" u="none" strike="noStrike" kern="0" cap="none" spc="0" normalizeH="0" baseline="0" noProof="0" dirty="0">
                <a:ln>
                  <a:noFill/>
                </a:ln>
                <a:solidFill>
                  <a:srgbClr val="FFFFFF"/>
                </a:solidFill>
                <a:effectLst/>
                <a:uLnTx/>
                <a:uFillTx/>
                <a:latin typeface="Times New Roman"/>
                <a:cs typeface="Times New Roman"/>
              </a:rPr>
              <a:t>DiSaia</a:t>
            </a:r>
            <a:r>
              <a:rPr kumimoji="0" sz="2000" b="1" i="0" u="none" strike="noStrike" kern="0" cap="none" spc="-35" normalizeH="0" baseline="0" noProof="0" dirty="0">
                <a:ln>
                  <a:noFill/>
                </a:ln>
                <a:solidFill>
                  <a:srgbClr val="FFFFFF"/>
                </a:solidFill>
                <a:effectLst/>
                <a:uLnTx/>
                <a:uFillTx/>
                <a:latin typeface="Times New Roman"/>
                <a:cs typeface="Times New Roman"/>
              </a:rPr>
              <a:t> </a:t>
            </a:r>
            <a:r>
              <a:rPr kumimoji="0" sz="2000" b="1" i="0" u="none" strike="noStrike" kern="0" cap="none" spc="0" normalizeH="0" baseline="0" noProof="0" dirty="0">
                <a:ln>
                  <a:noFill/>
                </a:ln>
                <a:solidFill>
                  <a:srgbClr val="FFFFFF"/>
                </a:solidFill>
                <a:effectLst/>
                <a:uLnTx/>
                <a:uFillTx/>
                <a:latin typeface="Times New Roman"/>
                <a:cs typeface="Times New Roman"/>
              </a:rPr>
              <a:t>MD</a:t>
            </a:r>
            <a:r>
              <a:rPr kumimoji="0" sz="2000" b="1" i="0" u="none" strike="noStrike" kern="0" cap="none" spc="-35" normalizeH="0" baseline="0" noProof="0" dirty="0">
                <a:ln>
                  <a:noFill/>
                </a:ln>
                <a:solidFill>
                  <a:srgbClr val="FFFFFF"/>
                </a:solidFill>
                <a:effectLst/>
                <a:uLnTx/>
                <a:uFillTx/>
                <a:latin typeface="Times New Roman"/>
                <a:cs typeface="Times New Roman"/>
              </a:rPr>
              <a:t> </a:t>
            </a:r>
            <a:r>
              <a:rPr kumimoji="0" sz="2000" b="1" i="0" u="none" strike="noStrike" kern="0" cap="none" spc="0" normalizeH="0" baseline="0" noProof="0" dirty="0">
                <a:ln>
                  <a:noFill/>
                </a:ln>
                <a:solidFill>
                  <a:srgbClr val="FFFFFF"/>
                </a:solidFill>
                <a:effectLst/>
                <a:uLnTx/>
                <a:uFillTx/>
                <a:latin typeface="Times New Roman"/>
                <a:cs typeface="Times New Roman"/>
              </a:rPr>
              <a:t>Endowed</a:t>
            </a:r>
            <a:r>
              <a:rPr kumimoji="0" sz="2000" b="1" i="0" u="none" strike="noStrike" kern="0" cap="none" spc="-30" normalizeH="0" baseline="0" noProof="0" dirty="0">
                <a:ln>
                  <a:noFill/>
                </a:ln>
                <a:solidFill>
                  <a:srgbClr val="FFFFFF"/>
                </a:solidFill>
                <a:effectLst/>
                <a:uLnTx/>
                <a:uFillTx/>
                <a:latin typeface="Times New Roman"/>
                <a:cs typeface="Times New Roman"/>
              </a:rPr>
              <a:t> </a:t>
            </a:r>
            <a:r>
              <a:rPr kumimoji="0" sz="2000" b="1" i="0" u="none" strike="noStrike" kern="0" cap="none" spc="0" normalizeH="0" baseline="0" noProof="0" dirty="0">
                <a:ln>
                  <a:noFill/>
                </a:ln>
                <a:solidFill>
                  <a:srgbClr val="FFFFFF"/>
                </a:solidFill>
                <a:effectLst/>
                <a:uLnTx/>
                <a:uFillTx/>
                <a:latin typeface="Times New Roman"/>
                <a:cs typeface="Times New Roman"/>
              </a:rPr>
              <a:t>Chair</a:t>
            </a:r>
            <a:r>
              <a:rPr kumimoji="0" sz="2000" b="1" i="0" u="none" strike="noStrike" kern="0" cap="none" spc="-70" normalizeH="0" baseline="0" noProof="0" dirty="0">
                <a:ln>
                  <a:noFill/>
                </a:ln>
                <a:solidFill>
                  <a:srgbClr val="FFFFFF"/>
                </a:solidFill>
                <a:effectLst/>
                <a:uLnTx/>
                <a:uFillTx/>
                <a:latin typeface="Times New Roman"/>
                <a:cs typeface="Times New Roman"/>
              </a:rPr>
              <a:t> </a:t>
            </a:r>
            <a:r>
              <a:rPr kumimoji="0" sz="2000" b="1" i="0" u="none" strike="noStrike" kern="0" cap="none" spc="0" normalizeH="0" baseline="0" noProof="0" dirty="0">
                <a:ln>
                  <a:noFill/>
                </a:ln>
                <a:solidFill>
                  <a:srgbClr val="FFFFFF"/>
                </a:solidFill>
                <a:effectLst/>
                <a:uLnTx/>
                <a:uFillTx/>
                <a:latin typeface="Times New Roman"/>
                <a:cs typeface="Times New Roman"/>
              </a:rPr>
              <a:t>in</a:t>
            </a:r>
            <a:r>
              <a:rPr kumimoji="0" sz="2000" b="1" i="0" u="none" strike="noStrike" kern="0" cap="none" spc="-35" normalizeH="0" baseline="0" noProof="0" dirty="0">
                <a:ln>
                  <a:noFill/>
                </a:ln>
                <a:solidFill>
                  <a:srgbClr val="FFFFFF"/>
                </a:solidFill>
                <a:effectLst/>
                <a:uLnTx/>
                <a:uFillTx/>
                <a:latin typeface="Times New Roman"/>
                <a:cs typeface="Times New Roman"/>
              </a:rPr>
              <a:t> </a:t>
            </a:r>
            <a:r>
              <a:rPr kumimoji="0" sz="2000" b="1" i="0" u="none" strike="noStrike" kern="0" cap="none" spc="0" normalizeH="0" baseline="0" noProof="0" dirty="0">
                <a:ln>
                  <a:noFill/>
                </a:ln>
                <a:solidFill>
                  <a:srgbClr val="FFFFFF"/>
                </a:solidFill>
                <a:effectLst/>
                <a:uLnTx/>
                <a:uFillTx/>
                <a:latin typeface="Times New Roman"/>
                <a:cs typeface="Times New Roman"/>
              </a:rPr>
              <a:t>Gynecologic</a:t>
            </a:r>
            <a:r>
              <a:rPr kumimoji="0" sz="2000" b="1" i="0" u="none" strike="noStrike" kern="0" cap="none" spc="-40" normalizeH="0" baseline="0" noProof="0" dirty="0">
                <a:ln>
                  <a:noFill/>
                </a:ln>
                <a:solidFill>
                  <a:srgbClr val="FFFFFF"/>
                </a:solidFill>
                <a:effectLst/>
                <a:uLnTx/>
                <a:uFillTx/>
                <a:latin typeface="Times New Roman"/>
                <a:cs typeface="Times New Roman"/>
              </a:rPr>
              <a:t> </a:t>
            </a:r>
            <a:r>
              <a:rPr kumimoji="0" sz="2000" b="1" i="0" u="none" strike="noStrike" kern="0" cap="none" spc="-10" normalizeH="0" baseline="0" noProof="0" dirty="0">
                <a:ln>
                  <a:noFill/>
                </a:ln>
                <a:solidFill>
                  <a:srgbClr val="FFFFFF"/>
                </a:solidFill>
                <a:effectLst/>
                <a:uLnTx/>
                <a:uFillTx/>
                <a:latin typeface="Times New Roman"/>
                <a:cs typeface="Times New Roman"/>
              </a:rPr>
              <a:t>Oncology </a:t>
            </a:r>
            <a:r>
              <a:rPr kumimoji="0" sz="2000" b="1" i="0" u="none" strike="noStrike" kern="0" cap="none" spc="0" normalizeH="0" baseline="0" noProof="0" dirty="0">
                <a:ln>
                  <a:noFill/>
                </a:ln>
                <a:solidFill>
                  <a:srgbClr val="FFFFFF"/>
                </a:solidFill>
                <a:effectLst/>
                <a:uLnTx/>
                <a:uFillTx/>
                <a:latin typeface="Times New Roman"/>
                <a:cs typeface="Times New Roman"/>
              </a:rPr>
              <a:t>University</a:t>
            </a:r>
            <a:r>
              <a:rPr kumimoji="0" sz="2000" b="1" i="0" u="none" strike="noStrike" kern="0" cap="none" spc="-25" normalizeH="0" baseline="0" noProof="0" dirty="0">
                <a:ln>
                  <a:noFill/>
                </a:ln>
                <a:solidFill>
                  <a:srgbClr val="FFFFFF"/>
                </a:solidFill>
                <a:effectLst/>
                <a:uLnTx/>
                <a:uFillTx/>
                <a:latin typeface="Times New Roman"/>
                <a:cs typeface="Times New Roman"/>
              </a:rPr>
              <a:t> </a:t>
            </a:r>
            <a:r>
              <a:rPr kumimoji="0" sz="2000" b="1" i="0" u="none" strike="noStrike" kern="0" cap="none" spc="0" normalizeH="0" baseline="0" noProof="0" dirty="0">
                <a:ln>
                  <a:noFill/>
                </a:ln>
                <a:solidFill>
                  <a:srgbClr val="FFFFFF"/>
                </a:solidFill>
                <a:effectLst/>
                <a:uLnTx/>
                <a:uFillTx/>
                <a:latin typeface="Times New Roman"/>
                <a:cs typeface="Times New Roman"/>
              </a:rPr>
              <a:t>of</a:t>
            </a:r>
            <a:r>
              <a:rPr kumimoji="0" sz="2000" b="1" i="0" u="none" strike="noStrike" kern="0" cap="none" spc="-25" normalizeH="0" baseline="0" noProof="0" dirty="0">
                <a:ln>
                  <a:noFill/>
                </a:ln>
                <a:solidFill>
                  <a:srgbClr val="FFFFFF"/>
                </a:solidFill>
                <a:effectLst/>
                <a:uLnTx/>
                <a:uFillTx/>
                <a:latin typeface="Times New Roman"/>
                <a:cs typeface="Times New Roman"/>
              </a:rPr>
              <a:t> </a:t>
            </a:r>
            <a:r>
              <a:rPr kumimoji="0" sz="2000" b="1" i="0" u="none" strike="noStrike" kern="0" cap="none" spc="0" normalizeH="0" baseline="0" noProof="0" dirty="0">
                <a:ln>
                  <a:noFill/>
                </a:ln>
                <a:solidFill>
                  <a:srgbClr val="FFFFFF"/>
                </a:solidFill>
                <a:effectLst/>
                <a:uLnTx/>
                <a:uFillTx/>
                <a:latin typeface="Times New Roman"/>
                <a:cs typeface="Times New Roman"/>
              </a:rPr>
              <a:t>California,</a:t>
            </a:r>
            <a:r>
              <a:rPr kumimoji="0" sz="2000" b="1" i="0" u="none" strike="noStrike" kern="0" cap="none" spc="-20" normalizeH="0" baseline="0" noProof="0" dirty="0">
                <a:ln>
                  <a:noFill/>
                </a:ln>
                <a:solidFill>
                  <a:srgbClr val="FFFFFF"/>
                </a:solidFill>
                <a:effectLst/>
                <a:uLnTx/>
                <a:uFillTx/>
                <a:latin typeface="Times New Roman"/>
                <a:cs typeface="Times New Roman"/>
              </a:rPr>
              <a:t> </a:t>
            </a:r>
            <a:r>
              <a:rPr kumimoji="0" sz="2000" b="1" i="0" u="none" strike="noStrike" kern="0" cap="none" spc="-10" normalizeH="0" baseline="0" noProof="0" dirty="0">
                <a:ln>
                  <a:noFill/>
                </a:ln>
                <a:solidFill>
                  <a:srgbClr val="FFFFFF"/>
                </a:solidFill>
                <a:effectLst/>
                <a:uLnTx/>
                <a:uFillTx/>
                <a:latin typeface="Times New Roman"/>
                <a:cs typeface="Times New Roman"/>
              </a:rPr>
              <a:t>Irvine</a:t>
            </a:r>
            <a:endParaRPr kumimoji="0" sz="2000" b="0" i="0" u="none" strike="noStrike" kern="0" cap="none" spc="0" normalizeH="0" baseline="0" noProof="0">
              <a:ln>
                <a:noFill/>
              </a:ln>
              <a:solidFill>
                <a:sysClr val="windowText" lastClr="000000"/>
              </a:solidFill>
              <a:effectLst/>
              <a:uLnTx/>
              <a:uFillTx/>
              <a:latin typeface="Times New Roman"/>
              <a:cs typeface="Times New Roman"/>
            </a:endParaRPr>
          </a:p>
        </p:txBody>
      </p:sp>
      <p:sp>
        <p:nvSpPr>
          <p:cNvPr id="4" name="object 4"/>
          <p:cNvSpPr txBox="1">
            <a:spLocks noGrp="1"/>
          </p:cNvSpPr>
          <p:nvPr>
            <p:ph type="title"/>
          </p:nvPr>
        </p:nvSpPr>
        <p:spPr>
          <a:xfrm>
            <a:off x="1181570" y="1721332"/>
            <a:ext cx="9829165" cy="1318260"/>
          </a:xfrm>
          <a:prstGeom prst="rect">
            <a:avLst/>
          </a:prstGeom>
        </p:spPr>
        <p:txBody>
          <a:bodyPr vert="horz" wrap="square" lIns="0" tIns="12700" rIns="0" bIns="0" rtlCol="0">
            <a:spAutoFit/>
          </a:bodyPr>
          <a:lstStyle/>
          <a:p>
            <a:pPr algn="ctr">
              <a:lnSpc>
                <a:spcPct val="100000"/>
              </a:lnSpc>
              <a:spcBef>
                <a:spcPts val="100"/>
              </a:spcBef>
            </a:pPr>
            <a:r>
              <a:rPr sz="3600" spc="-30" dirty="0">
                <a:solidFill>
                  <a:srgbClr val="FFFFFF"/>
                </a:solidFill>
              </a:rPr>
              <a:t>ARTIFICIAL</a:t>
            </a:r>
            <a:r>
              <a:rPr sz="3600" spc="-200" dirty="0">
                <a:solidFill>
                  <a:srgbClr val="FFFFFF"/>
                </a:solidFill>
              </a:rPr>
              <a:t> </a:t>
            </a:r>
            <a:r>
              <a:rPr sz="3600" dirty="0">
                <a:solidFill>
                  <a:srgbClr val="FFFFFF"/>
                </a:solidFill>
              </a:rPr>
              <a:t>INTELLIGENCE</a:t>
            </a:r>
            <a:r>
              <a:rPr sz="3600" spc="-45" dirty="0">
                <a:solidFill>
                  <a:srgbClr val="FFFFFF"/>
                </a:solidFill>
              </a:rPr>
              <a:t> </a:t>
            </a:r>
            <a:r>
              <a:rPr sz="3600" dirty="0">
                <a:solidFill>
                  <a:srgbClr val="FFFFFF"/>
                </a:solidFill>
              </a:rPr>
              <a:t>IN</a:t>
            </a:r>
            <a:r>
              <a:rPr sz="3600" spc="-35" dirty="0">
                <a:solidFill>
                  <a:srgbClr val="FFFFFF"/>
                </a:solidFill>
              </a:rPr>
              <a:t> </a:t>
            </a:r>
            <a:r>
              <a:rPr sz="3600" spc="-10" dirty="0">
                <a:solidFill>
                  <a:srgbClr val="FFFFFF"/>
                </a:solidFill>
              </a:rPr>
              <a:t>ONCOLOGY</a:t>
            </a:r>
            <a:endParaRPr sz="3600"/>
          </a:p>
          <a:p>
            <a:pPr marL="3432175" marR="3424554" algn="ctr">
              <a:lnSpc>
                <a:spcPct val="100699"/>
              </a:lnSpc>
              <a:spcBef>
                <a:spcPts val="60"/>
              </a:spcBef>
            </a:pPr>
            <a:r>
              <a:rPr sz="2400" dirty="0">
                <a:solidFill>
                  <a:srgbClr val="FFFFFF"/>
                </a:solidFill>
              </a:rPr>
              <a:t>OncLive</a:t>
            </a:r>
            <a:r>
              <a:rPr sz="2400" spc="-130" dirty="0">
                <a:solidFill>
                  <a:srgbClr val="FFFFFF"/>
                </a:solidFill>
              </a:rPr>
              <a:t> </a:t>
            </a:r>
            <a:r>
              <a:rPr sz="2400" dirty="0">
                <a:solidFill>
                  <a:srgbClr val="FFFFFF"/>
                </a:solidFill>
              </a:rPr>
              <a:t>Virtual</a:t>
            </a:r>
            <a:r>
              <a:rPr sz="2400" spc="-95" dirty="0">
                <a:solidFill>
                  <a:srgbClr val="FFFFFF"/>
                </a:solidFill>
              </a:rPr>
              <a:t> </a:t>
            </a:r>
            <a:r>
              <a:rPr sz="2400" spc="-20" dirty="0">
                <a:solidFill>
                  <a:srgbClr val="FFFFFF"/>
                </a:solidFill>
              </a:rPr>
              <a:t>Event </a:t>
            </a:r>
            <a:r>
              <a:rPr sz="2400" spc="-25" dirty="0">
                <a:solidFill>
                  <a:srgbClr val="FFFFFF"/>
                </a:solidFill>
              </a:rPr>
              <a:t>Tuesday</a:t>
            </a:r>
            <a:r>
              <a:rPr sz="2400" spc="-45" dirty="0">
                <a:solidFill>
                  <a:srgbClr val="FFFFFF"/>
                </a:solidFill>
              </a:rPr>
              <a:t> </a:t>
            </a:r>
            <a:r>
              <a:rPr sz="2400" dirty="0">
                <a:solidFill>
                  <a:srgbClr val="FFFFFF"/>
                </a:solidFill>
              </a:rPr>
              <a:t>30</a:t>
            </a:r>
            <a:r>
              <a:rPr sz="2400" spc="-40" dirty="0">
                <a:solidFill>
                  <a:srgbClr val="FFFFFF"/>
                </a:solidFill>
              </a:rPr>
              <a:t> </a:t>
            </a:r>
            <a:r>
              <a:rPr sz="2400" dirty="0">
                <a:solidFill>
                  <a:srgbClr val="FFFFFF"/>
                </a:solidFill>
              </a:rPr>
              <a:t>July</a:t>
            </a:r>
            <a:r>
              <a:rPr sz="2400" spc="-45" dirty="0">
                <a:solidFill>
                  <a:srgbClr val="FFFFFF"/>
                </a:solidFill>
              </a:rPr>
              <a:t> </a:t>
            </a:r>
            <a:r>
              <a:rPr sz="2400" spc="-20" dirty="0">
                <a:solidFill>
                  <a:srgbClr val="FFFFFF"/>
                </a:solidFill>
              </a:rPr>
              <a:t>2024</a:t>
            </a:r>
            <a:endParaRPr sz="2400"/>
          </a:p>
        </p:txBody>
      </p:sp>
      <p:pic>
        <p:nvPicPr>
          <p:cNvPr id="5" name="object 5"/>
          <p:cNvPicPr/>
          <p:nvPr/>
        </p:nvPicPr>
        <p:blipFill>
          <a:blip r:embed="rId3" cstate="print"/>
          <a:stretch>
            <a:fillRect/>
          </a:stretch>
        </p:blipFill>
        <p:spPr>
          <a:xfrm>
            <a:off x="10724375" y="5548309"/>
            <a:ext cx="1270000" cy="1270000"/>
          </a:xfrm>
          <a:prstGeom prst="rect">
            <a:avLst/>
          </a:prstGeo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25019" y="0"/>
            <a:ext cx="7066978" cy="6857999"/>
          </a:xfrm>
          <a:prstGeom prst="rect">
            <a:avLst/>
          </a:prstGeom>
        </p:spPr>
      </p:pic>
      <p:sp>
        <p:nvSpPr>
          <p:cNvPr id="3" name="object 3"/>
          <p:cNvSpPr txBox="1">
            <a:spLocks noGrp="1"/>
          </p:cNvSpPr>
          <p:nvPr>
            <p:ph type="title"/>
          </p:nvPr>
        </p:nvSpPr>
        <p:spPr>
          <a:xfrm>
            <a:off x="6580505" y="665734"/>
            <a:ext cx="3112770" cy="1602740"/>
          </a:xfrm>
          <a:prstGeom prst="rect">
            <a:avLst/>
          </a:prstGeom>
        </p:spPr>
        <p:txBody>
          <a:bodyPr vert="horz" wrap="square" lIns="0" tIns="93980" rIns="0" bIns="0" rtlCol="0">
            <a:spAutoFit/>
          </a:bodyPr>
          <a:lstStyle/>
          <a:p>
            <a:pPr marL="12700" marR="5080">
              <a:lnSpc>
                <a:spcPts val="5940"/>
              </a:lnSpc>
              <a:spcBef>
                <a:spcPts val="740"/>
              </a:spcBef>
            </a:pPr>
            <a:r>
              <a:rPr sz="5400" spc="-20" dirty="0"/>
              <a:t>This </a:t>
            </a:r>
            <a:r>
              <a:rPr sz="5400" spc="-10" dirty="0"/>
              <a:t>Evening…</a:t>
            </a:r>
            <a:endParaRPr sz="5400"/>
          </a:p>
        </p:txBody>
      </p:sp>
      <p:sp>
        <p:nvSpPr>
          <p:cNvPr id="4" name="object 4"/>
          <p:cNvSpPr txBox="1"/>
          <p:nvPr/>
        </p:nvSpPr>
        <p:spPr>
          <a:xfrm>
            <a:off x="6437533" y="2196457"/>
            <a:ext cx="5083810" cy="1572260"/>
          </a:xfrm>
          <a:prstGeom prst="rect">
            <a:avLst/>
          </a:prstGeom>
        </p:spPr>
        <p:txBody>
          <a:bodyPr vert="horz" wrap="square" lIns="0" tIns="101600" rIns="0" bIns="0" rtlCol="0">
            <a:spAutoFit/>
          </a:bodyPr>
          <a:lstStyle/>
          <a:p>
            <a:pPr marL="240665" marR="0" lvl="0" indent="-227965" defTabSz="914400" eaLnBrk="1" fontAlgn="auto" latinLnBrk="0" hangingPunct="1">
              <a:lnSpc>
                <a:spcPct val="100000"/>
              </a:lnSpc>
              <a:spcBef>
                <a:spcPts val="800"/>
              </a:spcBef>
              <a:spcAft>
                <a:spcPts val="0"/>
              </a:spcAft>
              <a:buClrTx/>
              <a:buSzTx/>
              <a:buFont typeface="Arial"/>
              <a:buChar char="•"/>
              <a:tabLst>
                <a:tab pos="240665" algn="l"/>
              </a:tabLst>
              <a:defRPr/>
            </a:pPr>
            <a:r>
              <a:rPr kumimoji="0" sz="2800" b="1" i="0" u="none" strike="noStrike" kern="0" cap="none" spc="0" normalizeH="0" baseline="0" noProof="0" dirty="0">
                <a:ln>
                  <a:noFill/>
                </a:ln>
                <a:solidFill>
                  <a:sysClr val="windowText" lastClr="000000"/>
                </a:solidFill>
                <a:effectLst/>
                <a:uLnTx/>
                <a:uFillTx/>
                <a:latin typeface="Times New Roman"/>
                <a:cs typeface="Times New Roman"/>
              </a:rPr>
              <a:t>History</a:t>
            </a:r>
            <a:r>
              <a:rPr kumimoji="0" sz="28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0" normalizeH="0" baseline="0" noProof="0" dirty="0">
                <a:ln>
                  <a:noFill/>
                </a:ln>
                <a:solidFill>
                  <a:sysClr val="windowText" lastClr="000000"/>
                </a:solidFill>
                <a:effectLst/>
                <a:uLnTx/>
                <a:uFillTx/>
                <a:latin typeface="Times New Roman"/>
                <a:cs typeface="Times New Roman"/>
              </a:rPr>
              <a:t>of</a:t>
            </a:r>
            <a:r>
              <a:rPr kumimoji="0" sz="28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10" normalizeH="0" baseline="0" noProof="0" dirty="0">
                <a:ln>
                  <a:noFill/>
                </a:ln>
                <a:solidFill>
                  <a:sysClr val="windowText" lastClr="000000"/>
                </a:solidFill>
                <a:effectLst/>
                <a:uLnTx/>
                <a:uFillTx/>
                <a:latin typeface="Times New Roman"/>
                <a:cs typeface="Times New Roman"/>
              </a:rPr>
              <a:t>Robots!</a:t>
            </a:r>
            <a:endParaRPr kumimoji="0" sz="2800" b="0" i="0" u="none" strike="noStrike" kern="0" cap="none" spc="0" normalizeH="0" baseline="0" noProof="0">
              <a:ln>
                <a:noFill/>
              </a:ln>
              <a:solidFill>
                <a:sysClr val="windowText" lastClr="000000"/>
              </a:solidFill>
              <a:effectLst/>
              <a:uLnTx/>
              <a:uFillTx/>
              <a:latin typeface="Times New Roman"/>
              <a:cs typeface="Times New Roman"/>
            </a:endParaRPr>
          </a:p>
          <a:p>
            <a:pPr marL="240665" marR="0" lvl="0" indent="-227965" defTabSz="914400" eaLnBrk="1" fontAlgn="auto" latinLnBrk="0" hangingPunct="1">
              <a:lnSpc>
                <a:spcPct val="100000"/>
              </a:lnSpc>
              <a:spcBef>
                <a:spcPts val="700"/>
              </a:spcBef>
              <a:spcAft>
                <a:spcPts val="0"/>
              </a:spcAft>
              <a:buClrTx/>
              <a:buSzTx/>
              <a:buFont typeface="Arial"/>
              <a:buChar char="•"/>
              <a:tabLst>
                <a:tab pos="240665" algn="l"/>
              </a:tabLst>
              <a:defRPr/>
            </a:pPr>
            <a:r>
              <a:rPr kumimoji="0" sz="2800" b="1" i="0" u="none" strike="noStrike" kern="0" cap="none" spc="0" normalizeH="0" baseline="0" noProof="0" dirty="0">
                <a:ln>
                  <a:noFill/>
                </a:ln>
                <a:solidFill>
                  <a:sysClr val="windowText" lastClr="000000"/>
                </a:solidFill>
                <a:effectLst/>
                <a:uLnTx/>
                <a:uFillTx/>
                <a:latin typeface="Times New Roman"/>
                <a:cs typeface="Times New Roman"/>
              </a:rPr>
              <a:t>Origins</a:t>
            </a:r>
            <a:r>
              <a:rPr kumimoji="0" sz="2800" b="1" i="0" u="none" strike="noStrike" kern="0" cap="none" spc="-70"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10" normalizeH="0" baseline="0" noProof="0" dirty="0">
                <a:ln>
                  <a:noFill/>
                </a:ln>
                <a:solidFill>
                  <a:sysClr val="windowText" lastClr="000000"/>
                </a:solidFill>
                <a:effectLst/>
                <a:uLnTx/>
                <a:uFillTx/>
                <a:latin typeface="Times New Roman"/>
                <a:cs typeface="Times New Roman"/>
              </a:rPr>
              <a:t>of</a:t>
            </a:r>
            <a:r>
              <a:rPr kumimoji="0" sz="2800" b="1" i="0" u="none" strike="noStrike" kern="0" cap="none" spc="-165"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0" normalizeH="0" baseline="0" noProof="0" dirty="0">
                <a:ln>
                  <a:noFill/>
                </a:ln>
                <a:solidFill>
                  <a:sysClr val="windowText" lastClr="000000"/>
                </a:solidFill>
                <a:effectLst/>
                <a:uLnTx/>
                <a:uFillTx/>
                <a:latin typeface="Times New Roman"/>
                <a:cs typeface="Times New Roman"/>
              </a:rPr>
              <a:t>Artificial</a:t>
            </a:r>
            <a:r>
              <a:rPr kumimoji="0" sz="2800" b="1" i="0" u="none" strike="noStrike" kern="0" cap="none" spc="-45"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10" normalizeH="0" baseline="0" noProof="0" dirty="0">
                <a:ln>
                  <a:noFill/>
                </a:ln>
                <a:solidFill>
                  <a:sysClr val="windowText" lastClr="000000"/>
                </a:solidFill>
                <a:effectLst/>
                <a:uLnTx/>
                <a:uFillTx/>
                <a:latin typeface="Times New Roman"/>
                <a:cs typeface="Times New Roman"/>
              </a:rPr>
              <a:t>Intelligence</a:t>
            </a:r>
            <a:endParaRPr kumimoji="0" sz="2800" b="0" i="0" u="none" strike="noStrike" kern="0" cap="none" spc="0" normalizeH="0" baseline="0" noProof="0">
              <a:ln>
                <a:noFill/>
              </a:ln>
              <a:solidFill>
                <a:sysClr val="windowText" lastClr="000000"/>
              </a:solidFill>
              <a:effectLst/>
              <a:uLnTx/>
              <a:uFillTx/>
              <a:latin typeface="Times New Roman"/>
              <a:cs typeface="Times New Roman"/>
            </a:endParaRPr>
          </a:p>
          <a:p>
            <a:pPr marL="240665" marR="0" lvl="0" indent="-227965" defTabSz="914400" eaLnBrk="1" fontAlgn="auto" latinLnBrk="0" hangingPunct="1">
              <a:lnSpc>
                <a:spcPct val="100000"/>
              </a:lnSpc>
              <a:spcBef>
                <a:spcPts val="700"/>
              </a:spcBef>
              <a:spcAft>
                <a:spcPts val="0"/>
              </a:spcAft>
              <a:buClrTx/>
              <a:buSzTx/>
              <a:buFont typeface="Arial"/>
              <a:buChar char="•"/>
              <a:tabLst>
                <a:tab pos="240665" algn="l"/>
              </a:tabLst>
              <a:defRPr/>
            </a:pPr>
            <a:r>
              <a:rPr kumimoji="0" sz="2800" b="1" i="0" u="none" strike="noStrike" kern="0" cap="none" spc="0" normalizeH="0" baseline="0" noProof="0" dirty="0">
                <a:ln>
                  <a:noFill/>
                </a:ln>
                <a:solidFill>
                  <a:sysClr val="windowText" lastClr="000000"/>
                </a:solidFill>
                <a:effectLst/>
                <a:uLnTx/>
                <a:uFillTx/>
                <a:latin typeface="Times New Roman"/>
                <a:cs typeface="Times New Roman"/>
              </a:rPr>
              <a:t>AI</a:t>
            </a:r>
            <a:r>
              <a:rPr kumimoji="0" sz="2800" b="1" i="0" u="none" strike="noStrike" kern="0" cap="none" spc="-35"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0" normalizeH="0" baseline="0" noProof="0" dirty="0">
                <a:ln>
                  <a:noFill/>
                </a:ln>
                <a:solidFill>
                  <a:sysClr val="windowText" lastClr="000000"/>
                </a:solidFill>
                <a:effectLst/>
                <a:uLnTx/>
                <a:uFillTx/>
                <a:latin typeface="Times New Roman"/>
                <a:cs typeface="Times New Roman"/>
              </a:rPr>
              <a:t>in</a:t>
            </a:r>
            <a:r>
              <a:rPr kumimoji="0" sz="2800" b="1" i="0" u="none" strike="noStrike" kern="0" cap="none" spc="-30"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0" normalizeH="0" baseline="0" noProof="0" dirty="0">
                <a:ln>
                  <a:noFill/>
                </a:ln>
                <a:solidFill>
                  <a:sysClr val="windowText" lastClr="000000"/>
                </a:solidFill>
                <a:effectLst/>
                <a:uLnTx/>
                <a:uFillTx/>
                <a:latin typeface="Times New Roman"/>
                <a:cs typeface="Times New Roman"/>
              </a:rPr>
              <a:t>Clinical</a:t>
            </a:r>
            <a:r>
              <a:rPr kumimoji="0" sz="2800" b="1" i="0" u="none" strike="noStrike" kern="0" cap="none" spc="-40"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10" normalizeH="0" baseline="0" noProof="0" dirty="0">
                <a:ln>
                  <a:noFill/>
                </a:ln>
                <a:solidFill>
                  <a:sysClr val="windowText" lastClr="000000"/>
                </a:solidFill>
                <a:effectLst/>
                <a:uLnTx/>
                <a:uFillTx/>
                <a:latin typeface="Times New Roman"/>
                <a:cs typeface="Times New Roman"/>
              </a:rPr>
              <a:t>Oncology</a:t>
            </a:r>
            <a:endParaRPr kumimoji="0" sz="2800" b="0" i="0" u="none" strike="noStrike" kern="0" cap="none" spc="0" normalizeH="0" baseline="0" noProof="0">
              <a:ln>
                <a:noFill/>
              </a:ln>
              <a:solidFill>
                <a:sysClr val="windowText" lastClr="000000"/>
              </a:solidFill>
              <a:effectLst/>
              <a:uLnTx/>
              <a:uFillTx/>
              <a:latin typeface="Times New Roman"/>
              <a:cs typeface="Times New Roman"/>
            </a:endParaRPr>
          </a:p>
        </p:txBody>
      </p:sp>
      <p:pic>
        <p:nvPicPr>
          <p:cNvPr id="5" name="object 5"/>
          <p:cNvPicPr/>
          <p:nvPr/>
        </p:nvPicPr>
        <p:blipFill>
          <a:blip r:embed="rId3" cstate="print"/>
          <a:stretch>
            <a:fillRect/>
          </a:stretch>
        </p:blipFill>
        <p:spPr>
          <a:xfrm>
            <a:off x="19" y="10"/>
            <a:ext cx="5244655" cy="6857989"/>
          </a:xfrm>
          <a:prstGeom prst="rect">
            <a:avLst/>
          </a:prstGeom>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
            <a:ext cx="12192000" cy="6858000"/>
            <a:chOff x="0" y="10"/>
            <a:chExt cx="12192000" cy="6858000"/>
          </a:xfrm>
        </p:grpSpPr>
        <p:pic>
          <p:nvPicPr>
            <p:cNvPr id="3" name="object 3"/>
            <p:cNvPicPr/>
            <p:nvPr/>
          </p:nvPicPr>
          <p:blipFill>
            <a:blip r:embed="rId2" cstate="print"/>
            <a:stretch>
              <a:fillRect/>
            </a:stretch>
          </p:blipFill>
          <p:spPr>
            <a:xfrm>
              <a:off x="0" y="10"/>
              <a:ext cx="12188951" cy="6857989"/>
            </a:xfrm>
            <a:prstGeom prst="rect">
              <a:avLst/>
            </a:prstGeom>
          </p:spPr>
        </p:pic>
        <p:pic>
          <p:nvPicPr>
            <p:cNvPr id="4" name="object 4"/>
            <p:cNvPicPr/>
            <p:nvPr/>
          </p:nvPicPr>
          <p:blipFill>
            <a:blip r:embed="rId3" cstate="print"/>
            <a:stretch>
              <a:fillRect/>
            </a:stretch>
          </p:blipFill>
          <p:spPr>
            <a:xfrm>
              <a:off x="0" y="2207601"/>
              <a:ext cx="12191998" cy="3162146"/>
            </a:xfrm>
            <a:prstGeom prst="rect">
              <a:avLst/>
            </a:prstGeom>
          </p:spPr>
        </p:pic>
        <p:pic>
          <p:nvPicPr>
            <p:cNvPr id="5" name="object 5"/>
            <p:cNvPicPr/>
            <p:nvPr/>
          </p:nvPicPr>
          <p:blipFill>
            <a:blip r:embed="rId4" cstate="print"/>
            <a:stretch>
              <a:fillRect/>
            </a:stretch>
          </p:blipFill>
          <p:spPr>
            <a:xfrm>
              <a:off x="1143000" y="5346699"/>
              <a:ext cx="9956800" cy="533400"/>
            </a:xfrm>
            <a:prstGeom prst="rect">
              <a:avLst/>
            </a:prstGeom>
          </p:spPr>
        </p:pic>
      </p:grpSp>
      <p:sp>
        <p:nvSpPr>
          <p:cNvPr id="6" name="object 6"/>
          <p:cNvSpPr txBox="1">
            <a:spLocks noGrp="1"/>
          </p:cNvSpPr>
          <p:nvPr>
            <p:ph type="title"/>
          </p:nvPr>
        </p:nvSpPr>
        <p:spPr>
          <a:xfrm>
            <a:off x="1155110" y="5188711"/>
            <a:ext cx="9881870" cy="726440"/>
          </a:xfrm>
          <a:prstGeom prst="rect">
            <a:avLst/>
          </a:prstGeom>
        </p:spPr>
        <p:txBody>
          <a:bodyPr vert="horz" wrap="square" lIns="0" tIns="12700" rIns="0" bIns="0" rtlCol="0">
            <a:spAutoFit/>
          </a:bodyPr>
          <a:lstStyle/>
          <a:p>
            <a:pPr marL="12700">
              <a:lnSpc>
                <a:spcPct val="100000"/>
              </a:lnSpc>
              <a:spcBef>
                <a:spcPts val="100"/>
              </a:spcBef>
              <a:tabLst>
                <a:tab pos="1261110" algn="l"/>
                <a:tab pos="6931659" algn="l"/>
              </a:tabLst>
            </a:pPr>
            <a:r>
              <a:rPr sz="4600" spc="-20" dirty="0">
                <a:solidFill>
                  <a:srgbClr val="FFFFFF"/>
                </a:solidFill>
              </a:rPr>
              <a:t>Part</a:t>
            </a:r>
            <a:r>
              <a:rPr sz="4600" dirty="0">
                <a:solidFill>
                  <a:srgbClr val="FFFFFF"/>
                </a:solidFill>
              </a:rPr>
              <a:t>	the</a:t>
            </a:r>
            <a:r>
              <a:rPr sz="4600" spc="-114" dirty="0">
                <a:solidFill>
                  <a:srgbClr val="FFFFFF"/>
                </a:solidFill>
              </a:rPr>
              <a:t> </a:t>
            </a:r>
            <a:r>
              <a:rPr sz="4600" spc="-10" dirty="0">
                <a:solidFill>
                  <a:srgbClr val="FFFFFF"/>
                </a:solidFill>
              </a:rPr>
              <a:t>Third:</a:t>
            </a:r>
            <a:r>
              <a:rPr sz="4600" spc="-275" dirty="0">
                <a:solidFill>
                  <a:srgbClr val="FFFFFF"/>
                </a:solidFill>
              </a:rPr>
              <a:t> </a:t>
            </a:r>
            <a:r>
              <a:rPr sz="4600" dirty="0">
                <a:solidFill>
                  <a:srgbClr val="FFFFFF"/>
                </a:solidFill>
              </a:rPr>
              <a:t>AI</a:t>
            </a:r>
            <a:r>
              <a:rPr sz="4600" spc="-30" dirty="0">
                <a:solidFill>
                  <a:srgbClr val="FFFFFF"/>
                </a:solidFill>
              </a:rPr>
              <a:t> </a:t>
            </a:r>
            <a:r>
              <a:rPr sz="4600" spc="-10" dirty="0">
                <a:solidFill>
                  <a:srgbClr val="FFFFFF"/>
                </a:solidFill>
              </a:rPr>
              <a:t>Chatbot</a:t>
            </a:r>
            <a:r>
              <a:rPr sz="4600" dirty="0">
                <a:solidFill>
                  <a:srgbClr val="FFFFFF"/>
                </a:solidFill>
              </a:rPr>
              <a:t>	in</a:t>
            </a:r>
            <a:r>
              <a:rPr sz="4600" spc="-35" dirty="0">
                <a:solidFill>
                  <a:srgbClr val="FFFFFF"/>
                </a:solidFill>
              </a:rPr>
              <a:t> </a:t>
            </a:r>
            <a:r>
              <a:rPr sz="4600" spc="-10" dirty="0">
                <a:solidFill>
                  <a:srgbClr val="FFFFFF"/>
                </a:solidFill>
              </a:rPr>
              <a:t>Medicine</a:t>
            </a:r>
            <a:endParaRPr sz="460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1576705"/>
            <a:chOff x="0" y="0"/>
            <a:chExt cx="12192000" cy="1576705"/>
          </a:xfrm>
        </p:grpSpPr>
        <p:pic>
          <p:nvPicPr>
            <p:cNvPr id="3" name="object 3"/>
            <p:cNvPicPr/>
            <p:nvPr/>
          </p:nvPicPr>
          <p:blipFill>
            <a:blip r:embed="rId2" cstate="print"/>
            <a:stretch>
              <a:fillRect/>
            </a:stretch>
          </p:blipFill>
          <p:spPr>
            <a:xfrm>
              <a:off x="0" y="0"/>
              <a:ext cx="12192001" cy="1576447"/>
            </a:xfrm>
            <a:prstGeom prst="rect">
              <a:avLst/>
            </a:prstGeom>
          </p:spPr>
        </p:pic>
        <p:pic>
          <p:nvPicPr>
            <p:cNvPr id="4" name="object 4"/>
            <p:cNvPicPr/>
            <p:nvPr/>
          </p:nvPicPr>
          <p:blipFill>
            <a:blip r:embed="rId3" cstate="print"/>
            <a:stretch>
              <a:fillRect/>
            </a:stretch>
          </p:blipFill>
          <p:spPr>
            <a:xfrm>
              <a:off x="3825435" y="986"/>
              <a:ext cx="4303421" cy="1575460"/>
            </a:xfrm>
            <a:prstGeom prst="rect">
              <a:avLst/>
            </a:prstGeom>
          </p:spPr>
        </p:pic>
      </p:grpSp>
      <p:sp>
        <p:nvSpPr>
          <p:cNvPr id="5" name="object 5"/>
          <p:cNvSpPr txBox="1">
            <a:spLocks noGrp="1"/>
          </p:cNvSpPr>
          <p:nvPr>
            <p:ph type="title"/>
          </p:nvPr>
        </p:nvSpPr>
        <p:spPr>
          <a:xfrm>
            <a:off x="732734" y="398880"/>
            <a:ext cx="6465570" cy="756920"/>
          </a:xfrm>
          <a:prstGeom prst="rect">
            <a:avLst/>
          </a:prstGeom>
        </p:spPr>
        <p:txBody>
          <a:bodyPr vert="horz" wrap="square" lIns="0" tIns="12700" rIns="0" bIns="0" rtlCol="0">
            <a:spAutoFit/>
          </a:bodyPr>
          <a:lstStyle/>
          <a:p>
            <a:pPr marL="12700">
              <a:lnSpc>
                <a:spcPct val="100000"/>
              </a:lnSpc>
              <a:spcBef>
                <a:spcPts val="100"/>
              </a:spcBef>
              <a:tabLst>
                <a:tab pos="3128645" algn="l"/>
              </a:tabLst>
            </a:pPr>
            <a:r>
              <a:rPr sz="4800" dirty="0">
                <a:solidFill>
                  <a:srgbClr val="FFFFFF"/>
                </a:solidFill>
              </a:rPr>
              <a:t>AI </a:t>
            </a:r>
            <a:r>
              <a:rPr sz="4800" spc="-10" dirty="0">
                <a:solidFill>
                  <a:srgbClr val="FFFFFF"/>
                </a:solidFill>
              </a:rPr>
              <a:t>Chatbot</a:t>
            </a:r>
            <a:r>
              <a:rPr sz="4800" dirty="0">
                <a:solidFill>
                  <a:srgbClr val="FFFFFF"/>
                </a:solidFill>
              </a:rPr>
              <a:t>	for</a:t>
            </a:r>
            <a:r>
              <a:rPr sz="4800" spc="-95" dirty="0">
                <a:solidFill>
                  <a:srgbClr val="FFFFFF"/>
                </a:solidFill>
              </a:rPr>
              <a:t> </a:t>
            </a:r>
            <a:r>
              <a:rPr sz="4800" spc="-10" dirty="0">
                <a:solidFill>
                  <a:srgbClr val="FFFFFF"/>
                </a:solidFill>
              </a:rPr>
              <a:t>Medicine</a:t>
            </a:r>
            <a:endParaRPr sz="4800"/>
          </a:p>
        </p:txBody>
      </p:sp>
      <p:grpSp>
        <p:nvGrpSpPr>
          <p:cNvPr id="6" name="object 6"/>
          <p:cNvGrpSpPr/>
          <p:nvPr/>
        </p:nvGrpSpPr>
        <p:grpSpPr>
          <a:xfrm>
            <a:off x="6923497" y="2160043"/>
            <a:ext cx="4274185" cy="4007485"/>
            <a:chOff x="6923497" y="2160043"/>
            <a:chExt cx="4274185" cy="4007485"/>
          </a:xfrm>
        </p:grpSpPr>
        <p:pic>
          <p:nvPicPr>
            <p:cNvPr id="7" name="object 7"/>
            <p:cNvPicPr/>
            <p:nvPr/>
          </p:nvPicPr>
          <p:blipFill>
            <a:blip r:embed="rId4" cstate="print"/>
            <a:stretch>
              <a:fillRect/>
            </a:stretch>
          </p:blipFill>
          <p:spPr>
            <a:xfrm>
              <a:off x="6951310" y="2192440"/>
              <a:ext cx="4153711" cy="3882686"/>
            </a:xfrm>
            <a:prstGeom prst="rect">
              <a:avLst/>
            </a:prstGeom>
          </p:spPr>
        </p:pic>
        <p:sp>
          <p:nvSpPr>
            <p:cNvPr id="8" name="object 8"/>
            <p:cNvSpPr/>
            <p:nvPr/>
          </p:nvSpPr>
          <p:spPr>
            <a:xfrm>
              <a:off x="6928260" y="2164806"/>
              <a:ext cx="4264660" cy="3997960"/>
            </a:xfrm>
            <a:custGeom>
              <a:avLst/>
              <a:gdLst/>
              <a:ahLst/>
              <a:cxnLst/>
              <a:rect l="l" t="t" r="r" b="b"/>
              <a:pathLst>
                <a:path w="4264659" h="3997960">
                  <a:moveTo>
                    <a:pt x="0" y="0"/>
                  </a:moveTo>
                  <a:lnTo>
                    <a:pt x="4264353" y="0"/>
                  </a:lnTo>
                  <a:lnTo>
                    <a:pt x="4264353" y="3997831"/>
                  </a:lnTo>
                  <a:lnTo>
                    <a:pt x="0" y="3997831"/>
                  </a:lnTo>
                  <a:lnTo>
                    <a:pt x="0" y="0"/>
                  </a:lnTo>
                  <a:close/>
                </a:path>
              </a:pathLst>
            </a:custGeom>
            <a:ln w="9525">
              <a:solidFill>
                <a:srgbClr val="15608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9" name="object 9"/>
          <p:cNvPicPr/>
          <p:nvPr/>
        </p:nvPicPr>
        <p:blipFill>
          <a:blip r:embed="rId5" cstate="print"/>
          <a:stretch>
            <a:fillRect/>
          </a:stretch>
        </p:blipFill>
        <p:spPr>
          <a:xfrm>
            <a:off x="548489" y="2518652"/>
            <a:ext cx="5543552" cy="3140025"/>
          </a:xfrm>
          <a:prstGeom prst="rect">
            <a:avLst/>
          </a:prstGeom>
        </p:spPr>
      </p:pic>
      <p:sp>
        <p:nvSpPr>
          <p:cNvPr id="10" name="object 10"/>
          <p:cNvSpPr txBox="1"/>
          <p:nvPr/>
        </p:nvSpPr>
        <p:spPr>
          <a:xfrm>
            <a:off x="7392786" y="6344302"/>
            <a:ext cx="3322954"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Times New Roman"/>
                <a:cs typeface="Times New Roman"/>
              </a:rPr>
              <a:t>Lee</a:t>
            </a:r>
            <a:r>
              <a:rPr kumimoji="0" sz="14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50" normalizeH="0" baseline="0" noProof="0" dirty="0">
                <a:ln>
                  <a:noFill/>
                </a:ln>
                <a:solidFill>
                  <a:sysClr val="windowText" lastClr="000000"/>
                </a:solidFill>
                <a:effectLst/>
                <a:uLnTx/>
                <a:uFillTx/>
                <a:latin typeface="Times New Roman"/>
                <a:cs typeface="Times New Roman"/>
              </a:rPr>
              <a:t>P,</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et</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al.</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N</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Engl</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J</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Med</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2023;388:1233-</a:t>
            </a:r>
            <a:r>
              <a:rPr kumimoji="0" sz="1400" b="1" i="0" u="none" strike="noStrike" kern="0" cap="none" spc="-25" normalizeH="0" baseline="0" noProof="0" dirty="0">
                <a:ln>
                  <a:noFill/>
                </a:ln>
                <a:solidFill>
                  <a:sysClr val="windowText" lastClr="000000"/>
                </a:solidFill>
                <a:effectLst/>
                <a:uLnTx/>
                <a:uFillTx/>
                <a:latin typeface="Times New Roman"/>
                <a:cs typeface="Times New Roman"/>
              </a:rPr>
              <a:t>9.</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1576705"/>
            <a:chOff x="0" y="0"/>
            <a:chExt cx="12192000" cy="1576705"/>
          </a:xfrm>
        </p:grpSpPr>
        <p:pic>
          <p:nvPicPr>
            <p:cNvPr id="3" name="object 3"/>
            <p:cNvPicPr/>
            <p:nvPr/>
          </p:nvPicPr>
          <p:blipFill>
            <a:blip r:embed="rId2" cstate="print"/>
            <a:stretch>
              <a:fillRect/>
            </a:stretch>
          </p:blipFill>
          <p:spPr>
            <a:xfrm>
              <a:off x="0" y="0"/>
              <a:ext cx="12192001" cy="1576447"/>
            </a:xfrm>
            <a:prstGeom prst="rect">
              <a:avLst/>
            </a:prstGeom>
          </p:spPr>
        </p:pic>
        <p:pic>
          <p:nvPicPr>
            <p:cNvPr id="4" name="object 4"/>
            <p:cNvPicPr/>
            <p:nvPr/>
          </p:nvPicPr>
          <p:blipFill>
            <a:blip r:embed="rId3" cstate="print"/>
            <a:stretch>
              <a:fillRect/>
            </a:stretch>
          </p:blipFill>
          <p:spPr>
            <a:xfrm>
              <a:off x="3825435" y="986"/>
              <a:ext cx="4303421" cy="1575460"/>
            </a:xfrm>
            <a:prstGeom prst="rect">
              <a:avLst/>
            </a:prstGeom>
          </p:spPr>
        </p:pic>
      </p:grpSp>
      <p:sp>
        <p:nvSpPr>
          <p:cNvPr id="5" name="object 5"/>
          <p:cNvSpPr txBox="1">
            <a:spLocks noGrp="1"/>
          </p:cNvSpPr>
          <p:nvPr>
            <p:ph type="title"/>
          </p:nvPr>
        </p:nvSpPr>
        <p:spPr>
          <a:prstGeom prst="rect">
            <a:avLst/>
          </a:prstGeom>
        </p:spPr>
        <p:txBody>
          <a:bodyPr vert="horz" wrap="square" lIns="0" tIns="124459" rIns="0" bIns="0" rtlCol="0">
            <a:spAutoFit/>
          </a:bodyPr>
          <a:lstStyle/>
          <a:p>
            <a:pPr marL="405765">
              <a:lnSpc>
                <a:spcPct val="100000"/>
              </a:lnSpc>
              <a:spcBef>
                <a:spcPts val="130"/>
              </a:spcBef>
            </a:pPr>
            <a:r>
              <a:rPr sz="3450" dirty="0">
                <a:solidFill>
                  <a:srgbClr val="FFFFFF"/>
                </a:solidFill>
              </a:rPr>
              <a:t>Generated</a:t>
            </a:r>
            <a:r>
              <a:rPr sz="3450" spc="-55" dirty="0">
                <a:solidFill>
                  <a:srgbClr val="FFFFFF"/>
                </a:solidFill>
              </a:rPr>
              <a:t> </a:t>
            </a:r>
            <a:r>
              <a:rPr sz="3450" dirty="0">
                <a:solidFill>
                  <a:srgbClr val="FFFFFF"/>
                </a:solidFill>
              </a:rPr>
              <a:t>Pretrained</a:t>
            </a:r>
            <a:r>
              <a:rPr sz="3450" spc="-105" dirty="0">
                <a:solidFill>
                  <a:srgbClr val="FFFFFF"/>
                </a:solidFill>
              </a:rPr>
              <a:t> </a:t>
            </a:r>
            <a:r>
              <a:rPr sz="3450" spc="-10" dirty="0">
                <a:solidFill>
                  <a:srgbClr val="FFFFFF"/>
                </a:solidFill>
              </a:rPr>
              <a:t>Transformer</a:t>
            </a:r>
            <a:r>
              <a:rPr sz="3450" spc="-105" dirty="0">
                <a:solidFill>
                  <a:srgbClr val="FFFFFF"/>
                </a:solidFill>
              </a:rPr>
              <a:t> </a:t>
            </a:r>
            <a:r>
              <a:rPr sz="3450" spc="-50" dirty="0">
                <a:solidFill>
                  <a:srgbClr val="FFFFFF"/>
                </a:solidFill>
              </a:rPr>
              <a:t>4</a:t>
            </a:r>
            <a:endParaRPr sz="3450"/>
          </a:p>
        </p:txBody>
      </p:sp>
      <p:pic>
        <p:nvPicPr>
          <p:cNvPr id="6" name="object 6"/>
          <p:cNvPicPr/>
          <p:nvPr/>
        </p:nvPicPr>
        <p:blipFill>
          <a:blip r:embed="rId4" cstate="print"/>
          <a:stretch>
            <a:fillRect/>
          </a:stretch>
        </p:blipFill>
        <p:spPr>
          <a:xfrm>
            <a:off x="715747" y="2467744"/>
            <a:ext cx="5131088" cy="3424999"/>
          </a:xfrm>
          <a:prstGeom prst="rect">
            <a:avLst/>
          </a:prstGeom>
        </p:spPr>
      </p:pic>
      <p:grpSp>
        <p:nvGrpSpPr>
          <p:cNvPr id="7" name="object 7"/>
          <p:cNvGrpSpPr/>
          <p:nvPr/>
        </p:nvGrpSpPr>
        <p:grpSpPr>
          <a:xfrm>
            <a:off x="6340402" y="2213052"/>
            <a:ext cx="4945380" cy="4007485"/>
            <a:chOff x="6340402" y="2213052"/>
            <a:chExt cx="4945380" cy="4007485"/>
          </a:xfrm>
        </p:grpSpPr>
        <p:pic>
          <p:nvPicPr>
            <p:cNvPr id="8" name="object 8"/>
            <p:cNvPicPr/>
            <p:nvPr/>
          </p:nvPicPr>
          <p:blipFill>
            <a:blip r:embed="rId5" cstate="print"/>
            <a:stretch>
              <a:fillRect/>
            </a:stretch>
          </p:blipFill>
          <p:spPr>
            <a:xfrm>
              <a:off x="6345165" y="2249797"/>
              <a:ext cx="4935594" cy="3912544"/>
            </a:xfrm>
            <a:prstGeom prst="rect">
              <a:avLst/>
            </a:prstGeom>
          </p:spPr>
        </p:pic>
        <p:sp>
          <p:nvSpPr>
            <p:cNvPr id="9" name="object 9"/>
            <p:cNvSpPr/>
            <p:nvPr/>
          </p:nvSpPr>
          <p:spPr>
            <a:xfrm>
              <a:off x="6345165" y="2217815"/>
              <a:ext cx="4935855" cy="3997960"/>
            </a:xfrm>
            <a:custGeom>
              <a:avLst/>
              <a:gdLst/>
              <a:ahLst/>
              <a:cxnLst/>
              <a:rect l="l" t="t" r="r" b="b"/>
              <a:pathLst>
                <a:path w="4935855" h="3997960">
                  <a:moveTo>
                    <a:pt x="0" y="0"/>
                  </a:moveTo>
                  <a:lnTo>
                    <a:pt x="4935594" y="0"/>
                  </a:lnTo>
                  <a:lnTo>
                    <a:pt x="4935594" y="3997831"/>
                  </a:lnTo>
                  <a:lnTo>
                    <a:pt x="0" y="3997831"/>
                  </a:lnTo>
                  <a:lnTo>
                    <a:pt x="0" y="0"/>
                  </a:lnTo>
                  <a:close/>
                </a:path>
              </a:pathLst>
            </a:custGeom>
            <a:ln w="9525">
              <a:solidFill>
                <a:srgbClr val="15608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0" name="object 10"/>
          <p:cNvSpPr txBox="1"/>
          <p:nvPr/>
        </p:nvSpPr>
        <p:spPr>
          <a:xfrm>
            <a:off x="7343657" y="6403195"/>
            <a:ext cx="3322954"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Times New Roman"/>
                <a:cs typeface="Times New Roman"/>
              </a:rPr>
              <a:t>Lee</a:t>
            </a:r>
            <a:r>
              <a:rPr kumimoji="0" sz="14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50" normalizeH="0" baseline="0" noProof="0" dirty="0">
                <a:ln>
                  <a:noFill/>
                </a:ln>
                <a:solidFill>
                  <a:sysClr val="windowText" lastClr="000000"/>
                </a:solidFill>
                <a:effectLst/>
                <a:uLnTx/>
                <a:uFillTx/>
                <a:latin typeface="Times New Roman"/>
                <a:cs typeface="Times New Roman"/>
              </a:rPr>
              <a:t>P,</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et</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al.</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N</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Engl</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J</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Med</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2023;388:1233-</a:t>
            </a:r>
            <a:r>
              <a:rPr kumimoji="0" sz="1400" b="1" i="0" u="none" strike="noStrike" kern="0" cap="none" spc="-25" normalizeH="0" baseline="0" noProof="0" dirty="0">
                <a:ln>
                  <a:noFill/>
                </a:ln>
                <a:solidFill>
                  <a:sysClr val="windowText" lastClr="000000"/>
                </a:solidFill>
                <a:effectLst/>
                <a:uLnTx/>
                <a:uFillTx/>
                <a:latin typeface="Times New Roman"/>
                <a:cs typeface="Times New Roman"/>
              </a:rPr>
              <a:t>9.</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1576705"/>
            <a:chOff x="0" y="0"/>
            <a:chExt cx="12192000" cy="1576705"/>
          </a:xfrm>
        </p:grpSpPr>
        <p:pic>
          <p:nvPicPr>
            <p:cNvPr id="3" name="object 3"/>
            <p:cNvPicPr/>
            <p:nvPr/>
          </p:nvPicPr>
          <p:blipFill>
            <a:blip r:embed="rId2" cstate="print"/>
            <a:stretch>
              <a:fillRect/>
            </a:stretch>
          </p:blipFill>
          <p:spPr>
            <a:xfrm>
              <a:off x="0" y="0"/>
              <a:ext cx="12192001" cy="1576447"/>
            </a:xfrm>
            <a:prstGeom prst="rect">
              <a:avLst/>
            </a:prstGeom>
          </p:spPr>
        </p:pic>
        <p:pic>
          <p:nvPicPr>
            <p:cNvPr id="4" name="object 4"/>
            <p:cNvPicPr/>
            <p:nvPr/>
          </p:nvPicPr>
          <p:blipFill>
            <a:blip r:embed="rId3" cstate="print"/>
            <a:stretch>
              <a:fillRect/>
            </a:stretch>
          </p:blipFill>
          <p:spPr>
            <a:xfrm>
              <a:off x="3825435" y="986"/>
              <a:ext cx="4303421" cy="1575460"/>
            </a:xfrm>
            <a:prstGeom prst="rect">
              <a:avLst/>
            </a:prstGeom>
          </p:spPr>
        </p:pic>
      </p:grpSp>
      <p:sp>
        <p:nvSpPr>
          <p:cNvPr id="5" name="object 5"/>
          <p:cNvSpPr txBox="1">
            <a:spLocks noGrp="1"/>
          </p:cNvSpPr>
          <p:nvPr>
            <p:ph type="title"/>
          </p:nvPr>
        </p:nvSpPr>
        <p:spPr>
          <a:prstGeom prst="rect">
            <a:avLst/>
          </a:prstGeom>
        </p:spPr>
        <p:txBody>
          <a:bodyPr vert="horz" wrap="square" lIns="0" tIns="12700" rIns="0" bIns="0" rtlCol="0">
            <a:spAutoFit/>
          </a:bodyPr>
          <a:lstStyle/>
          <a:p>
            <a:pPr marL="405765">
              <a:lnSpc>
                <a:spcPct val="100000"/>
              </a:lnSpc>
              <a:spcBef>
                <a:spcPts val="100"/>
              </a:spcBef>
            </a:pPr>
            <a:r>
              <a:rPr sz="4400" dirty="0">
                <a:solidFill>
                  <a:srgbClr val="FFFFFF"/>
                </a:solidFill>
              </a:rPr>
              <a:t>Medical</a:t>
            </a:r>
            <a:r>
              <a:rPr sz="4400" spc="-55" dirty="0">
                <a:solidFill>
                  <a:srgbClr val="FFFFFF"/>
                </a:solidFill>
              </a:rPr>
              <a:t> </a:t>
            </a:r>
            <a:r>
              <a:rPr sz="4400" dirty="0">
                <a:solidFill>
                  <a:srgbClr val="FFFFFF"/>
                </a:solidFill>
              </a:rPr>
              <a:t>Note</a:t>
            </a:r>
            <a:r>
              <a:rPr sz="4400" spc="-125" dirty="0">
                <a:solidFill>
                  <a:srgbClr val="FFFFFF"/>
                </a:solidFill>
              </a:rPr>
              <a:t> </a:t>
            </a:r>
            <a:r>
              <a:rPr sz="4400" spc="-50" dirty="0">
                <a:solidFill>
                  <a:srgbClr val="FFFFFF"/>
                </a:solidFill>
              </a:rPr>
              <a:t>Taking</a:t>
            </a:r>
            <a:endParaRPr sz="4400"/>
          </a:p>
        </p:txBody>
      </p:sp>
      <p:pic>
        <p:nvPicPr>
          <p:cNvPr id="6" name="object 6"/>
          <p:cNvPicPr/>
          <p:nvPr/>
        </p:nvPicPr>
        <p:blipFill>
          <a:blip r:embed="rId4" cstate="print"/>
          <a:stretch>
            <a:fillRect/>
          </a:stretch>
        </p:blipFill>
        <p:spPr>
          <a:xfrm>
            <a:off x="715747" y="2737125"/>
            <a:ext cx="5131088" cy="2886237"/>
          </a:xfrm>
          <a:prstGeom prst="rect">
            <a:avLst/>
          </a:prstGeom>
        </p:spPr>
      </p:pic>
      <p:grpSp>
        <p:nvGrpSpPr>
          <p:cNvPr id="7" name="object 7"/>
          <p:cNvGrpSpPr/>
          <p:nvPr/>
        </p:nvGrpSpPr>
        <p:grpSpPr>
          <a:xfrm>
            <a:off x="6764149" y="2213545"/>
            <a:ext cx="4196080" cy="4007485"/>
            <a:chOff x="6764149" y="2213545"/>
            <a:chExt cx="4196080" cy="4007485"/>
          </a:xfrm>
        </p:grpSpPr>
        <p:pic>
          <p:nvPicPr>
            <p:cNvPr id="8" name="object 8"/>
            <p:cNvPicPr/>
            <p:nvPr/>
          </p:nvPicPr>
          <p:blipFill>
            <a:blip r:embed="rId5" cstate="print"/>
            <a:stretch>
              <a:fillRect/>
            </a:stretch>
          </p:blipFill>
          <p:spPr>
            <a:xfrm>
              <a:off x="6774867" y="2245118"/>
              <a:ext cx="4150480" cy="3929314"/>
            </a:xfrm>
            <a:prstGeom prst="rect">
              <a:avLst/>
            </a:prstGeom>
          </p:spPr>
        </p:pic>
        <p:sp>
          <p:nvSpPr>
            <p:cNvPr id="9" name="object 9"/>
            <p:cNvSpPr/>
            <p:nvPr/>
          </p:nvSpPr>
          <p:spPr>
            <a:xfrm>
              <a:off x="6768912" y="2218307"/>
              <a:ext cx="4186554" cy="3997960"/>
            </a:xfrm>
            <a:custGeom>
              <a:avLst/>
              <a:gdLst/>
              <a:ahLst/>
              <a:cxnLst/>
              <a:rect l="l" t="t" r="r" b="b"/>
              <a:pathLst>
                <a:path w="4186554" h="3997960">
                  <a:moveTo>
                    <a:pt x="0" y="0"/>
                  </a:moveTo>
                  <a:lnTo>
                    <a:pt x="4186209" y="0"/>
                  </a:lnTo>
                  <a:lnTo>
                    <a:pt x="4186209" y="3997831"/>
                  </a:lnTo>
                  <a:lnTo>
                    <a:pt x="0" y="3997831"/>
                  </a:lnTo>
                  <a:lnTo>
                    <a:pt x="0" y="0"/>
                  </a:lnTo>
                  <a:close/>
                </a:path>
              </a:pathLst>
            </a:custGeom>
            <a:ln w="9525">
              <a:solidFill>
                <a:srgbClr val="15608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0" name="object 10"/>
          <p:cNvSpPr txBox="1"/>
          <p:nvPr/>
        </p:nvSpPr>
        <p:spPr>
          <a:xfrm>
            <a:off x="7194367" y="6377446"/>
            <a:ext cx="3322954"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Times New Roman"/>
                <a:cs typeface="Times New Roman"/>
              </a:rPr>
              <a:t>Lee</a:t>
            </a:r>
            <a:r>
              <a:rPr kumimoji="0" sz="14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50" normalizeH="0" baseline="0" noProof="0" dirty="0">
                <a:ln>
                  <a:noFill/>
                </a:ln>
                <a:solidFill>
                  <a:sysClr val="windowText" lastClr="000000"/>
                </a:solidFill>
                <a:effectLst/>
                <a:uLnTx/>
                <a:uFillTx/>
                <a:latin typeface="Times New Roman"/>
                <a:cs typeface="Times New Roman"/>
              </a:rPr>
              <a:t>P,</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et</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al.</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N</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Engl</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J</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Med</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2023;388:1233-</a:t>
            </a:r>
            <a:r>
              <a:rPr kumimoji="0" sz="1400" b="1" i="0" u="none" strike="noStrike" kern="0" cap="none" spc="-25" normalizeH="0" baseline="0" noProof="0" dirty="0">
                <a:ln>
                  <a:noFill/>
                </a:ln>
                <a:solidFill>
                  <a:sysClr val="windowText" lastClr="000000"/>
                </a:solidFill>
                <a:effectLst/>
                <a:uLnTx/>
                <a:uFillTx/>
                <a:latin typeface="Times New Roman"/>
                <a:cs typeface="Times New Roman"/>
              </a:rPr>
              <a:t>9.</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1576705"/>
            <a:chOff x="0" y="0"/>
            <a:chExt cx="12192000" cy="1576705"/>
          </a:xfrm>
        </p:grpSpPr>
        <p:pic>
          <p:nvPicPr>
            <p:cNvPr id="3" name="object 3"/>
            <p:cNvPicPr/>
            <p:nvPr/>
          </p:nvPicPr>
          <p:blipFill>
            <a:blip r:embed="rId2" cstate="print"/>
            <a:stretch>
              <a:fillRect/>
            </a:stretch>
          </p:blipFill>
          <p:spPr>
            <a:xfrm>
              <a:off x="0" y="0"/>
              <a:ext cx="12192001" cy="1576447"/>
            </a:xfrm>
            <a:prstGeom prst="rect">
              <a:avLst/>
            </a:prstGeom>
          </p:spPr>
        </p:pic>
        <p:pic>
          <p:nvPicPr>
            <p:cNvPr id="4" name="object 4"/>
            <p:cNvPicPr/>
            <p:nvPr/>
          </p:nvPicPr>
          <p:blipFill>
            <a:blip r:embed="rId3" cstate="print"/>
            <a:stretch>
              <a:fillRect/>
            </a:stretch>
          </p:blipFill>
          <p:spPr>
            <a:xfrm>
              <a:off x="3825435" y="986"/>
              <a:ext cx="4303421" cy="1575460"/>
            </a:xfrm>
            <a:prstGeom prst="rect">
              <a:avLst/>
            </a:prstGeom>
          </p:spPr>
        </p:pic>
      </p:grpSp>
      <p:sp>
        <p:nvSpPr>
          <p:cNvPr id="5" name="object 5"/>
          <p:cNvSpPr txBox="1"/>
          <p:nvPr/>
        </p:nvSpPr>
        <p:spPr>
          <a:xfrm>
            <a:off x="8430149" y="541710"/>
            <a:ext cx="3416935" cy="4679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2900" b="1" i="0" u="none" strike="noStrike" kern="0" cap="none" spc="0" normalizeH="0" baseline="0" noProof="0" dirty="0">
                <a:ln>
                  <a:noFill/>
                </a:ln>
                <a:solidFill>
                  <a:srgbClr val="FFFFFF"/>
                </a:solidFill>
                <a:effectLst/>
                <a:uLnTx/>
                <a:uFillTx/>
                <a:latin typeface="Times New Roman"/>
                <a:cs typeface="Times New Roman"/>
              </a:rPr>
              <a:t>Medical</a:t>
            </a:r>
            <a:r>
              <a:rPr kumimoji="0" sz="2900" b="1" i="0" u="none" strike="noStrike" kern="0" cap="none" spc="-20" normalizeH="0" baseline="0" noProof="0" dirty="0">
                <a:ln>
                  <a:noFill/>
                </a:ln>
                <a:solidFill>
                  <a:srgbClr val="FFFFFF"/>
                </a:solidFill>
                <a:effectLst/>
                <a:uLnTx/>
                <a:uFillTx/>
                <a:latin typeface="Times New Roman"/>
                <a:cs typeface="Times New Roman"/>
              </a:rPr>
              <a:t> </a:t>
            </a:r>
            <a:r>
              <a:rPr kumimoji="0" sz="2900" b="1" i="0" u="none" strike="noStrike" kern="0" cap="none" spc="-10" normalizeH="0" baseline="0" noProof="0" dirty="0">
                <a:ln>
                  <a:noFill/>
                </a:ln>
                <a:solidFill>
                  <a:srgbClr val="FFFFFF"/>
                </a:solidFill>
                <a:effectLst/>
                <a:uLnTx/>
                <a:uFillTx/>
                <a:latin typeface="Times New Roman"/>
                <a:cs typeface="Times New Roman"/>
              </a:rPr>
              <a:t>Consultation</a:t>
            </a:r>
            <a:endParaRPr kumimoji="0" sz="2900" b="0" i="0" u="none" strike="noStrike" kern="0" cap="none" spc="0" normalizeH="0" baseline="0" noProof="0">
              <a:ln>
                <a:noFill/>
              </a:ln>
              <a:solidFill>
                <a:sysClr val="windowText" lastClr="000000"/>
              </a:solidFill>
              <a:effectLst/>
              <a:uLnTx/>
              <a:uFillTx/>
              <a:latin typeface="Times New Roman"/>
              <a:cs typeface="Times New Roman"/>
            </a:endParaRPr>
          </a:p>
        </p:txBody>
      </p:sp>
      <p:sp>
        <p:nvSpPr>
          <p:cNvPr id="6" name="object 6"/>
          <p:cNvSpPr txBox="1"/>
          <p:nvPr/>
        </p:nvSpPr>
        <p:spPr>
          <a:xfrm>
            <a:off x="7317771" y="6281307"/>
            <a:ext cx="3322954"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Times New Roman"/>
                <a:cs typeface="Times New Roman"/>
              </a:rPr>
              <a:t>Lee</a:t>
            </a:r>
            <a:r>
              <a:rPr kumimoji="0" sz="14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50" normalizeH="0" baseline="0" noProof="0" dirty="0">
                <a:ln>
                  <a:noFill/>
                </a:ln>
                <a:solidFill>
                  <a:sysClr val="windowText" lastClr="000000"/>
                </a:solidFill>
                <a:effectLst/>
                <a:uLnTx/>
                <a:uFillTx/>
                <a:latin typeface="Times New Roman"/>
                <a:cs typeface="Times New Roman"/>
              </a:rPr>
              <a:t>P,</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et</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al.</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N</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Engl</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J</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Med</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2023;388:1233-</a:t>
            </a:r>
            <a:r>
              <a:rPr kumimoji="0" sz="1400" b="1" i="0" u="none" strike="noStrike" kern="0" cap="none" spc="-25" normalizeH="0" baseline="0" noProof="0" dirty="0">
                <a:ln>
                  <a:noFill/>
                </a:ln>
                <a:solidFill>
                  <a:sysClr val="windowText" lastClr="000000"/>
                </a:solidFill>
                <a:effectLst/>
                <a:uLnTx/>
                <a:uFillTx/>
                <a:latin typeface="Times New Roman"/>
                <a:cs typeface="Times New Roman"/>
              </a:rPr>
              <a:t>9.</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p:txBody>
      </p:sp>
      <p:pic>
        <p:nvPicPr>
          <p:cNvPr id="7" name="object 7"/>
          <p:cNvPicPr/>
          <p:nvPr/>
        </p:nvPicPr>
        <p:blipFill>
          <a:blip r:embed="rId4" cstate="print"/>
          <a:stretch>
            <a:fillRect/>
          </a:stretch>
        </p:blipFill>
        <p:spPr>
          <a:xfrm>
            <a:off x="715747" y="2275327"/>
            <a:ext cx="5131088" cy="3809832"/>
          </a:xfrm>
          <a:prstGeom prst="rect">
            <a:avLst/>
          </a:prstGeom>
        </p:spPr>
      </p:pic>
      <p:grpSp>
        <p:nvGrpSpPr>
          <p:cNvPr id="8" name="object 8"/>
          <p:cNvGrpSpPr/>
          <p:nvPr/>
        </p:nvGrpSpPr>
        <p:grpSpPr>
          <a:xfrm>
            <a:off x="6340402" y="2242914"/>
            <a:ext cx="5140960" cy="3947795"/>
            <a:chOff x="6340402" y="2242914"/>
            <a:chExt cx="5140960" cy="3947795"/>
          </a:xfrm>
        </p:grpSpPr>
        <p:pic>
          <p:nvPicPr>
            <p:cNvPr id="9" name="object 9"/>
            <p:cNvPicPr/>
            <p:nvPr/>
          </p:nvPicPr>
          <p:blipFill>
            <a:blip r:embed="rId5" cstate="print"/>
            <a:stretch>
              <a:fillRect/>
            </a:stretch>
          </p:blipFill>
          <p:spPr>
            <a:xfrm>
              <a:off x="6407515" y="2284378"/>
              <a:ext cx="5035727" cy="3861033"/>
            </a:xfrm>
            <a:prstGeom prst="rect">
              <a:avLst/>
            </a:prstGeom>
          </p:spPr>
        </p:pic>
        <p:sp>
          <p:nvSpPr>
            <p:cNvPr id="10" name="object 10"/>
            <p:cNvSpPr/>
            <p:nvPr/>
          </p:nvSpPr>
          <p:spPr>
            <a:xfrm>
              <a:off x="6345165" y="2247676"/>
              <a:ext cx="5131435" cy="3938270"/>
            </a:xfrm>
            <a:custGeom>
              <a:avLst/>
              <a:gdLst/>
              <a:ahLst/>
              <a:cxnLst/>
              <a:rect l="l" t="t" r="r" b="b"/>
              <a:pathLst>
                <a:path w="5131434" h="3938270">
                  <a:moveTo>
                    <a:pt x="0" y="0"/>
                  </a:moveTo>
                  <a:lnTo>
                    <a:pt x="5131087" y="0"/>
                  </a:lnTo>
                  <a:lnTo>
                    <a:pt x="5131087" y="3938107"/>
                  </a:lnTo>
                  <a:lnTo>
                    <a:pt x="0" y="3938107"/>
                  </a:lnTo>
                  <a:lnTo>
                    <a:pt x="0" y="0"/>
                  </a:lnTo>
                  <a:close/>
                </a:path>
              </a:pathLst>
            </a:custGeom>
            <a:ln w="9525">
              <a:solidFill>
                <a:srgbClr val="15608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11"/>
          <p:cNvSpPr txBox="1">
            <a:spLocks noGrp="1"/>
          </p:cNvSpPr>
          <p:nvPr>
            <p:ph type="title"/>
          </p:nvPr>
        </p:nvSpPr>
        <p:spPr>
          <a:xfrm>
            <a:off x="259005" y="431566"/>
            <a:ext cx="3080385"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rPr>
              <a:t>Strategies</a:t>
            </a:r>
            <a:r>
              <a:rPr sz="1500" spc="-25" dirty="0">
                <a:solidFill>
                  <a:srgbClr val="FFFFFF"/>
                </a:solidFill>
              </a:rPr>
              <a:t> </a:t>
            </a:r>
            <a:r>
              <a:rPr sz="1500" dirty="0">
                <a:solidFill>
                  <a:srgbClr val="FFFFFF"/>
                </a:solidFill>
              </a:rPr>
              <a:t>for</a:t>
            </a:r>
            <a:r>
              <a:rPr sz="1500" spc="-55" dirty="0">
                <a:solidFill>
                  <a:srgbClr val="FFFFFF"/>
                </a:solidFill>
              </a:rPr>
              <a:t> </a:t>
            </a:r>
            <a:r>
              <a:rPr sz="1500" dirty="0">
                <a:solidFill>
                  <a:srgbClr val="FFFFFF"/>
                </a:solidFill>
              </a:rPr>
              <a:t>computing</a:t>
            </a:r>
            <a:r>
              <a:rPr sz="1500" spc="-20" dirty="0">
                <a:solidFill>
                  <a:srgbClr val="FFFFFF"/>
                </a:solidFill>
              </a:rPr>
              <a:t> </a:t>
            </a:r>
            <a:r>
              <a:rPr sz="1500" dirty="0">
                <a:solidFill>
                  <a:srgbClr val="FFFFFF"/>
                </a:solidFill>
              </a:rPr>
              <a:t>in</a:t>
            </a:r>
            <a:r>
              <a:rPr sz="1500" spc="-25" dirty="0">
                <a:solidFill>
                  <a:srgbClr val="FFFFFF"/>
                </a:solidFill>
              </a:rPr>
              <a:t> </a:t>
            </a:r>
            <a:r>
              <a:rPr sz="1500" spc="-10" dirty="0">
                <a:solidFill>
                  <a:srgbClr val="FFFFFF"/>
                </a:solidFill>
              </a:rPr>
              <a:t>medicine:</a:t>
            </a:r>
            <a:endParaRPr sz="1500"/>
          </a:p>
        </p:txBody>
      </p:sp>
      <p:sp>
        <p:nvSpPr>
          <p:cNvPr id="12" name="object 12"/>
          <p:cNvSpPr txBox="1"/>
          <p:nvPr/>
        </p:nvSpPr>
        <p:spPr>
          <a:xfrm>
            <a:off x="259005" y="660166"/>
            <a:ext cx="7729220" cy="4826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500" b="1" i="0" u="none" strike="noStrike" kern="0" cap="none" spc="0" normalizeH="0" baseline="0" noProof="0" dirty="0">
                <a:ln>
                  <a:noFill/>
                </a:ln>
                <a:solidFill>
                  <a:srgbClr val="FFFFFF"/>
                </a:solidFill>
                <a:effectLst/>
                <a:uLnTx/>
                <a:uFillTx/>
                <a:latin typeface="Times New Roman"/>
                <a:cs typeface="Times New Roman"/>
              </a:rPr>
              <a:t>Matching</a:t>
            </a:r>
            <a:r>
              <a:rPr kumimoji="0" sz="1500" b="1" i="0" u="none" strike="noStrike" kern="0" cap="none" spc="-30" normalizeH="0" baseline="0" noProof="0" dirty="0">
                <a:ln>
                  <a:noFill/>
                </a:ln>
                <a:solidFill>
                  <a:srgbClr val="FFFFFF"/>
                </a:solidFill>
                <a:effectLst/>
                <a:uLnTx/>
                <a:uFillTx/>
                <a:latin typeface="Times New Roman"/>
                <a:cs typeface="Times New Roman"/>
              </a:rPr>
              <a:t> </a:t>
            </a:r>
            <a:r>
              <a:rPr kumimoji="0" sz="1500" b="1" i="0" u="none" strike="noStrike" kern="0" cap="none" spc="0" normalizeH="0" baseline="0" noProof="0" dirty="0">
                <a:ln>
                  <a:noFill/>
                </a:ln>
                <a:solidFill>
                  <a:srgbClr val="FFFFFF"/>
                </a:solidFill>
                <a:effectLst/>
                <a:uLnTx/>
                <a:uFillTx/>
                <a:latin typeface="Times New Roman"/>
                <a:cs typeface="Times New Roman"/>
              </a:rPr>
              <a:t>a</a:t>
            </a:r>
            <a:r>
              <a:rPr kumimoji="0" sz="1500" b="1" i="0" u="none" strike="noStrike" kern="0" cap="none" spc="-30" normalizeH="0" baseline="0" noProof="0" dirty="0">
                <a:ln>
                  <a:noFill/>
                </a:ln>
                <a:solidFill>
                  <a:srgbClr val="FFFFFF"/>
                </a:solidFill>
                <a:effectLst/>
                <a:uLnTx/>
                <a:uFillTx/>
                <a:latin typeface="Times New Roman"/>
                <a:cs typeface="Times New Roman"/>
              </a:rPr>
              <a:t> </a:t>
            </a:r>
            <a:r>
              <a:rPr kumimoji="0" sz="1500" b="1" i="0" u="none" strike="noStrike" kern="0" cap="none" spc="0" normalizeH="0" baseline="0" noProof="0" dirty="0">
                <a:ln>
                  <a:noFill/>
                </a:ln>
                <a:solidFill>
                  <a:srgbClr val="FFFFFF"/>
                </a:solidFill>
                <a:effectLst/>
                <a:uLnTx/>
                <a:uFillTx/>
                <a:latin typeface="Times New Roman"/>
                <a:cs typeface="Times New Roman"/>
              </a:rPr>
              <a:t>patient’s</a:t>
            </a:r>
            <a:r>
              <a:rPr kumimoji="0" sz="1500" b="1" i="0" u="none" strike="noStrike" kern="0" cap="none" spc="-25" normalizeH="0" baseline="0" noProof="0" dirty="0">
                <a:ln>
                  <a:noFill/>
                </a:ln>
                <a:solidFill>
                  <a:srgbClr val="FFFFFF"/>
                </a:solidFill>
                <a:effectLst/>
                <a:uLnTx/>
                <a:uFillTx/>
                <a:latin typeface="Times New Roman"/>
                <a:cs typeface="Times New Roman"/>
              </a:rPr>
              <a:t> </a:t>
            </a:r>
            <a:r>
              <a:rPr kumimoji="0" sz="1500" b="1" i="0" u="none" strike="noStrike" kern="0" cap="none" spc="0" normalizeH="0" baseline="0" noProof="0" dirty="0">
                <a:ln>
                  <a:noFill/>
                </a:ln>
                <a:solidFill>
                  <a:srgbClr val="FFFFFF"/>
                </a:solidFill>
                <a:effectLst/>
                <a:uLnTx/>
                <a:uFillTx/>
                <a:latin typeface="Times New Roman"/>
                <a:cs typeface="Times New Roman"/>
              </a:rPr>
              <a:t>clinical</a:t>
            </a:r>
            <a:r>
              <a:rPr kumimoji="0" sz="1500" b="1" i="0" u="none" strike="noStrike" kern="0" cap="none" spc="-30" normalizeH="0" baseline="0" noProof="0" dirty="0">
                <a:ln>
                  <a:noFill/>
                </a:ln>
                <a:solidFill>
                  <a:srgbClr val="FFFFFF"/>
                </a:solidFill>
                <a:effectLst/>
                <a:uLnTx/>
                <a:uFillTx/>
                <a:latin typeface="Times New Roman"/>
                <a:cs typeface="Times New Roman"/>
              </a:rPr>
              <a:t> </a:t>
            </a:r>
            <a:r>
              <a:rPr kumimoji="0" sz="1500" b="1" i="0" u="none" strike="noStrike" kern="0" cap="none" spc="0" normalizeH="0" baseline="0" noProof="0" dirty="0">
                <a:ln>
                  <a:noFill/>
                </a:ln>
                <a:solidFill>
                  <a:srgbClr val="FFFFFF"/>
                </a:solidFill>
                <a:effectLst/>
                <a:uLnTx/>
                <a:uFillTx/>
                <a:latin typeface="Times New Roman"/>
                <a:cs typeface="Times New Roman"/>
              </a:rPr>
              <a:t>characteristics</a:t>
            </a:r>
            <a:r>
              <a:rPr kumimoji="0" sz="1500" b="1" i="0" u="none" strike="noStrike" kern="0" cap="none" spc="-30" normalizeH="0" baseline="0" noProof="0" dirty="0">
                <a:ln>
                  <a:noFill/>
                </a:ln>
                <a:solidFill>
                  <a:srgbClr val="FFFFFF"/>
                </a:solidFill>
                <a:effectLst/>
                <a:uLnTx/>
                <a:uFillTx/>
                <a:latin typeface="Times New Roman"/>
                <a:cs typeface="Times New Roman"/>
              </a:rPr>
              <a:t> </a:t>
            </a:r>
            <a:r>
              <a:rPr kumimoji="0" sz="1500" b="1" i="0" u="none" strike="noStrike" kern="0" cap="none" spc="0" normalizeH="0" baseline="0" noProof="0" dirty="0">
                <a:ln>
                  <a:noFill/>
                </a:ln>
                <a:solidFill>
                  <a:srgbClr val="FFFFFF"/>
                </a:solidFill>
                <a:effectLst/>
                <a:uLnTx/>
                <a:uFillTx/>
                <a:latin typeface="Times New Roman"/>
                <a:cs typeface="Times New Roman"/>
              </a:rPr>
              <a:t>with</a:t>
            </a:r>
            <a:r>
              <a:rPr kumimoji="0" sz="1500" b="1" i="0" u="none" strike="noStrike" kern="0" cap="none" spc="-30" normalizeH="0" baseline="0" noProof="0" dirty="0">
                <a:ln>
                  <a:noFill/>
                </a:ln>
                <a:solidFill>
                  <a:srgbClr val="FFFFFF"/>
                </a:solidFill>
                <a:effectLst/>
                <a:uLnTx/>
                <a:uFillTx/>
                <a:latin typeface="Times New Roman"/>
                <a:cs typeface="Times New Roman"/>
              </a:rPr>
              <a:t> </a:t>
            </a:r>
            <a:r>
              <a:rPr kumimoji="0" sz="1500" b="1" i="0" u="none" strike="noStrike" kern="0" cap="none" spc="0" normalizeH="0" baseline="0" noProof="0" dirty="0">
                <a:ln>
                  <a:noFill/>
                </a:ln>
                <a:solidFill>
                  <a:srgbClr val="FFFFFF"/>
                </a:solidFill>
                <a:effectLst/>
                <a:uLnTx/>
                <a:uFillTx/>
                <a:latin typeface="Times New Roman"/>
                <a:cs typeface="Times New Roman"/>
              </a:rPr>
              <a:t>a</a:t>
            </a:r>
            <a:r>
              <a:rPr kumimoji="0" sz="1500" b="1" i="0" u="none" strike="noStrike" kern="0" cap="none" spc="-25" normalizeH="0" baseline="0" noProof="0" dirty="0">
                <a:ln>
                  <a:noFill/>
                </a:ln>
                <a:solidFill>
                  <a:srgbClr val="FFFFFF"/>
                </a:solidFill>
                <a:effectLst/>
                <a:uLnTx/>
                <a:uFillTx/>
                <a:latin typeface="Times New Roman"/>
                <a:cs typeface="Times New Roman"/>
              </a:rPr>
              <a:t> </a:t>
            </a:r>
            <a:r>
              <a:rPr kumimoji="0" sz="1500" b="1" i="0" u="none" strike="noStrike" kern="0" cap="none" spc="0" normalizeH="0" baseline="0" noProof="0" dirty="0">
                <a:ln>
                  <a:noFill/>
                </a:ln>
                <a:solidFill>
                  <a:srgbClr val="FFFFFF"/>
                </a:solidFill>
                <a:effectLst/>
                <a:uLnTx/>
                <a:uFillTx/>
                <a:latin typeface="Times New Roman"/>
                <a:cs typeface="Times New Roman"/>
              </a:rPr>
              <a:t>bank</a:t>
            </a:r>
            <a:r>
              <a:rPr kumimoji="0" sz="1500" b="1" i="0" u="none" strike="noStrike" kern="0" cap="none" spc="-30" normalizeH="0" baseline="0" noProof="0" dirty="0">
                <a:ln>
                  <a:noFill/>
                </a:ln>
                <a:solidFill>
                  <a:srgbClr val="FFFFFF"/>
                </a:solidFill>
                <a:effectLst/>
                <a:uLnTx/>
                <a:uFillTx/>
                <a:latin typeface="Times New Roman"/>
                <a:cs typeface="Times New Roman"/>
              </a:rPr>
              <a:t> </a:t>
            </a:r>
            <a:r>
              <a:rPr kumimoji="0" sz="1500" b="1" i="0" u="none" strike="noStrike" kern="0" cap="none" spc="0" normalizeH="0" baseline="0" noProof="0" dirty="0">
                <a:ln>
                  <a:noFill/>
                </a:ln>
                <a:solidFill>
                  <a:srgbClr val="FFFFFF"/>
                </a:solidFill>
                <a:effectLst/>
                <a:uLnTx/>
                <a:uFillTx/>
                <a:latin typeface="Times New Roman"/>
                <a:cs typeface="Times New Roman"/>
              </a:rPr>
              <a:t>of</a:t>
            </a:r>
            <a:r>
              <a:rPr kumimoji="0" sz="1500" b="1" i="0" u="none" strike="noStrike" kern="0" cap="none" spc="-30" normalizeH="0" baseline="0" noProof="0" dirty="0">
                <a:ln>
                  <a:noFill/>
                </a:ln>
                <a:solidFill>
                  <a:srgbClr val="FFFFFF"/>
                </a:solidFill>
                <a:effectLst/>
                <a:uLnTx/>
                <a:uFillTx/>
                <a:latin typeface="Times New Roman"/>
                <a:cs typeface="Times New Roman"/>
              </a:rPr>
              <a:t> </a:t>
            </a:r>
            <a:r>
              <a:rPr kumimoji="0" sz="1500" b="1" i="0" u="none" strike="noStrike" kern="0" cap="none" spc="0" normalizeH="0" baseline="0" noProof="0" dirty="0">
                <a:ln>
                  <a:noFill/>
                </a:ln>
                <a:solidFill>
                  <a:srgbClr val="FFFFFF"/>
                </a:solidFill>
                <a:effectLst/>
                <a:uLnTx/>
                <a:uFillTx/>
                <a:latin typeface="Times New Roman"/>
                <a:cs typeface="Times New Roman"/>
              </a:rPr>
              <a:t>“stored</a:t>
            </a:r>
            <a:r>
              <a:rPr kumimoji="0" sz="1500" b="1" i="0" u="none" strike="noStrike" kern="0" cap="none" spc="-25" normalizeH="0" baseline="0" noProof="0" dirty="0">
                <a:ln>
                  <a:noFill/>
                </a:ln>
                <a:solidFill>
                  <a:srgbClr val="FFFFFF"/>
                </a:solidFill>
                <a:effectLst/>
                <a:uLnTx/>
                <a:uFillTx/>
                <a:latin typeface="Times New Roman"/>
                <a:cs typeface="Times New Roman"/>
              </a:rPr>
              <a:t> </a:t>
            </a:r>
            <a:r>
              <a:rPr kumimoji="0" sz="1500" b="1" i="0" u="none" strike="noStrike" kern="0" cap="none" spc="0" normalizeH="0" baseline="0" noProof="0" dirty="0">
                <a:ln>
                  <a:noFill/>
                </a:ln>
                <a:solidFill>
                  <a:srgbClr val="FFFFFF"/>
                </a:solidFill>
                <a:effectLst/>
                <a:uLnTx/>
                <a:uFillTx/>
                <a:latin typeface="Times New Roman"/>
                <a:cs typeface="Times New Roman"/>
              </a:rPr>
              <a:t>profiles”</a:t>
            </a:r>
            <a:r>
              <a:rPr kumimoji="0" sz="1500" b="1" i="0" u="none" strike="noStrike" kern="0" cap="none" spc="-30" normalizeH="0" baseline="0" noProof="0" dirty="0">
                <a:ln>
                  <a:noFill/>
                </a:ln>
                <a:solidFill>
                  <a:srgbClr val="FFFFFF"/>
                </a:solidFill>
                <a:effectLst/>
                <a:uLnTx/>
                <a:uFillTx/>
                <a:latin typeface="Times New Roman"/>
                <a:cs typeface="Times New Roman"/>
              </a:rPr>
              <a:t> </a:t>
            </a:r>
            <a:r>
              <a:rPr kumimoji="0" sz="1500" b="1" i="0" u="none" strike="noStrike" kern="0" cap="none" spc="0" normalizeH="0" baseline="0" noProof="0" dirty="0">
                <a:ln>
                  <a:noFill/>
                </a:ln>
                <a:solidFill>
                  <a:srgbClr val="FFFFFF"/>
                </a:solidFill>
                <a:effectLst/>
                <a:uLnTx/>
                <a:uFillTx/>
                <a:latin typeface="Times New Roman"/>
                <a:cs typeface="Times New Roman"/>
              </a:rPr>
              <a:t>or</a:t>
            </a:r>
            <a:r>
              <a:rPr kumimoji="0" sz="1500" b="1" i="0" u="none" strike="noStrike" kern="0" cap="none" spc="-55" normalizeH="0" baseline="0" noProof="0" dirty="0">
                <a:ln>
                  <a:noFill/>
                </a:ln>
                <a:solidFill>
                  <a:srgbClr val="FFFFFF"/>
                </a:solidFill>
                <a:effectLst/>
                <a:uLnTx/>
                <a:uFillTx/>
                <a:latin typeface="Times New Roman"/>
                <a:cs typeface="Times New Roman"/>
              </a:rPr>
              <a:t> </a:t>
            </a:r>
            <a:r>
              <a:rPr kumimoji="0" sz="1500" b="1" i="0" u="none" strike="noStrike" kern="0" cap="none" spc="0" normalizeH="0" baseline="0" noProof="0" dirty="0">
                <a:ln>
                  <a:noFill/>
                </a:ln>
                <a:solidFill>
                  <a:srgbClr val="FFFFFF"/>
                </a:solidFill>
                <a:effectLst/>
                <a:uLnTx/>
                <a:uFillTx/>
                <a:latin typeface="Times New Roman"/>
                <a:cs typeface="Times New Roman"/>
              </a:rPr>
              <a:t>“illness</a:t>
            </a:r>
            <a:r>
              <a:rPr kumimoji="0" sz="1500" b="1" i="0" u="none" strike="noStrike" kern="0" cap="none" spc="-30" normalizeH="0" baseline="0" noProof="0" dirty="0">
                <a:ln>
                  <a:noFill/>
                </a:ln>
                <a:solidFill>
                  <a:srgbClr val="FFFFFF"/>
                </a:solidFill>
                <a:effectLst/>
                <a:uLnTx/>
                <a:uFillTx/>
                <a:latin typeface="Times New Roman"/>
                <a:cs typeface="Times New Roman"/>
              </a:rPr>
              <a:t> </a:t>
            </a:r>
            <a:r>
              <a:rPr kumimoji="0" sz="1500" b="1" i="0" u="none" strike="noStrike" kern="0" cap="none" spc="-10" normalizeH="0" baseline="0" noProof="0" dirty="0">
                <a:ln>
                  <a:noFill/>
                </a:ln>
                <a:solidFill>
                  <a:srgbClr val="FFFFFF"/>
                </a:solidFill>
                <a:effectLst/>
                <a:uLnTx/>
                <a:uFillTx/>
                <a:latin typeface="Times New Roman"/>
                <a:cs typeface="Times New Roman"/>
              </a:rPr>
              <a:t>scripts”</a:t>
            </a:r>
            <a:endParaRPr kumimoji="0" sz="1500" b="0" i="0" u="none" strike="noStrike" kern="0" cap="none" spc="0" normalizeH="0" baseline="0" noProof="0">
              <a:ln>
                <a:noFill/>
              </a:ln>
              <a:solidFill>
                <a:sysClr val="windowText" lastClr="000000"/>
              </a:solidFill>
              <a:effectLst/>
              <a:uLnTx/>
              <a:uFillTx/>
              <a:latin typeface="Times New Roman"/>
              <a:cs typeface="Times New Roman"/>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500" b="1" i="0" u="none" strike="noStrike" kern="0" cap="none" spc="0" normalizeH="0" baseline="0" noProof="0" dirty="0">
                <a:ln>
                  <a:noFill/>
                </a:ln>
                <a:solidFill>
                  <a:srgbClr val="FFFFFF"/>
                </a:solidFill>
                <a:effectLst/>
                <a:uLnTx/>
                <a:uFillTx/>
                <a:latin typeface="Times New Roman"/>
                <a:cs typeface="Times New Roman"/>
              </a:rPr>
              <a:t>*Key</a:t>
            </a:r>
            <a:r>
              <a:rPr kumimoji="0" sz="1500" b="1" i="0" u="none" strike="noStrike" kern="0" cap="none" spc="-30" normalizeH="0" baseline="0" noProof="0" dirty="0">
                <a:ln>
                  <a:noFill/>
                </a:ln>
                <a:solidFill>
                  <a:srgbClr val="FFFFFF"/>
                </a:solidFill>
                <a:effectLst/>
                <a:uLnTx/>
                <a:uFillTx/>
                <a:latin typeface="Times New Roman"/>
                <a:cs typeface="Times New Roman"/>
              </a:rPr>
              <a:t> </a:t>
            </a:r>
            <a:r>
              <a:rPr kumimoji="0" sz="1500" b="1" i="0" u="none" strike="noStrike" kern="0" cap="none" spc="0" normalizeH="0" baseline="0" noProof="0" dirty="0">
                <a:ln>
                  <a:noFill/>
                </a:ln>
                <a:solidFill>
                  <a:srgbClr val="FFFFFF"/>
                </a:solidFill>
                <a:effectLst/>
                <a:uLnTx/>
                <a:uFillTx/>
                <a:latin typeface="Times New Roman"/>
                <a:cs typeface="Times New Roman"/>
              </a:rPr>
              <a:t>deficiencies</a:t>
            </a:r>
            <a:r>
              <a:rPr kumimoji="0" sz="1500" b="1" i="0" u="none" strike="noStrike" kern="0" cap="none" spc="-25" normalizeH="0" baseline="0" noProof="0" dirty="0">
                <a:ln>
                  <a:noFill/>
                </a:ln>
                <a:solidFill>
                  <a:srgbClr val="FFFFFF"/>
                </a:solidFill>
                <a:effectLst/>
                <a:uLnTx/>
                <a:uFillTx/>
                <a:latin typeface="Times New Roman"/>
                <a:cs typeface="Times New Roman"/>
              </a:rPr>
              <a:t> </a:t>
            </a:r>
            <a:r>
              <a:rPr kumimoji="0" sz="1500" b="1" i="0" u="none" strike="noStrike" kern="0" cap="none" spc="0" normalizeH="0" baseline="0" noProof="0" dirty="0">
                <a:ln>
                  <a:noFill/>
                </a:ln>
                <a:solidFill>
                  <a:srgbClr val="FFFFFF"/>
                </a:solidFill>
                <a:effectLst/>
                <a:uLnTx/>
                <a:uFillTx/>
                <a:latin typeface="Times New Roman"/>
                <a:cs typeface="Times New Roman"/>
              </a:rPr>
              <a:t>due</a:t>
            </a:r>
            <a:r>
              <a:rPr kumimoji="0" sz="1500" b="1" i="0" u="none" strike="noStrike" kern="0" cap="none" spc="-30" normalizeH="0" baseline="0" noProof="0" dirty="0">
                <a:ln>
                  <a:noFill/>
                </a:ln>
                <a:solidFill>
                  <a:srgbClr val="FFFFFF"/>
                </a:solidFill>
                <a:effectLst/>
                <a:uLnTx/>
                <a:uFillTx/>
                <a:latin typeface="Times New Roman"/>
                <a:cs typeface="Times New Roman"/>
              </a:rPr>
              <a:t> </a:t>
            </a:r>
            <a:r>
              <a:rPr kumimoji="0" sz="1500" b="1" i="0" u="none" strike="noStrike" kern="0" cap="none" spc="0" normalizeH="0" baseline="0" noProof="0" dirty="0">
                <a:ln>
                  <a:noFill/>
                </a:ln>
                <a:solidFill>
                  <a:srgbClr val="FFFFFF"/>
                </a:solidFill>
                <a:effectLst/>
                <a:uLnTx/>
                <a:uFillTx/>
                <a:latin typeface="Times New Roman"/>
                <a:cs typeface="Times New Roman"/>
              </a:rPr>
              <a:t>to</a:t>
            </a:r>
            <a:r>
              <a:rPr kumimoji="0" sz="1500" b="1" i="0" u="none" strike="noStrike" kern="0" cap="none" spc="-25" normalizeH="0" baseline="0" noProof="0" dirty="0">
                <a:ln>
                  <a:noFill/>
                </a:ln>
                <a:solidFill>
                  <a:srgbClr val="FFFFFF"/>
                </a:solidFill>
                <a:effectLst/>
                <a:uLnTx/>
                <a:uFillTx/>
                <a:latin typeface="Times New Roman"/>
                <a:cs typeface="Times New Roman"/>
              </a:rPr>
              <a:t> </a:t>
            </a:r>
            <a:r>
              <a:rPr kumimoji="0" sz="1500" b="1" i="0" u="none" strike="noStrike" kern="0" cap="none" spc="0" normalizeH="0" baseline="0" noProof="0" dirty="0">
                <a:ln>
                  <a:noFill/>
                </a:ln>
                <a:solidFill>
                  <a:srgbClr val="FFFFFF"/>
                </a:solidFill>
                <a:effectLst/>
                <a:uLnTx/>
                <a:uFillTx/>
                <a:latin typeface="Times New Roman"/>
                <a:cs typeface="Times New Roman"/>
              </a:rPr>
              <a:t>lack</a:t>
            </a:r>
            <a:r>
              <a:rPr kumimoji="0" sz="1500" b="1" i="0" u="none" strike="noStrike" kern="0" cap="none" spc="-30" normalizeH="0" baseline="0" noProof="0" dirty="0">
                <a:ln>
                  <a:noFill/>
                </a:ln>
                <a:solidFill>
                  <a:srgbClr val="FFFFFF"/>
                </a:solidFill>
                <a:effectLst/>
                <a:uLnTx/>
                <a:uFillTx/>
                <a:latin typeface="Times New Roman"/>
                <a:cs typeface="Times New Roman"/>
              </a:rPr>
              <a:t> </a:t>
            </a:r>
            <a:r>
              <a:rPr kumimoji="0" sz="1500" b="1" i="0" u="none" strike="noStrike" kern="0" cap="none" spc="0" normalizeH="0" baseline="0" noProof="0" dirty="0">
                <a:ln>
                  <a:noFill/>
                </a:ln>
                <a:solidFill>
                  <a:srgbClr val="FFFFFF"/>
                </a:solidFill>
                <a:effectLst/>
                <a:uLnTx/>
                <a:uFillTx/>
                <a:latin typeface="Times New Roman"/>
                <a:cs typeface="Times New Roman"/>
              </a:rPr>
              <a:t>of</a:t>
            </a:r>
            <a:r>
              <a:rPr kumimoji="0" sz="1500" b="1" i="0" u="none" strike="noStrike" kern="0" cap="none" spc="-25" normalizeH="0" baseline="0" noProof="0" dirty="0">
                <a:ln>
                  <a:noFill/>
                </a:ln>
                <a:solidFill>
                  <a:srgbClr val="FFFFFF"/>
                </a:solidFill>
                <a:effectLst/>
                <a:uLnTx/>
                <a:uFillTx/>
                <a:latin typeface="Times New Roman"/>
                <a:cs typeface="Times New Roman"/>
              </a:rPr>
              <a:t> </a:t>
            </a:r>
            <a:r>
              <a:rPr kumimoji="0" sz="1500" b="1" i="0" u="none" strike="noStrike" kern="0" cap="none" spc="0" normalizeH="0" baseline="0" noProof="0" dirty="0">
                <a:ln>
                  <a:noFill/>
                </a:ln>
                <a:solidFill>
                  <a:srgbClr val="FFFFFF"/>
                </a:solidFill>
                <a:effectLst/>
                <a:uLnTx/>
                <a:uFillTx/>
                <a:latin typeface="Times New Roman"/>
                <a:cs typeface="Times New Roman"/>
              </a:rPr>
              <a:t>pathophysiological</a:t>
            </a:r>
            <a:r>
              <a:rPr kumimoji="0" sz="1500" b="1" i="0" u="none" strike="noStrike" kern="0" cap="none" spc="-25" normalizeH="0" baseline="0" noProof="0" dirty="0">
                <a:ln>
                  <a:noFill/>
                </a:ln>
                <a:solidFill>
                  <a:srgbClr val="FFFFFF"/>
                </a:solidFill>
                <a:effectLst/>
                <a:uLnTx/>
                <a:uFillTx/>
                <a:latin typeface="Times New Roman"/>
                <a:cs typeface="Times New Roman"/>
              </a:rPr>
              <a:t> </a:t>
            </a:r>
            <a:r>
              <a:rPr kumimoji="0" sz="1500" b="1" i="0" u="none" strike="noStrike" kern="0" cap="none" spc="-10" normalizeH="0" baseline="0" noProof="0" dirty="0">
                <a:ln>
                  <a:noFill/>
                </a:ln>
                <a:solidFill>
                  <a:srgbClr val="FFFFFF"/>
                </a:solidFill>
                <a:effectLst/>
                <a:uLnTx/>
                <a:uFillTx/>
                <a:latin typeface="Times New Roman"/>
                <a:cs typeface="Times New Roman"/>
              </a:rPr>
              <a:t>knowledge</a:t>
            </a:r>
            <a:endParaRPr kumimoji="0" sz="1500" b="0" i="0" u="none" strike="noStrike" kern="0" cap="none" spc="0" normalizeH="0" baseline="0" noProof="0">
              <a:ln>
                <a:noFill/>
              </a:ln>
              <a:solidFill>
                <a:sysClr val="windowText" lastClr="000000"/>
              </a:solidFill>
              <a:effectLst/>
              <a:uLnTx/>
              <a:uFillTx/>
              <a:latin typeface="Times New Roman"/>
              <a:cs typeface="Times New Roman"/>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3333" y="1365196"/>
            <a:ext cx="11786235" cy="662305"/>
          </a:xfrm>
          <a:prstGeom prst="rect">
            <a:avLst/>
          </a:prstGeom>
        </p:spPr>
        <p:txBody>
          <a:bodyPr vert="horz" wrap="square" lIns="0" tIns="15875" rIns="0" bIns="0" rtlCol="0">
            <a:spAutoFit/>
          </a:bodyPr>
          <a:lstStyle/>
          <a:p>
            <a:pPr marL="12700">
              <a:lnSpc>
                <a:spcPct val="100000"/>
              </a:lnSpc>
              <a:spcBef>
                <a:spcPts val="125"/>
              </a:spcBef>
            </a:pPr>
            <a:r>
              <a:rPr sz="4150" dirty="0">
                <a:solidFill>
                  <a:srgbClr val="0E2841"/>
                </a:solidFill>
              </a:rPr>
              <a:t>Healthcare</a:t>
            </a:r>
            <a:r>
              <a:rPr sz="4150" spc="-35" dirty="0">
                <a:solidFill>
                  <a:srgbClr val="0E2841"/>
                </a:solidFill>
              </a:rPr>
              <a:t> </a:t>
            </a:r>
            <a:r>
              <a:rPr sz="4150" dirty="0">
                <a:solidFill>
                  <a:srgbClr val="0E2841"/>
                </a:solidFill>
              </a:rPr>
              <a:t>Delivery</a:t>
            </a:r>
            <a:r>
              <a:rPr sz="4150" spc="-25" dirty="0">
                <a:solidFill>
                  <a:srgbClr val="0E2841"/>
                </a:solidFill>
              </a:rPr>
              <a:t> </a:t>
            </a:r>
            <a:r>
              <a:rPr sz="4150" dirty="0">
                <a:solidFill>
                  <a:srgbClr val="0E2841"/>
                </a:solidFill>
              </a:rPr>
              <a:t>Domain</a:t>
            </a:r>
            <a:r>
              <a:rPr sz="4150" spc="-25" dirty="0">
                <a:solidFill>
                  <a:srgbClr val="0E2841"/>
                </a:solidFill>
              </a:rPr>
              <a:t> </a:t>
            </a:r>
            <a:r>
              <a:rPr sz="4150" dirty="0">
                <a:solidFill>
                  <a:srgbClr val="0E2841"/>
                </a:solidFill>
              </a:rPr>
              <a:t>II:</a:t>
            </a:r>
            <a:r>
              <a:rPr sz="4150" spc="-25" dirty="0">
                <a:solidFill>
                  <a:srgbClr val="0E2841"/>
                </a:solidFill>
              </a:rPr>
              <a:t> </a:t>
            </a:r>
            <a:r>
              <a:rPr sz="4150" dirty="0">
                <a:solidFill>
                  <a:srgbClr val="0E2841"/>
                </a:solidFill>
              </a:rPr>
              <a:t>Clinical</a:t>
            </a:r>
            <a:r>
              <a:rPr sz="4150" spc="-25" dirty="0">
                <a:solidFill>
                  <a:srgbClr val="0E2841"/>
                </a:solidFill>
              </a:rPr>
              <a:t> </a:t>
            </a:r>
            <a:r>
              <a:rPr sz="4150" spc="-10" dirty="0">
                <a:solidFill>
                  <a:srgbClr val="0E2841"/>
                </a:solidFill>
              </a:rPr>
              <a:t>Operations</a:t>
            </a:r>
            <a:endParaRPr sz="4150"/>
          </a:p>
        </p:txBody>
      </p:sp>
      <p:pic>
        <p:nvPicPr>
          <p:cNvPr id="3" name="object 3"/>
          <p:cNvPicPr/>
          <p:nvPr/>
        </p:nvPicPr>
        <p:blipFill>
          <a:blip r:embed="rId2" cstate="print"/>
          <a:stretch>
            <a:fillRect/>
          </a:stretch>
        </p:blipFill>
        <p:spPr>
          <a:xfrm>
            <a:off x="0" y="-1"/>
            <a:ext cx="3361764" cy="2522748"/>
          </a:xfrm>
          <a:prstGeom prst="rect">
            <a:avLst/>
          </a:prstGeom>
        </p:spPr>
      </p:pic>
      <p:grpSp>
        <p:nvGrpSpPr>
          <p:cNvPr id="4" name="object 4"/>
          <p:cNvGrpSpPr/>
          <p:nvPr/>
        </p:nvGrpSpPr>
        <p:grpSpPr>
          <a:xfrm>
            <a:off x="6429377" y="3028097"/>
            <a:ext cx="5762625" cy="3830320"/>
            <a:chOff x="6429377" y="3028097"/>
            <a:chExt cx="5762625" cy="3830320"/>
          </a:xfrm>
        </p:grpSpPr>
        <p:pic>
          <p:nvPicPr>
            <p:cNvPr id="5" name="object 5"/>
            <p:cNvPicPr/>
            <p:nvPr/>
          </p:nvPicPr>
          <p:blipFill>
            <a:blip r:embed="rId3" cstate="print"/>
            <a:stretch>
              <a:fillRect/>
            </a:stretch>
          </p:blipFill>
          <p:spPr>
            <a:xfrm>
              <a:off x="10331437" y="4706330"/>
              <a:ext cx="1856700" cy="2151670"/>
            </a:xfrm>
            <a:prstGeom prst="rect">
              <a:avLst/>
            </a:prstGeom>
          </p:spPr>
        </p:pic>
        <p:pic>
          <p:nvPicPr>
            <p:cNvPr id="6" name="object 6"/>
            <p:cNvPicPr/>
            <p:nvPr/>
          </p:nvPicPr>
          <p:blipFill>
            <a:blip r:embed="rId4" cstate="print"/>
            <a:stretch>
              <a:fillRect/>
            </a:stretch>
          </p:blipFill>
          <p:spPr>
            <a:xfrm>
              <a:off x="10500389" y="4718187"/>
              <a:ext cx="1691304" cy="2139813"/>
            </a:xfrm>
            <a:prstGeom prst="rect">
              <a:avLst/>
            </a:prstGeom>
          </p:spPr>
        </p:pic>
        <p:pic>
          <p:nvPicPr>
            <p:cNvPr id="7" name="object 7"/>
            <p:cNvPicPr/>
            <p:nvPr/>
          </p:nvPicPr>
          <p:blipFill>
            <a:blip r:embed="rId5" cstate="print"/>
            <a:stretch>
              <a:fillRect/>
            </a:stretch>
          </p:blipFill>
          <p:spPr>
            <a:xfrm>
              <a:off x="6429377" y="3028097"/>
              <a:ext cx="4954692" cy="2836561"/>
            </a:xfrm>
            <a:prstGeom prst="rect">
              <a:avLst/>
            </a:prstGeom>
          </p:spPr>
        </p:pic>
      </p:grpSp>
      <p:sp>
        <p:nvSpPr>
          <p:cNvPr id="8" name="object 8"/>
          <p:cNvSpPr txBox="1"/>
          <p:nvPr/>
        </p:nvSpPr>
        <p:spPr>
          <a:xfrm>
            <a:off x="469560" y="2681897"/>
            <a:ext cx="10520680" cy="3993515"/>
          </a:xfrm>
          <a:prstGeom prst="rect">
            <a:avLst/>
          </a:prstGeom>
        </p:spPr>
        <p:txBody>
          <a:bodyPr vert="horz" wrap="square" lIns="0" tIns="46990" rIns="0" bIns="0" rtlCol="0">
            <a:spAutoFit/>
          </a:bodyPr>
          <a:lstStyle/>
          <a:p>
            <a:pPr marL="210820" marR="0" lvl="0" indent="-198120" defTabSz="914400" eaLnBrk="1" fontAlgn="auto" latinLnBrk="0" hangingPunct="1">
              <a:lnSpc>
                <a:spcPct val="100000"/>
              </a:lnSpc>
              <a:spcBef>
                <a:spcPts val="370"/>
              </a:spcBef>
              <a:spcAft>
                <a:spcPts val="0"/>
              </a:spcAft>
              <a:buClrTx/>
              <a:buSzTx/>
              <a:buFont typeface="Arial"/>
              <a:buChar char="•"/>
              <a:tabLst>
                <a:tab pos="210820" algn="l"/>
              </a:tabLst>
              <a:defRPr/>
            </a:pPr>
            <a:r>
              <a:rPr kumimoji="0" sz="1900" b="1" i="0" u="none" strike="noStrike" kern="0" cap="none" spc="0" normalizeH="0" baseline="0" noProof="0" dirty="0">
                <a:ln>
                  <a:noFill/>
                </a:ln>
                <a:solidFill>
                  <a:srgbClr val="0E2841"/>
                </a:solidFill>
                <a:effectLst/>
                <a:uLnTx/>
                <a:uFillTx/>
                <a:latin typeface="Times New Roman"/>
                <a:cs typeface="Times New Roman"/>
              </a:rPr>
              <a:t>Operating</a:t>
            </a:r>
            <a:r>
              <a:rPr kumimoji="0" sz="1900" b="1" i="0" u="none" strike="noStrike" kern="0" cap="none" spc="-5" normalizeH="0" baseline="0" noProof="0" dirty="0">
                <a:ln>
                  <a:noFill/>
                </a:ln>
                <a:solidFill>
                  <a:srgbClr val="0E2841"/>
                </a:solidFill>
                <a:effectLst/>
                <a:uLnTx/>
                <a:uFillTx/>
                <a:latin typeface="Times New Roman"/>
                <a:cs typeface="Times New Roman"/>
              </a:rPr>
              <a:t> </a:t>
            </a:r>
            <a:r>
              <a:rPr kumimoji="0" sz="1900" b="1" i="0" u="none" strike="noStrike" kern="0" cap="none" spc="-20" normalizeH="0" baseline="0" noProof="0" dirty="0">
                <a:ln>
                  <a:noFill/>
                </a:ln>
                <a:solidFill>
                  <a:srgbClr val="0E2841"/>
                </a:solidFill>
                <a:effectLst/>
                <a:uLnTx/>
                <a:uFillTx/>
                <a:latin typeface="Times New Roman"/>
                <a:cs typeface="Times New Roman"/>
              </a:rPr>
              <a:t>Room</a:t>
            </a:r>
            <a:endParaRPr kumimoji="0" sz="1900" b="0" i="0" u="none" strike="noStrike" kern="0" cap="none" spc="0" normalizeH="0" baseline="0" noProof="0">
              <a:ln>
                <a:noFill/>
              </a:ln>
              <a:solidFill>
                <a:sysClr val="windowText" lastClr="000000"/>
              </a:solidFill>
              <a:effectLst/>
              <a:uLnTx/>
              <a:uFillTx/>
              <a:latin typeface="Times New Roman"/>
              <a:cs typeface="Times New Roman"/>
            </a:endParaRPr>
          </a:p>
          <a:p>
            <a:pPr marL="668655" marR="5878830" lvl="1" indent="-199390" defTabSz="914400" eaLnBrk="1" fontAlgn="auto" latinLnBrk="0" hangingPunct="1">
              <a:lnSpc>
                <a:spcPts val="1620"/>
              </a:lnSpc>
              <a:spcBef>
                <a:spcPts val="580"/>
              </a:spcBef>
              <a:spcAft>
                <a:spcPts val="0"/>
              </a:spcAft>
              <a:buClrTx/>
              <a:buSzTx/>
              <a:buFont typeface="Arial"/>
              <a:buChar char="•"/>
              <a:tabLst>
                <a:tab pos="668655" algn="l"/>
              </a:tabLst>
              <a:defRPr/>
            </a:pPr>
            <a:r>
              <a:rPr kumimoji="0" sz="2475" b="1" i="0" u="none" strike="noStrike" kern="0" cap="none" spc="-37" normalizeH="0" baseline="3367" noProof="0" dirty="0">
                <a:ln>
                  <a:noFill/>
                </a:ln>
                <a:solidFill>
                  <a:srgbClr val="0E2841"/>
                </a:solidFill>
                <a:effectLst/>
                <a:uLnTx/>
                <a:uFillTx/>
                <a:latin typeface="Times New Roman"/>
                <a:cs typeface="Times New Roman"/>
              </a:rPr>
              <a:t>Pre-</a:t>
            </a:r>
            <a:r>
              <a:rPr kumimoji="0" sz="2475" b="1" i="0" u="none" strike="noStrike" kern="0" cap="none" spc="0" normalizeH="0" baseline="3367" noProof="0" dirty="0">
                <a:ln>
                  <a:noFill/>
                </a:ln>
                <a:solidFill>
                  <a:srgbClr val="0E2841"/>
                </a:solidFill>
                <a:effectLst/>
                <a:uLnTx/>
                <a:uFillTx/>
                <a:latin typeface="Times New Roman"/>
                <a:cs typeface="Times New Roman"/>
              </a:rPr>
              <a:t>operative </a:t>
            </a:r>
            <a:r>
              <a:rPr kumimoji="0" sz="2475" b="1" i="0" u="none" strike="noStrike" kern="0" cap="none" spc="-30" normalizeH="0" baseline="3367" noProof="0" dirty="0">
                <a:ln>
                  <a:noFill/>
                </a:ln>
                <a:solidFill>
                  <a:srgbClr val="0E2841"/>
                </a:solidFill>
                <a:effectLst/>
                <a:uLnTx/>
                <a:uFillTx/>
                <a:latin typeface="Times New Roman"/>
                <a:cs typeface="Times New Roman"/>
              </a:rPr>
              <a:t>Prediction</a:t>
            </a:r>
            <a:r>
              <a:rPr kumimoji="0" sz="2475" b="1" i="0" u="none" strike="noStrike" kern="0" cap="none" spc="-135" normalizeH="0" baseline="3367" noProof="0" dirty="0">
                <a:ln>
                  <a:noFill/>
                </a:ln>
                <a:solidFill>
                  <a:srgbClr val="0E2841"/>
                </a:solidFill>
                <a:effectLst/>
                <a:uLnTx/>
                <a:uFillTx/>
                <a:latin typeface="Times New Roman"/>
                <a:cs typeface="Times New Roman"/>
              </a:rPr>
              <a:t> </a:t>
            </a:r>
            <a:r>
              <a:rPr kumimoji="0" sz="2475" b="1" i="0" u="none" strike="noStrike" kern="0" cap="none" spc="0" normalizeH="0" baseline="3367" noProof="0" dirty="0">
                <a:ln>
                  <a:noFill/>
                </a:ln>
                <a:solidFill>
                  <a:srgbClr val="0E2841"/>
                </a:solidFill>
                <a:effectLst/>
                <a:uLnTx/>
                <a:uFillTx/>
                <a:latin typeface="Times New Roman"/>
                <a:cs typeface="Times New Roman"/>
              </a:rPr>
              <a:t>Analytics to </a:t>
            </a:r>
            <a:r>
              <a:rPr kumimoji="0" sz="2475" b="1" i="0" u="none" strike="noStrike" kern="0" cap="none" spc="-15" normalizeH="0" baseline="3367" noProof="0" dirty="0">
                <a:ln>
                  <a:noFill/>
                </a:ln>
                <a:solidFill>
                  <a:srgbClr val="0E2841"/>
                </a:solidFill>
                <a:effectLst/>
                <a:uLnTx/>
                <a:uFillTx/>
                <a:latin typeface="Times New Roman"/>
                <a:cs typeface="Times New Roman"/>
              </a:rPr>
              <a:t>reduce </a:t>
            </a:r>
            <a:r>
              <a:rPr kumimoji="0" sz="1650" b="1" i="0" u="none" strike="noStrike" kern="0" cap="none" spc="0" normalizeH="0" baseline="0" noProof="0" dirty="0">
                <a:ln>
                  <a:noFill/>
                </a:ln>
                <a:solidFill>
                  <a:srgbClr val="0E2841"/>
                </a:solidFill>
                <a:effectLst/>
                <a:uLnTx/>
                <a:uFillTx/>
                <a:latin typeface="Times New Roman"/>
                <a:cs typeface="Times New Roman"/>
              </a:rPr>
              <a:t>cancellations</a:t>
            </a:r>
            <a:r>
              <a:rPr kumimoji="0" sz="1650" b="1" i="0" u="none" strike="noStrike" kern="0" cap="none" spc="-45" normalizeH="0" baseline="0" noProof="0" dirty="0">
                <a:ln>
                  <a:noFill/>
                </a:ln>
                <a:solidFill>
                  <a:srgbClr val="0E2841"/>
                </a:solidFill>
                <a:effectLst/>
                <a:uLnTx/>
                <a:uFillTx/>
                <a:latin typeface="Times New Roman"/>
                <a:cs typeface="Times New Roman"/>
              </a:rPr>
              <a:t> </a:t>
            </a:r>
            <a:r>
              <a:rPr kumimoji="0" sz="1650" b="1" i="0" u="none" strike="noStrike" kern="0" cap="none" spc="0" normalizeH="0" baseline="0" noProof="0" dirty="0">
                <a:ln>
                  <a:noFill/>
                </a:ln>
                <a:solidFill>
                  <a:srgbClr val="0E2841"/>
                </a:solidFill>
                <a:effectLst/>
                <a:uLnTx/>
                <a:uFillTx/>
                <a:latin typeface="Times New Roman"/>
                <a:cs typeface="Times New Roman"/>
              </a:rPr>
              <a:t>and</a:t>
            </a:r>
            <a:r>
              <a:rPr kumimoji="0" sz="1650" b="1" i="0" u="none" strike="noStrike" kern="0" cap="none" spc="-40" normalizeH="0" baseline="0" noProof="0" dirty="0">
                <a:ln>
                  <a:noFill/>
                </a:ln>
                <a:solidFill>
                  <a:srgbClr val="0E2841"/>
                </a:solidFill>
                <a:effectLst/>
                <a:uLnTx/>
                <a:uFillTx/>
                <a:latin typeface="Times New Roman"/>
                <a:cs typeface="Times New Roman"/>
              </a:rPr>
              <a:t> </a:t>
            </a:r>
            <a:r>
              <a:rPr kumimoji="0" sz="1650" b="1" i="0" u="none" strike="noStrike" kern="0" cap="none" spc="0" normalizeH="0" baseline="0" noProof="0" dirty="0">
                <a:ln>
                  <a:noFill/>
                </a:ln>
                <a:solidFill>
                  <a:srgbClr val="0E2841"/>
                </a:solidFill>
                <a:effectLst/>
                <a:uLnTx/>
                <a:uFillTx/>
                <a:latin typeface="Times New Roman"/>
                <a:cs typeface="Times New Roman"/>
              </a:rPr>
              <a:t>estimate</a:t>
            </a:r>
            <a:r>
              <a:rPr kumimoji="0" sz="1650" b="1" i="0" u="none" strike="noStrike" kern="0" cap="none" spc="-40" normalizeH="0" baseline="0" noProof="0" dirty="0">
                <a:ln>
                  <a:noFill/>
                </a:ln>
                <a:solidFill>
                  <a:srgbClr val="0E2841"/>
                </a:solidFill>
                <a:effectLst/>
                <a:uLnTx/>
                <a:uFillTx/>
                <a:latin typeface="Times New Roman"/>
                <a:cs typeface="Times New Roman"/>
              </a:rPr>
              <a:t> </a:t>
            </a:r>
            <a:r>
              <a:rPr kumimoji="0" sz="1650" b="1" i="0" u="none" strike="noStrike" kern="0" cap="none" spc="-10" normalizeH="0" baseline="0" noProof="0" dirty="0">
                <a:ln>
                  <a:noFill/>
                </a:ln>
                <a:solidFill>
                  <a:srgbClr val="0E2841"/>
                </a:solidFill>
                <a:effectLst/>
                <a:uLnTx/>
                <a:uFillTx/>
                <a:latin typeface="Times New Roman"/>
                <a:cs typeface="Times New Roman"/>
              </a:rPr>
              <a:t>mortality</a:t>
            </a:r>
            <a:endParaRPr kumimoji="0" sz="1650" b="0" i="0" u="none" strike="noStrike" kern="0" cap="none" spc="0" normalizeH="0" baseline="0" noProof="0">
              <a:ln>
                <a:noFill/>
              </a:ln>
              <a:solidFill>
                <a:sysClr val="windowText" lastClr="000000"/>
              </a:solidFill>
              <a:effectLst/>
              <a:uLnTx/>
              <a:uFillTx/>
              <a:latin typeface="Times New Roman"/>
              <a:cs typeface="Times New Roman"/>
            </a:endParaRPr>
          </a:p>
          <a:p>
            <a:pPr marL="668655" marR="0" lvl="1" indent="-199390" defTabSz="914400" eaLnBrk="1" fontAlgn="auto" latinLnBrk="0" hangingPunct="1">
              <a:lnSpc>
                <a:spcPct val="100000"/>
              </a:lnSpc>
              <a:spcBef>
                <a:spcPts val="260"/>
              </a:spcBef>
              <a:spcAft>
                <a:spcPts val="0"/>
              </a:spcAft>
              <a:buClrTx/>
              <a:buSzTx/>
              <a:buFont typeface="Arial"/>
              <a:buChar char="•"/>
              <a:tabLst>
                <a:tab pos="668655" algn="l"/>
              </a:tabLst>
              <a:defRPr/>
            </a:pPr>
            <a:r>
              <a:rPr kumimoji="0" sz="2475" b="1" i="0" u="none" strike="noStrike" kern="0" cap="none" spc="0" normalizeH="0" baseline="3367" noProof="0" dirty="0">
                <a:ln>
                  <a:noFill/>
                </a:ln>
                <a:solidFill>
                  <a:srgbClr val="0E2841"/>
                </a:solidFill>
                <a:effectLst/>
                <a:uLnTx/>
                <a:uFillTx/>
                <a:latin typeface="Times New Roman"/>
                <a:cs typeface="Times New Roman"/>
              </a:rPr>
              <a:t>Using</a:t>
            </a:r>
            <a:r>
              <a:rPr kumimoji="0" sz="2475" b="1" i="0" u="none" strike="noStrike" kern="0" cap="none" spc="-60" normalizeH="0" baseline="3367" noProof="0" dirty="0">
                <a:ln>
                  <a:noFill/>
                </a:ln>
                <a:solidFill>
                  <a:srgbClr val="0E2841"/>
                </a:solidFill>
                <a:effectLst/>
                <a:uLnTx/>
                <a:uFillTx/>
                <a:latin typeface="Times New Roman"/>
                <a:cs typeface="Times New Roman"/>
              </a:rPr>
              <a:t> </a:t>
            </a:r>
            <a:r>
              <a:rPr kumimoji="0" sz="2475" b="1" i="0" u="none" strike="noStrike" kern="0" cap="none" spc="0" normalizeH="0" baseline="3367" noProof="0" dirty="0">
                <a:ln>
                  <a:noFill/>
                </a:ln>
                <a:solidFill>
                  <a:srgbClr val="0E2841"/>
                </a:solidFill>
                <a:effectLst/>
                <a:uLnTx/>
                <a:uFillTx/>
                <a:latin typeface="Times New Roman"/>
                <a:cs typeface="Times New Roman"/>
              </a:rPr>
              <a:t>Operating</a:t>
            </a:r>
            <a:r>
              <a:rPr kumimoji="0" sz="2475" b="1" i="0" u="none" strike="noStrike" kern="0" cap="none" spc="-44" normalizeH="0" baseline="3367" noProof="0" dirty="0">
                <a:ln>
                  <a:noFill/>
                </a:ln>
                <a:solidFill>
                  <a:srgbClr val="0E2841"/>
                </a:solidFill>
                <a:effectLst/>
                <a:uLnTx/>
                <a:uFillTx/>
                <a:latin typeface="Times New Roman"/>
                <a:cs typeface="Times New Roman"/>
              </a:rPr>
              <a:t> </a:t>
            </a:r>
            <a:r>
              <a:rPr kumimoji="0" sz="2475" b="1" i="0" u="none" strike="noStrike" kern="0" cap="none" spc="0" normalizeH="0" baseline="3367" noProof="0" dirty="0">
                <a:ln>
                  <a:noFill/>
                </a:ln>
                <a:solidFill>
                  <a:srgbClr val="0E2841"/>
                </a:solidFill>
                <a:effectLst/>
                <a:uLnTx/>
                <a:uFillTx/>
                <a:latin typeface="Times New Roman"/>
                <a:cs typeface="Times New Roman"/>
              </a:rPr>
              <a:t>Room</a:t>
            </a:r>
            <a:r>
              <a:rPr kumimoji="0" sz="2475" b="1" i="0" u="none" strike="noStrike" kern="0" cap="none" spc="-150" normalizeH="0" baseline="3367" noProof="0" dirty="0">
                <a:ln>
                  <a:noFill/>
                </a:ln>
                <a:solidFill>
                  <a:srgbClr val="0E2841"/>
                </a:solidFill>
                <a:effectLst/>
                <a:uLnTx/>
                <a:uFillTx/>
                <a:latin typeface="Times New Roman"/>
                <a:cs typeface="Times New Roman"/>
              </a:rPr>
              <a:t> </a:t>
            </a:r>
            <a:r>
              <a:rPr kumimoji="0" sz="2475" b="1" i="0" u="none" strike="noStrike" kern="0" cap="none" spc="0" normalizeH="0" baseline="3367" noProof="0" dirty="0">
                <a:ln>
                  <a:noFill/>
                </a:ln>
                <a:solidFill>
                  <a:srgbClr val="0E2841"/>
                </a:solidFill>
                <a:effectLst/>
                <a:uLnTx/>
                <a:uFillTx/>
                <a:latin typeface="Times New Roman"/>
                <a:cs typeface="Times New Roman"/>
              </a:rPr>
              <a:t>Analytics</a:t>
            </a:r>
            <a:r>
              <a:rPr kumimoji="0" sz="2475" b="1" i="0" u="none" strike="noStrike" kern="0" cap="none" spc="-44" normalizeH="0" baseline="3367" noProof="0" dirty="0">
                <a:ln>
                  <a:noFill/>
                </a:ln>
                <a:solidFill>
                  <a:srgbClr val="0E2841"/>
                </a:solidFill>
                <a:effectLst/>
                <a:uLnTx/>
                <a:uFillTx/>
                <a:latin typeface="Times New Roman"/>
                <a:cs typeface="Times New Roman"/>
              </a:rPr>
              <a:t> </a:t>
            </a:r>
            <a:r>
              <a:rPr kumimoji="0" sz="2475" b="1" i="0" u="none" strike="noStrike" kern="0" cap="none" spc="0" normalizeH="0" baseline="3367" noProof="0" dirty="0">
                <a:ln>
                  <a:noFill/>
                </a:ln>
                <a:solidFill>
                  <a:srgbClr val="0E2841"/>
                </a:solidFill>
                <a:effectLst/>
                <a:uLnTx/>
                <a:uFillTx/>
                <a:latin typeface="Times New Roman"/>
                <a:cs typeface="Times New Roman"/>
              </a:rPr>
              <a:t>in</a:t>
            </a:r>
            <a:r>
              <a:rPr kumimoji="0" sz="2475" b="1" i="0" u="none" strike="noStrike" kern="0" cap="none" spc="-44" normalizeH="0" baseline="3367" noProof="0" dirty="0">
                <a:ln>
                  <a:noFill/>
                </a:ln>
                <a:solidFill>
                  <a:srgbClr val="0E2841"/>
                </a:solidFill>
                <a:effectLst/>
                <a:uLnTx/>
                <a:uFillTx/>
                <a:latin typeface="Times New Roman"/>
                <a:cs typeface="Times New Roman"/>
              </a:rPr>
              <a:t> </a:t>
            </a:r>
            <a:r>
              <a:rPr kumimoji="0" sz="2475" b="1" i="0" u="none" strike="noStrike" kern="0" cap="none" spc="0" normalizeH="0" baseline="3367" noProof="0" dirty="0">
                <a:ln>
                  <a:noFill/>
                </a:ln>
                <a:solidFill>
                  <a:srgbClr val="0E2841"/>
                </a:solidFill>
                <a:effectLst/>
                <a:uLnTx/>
                <a:uFillTx/>
                <a:latin typeface="Times New Roman"/>
                <a:cs typeface="Times New Roman"/>
              </a:rPr>
              <a:t>Real</a:t>
            </a:r>
            <a:r>
              <a:rPr kumimoji="0" sz="2475" b="1" i="0" u="none" strike="noStrike" kern="0" cap="none" spc="-82" normalizeH="0" baseline="3367" noProof="0" dirty="0">
                <a:ln>
                  <a:noFill/>
                </a:ln>
                <a:solidFill>
                  <a:srgbClr val="0E2841"/>
                </a:solidFill>
                <a:effectLst/>
                <a:uLnTx/>
                <a:uFillTx/>
                <a:latin typeface="Times New Roman"/>
                <a:cs typeface="Times New Roman"/>
              </a:rPr>
              <a:t> </a:t>
            </a:r>
            <a:r>
              <a:rPr kumimoji="0" sz="2475" b="1" i="0" u="none" strike="noStrike" kern="0" cap="none" spc="-30" normalizeH="0" baseline="3367" noProof="0" dirty="0">
                <a:ln>
                  <a:noFill/>
                </a:ln>
                <a:solidFill>
                  <a:srgbClr val="0E2841"/>
                </a:solidFill>
                <a:effectLst/>
                <a:uLnTx/>
                <a:uFillTx/>
                <a:latin typeface="Times New Roman"/>
                <a:cs typeface="Times New Roman"/>
              </a:rPr>
              <a:t>Time</a:t>
            </a:r>
            <a:endParaRPr kumimoji="0" sz="2475" b="0" i="0" u="none" strike="noStrike" kern="0" cap="none" spc="0" normalizeH="0" baseline="3367" noProof="0">
              <a:ln>
                <a:noFill/>
              </a:ln>
              <a:solidFill>
                <a:sysClr val="windowText" lastClr="000000"/>
              </a:solidFill>
              <a:effectLst/>
              <a:uLnTx/>
              <a:uFillTx/>
              <a:latin typeface="Times New Roman"/>
              <a:cs typeface="Times New Roman"/>
            </a:endParaRPr>
          </a:p>
          <a:p>
            <a:pPr marL="1125855" marR="4771390" lvl="2" indent="-199390" defTabSz="914400" eaLnBrk="1" fontAlgn="auto" latinLnBrk="0" hangingPunct="1">
              <a:lnSpc>
                <a:spcPct val="84200"/>
              </a:lnSpc>
              <a:spcBef>
                <a:spcPts val="475"/>
              </a:spcBef>
              <a:spcAft>
                <a:spcPts val="0"/>
              </a:spcAft>
              <a:buClrTx/>
              <a:buSzTx/>
              <a:buFont typeface="Arial"/>
              <a:buChar char="•"/>
              <a:tabLst>
                <a:tab pos="1125855" algn="l"/>
              </a:tabLst>
              <a:defRPr/>
            </a:pPr>
            <a:r>
              <a:rPr kumimoji="0" sz="2475" b="1" i="0" u="none" strike="noStrike" kern="0" cap="none" spc="0" normalizeH="0" baseline="3367" noProof="0" dirty="0">
                <a:ln>
                  <a:noFill/>
                </a:ln>
                <a:solidFill>
                  <a:srgbClr val="0E2841"/>
                </a:solidFill>
                <a:effectLst/>
                <a:uLnTx/>
                <a:uFillTx/>
                <a:latin typeface="Times New Roman"/>
                <a:cs typeface="Times New Roman"/>
              </a:rPr>
              <a:t>Build</a:t>
            </a:r>
            <a:r>
              <a:rPr kumimoji="0" sz="2475" b="1" i="0" u="none" strike="noStrike" kern="0" cap="none" spc="-44" normalizeH="0" baseline="3367" noProof="0" dirty="0">
                <a:ln>
                  <a:noFill/>
                </a:ln>
                <a:solidFill>
                  <a:srgbClr val="0E2841"/>
                </a:solidFill>
                <a:effectLst/>
                <a:uLnTx/>
                <a:uFillTx/>
                <a:latin typeface="Times New Roman"/>
                <a:cs typeface="Times New Roman"/>
              </a:rPr>
              <a:t> </a:t>
            </a:r>
            <a:r>
              <a:rPr kumimoji="0" sz="2475" b="1" i="0" u="none" strike="noStrike" kern="0" cap="none" spc="0" normalizeH="0" baseline="3367" noProof="0" dirty="0">
                <a:ln>
                  <a:noFill/>
                </a:ln>
                <a:solidFill>
                  <a:srgbClr val="0E2841"/>
                </a:solidFill>
                <a:effectLst/>
                <a:uLnTx/>
                <a:uFillTx/>
                <a:latin typeface="Times New Roman"/>
                <a:cs typeface="Times New Roman"/>
              </a:rPr>
              <a:t>prediction</a:t>
            </a:r>
            <a:r>
              <a:rPr kumimoji="0" sz="2475" b="1" i="0" u="none" strike="noStrike" kern="0" cap="none" spc="-37" normalizeH="0" baseline="3367" noProof="0" dirty="0">
                <a:ln>
                  <a:noFill/>
                </a:ln>
                <a:solidFill>
                  <a:srgbClr val="0E2841"/>
                </a:solidFill>
                <a:effectLst/>
                <a:uLnTx/>
                <a:uFillTx/>
                <a:latin typeface="Times New Roman"/>
                <a:cs typeface="Times New Roman"/>
              </a:rPr>
              <a:t> </a:t>
            </a:r>
            <a:r>
              <a:rPr kumimoji="0" sz="2475" b="1" i="0" u="none" strike="noStrike" kern="0" cap="none" spc="0" normalizeH="0" baseline="3367" noProof="0" dirty="0">
                <a:ln>
                  <a:noFill/>
                </a:ln>
                <a:solidFill>
                  <a:srgbClr val="0E2841"/>
                </a:solidFill>
                <a:effectLst/>
                <a:uLnTx/>
                <a:uFillTx/>
                <a:latin typeface="Times New Roman"/>
                <a:cs typeface="Times New Roman"/>
              </a:rPr>
              <a:t>of</a:t>
            </a:r>
            <a:r>
              <a:rPr kumimoji="0" sz="2475" b="1" i="0" u="none" strike="noStrike" kern="0" cap="none" spc="-37" normalizeH="0" baseline="3367" noProof="0" dirty="0">
                <a:ln>
                  <a:noFill/>
                </a:ln>
                <a:solidFill>
                  <a:srgbClr val="0E2841"/>
                </a:solidFill>
                <a:effectLst/>
                <a:uLnTx/>
                <a:uFillTx/>
                <a:latin typeface="Times New Roman"/>
                <a:cs typeface="Times New Roman"/>
              </a:rPr>
              <a:t> </a:t>
            </a:r>
            <a:r>
              <a:rPr kumimoji="0" sz="2475" b="1" i="0" u="none" strike="noStrike" kern="0" cap="none" spc="0" normalizeH="0" baseline="3367" noProof="0" dirty="0">
                <a:ln>
                  <a:noFill/>
                </a:ln>
                <a:solidFill>
                  <a:srgbClr val="0E2841"/>
                </a:solidFill>
                <a:effectLst/>
                <a:uLnTx/>
                <a:uFillTx/>
                <a:latin typeface="Times New Roman"/>
                <a:cs typeface="Times New Roman"/>
              </a:rPr>
              <a:t>duration</a:t>
            </a:r>
            <a:r>
              <a:rPr kumimoji="0" sz="2475" b="1" i="0" u="none" strike="noStrike" kern="0" cap="none" spc="-37" normalizeH="0" baseline="3367" noProof="0" dirty="0">
                <a:ln>
                  <a:noFill/>
                </a:ln>
                <a:solidFill>
                  <a:srgbClr val="0E2841"/>
                </a:solidFill>
                <a:effectLst/>
                <a:uLnTx/>
                <a:uFillTx/>
                <a:latin typeface="Times New Roman"/>
                <a:cs typeface="Times New Roman"/>
              </a:rPr>
              <a:t> </a:t>
            </a:r>
            <a:r>
              <a:rPr kumimoji="0" sz="2475" b="1" i="0" u="none" strike="noStrike" kern="0" cap="none" spc="0" normalizeH="0" baseline="3367" noProof="0" dirty="0">
                <a:ln>
                  <a:noFill/>
                </a:ln>
                <a:solidFill>
                  <a:srgbClr val="0E2841"/>
                </a:solidFill>
                <a:effectLst/>
                <a:uLnTx/>
                <a:uFillTx/>
                <a:latin typeface="Times New Roman"/>
                <a:cs typeface="Times New Roman"/>
              </a:rPr>
              <a:t>of</a:t>
            </a:r>
            <a:r>
              <a:rPr kumimoji="0" sz="2475" b="1" i="0" u="none" strike="noStrike" kern="0" cap="none" spc="-37" normalizeH="0" baseline="3367" noProof="0" dirty="0">
                <a:ln>
                  <a:noFill/>
                </a:ln>
                <a:solidFill>
                  <a:srgbClr val="0E2841"/>
                </a:solidFill>
                <a:effectLst/>
                <a:uLnTx/>
                <a:uFillTx/>
                <a:latin typeface="Times New Roman"/>
                <a:cs typeface="Times New Roman"/>
              </a:rPr>
              <a:t> </a:t>
            </a:r>
            <a:r>
              <a:rPr kumimoji="0" sz="2475" b="1" i="0" u="none" strike="noStrike" kern="0" cap="none" spc="0" normalizeH="0" baseline="3367" noProof="0" dirty="0">
                <a:ln>
                  <a:noFill/>
                </a:ln>
                <a:solidFill>
                  <a:srgbClr val="0E2841"/>
                </a:solidFill>
                <a:effectLst/>
                <a:uLnTx/>
                <a:uFillTx/>
                <a:latin typeface="Times New Roman"/>
                <a:cs typeface="Times New Roman"/>
              </a:rPr>
              <a:t>a</a:t>
            </a:r>
            <a:r>
              <a:rPr kumimoji="0" sz="2475" b="1" i="0" u="none" strike="noStrike" kern="0" cap="none" spc="-44" normalizeH="0" baseline="3367" noProof="0" dirty="0">
                <a:ln>
                  <a:noFill/>
                </a:ln>
                <a:solidFill>
                  <a:srgbClr val="0E2841"/>
                </a:solidFill>
                <a:effectLst/>
                <a:uLnTx/>
                <a:uFillTx/>
                <a:latin typeface="Times New Roman"/>
                <a:cs typeface="Times New Roman"/>
              </a:rPr>
              <a:t> </a:t>
            </a:r>
            <a:r>
              <a:rPr kumimoji="0" sz="2475" b="1" i="0" u="none" strike="noStrike" kern="0" cap="none" spc="-15" normalizeH="0" baseline="3367" noProof="0" dirty="0">
                <a:ln>
                  <a:noFill/>
                </a:ln>
                <a:solidFill>
                  <a:srgbClr val="0E2841"/>
                </a:solidFill>
                <a:effectLst/>
                <a:uLnTx/>
                <a:uFillTx/>
                <a:latin typeface="Times New Roman"/>
                <a:cs typeface="Times New Roman"/>
              </a:rPr>
              <a:t>procedure</a:t>
            </a:r>
            <a:r>
              <a:rPr kumimoji="0" sz="2475" b="1" i="0" u="none" strike="noStrike" kern="0" cap="none" spc="-37" normalizeH="0" baseline="3367" noProof="0" dirty="0">
                <a:ln>
                  <a:noFill/>
                </a:ln>
                <a:solidFill>
                  <a:srgbClr val="0E2841"/>
                </a:solidFill>
                <a:effectLst/>
                <a:uLnTx/>
                <a:uFillTx/>
                <a:latin typeface="Times New Roman"/>
                <a:cs typeface="Times New Roman"/>
              </a:rPr>
              <a:t> </a:t>
            </a:r>
            <a:r>
              <a:rPr kumimoji="0" sz="2475" b="1" i="0" u="none" strike="noStrike" kern="0" cap="none" spc="-30" normalizeH="0" baseline="3367" noProof="0" dirty="0">
                <a:ln>
                  <a:noFill/>
                </a:ln>
                <a:solidFill>
                  <a:srgbClr val="0E2841"/>
                </a:solidFill>
                <a:effectLst/>
                <a:uLnTx/>
                <a:uFillTx/>
                <a:latin typeface="Times New Roman"/>
                <a:cs typeface="Times New Roman"/>
              </a:rPr>
              <a:t>into </a:t>
            </a:r>
            <a:r>
              <a:rPr kumimoji="0" sz="1650" b="1" i="0" u="none" strike="noStrike" kern="0" cap="none" spc="0" normalizeH="0" baseline="0" noProof="0" dirty="0">
                <a:ln>
                  <a:noFill/>
                </a:ln>
                <a:solidFill>
                  <a:srgbClr val="0E2841"/>
                </a:solidFill>
                <a:effectLst/>
                <a:uLnTx/>
                <a:uFillTx/>
                <a:latin typeface="Times New Roman"/>
                <a:cs typeface="Times New Roman"/>
              </a:rPr>
              <a:t>precise</a:t>
            </a:r>
            <a:r>
              <a:rPr kumimoji="0" sz="1650" b="1" i="0" u="none" strike="noStrike" kern="0" cap="none" spc="-40" normalizeH="0" baseline="0" noProof="0" dirty="0">
                <a:ln>
                  <a:noFill/>
                </a:ln>
                <a:solidFill>
                  <a:srgbClr val="0E2841"/>
                </a:solidFill>
                <a:effectLst/>
                <a:uLnTx/>
                <a:uFillTx/>
                <a:latin typeface="Times New Roman"/>
                <a:cs typeface="Times New Roman"/>
              </a:rPr>
              <a:t> </a:t>
            </a:r>
            <a:r>
              <a:rPr kumimoji="0" sz="1650" b="1" i="0" u="none" strike="noStrike" kern="0" cap="none" spc="0" normalizeH="0" baseline="0" noProof="0" dirty="0">
                <a:ln>
                  <a:noFill/>
                </a:ln>
                <a:solidFill>
                  <a:srgbClr val="0E2841"/>
                </a:solidFill>
                <a:effectLst/>
                <a:uLnTx/>
                <a:uFillTx/>
                <a:latin typeface="Times New Roman"/>
                <a:cs typeface="Times New Roman"/>
              </a:rPr>
              <a:t>scheduling</a:t>
            </a:r>
            <a:r>
              <a:rPr kumimoji="0" sz="1650" b="1" i="0" u="none" strike="noStrike" kern="0" cap="none" spc="-40" normalizeH="0" baseline="0" noProof="0" dirty="0">
                <a:ln>
                  <a:noFill/>
                </a:ln>
                <a:solidFill>
                  <a:srgbClr val="0E2841"/>
                </a:solidFill>
                <a:effectLst/>
                <a:uLnTx/>
                <a:uFillTx/>
                <a:latin typeface="Times New Roman"/>
                <a:cs typeface="Times New Roman"/>
              </a:rPr>
              <a:t> </a:t>
            </a:r>
            <a:r>
              <a:rPr kumimoji="0" sz="1650" b="1" i="0" u="none" strike="noStrike" kern="0" cap="none" spc="0" normalizeH="0" baseline="0" noProof="0" dirty="0">
                <a:ln>
                  <a:noFill/>
                </a:ln>
                <a:solidFill>
                  <a:srgbClr val="0E2841"/>
                </a:solidFill>
                <a:effectLst/>
                <a:uLnTx/>
                <a:uFillTx/>
                <a:latin typeface="Times New Roman"/>
                <a:cs typeface="Times New Roman"/>
              </a:rPr>
              <a:t>to</a:t>
            </a:r>
            <a:r>
              <a:rPr kumimoji="0" sz="1650" b="1" i="0" u="none" strike="noStrike" kern="0" cap="none" spc="-40" normalizeH="0" baseline="0" noProof="0" dirty="0">
                <a:ln>
                  <a:noFill/>
                </a:ln>
                <a:solidFill>
                  <a:srgbClr val="0E2841"/>
                </a:solidFill>
                <a:effectLst/>
                <a:uLnTx/>
                <a:uFillTx/>
                <a:latin typeface="Times New Roman"/>
                <a:cs typeface="Times New Roman"/>
              </a:rPr>
              <a:t> </a:t>
            </a:r>
            <a:r>
              <a:rPr kumimoji="0" sz="1650" b="1" i="0" u="none" strike="noStrike" kern="0" cap="none" spc="0" normalizeH="0" baseline="0" noProof="0" dirty="0">
                <a:ln>
                  <a:noFill/>
                </a:ln>
                <a:solidFill>
                  <a:srgbClr val="0E2841"/>
                </a:solidFill>
                <a:effectLst/>
                <a:uLnTx/>
                <a:uFillTx/>
                <a:latin typeface="Times New Roman"/>
                <a:cs typeface="Times New Roman"/>
              </a:rPr>
              <a:t>allow</a:t>
            </a:r>
            <a:r>
              <a:rPr kumimoji="0" sz="1650" b="1" i="0" u="none" strike="noStrike" kern="0" cap="none" spc="-40" normalizeH="0" baseline="0" noProof="0" dirty="0">
                <a:ln>
                  <a:noFill/>
                </a:ln>
                <a:solidFill>
                  <a:srgbClr val="0E2841"/>
                </a:solidFill>
                <a:effectLst/>
                <a:uLnTx/>
                <a:uFillTx/>
                <a:latin typeface="Times New Roman"/>
                <a:cs typeface="Times New Roman"/>
              </a:rPr>
              <a:t> </a:t>
            </a:r>
            <a:r>
              <a:rPr kumimoji="0" sz="1650" b="1" i="0" u="none" strike="noStrike" kern="0" cap="none" spc="0" normalizeH="0" baseline="0" noProof="0" dirty="0">
                <a:ln>
                  <a:noFill/>
                </a:ln>
                <a:solidFill>
                  <a:srgbClr val="0E2841"/>
                </a:solidFill>
                <a:effectLst/>
                <a:uLnTx/>
                <a:uFillTx/>
                <a:latin typeface="Times New Roman"/>
                <a:cs typeface="Times New Roman"/>
              </a:rPr>
              <a:t>coordination</a:t>
            </a:r>
            <a:r>
              <a:rPr kumimoji="0" sz="1650" b="1" i="0" u="none" strike="noStrike" kern="0" cap="none" spc="-40" normalizeH="0" baseline="0" noProof="0" dirty="0">
                <a:ln>
                  <a:noFill/>
                </a:ln>
                <a:solidFill>
                  <a:srgbClr val="0E2841"/>
                </a:solidFill>
                <a:effectLst/>
                <a:uLnTx/>
                <a:uFillTx/>
                <a:latin typeface="Times New Roman"/>
                <a:cs typeface="Times New Roman"/>
              </a:rPr>
              <a:t> </a:t>
            </a:r>
            <a:r>
              <a:rPr kumimoji="0" sz="1650" b="1" i="0" u="none" strike="noStrike" kern="0" cap="none" spc="0" normalizeH="0" baseline="0" noProof="0" dirty="0">
                <a:ln>
                  <a:noFill/>
                </a:ln>
                <a:solidFill>
                  <a:srgbClr val="0E2841"/>
                </a:solidFill>
                <a:effectLst/>
                <a:uLnTx/>
                <a:uFillTx/>
                <a:latin typeface="Times New Roman"/>
                <a:cs typeface="Times New Roman"/>
              </a:rPr>
              <a:t>of</a:t>
            </a:r>
            <a:r>
              <a:rPr kumimoji="0" sz="1650" b="1" i="0" u="none" strike="noStrike" kern="0" cap="none" spc="-35" normalizeH="0" baseline="0" noProof="0" dirty="0">
                <a:ln>
                  <a:noFill/>
                </a:ln>
                <a:solidFill>
                  <a:srgbClr val="0E2841"/>
                </a:solidFill>
                <a:effectLst/>
                <a:uLnTx/>
                <a:uFillTx/>
                <a:latin typeface="Times New Roman"/>
                <a:cs typeface="Times New Roman"/>
              </a:rPr>
              <a:t> </a:t>
            </a:r>
            <a:r>
              <a:rPr kumimoji="0" sz="1650" b="1" i="0" u="none" strike="noStrike" kern="0" cap="none" spc="-10" normalizeH="0" baseline="0" noProof="0" dirty="0">
                <a:ln>
                  <a:noFill/>
                </a:ln>
                <a:solidFill>
                  <a:srgbClr val="0E2841"/>
                </a:solidFill>
                <a:effectLst/>
                <a:uLnTx/>
                <a:uFillTx/>
                <a:latin typeface="Times New Roman"/>
                <a:cs typeface="Times New Roman"/>
              </a:rPr>
              <a:t>multiple </a:t>
            </a:r>
            <a:r>
              <a:rPr kumimoji="0" sz="1650" b="1" i="0" u="none" strike="noStrike" kern="0" cap="none" spc="0" normalizeH="0" baseline="0" noProof="0" dirty="0">
                <a:ln>
                  <a:noFill/>
                </a:ln>
                <a:solidFill>
                  <a:srgbClr val="0E2841"/>
                </a:solidFill>
                <a:effectLst/>
                <a:uLnTx/>
                <a:uFillTx/>
                <a:latin typeface="Times New Roman"/>
                <a:cs typeface="Times New Roman"/>
              </a:rPr>
              <a:t>operating</a:t>
            </a:r>
            <a:r>
              <a:rPr kumimoji="0" sz="1650" b="1" i="0" u="none" strike="noStrike" kern="0" cap="none" spc="-35" normalizeH="0" baseline="0" noProof="0" dirty="0">
                <a:ln>
                  <a:noFill/>
                </a:ln>
                <a:solidFill>
                  <a:srgbClr val="0E2841"/>
                </a:solidFill>
                <a:effectLst/>
                <a:uLnTx/>
                <a:uFillTx/>
                <a:latin typeface="Times New Roman"/>
                <a:cs typeface="Times New Roman"/>
              </a:rPr>
              <a:t> </a:t>
            </a:r>
            <a:r>
              <a:rPr kumimoji="0" sz="1650" b="1" i="0" u="none" strike="noStrike" kern="0" cap="none" spc="0" normalizeH="0" baseline="0" noProof="0" dirty="0">
                <a:ln>
                  <a:noFill/>
                </a:ln>
                <a:solidFill>
                  <a:srgbClr val="0E2841"/>
                </a:solidFill>
                <a:effectLst/>
                <a:uLnTx/>
                <a:uFillTx/>
                <a:latin typeface="Times New Roman"/>
                <a:cs typeface="Times New Roman"/>
              </a:rPr>
              <a:t>rooms</a:t>
            </a:r>
            <a:r>
              <a:rPr kumimoji="0" sz="1650" b="1" i="0" u="none" strike="noStrike" kern="0" cap="none" spc="-35" normalizeH="0" baseline="0" noProof="0" dirty="0">
                <a:ln>
                  <a:noFill/>
                </a:ln>
                <a:solidFill>
                  <a:srgbClr val="0E2841"/>
                </a:solidFill>
                <a:effectLst/>
                <a:uLnTx/>
                <a:uFillTx/>
                <a:latin typeface="Times New Roman"/>
                <a:cs typeface="Times New Roman"/>
              </a:rPr>
              <a:t> </a:t>
            </a:r>
            <a:r>
              <a:rPr kumimoji="0" sz="1650" b="1" i="0" u="none" strike="noStrike" kern="0" cap="none" spc="0" normalizeH="0" baseline="0" noProof="0" dirty="0">
                <a:ln>
                  <a:noFill/>
                </a:ln>
                <a:solidFill>
                  <a:srgbClr val="0E2841"/>
                </a:solidFill>
                <a:effectLst/>
                <a:uLnTx/>
                <a:uFillTx/>
                <a:latin typeface="Times New Roman"/>
                <a:cs typeface="Times New Roman"/>
              </a:rPr>
              <a:t>being</a:t>
            </a:r>
            <a:r>
              <a:rPr kumimoji="0" sz="1650" b="1" i="0" u="none" strike="noStrike" kern="0" cap="none" spc="-35" normalizeH="0" baseline="0" noProof="0" dirty="0">
                <a:ln>
                  <a:noFill/>
                </a:ln>
                <a:solidFill>
                  <a:srgbClr val="0E2841"/>
                </a:solidFill>
                <a:effectLst/>
                <a:uLnTx/>
                <a:uFillTx/>
                <a:latin typeface="Times New Roman"/>
                <a:cs typeface="Times New Roman"/>
              </a:rPr>
              <a:t> </a:t>
            </a:r>
            <a:r>
              <a:rPr kumimoji="0" sz="1650" b="1" i="0" u="none" strike="noStrike" kern="0" cap="none" spc="0" normalizeH="0" baseline="0" noProof="0" dirty="0">
                <a:ln>
                  <a:noFill/>
                </a:ln>
                <a:solidFill>
                  <a:srgbClr val="0E2841"/>
                </a:solidFill>
                <a:effectLst/>
                <a:uLnTx/>
                <a:uFillTx/>
                <a:latin typeface="Times New Roman"/>
                <a:cs typeface="Times New Roman"/>
              </a:rPr>
              <a:t>used</a:t>
            </a:r>
            <a:r>
              <a:rPr kumimoji="0" sz="1650" b="1" i="0" u="none" strike="noStrike" kern="0" cap="none" spc="-35" normalizeH="0" baseline="0" noProof="0" dirty="0">
                <a:ln>
                  <a:noFill/>
                </a:ln>
                <a:solidFill>
                  <a:srgbClr val="0E2841"/>
                </a:solidFill>
                <a:effectLst/>
                <a:uLnTx/>
                <a:uFillTx/>
                <a:latin typeface="Times New Roman"/>
                <a:cs typeface="Times New Roman"/>
              </a:rPr>
              <a:t> </a:t>
            </a:r>
            <a:r>
              <a:rPr kumimoji="0" sz="1650" b="1" i="0" u="none" strike="noStrike" kern="0" cap="none" spc="-10" normalizeH="0" baseline="0" noProof="0" dirty="0">
                <a:ln>
                  <a:noFill/>
                </a:ln>
                <a:solidFill>
                  <a:srgbClr val="0E2841"/>
                </a:solidFill>
                <a:effectLst/>
                <a:uLnTx/>
                <a:uFillTx/>
                <a:latin typeface="Times New Roman"/>
                <a:cs typeface="Times New Roman"/>
              </a:rPr>
              <a:t>simultaneously</a:t>
            </a:r>
            <a:endParaRPr kumimoji="0" sz="1650" b="0" i="0" u="none" strike="noStrike" kern="0" cap="none" spc="0" normalizeH="0" baseline="0" noProof="0">
              <a:ln>
                <a:noFill/>
              </a:ln>
              <a:solidFill>
                <a:sysClr val="windowText" lastClr="000000"/>
              </a:solidFill>
              <a:effectLst/>
              <a:uLnTx/>
              <a:uFillTx/>
              <a:latin typeface="Times New Roman"/>
              <a:cs typeface="Times New Roman"/>
            </a:endParaRPr>
          </a:p>
          <a:p>
            <a:pPr marL="210820" marR="0" lvl="0" indent="-198120" defTabSz="914400" eaLnBrk="1" fontAlgn="auto" latinLnBrk="0" hangingPunct="1">
              <a:lnSpc>
                <a:spcPct val="100000"/>
              </a:lnSpc>
              <a:spcBef>
                <a:spcPts val="685"/>
              </a:spcBef>
              <a:spcAft>
                <a:spcPts val="0"/>
              </a:spcAft>
              <a:buClrTx/>
              <a:buSzTx/>
              <a:buFont typeface="Arial"/>
              <a:buChar char="•"/>
              <a:tabLst>
                <a:tab pos="210820" algn="l"/>
              </a:tabLst>
              <a:defRPr/>
            </a:pPr>
            <a:r>
              <a:rPr kumimoji="0" sz="1900" b="1" i="0" u="none" strike="noStrike" kern="0" cap="none" spc="-10" normalizeH="0" baseline="0" noProof="0" dirty="0">
                <a:ln>
                  <a:noFill/>
                </a:ln>
                <a:solidFill>
                  <a:srgbClr val="0E2841"/>
                </a:solidFill>
                <a:effectLst/>
                <a:uLnTx/>
                <a:uFillTx/>
                <a:latin typeface="Times New Roman"/>
                <a:cs typeface="Times New Roman"/>
              </a:rPr>
              <a:t>Tackling</a:t>
            </a:r>
            <a:r>
              <a:rPr kumimoji="0" sz="1900" b="1" i="0" u="none" strike="noStrike" kern="0" cap="none" spc="-40" normalizeH="0" baseline="0" noProof="0" dirty="0">
                <a:ln>
                  <a:noFill/>
                </a:ln>
                <a:solidFill>
                  <a:srgbClr val="0E2841"/>
                </a:solidFill>
                <a:effectLst/>
                <a:uLnTx/>
                <a:uFillTx/>
                <a:latin typeface="Times New Roman"/>
                <a:cs typeface="Times New Roman"/>
              </a:rPr>
              <a:t> </a:t>
            </a:r>
            <a:r>
              <a:rPr kumimoji="0" sz="1900" b="1" i="0" u="none" strike="noStrike" kern="0" cap="none" spc="0" normalizeH="0" baseline="0" noProof="0" dirty="0">
                <a:ln>
                  <a:noFill/>
                </a:ln>
                <a:solidFill>
                  <a:srgbClr val="0E2841"/>
                </a:solidFill>
                <a:effectLst/>
                <a:uLnTx/>
                <a:uFillTx/>
                <a:latin typeface="Times New Roman"/>
                <a:cs typeface="Times New Roman"/>
              </a:rPr>
              <a:t>Clinician</a:t>
            </a:r>
            <a:r>
              <a:rPr kumimoji="0" sz="1900" b="1" i="0" u="none" strike="noStrike" kern="0" cap="none" spc="-35" normalizeH="0" baseline="0" noProof="0" dirty="0">
                <a:ln>
                  <a:noFill/>
                </a:ln>
                <a:solidFill>
                  <a:srgbClr val="0E2841"/>
                </a:solidFill>
                <a:effectLst/>
                <a:uLnTx/>
                <a:uFillTx/>
                <a:latin typeface="Times New Roman"/>
                <a:cs typeface="Times New Roman"/>
              </a:rPr>
              <a:t> </a:t>
            </a:r>
            <a:r>
              <a:rPr kumimoji="0" sz="1900" b="1" i="0" u="none" strike="noStrike" kern="0" cap="none" spc="-10" normalizeH="0" baseline="0" noProof="0" dirty="0">
                <a:ln>
                  <a:noFill/>
                </a:ln>
                <a:solidFill>
                  <a:srgbClr val="0E2841"/>
                </a:solidFill>
                <a:effectLst/>
                <a:uLnTx/>
                <a:uFillTx/>
                <a:latin typeface="Times New Roman"/>
                <a:cs typeface="Times New Roman"/>
              </a:rPr>
              <a:t>Burnout</a:t>
            </a:r>
            <a:endParaRPr kumimoji="0" sz="1900" b="0" i="0" u="none" strike="noStrike" kern="0" cap="none" spc="0" normalizeH="0" baseline="0" noProof="0">
              <a:ln>
                <a:noFill/>
              </a:ln>
              <a:solidFill>
                <a:sysClr val="windowText" lastClr="000000"/>
              </a:solidFill>
              <a:effectLst/>
              <a:uLnTx/>
              <a:uFillTx/>
              <a:latin typeface="Times New Roman"/>
              <a:cs typeface="Times New Roman"/>
            </a:endParaRPr>
          </a:p>
          <a:p>
            <a:pPr marL="668655" marR="0" lvl="1" indent="-199390" defTabSz="914400" eaLnBrk="1" fontAlgn="auto" latinLnBrk="0" hangingPunct="1">
              <a:lnSpc>
                <a:spcPct val="100000"/>
              </a:lnSpc>
              <a:spcBef>
                <a:spcPts val="229"/>
              </a:spcBef>
              <a:spcAft>
                <a:spcPts val="0"/>
              </a:spcAft>
              <a:buClrTx/>
              <a:buSzTx/>
              <a:buFont typeface="Arial"/>
              <a:buChar char="•"/>
              <a:tabLst>
                <a:tab pos="668655" algn="l"/>
              </a:tabLst>
              <a:defRPr/>
            </a:pPr>
            <a:r>
              <a:rPr kumimoji="0" sz="2475" b="1" i="0" u="none" strike="noStrike" kern="0" cap="none" spc="0" normalizeH="0" baseline="3367" noProof="0" dirty="0">
                <a:ln>
                  <a:noFill/>
                </a:ln>
                <a:solidFill>
                  <a:srgbClr val="0E2841"/>
                </a:solidFill>
                <a:effectLst/>
                <a:uLnTx/>
                <a:uFillTx/>
                <a:latin typeface="Times New Roman"/>
                <a:cs typeface="Times New Roman"/>
              </a:rPr>
              <a:t>Physicians</a:t>
            </a:r>
            <a:r>
              <a:rPr kumimoji="0" sz="2475" b="1" i="0" u="none" strike="noStrike" kern="0" cap="none" spc="-44" normalizeH="0" baseline="3367" noProof="0" dirty="0">
                <a:ln>
                  <a:noFill/>
                </a:ln>
                <a:solidFill>
                  <a:srgbClr val="0E2841"/>
                </a:solidFill>
                <a:effectLst/>
                <a:uLnTx/>
                <a:uFillTx/>
                <a:latin typeface="Times New Roman"/>
                <a:cs typeface="Times New Roman"/>
              </a:rPr>
              <a:t> </a:t>
            </a:r>
            <a:r>
              <a:rPr kumimoji="0" sz="2475" b="1" i="0" u="none" strike="noStrike" kern="0" cap="none" spc="0" normalizeH="0" baseline="3367" noProof="0" dirty="0">
                <a:ln>
                  <a:noFill/>
                </a:ln>
                <a:solidFill>
                  <a:srgbClr val="0E2841"/>
                </a:solidFill>
                <a:effectLst/>
                <a:uLnTx/>
                <a:uFillTx/>
                <a:latin typeface="Times New Roman"/>
                <a:cs typeface="Times New Roman"/>
              </a:rPr>
              <a:t>spend</a:t>
            </a:r>
            <a:r>
              <a:rPr kumimoji="0" sz="2475" b="1" i="0" u="none" strike="noStrike" kern="0" cap="none" spc="-37" normalizeH="0" baseline="3367" noProof="0" dirty="0">
                <a:ln>
                  <a:noFill/>
                </a:ln>
                <a:solidFill>
                  <a:srgbClr val="0E2841"/>
                </a:solidFill>
                <a:effectLst/>
                <a:uLnTx/>
                <a:uFillTx/>
                <a:latin typeface="Times New Roman"/>
                <a:cs typeface="Times New Roman"/>
              </a:rPr>
              <a:t> </a:t>
            </a:r>
            <a:r>
              <a:rPr kumimoji="0" sz="2475" b="1" i="0" u="none" strike="noStrike" kern="0" cap="none" spc="0" normalizeH="0" baseline="3367" noProof="0" dirty="0">
                <a:ln>
                  <a:noFill/>
                </a:ln>
                <a:solidFill>
                  <a:srgbClr val="0E2841"/>
                </a:solidFill>
                <a:effectLst/>
                <a:uLnTx/>
                <a:uFillTx/>
                <a:latin typeface="Times New Roman"/>
                <a:cs typeface="Times New Roman"/>
              </a:rPr>
              <a:t>&gt;50%</a:t>
            </a:r>
            <a:r>
              <a:rPr kumimoji="0" sz="2475" b="1" i="0" u="none" strike="noStrike" kern="0" cap="none" spc="-37" normalizeH="0" baseline="3367" noProof="0" dirty="0">
                <a:ln>
                  <a:noFill/>
                </a:ln>
                <a:solidFill>
                  <a:srgbClr val="0E2841"/>
                </a:solidFill>
                <a:effectLst/>
                <a:uLnTx/>
                <a:uFillTx/>
                <a:latin typeface="Times New Roman"/>
                <a:cs typeface="Times New Roman"/>
              </a:rPr>
              <a:t> </a:t>
            </a:r>
            <a:r>
              <a:rPr kumimoji="0" sz="2475" b="1" i="0" u="none" strike="noStrike" kern="0" cap="none" spc="0" normalizeH="0" baseline="3367" noProof="0" dirty="0">
                <a:ln>
                  <a:noFill/>
                </a:ln>
                <a:solidFill>
                  <a:srgbClr val="0E2841"/>
                </a:solidFill>
                <a:effectLst/>
                <a:uLnTx/>
                <a:uFillTx/>
                <a:latin typeface="Times New Roman"/>
                <a:cs typeface="Times New Roman"/>
              </a:rPr>
              <a:t>time</a:t>
            </a:r>
            <a:r>
              <a:rPr kumimoji="0" sz="2475" b="1" i="0" u="none" strike="noStrike" kern="0" cap="none" spc="-37" normalizeH="0" baseline="3367" noProof="0" dirty="0">
                <a:ln>
                  <a:noFill/>
                </a:ln>
                <a:solidFill>
                  <a:srgbClr val="0E2841"/>
                </a:solidFill>
                <a:effectLst/>
                <a:uLnTx/>
                <a:uFillTx/>
                <a:latin typeface="Times New Roman"/>
                <a:cs typeface="Times New Roman"/>
              </a:rPr>
              <a:t> </a:t>
            </a:r>
            <a:r>
              <a:rPr kumimoji="0" sz="2475" b="1" i="0" u="none" strike="noStrike" kern="0" cap="none" spc="0" normalizeH="0" baseline="3367" noProof="0" dirty="0">
                <a:ln>
                  <a:noFill/>
                </a:ln>
                <a:solidFill>
                  <a:srgbClr val="0E2841"/>
                </a:solidFill>
                <a:effectLst/>
                <a:uLnTx/>
                <a:uFillTx/>
                <a:latin typeface="Times New Roman"/>
                <a:cs typeface="Times New Roman"/>
              </a:rPr>
              <a:t>updating</a:t>
            </a:r>
            <a:r>
              <a:rPr kumimoji="0" sz="2475" b="1" i="0" u="none" strike="noStrike" kern="0" cap="none" spc="-37" normalizeH="0" baseline="3367" noProof="0" dirty="0">
                <a:ln>
                  <a:noFill/>
                </a:ln>
                <a:solidFill>
                  <a:srgbClr val="0E2841"/>
                </a:solidFill>
                <a:effectLst/>
                <a:uLnTx/>
                <a:uFillTx/>
                <a:latin typeface="Times New Roman"/>
                <a:cs typeface="Times New Roman"/>
              </a:rPr>
              <a:t> </a:t>
            </a:r>
            <a:r>
              <a:rPr kumimoji="0" sz="2475" b="1" i="0" u="none" strike="noStrike" kern="0" cap="none" spc="-30" normalizeH="0" baseline="3367" noProof="0" dirty="0">
                <a:ln>
                  <a:noFill/>
                </a:ln>
                <a:solidFill>
                  <a:srgbClr val="0E2841"/>
                </a:solidFill>
                <a:effectLst/>
                <a:uLnTx/>
                <a:uFillTx/>
                <a:latin typeface="Times New Roman"/>
                <a:cs typeface="Times New Roman"/>
              </a:rPr>
              <a:t>EMRs</a:t>
            </a:r>
            <a:endParaRPr kumimoji="0" sz="2475" b="0" i="0" u="none" strike="noStrike" kern="0" cap="none" spc="0" normalizeH="0" baseline="3367" noProof="0">
              <a:ln>
                <a:noFill/>
              </a:ln>
              <a:solidFill>
                <a:sysClr val="windowText" lastClr="000000"/>
              </a:solidFill>
              <a:effectLst/>
              <a:uLnTx/>
              <a:uFillTx/>
              <a:latin typeface="Times New Roman"/>
              <a:cs typeface="Times New Roman"/>
            </a:endParaRPr>
          </a:p>
          <a:p>
            <a:pPr marL="668655" marR="5088890" lvl="1" indent="-199390" defTabSz="914400" eaLnBrk="1" fontAlgn="auto" latinLnBrk="0" hangingPunct="1">
              <a:lnSpc>
                <a:spcPct val="84900"/>
              </a:lnSpc>
              <a:spcBef>
                <a:spcPts val="459"/>
              </a:spcBef>
              <a:spcAft>
                <a:spcPts val="0"/>
              </a:spcAft>
              <a:buClrTx/>
              <a:buSzTx/>
              <a:buFont typeface="Arial"/>
              <a:buChar char="•"/>
              <a:tabLst>
                <a:tab pos="668655" algn="l"/>
              </a:tabLst>
              <a:defRPr/>
            </a:pPr>
            <a:r>
              <a:rPr kumimoji="0" sz="2475" b="1" i="0" u="none" strike="noStrike" kern="0" cap="none" spc="0" normalizeH="0" baseline="3367" noProof="0" dirty="0">
                <a:ln>
                  <a:noFill/>
                </a:ln>
                <a:solidFill>
                  <a:srgbClr val="0E2841"/>
                </a:solidFill>
                <a:effectLst/>
                <a:uLnTx/>
                <a:uFillTx/>
                <a:latin typeface="Times New Roman"/>
                <a:cs typeface="Times New Roman"/>
              </a:rPr>
              <a:t>Natural</a:t>
            </a:r>
            <a:r>
              <a:rPr kumimoji="0" sz="2475" b="1" i="0" u="none" strike="noStrike" kern="0" cap="none" spc="-67" normalizeH="0" baseline="3367" noProof="0" dirty="0">
                <a:ln>
                  <a:noFill/>
                </a:ln>
                <a:solidFill>
                  <a:srgbClr val="0E2841"/>
                </a:solidFill>
                <a:effectLst/>
                <a:uLnTx/>
                <a:uFillTx/>
                <a:latin typeface="Times New Roman"/>
                <a:cs typeface="Times New Roman"/>
              </a:rPr>
              <a:t> </a:t>
            </a:r>
            <a:r>
              <a:rPr kumimoji="0" sz="2475" b="1" i="0" u="none" strike="noStrike" kern="0" cap="none" spc="0" normalizeH="0" baseline="3367" noProof="0" dirty="0">
                <a:ln>
                  <a:noFill/>
                </a:ln>
                <a:solidFill>
                  <a:srgbClr val="0E2841"/>
                </a:solidFill>
                <a:effectLst/>
                <a:uLnTx/>
                <a:uFillTx/>
                <a:latin typeface="Times New Roman"/>
                <a:cs typeface="Times New Roman"/>
              </a:rPr>
              <a:t>Language</a:t>
            </a:r>
            <a:r>
              <a:rPr kumimoji="0" sz="2475" b="1" i="0" u="none" strike="noStrike" kern="0" cap="none" spc="-60" normalizeH="0" baseline="3367" noProof="0" dirty="0">
                <a:ln>
                  <a:noFill/>
                </a:ln>
                <a:solidFill>
                  <a:srgbClr val="0E2841"/>
                </a:solidFill>
                <a:effectLst/>
                <a:uLnTx/>
                <a:uFillTx/>
                <a:latin typeface="Times New Roman"/>
                <a:cs typeface="Times New Roman"/>
              </a:rPr>
              <a:t> </a:t>
            </a:r>
            <a:r>
              <a:rPr kumimoji="0" sz="2475" b="1" i="0" u="none" strike="noStrike" kern="0" cap="none" spc="0" normalizeH="0" baseline="3367" noProof="0" dirty="0">
                <a:ln>
                  <a:noFill/>
                </a:ln>
                <a:solidFill>
                  <a:srgbClr val="0E2841"/>
                </a:solidFill>
                <a:effectLst/>
                <a:uLnTx/>
                <a:uFillTx/>
                <a:latin typeface="Times New Roman"/>
                <a:cs typeface="Times New Roman"/>
              </a:rPr>
              <a:t>Processing</a:t>
            </a:r>
            <a:r>
              <a:rPr kumimoji="0" sz="2475" b="1" i="0" u="none" strike="noStrike" kern="0" cap="none" spc="-67" normalizeH="0" baseline="3367" noProof="0" dirty="0">
                <a:ln>
                  <a:noFill/>
                </a:ln>
                <a:solidFill>
                  <a:srgbClr val="0E2841"/>
                </a:solidFill>
                <a:effectLst/>
                <a:uLnTx/>
                <a:uFillTx/>
                <a:latin typeface="Times New Roman"/>
                <a:cs typeface="Times New Roman"/>
              </a:rPr>
              <a:t> </a:t>
            </a:r>
            <a:r>
              <a:rPr kumimoji="0" sz="2475" b="1" i="0" u="none" strike="noStrike" kern="0" cap="none" spc="0" normalizeH="0" baseline="3367" noProof="0" dirty="0">
                <a:ln>
                  <a:noFill/>
                </a:ln>
                <a:solidFill>
                  <a:srgbClr val="0E2841"/>
                </a:solidFill>
                <a:effectLst/>
                <a:uLnTx/>
                <a:uFillTx/>
                <a:latin typeface="Times New Roman"/>
                <a:cs typeface="Times New Roman"/>
              </a:rPr>
              <a:t>turns</a:t>
            </a:r>
            <a:r>
              <a:rPr kumimoji="0" sz="2475" b="1" i="0" u="none" strike="noStrike" kern="0" cap="none" spc="-60" normalizeH="0" baseline="3367" noProof="0" dirty="0">
                <a:ln>
                  <a:noFill/>
                </a:ln>
                <a:solidFill>
                  <a:srgbClr val="0E2841"/>
                </a:solidFill>
                <a:effectLst/>
                <a:uLnTx/>
                <a:uFillTx/>
                <a:latin typeface="Times New Roman"/>
                <a:cs typeface="Times New Roman"/>
              </a:rPr>
              <a:t> </a:t>
            </a:r>
            <a:r>
              <a:rPr kumimoji="0" sz="2475" b="1" i="0" u="none" strike="noStrike" kern="0" cap="none" spc="-15" normalizeH="0" baseline="3367" noProof="0" dirty="0">
                <a:ln>
                  <a:noFill/>
                </a:ln>
                <a:solidFill>
                  <a:srgbClr val="0E2841"/>
                </a:solidFill>
                <a:effectLst/>
                <a:uLnTx/>
                <a:uFillTx/>
                <a:latin typeface="Times New Roman"/>
                <a:cs typeface="Times New Roman"/>
              </a:rPr>
              <a:t>clinician’s</a:t>
            </a:r>
            <a:r>
              <a:rPr kumimoji="0" sz="2475" b="1" i="0" u="none" strike="noStrike" kern="0" cap="none" spc="-60" normalizeH="0" baseline="3367" noProof="0" dirty="0">
                <a:ln>
                  <a:noFill/>
                </a:ln>
                <a:solidFill>
                  <a:srgbClr val="0E2841"/>
                </a:solidFill>
                <a:effectLst/>
                <a:uLnTx/>
                <a:uFillTx/>
                <a:latin typeface="Times New Roman"/>
                <a:cs typeface="Times New Roman"/>
              </a:rPr>
              <a:t> </a:t>
            </a:r>
            <a:r>
              <a:rPr kumimoji="0" sz="2475" b="1" i="0" u="none" strike="noStrike" kern="0" cap="none" spc="-15" normalizeH="0" baseline="3367" noProof="0" dirty="0">
                <a:ln>
                  <a:noFill/>
                </a:ln>
                <a:solidFill>
                  <a:srgbClr val="0E2841"/>
                </a:solidFill>
                <a:effectLst/>
                <a:uLnTx/>
                <a:uFillTx/>
                <a:latin typeface="Times New Roman"/>
                <a:cs typeface="Times New Roman"/>
              </a:rPr>
              <a:t>notes </a:t>
            </a:r>
            <a:r>
              <a:rPr kumimoji="0" sz="1650" b="1" i="0" u="none" strike="noStrike" kern="0" cap="none" spc="0" normalizeH="0" baseline="0" noProof="0" dirty="0">
                <a:ln>
                  <a:noFill/>
                </a:ln>
                <a:solidFill>
                  <a:srgbClr val="0E2841"/>
                </a:solidFill>
                <a:effectLst/>
                <a:uLnTx/>
                <a:uFillTx/>
                <a:latin typeface="Times New Roman"/>
                <a:cs typeface="Times New Roman"/>
              </a:rPr>
              <a:t>(unstructured</a:t>
            </a:r>
            <a:r>
              <a:rPr kumimoji="0" sz="1650" b="1" i="0" u="none" strike="noStrike" kern="0" cap="none" spc="-40" normalizeH="0" baseline="0" noProof="0" dirty="0">
                <a:ln>
                  <a:noFill/>
                </a:ln>
                <a:solidFill>
                  <a:srgbClr val="0E2841"/>
                </a:solidFill>
                <a:effectLst/>
                <a:uLnTx/>
                <a:uFillTx/>
                <a:latin typeface="Times New Roman"/>
                <a:cs typeface="Times New Roman"/>
              </a:rPr>
              <a:t> </a:t>
            </a:r>
            <a:r>
              <a:rPr kumimoji="0" sz="1650" b="1" i="0" u="none" strike="noStrike" kern="0" cap="none" spc="0" normalizeH="0" baseline="0" noProof="0" dirty="0">
                <a:ln>
                  <a:noFill/>
                </a:ln>
                <a:solidFill>
                  <a:srgbClr val="0E2841"/>
                </a:solidFill>
                <a:effectLst/>
                <a:uLnTx/>
                <a:uFillTx/>
                <a:latin typeface="Times New Roman"/>
                <a:cs typeface="Times New Roman"/>
              </a:rPr>
              <a:t>data)</a:t>
            </a:r>
            <a:r>
              <a:rPr kumimoji="0" sz="1650" b="1" i="0" u="none" strike="noStrike" kern="0" cap="none" spc="-35" normalizeH="0" baseline="0" noProof="0" dirty="0">
                <a:ln>
                  <a:noFill/>
                </a:ln>
                <a:solidFill>
                  <a:srgbClr val="0E2841"/>
                </a:solidFill>
                <a:effectLst/>
                <a:uLnTx/>
                <a:uFillTx/>
                <a:latin typeface="Times New Roman"/>
                <a:cs typeface="Times New Roman"/>
              </a:rPr>
              <a:t> </a:t>
            </a:r>
            <a:r>
              <a:rPr kumimoji="0" sz="1650" b="1" i="0" u="none" strike="noStrike" kern="0" cap="none" spc="0" normalizeH="0" baseline="0" noProof="0" dirty="0">
                <a:ln>
                  <a:noFill/>
                </a:ln>
                <a:solidFill>
                  <a:srgbClr val="0E2841"/>
                </a:solidFill>
                <a:effectLst/>
                <a:uLnTx/>
                <a:uFillTx/>
                <a:latin typeface="Times New Roman"/>
                <a:cs typeface="Times New Roman"/>
              </a:rPr>
              <a:t>into</a:t>
            </a:r>
            <a:r>
              <a:rPr kumimoji="0" sz="1650" b="1" i="0" u="none" strike="noStrike" kern="0" cap="none" spc="-35" normalizeH="0" baseline="0" noProof="0" dirty="0">
                <a:ln>
                  <a:noFill/>
                </a:ln>
                <a:solidFill>
                  <a:srgbClr val="0E2841"/>
                </a:solidFill>
                <a:effectLst/>
                <a:uLnTx/>
                <a:uFillTx/>
                <a:latin typeface="Times New Roman"/>
                <a:cs typeface="Times New Roman"/>
              </a:rPr>
              <a:t> </a:t>
            </a:r>
            <a:r>
              <a:rPr kumimoji="0" sz="1650" b="1" i="0" u="none" strike="noStrike" kern="0" cap="none" spc="0" normalizeH="0" baseline="0" noProof="0" dirty="0">
                <a:ln>
                  <a:noFill/>
                </a:ln>
                <a:solidFill>
                  <a:srgbClr val="0E2841"/>
                </a:solidFill>
                <a:effectLst/>
                <a:uLnTx/>
                <a:uFillTx/>
                <a:latin typeface="Times New Roman"/>
                <a:cs typeface="Times New Roman"/>
              </a:rPr>
              <a:t>structured</a:t>
            </a:r>
            <a:r>
              <a:rPr kumimoji="0" sz="1650" b="1" i="0" u="none" strike="noStrike" kern="0" cap="none" spc="-35" normalizeH="0" baseline="0" noProof="0" dirty="0">
                <a:ln>
                  <a:noFill/>
                </a:ln>
                <a:solidFill>
                  <a:srgbClr val="0E2841"/>
                </a:solidFill>
                <a:effectLst/>
                <a:uLnTx/>
                <a:uFillTx/>
                <a:latin typeface="Times New Roman"/>
                <a:cs typeface="Times New Roman"/>
              </a:rPr>
              <a:t> </a:t>
            </a:r>
            <a:r>
              <a:rPr kumimoji="0" sz="1650" b="1" i="0" u="none" strike="noStrike" kern="0" cap="none" spc="0" normalizeH="0" baseline="0" noProof="0" dirty="0">
                <a:ln>
                  <a:noFill/>
                </a:ln>
                <a:solidFill>
                  <a:srgbClr val="0E2841"/>
                </a:solidFill>
                <a:effectLst/>
                <a:uLnTx/>
                <a:uFillTx/>
                <a:latin typeface="Times New Roman"/>
                <a:cs typeface="Times New Roman"/>
              </a:rPr>
              <a:t>data</a:t>
            </a:r>
            <a:r>
              <a:rPr kumimoji="0" sz="1650" b="1" i="0" u="none" strike="noStrike" kern="0" cap="none" spc="-35" normalizeH="0" baseline="0" noProof="0" dirty="0">
                <a:ln>
                  <a:noFill/>
                </a:ln>
                <a:solidFill>
                  <a:srgbClr val="0E2841"/>
                </a:solidFill>
                <a:effectLst/>
                <a:uLnTx/>
                <a:uFillTx/>
                <a:latin typeface="Times New Roman"/>
                <a:cs typeface="Times New Roman"/>
              </a:rPr>
              <a:t> </a:t>
            </a:r>
            <a:r>
              <a:rPr kumimoji="0" sz="1650" b="1" i="0" u="none" strike="noStrike" kern="0" cap="none" spc="-10" normalizeH="0" baseline="0" noProof="0" dirty="0">
                <a:ln>
                  <a:noFill/>
                </a:ln>
                <a:solidFill>
                  <a:srgbClr val="0E2841"/>
                </a:solidFill>
                <a:effectLst/>
                <a:uLnTx/>
                <a:uFillTx/>
                <a:latin typeface="Times New Roman"/>
                <a:cs typeface="Times New Roman"/>
              </a:rPr>
              <a:t>required</a:t>
            </a:r>
            <a:r>
              <a:rPr kumimoji="0" sz="1650" b="1" i="0" u="none" strike="noStrike" kern="0" cap="none" spc="-35" normalizeH="0" baseline="0" noProof="0" dirty="0">
                <a:ln>
                  <a:noFill/>
                </a:ln>
                <a:solidFill>
                  <a:srgbClr val="0E2841"/>
                </a:solidFill>
                <a:effectLst/>
                <a:uLnTx/>
                <a:uFillTx/>
                <a:latin typeface="Times New Roman"/>
                <a:cs typeface="Times New Roman"/>
              </a:rPr>
              <a:t> </a:t>
            </a:r>
            <a:r>
              <a:rPr kumimoji="0" sz="1650" b="1" i="0" u="none" strike="noStrike" kern="0" cap="none" spc="-25" normalizeH="0" baseline="0" noProof="0" dirty="0">
                <a:ln>
                  <a:noFill/>
                </a:ln>
                <a:solidFill>
                  <a:srgbClr val="0E2841"/>
                </a:solidFill>
                <a:effectLst/>
                <a:uLnTx/>
                <a:uFillTx/>
                <a:latin typeface="Times New Roman"/>
                <a:cs typeface="Times New Roman"/>
              </a:rPr>
              <a:t>for </a:t>
            </a:r>
            <a:r>
              <a:rPr kumimoji="0" sz="1650" b="1" i="0" u="none" strike="noStrike" kern="0" cap="none" spc="0" normalizeH="0" baseline="0" noProof="0" dirty="0">
                <a:ln>
                  <a:noFill/>
                </a:ln>
                <a:solidFill>
                  <a:srgbClr val="0E2841"/>
                </a:solidFill>
                <a:effectLst/>
                <a:uLnTx/>
                <a:uFillTx/>
                <a:latin typeface="Times New Roman"/>
                <a:cs typeface="Times New Roman"/>
              </a:rPr>
              <a:t>EMR,</a:t>
            </a:r>
            <a:r>
              <a:rPr kumimoji="0" sz="1650" b="1" i="0" u="none" strike="noStrike" kern="0" cap="none" spc="-35" normalizeH="0" baseline="0" noProof="0" dirty="0">
                <a:ln>
                  <a:noFill/>
                </a:ln>
                <a:solidFill>
                  <a:srgbClr val="0E2841"/>
                </a:solidFill>
                <a:effectLst/>
                <a:uLnTx/>
                <a:uFillTx/>
                <a:latin typeface="Times New Roman"/>
                <a:cs typeface="Times New Roman"/>
              </a:rPr>
              <a:t> </a:t>
            </a:r>
            <a:r>
              <a:rPr kumimoji="0" sz="1650" b="1" i="0" u="none" strike="noStrike" kern="0" cap="none" spc="0" normalizeH="0" baseline="0" noProof="0" dirty="0">
                <a:ln>
                  <a:noFill/>
                </a:ln>
                <a:solidFill>
                  <a:srgbClr val="0E2841"/>
                </a:solidFill>
                <a:effectLst/>
                <a:uLnTx/>
                <a:uFillTx/>
                <a:latin typeface="Times New Roman"/>
                <a:cs typeface="Times New Roman"/>
              </a:rPr>
              <a:t>documenting</a:t>
            </a:r>
            <a:r>
              <a:rPr kumimoji="0" sz="1650" b="1" i="0" u="none" strike="noStrike" kern="0" cap="none" spc="-35" normalizeH="0" baseline="0" noProof="0" dirty="0">
                <a:ln>
                  <a:noFill/>
                </a:ln>
                <a:solidFill>
                  <a:srgbClr val="0E2841"/>
                </a:solidFill>
                <a:effectLst/>
                <a:uLnTx/>
                <a:uFillTx/>
                <a:latin typeface="Times New Roman"/>
                <a:cs typeface="Times New Roman"/>
              </a:rPr>
              <a:t> </a:t>
            </a:r>
            <a:r>
              <a:rPr kumimoji="0" sz="1650" b="1" i="0" u="none" strike="noStrike" kern="0" cap="none" spc="0" normalizeH="0" baseline="0" noProof="0" dirty="0">
                <a:ln>
                  <a:noFill/>
                </a:ln>
                <a:solidFill>
                  <a:srgbClr val="0E2841"/>
                </a:solidFill>
                <a:effectLst/>
                <a:uLnTx/>
                <a:uFillTx/>
                <a:latin typeface="Times New Roman"/>
                <a:cs typeface="Times New Roman"/>
              </a:rPr>
              <a:t>quality</a:t>
            </a:r>
            <a:r>
              <a:rPr kumimoji="0" sz="1650" b="1" i="0" u="none" strike="noStrike" kern="0" cap="none" spc="-30" normalizeH="0" baseline="0" noProof="0" dirty="0">
                <a:ln>
                  <a:noFill/>
                </a:ln>
                <a:solidFill>
                  <a:srgbClr val="0E2841"/>
                </a:solidFill>
                <a:effectLst/>
                <a:uLnTx/>
                <a:uFillTx/>
                <a:latin typeface="Times New Roman"/>
                <a:cs typeface="Times New Roman"/>
              </a:rPr>
              <a:t> </a:t>
            </a:r>
            <a:r>
              <a:rPr kumimoji="0" sz="1650" b="1" i="0" u="none" strike="noStrike" kern="0" cap="none" spc="0" normalizeH="0" baseline="0" noProof="0" dirty="0">
                <a:ln>
                  <a:noFill/>
                </a:ln>
                <a:solidFill>
                  <a:srgbClr val="0E2841"/>
                </a:solidFill>
                <a:effectLst/>
                <a:uLnTx/>
                <a:uFillTx/>
                <a:latin typeface="Times New Roman"/>
                <a:cs typeface="Times New Roman"/>
              </a:rPr>
              <a:t>metrics,</a:t>
            </a:r>
            <a:r>
              <a:rPr kumimoji="0" sz="1650" b="1" i="0" u="none" strike="noStrike" kern="0" cap="none" spc="-35" normalizeH="0" baseline="0" noProof="0" dirty="0">
                <a:ln>
                  <a:noFill/>
                </a:ln>
                <a:solidFill>
                  <a:srgbClr val="0E2841"/>
                </a:solidFill>
                <a:effectLst/>
                <a:uLnTx/>
                <a:uFillTx/>
                <a:latin typeface="Times New Roman"/>
                <a:cs typeface="Times New Roman"/>
              </a:rPr>
              <a:t> </a:t>
            </a:r>
            <a:r>
              <a:rPr kumimoji="0" sz="1650" b="1" i="0" u="none" strike="noStrike" kern="0" cap="none" spc="0" normalizeH="0" baseline="0" noProof="0" dirty="0">
                <a:ln>
                  <a:noFill/>
                </a:ln>
                <a:solidFill>
                  <a:srgbClr val="0E2841"/>
                </a:solidFill>
                <a:effectLst/>
                <a:uLnTx/>
                <a:uFillTx/>
                <a:latin typeface="Times New Roman"/>
                <a:cs typeface="Times New Roman"/>
              </a:rPr>
              <a:t>and</a:t>
            </a:r>
            <a:r>
              <a:rPr kumimoji="0" sz="1650" b="1" i="0" u="none" strike="noStrike" kern="0" cap="none" spc="-35" normalizeH="0" baseline="0" noProof="0" dirty="0">
                <a:ln>
                  <a:noFill/>
                </a:ln>
                <a:solidFill>
                  <a:srgbClr val="0E2841"/>
                </a:solidFill>
                <a:effectLst/>
                <a:uLnTx/>
                <a:uFillTx/>
                <a:latin typeface="Times New Roman"/>
                <a:cs typeface="Times New Roman"/>
              </a:rPr>
              <a:t> </a:t>
            </a:r>
            <a:r>
              <a:rPr kumimoji="0" sz="1650" b="1" i="0" u="none" strike="noStrike" kern="0" cap="none" spc="-10" normalizeH="0" baseline="0" noProof="0" dirty="0">
                <a:ln>
                  <a:noFill/>
                </a:ln>
                <a:solidFill>
                  <a:srgbClr val="0E2841"/>
                </a:solidFill>
                <a:effectLst/>
                <a:uLnTx/>
                <a:uFillTx/>
                <a:latin typeface="Times New Roman"/>
                <a:cs typeface="Times New Roman"/>
              </a:rPr>
              <a:t>filing </a:t>
            </a:r>
            <a:r>
              <a:rPr kumimoji="0" sz="1650" b="1" i="0" u="none" strike="noStrike" kern="0" cap="none" spc="0" normalizeH="0" baseline="0" noProof="0" dirty="0">
                <a:ln>
                  <a:noFill/>
                </a:ln>
                <a:solidFill>
                  <a:srgbClr val="0E2841"/>
                </a:solidFill>
                <a:effectLst/>
                <a:uLnTx/>
                <a:uFillTx/>
                <a:latin typeface="Times New Roman"/>
                <a:cs typeface="Times New Roman"/>
              </a:rPr>
              <a:t>appropriate</a:t>
            </a:r>
            <a:r>
              <a:rPr kumimoji="0" sz="1650" b="1" i="0" u="none" strike="noStrike" kern="0" cap="none" spc="-55" normalizeH="0" baseline="0" noProof="0" dirty="0">
                <a:ln>
                  <a:noFill/>
                </a:ln>
                <a:solidFill>
                  <a:srgbClr val="0E2841"/>
                </a:solidFill>
                <a:effectLst/>
                <a:uLnTx/>
                <a:uFillTx/>
                <a:latin typeface="Times New Roman"/>
                <a:cs typeface="Times New Roman"/>
              </a:rPr>
              <a:t> </a:t>
            </a:r>
            <a:r>
              <a:rPr kumimoji="0" sz="1650" b="1" i="0" u="none" strike="noStrike" kern="0" cap="none" spc="0" normalizeH="0" baseline="0" noProof="0" dirty="0">
                <a:ln>
                  <a:noFill/>
                </a:ln>
                <a:solidFill>
                  <a:srgbClr val="0E2841"/>
                </a:solidFill>
                <a:effectLst/>
                <a:uLnTx/>
                <a:uFillTx/>
                <a:latin typeface="Times New Roman"/>
                <a:cs typeface="Times New Roman"/>
              </a:rPr>
              <a:t>CPT</a:t>
            </a:r>
            <a:r>
              <a:rPr kumimoji="0" sz="1650" b="1" i="0" u="none" strike="noStrike" kern="0" cap="none" spc="-85" normalizeH="0" baseline="0" noProof="0" dirty="0">
                <a:ln>
                  <a:noFill/>
                </a:ln>
                <a:solidFill>
                  <a:srgbClr val="0E2841"/>
                </a:solidFill>
                <a:effectLst/>
                <a:uLnTx/>
                <a:uFillTx/>
                <a:latin typeface="Times New Roman"/>
                <a:cs typeface="Times New Roman"/>
              </a:rPr>
              <a:t> </a:t>
            </a:r>
            <a:r>
              <a:rPr kumimoji="0" sz="1650" b="1" i="0" u="none" strike="noStrike" kern="0" cap="none" spc="-10" normalizeH="0" baseline="0" noProof="0" dirty="0">
                <a:ln>
                  <a:noFill/>
                </a:ln>
                <a:solidFill>
                  <a:srgbClr val="0E2841"/>
                </a:solidFill>
                <a:effectLst/>
                <a:uLnTx/>
                <a:uFillTx/>
                <a:latin typeface="Times New Roman"/>
                <a:cs typeface="Times New Roman"/>
              </a:rPr>
              <a:t>codes</a:t>
            </a:r>
            <a:endParaRPr kumimoji="0" sz="165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1215"/>
              </a:spcBef>
              <a:spcAft>
                <a:spcPts val="0"/>
              </a:spcAft>
              <a:buClrTx/>
              <a:buSzTx/>
              <a:buFontTx/>
              <a:buNone/>
              <a:tabLst/>
              <a:defRPr/>
            </a:pPr>
            <a:endParaRPr kumimoji="0" sz="1650" b="0" i="0" u="none" strike="noStrike" kern="0" cap="none" spc="0" normalizeH="0" baseline="0" noProof="0">
              <a:ln>
                <a:noFill/>
              </a:ln>
              <a:solidFill>
                <a:sysClr val="windowText" lastClr="000000"/>
              </a:solidFill>
              <a:effectLst/>
              <a:uLnTx/>
              <a:uFillTx/>
              <a:latin typeface="Times New Roman"/>
              <a:cs typeface="Times New Roman"/>
            </a:endParaRPr>
          </a:p>
          <a:p>
            <a:pPr marL="6353810" marR="0" lvl="0" indent="0" defTabSz="914400" eaLnBrk="1" fontAlgn="auto" latinLnBrk="0" hangingPunct="1">
              <a:lnSpc>
                <a:spcPct val="100000"/>
              </a:lnSpc>
              <a:spcBef>
                <a:spcPts val="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Times New Roman"/>
                <a:cs typeface="Times New Roman"/>
              </a:rPr>
              <a:t>Sahni</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NR</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&amp;</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Carrus</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B.</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N</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Engl</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J</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Med</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2023;389:348-</a:t>
            </a:r>
            <a:r>
              <a:rPr kumimoji="0" sz="1400" b="1" i="0" u="none" strike="noStrike" kern="0" cap="none" spc="-25" normalizeH="0" baseline="0" noProof="0" dirty="0">
                <a:ln>
                  <a:noFill/>
                </a:ln>
                <a:solidFill>
                  <a:sysClr val="windowText" lastClr="000000"/>
                </a:solidFill>
                <a:effectLst/>
                <a:uLnTx/>
                <a:uFillTx/>
                <a:latin typeface="Times New Roman"/>
                <a:cs typeface="Times New Roman"/>
              </a:rPr>
              <a:t>58.</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2580" y="1022549"/>
            <a:ext cx="4462145" cy="787400"/>
          </a:xfrm>
          <a:prstGeom prst="rect">
            <a:avLst/>
          </a:prstGeom>
        </p:spPr>
        <p:txBody>
          <a:bodyPr vert="horz" wrap="square" lIns="0" tIns="50165" rIns="0" bIns="0" rtlCol="0">
            <a:spAutoFit/>
          </a:bodyPr>
          <a:lstStyle/>
          <a:p>
            <a:pPr marL="12700" marR="5080">
              <a:lnSpc>
                <a:spcPts val="2880"/>
              </a:lnSpc>
              <a:spcBef>
                <a:spcPts val="395"/>
              </a:spcBef>
            </a:pPr>
            <a:r>
              <a:rPr sz="2600" dirty="0"/>
              <a:t>Healthcare</a:t>
            </a:r>
            <a:r>
              <a:rPr sz="2600" spc="-75" dirty="0"/>
              <a:t> </a:t>
            </a:r>
            <a:r>
              <a:rPr sz="2600" dirty="0"/>
              <a:t>Deliver</a:t>
            </a:r>
            <a:r>
              <a:rPr sz="2600" spc="-110" dirty="0"/>
              <a:t> </a:t>
            </a:r>
            <a:r>
              <a:rPr sz="2600" dirty="0"/>
              <a:t>Domain</a:t>
            </a:r>
            <a:r>
              <a:rPr sz="2600" spc="-65" dirty="0"/>
              <a:t> </a:t>
            </a:r>
            <a:r>
              <a:rPr sz="2600" spc="-20" dirty="0"/>
              <a:t>III: </a:t>
            </a:r>
            <a:r>
              <a:rPr sz="2600" dirty="0"/>
              <a:t>Quality</a:t>
            </a:r>
            <a:r>
              <a:rPr sz="2600" spc="-40" dirty="0"/>
              <a:t> </a:t>
            </a:r>
            <a:r>
              <a:rPr sz="2600" dirty="0"/>
              <a:t>&amp;</a:t>
            </a:r>
            <a:r>
              <a:rPr sz="2600" spc="-40" dirty="0"/>
              <a:t> </a:t>
            </a:r>
            <a:r>
              <a:rPr sz="2600" spc="-10" dirty="0"/>
              <a:t>Safety</a:t>
            </a:r>
            <a:endParaRPr sz="2600"/>
          </a:p>
        </p:txBody>
      </p:sp>
      <p:sp>
        <p:nvSpPr>
          <p:cNvPr id="3" name="object 3"/>
          <p:cNvSpPr/>
          <p:nvPr/>
        </p:nvSpPr>
        <p:spPr>
          <a:xfrm>
            <a:off x="0" y="1083483"/>
            <a:ext cx="87630" cy="673735"/>
          </a:xfrm>
          <a:custGeom>
            <a:avLst/>
            <a:gdLst/>
            <a:ahLst/>
            <a:cxnLst/>
            <a:rect l="l" t="t" r="r" b="b"/>
            <a:pathLst>
              <a:path w="87630" h="673735">
                <a:moveTo>
                  <a:pt x="87362" y="0"/>
                </a:moveTo>
                <a:lnTo>
                  <a:pt x="0" y="0"/>
                </a:lnTo>
                <a:lnTo>
                  <a:pt x="0" y="673460"/>
                </a:lnTo>
                <a:lnTo>
                  <a:pt x="87362" y="673460"/>
                </a:lnTo>
                <a:lnTo>
                  <a:pt x="87362" y="0"/>
                </a:lnTo>
                <a:close/>
              </a:path>
            </a:pathLst>
          </a:custGeom>
          <a:solidFill>
            <a:srgbClr val="0F9E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159341" y="1083483"/>
            <a:ext cx="196215" cy="673735"/>
          </a:xfrm>
          <a:custGeom>
            <a:avLst/>
            <a:gdLst/>
            <a:ahLst/>
            <a:cxnLst/>
            <a:rect l="l" t="t" r="r" b="b"/>
            <a:pathLst>
              <a:path w="196215" h="673735">
                <a:moveTo>
                  <a:pt x="195854" y="0"/>
                </a:moveTo>
                <a:lnTo>
                  <a:pt x="0" y="0"/>
                </a:lnTo>
                <a:lnTo>
                  <a:pt x="0" y="673460"/>
                </a:lnTo>
                <a:lnTo>
                  <a:pt x="195854" y="673460"/>
                </a:lnTo>
                <a:lnTo>
                  <a:pt x="195854" y="0"/>
                </a:lnTo>
                <a:close/>
              </a:path>
            </a:pathLst>
          </a:custGeom>
          <a:solidFill>
            <a:srgbClr val="0F9E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665084" y="2090568"/>
            <a:ext cx="4297680" cy="27940"/>
          </a:xfrm>
          <a:custGeom>
            <a:avLst/>
            <a:gdLst/>
            <a:ahLst/>
            <a:cxnLst/>
            <a:rect l="l" t="t" r="r" b="b"/>
            <a:pathLst>
              <a:path w="4297680" h="27939">
                <a:moveTo>
                  <a:pt x="4297680" y="0"/>
                </a:moveTo>
                <a:lnTo>
                  <a:pt x="0" y="0"/>
                </a:lnTo>
                <a:lnTo>
                  <a:pt x="0" y="27432"/>
                </a:lnTo>
                <a:lnTo>
                  <a:pt x="4297680" y="27432"/>
                </a:lnTo>
                <a:lnTo>
                  <a:pt x="4297680" y="0"/>
                </a:lnTo>
                <a:close/>
              </a:path>
            </a:pathLst>
          </a:custGeom>
          <a:solidFill>
            <a:srgbClr val="0F9E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txBox="1"/>
          <p:nvPr/>
        </p:nvSpPr>
        <p:spPr>
          <a:xfrm>
            <a:off x="623738" y="2510221"/>
            <a:ext cx="2176145" cy="297180"/>
          </a:xfrm>
          <a:prstGeom prst="rect">
            <a:avLst/>
          </a:prstGeom>
        </p:spPr>
        <p:txBody>
          <a:bodyPr vert="horz" wrap="square" lIns="0" tIns="16510" rIns="0" bIns="0" rtlCol="0">
            <a:spAutoFit/>
          </a:bodyPr>
          <a:lstStyle/>
          <a:p>
            <a:pPr marL="215900" marR="0" lvl="0" indent="-203200" defTabSz="914400" eaLnBrk="1" fontAlgn="auto" latinLnBrk="0" hangingPunct="1">
              <a:lnSpc>
                <a:spcPct val="100000"/>
              </a:lnSpc>
              <a:spcBef>
                <a:spcPts val="130"/>
              </a:spcBef>
              <a:spcAft>
                <a:spcPts val="0"/>
              </a:spcAft>
              <a:buClrTx/>
              <a:buSzTx/>
              <a:buFont typeface="Arial"/>
              <a:buChar char="•"/>
              <a:tabLst>
                <a:tab pos="215900" algn="l"/>
              </a:tabLst>
              <a:defRPr/>
            </a:pPr>
            <a:r>
              <a:rPr kumimoji="0" sz="2625" b="1" i="0" u="none" strike="noStrike" kern="0" cap="none" spc="0" normalizeH="0" baseline="3174" noProof="0" dirty="0">
                <a:ln>
                  <a:noFill/>
                </a:ln>
                <a:solidFill>
                  <a:sysClr val="windowText" lastClr="000000"/>
                </a:solidFill>
                <a:effectLst/>
                <a:uLnTx/>
                <a:uFillTx/>
                <a:latin typeface="Times New Roman"/>
                <a:cs typeface="Times New Roman"/>
              </a:rPr>
              <a:t>AI</a:t>
            </a:r>
            <a:r>
              <a:rPr kumimoji="0" sz="2625" b="1" i="0" u="none" strike="noStrike" kern="0" cap="none" spc="67" normalizeH="0" baseline="3174" noProof="0" dirty="0">
                <a:ln>
                  <a:noFill/>
                </a:ln>
                <a:solidFill>
                  <a:sysClr val="windowText" lastClr="000000"/>
                </a:solidFill>
                <a:effectLst/>
                <a:uLnTx/>
                <a:uFillTx/>
                <a:latin typeface="Times New Roman"/>
                <a:cs typeface="Times New Roman"/>
              </a:rPr>
              <a:t> </a:t>
            </a:r>
            <a:r>
              <a:rPr kumimoji="0" sz="2625" b="1" i="0" u="none" strike="noStrike" kern="0" cap="none" spc="0" normalizeH="0" baseline="3174" noProof="0" dirty="0">
                <a:ln>
                  <a:noFill/>
                </a:ln>
                <a:solidFill>
                  <a:sysClr val="windowText" lastClr="000000"/>
                </a:solidFill>
                <a:effectLst/>
                <a:uLnTx/>
                <a:uFillTx/>
                <a:latin typeface="Times New Roman"/>
                <a:cs typeface="Times New Roman"/>
              </a:rPr>
              <a:t>Sepsis</a:t>
            </a:r>
            <a:r>
              <a:rPr kumimoji="0" sz="2625" b="1" i="0" u="none" strike="noStrike" kern="0" cap="none" spc="-82" normalizeH="0" baseline="3174" noProof="0" dirty="0">
                <a:ln>
                  <a:noFill/>
                </a:ln>
                <a:solidFill>
                  <a:sysClr val="windowText" lastClr="000000"/>
                </a:solidFill>
                <a:effectLst/>
                <a:uLnTx/>
                <a:uFillTx/>
                <a:latin typeface="Times New Roman"/>
                <a:cs typeface="Times New Roman"/>
              </a:rPr>
              <a:t> </a:t>
            </a:r>
            <a:r>
              <a:rPr kumimoji="0" sz="2625" b="1" i="0" u="none" strike="noStrike" kern="0" cap="none" spc="-15" normalizeH="0" baseline="3174" noProof="0" dirty="0">
                <a:ln>
                  <a:noFill/>
                </a:ln>
                <a:solidFill>
                  <a:sysClr val="windowText" lastClr="000000"/>
                </a:solidFill>
                <a:effectLst/>
                <a:uLnTx/>
                <a:uFillTx/>
                <a:latin typeface="Times New Roman"/>
                <a:cs typeface="Times New Roman"/>
              </a:rPr>
              <a:t>Algorithm</a:t>
            </a:r>
            <a:endParaRPr kumimoji="0" sz="2625" b="0" i="0" u="none" strike="noStrike" kern="0" cap="none" spc="0" normalizeH="0" baseline="3174" noProof="0">
              <a:ln>
                <a:noFill/>
              </a:ln>
              <a:solidFill>
                <a:sysClr val="windowText" lastClr="000000"/>
              </a:solidFill>
              <a:effectLst/>
              <a:uLnTx/>
              <a:uFillTx/>
              <a:latin typeface="Times New Roman"/>
              <a:cs typeface="Times New Roman"/>
            </a:endParaRPr>
          </a:p>
        </p:txBody>
      </p:sp>
      <p:sp>
        <p:nvSpPr>
          <p:cNvPr id="7" name="object 7"/>
          <p:cNvSpPr txBox="1"/>
          <p:nvPr/>
        </p:nvSpPr>
        <p:spPr>
          <a:xfrm>
            <a:off x="1080938" y="3228612"/>
            <a:ext cx="97155" cy="26987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0" i="0" u="none" strike="noStrike" kern="0" cap="none" spc="-50" normalizeH="0" baseline="0" noProof="0" dirty="0">
                <a:ln>
                  <a:noFill/>
                </a:ln>
                <a:solidFill>
                  <a:sysClr val="windowText" lastClr="000000"/>
                </a:solidFill>
                <a:effectLst/>
                <a:uLnTx/>
                <a:uFillTx/>
                <a:latin typeface="Arial"/>
                <a:cs typeface="Arial"/>
              </a:rPr>
              <a:t>•</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1080938" y="2781192"/>
            <a:ext cx="3965575" cy="1164590"/>
          </a:xfrm>
          <a:prstGeom prst="rect">
            <a:avLst/>
          </a:prstGeom>
        </p:spPr>
        <p:txBody>
          <a:bodyPr vert="horz" wrap="square" lIns="0" tIns="65405" rIns="0" bIns="0" rtlCol="0">
            <a:spAutoFit/>
          </a:bodyPr>
          <a:lstStyle/>
          <a:p>
            <a:pPr marL="215900" marR="5080" lvl="0" indent="-203835" defTabSz="914400" eaLnBrk="1" fontAlgn="auto" latinLnBrk="0" hangingPunct="1">
              <a:lnSpc>
                <a:spcPct val="78300"/>
              </a:lnSpc>
              <a:spcBef>
                <a:spcPts val="515"/>
              </a:spcBef>
              <a:spcAft>
                <a:spcPts val="0"/>
              </a:spcAft>
              <a:buClrTx/>
              <a:buSzTx/>
              <a:buFont typeface="Arial"/>
              <a:buChar char="•"/>
              <a:tabLst>
                <a:tab pos="215900" algn="l"/>
              </a:tabLst>
              <a:defRPr/>
            </a:pPr>
            <a:r>
              <a:rPr kumimoji="0" sz="2400" b="1" i="0" u="none" strike="noStrike" kern="0" cap="none" spc="0" normalizeH="0" baseline="1736" noProof="0" dirty="0">
                <a:ln>
                  <a:noFill/>
                </a:ln>
                <a:solidFill>
                  <a:sysClr val="windowText" lastClr="000000"/>
                </a:solidFill>
                <a:effectLst/>
                <a:uLnTx/>
                <a:uFillTx/>
                <a:latin typeface="Times New Roman"/>
                <a:cs typeface="Times New Roman"/>
              </a:rPr>
              <a:t>EMR</a:t>
            </a:r>
            <a:r>
              <a:rPr kumimoji="0" sz="2400" b="1" i="0" u="none" strike="noStrike" kern="0" cap="none" spc="-44" normalizeH="0" baseline="1736"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1736" noProof="0" dirty="0">
                <a:ln>
                  <a:noFill/>
                </a:ln>
                <a:solidFill>
                  <a:sysClr val="windowText" lastClr="000000"/>
                </a:solidFill>
                <a:effectLst/>
                <a:uLnTx/>
                <a:uFillTx/>
                <a:latin typeface="Times New Roman"/>
                <a:cs typeface="Times New Roman"/>
              </a:rPr>
              <a:t>data</a:t>
            </a:r>
            <a:r>
              <a:rPr kumimoji="0" sz="2400" b="1" i="0" u="none" strike="noStrike" kern="0" cap="none" spc="-30" normalizeH="0" baseline="1736"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1736" noProof="0" dirty="0">
                <a:ln>
                  <a:noFill/>
                </a:ln>
                <a:solidFill>
                  <a:sysClr val="windowText" lastClr="000000"/>
                </a:solidFill>
                <a:effectLst/>
                <a:uLnTx/>
                <a:uFillTx/>
                <a:latin typeface="Times New Roman"/>
                <a:cs typeface="Times New Roman"/>
              </a:rPr>
              <a:t>in</a:t>
            </a:r>
            <a:r>
              <a:rPr kumimoji="0" sz="2400" b="1" i="0" u="none" strike="noStrike" kern="0" cap="none" spc="-30" normalizeH="0" baseline="1736"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1736" noProof="0" dirty="0">
                <a:ln>
                  <a:noFill/>
                </a:ln>
                <a:solidFill>
                  <a:sysClr val="windowText" lastClr="000000"/>
                </a:solidFill>
                <a:effectLst/>
                <a:uLnTx/>
                <a:uFillTx/>
                <a:latin typeface="Times New Roman"/>
                <a:cs typeface="Times New Roman"/>
              </a:rPr>
              <a:t>combination</a:t>
            </a:r>
            <a:r>
              <a:rPr kumimoji="0" sz="2400" b="1" i="0" u="none" strike="noStrike" kern="0" cap="none" spc="-37" normalizeH="0" baseline="1736"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1736" noProof="0" dirty="0">
                <a:ln>
                  <a:noFill/>
                </a:ln>
                <a:solidFill>
                  <a:sysClr val="windowText" lastClr="000000"/>
                </a:solidFill>
                <a:effectLst/>
                <a:uLnTx/>
                <a:uFillTx/>
                <a:latin typeface="Times New Roman"/>
                <a:cs typeface="Times New Roman"/>
              </a:rPr>
              <a:t>with</a:t>
            </a:r>
            <a:r>
              <a:rPr kumimoji="0" sz="2400" b="1" i="0" u="none" strike="noStrike" kern="0" cap="none" spc="-30" normalizeH="0" baseline="1736"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1736" noProof="0" dirty="0">
                <a:ln>
                  <a:noFill/>
                </a:ln>
                <a:solidFill>
                  <a:sysClr val="windowText" lastClr="000000"/>
                </a:solidFill>
                <a:effectLst/>
                <a:uLnTx/>
                <a:uFillTx/>
                <a:latin typeface="Times New Roman"/>
                <a:cs typeface="Times New Roman"/>
              </a:rPr>
              <a:t>BP</a:t>
            </a:r>
            <a:r>
              <a:rPr kumimoji="0" sz="2400" b="1" i="0" u="none" strike="noStrike" kern="0" cap="none" spc="-150" normalizeH="0" baseline="1736"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1736" noProof="0" dirty="0">
                <a:ln>
                  <a:noFill/>
                </a:ln>
                <a:solidFill>
                  <a:sysClr val="windowText" lastClr="000000"/>
                </a:solidFill>
                <a:effectLst/>
                <a:uLnTx/>
                <a:uFillTx/>
                <a:latin typeface="Times New Roman"/>
                <a:cs typeface="Times New Roman"/>
              </a:rPr>
              <a:t>and</a:t>
            </a:r>
            <a:r>
              <a:rPr kumimoji="0" sz="2400" b="1" i="0" u="none" strike="noStrike" kern="0" cap="none" spc="-30" normalizeH="0" baseline="1736" noProof="0" dirty="0">
                <a:ln>
                  <a:noFill/>
                </a:ln>
                <a:solidFill>
                  <a:sysClr val="windowText" lastClr="000000"/>
                </a:solidFill>
                <a:effectLst/>
                <a:uLnTx/>
                <a:uFillTx/>
                <a:latin typeface="Times New Roman"/>
                <a:cs typeface="Times New Roman"/>
              </a:rPr>
              <a:t> </a:t>
            </a:r>
            <a:r>
              <a:rPr kumimoji="0" sz="2400" b="1" i="0" u="none" strike="noStrike" kern="0" cap="none" spc="-37" normalizeH="0" baseline="1736" noProof="0" dirty="0">
                <a:ln>
                  <a:noFill/>
                </a:ln>
                <a:solidFill>
                  <a:sysClr val="windowText" lastClr="000000"/>
                </a:solidFill>
                <a:effectLst/>
                <a:uLnTx/>
                <a:uFillTx/>
                <a:latin typeface="Times New Roman"/>
                <a:cs typeface="Times New Roman"/>
              </a:rPr>
              <a:t>HR </a:t>
            </a:r>
            <a:r>
              <a:rPr kumimoji="0" sz="1600" b="1" i="0" u="none" strike="noStrike" kern="0" cap="none" spc="0" normalizeH="0" baseline="0" noProof="0" dirty="0">
                <a:ln>
                  <a:noFill/>
                </a:ln>
                <a:solidFill>
                  <a:sysClr val="windowText" lastClr="000000"/>
                </a:solidFill>
                <a:effectLst/>
                <a:uLnTx/>
                <a:uFillTx/>
                <a:latin typeface="Times New Roman"/>
                <a:cs typeface="Times New Roman"/>
              </a:rPr>
              <a:t>to</a:t>
            </a:r>
            <a:r>
              <a:rPr kumimoji="0" sz="1600" b="1" i="0" u="none" strike="noStrike" kern="0" cap="none" spc="-40" normalizeH="0" baseline="0" noProof="0" dirty="0">
                <a:ln>
                  <a:noFill/>
                </a:ln>
                <a:solidFill>
                  <a:sysClr val="windowText" lastClr="000000"/>
                </a:solidFill>
                <a:effectLst/>
                <a:uLnTx/>
                <a:uFillTx/>
                <a:latin typeface="Times New Roman"/>
                <a:cs typeface="Times New Roman"/>
              </a:rPr>
              <a:t> </a:t>
            </a:r>
            <a:r>
              <a:rPr kumimoji="0" sz="1600" b="1" i="0" u="none" strike="noStrike" kern="0" cap="none" spc="0" normalizeH="0" baseline="0" noProof="0" dirty="0">
                <a:ln>
                  <a:noFill/>
                </a:ln>
                <a:solidFill>
                  <a:sysClr val="windowText" lastClr="000000"/>
                </a:solidFill>
                <a:effectLst/>
                <a:uLnTx/>
                <a:uFillTx/>
                <a:latin typeface="Times New Roman"/>
                <a:cs typeface="Times New Roman"/>
              </a:rPr>
              <a:t>predict</a:t>
            </a:r>
            <a:r>
              <a:rPr kumimoji="0" sz="1600" b="1" i="0" u="none" strike="noStrike" kern="0" cap="none" spc="-40" normalizeH="0" baseline="0" noProof="0" dirty="0">
                <a:ln>
                  <a:noFill/>
                </a:ln>
                <a:solidFill>
                  <a:sysClr val="windowText" lastClr="000000"/>
                </a:solidFill>
                <a:effectLst/>
                <a:uLnTx/>
                <a:uFillTx/>
                <a:latin typeface="Times New Roman"/>
                <a:cs typeface="Times New Roman"/>
              </a:rPr>
              <a:t> </a:t>
            </a:r>
            <a:r>
              <a:rPr kumimoji="0" sz="1600" b="1" i="0" u="none" strike="noStrike" kern="0" cap="none" spc="0" normalizeH="0" baseline="0" noProof="0" dirty="0">
                <a:ln>
                  <a:noFill/>
                </a:ln>
                <a:solidFill>
                  <a:sysClr val="windowText" lastClr="000000"/>
                </a:solidFill>
                <a:effectLst/>
                <a:uLnTx/>
                <a:uFillTx/>
                <a:latin typeface="Times New Roman"/>
                <a:cs typeface="Times New Roman"/>
              </a:rPr>
              <a:t>sepsis</a:t>
            </a:r>
            <a:r>
              <a:rPr kumimoji="0" sz="1600" b="1" i="0" u="none" strike="noStrike" kern="0" cap="none" spc="-35" normalizeH="0" baseline="0" noProof="0" dirty="0">
                <a:ln>
                  <a:noFill/>
                </a:ln>
                <a:solidFill>
                  <a:sysClr val="windowText" lastClr="000000"/>
                </a:solidFill>
                <a:effectLst/>
                <a:uLnTx/>
                <a:uFillTx/>
                <a:latin typeface="Times New Roman"/>
                <a:cs typeface="Times New Roman"/>
              </a:rPr>
              <a:t> </a:t>
            </a:r>
            <a:r>
              <a:rPr kumimoji="0" sz="1600" b="1" i="0" u="none" strike="noStrike" kern="0" cap="none" spc="0" normalizeH="0" baseline="0" noProof="0" dirty="0">
                <a:ln>
                  <a:noFill/>
                </a:ln>
                <a:solidFill>
                  <a:sysClr val="windowText" lastClr="000000"/>
                </a:solidFill>
                <a:effectLst/>
                <a:uLnTx/>
                <a:uFillTx/>
                <a:latin typeface="Times New Roman"/>
                <a:cs typeface="Times New Roman"/>
              </a:rPr>
              <a:t>in</a:t>
            </a:r>
            <a:r>
              <a:rPr kumimoji="0" sz="1600" b="1" i="0" u="none" strike="noStrike" kern="0" cap="none" spc="-40" normalizeH="0" baseline="0" noProof="0" dirty="0">
                <a:ln>
                  <a:noFill/>
                </a:ln>
                <a:solidFill>
                  <a:sysClr val="windowText" lastClr="000000"/>
                </a:solidFill>
                <a:effectLst/>
                <a:uLnTx/>
                <a:uFillTx/>
                <a:latin typeface="Times New Roman"/>
                <a:cs typeface="Times New Roman"/>
              </a:rPr>
              <a:t> </a:t>
            </a:r>
            <a:r>
              <a:rPr kumimoji="0" sz="1600" b="1" i="0" u="none" strike="noStrike" kern="0" cap="none" spc="-25" normalizeH="0" baseline="0" noProof="0" dirty="0">
                <a:ln>
                  <a:noFill/>
                </a:ln>
                <a:solidFill>
                  <a:sysClr val="windowText" lastClr="000000"/>
                </a:solidFill>
                <a:effectLst/>
                <a:uLnTx/>
                <a:uFillTx/>
                <a:latin typeface="Times New Roman"/>
                <a:cs typeface="Times New Roman"/>
              </a:rPr>
              <a:t>ICU</a:t>
            </a:r>
            <a:endParaRPr kumimoji="0" sz="1600" b="0" i="0" u="none" strike="noStrike" kern="0" cap="none" spc="0" normalizeH="0" baseline="0" noProof="0">
              <a:ln>
                <a:noFill/>
              </a:ln>
              <a:solidFill>
                <a:sysClr val="windowText" lastClr="000000"/>
              </a:solidFill>
              <a:effectLst/>
              <a:uLnTx/>
              <a:uFillTx/>
              <a:latin typeface="Times New Roman"/>
              <a:cs typeface="Times New Roman"/>
            </a:endParaRPr>
          </a:p>
          <a:p>
            <a:pPr marL="215900" marR="135255" lvl="0" indent="0" defTabSz="914400" eaLnBrk="1" fontAlgn="auto" latinLnBrk="0" hangingPunct="1">
              <a:lnSpc>
                <a:spcPts val="1540"/>
              </a:lnSpc>
              <a:spcBef>
                <a:spcPts val="434"/>
              </a:spcBef>
              <a:spcAft>
                <a:spcPts val="0"/>
              </a:spcAft>
              <a:buClrTx/>
              <a:buSzTx/>
              <a:buFontTx/>
              <a:buNone/>
              <a:tabLst/>
              <a:defRPr/>
            </a:pPr>
            <a:r>
              <a:rPr kumimoji="0" sz="1600" b="1" i="0" u="none" strike="noStrike" kern="0" cap="none" spc="0" normalizeH="0" baseline="0" noProof="0" dirty="0">
                <a:ln>
                  <a:noFill/>
                </a:ln>
                <a:solidFill>
                  <a:sysClr val="windowText" lastClr="000000"/>
                </a:solidFill>
                <a:effectLst/>
                <a:uLnTx/>
                <a:uFillTx/>
                <a:latin typeface="Times New Roman"/>
                <a:cs typeface="Times New Roman"/>
              </a:rPr>
              <a:t>AI</a:t>
            </a:r>
            <a:r>
              <a:rPr kumimoji="0" sz="1600" b="1" i="0" u="none" strike="noStrike" kern="0" cap="none" spc="-40" normalizeH="0" baseline="0" noProof="0" dirty="0">
                <a:ln>
                  <a:noFill/>
                </a:ln>
                <a:solidFill>
                  <a:sysClr val="windowText" lastClr="000000"/>
                </a:solidFill>
                <a:effectLst/>
                <a:uLnTx/>
                <a:uFillTx/>
                <a:latin typeface="Times New Roman"/>
                <a:cs typeface="Times New Roman"/>
              </a:rPr>
              <a:t> </a:t>
            </a:r>
            <a:r>
              <a:rPr kumimoji="0" sz="1600" b="1" i="0" u="none" strike="noStrike" kern="0" cap="none" spc="0" normalizeH="0" baseline="0" noProof="0" dirty="0">
                <a:ln>
                  <a:noFill/>
                </a:ln>
                <a:solidFill>
                  <a:sysClr val="windowText" lastClr="000000"/>
                </a:solidFill>
                <a:effectLst/>
                <a:uLnTx/>
                <a:uFillTx/>
                <a:latin typeface="Times New Roman"/>
                <a:cs typeface="Times New Roman"/>
              </a:rPr>
              <a:t>output</a:t>
            </a:r>
            <a:r>
              <a:rPr kumimoji="0" sz="1600" b="1" i="0" u="none" strike="noStrike" kern="0" cap="none" spc="-40" normalizeH="0" baseline="0" noProof="0" dirty="0">
                <a:ln>
                  <a:noFill/>
                </a:ln>
                <a:solidFill>
                  <a:sysClr val="windowText" lastClr="000000"/>
                </a:solidFill>
                <a:effectLst/>
                <a:uLnTx/>
                <a:uFillTx/>
                <a:latin typeface="Times New Roman"/>
                <a:cs typeface="Times New Roman"/>
              </a:rPr>
              <a:t> </a:t>
            </a:r>
            <a:r>
              <a:rPr kumimoji="0" sz="1600" b="1" i="0" u="none" strike="noStrike" kern="0" cap="none" spc="0" normalizeH="0" baseline="0" noProof="0" dirty="0">
                <a:ln>
                  <a:noFill/>
                </a:ln>
                <a:solidFill>
                  <a:sysClr val="windowText" lastClr="000000"/>
                </a:solidFill>
                <a:effectLst/>
                <a:uLnTx/>
                <a:uFillTx/>
                <a:latin typeface="Times New Roman"/>
                <a:cs typeface="Times New Roman"/>
              </a:rPr>
              <a:t>links</a:t>
            </a:r>
            <a:r>
              <a:rPr kumimoji="0" sz="1600" b="1" i="0" u="none" strike="noStrike" kern="0" cap="none" spc="-35" normalizeH="0" baseline="0" noProof="0" dirty="0">
                <a:ln>
                  <a:noFill/>
                </a:ln>
                <a:solidFill>
                  <a:sysClr val="windowText" lastClr="000000"/>
                </a:solidFill>
                <a:effectLst/>
                <a:uLnTx/>
                <a:uFillTx/>
                <a:latin typeface="Times New Roman"/>
                <a:cs typeface="Times New Roman"/>
              </a:rPr>
              <a:t> </a:t>
            </a:r>
            <a:r>
              <a:rPr kumimoji="0" sz="1600" b="1" i="0" u="none" strike="noStrike" kern="0" cap="none" spc="0" normalizeH="0" baseline="0" noProof="0" dirty="0">
                <a:ln>
                  <a:noFill/>
                </a:ln>
                <a:solidFill>
                  <a:sysClr val="windowText" lastClr="000000"/>
                </a:solidFill>
                <a:effectLst/>
                <a:uLnTx/>
                <a:uFillTx/>
                <a:latin typeface="Times New Roman"/>
                <a:cs typeface="Times New Roman"/>
              </a:rPr>
              <a:t>with</a:t>
            </a:r>
            <a:r>
              <a:rPr kumimoji="0" sz="1600" b="1" i="0" u="none" strike="noStrike" kern="0" cap="none" spc="-40" normalizeH="0" baseline="0" noProof="0" dirty="0">
                <a:ln>
                  <a:noFill/>
                </a:ln>
                <a:solidFill>
                  <a:sysClr val="windowText" lastClr="000000"/>
                </a:solidFill>
                <a:effectLst/>
                <a:uLnTx/>
                <a:uFillTx/>
                <a:latin typeface="Times New Roman"/>
                <a:cs typeface="Times New Roman"/>
              </a:rPr>
              <a:t> </a:t>
            </a:r>
            <a:r>
              <a:rPr kumimoji="0" sz="1600" b="1" i="0" u="none" strike="noStrike" kern="0" cap="none" spc="0" normalizeH="0" baseline="0" noProof="0" dirty="0">
                <a:ln>
                  <a:noFill/>
                </a:ln>
                <a:solidFill>
                  <a:sysClr val="windowText" lastClr="000000"/>
                </a:solidFill>
                <a:effectLst/>
                <a:uLnTx/>
                <a:uFillTx/>
                <a:latin typeface="Times New Roman"/>
                <a:cs typeface="Times New Roman"/>
              </a:rPr>
              <a:t>clinical</a:t>
            </a:r>
            <a:r>
              <a:rPr kumimoji="0" sz="1600" b="1" i="0" u="none" strike="noStrike" kern="0" cap="none" spc="-40" normalizeH="0" baseline="0" noProof="0" dirty="0">
                <a:ln>
                  <a:noFill/>
                </a:ln>
                <a:solidFill>
                  <a:sysClr val="windowText" lastClr="000000"/>
                </a:solidFill>
                <a:effectLst/>
                <a:uLnTx/>
                <a:uFillTx/>
                <a:latin typeface="Times New Roman"/>
                <a:cs typeface="Times New Roman"/>
              </a:rPr>
              <a:t> </a:t>
            </a:r>
            <a:r>
              <a:rPr kumimoji="0" sz="1600" b="1" i="0" u="none" strike="noStrike" kern="0" cap="none" spc="0" normalizeH="0" baseline="0" noProof="0" dirty="0">
                <a:ln>
                  <a:noFill/>
                </a:ln>
                <a:solidFill>
                  <a:sysClr val="windowText" lastClr="000000"/>
                </a:solidFill>
                <a:effectLst/>
                <a:uLnTx/>
                <a:uFillTx/>
                <a:latin typeface="Times New Roman"/>
                <a:cs typeface="Times New Roman"/>
              </a:rPr>
              <a:t>workflows</a:t>
            </a:r>
            <a:r>
              <a:rPr kumimoji="0" sz="1600" b="1" i="0" u="none" strike="noStrike" kern="0" cap="none" spc="-35" normalizeH="0" baseline="0" noProof="0" dirty="0">
                <a:ln>
                  <a:noFill/>
                </a:ln>
                <a:solidFill>
                  <a:sysClr val="windowText" lastClr="000000"/>
                </a:solidFill>
                <a:effectLst/>
                <a:uLnTx/>
                <a:uFillTx/>
                <a:latin typeface="Times New Roman"/>
                <a:cs typeface="Times New Roman"/>
              </a:rPr>
              <a:t> </a:t>
            </a:r>
            <a:r>
              <a:rPr kumimoji="0" sz="1600" b="1" i="0" u="none" strike="noStrike" kern="0" cap="none" spc="-25" normalizeH="0" baseline="0" noProof="0" dirty="0">
                <a:ln>
                  <a:noFill/>
                </a:ln>
                <a:solidFill>
                  <a:sysClr val="windowText" lastClr="000000"/>
                </a:solidFill>
                <a:effectLst/>
                <a:uLnTx/>
                <a:uFillTx/>
                <a:latin typeface="Times New Roman"/>
                <a:cs typeface="Times New Roman"/>
              </a:rPr>
              <a:t>to </a:t>
            </a:r>
            <a:r>
              <a:rPr kumimoji="0" sz="1600" b="1" i="0" u="none" strike="noStrike" kern="0" cap="none" spc="0" normalizeH="0" baseline="0" noProof="0" dirty="0">
                <a:ln>
                  <a:noFill/>
                </a:ln>
                <a:solidFill>
                  <a:sysClr val="windowText" lastClr="000000"/>
                </a:solidFill>
                <a:effectLst/>
                <a:uLnTx/>
                <a:uFillTx/>
                <a:latin typeface="Times New Roman"/>
                <a:cs typeface="Times New Roman"/>
              </a:rPr>
              <a:t>quickly</a:t>
            </a:r>
            <a:r>
              <a:rPr kumimoji="0" sz="1600" b="1" i="0" u="none" strike="noStrike" kern="0" cap="none" spc="-50" normalizeH="0" baseline="0" noProof="0" dirty="0">
                <a:ln>
                  <a:noFill/>
                </a:ln>
                <a:solidFill>
                  <a:sysClr val="windowText" lastClr="000000"/>
                </a:solidFill>
                <a:effectLst/>
                <a:uLnTx/>
                <a:uFillTx/>
                <a:latin typeface="Times New Roman"/>
                <a:cs typeface="Times New Roman"/>
              </a:rPr>
              <a:t> </a:t>
            </a:r>
            <a:r>
              <a:rPr kumimoji="0" sz="1600" b="1" i="0" u="none" strike="noStrike" kern="0" cap="none" spc="0" normalizeH="0" baseline="0" noProof="0" dirty="0">
                <a:ln>
                  <a:noFill/>
                </a:ln>
                <a:solidFill>
                  <a:sysClr val="windowText" lastClr="000000"/>
                </a:solidFill>
                <a:effectLst/>
                <a:uLnTx/>
                <a:uFillTx/>
                <a:latin typeface="Times New Roman"/>
                <a:cs typeface="Times New Roman"/>
              </a:rPr>
              <a:t>alert</a:t>
            </a:r>
            <a:r>
              <a:rPr kumimoji="0" sz="1600" b="1" i="0" u="none" strike="noStrike" kern="0" cap="none" spc="-45" normalizeH="0" baseline="0" noProof="0" dirty="0">
                <a:ln>
                  <a:noFill/>
                </a:ln>
                <a:solidFill>
                  <a:sysClr val="windowText" lastClr="000000"/>
                </a:solidFill>
                <a:effectLst/>
                <a:uLnTx/>
                <a:uFillTx/>
                <a:latin typeface="Times New Roman"/>
                <a:cs typeface="Times New Roman"/>
              </a:rPr>
              <a:t> </a:t>
            </a:r>
            <a:r>
              <a:rPr kumimoji="0" sz="1600" b="1" i="0" u="none" strike="noStrike" kern="0" cap="none" spc="0" normalizeH="0" baseline="0" noProof="0" dirty="0">
                <a:ln>
                  <a:noFill/>
                </a:ln>
                <a:solidFill>
                  <a:sysClr val="windowText" lastClr="000000"/>
                </a:solidFill>
                <a:effectLst/>
                <a:uLnTx/>
                <a:uFillTx/>
                <a:latin typeface="Times New Roman"/>
                <a:cs typeface="Times New Roman"/>
              </a:rPr>
              <a:t>hospital</a:t>
            </a:r>
            <a:r>
              <a:rPr kumimoji="0" sz="1600" b="1" i="0" u="none" strike="noStrike" kern="0" cap="none" spc="-45" normalizeH="0" baseline="0" noProof="0" dirty="0">
                <a:ln>
                  <a:noFill/>
                </a:ln>
                <a:solidFill>
                  <a:sysClr val="windowText" lastClr="000000"/>
                </a:solidFill>
                <a:effectLst/>
                <a:uLnTx/>
                <a:uFillTx/>
                <a:latin typeface="Times New Roman"/>
                <a:cs typeface="Times New Roman"/>
              </a:rPr>
              <a:t> </a:t>
            </a:r>
            <a:r>
              <a:rPr kumimoji="0" sz="1600" b="1" i="0" u="none" strike="noStrike" kern="0" cap="none" spc="-10" normalizeH="0" baseline="0" noProof="0" dirty="0">
                <a:ln>
                  <a:noFill/>
                </a:ln>
                <a:solidFill>
                  <a:sysClr val="windowText" lastClr="000000"/>
                </a:solidFill>
                <a:effectLst/>
                <a:uLnTx/>
                <a:uFillTx/>
                <a:latin typeface="Times New Roman"/>
                <a:cs typeface="Times New Roman"/>
              </a:rPr>
              <a:t>staff</a:t>
            </a:r>
            <a:endParaRPr kumimoji="0" sz="1600" b="0" i="0" u="none" strike="noStrike" kern="0" cap="none" spc="0" normalizeH="0" baseline="0" noProof="0">
              <a:ln>
                <a:noFill/>
              </a:ln>
              <a:solidFill>
                <a:sysClr val="windowText" lastClr="000000"/>
              </a:solidFill>
              <a:effectLst/>
              <a:uLnTx/>
              <a:uFillTx/>
              <a:latin typeface="Times New Roman"/>
              <a:cs typeface="Times New Roman"/>
            </a:endParaRPr>
          </a:p>
          <a:p>
            <a:pPr marL="215900" marR="0" lvl="0" indent="-203200" defTabSz="914400" eaLnBrk="1" fontAlgn="auto" latinLnBrk="0" hangingPunct="1">
              <a:lnSpc>
                <a:spcPct val="100000"/>
              </a:lnSpc>
              <a:spcBef>
                <a:spcPts val="110"/>
              </a:spcBef>
              <a:spcAft>
                <a:spcPts val="0"/>
              </a:spcAft>
              <a:buClrTx/>
              <a:buSzTx/>
              <a:buFont typeface="Arial"/>
              <a:buChar char="•"/>
              <a:tabLst>
                <a:tab pos="215900" algn="l"/>
              </a:tabLst>
              <a:defRPr/>
            </a:pPr>
            <a:r>
              <a:rPr kumimoji="0" sz="2400" b="1" i="0" u="none" strike="noStrike" kern="0" cap="none" spc="0" normalizeH="0" baseline="1736" noProof="0" dirty="0">
                <a:ln>
                  <a:noFill/>
                </a:ln>
                <a:solidFill>
                  <a:sysClr val="windowText" lastClr="000000"/>
                </a:solidFill>
                <a:effectLst/>
                <a:uLnTx/>
                <a:uFillTx/>
                <a:latin typeface="Times New Roman"/>
                <a:cs typeface="Times New Roman"/>
              </a:rPr>
              <a:t>8,000</a:t>
            </a:r>
            <a:r>
              <a:rPr kumimoji="0" sz="2400" b="1" i="0" u="none" strike="noStrike" kern="0" cap="none" spc="-30" normalizeH="0" baseline="1736"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1736" noProof="0" dirty="0">
                <a:ln>
                  <a:noFill/>
                </a:ln>
                <a:solidFill>
                  <a:sysClr val="windowText" lastClr="000000"/>
                </a:solidFill>
                <a:effectLst/>
                <a:uLnTx/>
                <a:uFillTx/>
                <a:latin typeface="Times New Roman"/>
                <a:cs typeface="Times New Roman"/>
              </a:rPr>
              <a:t>lives</a:t>
            </a:r>
            <a:r>
              <a:rPr kumimoji="0" sz="2400" b="1" i="0" u="none" strike="noStrike" kern="0" cap="none" spc="-30" normalizeH="0" baseline="1736"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1736" noProof="0" dirty="0">
                <a:ln>
                  <a:noFill/>
                </a:ln>
                <a:solidFill>
                  <a:sysClr val="windowText" lastClr="000000"/>
                </a:solidFill>
                <a:effectLst/>
                <a:uLnTx/>
                <a:uFillTx/>
                <a:latin typeface="Times New Roman"/>
                <a:cs typeface="Times New Roman"/>
              </a:rPr>
              <a:t>saved</a:t>
            </a:r>
            <a:r>
              <a:rPr kumimoji="0" sz="2400" b="1" i="0" u="none" strike="noStrike" kern="0" cap="none" spc="-22" normalizeH="0" baseline="1736"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1736" noProof="0" dirty="0">
                <a:ln>
                  <a:noFill/>
                </a:ln>
                <a:solidFill>
                  <a:sysClr val="windowText" lastClr="000000"/>
                </a:solidFill>
                <a:effectLst/>
                <a:uLnTx/>
                <a:uFillTx/>
                <a:latin typeface="Times New Roman"/>
                <a:cs typeface="Times New Roman"/>
              </a:rPr>
              <a:t>over</a:t>
            </a:r>
            <a:r>
              <a:rPr kumimoji="0" sz="2400" b="1" i="0" u="none" strike="noStrike" kern="0" cap="none" spc="-75" normalizeH="0" baseline="1736"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1736" noProof="0" dirty="0">
                <a:ln>
                  <a:noFill/>
                </a:ln>
                <a:solidFill>
                  <a:sysClr val="windowText" lastClr="000000"/>
                </a:solidFill>
                <a:effectLst/>
                <a:uLnTx/>
                <a:uFillTx/>
                <a:latin typeface="Times New Roman"/>
                <a:cs typeface="Times New Roman"/>
              </a:rPr>
              <a:t>5</a:t>
            </a:r>
            <a:r>
              <a:rPr kumimoji="0" sz="2400" b="1" i="0" u="none" strike="noStrike" kern="0" cap="none" spc="-22" normalizeH="0" baseline="1736"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1736" noProof="0" dirty="0">
                <a:ln>
                  <a:noFill/>
                </a:ln>
                <a:solidFill>
                  <a:sysClr val="windowText" lastClr="000000"/>
                </a:solidFill>
                <a:effectLst/>
                <a:uLnTx/>
                <a:uFillTx/>
                <a:latin typeface="Times New Roman"/>
                <a:cs typeface="Times New Roman"/>
              </a:rPr>
              <a:t>years</a:t>
            </a:r>
            <a:r>
              <a:rPr kumimoji="0" sz="2400" b="1" i="0" u="none" strike="noStrike" kern="0" cap="none" spc="-30" normalizeH="0" baseline="1736" noProof="0" dirty="0">
                <a:ln>
                  <a:noFill/>
                </a:ln>
                <a:solidFill>
                  <a:sysClr val="windowText" lastClr="000000"/>
                </a:solidFill>
                <a:effectLst/>
                <a:uLnTx/>
                <a:uFillTx/>
                <a:latin typeface="Times New Roman"/>
                <a:cs typeface="Times New Roman"/>
              </a:rPr>
              <a:t> </a:t>
            </a:r>
            <a:r>
              <a:rPr kumimoji="0" sz="2400" b="1" i="0" u="none" strike="noStrike" kern="0" cap="none" spc="-15" normalizeH="0" baseline="1736" noProof="0" dirty="0">
                <a:ln>
                  <a:noFill/>
                </a:ln>
                <a:solidFill>
                  <a:sysClr val="windowText" lastClr="000000"/>
                </a:solidFill>
                <a:effectLst/>
                <a:uLnTx/>
                <a:uFillTx/>
                <a:latin typeface="Times New Roman"/>
                <a:cs typeface="Times New Roman"/>
              </a:rPr>
              <a:t>(2014-2019)</a:t>
            </a:r>
            <a:endParaRPr kumimoji="0" sz="2400" b="0" i="0" u="none" strike="noStrike" kern="0" cap="none" spc="0" normalizeH="0" baseline="1736" noProof="0">
              <a:ln>
                <a:noFill/>
              </a:ln>
              <a:solidFill>
                <a:sysClr val="windowText" lastClr="000000"/>
              </a:solidFill>
              <a:effectLst/>
              <a:uLnTx/>
              <a:uFillTx/>
              <a:latin typeface="Times New Roman"/>
              <a:cs typeface="Times New Roman"/>
            </a:endParaRPr>
          </a:p>
        </p:txBody>
      </p:sp>
      <p:sp>
        <p:nvSpPr>
          <p:cNvPr id="9" name="object 9"/>
          <p:cNvSpPr txBox="1"/>
          <p:nvPr/>
        </p:nvSpPr>
        <p:spPr>
          <a:xfrm>
            <a:off x="623738" y="3975801"/>
            <a:ext cx="4417695" cy="2721610"/>
          </a:xfrm>
          <a:prstGeom prst="rect">
            <a:avLst/>
          </a:prstGeom>
        </p:spPr>
        <p:txBody>
          <a:bodyPr vert="horz" wrap="square" lIns="0" tIns="16510" rIns="0" bIns="0" rtlCol="0">
            <a:spAutoFit/>
          </a:bodyPr>
          <a:lstStyle/>
          <a:p>
            <a:pPr marL="215900" marR="0" lvl="0" indent="-203200" defTabSz="914400" eaLnBrk="1" fontAlgn="auto" latinLnBrk="0" hangingPunct="1">
              <a:lnSpc>
                <a:spcPct val="100000"/>
              </a:lnSpc>
              <a:spcBef>
                <a:spcPts val="130"/>
              </a:spcBef>
              <a:spcAft>
                <a:spcPts val="0"/>
              </a:spcAft>
              <a:buClrTx/>
              <a:buSzTx/>
              <a:buFont typeface="Arial"/>
              <a:buChar char="•"/>
              <a:tabLst>
                <a:tab pos="215900" algn="l"/>
              </a:tabLst>
              <a:defRPr/>
            </a:pPr>
            <a:r>
              <a:rPr kumimoji="0" sz="2625" b="1" i="0" u="none" strike="noStrike" kern="0" cap="none" spc="0" normalizeH="0" baseline="3174" noProof="0" dirty="0">
                <a:ln>
                  <a:noFill/>
                </a:ln>
                <a:solidFill>
                  <a:sysClr val="windowText" lastClr="000000"/>
                </a:solidFill>
                <a:effectLst/>
                <a:uLnTx/>
                <a:uFillTx/>
                <a:latin typeface="Times New Roman"/>
                <a:cs typeface="Times New Roman"/>
              </a:rPr>
              <a:t>AI</a:t>
            </a:r>
            <a:r>
              <a:rPr kumimoji="0" sz="2625" b="1" i="0" u="none" strike="noStrike" kern="0" cap="none" spc="60" normalizeH="0" baseline="3174" noProof="0" dirty="0">
                <a:ln>
                  <a:noFill/>
                </a:ln>
                <a:solidFill>
                  <a:sysClr val="windowText" lastClr="000000"/>
                </a:solidFill>
                <a:effectLst/>
                <a:uLnTx/>
                <a:uFillTx/>
                <a:latin typeface="Times New Roman"/>
                <a:cs typeface="Times New Roman"/>
              </a:rPr>
              <a:t> </a:t>
            </a:r>
            <a:r>
              <a:rPr kumimoji="0" sz="2625" b="1" i="0" u="none" strike="noStrike" kern="0" cap="none" spc="0" normalizeH="0" baseline="3174" noProof="0" dirty="0">
                <a:ln>
                  <a:noFill/>
                </a:ln>
                <a:solidFill>
                  <a:sysClr val="windowText" lastClr="000000"/>
                </a:solidFill>
                <a:effectLst/>
                <a:uLnTx/>
                <a:uFillTx/>
                <a:latin typeface="Times New Roman"/>
                <a:cs typeface="Times New Roman"/>
              </a:rPr>
              <a:t>Clinical</a:t>
            </a:r>
            <a:r>
              <a:rPr kumimoji="0" sz="2625" b="1" i="0" u="none" strike="noStrike" kern="0" cap="none" spc="60" normalizeH="0" baseline="3174" noProof="0" dirty="0">
                <a:ln>
                  <a:noFill/>
                </a:ln>
                <a:solidFill>
                  <a:sysClr val="windowText" lastClr="000000"/>
                </a:solidFill>
                <a:effectLst/>
                <a:uLnTx/>
                <a:uFillTx/>
                <a:latin typeface="Times New Roman"/>
                <a:cs typeface="Times New Roman"/>
              </a:rPr>
              <a:t> </a:t>
            </a:r>
            <a:r>
              <a:rPr kumimoji="0" sz="2625" b="1" i="0" u="none" strike="noStrike" kern="0" cap="none" spc="0" normalizeH="0" baseline="3174" noProof="0" dirty="0">
                <a:ln>
                  <a:noFill/>
                </a:ln>
                <a:solidFill>
                  <a:sysClr val="windowText" lastClr="000000"/>
                </a:solidFill>
                <a:effectLst/>
                <a:uLnTx/>
                <a:uFillTx/>
                <a:latin typeface="Times New Roman"/>
                <a:cs typeface="Times New Roman"/>
              </a:rPr>
              <a:t>Deterioration</a:t>
            </a:r>
            <a:r>
              <a:rPr kumimoji="0" sz="2625" b="1" i="0" u="none" strike="noStrike" kern="0" cap="none" spc="67" normalizeH="0" baseline="3174" noProof="0" dirty="0">
                <a:ln>
                  <a:noFill/>
                </a:ln>
                <a:solidFill>
                  <a:sysClr val="windowText" lastClr="000000"/>
                </a:solidFill>
                <a:effectLst/>
                <a:uLnTx/>
                <a:uFillTx/>
                <a:latin typeface="Times New Roman"/>
                <a:cs typeface="Times New Roman"/>
              </a:rPr>
              <a:t> </a:t>
            </a:r>
            <a:r>
              <a:rPr kumimoji="0" sz="2625" b="1" i="0" u="none" strike="noStrike" kern="0" cap="none" spc="0" normalizeH="0" baseline="3174" noProof="0" dirty="0">
                <a:ln>
                  <a:noFill/>
                </a:ln>
                <a:solidFill>
                  <a:sysClr val="windowText" lastClr="000000"/>
                </a:solidFill>
                <a:effectLst/>
                <a:uLnTx/>
                <a:uFillTx/>
                <a:latin typeface="Times New Roman"/>
                <a:cs typeface="Times New Roman"/>
              </a:rPr>
              <a:t>in</a:t>
            </a:r>
            <a:r>
              <a:rPr kumimoji="0" sz="2625" b="1" i="0" u="none" strike="noStrike" kern="0" cap="none" spc="60" normalizeH="0" baseline="3174" noProof="0" dirty="0">
                <a:ln>
                  <a:noFill/>
                </a:ln>
                <a:solidFill>
                  <a:sysClr val="windowText" lastClr="000000"/>
                </a:solidFill>
                <a:effectLst/>
                <a:uLnTx/>
                <a:uFillTx/>
                <a:latin typeface="Times New Roman"/>
                <a:cs typeface="Times New Roman"/>
              </a:rPr>
              <a:t> </a:t>
            </a:r>
            <a:r>
              <a:rPr kumimoji="0" sz="2625" b="1" i="0" u="none" strike="noStrike" kern="0" cap="none" spc="0" normalizeH="0" baseline="3174" noProof="0" dirty="0">
                <a:ln>
                  <a:noFill/>
                </a:ln>
                <a:solidFill>
                  <a:sysClr val="windowText" lastClr="000000"/>
                </a:solidFill>
                <a:effectLst/>
                <a:uLnTx/>
                <a:uFillTx/>
                <a:latin typeface="Times New Roman"/>
                <a:cs typeface="Times New Roman"/>
              </a:rPr>
              <a:t>ICU</a:t>
            </a:r>
            <a:r>
              <a:rPr kumimoji="0" sz="2625" b="1" i="0" u="none" strike="noStrike" kern="0" cap="none" spc="-89" normalizeH="0" baseline="3174" noProof="0" dirty="0">
                <a:ln>
                  <a:noFill/>
                </a:ln>
                <a:solidFill>
                  <a:sysClr val="windowText" lastClr="000000"/>
                </a:solidFill>
                <a:effectLst/>
                <a:uLnTx/>
                <a:uFillTx/>
                <a:latin typeface="Times New Roman"/>
                <a:cs typeface="Times New Roman"/>
              </a:rPr>
              <a:t> </a:t>
            </a:r>
            <a:r>
              <a:rPr kumimoji="0" sz="2625" b="1" i="0" u="none" strike="noStrike" kern="0" cap="none" spc="-15" normalizeH="0" baseline="3174" noProof="0" dirty="0">
                <a:ln>
                  <a:noFill/>
                </a:ln>
                <a:solidFill>
                  <a:sysClr val="windowText" lastClr="000000"/>
                </a:solidFill>
                <a:effectLst/>
                <a:uLnTx/>
                <a:uFillTx/>
                <a:latin typeface="Times New Roman"/>
                <a:cs typeface="Times New Roman"/>
              </a:rPr>
              <a:t>Algorithm</a:t>
            </a:r>
            <a:endParaRPr kumimoji="0" sz="2625" b="0" i="0" u="none" strike="noStrike" kern="0" cap="none" spc="0" normalizeH="0" baseline="3174" noProof="0">
              <a:ln>
                <a:noFill/>
              </a:ln>
              <a:solidFill>
                <a:sysClr val="windowText" lastClr="000000"/>
              </a:solidFill>
              <a:effectLst/>
              <a:uLnTx/>
              <a:uFillTx/>
              <a:latin typeface="Times New Roman"/>
              <a:cs typeface="Times New Roman"/>
            </a:endParaRPr>
          </a:p>
          <a:p>
            <a:pPr marL="673100" marR="0" lvl="1" indent="-203835" defTabSz="914400" eaLnBrk="1" fontAlgn="auto" latinLnBrk="0" hangingPunct="1">
              <a:lnSpc>
                <a:spcPct val="100000"/>
              </a:lnSpc>
              <a:spcBef>
                <a:spcPts val="5"/>
              </a:spcBef>
              <a:spcAft>
                <a:spcPts val="0"/>
              </a:spcAft>
              <a:buClrTx/>
              <a:buSzTx/>
              <a:buFont typeface="Arial"/>
              <a:buChar char="•"/>
              <a:tabLst>
                <a:tab pos="673100" algn="l"/>
              </a:tabLst>
              <a:defRPr/>
            </a:pPr>
            <a:r>
              <a:rPr kumimoji="0" sz="2400" b="1" i="0" u="none" strike="noStrike" kern="0" cap="none" spc="0" normalizeH="0" baseline="1736" noProof="0" dirty="0">
                <a:ln>
                  <a:noFill/>
                </a:ln>
                <a:solidFill>
                  <a:sysClr val="windowText" lastClr="000000"/>
                </a:solidFill>
                <a:effectLst/>
                <a:uLnTx/>
                <a:uFillTx/>
                <a:latin typeface="Times New Roman"/>
                <a:cs typeface="Times New Roman"/>
              </a:rPr>
              <a:t>Mortality</a:t>
            </a:r>
            <a:r>
              <a:rPr kumimoji="0" sz="2400" b="1" i="0" u="none" strike="noStrike" kern="0" cap="none" spc="-67" normalizeH="0" baseline="1736"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1736" noProof="0" dirty="0">
                <a:ln>
                  <a:noFill/>
                </a:ln>
                <a:solidFill>
                  <a:sysClr val="windowText" lastClr="000000"/>
                </a:solidFill>
                <a:effectLst/>
                <a:uLnTx/>
                <a:uFillTx/>
                <a:latin typeface="Times New Roman"/>
                <a:cs typeface="Times New Roman"/>
              </a:rPr>
              <a:t>reduced</a:t>
            </a:r>
            <a:r>
              <a:rPr kumimoji="0" sz="2400" b="1" i="0" u="none" strike="noStrike" kern="0" cap="none" spc="-67" normalizeH="0" baseline="1736"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1736" noProof="0" dirty="0">
                <a:ln>
                  <a:noFill/>
                </a:ln>
                <a:solidFill>
                  <a:sysClr val="windowText" lastClr="000000"/>
                </a:solidFill>
                <a:effectLst/>
                <a:uLnTx/>
                <a:uFillTx/>
                <a:latin typeface="Times New Roman"/>
                <a:cs typeface="Times New Roman"/>
              </a:rPr>
              <a:t>in</a:t>
            </a:r>
            <a:r>
              <a:rPr kumimoji="0" sz="2400" b="1" i="0" u="none" strike="noStrike" kern="0" cap="none" spc="-67" normalizeH="0" baseline="1736"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1736" noProof="0" dirty="0">
                <a:ln>
                  <a:noFill/>
                </a:ln>
                <a:solidFill>
                  <a:sysClr val="windowText" lastClr="000000"/>
                </a:solidFill>
                <a:effectLst/>
                <a:uLnTx/>
                <a:uFillTx/>
                <a:latin typeface="Times New Roman"/>
                <a:cs typeface="Times New Roman"/>
              </a:rPr>
              <a:t>21</a:t>
            </a:r>
            <a:r>
              <a:rPr kumimoji="0" sz="2400" b="1" i="0" u="none" strike="noStrike" kern="0" cap="none" spc="-67" normalizeH="0" baseline="1736" noProof="0" dirty="0">
                <a:ln>
                  <a:noFill/>
                </a:ln>
                <a:solidFill>
                  <a:sysClr val="windowText" lastClr="000000"/>
                </a:solidFill>
                <a:effectLst/>
                <a:uLnTx/>
                <a:uFillTx/>
                <a:latin typeface="Times New Roman"/>
                <a:cs typeface="Times New Roman"/>
              </a:rPr>
              <a:t> </a:t>
            </a:r>
            <a:r>
              <a:rPr kumimoji="0" sz="2400" b="1" i="0" u="none" strike="noStrike" kern="0" cap="none" spc="-15" normalizeH="0" baseline="1736" noProof="0" dirty="0">
                <a:ln>
                  <a:noFill/>
                </a:ln>
                <a:solidFill>
                  <a:sysClr val="windowText" lastClr="000000"/>
                </a:solidFill>
                <a:effectLst/>
                <a:uLnTx/>
                <a:uFillTx/>
                <a:latin typeface="Times New Roman"/>
                <a:cs typeface="Times New Roman"/>
              </a:rPr>
              <a:t>hospitals</a:t>
            </a:r>
            <a:endParaRPr kumimoji="0" sz="2400" b="0" i="0" u="none" strike="noStrike" kern="0" cap="none" spc="0" normalizeH="0" baseline="1736" noProof="0">
              <a:ln>
                <a:noFill/>
              </a:ln>
              <a:solidFill>
                <a:sysClr val="windowText" lastClr="000000"/>
              </a:solidFill>
              <a:effectLst/>
              <a:uLnTx/>
              <a:uFillTx/>
              <a:latin typeface="Times New Roman"/>
              <a:cs typeface="Times New Roman"/>
            </a:endParaRPr>
          </a:p>
          <a:p>
            <a:pPr marL="215900" marR="644525" lvl="0" indent="-203835" defTabSz="914400" eaLnBrk="1" fontAlgn="auto" latinLnBrk="0" hangingPunct="1">
              <a:lnSpc>
                <a:spcPct val="72900"/>
              </a:lnSpc>
              <a:spcBef>
                <a:spcPts val="1035"/>
              </a:spcBef>
              <a:spcAft>
                <a:spcPts val="0"/>
              </a:spcAft>
              <a:buClrTx/>
              <a:buSzTx/>
              <a:buFont typeface="Arial"/>
              <a:buChar char="•"/>
              <a:tabLst>
                <a:tab pos="215900" algn="l"/>
              </a:tabLst>
              <a:defRPr/>
            </a:pPr>
            <a:r>
              <a:rPr kumimoji="0" sz="2625" b="1" i="0" u="none" strike="noStrike" kern="0" cap="none" spc="0" normalizeH="0" baseline="3174" noProof="0" dirty="0">
                <a:ln>
                  <a:noFill/>
                </a:ln>
                <a:solidFill>
                  <a:sysClr val="windowText" lastClr="000000"/>
                </a:solidFill>
                <a:effectLst/>
                <a:uLnTx/>
                <a:uFillTx/>
                <a:latin typeface="Times New Roman"/>
                <a:cs typeface="Times New Roman"/>
              </a:rPr>
              <a:t>AI</a:t>
            </a:r>
            <a:r>
              <a:rPr kumimoji="0" sz="2625" b="1" i="0" u="none" strike="noStrike" kern="0" cap="none" spc="-82" normalizeH="0" baseline="3174" noProof="0" dirty="0">
                <a:ln>
                  <a:noFill/>
                </a:ln>
                <a:solidFill>
                  <a:sysClr val="windowText" lastClr="000000"/>
                </a:solidFill>
                <a:effectLst/>
                <a:uLnTx/>
                <a:uFillTx/>
                <a:latin typeface="Times New Roman"/>
                <a:cs typeface="Times New Roman"/>
              </a:rPr>
              <a:t> </a:t>
            </a:r>
            <a:r>
              <a:rPr kumimoji="0" sz="2625" b="1" i="0" u="none" strike="noStrike" kern="0" cap="none" spc="0" normalizeH="0" baseline="3174" noProof="0" dirty="0">
                <a:ln>
                  <a:noFill/>
                </a:ln>
                <a:solidFill>
                  <a:sysClr val="windowText" lastClr="000000"/>
                </a:solidFill>
                <a:effectLst/>
                <a:uLnTx/>
                <a:uFillTx/>
                <a:latin typeface="Times New Roman"/>
                <a:cs typeface="Times New Roman"/>
              </a:rPr>
              <a:t>Algorithm</a:t>
            </a:r>
            <a:r>
              <a:rPr kumimoji="0" sz="2625" b="1" i="0" u="none" strike="noStrike" kern="0" cap="none" spc="82" normalizeH="0" baseline="3174" noProof="0" dirty="0">
                <a:ln>
                  <a:noFill/>
                </a:ln>
                <a:solidFill>
                  <a:sysClr val="windowText" lastClr="000000"/>
                </a:solidFill>
                <a:effectLst/>
                <a:uLnTx/>
                <a:uFillTx/>
                <a:latin typeface="Times New Roman"/>
                <a:cs typeface="Times New Roman"/>
              </a:rPr>
              <a:t> </a:t>
            </a:r>
            <a:r>
              <a:rPr kumimoji="0" sz="2625" b="1" i="0" u="none" strike="noStrike" kern="0" cap="none" spc="0" normalizeH="0" baseline="3174" noProof="0" dirty="0">
                <a:ln>
                  <a:noFill/>
                </a:ln>
                <a:solidFill>
                  <a:sysClr val="windowText" lastClr="000000"/>
                </a:solidFill>
                <a:effectLst/>
                <a:uLnTx/>
                <a:uFillTx/>
                <a:latin typeface="Times New Roman"/>
                <a:cs typeface="Times New Roman"/>
              </a:rPr>
              <a:t>to</a:t>
            </a:r>
            <a:r>
              <a:rPr kumimoji="0" sz="2625" b="1" i="0" u="none" strike="noStrike" kern="0" cap="none" spc="-82" normalizeH="0" baseline="3174" noProof="0" dirty="0">
                <a:ln>
                  <a:noFill/>
                </a:ln>
                <a:solidFill>
                  <a:sysClr val="windowText" lastClr="000000"/>
                </a:solidFill>
                <a:effectLst/>
                <a:uLnTx/>
                <a:uFillTx/>
                <a:latin typeface="Times New Roman"/>
                <a:cs typeface="Times New Roman"/>
              </a:rPr>
              <a:t> </a:t>
            </a:r>
            <a:r>
              <a:rPr kumimoji="0" sz="2625" b="1" i="0" u="none" strike="noStrike" kern="0" cap="none" spc="0" normalizeH="0" baseline="3174" noProof="0" dirty="0">
                <a:ln>
                  <a:noFill/>
                </a:ln>
                <a:solidFill>
                  <a:sysClr val="windowText" lastClr="000000"/>
                </a:solidFill>
                <a:effectLst/>
                <a:uLnTx/>
                <a:uFillTx/>
                <a:latin typeface="Times New Roman"/>
                <a:cs typeface="Times New Roman"/>
              </a:rPr>
              <a:t>Assess</a:t>
            </a:r>
            <a:r>
              <a:rPr kumimoji="0" sz="2625" b="1" i="0" u="none" strike="noStrike" kern="0" cap="none" spc="82" normalizeH="0" baseline="3174" noProof="0" dirty="0">
                <a:ln>
                  <a:noFill/>
                </a:ln>
                <a:solidFill>
                  <a:sysClr val="windowText" lastClr="000000"/>
                </a:solidFill>
                <a:effectLst/>
                <a:uLnTx/>
                <a:uFillTx/>
                <a:latin typeface="Times New Roman"/>
                <a:cs typeface="Times New Roman"/>
              </a:rPr>
              <a:t> </a:t>
            </a:r>
            <a:r>
              <a:rPr kumimoji="0" sz="2625" b="1" i="0" u="none" strike="noStrike" kern="0" cap="none" spc="0" normalizeH="0" baseline="3174" noProof="0" dirty="0">
                <a:ln>
                  <a:noFill/>
                </a:ln>
                <a:solidFill>
                  <a:sysClr val="windowText" lastClr="000000"/>
                </a:solidFill>
                <a:effectLst/>
                <a:uLnTx/>
                <a:uFillTx/>
                <a:latin typeface="Times New Roman"/>
                <a:cs typeface="Times New Roman"/>
              </a:rPr>
              <a:t>Likelihood</a:t>
            </a:r>
            <a:r>
              <a:rPr kumimoji="0" sz="2625" b="1" i="0" u="none" strike="noStrike" kern="0" cap="none" spc="75" normalizeH="0" baseline="3174" noProof="0" dirty="0">
                <a:ln>
                  <a:noFill/>
                </a:ln>
                <a:solidFill>
                  <a:sysClr val="windowText" lastClr="000000"/>
                </a:solidFill>
                <a:effectLst/>
                <a:uLnTx/>
                <a:uFillTx/>
                <a:latin typeface="Times New Roman"/>
                <a:cs typeface="Times New Roman"/>
              </a:rPr>
              <a:t> </a:t>
            </a:r>
            <a:r>
              <a:rPr kumimoji="0" sz="2625" b="1" i="0" u="none" strike="noStrike" kern="0" cap="none" spc="-37" normalizeH="0" baseline="3174" noProof="0" dirty="0">
                <a:ln>
                  <a:noFill/>
                </a:ln>
                <a:solidFill>
                  <a:sysClr val="windowText" lastClr="000000"/>
                </a:solidFill>
                <a:effectLst/>
                <a:uLnTx/>
                <a:uFillTx/>
                <a:latin typeface="Times New Roman"/>
                <a:cs typeface="Times New Roman"/>
              </a:rPr>
              <a:t>of </a:t>
            </a:r>
            <a:r>
              <a:rPr kumimoji="0" sz="1750" b="1" i="0" u="none" strike="noStrike" kern="0" cap="none" spc="0" normalizeH="0" baseline="0" noProof="0" dirty="0">
                <a:ln>
                  <a:noFill/>
                </a:ln>
                <a:solidFill>
                  <a:sysClr val="windowText" lastClr="000000"/>
                </a:solidFill>
                <a:effectLst/>
                <a:uLnTx/>
                <a:uFillTx/>
                <a:latin typeface="Times New Roman"/>
                <a:cs typeface="Times New Roman"/>
              </a:rPr>
              <a:t>Disenrollment</a:t>
            </a:r>
            <a:r>
              <a:rPr kumimoji="0" sz="1750" b="1" i="0" u="none" strike="noStrike" kern="0" cap="none" spc="40" normalizeH="0" baseline="0" noProof="0" dirty="0">
                <a:ln>
                  <a:noFill/>
                </a:ln>
                <a:solidFill>
                  <a:sysClr val="windowText" lastClr="000000"/>
                </a:solidFill>
                <a:effectLst/>
                <a:uLnTx/>
                <a:uFillTx/>
                <a:latin typeface="Times New Roman"/>
                <a:cs typeface="Times New Roman"/>
              </a:rPr>
              <a:t> </a:t>
            </a:r>
            <a:r>
              <a:rPr kumimoji="0" sz="1750" b="1" i="0" u="none" strike="noStrike" kern="0" cap="none" spc="0" normalizeH="0" baseline="0" noProof="0" dirty="0">
                <a:ln>
                  <a:noFill/>
                </a:ln>
                <a:solidFill>
                  <a:sysClr val="windowText" lastClr="000000"/>
                </a:solidFill>
                <a:effectLst/>
                <a:uLnTx/>
                <a:uFillTx/>
                <a:latin typeface="Times New Roman"/>
                <a:cs typeface="Times New Roman"/>
              </a:rPr>
              <a:t>&amp;</a:t>
            </a:r>
            <a:r>
              <a:rPr kumimoji="0" sz="1750" b="1" i="0" u="none" strike="noStrike" kern="0" cap="none" spc="45" normalizeH="0" baseline="0" noProof="0" dirty="0">
                <a:ln>
                  <a:noFill/>
                </a:ln>
                <a:solidFill>
                  <a:sysClr val="windowText" lastClr="000000"/>
                </a:solidFill>
                <a:effectLst/>
                <a:uLnTx/>
                <a:uFillTx/>
                <a:latin typeface="Times New Roman"/>
                <a:cs typeface="Times New Roman"/>
              </a:rPr>
              <a:t> </a:t>
            </a:r>
            <a:r>
              <a:rPr kumimoji="0" sz="1750" b="1" i="0" u="none" strike="noStrike" kern="0" cap="none" spc="0" normalizeH="0" baseline="0" noProof="0" dirty="0">
                <a:ln>
                  <a:noFill/>
                </a:ln>
                <a:solidFill>
                  <a:sysClr val="windowText" lastClr="000000"/>
                </a:solidFill>
                <a:effectLst/>
                <a:uLnTx/>
                <a:uFillTx/>
                <a:latin typeface="Times New Roman"/>
                <a:cs typeface="Times New Roman"/>
              </a:rPr>
              <a:t>Sentiment</a:t>
            </a:r>
            <a:r>
              <a:rPr kumimoji="0" sz="1750" b="1" i="0" u="none" strike="noStrike" kern="0" cap="none" spc="45" normalizeH="0" baseline="0" noProof="0" dirty="0">
                <a:ln>
                  <a:noFill/>
                </a:ln>
                <a:solidFill>
                  <a:sysClr val="windowText" lastClr="000000"/>
                </a:solidFill>
                <a:effectLst/>
                <a:uLnTx/>
                <a:uFillTx/>
                <a:latin typeface="Times New Roman"/>
                <a:cs typeface="Times New Roman"/>
              </a:rPr>
              <a:t> </a:t>
            </a:r>
            <a:r>
              <a:rPr kumimoji="0" sz="1750" b="1" i="0" u="none" strike="noStrike" kern="0" cap="none" spc="-20" normalizeH="0" baseline="0" noProof="0" dirty="0">
                <a:ln>
                  <a:noFill/>
                </a:ln>
                <a:solidFill>
                  <a:sysClr val="windowText" lastClr="000000"/>
                </a:solidFill>
                <a:effectLst/>
                <a:uLnTx/>
                <a:uFillTx/>
                <a:latin typeface="Times New Roman"/>
                <a:cs typeface="Times New Roman"/>
              </a:rPr>
              <a:t>Score</a:t>
            </a:r>
            <a:endParaRPr kumimoji="0" sz="1750" b="0" i="0" u="none" strike="noStrike" kern="0" cap="none" spc="0" normalizeH="0" baseline="0" noProof="0">
              <a:ln>
                <a:noFill/>
              </a:ln>
              <a:solidFill>
                <a:sysClr val="windowText" lastClr="000000"/>
              </a:solidFill>
              <a:effectLst/>
              <a:uLnTx/>
              <a:uFillTx/>
              <a:latin typeface="Times New Roman"/>
              <a:cs typeface="Times New Roman"/>
            </a:endParaRPr>
          </a:p>
          <a:p>
            <a:pPr marL="673100" marR="623570" lvl="1" indent="-203835" defTabSz="914400" eaLnBrk="1" fontAlgn="auto" latinLnBrk="0" hangingPunct="1">
              <a:lnSpc>
                <a:spcPct val="78300"/>
              </a:lnSpc>
              <a:spcBef>
                <a:spcPts val="515"/>
              </a:spcBef>
              <a:spcAft>
                <a:spcPts val="0"/>
              </a:spcAft>
              <a:buClrTx/>
              <a:buSzTx/>
              <a:buFont typeface="Arial"/>
              <a:buChar char="•"/>
              <a:tabLst>
                <a:tab pos="673100" algn="l"/>
              </a:tabLst>
              <a:defRPr/>
            </a:pPr>
            <a:r>
              <a:rPr kumimoji="0" sz="2400" b="1" i="0" u="none" strike="noStrike" kern="0" cap="none" spc="-15" normalizeH="0" baseline="1736" noProof="0" dirty="0">
                <a:ln>
                  <a:noFill/>
                </a:ln>
                <a:solidFill>
                  <a:sysClr val="windowText" lastClr="000000"/>
                </a:solidFill>
                <a:effectLst/>
                <a:uLnTx/>
                <a:uFillTx/>
                <a:latin typeface="Times New Roman"/>
                <a:cs typeface="Times New Roman"/>
              </a:rPr>
              <a:t>Consumer</a:t>
            </a:r>
            <a:r>
              <a:rPr kumimoji="0" sz="2400" b="1" i="0" u="none" strike="noStrike" kern="0" cap="none" spc="-179" normalizeH="0" baseline="1736"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1736" noProof="0" dirty="0">
                <a:ln>
                  <a:noFill/>
                </a:ln>
                <a:solidFill>
                  <a:sysClr val="windowText" lastClr="000000"/>
                </a:solidFill>
                <a:effectLst/>
                <a:uLnTx/>
                <a:uFillTx/>
                <a:latin typeface="Times New Roman"/>
                <a:cs typeface="Times New Roman"/>
              </a:rPr>
              <a:t>Assessmentof</a:t>
            </a:r>
            <a:r>
              <a:rPr kumimoji="0" sz="2400" b="1" i="0" u="none" strike="noStrike" kern="0" cap="none" spc="-75" normalizeH="0" baseline="1736" noProof="0" dirty="0">
                <a:ln>
                  <a:noFill/>
                </a:ln>
                <a:solidFill>
                  <a:sysClr val="windowText" lastClr="000000"/>
                </a:solidFill>
                <a:effectLst/>
                <a:uLnTx/>
                <a:uFillTx/>
                <a:latin typeface="Times New Roman"/>
                <a:cs typeface="Times New Roman"/>
              </a:rPr>
              <a:t> </a:t>
            </a:r>
            <a:r>
              <a:rPr kumimoji="0" sz="2400" b="1" i="0" u="none" strike="noStrike" kern="0" cap="none" spc="-15" normalizeH="0" baseline="1736" noProof="0" dirty="0">
                <a:ln>
                  <a:noFill/>
                </a:ln>
                <a:solidFill>
                  <a:sysClr val="windowText" lastClr="000000"/>
                </a:solidFill>
                <a:effectLst/>
                <a:uLnTx/>
                <a:uFillTx/>
                <a:latin typeface="Times New Roman"/>
                <a:cs typeface="Times New Roman"/>
              </a:rPr>
              <a:t>Healthcare </a:t>
            </a:r>
            <a:r>
              <a:rPr kumimoji="0" sz="1600" b="1" i="0" u="none" strike="noStrike" kern="0" cap="none" spc="0" normalizeH="0" baseline="0" noProof="0" dirty="0">
                <a:ln>
                  <a:noFill/>
                </a:ln>
                <a:solidFill>
                  <a:sysClr val="windowText" lastClr="000000"/>
                </a:solidFill>
                <a:effectLst/>
                <a:uLnTx/>
                <a:uFillTx/>
                <a:latin typeface="Times New Roman"/>
                <a:cs typeface="Times New Roman"/>
              </a:rPr>
              <a:t>Providers</a:t>
            </a:r>
            <a:r>
              <a:rPr kumimoji="0" sz="1600" b="1" i="0" u="none" strike="noStrike" kern="0" cap="none" spc="-60" normalizeH="0" baseline="0" noProof="0" dirty="0">
                <a:ln>
                  <a:noFill/>
                </a:ln>
                <a:solidFill>
                  <a:sysClr val="windowText" lastClr="000000"/>
                </a:solidFill>
                <a:effectLst/>
                <a:uLnTx/>
                <a:uFillTx/>
                <a:latin typeface="Times New Roman"/>
                <a:cs typeface="Times New Roman"/>
              </a:rPr>
              <a:t> </a:t>
            </a:r>
            <a:r>
              <a:rPr kumimoji="0" sz="1600" b="1" i="0" u="none" strike="noStrike" kern="0" cap="none" spc="0" normalizeH="0" baseline="0" noProof="0" dirty="0">
                <a:ln>
                  <a:noFill/>
                </a:ln>
                <a:solidFill>
                  <a:sysClr val="windowText" lastClr="000000"/>
                </a:solidFill>
                <a:effectLst/>
                <a:uLnTx/>
                <a:uFillTx/>
                <a:latin typeface="Times New Roman"/>
                <a:cs typeface="Times New Roman"/>
              </a:rPr>
              <a:t>&amp;</a:t>
            </a:r>
            <a:r>
              <a:rPr kumimoji="0" sz="1600" b="1" i="0" u="none" strike="noStrike" kern="0" cap="none" spc="-60" normalizeH="0" baseline="0" noProof="0" dirty="0">
                <a:ln>
                  <a:noFill/>
                </a:ln>
                <a:solidFill>
                  <a:sysClr val="windowText" lastClr="000000"/>
                </a:solidFill>
                <a:effectLst/>
                <a:uLnTx/>
                <a:uFillTx/>
                <a:latin typeface="Times New Roman"/>
                <a:cs typeface="Times New Roman"/>
              </a:rPr>
              <a:t> </a:t>
            </a:r>
            <a:r>
              <a:rPr kumimoji="0" sz="1600" b="1" i="0" u="none" strike="noStrike" kern="0" cap="none" spc="0" normalizeH="0" baseline="0" noProof="0" dirty="0">
                <a:ln>
                  <a:noFill/>
                </a:ln>
                <a:solidFill>
                  <a:sysClr val="windowText" lastClr="000000"/>
                </a:solidFill>
                <a:effectLst/>
                <a:uLnTx/>
                <a:uFillTx/>
                <a:latin typeface="Times New Roman"/>
                <a:cs typeface="Times New Roman"/>
              </a:rPr>
              <a:t>Systems</a:t>
            </a:r>
            <a:r>
              <a:rPr kumimoji="0" sz="1600" b="1" i="0" u="none" strike="noStrike" kern="0" cap="none" spc="-55" normalizeH="0" baseline="0" noProof="0" dirty="0">
                <a:ln>
                  <a:noFill/>
                </a:ln>
                <a:solidFill>
                  <a:sysClr val="windowText" lastClr="000000"/>
                </a:solidFill>
                <a:effectLst/>
                <a:uLnTx/>
                <a:uFillTx/>
                <a:latin typeface="Times New Roman"/>
                <a:cs typeface="Times New Roman"/>
              </a:rPr>
              <a:t> </a:t>
            </a:r>
            <a:r>
              <a:rPr kumimoji="0" sz="1600" b="1" i="0" u="none" strike="noStrike" kern="0" cap="none" spc="-10" normalizeH="0" baseline="0" noProof="0" dirty="0">
                <a:ln>
                  <a:noFill/>
                </a:ln>
                <a:solidFill>
                  <a:sysClr val="windowText" lastClr="000000"/>
                </a:solidFill>
                <a:effectLst/>
                <a:uLnTx/>
                <a:uFillTx/>
                <a:latin typeface="Times New Roman"/>
                <a:cs typeface="Times New Roman"/>
              </a:rPr>
              <a:t>(CAHPS)</a:t>
            </a:r>
            <a:endParaRPr kumimoji="0" sz="1600" b="0" i="0" u="none" strike="noStrike" kern="0" cap="none" spc="0" normalizeH="0" baseline="0" noProof="0">
              <a:ln>
                <a:noFill/>
              </a:ln>
              <a:solidFill>
                <a:sysClr val="windowText" lastClr="000000"/>
              </a:solidFill>
              <a:effectLst/>
              <a:uLnTx/>
              <a:uFillTx/>
              <a:latin typeface="Times New Roman"/>
              <a:cs typeface="Times New Roman"/>
            </a:endParaRPr>
          </a:p>
          <a:p>
            <a:pPr marL="673100" marR="0" lvl="1" indent="-203835" defTabSz="914400" eaLnBrk="1" fontAlgn="auto" latinLnBrk="0" hangingPunct="1">
              <a:lnSpc>
                <a:spcPct val="100000"/>
              </a:lnSpc>
              <a:spcBef>
                <a:spcPts val="95"/>
              </a:spcBef>
              <a:spcAft>
                <a:spcPts val="0"/>
              </a:spcAft>
              <a:buClrTx/>
              <a:buSzTx/>
              <a:buFont typeface="Arial"/>
              <a:buChar char="•"/>
              <a:tabLst>
                <a:tab pos="673100" algn="l"/>
              </a:tabLst>
              <a:defRPr/>
            </a:pPr>
            <a:r>
              <a:rPr kumimoji="0" sz="2400" b="1" i="0" u="none" strike="noStrike" kern="0" cap="none" spc="-30" normalizeH="0" baseline="1736" noProof="0" dirty="0">
                <a:ln>
                  <a:noFill/>
                </a:ln>
                <a:solidFill>
                  <a:sysClr val="windowText" lastClr="000000"/>
                </a:solidFill>
                <a:effectLst/>
                <a:uLnTx/>
                <a:uFillTx/>
                <a:latin typeface="Times New Roman"/>
                <a:cs typeface="Times New Roman"/>
              </a:rPr>
              <a:t>Medicare</a:t>
            </a:r>
            <a:r>
              <a:rPr kumimoji="0" sz="2400" b="1" i="0" u="none" strike="noStrike" kern="0" cap="none" spc="-135" normalizeH="0" baseline="1736"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1736" noProof="0" dirty="0">
                <a:ln>
                  <a:noFill/>
                </a:ln>
                <a:solidFill>
                  <a:sysClr val="windowText" lastClr="000000"/>
                </a:solidFill>
                <a:effectLst/>
                <a:uLnTx/>
                <a:uFillTx/>
                <a:latin typeface="Times New Roman"/>
                <a:cs typeface="Times New Roman"/>
              </a:rPr>
              <a:t>Advantage</a:t>
            </a:r>
            <a:r>
              <a:rPr kumimoji="0" sz="2400" b="1" i="0" u="none" strike="noStrike" kern="0" cap="none" spc="15" normalizeH="0" baseline="1736" noProof="0" dirty="0">
                <a:ln>
                  <a:noFill/>
                </a:ln>
                <a:solidFill>
                  <a:sysClr val="windowText" lastClr="000000"/>
                </a:solidFill>
                <a:effectLst/>
                <a:uLnTx/>
                <a:uFillTx/>
                <a:latin typeface="Times New Roman"/>
                <a:cs typeface="Times New Roman"/>
              </a:rPr>
              <a:t> </a:t>
            </a:r>
            <a:r>
              <a:rPr kumimoji="0" sz="2400" b="1" i="0" u="none" strike="noStrike" kern="0" cap="none" spc="-30" normalizeH="0" baseline="1736" noProof="0" dirty="0">
                <a:ln>
                  <a:noFill/>
                </a:ln>
                <a:solidFill>
                  <a:sysClr val="windowText" lastClr="000000"/>
                </a:solidFill>
                <a:effectLst/>
                <a:uLnTx/>
                <a:uFillTx/>
                <a:latin typeface="Times New Roman"/>
                <a:cs typeface="Times New Roman"/>
              </a:rPr>
              <a:t>Plans</a:t>
            </a:r>
            <a:endParaRPr kumimoji="0" sz="2400" b="0" i="0" u="none" strike="noStrike" kern="0" cap="none" spc="0" normalizeH="0" baseline="1736"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254"/>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Times New Roman"/>
              <a:cs typeface="Times New Roman"/>
            </a:endParaRPr>
          </a:p>
          <a:p>
            <a:pPr marL="262890" marR="193040" lvl="0" indent="0" defTabSz="914400" eaLnBrk="1" fontAlgn="auto" latinLnBrk="0" hangingPunct="1">
              <a:lnSpc>
                <a:spcPct val="107100"/>
              </a:lnSpc>
              <a:spcBef>
                <a:spcPts val="5"/>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Times New Roman"/>
                <a:cs typeface="Times New Roman"/>
              </a:rPr>
              <a:t>Nemati</a:t>
            </a:r>
            <a:r>
              <a:rPr kumimoji="0" sz="14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S,</a:t>
            </a:r>
            <a:r>
              <a:rPr kumimoji="0" sz="14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et</a:t>
            </a:r>
            <a:r>
              <a:rPr kumimoji="0" sz="14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al.</a:t>
            </a:r>
            <a:r>
              <a:rPr kumimoji="0" sz="14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Crit</a:t>
            </a:r>
            <a:r>
              <a:rPr kumimoji="0" sz="14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Care</a:t>
            </a:r>
            <a:r>
              <a:rPr kumimoji="0" sz="1400" b="1" i="0" u="none" strike="noStrike" kern="0" cap="none" spc="-2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Med</a:t>
            </a:r>
            <a:r>
              <a:rPr kumimoji="0" sz="14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2018;46:547-</a:t>
            </a:r>
            <a:r>
              <a:rPr kumimoji="0" sz="1400" b="1" i="0" u="none" strike="noStrike" kern="0" cap="none" spc="-25" normalizeH="0" baseline="0" noProof="0" dirty="0">
                <a:ln>
                  <a:noFill/>
                </a:ln>
                <a:solidFill>
                  <a:sysClr val="windowText" lastClr="000000"/>
                </a:solidFill>
                <a:effectLst/>
                <a:uLnTx/>
                <a:uFillTx/>
                <a:latin typeface="Times New Roman"/>
                <a:cs typeface="Times New Roman"/>
              </a:rPr>
              <a:t>53.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Escobaar</a:t>
            </a:r>
            <a:r>
              <a:rPr kumimoji="0" sz="1400" b="1" i="0" u="none" strike="noStrike" kern="0" cap="none" spc="-4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GJ,</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et</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al.</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N</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Engl</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J</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Med</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2020;383:1951-</a:t>
            </a:r>
            <a:r>
              <a:rPr kumimoji="0" sz="1400" b="1" i="0" u="none" strike="noStrike" kern="0" cap="none" spc="-25" normalizeH="0" baseline="0" noProof="0" dirty="0">
                <a:ln>
                  <a:noFill/>
                </a:ln>
                <a:solidFill>
                  <a:sysClr val="windowText" lastClr="000000"/>
                </a:solidFill>
                <a:effectLst/>
                <a:uLnTx/>
                <a:uFillTx/>
                <a:latin typeface="Times New Roman"/>
                <a:cs typeface="Times New Roman"/>
              </a:rPr>
              <a:t>60.</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p:txBody>
      </p:sp>
      <p:grpSp>
        <p:nvGrpSpPr>
          <p:cNvPr id="10" name="object 10"/>
          <p:cNvGrpSpPr/>
          <p:nvPr/>
        </p:nvGrpSpPr>
        <p:grpSpPr>
          <a:xfrm>
            <a:off x="5546110" y="0"/>
            <a:ext cx="6645909" cy="6858000"/>
            <a:chOff x="5546110" y="0"/>
            <a:chExt cx="6645909" cy="6858000"/>
          </a:xfrm>
        </p:grpSpPr>
        <p:sp>
          <p:nvSpPr>
            <p:cNvPr id="11" name="object 11"/>
            <p:cNvSpPr/>
            <p:nvPr/>
          </p:nvSpPr>
          <p:spPr>
            <a:xfrm>
              <a:off x="10697669" y="0"/>
              <a:ext cx="1494790" cy="6858000"/>
            </a:xfrm>
            <a:custGeom>
              <a:avLst/>
              <a:gdLst/>
              <a:ahLst/>
              <a:cxnLst/>
              <a:rect l="l" t="t" r="r" b="b"/>
              <a:pathLst>
                <a:path w="1494790" h="6858000">
                  <a:moveTo>
                    <a:pt x="1494330" y="0"/>
                  </a:moveTo>
                  <a:lnTo>
                    <a:pt x="0" y="0"/>
                  </a:lnTo>
                  <a:lnTo>
                    <a:pt x="0" y="6858000"/>
                  </a:lnTo>
                  <a:lnTo>
                    <a:pt x="1494330" y="6858000"/>
                  </a:lnTo>
                  <a:lnTo>
                    <a:pt x="1494330" y="0"/>
                  </a:lnTo>
                  <a:close/>
                </a:path>
              </a:pathLst>
            </a:custGeom>
            <a:solidFill>
              <a:srgbClr val="0F9E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2" name="object 12"/>
            <p:cNvPicPr/>
            <p:nvPr/>
          </p:nvPicPr>
          <p:blipFill>
            <a:blip r:embed="rId2" cstate="print"/>
            <a:stretch>
              <a:fillRect/>
            </a:stretch>
          </p:blipFill>
          <p:spPr>
            <a:xfrm>
              <a:off x="5546110" y="501152"/>
              <a:ext cx="6288765" cy="6113976"/>
            </a:xfrm>
            <a:prstGeom prst="rect">
              <a:avLst/>
            </a:prstGeom>
          </p:spPr>
        </p:pic>
        <p:sp>
          <p:nvSpPr>
            <p:cNvPr id="13" name="object 13"/>
            <p:cNvSpPr/>
            <p:nvPr/>
          </p:nvSpPr>
          <p:spPr>
            <a:xfrm>
              <a:off x="5685810" y="513852"/>
              <a:ext cx="6009640" cy="5835015"/>
            </a:xfrm>
            <a:custGeom>
              <a:avLst/>
              <a:gdLst/>
              <a:ahLst/>
              <a:cxnLst/>
              <a:rect l="l" t="t" r="r" b="b"/>
              <a:pathLst>
                <a:path w="6009640" h="5835015">
                  <a:moveTo>
                    <a:pt x="6009365" y="0"/>
                  </a:moveTo>
                  <a:lnTo>
                    <a:pt x="0" y="0"/>
                  </a:lnTo>
                  <a:lnTo>
                    <a:pt x="0" y="5834576"/>
                  </a:lnTo>
                  <a:lnTo>
                    <a:pt x="6009365" y="5834576"/>
                  </a:lnTo>
                  <a:lnTo>
                    <a:pt x="6009365"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4" name="object 14"/>
            <p:cNvPicPr/>
            <p:nvPr/>
          </p:nvPicPr>
          <p:blipFill>
            <a:blip r:embed="rId3" cstate="print"/>
            <a:stretch>
              <a:fillRect/>
            </a:stretch>
          </p:blipFill>
          <p:spPr>
            <a:xfrm>
              <a:off x="5977788" y="799351"/>
              <a:ext cx="5425409" cy="5259296"/>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1838B0-6727-80EA-41D6-223258FD0DA5}"/>
              </a:ext>
            </a:extLst>
          </p:cNvPr>
          <p:cNvSpPr>
            <a:spLocks noGrp="1"/>
          </p:cNvSpPr>
          <p:nvPr>
            <p:ph type="title"/>
          </p:nvPr>
        </p:nvSpPr>
        <p:spPr/>
        <p:txBody>
          <a:bodyPr/>
          <a:lstStyle/>
          <a:p>
            <a:r>
              <a:rPr lang="en-US" sz="3197" dirty="0"/>
              <a:t>Phase III RUBY (Part 1): Chemotherapy + Dostarlimab</a:t>
            </a:r>
          </a:p>
        </p:txBody>
      </p:sp>
      <p:sp>
        <p:nvSpPr>
          <p:cNvPr id="8" name="TextBox 7">
            <a:extLst>
              <a:ext uri="{FF2B5EF4-FFF2-40B4-BE49-F238E27FC236}">
                <a16:creationId xmlns:a16="http://schemas.microsoft.com/office/drawing/2014/main" id="{D444655F-160E-980F-FD12-4EC11EBCBBC0}"/>
              </a:ext>
            </a:extLst>
          </p:cNvPr>
          <p:cNvSpPr txBox="1"/>
          <p:nvPr/>
        </p:nvSpPr>
        <p:spPr>
          <a:xfrm>
            <a:off x="8924169" y="5792610"/>
            <a:ext cx="3292889" cy="584391"/>
          </a:xfrm>
          <a:prstGeom prst="rect">
            <a:avLst/>
          </a:prstGeom>
          <a:noFill/>
        </p:spPr>
        <p:txBody>
          <a:bodyPr wrap="none" rtlCol="0">
            <a:spAutoFit/>
          </a:bodyPr>
          <a:lstStyle/>
          <a:p>
            <a:pPr defTabSz="1218072" fontAlgn="base">
              <a:spcBef>
                <a:spcPct val="0"/>
              </a:spcBef>
              <a:spcAft>
                <a:spcPct val="0"/>
              </a:spcAft>
            </a:pPr>
            <a:r>
              <a:rPr lang="en-US" sz="1066" dirty="0">
                <a:solidFill>
                  <a:srgbClr val="000000"/>
                </a:solidFill>
                <a:latin typeface="Arial" charset="0"/>
                <a:ea typeface="ＭＳ Ｐゴシック" charset="0"/>
              </a:rPr>
              <a:t>Mirza MR et al. N </a:t>
            </a:r>
            <a:r>
              <a:rPr lang="en-US" sz="1066" dirty="0" err="1">
                <a:solidFill>
                  <a:srgbClr val="000000"/>
                </a:solidFill>
                <a:latin typeface="Arial" charset="0"/>
                <a:ea typeface="ＭＳ Ｐゴシック" charset="0"/>
              </a:rPr>
              <a:t>Engl</a:t>
            </a:r>
            <a:r>
              <a:rPr lang="en-US" sz="1066" dirty="0">
                <a:solidFill>
                  <a:srgbClr val="000000"/>
                </a:solidFill>
                <a:latin typeface="Arial" charset="0"/>
                <a:ea typeface="ＭＳ Ｐゴシック" charset="0"/>
              </a:rPr>
              <a:t> J Med. 2023;388:2145-2158</a:t>
            </a:r>
          </a:p>
          <a:p>
            <a:pPr defTabSz="1218072" fontAlgn="base">
              <a:spcBef>
                <a:spcPct val="0"/>
              </a:spcBef>
              <a:spcAft>
                <a:spcPct val="0"/>
              </a:spcAft>
            </a:pPr>
            <a:r>
              <a:rPr lang="en-US" sz="1066" dirty="0">
                <a:solidFill>
                  <a:srgbClr val="000000"/>
                </a:solidFill>
                <a:latin typeface="Arial" charset="0"/>
                <a:ea typeface="ＭＳ Ｐゴシック" charset="0"/>
              </a:rPr>
              <a:t>Powell M et al. SGO 2024</a:t>
            </a:r>
          </a:p>
          <a:p>
            <a:pPr defTabSz="1218072" fontAlgn="base">
              <a:spcBef>
                <a:spcPct val="0"/>
              </a:spcBef>
              <a:spcAft>
                <a:spcPct val="0"/>
              </a:spcAft>
            </a:pPr>
            <a:r>
              <a:rPr lang="en-US" sz="1066" dirty="0">
                <a:solidFill>
                  <a:srgbClr val="000000"/>
                </a:solidFill>
                <a:latin typeface="Arial" charset="0"/>
                <a:ea typeface="ＭＳ Ｐゴシック" charset="0"/>
              </a:rPr>
              <a:t>Powell M. et al. Annals of Oncol, 2024</a:t>
            </a:r>
          </a:p>
        </p:txBody>
      </p:sp>
      <p:pic>
        <p:nvPicPr>
          <p:cNvPr id="7" name="Content Placeholder 6">
            <a:extLst>
              <a:ext uri="{FF2B5EF4-FFF2-40B4-BE49-F238E27FC236}">
                <a16:creationId xmlns:a16="http://schemas.microsoft.com/office/drawing/2014/main" id="{0B7C8312-C69A-32D4-3EE1-929C8552FF95}"/>
              </a:ext>
            </a:extLst>
          </p:cNvPr>
          <p:cNvPicPr>
            <a:picLocks noGrp="1" noChangeAspect="1"/>
          </p:cNvPicPr>
          <p:nvPr>
            <p:ph sz="half" idx="1"/>
          </p:nvPr>
        </p:nvPicPr>
        <p:blipFill rotWithShape="1">
          <a:blip r:embed="rId3"/>
          <a:srcRect t="9963"/>
          <a:stretch/>
        </p:blipFill>
        <p:spPr>
          <a:xfrm>
            <a:off x="5639" y="987129"/>
            <a:ext cx="11488472" cy="4523671"/>
          </a:xfrm>
        </p:spPr>
      </p:pic>
      <p:sp>
        <p:nvSpPr>
          <p:cNvPr id="9" name="TextBox 8">
            <a:extLst>
              <a:ext uri="{FF2B5EF4-FFF2-40B4-BE49-F238E27FC236}">
                <a16:creationId xmlns:a16="http://schemas.microsoft.com/office/drawing/2014/main" id="{55289719-2E28-AB7C-7839-80449AA07E2A}"/>
              </a:ext>
            </a:extLst>
          </p:cNvPr>
          <p:cNvSpPr txBox="1"/>
          <p:nvPr/>
        </p:nvSpPr>
        <p:spPr>
          <a:xfrm>
            <a:off x="9783047" y="4685638"/>
            <a:ext cx="2521824" cy="830612"/>
          </a:xfrm>
          <a:prstGeom prst="rect">
            <a:avLst/>
          </a:prstGeom>
          <a:noFill/>
        </p:spPr>
        <p:txBody>
          <a:bodyPr wrap="square" rtlCol="0">
            <a:spAutoFit/>
          </a:bodyPr>
          <a:lstStyle/>
          <a:p>
            <a:pPr defTabSz="1218072" fontAlgn="base">
              <a:spcBef>
                <a:spcPct val="0"/>
              </a:spcBef>
              <a:spcAft>
                <a:spcPct val="0"/>
              </a:spcAft>
            </a:pPr>
            <a:r>
              <a:rPr lang="en-US" sz="1599" b="1" dirty="0">
                <a:solidFill>
                  <a:srgbClr val="000000"/>
                </a:solidFill>
                <a:latin typeface="Arial" charset="0"/>
                <a:ea typeface="ＭＳ Ｐゴシック" charset="0"/>
              </a:rPr>
              <a:t>- Primary</a:t>
            </a:r>
            <a:r>
              <a:rPr lang="en-US" sz="1599" dirty="0">
                <a:solidFill>
                  <a:srgbClr val="000000"/>
                </a:solidFill>
                <a:latin typeface="Arial" charset="0"/>
                <a:ea typeface="ＭＳ Ｐゴシック" charset="0"/>
              </a:rPr>
              <a:t>: PFS, OS</a:t>
            </a:r>
          </a:p>
          <a:p>
            <a:pPr defTabSz="1218072" fontAlgn="base">
              <a:spcBef>
                <a:spcPct val="0"/>
              </a:spcBef>
              <a:spcAft>
                <a:spcPct val="0"/>
              </a:spcAft>
            </a:pPr>
            <a:r>
              <a:rPr lang="en-US" sz="1599" b="1" dirty="0">
                <a:solidFill>
                  <a:srgbClr val="000000"/>
                </a:solidFill>
                <a:latin typeface="Arial" charset="0"/>
                <a:ea typeface="ＭＳ Ｐゴシック" charset="0"/>
              </a:rPr>
              <a:t>- Secondary</a:t>
            </a:r>
            <a:r>
              <a:rPr lang="en-US" sz="1599" dirty="0">
                <a:solidFill>
                  <a:srgbClr val="000000"/>
                </a:solidFill>
                <a:latin typeface="Arial" charset="0"/>
                <a:ea typeface="ＭＳ Ｐゴシック" charset="0"/>
              </a:rPr>
              <a:t>: ORR, DOR, DCR, HRQOL/PRO</a:t>
            </a:r>
          </a:p>
        </p:txBody>
      </p:sp>
    </p:spTree>
    <p:extLst>
      <p:ext uri="{BB962C8B-B14F-4D97-AF65-F5344CB8AC3E}">
        <p14:creationId xmlns:p14="http://schemas.microsoft.com/office/powerpoint/2010/main" val="36053422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
            <a:ext cx="12192000" cy="6858000"/>
            <a:chOff x="0" y="10"/>
            <a:chExt cx="12192000" cy="6858000"/>
          </a:xfrm>
        </p:grpSpPr>
        <p:pic>
          <p:nvPicPr>
            <p:cNvPr id="3" name="object 3"/>
            <p:cNvPicPr/>
            <p:nvPr/>
          </p:nvPicPr>
          <p:blipFill>
            <a:blip r:embed="rId2" cstate="print"/>
            <a:stretch>
              <a:fillRect/>
            </a:stretch>
          </p:blipFill>
          <p:spPr>
            <a:xfrm>
              <a:off x="0" y="10"/>
              <a:ext cx="12188953" cy="6857988"/>
            </a:xfrm>
            <a:prstGeom prst="rect">
              <a:avLst/>
            </a:prstGeom>
          </p:spPr>
        </p:pic>
        <p:pic>
          <p:nvPicPr>
            <p:cNvPr id="4" name="object 4"/>
            <p:cNvPicPr/>
            <p:nvPr/>
          </p:nvPicPr>
          <p:blipFill>
            <a:blip r:embed="rId3" cstate="print"/>
            <a:stretch>
              <a:fillRect/>
            </a:stretch>
          </p:blipFill>
          <p:spPr>
            <a:xfrm>
              <a:off x="0" y="2207601"/>
              <a:ext cx="12191998" cy="3162146"/>
            </a:xfrm>
            <a:prstGeom prst="rect">
              <a:avLst/>
            </a:prstGeom>
          </p:spPr>
        </p:pic>
        <p:pic>
          <p:nvPicPr>
            <p:cNvPr id="5" name="object 5"/>
            <p:cNvPicPr/>
            <p:nvPr/>
          </p:nvPicPr>
          <p:blipFill>
            <a:blip r:embed="rId4" cstate="print"/>
            <a:stretch>
              <a:fillRect/>
            </a:stretch>
          </p:blipFill>
          <p:spPr>
            <a:xfrm>
              <a:off x="1498600" y="3187699"/>
              <a:ext cx="9296400" cy="596900"/>
            </a:xfrm>
            <a:prstGeom prst="rect">
              <a:avLst/>
            </a:prstGeom>
          </p:spPr>
        </p:pic>
      </p:grpSp>
      <p:sp>
        <p:nvSpPr>
          <p:cNvPr id="6" name="object 6"/>
          <p:cNvSpPr txBox="1">
            <a:spLocks noGrp="1"/>
          </p:cNvSpPr>
          <p:nvPr>
            <p:ph type="title"/>
          </p:nvPr>
        </p:nvSpPr>
        <p:spPr>
          <a:xfrm>
            <a:off x="1510488" y="3012870"/>
            <a:ext cx="9232265" cy="817880"/>
          </a:xfrm>
          <a:prstGeom prst="rect">
            <a:avLst/>
          </a:prstGeom>
        </p:spPr>
        <p:txBody>
          <a:bodyPr vert="horz" wrap="square" lIns="0" tIns="12700" rIns="0" bIns="0" rtlCol="0">
            <a:spAutoFit/>
          </a:bodyPr>
          <a:lstStyle/>
          <a:p>
            <a:pPr marL="12700">
              <a:lnSpc>
                <a:spcPct val="100000"/>
              </a:lnSpc>
              <a:spcBef>
                <a:spcPts val="100"/>
              </a:spcBef>
              <a:tabLst>
                <a:tab pos="1424305" algn="l"/>
                <a:tab pos="4248150" algn="l"/>
              </a:tabLst>
            </a:pPr>
            <a:r>
              <a:rPr spc="-20" dirty="0">
                <a:solidFill>
                  <a:srgbClr val="FFFFFF"/>
                </a:solidFill>
              </a:rPr>
              <a:t>Part</a:t>
            </a:r>
            <a:r>
              <a:rPr dirty="0">
                <a:solidFill>
                  <a:srgbClr val="FFFFFF"/>
                </a:solidFill>
              </a:rPr>
              <a:t>	the</a:t>
            </a:r>
            <a:r>
              <a:rPr spc="-80" dirty="0">
                <a:solidFill>
                  <a:srgbClr val="FFFFFF"/>
                </a:solidFill>
              </a:rPr>
              <a:t> </a:t>
            </a:r>
            <a:r>
              <a:rPr spc="-10" dirty="0">
                <a:solidFill>
                  <a:srgbClr val="FFFFFF"/>
                </a:solidFill>
              </a:rPr>
              <a:t>Fifth:</a:t>
            </a:r>
            <a:r>
              <a:rPr dirty="0">
                <a:solidFill>
                  <a:srgbClr val="FFFFFF"/>
                </a:solidFill>
              </a:rPr>
              <a:t>	Medical</a:t>
            </a:r>
            <a:r>
              <a:rPr spc="-180" dirty="0">
                <a:solidFill>
                  <a:srgbClr val="FFFFFF"/>
                </a:solidFill>
              </a:rPr>
              <a:t> </a:t>
            </a:r>
            <a:r>
              <a:rPr spc="-10" dirty="0">
                <a:solidFill>
                  <a:srgbClr val="FFFFFF"/>
                </a:solidFill>
              </a:rPr>
              <a:t>Statistics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943302" y="1663410"/>
            <a:ext cx="2622550" cy="635000"/>
          </a:xfrm>
          <a:prstGeom prst="rect">
            <a:avLst/>
          </a:prstGeom>
        </p:spPr>
        <p:txBody>
          <a:bodyPr vert="horz" wrap="square" lIns="0" tIns="12700" rIns="0" bIns="0" rtlCol="0">
            <a:spAutoFit/>
          </a:bodyPr>
          <a:lstStyle/>
          <a:p>
            <a:pPr marL="12700">
              <a:lnSpc>
                <a:spcPct val="100000"/>
              </a:lnSpc>
              <a:spcBef>
                <a:spcPts val="100"/>
              </a:spcBef>
            </a:pPr>
            <a:r>
              <a:rPr sz="4000" spc="-10" dirty="0"/>
              <a:t>Biostatistics</a:t>
            </a:r>
            <a:endParaRPr sz="4000"/>
          </a:p>
        </p:txBody>
      </p:sp>
      <p:grpSp>
        <p:nvGrpSpPr>
          <p:cNvPr id="3" name="object 3"/>
          <p:cNvGrpSpPr/>
          <p:nvPr/>
        </p:nvGrpSpPr>
        <p:grpSpPr>
          <a:xfrm>
            <a:off x="884696" y="1234745"/>
            <a:ext cx="6407150" cy="4747895"/>
            <a:chOff x="884696" y="1234745"/>
            <a:chExt cx="6407150" cy="4747895"/>
          </a:xfrm>
        </p:grpSpPr>
        <p:pic>
          <p:nvPicPr>
            <p:cNvPr id="4" name="object 4"/>
            <p:cNvPicPr/>
            <p:nvPr/>
          </p:nvPicPr>
          <p:blipFill>
            <a:blip r:embed="rId2" cstate="print"/>
            <a:stretch>
              <a:fillRect/>
            </a:stretch>
          </p:blipFill>
          <p:spPr>
            <a:xfrm>
              <a:off x="1377008" y="1234745"/>
              <a:ext cx="5786329" cy="4685763"/>
            </a:xfrm>
            <a:prstGeom prst="rect">
              <a:avLst/>
            </a:prstGeom>
          </p:spPr>
        </p:pic>
        <p:pic>
          <p:nvPicPr>
            <p:cNvPr id="5" name="object 5"/>
            <p:cNvPicPr/>
            <p:nvPr/>
          </p:nvPicPr>
          <p:blipFill>
            <a:blip r:embed="rId3" cstate="print"/>
            <a:stretch>
              <a:fillRect/>
            </a:stretch>
          </p:blipFill>
          <p:spPr>
            <a:xfrm>
              <a:off x="884696" y="5858827"/>
              <a:ext cx="6406903" cy="123362"/>
            </a:xfrm>
            <a:prstGeom prst="rect">
              <a:avLst/>
            </a:prstGeom>
          </p:spPr>
        </p:pic>
      </p:grpSp>
      <p:sp>
        <p:nvSpPr>
          <p:cNvPr id="6" name="object 6"/>
          <p:cNvSpPr txBox="1"/>
          <p:nvPr/>
        </p:nvSpPr>
        <p:spPr>
          <a:xfrm>
            <a:off x="7943303" y="2554068"/>
            <a:ext cx="2633345" cy="3346450"/>
          </a:xfrm>
          <a:prstGeom prst="rect">
            <a:avLst/>
          </a:prstGeom>
        </p:spPr>
        <p:txBody>
          <a:bodyPr vert="horz" wrap="square" lIns="0" tIns="52069" rIns="0" bIns="0" rtlCol="0">
            <a:spAutoFit/>
          </a:bodyPr>
          <a:lstStyle/>
          <a:p>
            <a:pPr marL="240029" marR="55244" lvl="0" indent="-227329" defTabSz="914400" eaLnBrk="1" fontAlgn="auto" latinLnBrk="0" hangingPunct="1">
              <a:lnSpc>
                <a:spcPts val="2610"/>
              </a:lnSpc>
              <a:spcBef>
                <a:spcPts val="409"/>
              </a:spcBef>
              <a:spcAft>
                <a:spcPts val="0"/>
              </a:spcAft>
              <a:buClrTx/>
              <a:buSzTx/>
              <a:buFont typeface="Arial"/>
              <a:buChar char="•"/>
              <a:tabLst>
                <a:tab pos="241300" algn="l"/>
              </a:tabLst>
              <a:defRPr/>
            </a:pPr>
            <a:r>
              <a:rPr kumimoji="0" sz="2400" b="1" i="0" u="none" strike="noStrike" kern="0" cap="none" spc="0" normalizeH="0" baseline="0" noProof="0" dirty="0">
                <a:ln>
                  <a:noFill/>
                </a:ln>
                <a:solidFill>
                  <a:sysClr val="windowText" lastClr="000000"/>
                </a:solidFill>
                <a:effectLst/>
                <a:uLnTx/>
                <a:uFillTx/>
                <a:latin typeface="Times New Roman"/>
                <a:cs typeface="Times New Roman"/>
              </a:rPr>
              <a:t>Randomization</a:t>
            </a:r>
            <a:r>
              <a:rPr kumimoji="0" sz="2400" b="1" i="0" u="none" strike="noStrike" kern="0" cap="none" spc="-110"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25" normalizeH="0" baseline="0" noProof="0" dirty="0">
                <a:ln>
                  <a:noFill/>
                </a:ln>
                <a:solidFill>
                  <a:sysClr val="windowText" lastClr="000000"/>
                </a:solidFill>
                <a:effectLst/>
                <a:uLnTx/>
                <a:uFillTx/>
                <a:latin typeface="Times New Roman"/>
                <a:cs typeface="Times New Roman"/>
              </a:rPr>
              <a:t>in 	</a:t>
            </a:r>
            <a:r>
              <a:rPr kumimoji="0" sz="2400" b="1" i="0" u="none" strike="noStrike" kern="0" cap="none" spc="0" normalizeH="0" baseline="0" noProof="0" dirty="0">
                <a:ln>
                  <a:noFill/>
                </a:ln>
                <a:solidFill>
                  <a:sysClr val="windowText" lastClr="000000"/>
                </a:solidFill>
                <a:effectLst/>
                <a:uLnTx/>
                <a:uFillTx/>
                <a:latin typeface="Times New Roman"/>
                <a:cs typeface="Times New Roman"/>
              </a:rPr>
              <a:t>clinical</a:t>
            </a:r>
            <a:r>
              <a:rPr kumimoji="0" sz="2400" b="1" i="0" u="none" strike="noStrike" kern="0" cap="none" spc="-45"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10" normalizeH="0" baseline="0" noProof="0" dirty="0">
                <a:ln>
                  <a:noFill/>
                </a:ln>
                <a:solidFill>
                  <a:sysClr val="windowText" lastClr="000000"/>
                </a:solidFill>
                <a:effectLst/>
                <a:uLnTx/>
                <a:uFillTx/>
                <a:latin typeface="Times New Roman"/>
                <a:cs typeface="Times New Roman"/>
              </a:rPr>
              <a:t>trials</a:t>
            </a:r>
            <a:endParaRPr kumimoji="0" sz="2400" b="0" i="0" u="none" strike="noStrike" kern="0" cap="none" spc="0" normalizeH="0" baseline="0" noProof="0">
              <a:ln>
                <a:noFill/>
              </a:ln>
              <a:solidFill>
                <a:sysClr val="windowText" lastClr="000000"/>
              </a:solidFill>
              <a:effectLst/>
              <a:uLnTx/>
              <a:uFillTx/>
              <a:latin typeface="Times New Roman"/>
              <a:cs typeface="Times New Roman"/>
            </a:endParaRPr>
          </a:p>
          <a:p>
            <a:pPr marL="240029" marR="0" lvl="0" indent="-227329" defTabSz="914400" eaLnBrk="1" fontAlgn="auto" latinLnBrk="0" hangingPunct="1">
              <a:lnSpc>
                <a:spcPct val="100000"/>
              </a:lnSpc>
              <a:spcBef>
                <a:spcPts val="690"/>
              </a:spcBef>
              <a:spcAft>
                <a:spcPts val="0"/>
              </a:spcAft>
              <a:buClrTx/>
              <a:buSzTx/>
              <a:buFont typeface="Arial"/>
              <a:buChar char="•"/>
              <a:tabLst>
                <a:tab pos="240029" algn="l"/>
              </a:tabLst>
              <a:defRPr/>
            </a:pPr>
            <a:r>
              <a:rPr kumimoji="0" sz="2400" b="1" i="0" u="none" strike="noStrike" kern="0" cap="none" spc="0" normalizeH="0" baseline="0" noProof="0" dirty="0">
                <a:ln>
                  <a:noFill/>
                </a:ln>
                <a:solidFill>
                  <a:sysClr val="windowText" lastClr="000000"/>
                </a:solidFill>
                <a:effectLst/>
                <a:uLnTx/>
                <a:uFillTx/>
                <a:latin typeface="Times New Roman"/>
                <a:cs typeface="Times New Roman"/>
              </a:rPr>
              <a:t>Hypothesis</a:t>
            </a:r>
            <a:r>
              <a:rPr kumimoji="0" sz="2400" b="1" i="0" u="none" strike="noStrike" kern="0" cap="none" spc="-110"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10" normalizeH="0" baseline="0" noProof="0" dirty="0">
                <a:ln>
                  <a:noFill/>
                </a:ln>
                <a:solidFill>
                  <a:sysClr val="windowText" lastClr="000000"/>
                </a:solidFill>
                <a:effectLst/>
                <a:uLnTx/>
                <a:uFillTx/>
                <a:latin typeface="Times New Roman"/>
                <a:cs typeface="Times New Roman"/>
              </a:rPr>
              <a:t>testing</a:t>
            </a:r>
            <a:endParaRPr kumimoji="0" sz="2400" b="0" i="0" u="none" strike="noStrike" kern="0" cap="none" spc="0" normalizeH="0" baseline="0" noProof="0">
              <a:ln>
                <a:noFill/>
              </a:ln>
              <a:solidFill>
                <a:sysClr val="windowText" lastClr="000000"/>
              </a:solidFill>
              <a:effectLst/>
              <a:uLnTx/>
              <a:uFillTx/>
              <a:latin typeface="Times New Roman"/>
              <a:cs typeface="Times New Roman"/>
            </a:endParaRPr>
          </a:p>
          <a:p>
            <a:pPr marL="240029" marR="131445" lvl="0" indent="-227329" defTabSz="914400" eaLnBrk="1" fontAlgn="auto" latinLnBrk="0" hangingPunct="1">
              <a:lnSpc>
                <a:spcPts val="2610"/>
              </a:lnSpc>
              <a:spcBef>
                <a:spcPts val="1040"/>
              </a:spcBef>
              <a:spcAft>
                <a:spcPts val="0"/>
              </a:spcAft>
              <a:buClrTx/>
              <a:buSzTx/>
              <a:buFont typeface="Arial"/>
              <a:buChar char="•"/>
              <a:tabLst>
                <a:tab pos="241300" algn="l"/>
              </a:tabLst>
              <a:defRPr/>
            </a:pPr>
            <a:r>
              <a:rPr kumimoji="0" sz="2400" b="1" i="0" u="none" strike="noStrike" kern="0" cap="none" spc="-10" normalizeH="0" baseline="0" noProof="0" dirty="0">
                <a:ln>
                  <a:noFill/>
                </a:ln>
                <a:solidFill>
                  <a:sysClr val="windowText" lastClr="000000"/>
                </a:solidFill>
                <a:effectLst/>
                <a:uLnTx/>
                <a:uFillTx/>
                <a:latin typeface="Times New Roman"/>
                <a:cs typeface="Times New Roman"/>
              </a:rPr>
              <a:t>Likelihood-</a:t>
            </a:r>
            <a:r>
              <a:rPr kumimoji="0" sz="2400" b="1" i="0" u="none" strike="noStrike" kern="0" cap="none" spc="-20" normalizeH="0" baseline="0" noProof="0" dirty="0">
                <a:ln>
                  <a:noFill/>
                </a:ln>
                <a:solidFill>
                  <a:sysClr val="windowText" lastClr="000000"/>
                </a:solidFill>
                <a:effectLst/>
                <a:uLnTx/>
                <a:uFillTx/>
                <a:latin typeface="Times New Roman"/>
                <a:cs typeface="Times New Roman"/>
              </a:rPr>
              <a:t>based 	</a:t>
            </a:r>
            <a:r>
              <a:rPr kumimoji="0" sz="2400" b="1" i="0" u="none" strike="noStrike" kern="0" cap="none" spc="-10" normalizeH="0" baseline="0" noProof="0" dirty="0">
                <a:ln>
                  <a:noFill/>
                </a:ln>
                <a:solidFill>
                  <a:sysClr val="windowText" lastClr="000000"/>
                </a:solidFill>
                <a:effectLst/>
                <a:uLnTx/>
                <a:uFillTx/>
                <a:latin typeface="Times New Roman"/>
                <a:cs typeface="Times New Roman"/>
              </a:rPr>
              <a:t>inference</a:t>
            </a:r>
            <a:endParaRPr kumimoji="0" sz="2400" b="0" i="0" u="none" strike="noStrike" kern="0" cap="none" spc="0" normalizeH="0" baseline="0" noProof="0">
              <a:ln>
                <a:noFill/>
              </a:ln>
              <a:solidFill>
                <a:sysClr val="windowText" lastClr="000000"/>
              </a:solidFill>
              <a:effectLst/>
              <a:uLnTx/>
              <a:uFillTx/>
              <a:latin typeface="Times New Roman"/>
              <a:cs typeface="Times New Roman"/>
            </a:endParaRPr>
          </a:p>
          <a:p>
            <a:pPr marL="240029" marR="0" lvl="0" indent="-227329" defTabSz="914400" eaLnBrk="1" fontAlgn="auto" latinLnBrk="0" hangingPunct="1">
              <a:lnSpc>
                <a:spcPct val="100000"/>
              </a:lnSpc>
              <a:spcBef>
                <a:spcPts val="690"/>
              </a:spcBef>
              <a:spcAft>
                <a:spcPts val="0"/>
              </a:spcAft>
              <a:buClrTx/>
              <a:buSzTx/>
              <a:buFont typeface="Arial"/>
              <a:buChar char="•"/>
              <a:tabLst>
                <a:tab pos="240029" algn="l"/>
              </a:tabLst>
              <a:defRPr/>
            </a:pPr>
            <a:r>
              <a:rPr kumimoji="0" sz="2400" b="1" i="0" u="none" strike="noStrike" kern="0" cap="none" spc="0" normalizeH="0" baseline="0" noProof="0" dirty="0">
                <a:ln>
                  <a:noFill/>
                </a:ln>
                <a:solidFill>
                  <a:sysClr val="windowText" lastClr="000000"/>
                </a:solidFill>
                <a:effectLst/>
                <a:uLnTx/>
                <a:uFillTx/>
                <a:latin typeface="Times New Roman"/>
                <a:cs typeface="Times New Roman"/>
              </a:rPr>
              <a:t>P</a:t>
            </a:r>
            <a:r>
              <a:rPr kumimoji="0" sz="2400" b="1" i="0" u="none" strike="noStrike" kern="0" cap="none" spc="-135"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10" normalizeH="0" baseline="0" noProof="0" dirty="0">
                <a:ln>
                  <a:noFill/>
                </a:ln>
                <a:solidFill>
                  <a:sysClr val="windowText" lastClr="000000"/>
                </a:solidFill>
                <a:effectLst/>
                <a:uLnTx/>
                <a:uFillTx/>
                <a:latin typeface="Times New Roman"/>
                <a:cs typeface="Times New Roman"/>
              </a:rPr>
              <a:t>values</a:t>
            </a:r>
            <a:endParaRPr kumimoji="0" sz="2400" b="0" i="0" u="none" strike="noStrike" kern="0" cap="none" spc="0" normalizeH="0" baseline="0" noProof="0">
              <a:ln>
                <a:noFill/>
              </a:ln>
              <a:solidFill>
                <a:sysClr val="windowText" lastClr="000000"/>
              </a:solidFill>
              <a:effectLst/>
              <a:uLnTx/>
              <a:uFillTx/>
              <a:latin typeface="Times New Roman"/>
              <a:cs typeface="Times New Roman"/>
            </a:endParaRPr>
          </a:p>
          <a:p>
            <a:pPr marL="240029" marR="0" lvl="0" indent="-227329" defTabSz="914400" eaLnBrk="1" fontAlgn="auto" latinLnBrk="0" hangingPunct="1">
              <a:lnSpc>
                <a:spcPct val="100000"/>
              </a:lnSpc>
              <a:spcBef>
                <a:spcPts val="730"/>
              </a:spcBef>
              <a:spcAft>
                <a:spcPts val="0"/>
              </a:spcAft>
              <a:buClrTx/>
              <a:buSzTx/>
              <a:buFont typeface="Arial"/>
              <a:buChar char="•"/>
              <a:tabLst>
                <a:tab pos="240029" algn="l"/>
              </a:tabLst>
              <a:defRPr/>
            </a:pPr>
            <a:r>
              <a:rPr kumimoji="0" sz="2400" b="1" i="0" u="none" strike="noStrike" kern="0" cap="none" spc="0" normalizeH="0" baseline="0" noProof="0" dirty="0">
                <a:ln>
                  <a:noFill/>
                </a:ln>
                <a:solidFill>
                  <a:sysClr val="windowText" lastClr="000000"/>
                </a:solidFill>
                <a:effectLst/>
                <a:uLnTx/>
                <a:uFillTx/>
                <a:latin typeface="Times New Roman"/>
                <a:cs typeface="Times New Roman"/>
              </a:rPr>
              <a:t>Bayesian</a:t>
            </a:r>
            <a:r>
              <a:rPr kumimoji="0" sz="2400" b="1" i="0" u="none" strike="noStrike" kern="0" cap="none" spc="-50"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10" normalizeH="0" baseline="0" noProof="0" dirty="0">
                <a:ln>
                  <a:noFill/>
                </a:ln>
                <a:solidFill>
                  <a:sysClr val="windowText" lastClr="000000"/>
                </a:solidFill>
                <a:effectLst/>
                <a:uLnTx/>
                <a:uFillTx/>
                <a:latin typeface="Times New Roman"/>
                <a:cs typeface="Times New Roman"/>
              </a:rPr>
              <a:t>analysis</a:t>
            </a:r>
            <a:endParaRPr kumimoji="0" sz="2400" b="0" i="0" u="none" strike="noStrike" kern="0" cap="none" spc="0" normalizeH="0" baseline="0" noProof="0">
              <a:ln>
                <a:noFill/>
              </a:ln>
              <a:solidFill>
                <a:sysClr val="windowText" lastClr="000000"/>
              </a:solidFill>
              <a:effectLst/>
              <a:uLnTx/>
              <a:uFillTx/>
              <a:latin typeface="Times New Roman"/>
              <a:cs typeface="Times New Roman"/>
            </a:endParaRPr>
          </a:p>
          <a:p>
            <a:pPr marL="240029" marR="0" lvl="0" indent="-227329" defTabSz="914400" eaLnBrk="1" fontAlgn="auto" latinLnBrk="0" hangingPunct="1">
              <a:lnSpc>
                <a:spcPct val="100000"/>
              </a:lnSpc>
              <a:spcBef>
                <a:spcPts val="730"/>
              </a:spcBef>
              <a:spcAft>
                <a:spcPts val="0"/>
              </a:spcAft>
              <a:buClrTx/>
              <a:buSzTx/>
              <a:buFont typeface="Arial"/>
              <a:buChar char="•"/>
              <a:tabLst>
                <a:tab pos="240029" algn="l"/>
              </a:tabLst>
              <a:defRPr/>
            </a:pPr>
            <a:r>
              <a:rPr kumimoji="0" sz="2400" b="1" i="0" u="none" strike="noStrike" kern="0" cap="none" spc="0" normalizeH="0" baseline="0" noProof="0" dirty="0">
                <a:ln>
                  <a:noFill/>
                </a:ln>
                <a:solidFill>
                  <a:sysClr val="windowText" lastClr="000000"/>
                </a:solidFill>
                <a:effectLst/>
                <a:uLnTx/>
                <a:uFillTx/>
                <a:latin typeface="Times New Roman"/>
                <a:cs typeface="Times New Roman"/>
              </a:rPr>
              <a:t>Decision</a:t>
            </a:r>
            <a:r>
              <a:rPr kumimoji="0" sz="2400" b="1" i="0" u="none" strike="noStrike" kern="0" cap="none" spc="-80"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10" normalizeH="0" baseline="0" noProof="0" dirty="0">
                <a:ln>
                  <a:noFill/>
                </a:ln>
                <a:solidFill>
                  <a:sysClr val="windowText" lastClr="000000"/>
                </a:solidFill>
                <a:effectLst/>
                <a:uLnTx/>
                <a:uFillTx/>
                <a:latin typeface="Times New Roman"/>
                <a:cs typeface="Times New Roman"/>
              </a:rPr>
              <a:t>theory</a:t>
            </a:r>
            <a:endParaRPr kumimoji="0" sz="2400" b="0" i="0" u="none" strike="noStrike" kern="0" cap="none" spc="0" normalizeH="0" baseline="0" noProof="0">
              <a:ln>
                <a:noFill/>
              </a:ln>
              <a:solidFill>
                <a:sysClr val="windowText" lastClr="000000"/>
              </a:solidFill>
              <a:effectLst/>
              <a:uLnTx/>
              <a:uFillTx/>
              <a:latin typeface="Times New Roman"/>
              <a:cs typeface="Times New Roman"/>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02590" y="665198"/>
            <a:ext cx="5015230" cy="850900"/>
          </a:xfrm>
          <a:prstGeom prst="rect">
            <a:avLst/>
          </a:prstGeom>
        </p:spPr>
        <p:txBody>
          <a:bodyPr vert="horz" wrap="square" lIns="0" tIns="11430" rIns="0" bIns="0" rtlCol="0">
            <a:spAutoFit/>
          </a:bodyPr>
          <a:lstStyle/>
          <a:p>
            <a:pPr marL="12700">
              <a:lnSpc>
                <a:spcPts val="3495"/>
              </a:lnSpc>
              <a:spcBef>
                <a:spcPts val="90"/>
              </a:spcBef>
            </a:pPr>
            <a:r>
              <a:rPr sz="3050" dirty="0"/>
              <a:t>AI</a:t>
            </a:r>
            <a:r>
              <a:rPr sz="3050" spc="-90" dirty="0"/>
              <a:t> </a:t>
            </a:r>
            <a:r>
              <a:rPr sz="3050" dirty="0"/>
              <a:t>in</a:t>
            </a:r>
            <a:r>
              <a:rPr sz="3050" spc="-85" dirty="0"/>
              <a:t> </a:t>
            </a:r>
            <a:r>
              <a:rPr sz="3050" dirty="0"/>
              <a:t>Medical</a:t>
            </a:r>
            <a:r>
              <a:rPr sz="3050" spc="-85" dirty="0"/>
              <a:t> </a:t>
            </a:r>
            <a:r>
              <a:rPr sz="3050" dirty="0"/>
              <a:t>Statistics</a:t>
            </a:r>
            <a:r>
              <a:rPr sz="3050" spc="-85" dirty="0"/>
              <a:t> </a:t>
            </a:r>
            <a:r>
              <a:rPr sz="3050" spc="-25" dirty="0"/>
              <a:t>I:</a:t>
            </a:r>
            <a:endParaRPr sz="3050"/>
          </a:p>
          <a:p>
            <a:pPr marL="12700">
              <a:lnSpc>
                <a:spcPts val="3015"/>
              </a:lnSpc>
            </a:pPr>
            <a:r>
              <a:rPr sz="2650" dirty="0"/>
              <a:t>Population</a:t>
            </a:r>
            <a:r>
              <a:rPr sz="2650" spc="-40" dirty="0"/>
              <a:t> </a:t>
            </a:r>
            <a:r>
              <a:rPr sz="2650" dirty="0"/>
              <a:t>Inference</a:t>
            </a:r>
            <a:r>
              <a:rPr sz="2650" spc="-35" dirty="0"/>
              <a:t> </a:t>
            </a:r>
            <a:r>
              <a:rPr sz="2650" dirty="0"/>
              <a:t>vs</a:t>
            </a:r>
            <a:r>
              <a:rPr sz="2650" spc="-35" dirty="0"/>
              <a:t> </a:t>
            </a:r>
            <a:r>
              <a:rPr sz="2650" spc="-10" dirty="0"/>
              <a:t>Prediction</a:t>
            </a:r>
            <a:endParaRPr sz="2650"/>
          </a:p>
        </p:txBody>
      </p:sp>
      <p:pic>
        <p:nvPicPr>
          <p:cNvPr id="3" name="object 3"/>
          <p:cNvPicPr/>
          <p:nvPr/>
        </p:nvPicPr>
        <p:blipFill>
          <a:blip r:embed="rId2" cstate="print"/>
          <a:stretch>
            <a:fillRect/>
          </a:stretch>
        </p:blipFill>
        <p:spPr>
          <a:xfrm>
            <a:off x="838199" y="1842502"/>
            <a:ext cx="5440194" cy="3060108"/>
          </a:xfrm>
          <a:prstGeom prst="rect">
            <a:avLst/>
          </a:prstGeom>
        </p:spPr>
      </p:pic>
      <p:sp>
        <p:nvSpPr>
          <p:cNvPr id="4" name="object 4"/>
          <p:cNvSpPr/>
          <p:nvPr/>
        </p:nvSpPr>
        <p:spPr>
          <a:xfrm>
            <a:off x="9838130" y="4451142"/>
            <a:ext cx="1868170" cy="1876425"/>
          </a:xfrm>
          <a:custGeom>
            <a:avLst/>
            <a:gdLst/>
            <a:ahLst/>
            <a:cxnLst/>
            <a:rect l="l" t="t" r="r" b="b"/>
            <a:pathLst>
              <a:path w="1868170" h="1876425">
                <a:moveTo>
                  <a:pt x="1817927" y="0"/>
                </a:moveTo>
                <a:lnTo>
                  <a:pt x="1829551" y="46938"/>
                </a:lnTo>
                <a:lnTo>
                  <a:pt x="1839607" y="93895"/>
                </a:lnTo>
                <a:lnTo>
                  <a:pt x="1848113" y="140841"/>
                </a:lnTo>
                <a:lnTo>
                  <a:pt x="1855084" y="187748"/>
                </a:lnTo>
                <a:lnTo>
                  <a:pt x="1860537" y="234588"/>
                </a:lnTo>
                <a:lnTo>
                  <a:pt x="1864489" y="281333"/>
                </a:lnTo>
                <a:lnTo>
                  <a:pt x="1866956" y="327954"/>
                </a:lnTo>
                <a:lnTo>
                  <a:pt x="1867955" y="374422"/>
                </a:lnTo>
                <a:lnTo>
                  <a:pt x="1867502" y="420710"/>
                </a:lnTo>
                <a:lnTo>
                  <a:pt x="1865613" y="466789"/>
                </a:lnTo>
                <a:lnTo>
                  <a:pt x="1862306" y="512631"/>
                </a:lnTo>
                <a:lnTo>
                  <a:pt x="1857596" y="558208"/>
                </a:lnTo>
                <a:lnTo>
                  <a:pt x="1851500" y="603490"/>
                </a:lnTo>
                <a:lnTo>
                  <a:pt x="1844035" y="648450"/>
                </a:lnTo>
                <a:lnTo>
                  <a:pt x="1835216" y="693059"/>
                </a:lnTo>
                <a:lnTo>
                  <a:pt x="1825061" y="737290"/>
                </a:lnTo>
                <a:lnTo>
                  <a:pt x="1813587" y="781113"/>
                </a:lnTo>
                <a:lnTo>
                  <a:pt x="1800808" y="824500"/>
                </a:lnTo>
                <a:lnTo>
                  <a:pt x="1786743" y="867424"/>
                </a:lnTo>
                <a:lnTo>
                  <a:pt x="1771407" y="909855"/>
                </a:lnTo>
                <a:lnTo>
                  <a:pt x="1754817" y="951765"/>
                </a:lnTo>
                <a:lnTo>
                  <a:pt x="1736989" y="993127"/>
                </a:lnTo>
                <a:lnTo>
                  <a:pt x="1717940" y="1033910"/>
                </a:lnTo>
                <a:lnTo>
                  <a:pt x="1697687" y="1074089"/>
                </a:lnTo>
                <a:lnTo>
                  <a:pt x="1676245" y="1113633"/>
                </a:lnTo>
                <a:lnTo>
                  <a:pt x="1653632" y="1152514"/>
                </a:lnTo>
                <a:lnTo>
                  <a:pt x="1629864" y="1190705"/>
                </a:lnTo>
                <a:lnTo>
                  <a:pt x="1604957" y="1228177"/>
                </a:lnTo>
                <a:lnTo>
                  <a:pt x="1578928" y="1264901"/>
                </a:lnTo>
                <a:lnTo>
                  <a:pt x="1551793" y="1300849"/>
                </a:lnTo>
                <a:lnTo>
                  <a:pt x="1523569" y="1335993"/>
                </a:lnTo>
                <a:lnTo>
                  <a:pt x="1494272" y="1370305"/>
                </a:lnTo>
                <a:lnTo>
                  <a:pt x="1463919" y="1403756"/>
                </a:lnTo>
                <a:lnTo>
                  <a:pt x="1432527" y="1436317"/>
                </a:lnTo>
                <a:lnTo>
                  <a:pt x="1400111" y="1467961"/>
                </a:lnTo>
                <a:lnTo>
                  <a:pt x="1366688" y="1498660"/>
                </a:lnTo>
                <a:lnTo>
                  <a:pt x="1332275" y="1528383"/>
                </a:lnTo>
                <a:lnTo>
                  <a:pt x="1296888" y="1557105"/>
                </a:lnTo>
                <a:lnTo>
                  <a:pt x="1260544" y="1584795"/>
                </a:lnTo>
                <a:lnTo>
                  <a:pt x="1223259" y="1611426"/>
                </a:lnTo>
                <a:lnTo>
                  <a:pt x="1185050" y="1636969"/>
                </a:lnTo>
                <a:lnTo>
                  <a:pt x="1145932" y="1661397"/>
                </a:lnTo>
                <a:lnTo>
                  <a:pt x="1105924" y="1684680"/>
                </a:lnTo>
                <a:lnTo>
                  <a:pt x="1065040" y="1706790"/>
                </a:lnTo>
                <a:lnTo>
                  <a:pt x="1023298" y="1727699"/>
                </a:lnTo>
                <a:lnTo>
                  <a:pt x="980715" y="1747379"/>
                </a:lnTo>
                <a:lnTo>
                  <a:pt x="937305" y="1765801"/>
                </a:lnTo>
                <a:lnTo>
                  <a:pt x="893087" y="1782937"/>
                </a:lnTo>
                <a:lnTo>
                  <a:pt x="848077" y="1798759"/>
                </a:lnTo>
                <a:lnTo>
                  <a:pt x="802290" y="1813238"/>
                </a:lnTo>
                <a:lnTo>
                  <a:pt x="755744" y="1826346"/>
                </a:lnTo>
                <a:lnTo>
                  <a:pt x="706070" y="1838581"/>
                </a:lnTo>
                <a:lnTo>
                  <a:pt x="656102" y="1849090"/>
                </a:lnTo>
                <a:lnTo>
                  <a:pt x="605885" y="1857873"/>
                </a:lnTo>
                <a:lnTo>
                  <a:pt x="555463" y="1864929"/>
                </a:lnTo>
                <a:lnTo>
                  <a:pt x="504880" y="1870258"/>
                </a:lnTo>
                <a:lnTo>
                  <a:pt x="454181" y="1873860"/>
                </a:lnTo>
                <a:lnTo>
                  <a:pt x="403411" y="1875735"/>
                </a:lnTo>
                <a:lnTo>
                  <a:pt x="352614" y="1875883"/>
                </a:lnTo>
                <a:lnTo>
                  <a:pt x="301833" y="1874304"/>
                </a:lnTo>
                <a:lnTo>
                  <a:pt x="251115" y="1870997"/>
                </a:lnTo>
                <a:lnTo>
                  <a:pt x="200502" y="1865963"/>
                </a:lnTo>
                <a:lnTo>
                  <a:pt x="150040" y="1859201"/>
                </a:lnTo>
                <a:lnTo>
                  <a:pt x="99772" y="1850711"/>
                </a:lnTo>
                <a:lnTo>
                  <a:pt x="49744" y="1840493"/>
                </a:lnTo>
                <a:lnTo>
                  <a:pt x="0" y="1828547"/>
                </a:lnTo>
              </a:path>
            </a:pathLst>
          </a:custGeom>
          <a:ln w="127000">
            <a:solidFill>
              <a:srgbClr val="0F9ED5"/>
            </a:solidFill>
            <a:prstDash val="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txBox="1"/>
          <p:nvPr/>
        </p:nvSpPr>
        <p:spPr>
          <a:xfrm>
            <a:off x="6802590" y="1846217"/>
            <a:ext cx="4657725" cy="3501390"/>
          </a:xfrm>
          <a:prstGeom prst="rect">
            <a:avLst/>
          </a:prstGeom>
        </p:spPr>
        <p:txBody>
          <a:bodyPr vert="horz" wrap="square" lIns="0" tIns="46990" rIns="0" bIns="0" rtlCol="0">
            <a:spAutoFit/>
          </a:bodyPr>
          <a:lstStyle/>
          <a:p>
            <a:pPr marL="240029" marR="5080" lvl="0" indent="-227329" defTabSz="914400" eaLnBrk="1" fontAlgn="auto" latinLnBrk="0" hangingPunct="1">
              <a:lnSpc>
                <a:spcPct val="90600"/>
              </a:lnSpc>
              <a:spcBef>
                <a:spcPts val="370"/>
              </a:spcBef>
              <a:spcAft>
                <a:spcPts val="0"/>
              </a:spcAft>
              <a:buClrTx/>
              <a:buSzTx/>
              <a:buFont typeface="Arial"/>
              <a:buChar char="•"/>
              <a:tabLst>
                <a:tab pos="241300" algn="l"/>
              </a:tabLst>
              <a:defRPr/>
            </a:pPr>
            <a:r>
              <a:rPr kumimoji="0" sz="2400" b="1" i="0" u="none" strike="noStrike" kern="0" cap="none" spc="0" normalizeH="0" baseline="0" noProof="0" dirty="0">
                <a:ln>
                  <a:noFill/>
                </a:ln>
                <a:solidFill>
                  <a:sysClr val="windowText" lastClr="000000"/>
                </a:solidFill>
                <a:effectLst/>
                <a:uLnTx/>
                <a:uFillTx/>
                <a:latin typeface="Times New Roman"/>
                <a:cs typeface="Times New Roman"/>
              </a:rPr>
              <a:t>Hippocrates:</a:t>
            </a:r>
            <a:r>
              <a:rPr kumimoji="0" sz="2400" b="1" i="0" u="none" strike="noStrike" kern="0" cap="none" spc="-110"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0" noProof="0" dirty="0">
                <a:ln>
                  <a:noFill/>
                </a:ln>
                <a:solidFill>
                  <a:sysClr val="windowText" lastClr="000000"/>
                </a:solidFill>
                <a:effectLst/>
                <a:uLnTx/>
                <a:uFillTx/>
                <a:latin typeface="Times New Roman"/>
                <a:cs typeface="Times New Roman"/>
              </a:rPr>
              <a:t>“It’s</a:t>
            </a:r>
            <a:r>
              <a:rPr kumimoji="0" sz="2400" b="1" i="0" u="none" strike="noStrike" kern="0" cap="none" spc="-105"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20" normalizeH="0" baseline="0" noProof="0" dirty="0">
                <a:ln>
                  <a:noFill/>
                </a:ln>
                <a:solidFill>
                  <a:sysClr val="windowText" lastClr="000000"/>
                </a:solidFill>
                <a:effectLst/>
                <a:uLnTx/>
                <a:uFillTx/>
                <a:latin typeface="Times New Roman"/>
                <a:cs typeface="Times New Roman"/>
              </a:rPr>
              <a:t>more 	</a:t>
            </a:r>
            <a:r>
              <a:rPr kumimoji="0" sz="2400" b="1" i="0" u="none" strike="noStrike" kern="0" cap="none" spc="0" normalizeH="0" baseline="0" noProof="0" dirty="0">
                <a:ln>
                  <a:noFill/>
                </a:ln>
                <a:solidFill>
                  <a:sysClr val="windowText" lastClr="000000"/>
                </a:solidFill>
                <a:effectLst/>
                <a:uLnTx/>
                <a:uFillTx/>
                <a:latin typeface="Times New Roman"/>
                <a:cs typeface="Times New Roman"/>
              </a:rPr>
              <a:t>important</a:t>
            </a:r>
            <a:r>
              <a:rPr kumimoji="0" sz="2400" b="1" i="0" u="none" strike="noStrike" kern="0" cap="none" spc="-55"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0" noProof="0" dirty="0">
                <a:ln>
                  <a:noFill/>
                </a:ln>
                <a:solidFill>
                  <a:sysClr val="windowText" lastClr="000000"/>
                </a:solidFill>
                <a:effectLst/>
                <a:uLnTx/>
                <a:uFillTx/>
                <a:latin typeface="Times New Roman"/>
                <a:cs typeface="Times New Roman"/>
              </a:rPr>
              <a:t>to</a:t>
            </a:r>
            <a:r>
              <a:rPr kumimoji="0" sz="2400" b="1" i="0" u="none" strike="noStrike" kern="0" cap="none" spc="-50"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0" noProof="0" dirty="0">
                <a:ln>
                  <a:noFill/>
                </a:ln>
                <a:solidFill>
                  <a:sysClr val="windowText" lastClr="000000"/>
                </a:solidFill>
                <a:effectLst/>
                <a:uLnTx/>
                <a:uFillTx/>
                <a:latin typeface="Times New Roman"/>
                <a:cs typeface="Times New Roman"/>
              </a:rPr>
              <a:t>know</a:t>
            </a:r>
            <a:r>
              <a:rPr kumimoji="0" sz="2400" b="1" i="0" u="none" strike="noStrike" kern="0" cap="none" spc="-50"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0" noProof="0" dirty="0">
                <a:ln>
                  <a:noFill/>
                </a:ln>
                <a:solidFill>
                  <a:sysClr val="windowText" lastClr="000000"/>
                </a:solidFill>
                <a:effectLst/>
                <a:uLnTx/>
                <a:uFillTx/>
                <a:latin typeface="Times New Roman"/>
                <a:cs typeface="Times New Roman"/>
              </a:rPr>
              <a:t>what</a:t>
            </a:r>
            <a:r>
              <a:rPr kumimoji="0" sz="2400" b="1" i="0" u="none" strike="noStrike" kern="0" cap="none" spc="-50"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0" noProof="0" dirty="0">
                <a:ln>
                  <a:noFill/>
                </a:ln>
                <a:solidFill>
                  <a:sysClr val="windowText" lastClr="000000"/>
                </a:solidFill>
                <a:effectLst/>
                <a:uLnTx/>
                <a:uFillTx/>
                <a:latin typeface="Times New Roman"/>
                <a:cs typeface="Times New Roman"/>
              </a:rPr>
              <a:t>sort</a:t>
            </a:r>
            <a:r>
              <a:rPr kumimoji="0" sz="2400" b="1" i="0" u="none" strike="noStrike" kern="0" cap="none" spc="-50"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25" normalizeH="0" baseline="0" noProof="0" dirty="0">
                <a:ln>
                  <a:noFill/>
                </a:ln>
                <a:solidFill>
                  <a:sysClr val="windowText" lastClr="000000"/>
                </a:solidFill>
                <a:effectLst/>
                <a:uLnTx/>
                <a:uFillTx/>
                <a:latin typeface="Times New Roman"/>
                <a:cs typeface="Times New Roman"/>
              </a:rPr>
              <a:t>of 	</a:t>
            </a:r>
            <a:r>
              <a:rPr kumimoji="0" sz="2400" b="1" i="0" u="none" strike="noStrike" kern="0" cap="none" spc="0" normalizeH="0" baseline="0" noProof="0" dirty="0">
                <a:ln>
                  <a:noFill/>
                </a:ln>
                <a:solidFill>
                  <a:sysClr val="windowText" lastClr="000000"/>
                </a:solidFill>
                <a:effectLst/>
                <a:uLnTx/>
                <a:uFillTx/>
                <a:latin typeface="Times New Roman"/>
                <a:cs typeface="Times New Roman"/>
              </a:rPr>
              <a:t>person</a:t>
            </a:r>
            <a:r>
              <a:rPr kumimoji="0" sz="2400" b="1" i="0" u="none" strike="noStrike" kern="0" cap="none" spc="-40"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0" noProof="0" dirty="0">
                <a:ln>
                  <a:noFill/>
                </a:ln>
                <a:solidFill>
                  <a:sysClr val="windowText" lastClr="000000"/>
                </a:solidFill>
                <a:effectLst/>
                <a:uLnTx/>
                <a:uFillTx/>
                <a:latin typeface="Times New Roman"/>
                <a:cs typeface="Times New Roman"/>
              </a:rPr>
              <a:t>has</a:t>
            </a:r>
            <a:r>
              <a:rPr kumimoji="0" sz="2400" b="1" i="0" u="none" strike="noStrike" kern="0" cap="none" spc="-40"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0" noProof="0" dirty="0">
                <a:ln>
                  <a:noFill/>
                </a:ln>
                <a:solidFill>
                  <a:sysClr val="windowText" lastClr="000000"/>
                </a:solidFill>
                <a:effectLst/>
                <a:uLnTx/>
                <a:uFillTx/>
                <a:latin typeface="Times New Roman"/>
                <a:cs typeface="Times New Roman"/>
              </a:rPr>
              <a:t>a</a:t>
            </a:r>
            <a:r>
              <a:rPr kumimoji="0" sz="2400" b="1" i="0" u="none" strike="noStrike" kern="0" cap="none" spc="-40"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0" noProof="0" dirty="0">
                <a:ln>
                  <a:noFill/>
                </a:ln>
                <a:solidFill>
                  <a:sysClr val="windowText" lastClr="000000"/>
                </a:solidFill>
                <a:effectLst/>
                <a:uLnTx/>
                <a:uFillTx/>
                <a:latin typeface="Times New Roman"/>
                <a:cs typeface="Times New Roman"/>
              </a:rPr>
              <a:t>disease</a:t>
            </a:r>
            <a:r>
              <a:rPr kumimoji="0" sz="2400" b="1" i="0" u="none" strike="noStrike" kern="0" cap="none" spc="-45"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0" noProof="0" dirty="0">
                <a:ln>
                  <a:noFill/>
                </a:ln>
                <a:solidFill>
                  <a:sysClr val="windowText" lastClr="000000"/>
                </a:solidFill>
                <a:effectLst/>
                <a:uLnTx/>
                <a:uFillTx/>
                <a:latin typeface="Times New Roman"/>
                <a:cs typeface="Times New Roman"/>
              </a:rPr>
              <a:t>than</a:t>
            </a:r>
            <a:r>
              <a:rPr kumimoji="0" sz="2400" b="1" i="0" u="none" strike="noStrike" kern="0" cap="none" spc="-40"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0" noProof="0" dirty="0">
                <a:ln>
                  <a:noFill/>
                </a:ln>
                <a:solidFill>
                  <a:sysClr val="windowText" lastClr="000000"/>
                </a:solidFill>
                <a:effectLst/>
                <a:uLnTx/>
                <a:uFillTx/>
                <a:latin typeface="Times New Roman"/>
                <a:cs typeface="Times New Roman"/>
              </a:rPr>
              <a:t>to</a:t>
            </a:r>
            <a:r>
              <a:rPr kumimoji="0" sz="2400" b="1" i="0" u="none" strike="noStrike" kern="0" cap="none" spc="-40"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20" normalizeH="0" baseline="0" noProof="0" dirty="0">
                <a:ln>
                  <a:noFill/>
                </a:ln>
                <a:solidFill>
                  <a:sysClr val="windowText" lastClr="000000"/>
                </a:solidFill>
                <a:effectLst/>
                <a:uLnTx/>
                <a:uFillTx/>
                <a:latin typeface="Times New Roman"/>
                <a:cs typeface="Times New Roman"/>
              </a:rPr>
              <a:t>know 	</a:t>
            </a:r>
            <a:r>
              <a:rPr kumimoji="0" sz="2400" b="1" i="0" u="none" strike="noStrike" kern="0" cap="none" spc="0" normalizeH="0" baseline="0" noProof="0" dirty="0">
                <a:ln>
                  <a:noFill/>
                </a:ln>
                <a:solidFill>
                  <a:sysClr val="windowText" lastClr="000000"/>
                </a:solidFill>
                <a:effectLst/>
                <a:uLnTx/>
                <a:uFillTx/>
                <a:latin typeface="Times New Roman"/>
                <a:cs typeface="Times New Roman"/>
              </a:rPr>
              <a:t>what</a:t>
            </a:r>
            <a:r>
              <a:rPr kumimoji="0" sz="2400" b="1" i="0" u="none" strike="noStrike" kern="0" cap="none" spc="-35"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0" noProof="0" dirty="0">
                <a:ln>
                  <a:noFill/>
                </a:ln>
                <a:solidFill>
                  <a:sysClr val="windowText" lastClr="000000"/>
                </a:solidFill>
                <a:effectLst/>
                <a:uLnTx/>
                <a:uFillTx/>
                <a:latin typeface="Times New Roman"/>
                <a:cs typeface="Times New Roman"/>
              </a:rPr>
              <a:t>sort</a:t>
            </a:r>
            <a:r>
              <a:rPr kumimoji="0" sz="2400" b="1" i="0" u="none" strike="noStrike" kern="0" cap="none" spc="-30"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0" noProof="0" dirty="0">
                <a:ln>
                  <a:noFill/>
                </a:ln>
                <a:solidFill>
                  <a:sysClr val="windowText" lastClr="000000"/>
                </a:solidFill>
                <a:effectLst/>
                <a:uLnTx/>
                <a:uFillTx/>
                <a:latin typeface="Times New Roman"/>
                <a:cs typeface="Times New Roman"/>
              </a:rPr>
              <a:t>of</a:t>
            </a:r>
            <a:r>
              <a:rPr kumimoji="0" sz="2400" b="1" i="0" u="none" strike="noStrike" kern="0" cap="none" spc="-30"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0" noProof="0" dirty="0">
                <a:ln>
                  <a:noFill/>
                </a:ln>
                <a:solidFill>
                  <a:sysClr val="windowText" lastClr="000000"/>
                </a:solidFill>
                <a:effectLst/>
                <a:uLnTx/>
                <a:uFillTx/>
                <a:latin typeface="Times New Roman"/>
                <a:cs typeface="Times New Roman"/>
              </a:rPr>
              <a:t>disease</a:t>
            </a:r>
            <a:r>
              <a:rPr kumimoji="0" sz="2400" b="1" i="0" u="none" strike="noStrike" kern="0" cap="none" spc="-35"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0" noProof="0" dirty="0">
                <a:ln>
                  <a:noFill/>
                </a:ln>
                <a:solidFill>
                  <a:sysClr val="windowText" lastClr="000000"/>
                </a:solidFill>
                <a:effectLst/>
                <a:uLnTx/>
                <a:uFillTx/>
                <a:latin typeface="Times New Roman"/>
                <a:cs typeface="Times New Roman"/>
              </a:rPr>
              <a:t>a</a:t>
            </a:r>
            <a:r>
              <a:rPr kumimoji="0" sz="2400" b="1" i="0" u="none" strike="noStrike" kern="0" cap="none" spc="-30"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10" normalizeH="0" baseline="0" noProof="0" dirty="0">
                <a:ln>
                  <a:noFill/>
                </a:ln>
                <a:solidFill>
                  <a:sysClr val="windowText" lastClr="000000"/>
                </a:solidFill>
                <a:effectLst/>
                <a:uLnTx/>
                <a:uFillTx/>
                <a:latin typeface="Times New Roman"/>
                <a:cs typeface="Times New Roman"/>
              </a:rPr>
              <a:t>person 	has.”</a:t>
            </a:r>
            <a:endParaRPr kumimoji="0" sz="2400" b="0" i="0" u="none" strike="noStrike" kern="0" cap="none" spc="0" normalizeH="0" baseline="0" noProof="0">
              <a:ln>
                <a:noFill/>
              </a:ln>
              <a:solidFill>
                <a:sysClr val="windowText" lastClr="000000"/>
              </a:solidFill>
              <a:effectLst/>
              <a:uLnTx/>
              <a:uFillTx/>
              <a:latin typeface="Times New Roman"/>
              <a:cs typeface="Times New Roman"/>
            </a:endParaRPr>
          </a:p>
          <a:p>
            <a:pPr marL="240029" marR="166370" lvl="0" indent="-227329" defTabSz="914400" eaLnBrk="1" fontAlgn="auto" latinLnBrk="0" hangingPunct="1">
              <a:lnSpc>
                <a:spcPct val="90600"/>
              </a:lnSpc>
              <a:spcBef>
                <a:spcPts val="1000"/>
              </a:spcBef>
              <a:spcAft>
                <a:spcPts val="0"/>
              </a:spcAft>
              <a:buClrTx/>
              <a:buSzTx/>
              <a:buFont typeface="Arial"/>
              <a:buChar char="•"/>
              <a:tabLst>
                <a:tab pos="241300" algn="l"/>
              </a:tabLst>
              <a:defRPr/>
            </a:pPr>
            <a:r>
              <a:rPr kumimoji="0" sz="2400" b="1" i="0" u="none" strike="noStrike" kern="0" cap="none" spc="0" normalizeH="0" baseline="0" noProof="0" dirty="0">
                <a:ln>
                  <a:noFill/>
                </a:ln>
                <a:solidFill>
                  <a:sysClr val="windowText" lastClr="000000"/>
                </a:solidFill>
                <a:effectLst/>
                <a:uLnTx/>
                <a:uFillTx/>
                <a:latin typeface="Times New Roman"/>
                <a:cs typeface="Times New Roman"/>
              </a:rPr>
              <a:t>Human</a:t>
            </a:r>
            <a:r>
              <a:rPr kumimoji="0" sz="2400" b="1" i="0" u="none" strike="noStrike" kern="0" cap="none" spc="-70"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0" noProof="0" dirty="0">
                <a:ln>
                  <a:noFill/>
                </a:ln>
                <a:solidFill>
                  <a:sysClr val="windowText" lastClr="000000"/>
                </a:solidFill>
                <a:effectLst/>
                <a:uLnTx/>
                <a:uFillTx/>
                <a:latin typeface="Times New Roman"/>
                <a:cs typeface="Times New Roman"/>
              </a:rPr>
              <a:t>judgement</a:t>
            </a:r>
            <a:r>
              <a:rPr kumimoji="0" sz="2400" b="1" i="0" u="none" strike="noStrike" kern="0" cap="none" spc="-65"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0" noProof="0" dirty="0">
                <a:ln>
                  <a:noFill/>
                </a:ln>
                <a:solidFill>
                  <a:sysClr val="windowText" lastClr="000000"/>
                </a:solidFill>
                <a:effectLst/>
                <a:uLnTx/>
                <a:uFillTx/>
                <a:latin typeface="Times New Roman"/>
                <a:cs typeface="Times New Roman"/>
              </a:rPr>
              <a:t>necessary</a:t>
            </a:r>
            <a:r>
              <a:rPr kumimoji="0" sz="2400" b="1" i="0" u="none" strike="noStrike" kern="0" cap="none" spc="-65"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25" normalizeH="0" baseline="0" noProof="0" dirty="0">
                <a:ln>
                  <a:noFill/>
                </a:ln>
                <a:solidFill>
                  <a:sysClr val="windowText" lastClr="000000"/>
                </a:solidFill>
                <a:effectLst/>
                <a:uLnTx/>
                <a:uFillTx/>
                <a:latin typeface="Times New Roman"/>
                <a:cs typeface="Times New Roman"/>
              </a:rPr>
              <a:t>b/c 	</a:t>
            </a:r>
            <a:r>
              <a:rPr kumimoji="0" sz="2400" b="1" i="0" u="none" strike="noStrike" kern="0" cap="none" spc="-10" normalizeH="0" baseline="0" noProof="0" dirty="0">
                <a:ln>
                  <a:noFill/>
                </a:ln>
                <a:solidFill>
                  <a:sysClr val="windowText" lastClr="000000"/>
                </a:solidFill>
                <a:effectLst/>
                <a:uLnTx/>
                <a:uFillTx/>
                <a:latin typeface="Times New Roman"/>
                <a:cs typeface="Times New Roman"/>
              </a:rPr>
              <a:t>different</a:t>
            </a:r>
            <a:r>
              <a:rPr kumimoji="0" sz="2400" b="1" i="0" u="none" strike="noStrike" kern="0" cap="none" spc="-140"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0" noProof="0" dirty="0">
                <a:ln>
                  <a:noFill/>
                </a:ln>
                <a:solidFill>
                  <a:sysClr val="windowText" lastClr="000000"/>
                </a:solidFill>
                <a:effectLst/>
                <a:uLnTx/>
                <a:uFillTx/>
                <a:latin typeface="Times New Roman"/>
                <a:cs typeface="Times New Roman"/>
              </a:rPr>
              <a:t>AI</a:t>
            </a:r>
            <a:r>
              <a:rPr kumimoji="0" sz="2400" b="1" i="0" u="none" strike="noStrike" kern="0" cap="none" spc="-65"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0" noProof="0" dirty="0">
                <a:ln>
                  <a:noFill/>
                </a:ln>
                <a:solidFill>
                  <a:sysClr val="windowText" lastClr="000000"/>
                </a:solidFill>
                <a:effectLst/>
                <a:uLnTx/>
                <a:uFillTx/>
                <a:latin typeface="Times New Roman"/>
                <a:cs typeface="Times New Roman"/>
              </a:rPr>
              <a:t>algorithms</a:t>
            </a:r>
            <a:r>
              <a:rPr kumimoji="0" sz="2400" b="1" i="0" u="none" strike="noStrike" kern="0" cap="none" spc="-40"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25" normalizeH="0" baseline="0" noProof="0" dirty="0">
                <a:ln>
                  <a:noFill/>
                </a:ln>
                <a:solidFill>
                  <a:sysClr val="windowText" lastClr="000000"/>
                </a:solidFill>
                <a:effectLst/>
                <a:uLnTx/>
                <a:uFillTx/>
                <a:latin typeface="Times New Roman"/>
                <a:cs typeface="Times New Roman"/>
              </a:rPr>
              <a:t>may 	</a:t>
            </a:r>
            <a:r>
              <a:rPr kumimoji="0" sz="2400" b="1" i="0" u="none" strike="noStrike" kern="0" cap="none" spc="0" normalizeH="0" baseline="0" noProof="0" dirty="0">
                <a:ln>
                  <a:noFill/>
                </a:ln>
                <a:solidFill>
                  <a:sysClr val="windowText" lastClr="000000"/>
                </a:solidFill>
                <a:effectLst/>
                <a:uLnTx/>
                <a:uFillTx/>
                <a:latin typeface="Times New Roman"/>
                <a:cs typeface="Times New Roman"/>
              </a:rPr>
              <a:t>present</a:t>
            </a:r>
            <a:r>
              <a:rPr kumimoji="0" sz="2400" b="1" i="0" u="none" strike="noStrike" kern="0" cap="none" spc="-100"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0" noProof="0" dirty="0">
                <a:ln>
                  <a:noFill/>
                </a:ln>
                <a:solidFill>
                  <a:sysClr val="windowText" lastClr="000000"/>
                </a:solidFill>
                <a:effectLst/>
                <a:uLnTx/>
                <a:uFillTx/>
                <a:latin typeface="Times New Roman"/>
                <a:cs typeface="Times New Roman"/>
              </a:rPr>
              <a:t>different</a:t>
            </a:r>
            <a:r>
              <a:rPr kumimoji="0" sz="2400" b="1" i="0" u="none" strike="noStrike" kern="0" cap="none" spc="-95"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10" normalizeH="0" baseline="0" noProof="0" dirty="0">
                <a:ln>
                  <a:noFill/>
                </a:ln>
                <a:solidFill>
                  <a:sysClr val="windowText" lastClr="000000"/>
                </a:solidFill>
                <a:effectLst/>
                <a:uLnTx/>
                <a:uFillTx/>
                <a:latin typeface="Times New Roman"/>
                <a:cs typeface="Times New Roman"/>
              </a:rPr>
              <a:t>conclusions 	</a:t>
            </a:r>
            <a:r>
              <a:rPr kumimoji="0" sz="2400" b="1" i="0" u="none" strike="noStrike" kern="0" cap="none" spc="0" normalizeH="0" baseline="0" noProof="0" dirty="0">
                <a:ln>
                  <a:noFill/>
                </a:ln>
                <a:solidFill>
                  <a:sysClr val="windowText" lastClr="000000"/>
                </a:solidFill>
                <a:effectLst/>
                <a:uLnTx/>
                <a:uFillTx/>
                <a:latin typeface="Times New Roman"/>
                <a:cs typeface="Times New Roman"/>
              </a:rPr>
              <a:t>when</a:t>
            </a:r>
            <a:r>
              <a:rPr kumimoji="0" sz="2400" b="1" i="0" u="none" strike="noStrike" kern="0" cap="none" spc="-55"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0" noProof="0" dirty="0">
                <a:ln>
                  <a:noFill/>
                </a:ln>
                <a:solidFill>
                  <a:sysClr val="windowText" lastClr="000000"/>
                </a:solidFill>
                <a:effectLst/>
                <a:uLnTx/>
                <a:uFillTx/>
                <a:latin typeface="Times New Roman"/>
                <a:cs typeface="Times New Roman"/>
              </a:rPr>
              <a:t>applying</a:t>
            </a:r>
            <a:r>
              <a:rPr kumimoji="0" sz="2400" b="1" i="0" u="none" strike="noStrike" kern="0" cap="none" spc="-55"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0" noProof="0" dirty="0">
                <a:ln>
                  <a:noFill/>
                </a:ln>
                <a:solidFill>
                  <a:sysClr val="windowText" lastClr="000000"/>
                </a:solidFill>
                <a:effectLst/>
                <a:uLnTx/>
                <a:uFillTx/>
                <a:latin typeface="Times New Roman"/>
                <a:cs typeface="Times New Roman"/>
              </a:rPr>
              <a:t>causal</a:t>
            </a:r>
            <a:r>
              <a:rPr kumimoji="0" sz="2400" b="1" i="0" u="none" strike="noStrike" kern="0" cap="none" spc="-60"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10" normalizeH="0" baseline="0" noProof="0" dirty="0">
                <a:ln>
                  <a:noFill/>
                </a:ln>
                <a:solidFill>
                  <a:sysClr val="windowText" lastClr="000000"/>
                </a:solidFill>
                <a:effectLst/>
                <a:uLnTx/>
                <a:uFillTx/>
                <a:latin typeface="Times New Roman"/>
                <a:cs typeface="Times New Roman"/>
              </a:rPr>
              <a:t>inference 	</a:t>
            </a:r>
            <a:r>
              <a:rPr kumimoji="0" sz="2400" b="1" i="0" u="none" strike="noStrike" kern="0" cap="none" spc="0" normalizeH="0" baseline="0" noProof="0" dirty="0">
                <a:ln>
                  <a:noFill/>
                </a:ln>
                <a:solidFill>
                  <a:sysClr val="windowText" lastClr="000000"/>
                </a:solidFill>
                <a:effectLst/>
                <a:uLnTx/>
                <a:uFillTx/>
                <a:latin typeface="Times New Roman"/>
                <a:cs typeface="Times New Roman"/>
              </a:rPr>
              <a:t>methods</a:t>
            </a:r>
            <a:r>
              <a:rPr kumimoji="0" sz="2400" b="1" i="0" u="none" strike="noStrike" kern="0" cap="none" spc="-50"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0" noProof="0" dirty="0">
                <a:ln>
                  <a:noFill/>
                </a:ln>
                <a:solidFill>
                  <a:sysClr val="windowText" lastClr="000000"/>
                </a:solidFill>
                <a:effectLst/>
                <a:uLnTx/>
                <a:uFillTx/>
                <a:latin typeface="Times New Roman"/>
                <a:cs typeface="Times New Roman"/>
              </a:rPr>
              <a:t>to</a:t>
            </a:r>
            <a:r>
              <a:rPr kumimoji="0" sz="2400" b="1" i="0" u="none" strike="noStrike" kern="0" cap="none" spc="-45"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0" normalizeH="0" baseline="0" noProof="0" dirty="0">
                <a:ln>
                  <a:noFill/>
                </a:ln>
                <a:solidFill>
                  <a:sysClr val="windowText" lastClr="000000"/>
                </a:solidFill>
                <a:effectLst/>
                <a:uLnTx/>
                <a:uFillTx/>
                <a:latin typeface="Times New Roman"/>
                <a:cs typeface="Times New Roman"/>
              </a:rPr>
              <a:t>biomedical</a:t>
            </a:r>
            <a:r>
              <a:rPr kumimoji="0" sz="2400" b="1" i="0" u="none" strike="noStrike" kern="0" cap="none" spc="-50" normalizeH="0" baseline="0" noProof="0" dirty="0">
                <a:ln>
                  <a:noFill/>
                </a:ln>
                <a:solidFill>
                  <a:sysClr val="windowText" lastClr="000000"/>
                </a:solidFill>
                <a:effectLst/>
                <a:uLnTx/>
                <a:uFillTx/>
                <a:latin typeface="Times New Roman"/>
                <a:cs typeface="Times New Roman"/>
              </a:rPr>
              <a:t> </a:t>
            </a:r>
            <a:r>
              <a:rPr kumimoji="0" sz="2400" b="1" i="0" u="none" strike="noStrike" kern="0" cap="none" spc="-20" normalizeH="0" baseline="0" noProof="0" dirty="0">
                <a:ln>
                  <a:noFill/>
                </a:ln>
                <a:solidFill>
                  <a:sysClr val="windowText" lastClr="000000"/>
                </a:solidFill>
                <a:effectLst/>
                <a:uLnTx/>
                <a:uFillTx/>
                <a:latin typeface="Times New Roman"/>
                <a:cs typeface="Times New Roman"/>
              </a:rPr>
              <a:t>data</a:t>
            </a:r>
            <a:endParaRPr kumimoji="0" sz="2400" b="0" i="0" u="none" strike="noStrike" kern="0" cap="none" spc="0" normalizeH="0" baseline="0" noProof="0">
              <a:ln>
                <a:noFill/>
              </a:ln>
              <a:solidFill>
                <a:sysClr val="windowText" lastClr="000000"/>
              </a:solidFill>
              <a:effectLst/>
              <a:uLnTx/>
              <a:uFillTx/>
              <a:latin typeface="Times New Roman"/>
              <a:cs typeface="Times New Roman"/>
            </a:endParaRPr>
          </a:p>
        </p:txBody>
      </p:sp>
      <p:sp>
        <p:nvSpPr>
          <p:cNvPr id="6" name="object 6"/>
          <p:cNvSpPr txBox="1"/>
          <p:nvPr/>
        </p:nvSpPr>
        <p:spPr>
          <a:xfrm>
            <a:off x="1409853" y="6251521"/>
            <a:ext cx="4284980"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Times New Roman"/>
                <a:cs typeface="Times New Roman"/>
              </a:rPr>
              <a:t>Hunter</a:t>
            </a:r>
            <a:r>
              <a:rPr kumimoji="0" sz="1400" b="1" i="0" u="none" strike="noStrike" kern="0" cap="none" spc="-3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DJ</a:t>
            </a:r>
            <a:r>
              <a:rPr kumimoji="0" sz="14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&amp; Holmes</a:t>
            </a:r>
            <a:r>
              <a:rPr kumimoji="0" sz="14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C. N</a:t>
            </a:r>
            <a:r>
              <a:rPr kumimoji="0" sz="14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Engl</a:t>
            </a:r>
            <a:r>
              <a:rPr kumimoji="0" sz="14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J Med</a:t>
            </a:r>
            <a:r>
              <a:rPr kumimoji="0" sz="14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2023;389:1211-</a:t>
            </a:r>
            <a:r>
              <a:rPr kumimoji="0" sz="1400" b="1" i="0" u="none" strike="noStrike" kern="0" cap="none" spc="-25" normalizeH="0" baseline="0" noProof="0" dirty="0">
                <a:ln>
                  <a:noFill/>
                </a:ln>
                <a:solidFill>
                  <a:sysClr val="windowText" lastClr="000000"/>
                </a:solidFill>
                <a:effectLst/>
                <a:uLnTx/>
                <a:uFillTx/>
                <a:latin typeface="Times New Roman"/>
                <a:cs typeface="Times New Roman"/>
              </a:rPr>
              <a:t>9.</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519531" rIns="0" bIns="0" rtlCol="0">
            <a:spAutoFit/>
          </a:bodyPr>
          <a:lstStyle/>
          <a:p>
            <a:pPr marL="351155">
              <a:lnSpc>
                <a:spcPts val="3340"/>
              </a:lnSpc>
              <a:spcBef>
                <a:spcPts val="130"/>
              </a:spcBef>
            </a:pPr>
            <a:r>
              <a:rPr sz="2850" dirty="0"/>
              <a:t>AI</a:t>
            </a:r>
            <a:r>
              <a:rPr sz="2850" spc="35" dirty="0"/>
              <a:t> </a:t>
            </a:r>
            <a:r>
              <a:rPr sz="2850" dirty="0"/>
              <a:t>in</a:t>
            </a:r>
            <a:r>
              <a:rPr sz="2850" spc="35" dirty="0"/>
              <a:t> </a:t>
            </a:r>
            <a:r>
              <a:rPr sz="2850" dirty="0"/>
              <a:t>Medical</a:t>
            </a:r>
            <a:r>
              <a:rPr sz="2850" spc="35" dirty="0"/>
              <a:t> </a:t>
            </a:r>
            <a:r>
              <a:rPr sz="2850" dirty="0"/>
              <a:t>Statistics</a:t>
            </a:r>
            <a:r>
              <a:rPr sz="2850" spc="35" dirty="0"/>
              <a:t> </a:t>
            </a:r>
            <a:r>
              <a:rPr sz="2850" spc="-25" dirty="0"/>
              <a:t>II:</a:t>
            </a:r>
            <a:endParaRPr sz="2850"/>
          </a:p>
          <a:p>
            <a:pPr marL="351155">
              <a:lnSpc>
                <a:spcPts val="2560"/>
              </a:lnSpc>
            </a:pPr>
            <a:r>
              <a:rPr sz="2200" dirty="0"/>
              <a:t>Generalizability</a:t>
            </a:r>
            <a:r>
              <a:rPr sz="2200" spc="60" dirty="0"/>
              <a:t> </a:t>
            </a:r>
            <a:r>
              <a:rPr sz="2200" dirty="0"/>
              <a:t>&amp;</a:t>
            </a:r>
            <a:r>
              <a:rPr sz="2200" spc="65" dirty="0"/>
              <a:t> </a:t>
            </a:r>
            <a:r>
              <a:rPr sz="2200" spc="-10" dirty="0"/>
              <a:t>Interpretation</a:t>
            </a:r>
            <a:endParaRPr sz="2200"/>
          </a:p>
        </p:txBody>
      </p:sp>
      <p:sp>
        <p:nvSpPr>
          <p:cNvPr id="3" name="object 3"/>
          <p:cNvSpPr/>
          <p:nvPr/>
        </p:nvSpPr>
        <p:spPr>
          <a:xfrm>
            <a:off x="616533" y="1944913"/>
            <a:ext cx="4023360" cy="27940"/>
          </a:xfrm>
          <a:custGeom>
            <a:avLst/>
            <a:gdLst/>
            <a:ahLst/>
            <a:cxnLst/>
            <a:rect l="l" t="t" r="r" b="b"/>
            <a:pathLst>
              <a:path w="4023360" h="27939">
                <a:moveTo>
                  <a:pt x="4023358" y="0"/>
                </a:moveTo>
                <a:lnTo>
                  <a:pt x="0" y="0"/>
                </a:lnTo>
                <a:lnTo>
                  <a:pt x="0" y="27432"/>
                </a:lnTo>
                <a:lnTo>
                  <a:pt x="4023358" y="27432"/>
                </a:lnTo>
                <a:lnTo>
                  <a:pt x="4023358" y="0"/>
                </a:lnTo>
                <a:close/>
              </a:path>
            </a:pathLst>
          </a:custGeom>
          <a:solidFill>
            <a:srgbClr val="0F9E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p:nvPr/>
        </p:nvSpPr>
        <p:spPr>
          <a:xfrm>
            <a:off x="678086" y="2263188"/>
            <a:ext cx="4211320" cy="3033395"/>
          </a:xfrm>
          <a:prstGeom prst="rect">
            <a:avLst/>
          </a:prstGeom>
        </p:spPr>
        <p:txBody>
          <a:bodyPr vert="horz" wrap="square" lIns="0" tIns="60960" rIns="0" bIns="0" rtlCol="0">
            <a:spAutoFit/>
          </a:bodyPr>
          <a:lstStyle/>
          <a:p>
            <a:pPr marL="220345" marR="5080" lvl="0" indent="-208279" defTabSz="914400" eaLnBrk="1" fontAlgn="auto" latinLnBrk="0" hangingPunct="1">
              <a:lnSpc>
                <a:spcPct val="86500"/>
              </a:lnSpc>
              <a:spcBef>
                <a:spcPts val="480"/>
              </a:spcBef>
              <a:spcAft>
                <a:spcPts val="0"/>
              </a:spcAft>
              <a:buClrTx/>
              <a:buSzTx/>
              <a:buFont typeface="Arial"/>
              <a:buChar char="•"/>
              <a:tabLst>
                <a:tab pos="220345" algn="l"/>
              </a:tabLst>
              <a:defRPr/>
            </a:pPr>
            <a:r>
              <a:rPr kumimoji="0" sz="3225" b="1" i="0" u="none" strike="noStrike" kern="0" cap="none" spc="0" normalizeH="0" baseline="2583" noProof="0" dirty="0">
                <a:ln>
                  <a:noFill/>
                </a:ln>
                <a:solidFill>
                  <a:sysClr val="windowText" lastClr="000000"/>
                </a:solidFill>
                <a:effectLst/>
                <a:uLnTx/>
                <a:uFillTx/>
                <a:latin typeface="Times New Roman"/>
                <a:cs typeface="Times New Roman"/>
              </a:rPr>
              <a:t>AI</a:t>
            </a:r>
            <a:r>
              <a:rPr kumimoji="0" sz="3225" b="1" i="0" u="none" strike="noStrike" kern="0" cap="none" spc="67" normalizeH="0" baseline="2583" noProof="0" dirty="0">
                <a:ln>
                  <a:noFill/>
                </a:ln>
                <a:solidFill>
                  <a:sysClr val="windowText" lastClr="000000"/>
                </a:solidFill>
                <a:effectLst/>
                <a:uLnTx/>
                <a:uFillTx/>
                <a:latin typeface="Times New Roman"/>
                <a:cs typeface="Times New Roman"/>
              </a:rPr>
              <a:t> </a:t>
            </a:r>
            <a:r>
              <a:rPr kumimoji="0" sz="3225" b="1" i="0" u="none" strike="noStrike" kern="0" cap="none" spc="0" normalizeH="0" baseline="2583" noProof="0" dirty="0">
                <a:ln>
                  <a:noFill/>
                </a:ln>
                <a:solidFill>
                  <a:sysClr val="windowText" lastClr="000000"/>
                </a:solidFill>
                <a:effectLst/>
                <a:uLnTx/>
                <a:uFillTx/>
                <a:latin typeface="Times New Roman"/>
                <a:cs typeface="Times New Roman"/>
              </a:rPr>
              <a:t>algorithms</a:t>
            </a:r>
            <a:r>
              <a:rPr kumimoji="0" sz="3225" b="1" i="0" u="none" strike="noStrike" kern="0" cap="none" spc="82" normalizeH="0" baseline="2583" noProof="0" dirty="0">
                <a:ln>
                  <a:noFill/>
                </a:ln>
                <a:solidFill>
                  <a:sysClr val="windowText" lastClr="000000"/>
                </a:solidFill>
                <a:effectLst/>
                <a:uLnTx/>
                <a:uFillTx/>
                <a:latin typeface="Times New Roman"/>
                <a:cs typeface="Times New Roman"/>
              </a:rPr>
              <a:t> </a:t>
            </a:r>
            <a:r>
              <a:rPr kumimoji="0" sz="3225" b="1" i="0" u="none" strike="noStrike" kern="0" cap="none" spc="-15" normalizeH="0" baseline="2583" noProof="0" dirty="0">
                <a:ln>
                  <a:noFill/>
                </a:ln>
                <a:solidFill>
                  <a:sysClr val="windowText" lastClr="000000"/>
                </a:solidFill>
                <a:effectLst/>
                <a:uLnTx/>
                <a:uFillTx/>
                <a:latin typeface="Times New Roman"/>
                <a:cs typeface="Times New Roman"/>
              </a:rPr>
              <a:t>automatically </a:t>
            </a:r>
            <a:r>
              <a:rPr kumimoji="0" sz="2150" b="1" i="0" u="none" strike="noStrike" kern="0" cap="none" spc="0" normalizeH="0" baseline="0" noProof="0" dirty="0">
                <a:ln>
                  <a:noFill/>
                </a:ln>
                <a:solidFill>
                  <a:sysClr val="windowText" lastClr="000000"/>
                </a:solidFill>
                <a:effectLst/>
                <a:uLnTx/>
                <a:uFillTx/>
                <a:latin typeface="Times New Roman"/>
                <a:cs typeface="Times New Roman"/>
              </a:rPr>
              <a:t>adapt</a:t>
            </a:r>
            <a:r>
              <a:rPr kumimoji="0" sz="2150" b="1" i="0" u="none" strike="noStrike" kern="0" cap="none" spc="45" normalizeH="0" baseline="0" noProof="0" dirty="0">
                <a:ln>
                  <a:noFill/>
                </a:ln>
                <a:solidFill>
                  <a:sysClr val="windowText" lastClr="000000"/>
                </a:solidFill>
                <a:effectLst/>
                <a:uLnTx/>
                <a:uFillTx/>
                <a:latin typeface="Times New Roman"/>
                <a:cs typeface="Times New Roman"/>
              </a:rPr>
              <a:t> </a:t>
            </a:r>
            <a:r>
              <a:rPr kumimoji="0" sz="2150" b="1" i="0" u="none" strike="noStrike" kern="0" cap="none" spc="0" normalizeH="0" baseline="0" noProof="0" dirty="0">
                <a:ln>
                  <a:noFill/>
                </a:ln>
                <a:solidFill>
                  <a:sysClr val="windowText" lastClr="000000"/>
                </a:solidFill>
                <a:effectLst/>
                <a:uLnTx/>
                <a:uFillTx/>
                <a:latin typeface="Times New Roman"/>
                <a:cs typeface="Times New Roman"/>
              </a:rPr>
              <a:t>their</a:t>
            </a:r>
            <a:r>
              <a:rPr kumimoji="0" sz="215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2150" b="1" i="0" u="none" strike="noStrike" kern="0" cap="none" spc="0" normalizeH="0" baseline="0" noProof="0" dirty="0">
                <a:ln>
                  <a:noFill/>
                </a:ln>
                <a:solidFill>
                  <a:sysClr val="windowText" lastClr="000000"/>
                </a:solidFill>
                <a:effectLst/>
                <a:uLnTx/>
                <a:uFillTx/>
                <a:latin typeface="Times New Roman"/>
                <a:cs typeface="Times New Roman"/>
              </a:rPr>
              <a:t>complexity</a:t>
            </a:r>
            <a:r>
              <a:rPr kumimoji="0" sz="2150" b="1" i="0" u="none" strike="noStrike" kern="0" cap="none" spc="50" normalizeH="0" baseline="0" noProof="0" dirty="0">
                <a:ln>
                  <a:noFill/>
                </a:ln>
                <a:solidFill>
                  <a:sysClr val="windowText" lastClr="000000"/>
                </a:solidFill>
                <a:effectLst/>
                <a:uLnTx/>
                <a:uFillTx/>
                <a:latin typeface="Times New Roman"/>
                <a:cs typeface="Times New Roman"/>
              </a:rPr>
              <a:t> </a:t>
            </a:r>
            <a:r>
              <a:rPr kumimoji="0" sz="2150" b="1" i="0" u="none" strike="noStrike" kern="0" cap="none" spc="0" normalizeH="0" baseline="0" noProof="0" dirty="0">
                <a:ln>
                  <a:noFill/>
                </a:ln>
                <a:solidFill>
                  <a:sysClr val="windowText" lastClr="000000"/>
                </a:solidFill>
                <a:effectLst/>
                <a:uLnTx/>
                <a:uFillTx/>
                <a:latin typeface="Times New Roman"/>
                <a:cs typeface="Times New Roman"/>
              </a:rPr>
              <a:t>to</a:t>
            </a:r>
            <a:r>
              <a:rPr kumimoji="0" sz="2150" b="1" i="0" u="none" strike="noStrike" kern="0" cap="none" spc="55" normalizeH="0" baseline="0" noProof="0" dirty="0">
                <a:ln>
                  <a:noFill/>
                </a:ln>
                <a:solidFill>
                  <a:sysClr val="windowText" lastClr="000000"/>
                </a:solidFill>
                <a:effectLst/>
                <a:uLnTx/>
                <a:uFillTx/>
                <a:latin typeface="Times New Roman"/>
                <a:cs typeface="Times New Roman"/>
              </a:rPr>
              <a:t> </a:t>
            </a:r>
            <a:r>
              <a:rPr kumimoji="0" sz="2150" b="1" i="0" u="none" strike="noStrike" kern="0" cap="none" spc="0" normalizeH="0" baseline="0" noProof="0" dirty="0">
                <a:ln>
                  <a:noFill/>
                </a:ln>
                <a:solidFill>
                  <a:sysClr val="windowText" lastClr="000000"/>
                </a:solidFill>
                <a:effectLst/>
                <a:uLnTx/>
                <a:uFillTx/>
                <a:latin typeface="Times New Roman"/>
                <a:cs typeface="Times New Roman"/>
              </a:rPr>
              <a:t>the</a:t>
            </a:r>
            <a:r>
              <a:rPr kumimoji="0" sz="2150" b="1" i="0" u="none" strike="noStrike" kern="0" cap="none" spc="55" normalizeH="0" baseline="0" noProof="0" dirty="0">
                <a:ln>
                  <a:noFill/>
                </a:ln>
                <a:solidFill>
                  <a:sysClr val="windowText" lastClr="000000"/>
                </a:solidFill>
                <a:effectLst/>
                <a:uLnTx/>
                <a:uFillTx/>
                <a:latin typeface="Times New Roman"/>
                <a:cs typeface="Times New Roman"/>
              </a:rPr>
              <a:t> </a:t>
            </a:r>
            <a:r>
              <a:rPr kumimoji="0" sz="2150" b="1" i="0" u="none" strike="noStrike" kern="0" cap="none" spc="-20" normalizeH="0" baseline="0" noProof="0" dirty="0">
                <a:ln>
                  <a:noFill/>
                </a:ln>
                <a:solidFill>
                  <a:sysClr val="windowText" lastClr="000000"/>
                </a:solidFill>
                <a:effectLst/>
                <a:uLnTx/>
                <a:uFillTx/>
                <a:latin typeface="Times New Roman"/>
                <a:cs typeface="Times New Roman"/>
              </a:rPr>
              <a:t>task </a:t>
            </a:r>
            <a:r>
              <a:rPr kumimoji="0" sz="2150" b="1" i="0" u="none" strike="noStrike" kern="0" cap="none" spc="0" normalizeH="0" baseline="0" noProof="0" dirty="0">
                <a:ln>
                  <a:noFill/>
                </a:ln>
                <a:solidFill>
                  <a:sysClr val="windowText" lastClr="000000"/>
                </a:solidFill>
                <a:effectLst/>
                <a:uLnTx/>
                <a:uFillTx/>
                <a:latin typeface="Times New Roman"/>
                <a:cs typeface="Times New Roman"/>
              </a:rPr>
              <a:t>at</a:t>
            </a:r>
            <a:r>
              <a:rPr kumimoji="0" sz="2150" b="1" i="0" u="none" strike="noStrike" kern="0" cap="none" spc="30" normalizeH="0" baseline="0" noProof="0" dirty="0">
                <a:ln>
                  <a:noFill/>
                </a:ln>
                <a:solidFill>
                  <a:sysClr val="windowText" lastClr="000000"/>
                </a:solidFill>
                <a:effectLst/>
                <a:uLnTx/>
                <a:uFillTx/>
                <a:latin typeface="Times New Roman"/>
                <a:cs typeface="Times New Roman"/>
              </a:rPr>
              <a:t> </a:t>
            </a:r>
            <a:r>
              <a:rPr kumimoji="0" sz="2150" b="1" i="0" u="none" strike="noStrike" kern="0" cap="none" spc="0" normalizeH="0" baseline="0" noProof="0" dirty="0">
                <a:ln>
                  <a:noFill/>
                </a:ln>
                <a:solidFill>
                  <a:sysClr val="windowText" lastClr="000000"/>
                </a:solidFill>
                <a:effectLst/>
                <a:uLnTx/>
                <a:uFillTx/>
                <a:latin typeface="Times New Roman"/>
                <a:cs typeface="Times New Roman"/>
              </a:rPr>
              <a:t>hand</a:t>
            </a:r>
            <a:r>
              <a:rPr kumimoji="0" sz="2150" b="1" i="0" u="none" strike="noStrike" kern="0" cap="none" spc="35" normalizeH="0" baseline="0" noProof="0" dirty="0">
                <a:ln>
                  <a:noFill/>
                </a:ln>
                <a:solidFill>
                  <a:sysClr val="windowText" lastClr="000000"/>
                </a:solidFill>
                <a:effectLst/>
                <a:uLnTx/>
                <a:uFillTx/>
                <a:latin typeface="Times New Roman"/>
                <a:cs typeface="Times New Roman"/>
              </a:rPr>
              <a:t> </a:t>
            </a:r>
            <a:r>
              <a:rPr kumimoji="0" sz="2150" b="1" i="0" u="none" strike="noStrike" kern="0" cap="none" spc="0" normalizeH="0" baseline="0" noProof="0" dirty="0">
                <a:ln>
                  <a:noFill/>
                </a:ln>
                <a:solidFill>
                  <a:sysClr val="windowText" lastClr="000000"/>
                </a:solidFill>
                <a:effectLst/>
                <a:uLnTx/>
                <a:uFillTx/>
                <a:latin typeface="Times New Roman"/>
                <a:cs typeface="Times New Roman"/>
              </a:rPr>
              <a:t>–</a:t>
            </a:r>
            <a:r>
              <a:rPr kumimoji="0" sz="2150" b="1" i="0" u="none" strike="noStrike" kern="0" cap="none" spc="30" normalizeH="0" baseline="0" noProof="0" dirty="0">
                <a:ln>
                  <a:noFill/>
                </a:ln>
                <a:solidFill>
                  <a:sysClr val="windowText" lastClr="000000"/>
                </a:solidFill>
                <a:effectLst/>
                <a:uLnTx/>
                <a:uFillTx/>
                <a:latin typeface="Times New Roman"/>
                <a:cs typeface="Times New Roman"/>
              </a:rPr>
              <a:t> </a:t>
            </a:r>
            <a:r>
              <a:rPr kumimoji="0" sz="2150" b="1" i="0" u="none" strike="noStrike" kern="0" cap="none" spc="0" normalizeH="0" baseline="0" noProof="0" dirty="0">
                <a:ln>
                  <a:noFill/>
                </a:ln>
                <a:solidFill>
                  <a:sysClr val="windowText" lastClr="000000"/>
                </a:solidFill>
                <a:effectLst/>
                <a:uLnTx/>
                <a:uFillTx/>
                <a:latin typeface="Times New Roman"/>
                <a:cs typeface="Times New Roman"/>
              </a:rPr>
              <a:t>may</a:t>
            </a:r>
            <a:r>
              <a:rPr kumimoji="0" sz="2150" b="1" i="0" u="none" strike="noStrike" kern="0" cap="none" spc="30" normalizeH="0" baseline="0" noProof="0" dirty="0">
                <a:ln>
                  <a:noFill/>
                </a:ln>
                <a:solidFill>
                  <a:sysClr val="windowText" lastClr="000000"/>
                </a:solidFill>
                <a:effectLst/>
                <a:uLnTx/>
                <a:uFillTx/>
                <a:latin typeface="Times New Roman"/>
                <a:cs typeface="Times New Roman"/>
              </a:rPr>
              <a:t> </a:t>
            </a:r>
            <a:r>
              <a:rPr kumimoji="0" sz="2150" b="1" i="0" u="none" strike="noStrike" kern="0" cap="none" spc="0" normalizeH="0" baseline="0" noProof="0" dirty="0">
                <a:ln>
                  <a:noFill/>
                </a:ln>
                <a:solidFill>
                  <a:sysClr val="windowText" lastClr="000000"/>
                </a:solidFill>
                <a:effectLst/>
                <a:uLnTx/>
                <a:uFillTx/>
                <a:latin typeface="Times New Roman"/>
                <a:cs typeface="Times New Roman"/>
              </a:rPr>
              <a:t>lead</a:t>
            </a:r>
            <a:r>
              <a:rPr kumimoji="0" sz="2150" b="1" i="0" u="none" strike="noStrike" kern="0" cap="none" spc="35" normalizeH="0" baseline="0" noProof="0" dirty="0">
                <a:ln>
                  <a:noFill/>
                </a:ln>
                <a:solidFill>
                  <a:sysClr val="windowText" lastClr="000000"/>
                </a:solidFill>
                <a:effectLst/>
                <a:uLnTx/>
                <a:uFillTx/>
                <a:latin typeface="Times New Roman"/>
                <a:cs typeface="Times New Roman"/>
              </a:rPr>
              <a:t> </a:t>
            </a:r>
            <a:r>
              <a:rPr kumimoji="0" sz="2150" b="1" i="0" u="none" strike="noStrike" kern="0" cap="none" spc="0" normalizeH="0" baseline="0" noProof="0" dirty="0">
                <a:ln>
                  <a:noFill/>
                </a:ln>
                <a:solidFill>
                  <a:sysClr val="windowText" lastClr="000000"/>
                </a:solidFill>
                <a:effectLst/>
                <a:uLnTx/>
                <a:uFillTx/>
                <a:latin typeface="Times New Roman"/>
                <a:cs typeface="Times New Roman"/>
              </a:rPr>
              <a:t>to</a:t>
            </a:r>
            <a:r>
              <a:rPr kumimoji="0" sz="2150" b="1" i="0" u="none" strike="noStrike" kern="0" cap="none" spc="30" normalizeH="0" baseline="0" noProof="0" dirty="0">
                <a:ln>
                  <a:noFill/>
                </a:ln>
                <a:solidFill>
                  <a:sysClr val="windowText" lastClr="000000"/>
                </a:solidFill>
                <a:effectLst/>
                <a:uLnTx/>
                <a:uFillTx/>
                <a:latin typeface="Times New Roman"/>
                <a:cs typeface="Times New Roman"/>
              </a:rPr>
              <a:t> </a:t>
            </a:r>
            <a:r>
              <a:rPr kumimoji="0" sz="2150" b="1" i="0" u="none" strike="noStrike" kern="0" cap="none" spc="-10" normalizeH="0" baseline="0" noProof="0" dirty="0">
                <a:ln>
                  <a:noFill/>
                </a:ln>
                <a:solidFill>
                  <a:sysClr val="windowText" lastClr="000000"/>
                </a:solidFill>
                <a:effectLst/>
                <a:uLnTx/>
                <a:uFillTx/>
                <a:latin typeface="Times New Roman"/>
                <a:cs typeface="Times New Roman"/>
              </a:rPr>
              <a:t>overfitting </a:t>
            </a:r>
            <a:r>
              <a:rPr kumimoji="0" sz="2150" b="1" i="0" u="none" strike="noStrike" kern="0" cap="none" spc="0" normalizeH="0" baseline="0" noProof="0" dirty="0">
                <a:ln>
                  <a:noFill/>
                </a:ln>
                <a:solidFill>
                  <a:sysClr val="windowText" lastClr="000000"/>
                </a:solidFill>
                <a:effectLst/>
                <a:uLnTx/>
                <a:uFillTx/>
                <a:latin typeface="Times New Roman"/>
                <a:cs typeface="Times New Roman"/>
              </a:rPr>
              <a:t>the</a:t>
            </a:r>
            <a:r>
              <a:rPr kumimoji="0" sz="2150" b="1" i="0" u="none" strike="noStrike" kern="0" cap="none" spc="30" normalizeH="0" baseline="0" noProof="0" dirty="0">
                <a:ln>
                  <a:noFill/>
                </a:ln>
                <a:solidFill>
                  <a:sysClr val="windowText" lastClr="000000"/>
                </a:solidFill>
                <a:effectLst/>
                <a:uLnTx/>
                <a:uFillTx/>
                <a:latin typeface="Times New Roman"/>
                <a:cs typeface="Times New Roman"/>
              </a:rPr>
              <a:t> </a:t>
            </a:r>
            <a:r>
              <a:rPr kumimoji="0" sz="2150" b="1" i="0" u="none" strike="noStrike" kern="0" cap="none" spc="0" normalizeH="0" baseline="0" noProof="0" dirty="0">
                <a:ln>
                  <a:noFill/>
                </a:ln>
                <a:solidFill>
                  <a:sysClr val="windowText" lastClr="000000"/>
                </a:solidFill>
                <a:effectLst/>
                <a:uLnTx/>
                <a:uFillTx/>
                <a:latin typeface="Times New Roman"/>
                <a:cs typeface="Times New Roman"/>
              </a:rPr>
              <a:t>data</a:t>
            </a:r>
            <a:r>
              <a:rPr kumimoji="0" sz="2150" b="1" i="0" u="none" strike="noStrike" kern="0" cap="none" spc="40" normalizeH="0" baseline="0" noProof="0" dirty="0">
                <a:ln>
                  <a:noFill/>
                </a:ln>
                <a:solidFill>
                  <a:sysClr val="windowText" lastClr="000000"/>
                </a:solidFill>
                <a:effectLst/>
                <a:uLnTx/>
                <a:uFillTx/>
                <a:latin typeface="Times New Roman"/>
                <a:cs typeface="Times New Roman"/>
              </a:rPr>
              <a:t> </a:t>
            </a:r>
            <a:r>
              <a:rPr kumimoji="0" sz="2150" b="1" i="0" u="none" strike="noStrike" kern="0" cap="none" spc="0" normalizeH="0" baseline="0" noProof="0" dirty="0">
                <a:ln>
                  <a:noFill/>
                </a:ln>
                <a:solidFill>
                  <a:sysClr val="windowText" lastClr="000000"/>
                </a:solidFill>
                <a:effectLst/>
                <a:uLnTx/>
                <a:uFillTx/>
                <a:latin typeface="Times New Roman"/>
                <a:cs typeface="Times New Roman"/>
              </a:rPr>
              <a:t>and</a:t>
            </a:r>
            <a:r>
              <a:rPr kumimoji="0" sz="2150" b="1" i="0" u="none" strike="noStrike" kern="0" cap="none" spc="40" normalizeH="0" baseline="0" noProof="0" dirty="0">
                <a:ln>
                  <a:noFill/>
                </a:ln>
                <a:solidFill>
                  <a:sysClr val="windowText" lastClr="000000"/>
                </a:solidFill>
                <a:effectLst/>
                <a:uLnTx/>
                <a:uFillTx/>
                <a:latin typeface="Times New Roman"/>
                <a:cs typeface="Times New Roman"/>
              </a:rPr>
              <a:t> </a:t>
            </a:r>
            <a:r>
              <a:rPr kumimoji="0" sz="2150" b="1" i="0" u="none" strike="noStrike" kern="0" cap="none" spc="-10" normalizeH="0" baseline="0" noProof="0" dirty="0">
                <a:ln>
                  <a:noFill/>
                </a:ln>
                <a:solidFill>
                  <a:sysClr val="windowText" lastClr="000000"/>
                </a:solidFill>
                <a:effectLst/>
                <a:uLnTx/>
                <a:uFillTx/>
                <a:latin typeface="Times New Roman"/>
                <a:cs typeface="Times New Roman"/>
              </a:rPr>
              <a:t>overinterpretation</a:t>
            </a:r>
            <a:r>
              <a:rPr kumimoji="0" sz="2150" b="1" i="0" u="none" strike="noStrike" kern="0" cap="none" spc="535" normalizeH="0" baseline="0" noProof="0" dirty="0">
                <a:ln>
                  <a:noFill/>
                </a:ln>
                <a:solidFill>
                  <a:sysClr val="windowText" lastClr="000000"/>
                </a:solidFill>
                <a:effectLst/>
                <a:uLnTx/>
                <a:uFillTx/>
                <a:latin typeface="Times New Roman"/>
                <a:cs typeface="Times New Roman"/>
              </a:rPr>
              <a:t> </a:t>
            </a:r>
            <a:r>
              <a:rPr kumimoji="0" sz="2150" b="1" i="0" u="none" strike="noStrike" kern="0" cap="none" spc="0" normalizeH="0" baseline="0" noProof="0" dirty="0">
                <a:ln>
                  <a:noFill/>
                </a:ln>
                <a:solidFill>
                  <a:sysClr val="windowText" lastClr="000000"/>
                </a:solidFill>
                <a:effectLst/>
                <a:uLnTx/>
                <a:uFillTx/>
                <a:latin typeface="Times New Roman"/>
                <a:cs typeface="Times New Roman"/>
              </a:rPr>
              <a:t>of</a:t>
            </a:r>
            <a:r>
              <a:rPr kumimoji="0" sz="2150" b="1" i="0" u="none" strike="noStrike" kern="0" cap="none" spc="60" normalizeH="0" baseline="0" noProof="0" dirty="0">
                <a:ln>
                  <a:noFill/>
                </a:ln>
                <a:solidFill>
                  <a:sysClr val="windowText" lastClr="000000"/>
                </a:solidFill>
                <a:effectLst/>
                <a:uLnTx/>
                <a:uFillTx/>
                <a:latin typeface="Times New Roman"/>
                <a:cs typeface="Times New Roman"/>
              </a:rPr>
              <a:t> </a:t>
            </a:r>
            <a:r>
              <a:rPr kumimoji="0" sz="2150" b="1" i="0" u="none" strike="noStrike" kern="0" cap="none" spc="0" normalizeH="0" baseline="0" noProof="0" dirty="0">
                <a:ln>
                  <a:noFill/>
                </a:ln>
                <a:solidFill>
                  <a:sysClr val="windowText" lastClr="000000"/>
                </a:solidFill>
                <a:effectLst/>
                <a:uLnTx/>
                <a:uFillTx/>
                <a:latin typeface="Times New Roman"/>
                <a:cs typeface="Times New Roman"/>
              </a:rPr>
              <a:t>the</a:t>
            </a:r>
            <a:r>
              <a:rPr kumimoji="0" sz="2150" b="1" i="0" u="none" strike="noStrike" kern="0" cap="none" spc="65" normalizeH="0" baseline="0" noProof="0" dirty="0">
                <a:ln>
                  <a:noFill/>
                </a:ln>
                <a:solidFill>
                  <a:sysClr val="windowText" lastClr="000000"/>
                </a:solidFill>
                <a:effectLst/>
                <a:uLnTx/>
                <a:uFillTx/>
                <a:latin typeface="Times New Roman"/>
                <a:cs typeface="Times New Roman"/>
              </a:rPr>
              <a:t> </a:t>
            </a:r>
            <a:r>
              <a:rPr kumimoji="0" sz="2150" b="1" i="0" u="none" strike="noStrike" kern="0" cap="none" spc="0" normalizeH="0" baseline="0" noProof="0" dirty="0">
                <a:ln>
                  <a:noFill/>
                </a:ln>
                <a:solidFill>
                  <a:sysClr val="windowText" lastClr="000000"/>
                </a:solidFill>
                <a:effectLst/>
                <a:uLnTx/>
                <a:uFillTx/>
                <a:latin typeface="Times New Roman"/>
                <a:cs typeface="Times New Roman"/>
              </a:rPr>
              <a:t>generalizability</a:t>
            </a:r>
            <a:r>
              <a:rPr kumimoji="0" sz="2150" b="1" i="0" u="none" strike="noStrike" kern="0" cap="none" spc="60" normalizeH="0" baseline="0" noProof="0" dirty="0">
                <a:ln>
                  <a:noFill/>
                </a:ln>
                <a:solidFill>
                  <a:sysClr val="windowText" lastClr="000000"/>
                </a:solidFill>
                <a:effectLst/>
                <a:uLnTx/>
                <a:uFillTx/>
                <a:latin typeface="Times New Roman"/>
                <a:cs typeface="Times New Roman"/>
              </a:rPr>
              <a:t> </a:t>
            </a:r>
            <a:r>
              <a:rPr kumimoji="0" sz="2150" b="1" i="0" u="none" strike="noStrike" kern="0" cap="none" spc="-50" normalizeH="0" baseline="0" noProof="0" dirty="0">
                <a:ln>
                  <a:noFill/>
                </a:ln>
                <a:solidFill>
                  <a:sysClr val="windowText" lastClr="000000"/>
                </a:solidFill>
                <a:effectLst/>
                <a:uLnTx/>
                <a:uFillTx/>
                <a:latin typeface="Times New Roman"/>
                <a:cs typeface="Times New Roman"/>
              </a:rPr>
              <a:t>&amp; </a:t>
            </a:r>
            <a:r>
              <a:rPr kumimoji="0" sz="2150" b="1" i="0" u="none" strike="noStrike" kern="0" cap="none" spc="0" normalizeH="0" baseline="0" noProof="0" dirty="0">
                <a:ln>
                  <a:noFill/>
                </a:ln>
                <a:solidFill>
                  <a:sysClr val="windowText" lastClr="000000"/>
                </a:solidFill>
                <a:effectLst/>
                <a:uLnTx/>
                <a:uFillTx/>
                <a:latin typeface="Times New Roman"/>
                <a:cs typeface="Times New Roman"/>
              </a:rPr>
              <a:t>reproducibility</a:t>
            </a:r>
            <a:r>
              <a:rPr kumimoji="0" sz="2150" b="1" i="0" u="none" strike="noStrike" kern="0" cap="none" spc="35" normalizeH="0" baseline="0" noProof="0" dirty="0">
                <a:ln>
                  <a:noFill/>
                </a:ln>
                <a:solidFill>
                  <a:sysClr val="windowText" lastClr="000000"/>
                </a:solidFill>
                <a:effectLst/>
                <a:uLnTx/>
                <a:uFillTx/>
                <a:latin typeface="Times New Roman"/>
                <a:cs typeface="Times New Roman"/>
              </a:rPr>
              <a:t> </a:t>
            </a:r>
            <a:r>
              <a:rPr kumimoji="0" sz="2150" b="1" i="0" u="none" strike="noStrike" kern="0" cap="none" spc="0" normalizeH="0" baseline="0" noProof="0" dirty="0">
                <a:ln>
                  <a:noFill/>
                </a:ln>
                <a:solidFill>
                  <a:sysClr val="windowText" lastClr="000000"/>
                </a:solidFill>
                <a:effectLst/>
                <a:uLnTx/>
                <a:uFillTx/>
                <a:latin typeface="Times New Roman"/>
                <a:cs typeface="Times New Roman"/>
              </a:rPr>
              <a:t>of</a:t>
            </a:r>
            <a:r>
              <a:rPr kumimoji="0" sz="2150" b="1" i="0" u="none" strike="noStrike" kern="0" cap="none" spc="45" normalizeH="0" baseline="0" noProof="0" dirty="0">
                <a:ln>
                  <a:noFill/>
                </a:ln>
                <a:solidFill>
                  <a:sysClr val="windowText" lastClr="000000"/>
                </a:solidFill>
                <a:effectLst/>
                <a:uLnTx/>
                <a:uFillTx/>
                <a:latin typeface="Times New Roman"/>
                <a:cs typeface="Times New Roman"/>
              </a:rPr>
              <a:t> </a:t>
            </a:r>
            <a:r>
              <a:rPr kumimoji="0" sz="2150" b="1" i="0" u="none" strike="noStrike" kern="0" cap="none" spc="-10" normalizeH="0" baseline="0" noProof="0" dirty="0">
                <a:ln>
                  <a:noFill/>
                </a:ln>
                <a:solidFill>
                  <a:sysClr val="windowText" lastClr="000000"/>
                </a:solidFill>
                <a:effectLst/>
                <a:uLnTx/>
                <a:uFillTx/>
                <a:latin typeface="Times New Roman"/>
                <a:cs typeface="Times New Roman"/>
              </a:rPr>
              <a:t>results</a:t>
            </a:r>
            <a:endParaRPr kumimoji="0" sz="2150" b="0" i="0" u="none" strike="noStrike" kern="0" cap="none" spc="0" normalizeH="0" baseline="0" noProof="0">
              <a:ln>
                <a:noFill/>
              </a:ln>
              <a:solidFill>
                <a:sysClr val="windowText" lastClr="000000"/>
              </a:solidFill>
              <a:effectLst/>
              <a:uLnTx/>
              <a:uFillTx/>
              <a:latin typeface="Times New Roman"/>
              <a:cs typeface="Times New Roman"/>
            </a:endParaRPr>
          </a:p>
          <a:p>
            <a:pPr marL="220345" marR="186690" lvl="0" indent="-208279" defTabSz="914400" eaLnBrk="1" fontAlgn="auto" latinLnBrk="0" hangingPunct="1">
              <a:lnSpc>
                <a:spcPct val="86000"/>
              </a:lnSpc>
              <a:spcBef>
                <a:spcPts val="1040"/>
              </a:spcBef>
              <a:spcAft>
                <a:spcPts val="0"/>
              </a:spcAft>
              <a:buClrTx/>
              <a:buSzTx/>
              <a:buFont typeface="Arial"/>
              <a:buChar char="•"/>
              <a:tabLst>
                <a:tab pos="220345" algn="l"/>
              </a:tabLst>
              <a:defRPr/>
            </a:pPr>
            <a:r>
              <a:rPr kumimoji="0" sz="3225" b="1" i="0" u="none" strike="noStrike" kern="0" cap="none" spc="0" normalizeH="0" baseline="2583" noProof="0" dirty="0">
                <a:ln>
                  <a:noFill/>
                </a:ln>
                <a:solidFill>
                  <a:sysClr val="windowText" lastClr="000000"/>
                </a:solidFill>
                <a:effectLst/>
                <a:uLnTx/>
                <a:uFillTx/>
                <a:latin typeface="Times New Roman"/>
                <a:cs typeface="Times New Roman"/>
              </a:rPr>
              <a:t>AI</a:t>
            </a:r>
            <a:r>
              <a:rPr kumimoji="0" sz="3225" b="1" i="0" u="none" strike="noStrike" kern="0" cap="none" spc="89" normalizeH="0" baseline="2583" noProof="0" dirty="0">
                <a:ln>
                  <a:noFill/>
                </a:ln>
                <a:solidFill>
                  <a:sysClr val="windowText" lastClr="000000"/>
                </a:solidFill>
                <a:effectLst/>
                <a:uLnTx/>
                <a:uFillTx/>
                <a:latin typeface="Times New Roman"/>
                <a:cs typeface="Times New Roman"/>
              </a:rPr>
              <a:t> </a:t>
            </a:r>
            <a:r>
              <a:rPr kumimoji="0" sz="3225" b="1" i="0" u="none" strike="noStrike" kern="0" cap="none" spc="0" normalizeH="0" baseline="2583" noProof="0" dirty="0">
                <a:ln>
                  <a:noFill/>
                </a:ln>
                <a:solidFill>
                  <a:sysClr val="windowText" lastClr="000000"/>
                </a:solidFill>
                <a:effectLst/>
                <a:uLnTx/>
                <a:uFillTx/>
                <a:latin typeface="Times New Roman"/>
                <a:cs typeface="Times New Roman"/>
              </a:rPr>
              <a:t>algorithms</a:t>
            </a:r>
            <a:r>
              <a:rPr kumimoji="0" sz="3225" b="1" i="0" u="none" strike="noStrike" kern="0" cap="none" spc="89" normalizeH="0" baseline="2583" noProof="0" dirty="0">
                <a:ln>
                  <a:noFill/>
                </a:ln>
                <a:solidFill>
                  <a:sysClr val="windowText" lastClr="000000"/>
                </a:solidFill>
                <a:effectLst/>
                <a:uLnTx/>
                <a:uFillTx/>
                <a:latin typeface="Times New Roman"/>
                <a:cs typeface="Times New Roman"/>
              </a:rPr>
              <a:t> </a:t>
            </a:r>
            <a:r>
              <a:rPr kumimoji="0" sz="3225" b="1" i="0" u="none" strike="noStrike" kern="0" cap="none" spc="0" normalizeH="0" baseline="2583" noProof="0" dirty="0">
                <a:ln>
                  <a:noFill/>
                </a:ln>
                <a:solidFill>
                  <a:sysClr val="windowText" lastClr="000000"/>
                </a:solidFill>
                <a:effectLst/>
                <a:uLnTx/>
                <a:uFillTx/>
                <a:latin typeface="Times New Roman"/>
                <a:cs typeface="Times New Roman"/>
              </a:rPr>
              <a:t>seek</a:t>
            </a:r>
            <a:r>
              <a:rPr kumimoji="0" sz="3225" b="1" i="0" u="none" strike="noStrike" kern="0" cap="none" spc="89" normalizeH="0" baseline="2583" noProof="0" dirty="0">
                <a:ln>
                  <a:noFill/>
                </a:ln>
                <a:solidFill>
                  <a:sysClr val="windowText" lastClr="000000"/>
                </a:solidFill>
                <a:effectLst/>
                <a:uLnTx/>
                <a:uFillTx/>
                <a:latin typeface="Times New Roman"/>
                <a:cs typeface="Times New Roman"/>
              </a:rPr>
              <a:t> </a:t>
            </a:r>
            <a:r>
              <a:rPr kumimoji="0" sz="3225" b="1" i="0" u="none" strike="noStrike" kern="0" cap="none" spc="0" normalizeH="0" baseline="2583" noProof="0" dirty="0">
                <a:ln>
                  <a:noFill/>
                </a:ln>
                <a:solidFill>
                  <a:sysClr val="windowText" lastClr="000000"/>
                </a:solidFill>
                <a:effectLst/>
                <a:uLnTx/>
                <a:uFillTx/>
                <a:latin typeface="Times New Roman"/>
                <a:cs typeface="Times New Roman"/>
              </a:rPr>
              <a:t>patterns</a:t>
            </a:r>
            <a:r>
              <a:rPr kumimoji="0" sz="3225" b="1" i="0" u="none" strike="noStrike" kern="0" cap="none" spc="89" normalizeH="0" baseline="2583" noProof="0" dirty="0">
                <a:ln>
                  <a:noFill/>
                </a:ln>
                <a:solidFill>
                  <a:sysClr val="windowText" lastClr="000000"/>
                </a:solidFill>
                <a:effectLst/>
                <a:uLnTx/>
                <a:uFillTx/>
                <a:latin typeface="Times New Roman"/>
                <a:cs typeface="Times New Roman"/>
              </a:rPr>
              <a:t> </a:t>
            </a:r>
            <a:r>
              <a:rPr kumimoji="0" sz="3225" b="1" i="0" u="none" strike="noStrike" kern="0" cap="none" spc="-37" normalizeH="0" baseline="2583" noProof="0" dirty="0">
                <a:ln>
                  <a:noFill/>
                </a:ln>
                <a:solidFill>
                  <a:sysClr val="windowText" lastClr="000000"/>
                </a:solidFill>
                <a:effectLst/>
                <a:uLnTx/>
                <a:uFillTx/>
                <a:latin typeface="Times New Roman"/>
                <a:cs typeface="Times New Roman"/>
              </a:rPr>
              <a:t>in </a:t>
            </a:r>
            <a:r>
              <a:rPr kumimoji="0" sz="2150" b="1" i="0" u="none" strike="noStrike" kern="0" cap="none" spc="0" normalizeH="0" baseline="0" noProof="0" dirty="0">
                <a:ln>
                  <a:noFill/>
                </a:ln>
                <a:solidFill>
                  <a:sysClr val="windowText" lastClr="000000"/>
                </a:solidFill>
                <a:effectLst/>
                <a:uLnTx/>
                <a:uFillTx/>
                <a:latin typeface="Times New Roman"/>
                <a:cs typeface="Times New Roman"/>
              </a:rPr>
              <a:t>data</a:t>
            </a:r>
            <a:r>
              <a:rPr kumimoji="0" sz="2150" b="1" i="0" u="none" strike="noStrike" kern="0" cap="none" spc="30" normalizeH="0" baseline="0" noProof="0" dirty="0">
                <a:ln>
                  <a:noFill/>
                </a:ln>
                <a:solidFill>
                  <a:sysClr val="windowText" lastClr="000000"/>
                </a:solidFill>
                <a:effectLst/>
                <a:uLnTx/>
                <a:uFillTx/>
                <a:latin typeface="Times New Roman"/>
                <a:cs typeface="Times New Roman"/>
              </a:rPr>
              <a:t> </a:t>
            </a:r>
            <a:r>
              <a:rPr kumimoji="0" sz="2150" b="1" i="0" u="none" strike="noStrike" kern="0" cap="none" spc="0" normalizeH="0" baseline="0" noProof="0" dirty="0">
                <a:ln>
                  <a:noFill/>
                </a:ln>
                <a:solidFill>
                  <a:sysClr val="windowText" lastClr="000000"/>
                </a:solidFill>
                <a:effectLst/>
                <a:uLnTx/>
                <a:uFillTx/>
                <a:latin typeface="Times New Roman"/>
                <a:cs typeface="Times New Roman"/>
              </a:rPr>
              <a:t>that</a:t>
            </a:r>
            <a:r>
              <a:rPr kumimoji="0" sz="2150" b="1" i="0" u="none" strike="noStrike" kern="0" cap="none" spc="30" normalizeH="0" baseline="0" noProof="0" dirty="0">
                <a:ln>
                  <a:noFill/>
                </a:ln>
                <a:solidFill>
                  <a:sysClr val="windowText" lastClr="000000"/>
                </a:solidFill>
                <a:effectLst/>
                <a:uLnTx/>
                <a:uFillTx/>
                <a:latin typeface="Times New Roman"/>
                <a:cs typeface="Times New Roman"/>
              </a:rPr>
              <a:t> </a:t>
            </a:r>
            <a:r>
              <a:rPr kumimoji="0" sz="2150" b="1" i="0" u="none" strike="noStrike" kern="0" cap="none" spc="0" normalizeH="0" baseline="0" noProof="0" dirty="0">
                <a:ln>
                  <a:noFill/>
                </a:ln>
                <a:solidFill>
                  <a:sysClr val="windowText" lastClr="000000"/>
                </a:solidFill>
                <a:effectLst/>
                <a:uLnTx/>
                <a:uFillTx/>
                <a:latin typeface="Times New Roman"/>
                <a:cs typeface="Times New Roman"/>
              </a:rPr>
              <a:t>are</a:t>
            </a:r>
            <a:r>
              <a:rPr kumimoji="0" sz="2150" b="1" i="0" u="none" strike="noStrike" kern="0" cap="none" spc="30" normalizeH="0" baseline="0" noProof="0" dirty="0">
                <a:ln>
                  <a:noFill/>
                </a:ln>
                <a:solidFill>
                  <a:sysClr val="windowText" lastClr="000000"/>
                </a:solidFill>
                <a:effectLst/>
                <a:uLnTx/>
                <a:uFillTx/>
                <a:latin typeface="Times New Roman"/>
                <a:cs typeface="Times New Roman"/>
              </a:rPr>
              <a:t> </a:t>
            </a:r>
            <a:r>
              <a:rPr kumimoji="0" sz="2150" b="1" i="0" u="none" strike="noStrike" kern="0" cap="none" spc="0" normalizeH="0" baseline="0" noProof="0" dirty="0">
                <a:ln>
                  <a:noFill/>
                </a:ln>
                <a:solidFill>
                  <a:sysClr val="windowText" lastClr="000000"/>
                </a:solidFill>
                <a:effectLst/>
                <a:uLnTx/>
                <a:uFillTx/>
                <a:latin typeface="Times New Roman"/>
                <a:cs typeface="Times New Roman"/>
              </a:rPr>
              <a:t>not</a:t>
            </a:r>
            <a:r>
              <a:rPr kumimoji="0" sz="2150" b="1" i="0" u="none" strike="noStrike" kern="0" cap="none" spc="30" normalizeH="0" baseline="0" noProof="0" dirty="0">
                <a:ln>
                  <a:noFill/>
                </a:ln>
                <a:solidFill>
                  <a:sysClr val="windowText" lastClr="000000"/>
                </a:solidFill>
                <a:effectLst/>
                <a:uLnTx/>
                <a:uFillTx/>
                <a:latin typeface="Times New Roman"/>
                <a:cs typeface="Times New Roman"/>
              </a:rPr>
              <a:t> </a:t>
            </a:r>
            <a:r>
              <a:rPr kumimoji="0" sz="2150" b="1" i="0" u="none" strike="noStrike" kern="0" cap="none" spc="-10" normalizeH="0" baseline="0" noProof="0" dirty="0">
                <a:ln>
                  <a:noFill/>
                </a:ln>
                <a:solidFill>
                  <a:sysClr val="windowText" lastClr="000000"/>
                </a:solidFill>
                <a:effectLst/>
                <a:uLnTx/>
                <a:uFillTx/>
                <a:latin typeface="Times New Roman"/>
                <a:cs typeface="Times New Roman"/>
              </a:rPr>
              <a:t>prespecified </a:t>
            </a:r>
            <a:r>
              <a:rPr kumimoji="0" sz="2150" b="1" i="0" u="none" strike="noStrike" kern="0" cap="none" spc="0" normalizeH="0" baseline="0" noProof="0" dirty="0">
                <a:ln>
                  <a:noFill/>
                </a:ln>
                <a:solidFill>
                  <a:sysClr val="windowText" lastClr="000000"/>
                </a:solidFill>
                <a:effectLst/>
                <a:uLnTx/>
                <a:uFillTx/>
                <a:latin typeface="Times New Roman"/>
                <a:cs typeface="Times New Roman"/>
              </a:rPr>
              <a:t>increasing</a:t>
            </a:r>
            <a:r>
              <a:rPr kumimoji="0" sz="2150" b="1" i="0" u="none" strike="noStrike" kern="0" cap="none" spc="45" normalizeH="0" baseline="0" noProof="0" dirty="0">
                <a:ln>
                  <a:noFill/>
                </a:ln>
                <a:solidFill>
                  <a:sysClr val="windowText" lastClr="000000"/>
                </a:solidFill>
                <a:effectLst/>
                <a:uLnTx/>
                <a:uFillTx/>
                <a:latin typeface="Times New Roman"/>
                <a:cs typeface="Times New Roman"/>
              </a:rPr>
              <a:t> </a:t>
            </a:r>
            <a:r>
              <a:rPr kumimoji="0" sz="2150" b="1" i="0" u="none" strike="noStrike" kern="0" cap="none" spc="0" normalizeH="0" baseline="0" noProof="0" dirty="0">
                <a:ln>
                  <a:noFill/>
                </a:ln>
                <a:solidFill>
                  <a:sysClr val="windowText" lastClr="000000"/>
                </a:solidFill>
                <a:effectLst/>
                <a:uLnTx/>
                <a:uFillTx/>
                <a:latin typeface="Times New Roman"/>
                <a:cs typeface="Times New Roman"/>
              </a:rPr>
              <a:t>the</a:t>
            </a:r>
            <a:r>
              <a:rPr kumimoji="0" sz="2150" b="1" i="0" u="none" strike="noStrike" kern="0" cap="none" spc="50" normalizeH="0" baseline="0" noProof="0" dirty="0">
                <a:ln>
                  <a:noFill/>
                </a:ln>
                <a:solidFill>
                  <a:sysClr val="windowText" lastClr="000000"/>
                </a:solidFill>
                <a:effectLst/>
                <a:uLnTx/>
                <a:uFillTx/>
                <a:latin typeface="Times New Roman"/>
                <a:cs typeface="Times New Roman"/>
              </a:rPr>
              <a:t> </a:t>
            </a:r>
            <a:r>
              <a:rPr kumimoji="0" sz="2150" b="1" i="0" u="none" strike="noStrike" kern="0" cap="none" spc="0" normalizeH="0" baseline="0" noProof="0" dirty="0">
                <a:ln>
                  <a:noFill/>
                </a:ln>
                <a:solidFill>
                  <a:sysClr val="windowText" lastClr="000000"/>
                </a:solidFill>
                <a:effectLst/>
                <a:uLnTx/>
                <a:uFillTx/>
                <a:latin typeface="Times New Roman"/>
                <a:cs typeface="Times New Roman"/>
              </a:rPr>
              <a:t>potential</a:t>
            </a:r>
            <a:r>
              <a:rPr kumimoji="0" sz="2150" b="1" i="0" u="none" strike="noStrike" kern="0" cap="none" spc="55" normalizeH="0" baseline="0" noProof="0" dirty="0">
                <a:ln>
                  <a:noFill/>
                </a:ln>
                <a:solidFill>
                  <a:sysClr val="windowText" lastClr="000000"/>
                </a:solidFill>
                <a:effectLst/>
                <a:uLnTx/>
                <a:uFillTx/>
                <a:latin typeface="Times New Roman"/>
                <a:cs typeface="Times New Roman"/>
              </a:rPr>
              <a:t> </a:t>
            </a:r>
            <a:r>
              <a:rPr kumimoji="0" sz="2150" b="1" i="0" u="none" strike="noStrike" kern="0" cap="none" spc="0" normalizeH="0" baseline="0" noProof="0" dirty="0">
                <a:ln>
                  <a:noFill/>
                </a:ln>
                <a:solidFill>
                  <a:sysClr val="windowText" lastClr="000000"/>
                </a:solidFill>
                <a:effectLst/>
                <a:uLnTx/>
                <a:uFillTx/>
                <a:latin typeface="Times New Roman"/>
                <a:cs typeface="Times New Roman"/>
              </a:rPr>
              <a:t>for</a:t>
            </a:r>
            <a:r>
              <a:rPr kumimoji="0" sz="215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2150" b="1" i="0" u="none" strike="noStrike" kern="0" cap="none" spc="-10" normalizeH="0" baseline="0" noProof="0" dirty="0">
                <a:ln>
                  <a:noFill/>
                </a:ln>
                <a:solidFill>
                  <a:sysClr val="windowText" lastClr="000000"/>
                </a:solidFill>
                <a:effectLst/>
                <a:uLnTx/>
                <a:uFillTx/>
                <a:latin typeface="Times New Roman"/>
                <a:cs typeface="Times New Roman"/>
              </a:rPr>
              <a:t>false </a:t>
            </a:r>
            <a:r>
              <a:rPr kumimoji="0" sz="2150" b="1" i="0" u="none" strike="noStrike" kern="0" cap="none" spc="0" normalizeH="0" baseline="0" noProof="0" dirty="0">
                <a:ln>
                  <a:noFill/>
                </a:ln>
                <a:solidFill>
                  <a:sysClr val="windowText" lastClr="000000"/>
                </a:solidFill>
                <a:effectLst/>
                <a:uLnTx/>
                <a:uFillTx/>
                <a:latin typeface="Times New Roman"/>
                <a:cs typeface="Times New Roman"/>
              </a:rPr>
              <a:t>positive</a:t>
            </a:r>
            <a:r>
              <a:rPr kumimoji="0" sz="2150" b="1" i="0" u="none" strike="noStrike" kern="0" cap="none" spc="60" normalizeH="0" baseline="0" noProof="0" dirty="0">
                <a:ln>
                  <a:noFill/>
                </a:ln>
                <a:solidFill>
                  <a:sysClr val="windowText" lastClr="000000"/>
                </a:solidFill>
                <a:effectLst/>
                <a:uLnTx/>
                <a:uFillTx/>
                <a:latin typeface="Times New Roman"/>
                <a:cs typeface="Times New Roman"/>
              </a:rPr>
              <a:t> </a:t>
            </a:r>
            <a:r>
              <a:rPr kumimoji="0" sz="2150" b="1" i="0" u="none" strike="noStrike" kern="0" cap="none" spc="-10" normalizeH="0" baseline="0" noProof="0" dirty="0">
                <a:ln>
                  <a:noFill/>
                </a:ln>
                <a:solidFill>
                  <a:sysClr val="windowText" lastClr="000000"/>
                </a:solidFill>
                <a:effectLst/>
                <a:uLnTx/>
                <a:uFillTx/>
                <a:latin typeface="Times New Roman"/>
                <a:cs typeface="Times New Roman"/>
              </a:rPr>
              <a:t>results</a:t>
            </a:r>
            <a:endParaRPr kumimoji="0" sz="2150" b="0" i="0" u="none" strike="noStrike" kern="0" cap="none" spc="0" normalizeH="0" baseline="0" noProof="0">
              <a:ln>
                <a:noFill/>
              </a:ln>
              <a:solidFill>
                <a:sysClr val="windowText" lastClr="000000"/>
              </a:solidFill>
              <a:effectLst/>
              <a:uLnTx/>
              <a:uFillTx/>
              <a:latin typeface="Times New Roman"/>
              <a:cs typeface="Times New Roman"/>
            </a:endParaRPr>
          </a:p>
        </p:txBody>
      </p:sp>
      <p:sp>
        <p:nvSpPr>
          <p:cNvPr id="5" name="object 5"/>
          <p:cNvSpPr/>
          <p:nvPr/>
        </p:nvSpPr>
        <p:spPr>
          <a:xfrm>
            <a:off x="67427" y="5760089"/>
            <a:ext cx="154305" cy="741045"/>
          </a:xfrm>
          <a:custGeom>
            <a:avLst/>
            <a:gdLst/>
            <a:ahLst/>
            <a:cxnLst/>
            <a:rect l="l" t="t" r="r" b="b"/>
            <a:pathLst>
              <a:path w="154304" h="741045">
                <a:moveTo>
                  <a:pt x="154123" y="0"/>
                </a:moveTo>
                <a:lnTo>
                  <a:pt x="154123" y="740664"/>
                </a:lnTo>
                <a:lnTo>
                  <a:pt x="0" y="740664"/>
                </a:lnTo>
                <a:lnTo>
                  <a:pt x="0" y="0"/>
                </a:lnTo>
                <a:lnTo>
                  <a:pt x="154123" y="0"/>
                </a:lnTo>
                <a:close/>
              </a:path>
            </a:pathLst>
          </a:custGeom>
          <a:solidFill>
            <a:srgbClr val="0F9E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6" name="object 6"/>
          <p:cNvGrpSpPr/>
          <p:nvPr/>
        </p:nvGrpSpPr>
        <p:grpSpPr>
          <a:xfrm>
            <a:off x="358509" y="342259"/>
            <a:ext cx="11833860" cy="6195060"/>
            <a:chOff x="358509" y="342259"/>
            <a:chExt cx="11833860" cy="6195060"/>
          </a:xfrm>
        </p:grpSpPr>
        <p:sp>
          <p:nvSpPr>
            <p:cNvPr id="7" name="object 7"/>
            <p:cNvSpPr/>
            <p:nvPr/>
          </p:nvSpPr>
          <p:spPr>
            <a:xfrm>
              <a:off x="358509" y="5761614"/>
              <a:ext cx="11833860" cy="741045"/>
            </a:xfrm>
            <a:custGeom>
              <a:avLst/>
              <a:gdLst/>
              <a:ahLst/>
              <a:cxnLst/>
              <a:rect l="l" t="t" r="r" b="b"/>
              <a:pathLst>
                <a:path w="11833860" h="741045">
                  <a:moveTo>
                    <a:pt x="11833490" y="0"/>
                  </a:moveTo>
                  <a:lnTo>
                    <a:pt x="11833490" y="740663"/>
                  </a:lnTo>
                  <a:lnTo>
                    <a:pt x="0" y="740663"/>
                  </a:lnTo>
                  <a:lnTo>
                    <a:pt x="0" y="0"/>
                  </a:lnTo>
                  <a:lnTo>
                    <a:pt x="11833490" y="0"/>
                  </a:lnTo>
                  <a:close/>
                </a:path>
              </a:pathLst>
            </a:custGeom>
            <a:solidFill>
              <a:srgbClr val="0F9E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 name="object 8"/>
            <p:cNvPicPr/>
            <p:nvPr/>
          </p:nvPicPr>
          <p:blipFill>
            <a:blip r:embed="rId2" cstate="print"/>
            <a:stretch>
              <a:fillRect/>
            </a:stretch>
          </p:blipFill>
          <p:spPr>
            <a:xfrm>
              <a:off x="5557093" y="342259"/>
              <a:ext cx="6464373" cy="6194611"/>
            </a:xfrm>
            <a:prstGeom prst="rect">
              <a:avLst/>
            </a:prstGeom>
          </p:spPr>
        </p:pic>
        <p:sp>
          <p:nvSpPr>
            <p:cNvPr id="9" name="object 9"/>
            <p:cNvSpPr/>
            <p:nvPr/>
          </p:nvSpPr>
          <p:spPr>
            <a:xfrm>
              <a:off x="5696793" y="354959"/>
              <a:ext cx="6185535" cy="5915660"/>
            </a:xfrm>
            <a:custGeom>
              <a:avLst/>
              <a:gdLst/>
              <a:ahLst/>
              <a:cxnLst/>
              <a:rect l="l" t="t" r="r" b="b"/>
              <a:pathLst>
                <a:path w="6185534" h="5915660">
                  <a:moveTo>
                    <a:pt x="6184973" y="0"/>
                  </a:moveTo>
                  <a:lnTo>
                    <a:pt x="0" y="0"/>
                  </a:lnTo>
                  <a:lnTo>
                    <a:pt x="0" y="5915211"/>
                  </a:lnTo>
                  <a:lnTo>
                    <a:pt x="6184973" y="5915211"/>
                  </a:lnTo>
                  <a:lnTo>
                    <a:pt x="6184973"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0" name="object 10"/>
            <p:cNvPicPr/>
            <p:nvPr/>
          </p:nvPicPr>
          <p:blipFill>
            <a:blip r:embed="rId3" cstate="print"/>
            <a:stretch>
              <a:fillRect/>
            </a:stretch>
          </p:blipFill>
          <p:spPr>
            <a:xfrm>
              <a:off x="5987737" y="1729685"/>
              <a:ext cx="5628017" cy="3165759"/>
            </a:xfrm>
            <a:prstGeom prst="rect">
              <a:avLst/>
            </a:prstGeom>
          </p:spPr>
        </p:pic>
      </p:grpSp>
      <p:sp>
        <p:nvSpPr>
          <p:cNvPr id="11" name="object 11"/>
          <p:cNvSpPr txBox="1"/>
          <p:nvPr/>
        </p:nvSpPr>
        <p:spPr>
          <a:xfrm>
            <a:off x="6859616" y="5847398"/>
            <a:ext cx="4284980"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Times New Roman"/>
                <a:cs typeface="Times New Roman"/>
              </a:rPr>
              <a:t>Hunter</a:t>
            </a:r>
            <a:r>
              <a:rPr kumimoji="0" sz="1400" b="1" i="0" u="none" strike="noStrike" kern="0" cap="none" spc="-3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DJ</a:t>
            </a:r>
            <a:r>
              <a:rPr kumimoji="0" sz="14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&amp; Holmes</a:t>
            </a:r>
            <a:r>
              <a:rPr kumimoji="0" sz="14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C. N</a:t>
            </a:r>
            <a:r>
              <a:rPr kumimoji="0" sz="14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Engl</a:t>
            </a:r>
            <a:r>
              <a:rPr kumimoji="0" sz="14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J Med</a:t>
            </a:r>
            <a:r>
              <a:rPr kumimoji="0" sz="14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2023;389:1211-</a:t>
            </a:r>
            <a:r>
              <a:rPr kumimoji="0" sz="1400" b="1" i="0" u="none" strike="noStrike" kern="0" cap="none" spc="-25" normalizeH="0" baseline="0" noProof="0" dirty="0">
                <a:ln>
                  <a:noFill/>
                </a:ln>
                <a:solidFill>
                  <a:sysClr val="windowText" lastClr="000000"/>
                </a:solidFill>
                <a:effectLst/>
                <a:uLnTx/>
                <a:uFillTx/>
                <a:latin typeface="Times New Roman"/>
                <a:cs typeface="Times New Roman"/>
              </a:rPr>
              <a:t>9.</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63955" y="669924"/>
            <a:ext cx="4162425" cy="1414145"/>
          </a:xfrm>
          <a:prstGeom prst="rect">
            <a:avLst/>
          </a:prstGeom>
        </p:spPr>
        <p:txBody>
          <a:bodyPr vert="horz" wrap="square" lIns="0" tIns="90170" rIns="0" bIns="0" rtlCol="0">
            <a:spAutoFit/>
          </a:bodyPr>
          <a:lstStyle/>
          <a:p>
            <a:pPr marL="12700" marR="1314450">
              <a:lnSpc>
                <a:spcPts val="3960"/>
              </a:lnSpc>
              <a:spcBef>
                <a:spcPts val="710"/>
              </a:spcBef>
            </a:pPr>
            <a:r>
              <a:rPr sz="3750" dirty="0"/>
              <a:t>AI</a:t>
            </a:r>
            <a:r>
              <a:rPr sz="3750" spc="10" dirty="0"/>
              <a:t> </a:t>
            </a:r>
            <a:r>
              <a:rPr sz="3750" dirty="0"/>
              <a:t>in</a:t>
            </a:r>
            <a:r>
              <a:rPr sz="3750" spc="5" dirty="0"/>
              <a:t> </a:t>
            </a:r>
            <a:r>
              <a:rPr sz="3750" spc="-10" dirty="0"/>
              <a:t>Medical </a:t>
            </a:r>
            <a:r>
              <a:rPr sz="3750" dirty="0"/>
              <a:t>Statistics</a:t>
            </a:r>
            <a:r>
              <a:rPr sz="3750" spc="-10" dirty="0"/>
              <a:t> </a:t>
            </a:r>
            <a:r>
              <a:rPr sz="3750" spc="-20" dirty="0"/>
              <a:t>III:</a:t>
            </a:r>
            <a:endParaRPr sz="3750"/>
          </a:p>
          <a:p>
            <a:pPr marL="12700">
              <a:lnSpc>
                <a:spcPts val="2395"/>
              </a:lnSpc>
            </a:pPr>
            <a:r>
              <a:rPr sz="2250" dirty="0"/>
              <a:t>Stability</a:t>
            </a:r>
            <a:r>
              <a:rPr sz="2250" spc="-25" dirty="0"/>
              <a:t> </a:t>
            </a:r>
            <a:r>
              <a:rPr sz="2250" dirty="0"/>
              <a:t>&amp;</a:t>
            </a:r>
            <a:r>
              <a:rPr sz="2250" spc="-15" dirty="0"/>
              <a:t> </a:t>
            </a:r>
            <a:r>
              <a:rPr sz="2250" dirty="0"/>
              <a:t>Statistical</a:t>
            </a:r>
            <a:r>
              <a:rPr sz="2250" spc="-10" dirty="0"/>
              <a:t> Guarantees</a:t>
            </a:r>
            <a:endParaRPr sz="2250"/>
          </a:p>
        </p:txBody>
      </p:sp>
      <p:grpSp>
        <p:nvGrpSpPr>
          <p:cNvPr id="3" name="object 3"/>
          <p:cNvGrpSpPr/>
          <p:nvPr/>
        </p:nvGrpSpPr>
        <p:grpSpPr>
          <a:xfrm>
            <a:off x="611742" y="2338162"/>
            <a:ext cx="3305810" cy="85090"/>
            <a:chOff x="611742" y="2338162"/>
            <a:chExt cx="3305810" cy="85090"/>
          </a:xfrm>
        </p:grpSpPr>
        <p:sp>
          <p:nvSpPr>
            <p:cNvPr id="4" name="object 4"/>
            <p:cNvSpPr/>
            <p:nvPr/>
          </p:nvSpPr>
          <p:spPr>
            <a:xfrm>
              <a:off x="611742" y="2362088"/>
              <a:ext cx="3287395" cy="40005"/>
            </a:xfrm>
            <a:custGeom>
              <a:avLst/>
              <a:gdLst/>
              <a:ahLst/>
              <a:cxnLst/>
              <a:rect l="l" t="t" r="r" b="b"/>
              <a:pathLst>
                <a:path w="3287395" h="40005">
                  <a:moveTo>
                    <a:pt x="2983703" y="18725"/>
                  </a:moveTo>
                  <a:lnTo>
                    <a:pt x="2477459" y="18725"/>
                  </a:lnTo>
                  <a:lnTo>
                    <a:pt x="2521401" y="19615"/>
                  </a:lnTo>
                  <a:lnTo>
                    <a:pt x="2558076" y="21318"/>
                  </a:lnTo>
                  <a:lnTo>
                    <a:pt x="2559977" y="21318"/>
                  </a:lnTo>
                  <a:lnTo>
                    <a:pt x="2602766" y="24792"/>
                  </a:lnTo>
                  <a:lnTo>
                    <a:pt x="2601998" y="24792"/>
                  </a:lnTo>
                  <a:lnTo>
                    <a:pt x="2674960" y="33795"/>
                  </a:lnTo>
                  <a:lnTo>
                    <a:pt x="2720427" y="36960"/>
                  </a:lnTo>
                  <a:lnTo>
                    <a:pt x="2770830" y="38774"/>
                  </a:lnTo>
                  <a:lnTo>
                    <a:pt x="2824989" y="39448"/>
                  </a:lnTo>
                  <a:lnTo>
                    <a:pt x="2881723" y="39194"/>
                  </a:lnTo>
                  <a:lnTo>
                    <a:pt x="3246388" y="29258"/>
                  </a:lnTo>
                  <a:lnTo>
                    <a:pt x="3286622" y="29258"/>
                  </a:lnTo>
                  <a:lnTo>
                    <a:pt x="3286744" y="26464"/>
                  </a:lnTo>
                  <a:lnTo>
                    <a:pt x="3286864" y="23701"/>
                  </a:lnTo>
                  <a:lnTo>
                    <a:pt x="3286981" y="21031"/>
                  </a:lnTo>
                  <a:lnTo>
                    <a:pt x="3287002" y="20541"/>
                  </a:lnTo>
                  <a:lnTo>
                    <a:pt x="3066406" y="20541"/>
                  </a:lnTo>
                  <a:lnTo>
                    <a:pt x="3012620" y="19615"/>
                  </a:lnTo>
                  <a:lnTo>
                    <a:pt x="3011593" y="19615"/>
                  </a:lnTo>
                  <a:lnTo>
                    <a:pt x="2983703" y="18725"/>
                  </a:lnTo>
                  <a:close/>
                </a:path>
                <a:path w="3287395" h="40005">
                  <a:moveTo>
                    <a:pt x="1255106" y="32466"/>
                  </a:moveTo>
                  <a:lnTo>
                    <a:pt x="1193023" y="32466"/>
                  </a:lnTo>
                  <a:lnTo>
                    <a:pt x="1228745" y="32684"/>
                  </a:lnTo>
                  <a:lnTo>
                    <a:pt x="1255106" y="32466"/>
                  </a:lnTo>
                  <a:close/>
                </a:path>
                <a:path w="3287395" h="40005">
                  <a:moveTo>
                    <a:pt x="122686" y="28514"/>
                  </a:moveTo>
                  <a:lnTo>
                    <a:pt x="77459" y="28514"/>
                  </a:lnTo>
                  <a:lnTo>
                    <a:pt x="430929" y="32466"/>
                  </a:lnTo>
                  <a:lnTo>
                    <a:pt x="505087" y="32466"/>
                  </a:lnTo>
                  <a:lnTo>
                    <a:pt x="579616" y="31800"/>
                  </a:lnTo>
                  <a:lnTo>
                    <a:pt x="707082" y="29258"/>
                  </a:lnTo>
                  <a:lnTo>
                    <a:pt x="0" y="29258"/>
                  </a:lnTo>
                  <a:lnTo>
                    <a:pt x="122686" y="28514"/>
                  </a:lnTo>
                  <a:close/>
                </a:path>
                <a:path w="3287395" h="40005">
                  <a:moveTo>
                    <a:pt x="1410014" y="26971"/>
                  </a:moveTo>
                  <a:lnTo>
                    <a:pt x="908025" y="26971"/>
                  </a:lnTo>
                  <a:lnTo>
                    <a:pt x="974053" y="27662"/>
                  </a:lnTo>
                  <a:lnTo>
                    <a:pt x="967170" y="27662"/>
                  </a:lnTo>
                  <a:lnTo>
                    <a:pt x="1013267" y="28514"/>
                  </a:lnTo>
                  <a:lnTo>
                    <a:pt x="1012077" y="28514"/>
                  </a:lnTo>
                  <a:lnTo>
                    <a:pt x="1101390" y="30729"/>
                  </a:lnTo>
                  <a:lnTo>
                    <a:pt x="1147258" y="31800"/>
                  </a:lnTo>
                  <a:lnTo>
                    <a:pt x="1148920" y="31800"/>
                  </a:lnTo>
                  <a:lnTo>
                    <a:pt x="1188406" y="32466"/>
                  </a:lnTo>
                  <a:lnTo>
                    <a:pt x="1266888" y="32466"/>
                  </a:lnTo>
                  <a:lnTo>
                    <a:pt x="1317633" y="31184"/>
                  </a:lnTo>
                  <a:lnTo>
                    <a:pt x="1361763" y="29258"/>
                  </a:lnTo>
                  <a:lnTo>
                    <a:pt x="1362121" y="29258"/>
                  </a:lnTo>
                  <a:lnTo>
                    <a:pt x="1410014" y="26971"/>
                  </a:lnTo>
                  <a:close/>
                </a:path>
                <a:path w="3287395" h="40005">
                  <a:moveTo>
                    <a:pt x="31535" y="10779"/>
                  </a:moveTo>
                  <a:lnTo>
                    <a:pt x="31658" y="13068"/>
                  </a:lnTo>
                  <a:lnTo>
                    <a:pt x="31736" y="14522"/>
                  </a:lnTo>
                  <a:lnTo>
                    <a:pt x="31861" y="16839"/>
                  </a:lnTo>
                  <a:lnTo>
                    <a:pt x="31984" y="18120"/>
                  </a:lnTo>
                  <a:lnTo>
                    <a:pt x="32090" y="18725"/>
                  </a:lnTo>
                  <a:lnTo>
                    <a:pt x="32214" y="22050"/>
                  </a:lnTo>
                  <a:lnTo>
                    <a:pt x="32054" y="23701"/>
                  </a:lnTo>
                  <a:lnTo>
                    <a:pt x="31949" y="24792"/>
                  </a:lnTo>
                  <a:lnTo>
                    <a:pt x="31889" y="25412"/>
                  </a:lnTo>
                  <a:lnTo>
                    <a:pt x="31787" y="26464"/>
                  </a:lnTo>
                  <a:lnTo>
                    <a:pt x="31738" y="26971"/>
                  </a:lnTo>
                  <a:lnTo>
                    <a:pt x="31618" y="28211"/>
                  </a:lnTo>
                  <a:lnTo>
                    <a:pt x="31517" y="29258"/>
                  </a:lnTo>
                  <a:lnTo>
                    <a:pt x="166937" y="29258"/>
                  </a:lnTo>
                  <a:lnTo>
                    <a:pt x="740340" y="28514"/>
                  </a:lnTo>
                  <a:lnTo>
                    <a:pt x="779249" y="27662"/>
                  </a:lnTo>
                  <a:lnTo>
                    <a:pt x="774008" y="27662"/>
                  </a:lnTo>
                  <a:lnTo>
                    <a:pt x="840427" y="26971"/>
                  </a:lnTo>
                  <a:lnTo>
                    <a:pt x="1410014" y="26971"/>
                  </a:lnTo>
                  <a:lnTo>
                    <a:pt x="1420625" y="26464"/>
                  </a:lnTo>
                  <a:lnTo>
                    <a:pt x="1468536" y="24792"/>
                  </a:lnTo>
                  <a:lnTo>
                    <a:pt x="1507915" y="23991"/>
                  </a:lnTo>
                  <a:lnTo>
                    <a:pt x="1497417" y="23991"/>
                  </a:lnTo>
                  <a:lnTo>
                    <a:pt x="2221240" y="23701"/>
                  </a:lnTo>
                  <a:lnTo>
                    <a:pt x="2275327" y="22050"/>
                  </a:lnTo>
                  <a:lnTo>
                    <a:pt x="1552264" y="22050"/>
                  </a:lnTo>
                  <a:lnTo>
                    <a:pt x="335683" y="21824"/>
                  </a:lnTo>
                  <a:lnTo>
                    <a:pt x="264905" y="21318"/>
                  </a:lnTo>
                  <a:lnTo>
                    <a:pt x="203780" y="19912"/>
                  </a:lnTo>
                  <a:lnTo>
                    <a:pt x="208354" y="19912"/>
                  </a:lnTo>
                  <a:lnTo>
                    <a:pt x="160994" y="18120"/>
                  </a:lnTo>
                  <a:lnTo>
                    <a:pt x="101715" y="15103"/>
                  </a:lnTo>
                  <a:lnTo>
                    <a:pt x="101439" y="15103"/>
                  </a:lnTo>
                  <a:lnTo>
                    <a:pt x="31535" y="10779"/>
                  </a:lnTo>
                  <a:close/>
                </a:path>
                <a:path w="3287395" h="40005">
                  <a:moveTo>
                    <a:pt x="740340" y="28514"/>
                  </a:moveTo>
                  <a:lnTo>
                    <a:pt x="122686" y="28514"/>
                  </a:lnTo>
                  <a:lnTo>
                    <a:pt x="0" y="29258"/>
                  </a:lnTo>
                  <a:lnTo>
                    <a:pt x="706374" y="29258"/>
                  </a:lnTo>
                  <a:lnTo>
                    <a:pt x="740340" y="28514"/>
                  </a:lnTo>
                  <a:close/>
                </a:path>
                <a:path w="3287395" h="40005">
                  <a:moveTo>
                    <a:pt x="2221240" y="23701"/>
                  </a:moveTo>
                  <a:lnTo>
                    <a:pt x="1553437" y="23701"/>
                  </a:lnTo>
                  <a:lnTo>
                    <a:pt x="1639570" y="24792"/>
                  </a:lnTo>
                  <a:lnTo>
                    <a:pt x="1638084" y="24792"/>
                  </a:lnTo>
                  <a:lnTo>
                    <a:pt x="1945390" y="29258"/>
                  </a:lnTo>
                  <a:lnTo>
                    <a:pt x="1958494" y="29258"/>
                  </a:lnTo>
                  <a:lnTo>
                    <a:pt x="2104834" y="26971"/>
                  </a:lnTo>
                  <a:lnTo>
                    <a:pt x="2221240" y="23701"/>
                  </a:lnTo>
                  <a:close/>
                </a:path>
                <a:path w="3287395" h="40005">
                  <a:moveTo>
                    <a:pt x="2004045" y="8855"/>
                  </a:moveTo>
                  <a:lnTo>
                    <a:pt x="1958766" y="9128"/>
                  </a:lnTo>
                  <a:lnTo>
                    <a:pt x="1919490" y="10779"/>
                  </a:lnTo>
                  <a:lnTo>
                    <a:pt x="1883102" y="13068"/>
                  </a:lnTo>
                  <a:lnTo>
                    <a:pt x="1882545" y="13068"/>
                  </a:lnTo>
                  <a:lnTo>
                    <a:pt x="1805497" y="16839"/>
                  </a:lnTo>
                  <a:lnTo>
                    <a:pt x="1712903" y="19912"/>
                  </a:lnTo>
                  <a:lnTo>
                    <a:pt x="1603531" y="21824"/>
                  </a:lnTo>
                  <a:lnTo>
                    <a:pt x="1552264" y="22050"/>
                  </a:lnTo>
                  <a:lnTo>
                    <a:pt x="2275209" y="22050"/>
                  </a:lnTo>
                  <a:lnTo>
                    <a:pt x="2328666" y="20541"/>
                  </a:lnTo>
                  <a:lnTo>
                    <a:pt x="2328244" y="20541"/>
                  </a:lnTo>
                  <a:lnTo>
                    <a:pt x="2427893" y="18725"/>
                  </a:lnTo>
                  <a:lnTo>
                    <a:pt x="2983703" y="18725"/>
                  </a:lnTo>
                  <a:lnTo>
                    <a:pt x="2975813" y="18473"/>
                  </a:lnTo>
                  <a:lnTo>
                    <a:pt x="2413103" y="18473"/>
                  </a:lnTo>
                  <a:lnTo>
                    <a:pt x="2342061" y="18120"/>
                  </a:lnTo>
                  <a:lnTo>
                    <a:pt x="2054195" y="9636"/>
                  </a:lnTo>
                  <a:lnTo>
                    <a:pt x="2004045" y="8855"/>
                  </a:lnTo>
                  <a:close/>
                </a:path>
                <a:path w="3287395" h="40005">
                  <a:moveTo>
                    <a:pt x="983401" y="0"/>
                  </a:moveTo>
                  <a:lnTo>
                    <a:pt x="940508" y="0"/>
                  </a:lnTo>
                  <a:lnTo>
                    <a:pt x="902247" y="708"/>
                  </a:lnTo>
                  <a:lnTo>
                    <a:pt x="861598" y="2070"/>
                  </a:lnTo>
                  <a:lnTo>
                    <a:pt x="767030" y="6190"/>
                  </a:lnTo>
                  <a:lnTo>
                    <a:pt x="586507" y="13068"/>
                  </a:lnTo>
                  <a:lnTo>
                    <a:pt x="586823" y="13068"/>
                  </a:lnTo>
                  <a:lnTo>
                    <a:pt x="440278" y="18935"/>
                  </a:lnTo>
                  <a:lnTo>
                    <a:pt x="390874" y="20541"/>
                  </a:lnTo>
                  <a:lnTo>
                    <a:pt x="387760" y="20541"/>
                  </a:lnTo>
                  <a:lnTo>
                    <a:pt x="352695" y="21318"/>
                  </a:lnTo>
                  <a:lnTo>
                    <a:pt x="289675" y="21824"/>
                  </a:lnTo>
                  <a:lnTo>
                    <a:pt x="1495219" y="21824"/>
                  </a:lnTo>
                  <a:lnTo>
                    <a:pt x="1437827" y="21031"/>
                  </a:lnTo>
                  <a:lnTo>
                    <a:pt x="1379938" y="19615"/>
                  </a:lnTo>
                  <a:lnTo>
                    <a:pt x="1379468" y="19615"/>
                  </a:lnTo>
                  <a:lnTo>
                    <a:pt x="1320780" y="17474"/>
                  </a:lnTo>
                  <a:lnTo>
                    <a:pt x="1320489" y="17474"/>
                  </a:lnTo>
                  <a:lnTo>
                    <a:pt x="1261169" y="14522"/>
                  </a:lnTo>
                  <a:lnTo>
                    <a:pt x="1135971" y="6190"/>
                  </a:lnTo>
                  <a:lnTo>
                    <a:pt x="1078230" y="2962"/>
                  </a:lnTo>
                  <a:lnTo>
                    <a:pt x="1028066" y="948"/>
                  </a:lnTo>
                  <a:lnTo>
                    <a:pt x="983401" y="0"/>
                  </a:lnTo>
                  <a:close/>
                </a:path>
                <a:path w="3287395" h="40005">
                  <a:moveTo>
                    <a:pt x="3286630" y="10779"/>
                  </a:moveTo>
                  <a:lnTo>
                    <a:pt x="3232942" y="15814"/>
                  </a:lnTo>
                  <a:lnTo>
                    <a:pt x="3178079" y="18935"/>
                  </a:lnTo>
                  <a:lnTo>
                    <a:pt x="3117860" y="20541"/>
                  </a:lnTo>
                  <a:lnTo>
                    <a:pt x="3287053" y="20541"/>
                  </a:lnTo>
                  <a:lnTo>
                    <a:pt x="3286436" y="15814"/>
                  </a:lnTo>
                  <a:lnTo>
                    <a:pt x="3286495" y="13068"/>
                  </a:lnTo>
                  <a:lnTo>
                    <a:pt x="3286608" y="11148"/>
                  </a:lnTo>
                  <a:lnTo>
                    <a:pt x="3286630" y="10779"/>
                  </a:lnTo>
                  <a:close/>
                </a:path>
                <a:path w="3287395" h="40005">
                  <a:moveTo>
                    <a:pt x="2651853" y="5543"/>
                  </a:moveTo>
                  <a:lnTo>
                    <a:pt x="2610181" y="5804"/>
                  </a:lnTo>
                  <a:lnTo>
                    <a:pt x="2572085" y="7457"/>
                  </a:lnTo>
                  <a:lnTo>
                    <a:pt x="2494416" y="15103"/>
                  </a:lnTo>
                  <a:lnTo>
                    <a:pt x="2493928" y="15103"/>
                  </a:lnTo>
                  <a:lnTo>
                    <a:pt x="2446546" y="17474"/>
                  </a:lnTo>
                  <a:lnTo>
                    <a:pt x="2387503" y="18473"/>
                  </a:lnTo>
                  <a:lnTo>
                    <a:pt x="2975813" y="18473"/>
                  </a:lnTo>
                  <a:lnTo>
                    <a:pt x="2954780" y="17801"/>
                  </a:lnTo>
                  <a:lnTo>
                    <a:pt x="2744336" y="8098"/>
                  </a:lnTo>
                  <a:lnTo>
                    <a:pt x="2696703" y="6400"/>
                  </a:lnTo>
                  <a:lnTo>
                    <a:pt x="2651853" y="5543"/>
                  </a:lnTo>
                  <a:close/>
                </a:path>
              </a:pathLst>
            </a:custGeom>
            <a:solidFill>
              <a:srgbClr val="E9713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643074" y="2357212"/>
              <a:ext cx="3255645" cy="46990"/>
            </a:xfrm>
            <a:custGeom>
              <a:avLst/>
              <a:gdLst/>
              <a:ahLst/>
              <a:cxnLst/>
              <a:rect l="l" t="t" r="r" b="b"/>
              <a:pathLst>
                <a:path w="3255645" h="46989">
                  <a:moveTo>
                    <a:pt x="101" y="15668"/>
                  </a:moveTo>
                  <a:lnTo>
                    <a:pt x="59741" y="10646"/>
                  </a:lnTo>
                  <a:lnTo>
                    <a:pt x="118452" y="6624"/>
                  </a:lnTo>
                  <a:lnTo>
                    <a:pt x="176071" y="3576"/>
                  </a:lnTo>
                  <a:lnTo>
                    <a:pt x="232434" y="1475"/>
                  </a:lnTo>
                  <a:lnTo>
                    <a:pt x="287379" y="296"/>
                  </a:lnTo>
                  <a:lnTo>
                    <a:pt x="340743" y="14"/>
                  </a:lnTo>
                  <a:lnTo>
                    <a:pt x="392361" y="600"/>
                  </a:lnTo>
                  <a:lnTo>
                    <a:pt x="442071" y="2031"/>
                  </a:lnTo>
                  <a:lnTo>
                    <a:pt x="489710" y="4279"/>
                  </a:lnTo>
                  <a:lnTo>
                    <a:pt x="535115" y="7318"/>
                  </a:lnTo>
                  <a:lnTo>
                    <a:pt x="578122" y="11124"/>
                  </a:lnTo>
                  <a:lnTo>
                    <a:pt x="618569" y="15668"/>
                  </a:lnTo>
                  <a:lnTo>
                    <a:pt x="655465" y="19560"/>
                  </a:lnTo>
                  <a:lnTo>
                    <a:pt x="694043" y="22275"/>
                  </a:lnTo>
                  <a:lnTo>
                    <a:pt x="734441" y="23957"/>
                  </a:lnTo>
                  <a:lnTo>
                    <a:pt x="776802" y="24750"/>
                  </a:lnTo>
                  <a:lnTo>
                    <a:pt x="821266" y="24798"/>
                  </a:lnTo>
                  <a:lnTo>
                    <a:pt x="867974" y="24246"/>
                  </a:lnTo>
                  <a:lnTo>
                    <a:pt x="917067" y="23238"/>
                  </a:lnTo>
                  <a:lnTo>
                    <a:pt x="968685" y="21917"/>
                  </a:lnTo>
                  <a:lnTo>
                    <a:pt x="1022970" y="20427"/>
                  </a:lnTo>
                  <a:lnTo>
                    <a:pt x="1080061" y="18913"/>
                  </a:lnTo>
                  <a:lnTo>
                    <a:pt x="1140101" y="17520"/>
                  </a:lnTo>
                  <a:lnTo>
                    <a:pt x="1203230" y="16390"/>
                  </a:lnTo>
                  <a:lnTo>
                    <a:pt x="1269588" y="15668"/>
                  </a:lnTo>
                  <a:lnTo>
                    <a:pt x="1335461" y="15442"/>
                  </a:lnTo>
                  <a:lnTo>
                    <a:pt x="1397362" y="15635"/>
                  </a:lnTo>
                  <a:lnTo>
                    <a:pt x="1455769" y="16142"/>
                  </a:lnTo>
                  <a:lnTo>
                    <a:pt x="1511161" y="16860"/>
                  </a:lnTo>
                  <a:lnTo>
                    <a:pt x="1564019" y="17685"/>
                  </a:lnTo>
                  <a:lnTo>
                    <a:pt x="1614821" y="18512"/>
                  </a:lnTo>
                  <a:lnTo>
                    <a:pt x="1664047" y="19239"/>
                  </a:lnTo>
                  <a:lnTo>
                    <a:pt x="1712177" y="19761"/>
                  </a:lnTo>
                  <a:lnTo>
                    <a:pt x="1759690" y="19975"/>
                  </a:lnTo>
                  <a:lnTo>
                    <a:pt x="1807065" y="19776"/>
                  </a:lnTo>
                  <a:lnTo>
                    <a:pt x="1854781" y="19062"/>
                  </a:lnTo>
                  <a:lnTo>
                    <a:pt x="1903319" y="17727"/>
                  </a:lnTo>
                  <a:lnTo>
                    <a:pt x="1953158" y="15668"/>
                  </a:lnTo>
                  <a:lnTo>
                    <a:pt x="2004833" y="13806"/>
                  </a:lnTo>
                  <a:lnTo>
                    <a:pt x="2058269" y="12995"/>
                  </a:lnTo>
                  <a:lnTo>
                    <a:pt x="2113026" y="13033"/>
                  </a:lnTo>
                  <a:lnTo>
                    <a:pt x="2168666" y="13718"/>
                  </a:lnTo>
                  <a:lnTo>
                    <a:pt x="2224750" y="14848"/>
                  </a:lnTo>
                  <a:lnTo>
                    <a:pt x="2280838" y="16221"/>
                  </a:lnTo>
                  <a:lnTo>
                    <a:pt x="2336493" y="17635"/>
                  </a:lnTo>
                  <a:lnTo>
                    <a:pt x="2391275" y="18888"/>
                  </a:lnTo>
                  <a:lnTo>
                    <a:pt x="2444745" y="19778"/>
                  </a:lnTo>
                  <a:lnTo>
                    <a:pt x="2496464" y="20103"/>
                  </a:lnTo>
                  <a:lnTo>
                    <a:pt x="2545993" y="19661"/>
                  </a:lnTo>
                  <a:lnTo>
                    <a:pt x="2592894" y="18250"/>
                  </a:lnTo>
                  <a:lnTo>
                    <a:pt x="2636728" y="15668"/>
                  </a:lnTo>
                  <a:lnTo>
                    <a:pt x="2684715" y="12827"/>
                  </a:lnTo>
                  <a:lnTo>
                    <a:pt x="2736680" y="11176"/>
                  </a:lnTo>
                  <a:lnTo>
                    <a:pt x="2791621" y="10514"/>
                  </a:lnTo>
                  <a:lnTo>
                    <a:pt x="2848540" y="10638"/>
                  </a:lnTo>
                  <a:lnTo>
                    <a:pt x="2906438" y="11346"/>
                  </a:lnTo>
                  <a:lnTo>
                    <a:pt x="2964316" y="12436"/>
                  </a:lnTo>
                  <a:lnTo>
                    <a:pt x="3021174" y="13706"/>
                  </a:lnTo>
                  <a:lnTo>
                    <a:pt x="3076013" y="14953"/>
                  </a:lnTo>
                  <a:lnTo>
                    <a:pt x="3127834" y="15975"/>
                  </a:lnTo>
                  <a:lnTo>
                    <a:pt x="3175638" y="16569"/>
                  </a:lnTo>
                  <a:lnTo>
                    <a:pt x="3218425" y="16535"/>
                  </a:lnTo>
                  <a:lnTo>
                    <a:pt x="3255196" y="15668"/>
                  </a:lnTo>
                  <a:lnTo>
                    <a:pt x="3254488" y="23825"/>
                  </a:lnTo>
                  <a:lnTo>
                    <a:pt x="3254783" y="27793"/>
                  </a:lnTo>
                  <a:lnTo>
                    <a:pt x="3255196" y="33956"/>
                  </a:lnTo>
                  <a:lnTo>
                    <a:pt x="3216095" y="34710"/>
                  </a:lnTo>
                  <a:lnTo>
                    <a:pt x="3170879" y="34933"/>
                  </a:lnTo>
                  <a:lnTo>
                    <a:pt x="3120615" y="34730"/>
                  </a:lnTo>
                  <a:lnTo>
                    <a:pt x="3066366" y="34204"/>
                  </a:lnTo>
                  <a:lnTo>
                    <a:pt x="3009199" y="33459"/>
                  </a:lnTo>
                  <a:lnTo>
                    <a:pt x="2950177" y="32597"/>
                  </a:lnTo>
                  <a:lnTo>
                    <a:pt x="2890367" y="31724"/>
                  </a:lnTo>
                  <a:lnTo>
                    <a:pt x="2830833" y="30941"/>
                  </a:lnTo>
                  <a:lnTo>
                    <a:pt x="2772641" y="30353"/>
                  </a:lnTo>
                  <a:lnTo>
                    <a:pt x="2716855" y="30063"/>
                  </a:lnTo>
                  <a:lnTo>
                    <a:pt x="2664540" y="30175"/>
                  </a:lnTo>
                  <a:lnTo>
                    <a:pt x="2616762" y="30792"/>
                  </a:lnTo>
                  <a:lnTo>
                    <a:pt x="2574585" y="32018"/>
                  </a:lnTo>
                  <a:lnTo>
                    <a:pt x="2539075" y="33956"/>
                  </a:lnTo>
                  <a:lnTo>
                    <a:pt x="2505668" y="35577"/>
                  </a:lnTo>
                  <a:lnTo>
                    <a:pt x="2429627" y="35321"/>
                  </a:lnTo>
                  <a:lnTo>
                    <a:pt x="2387181" y="33943"/>
                  </a:lnTo>
                  <a:lnTo>
                    <a:pt x="2341910" y="32066"/>
                  </a:lnTo>
                  <a:lnTo>
                    <a:pt x="2293910" y="29940"/>
                  </a:lnTo>
                  <a:lnTo>
                    <a:pt x="2243274" y="27815"/>
                  </a:lnTo>
                  <a:lnTo>
                    <a:pt x="2190097" y="25940"/>
                  </a:lnTo>
                  <a:lnTo>
                    <a:pt x="2134474" y="24565"/>
                  </a:lnTo>
                  <a:lnTo>
                    <a:pt x="2076497" y="23942"/>
                  </a:lnTo>
                  <a:lnTo>
                    <a:pt x="2016263" y="24319"/>
                  </a:lnTo>
                  <a:lnTo>
                    <a:pt x="1953864" y="25947"/>
                  </a:lnTo>
                  <a:lnTo>
                    <a:pt x="1889397" y="29076"/>
                  </a:lnTo>
                  <a:lnTo>
                    <a:pt x="1822954" y="33956"/>
                  </a:lnTo>
                  <a:lnTo>
                    <a:pt x="1754971" y="39348"/>
                  </a:lnTo>
                  <a:lnTo>
                    <a:pt x="1695233" y="43086"/>
                  </a:lnTo>
                  <a:lnTo>
                    <a:pt x="1642305" y="45376"/>
                  </a:lnTo>
                  <a:lnTo>
                    <a:pt x="1594752" y="46423"/>
                  </a:lnTo>
                  <a:lnTo>
                    <a:pt x="1551140" y="46435"/>
                  </a:lnTo>
                  <a:lnTo>
                    <a:pt x="1510034" y="45616"/>
                  </a:lnTo>
                  <a:lnTo>
                    <a:pt x="1469999" y="44174"/>
                  </a:lnTo>
                  <a:lnTo>
                    <a:pt x="1429600" y="42314"/>
                  </a:lnTo>
                  <a:lnTo>
                    <a:pt x="1387403" y="40242"/>
                  </a:lnTo>
                  <a:lnTo>
                    <a:pt x="1341973" y="38164"/>
                  </a:lnTo>
                  <a:lnTo>
                    <a:pt x="1291874" y="36286"/>
                  </a:lnTo>
                  <a:lnTo>
                    <a:pt x="1235673" y="34815"/>
                  </a:lnTo>
                  <a:lnTo>
                    <a:pt x="1171935" y="33956"/>
                  </a:lnTo>
                  <a:lnTo>
                    <a:pt x="1133368" y="33811"/>
                  </a:lnTo>
                  <a:lnTo>
                    <a:pt x="1094447" y="33901"/>
                  </a:lnTo>
                  <a:lnTo>
                    <a:pt x="1055061" y="34195"/>
                  </a:lnTo>
                  <a:lnTo>
                    <a:pt x="1015100" y="34660"/>
                  </a:lnTo>
                  <a:lnTo>
                    <a:pt x="974454" y="35266"/>
                  </a:lnTo>
                  <a:lnTo>
                    <a:pt x="933014" y="35980"/>
                  </a:lnTo>
                  <a:lnTo>
                    <a:pt x="890668" y="36771"/>
                  </a:lnTo>
                  <a:lnTo>
                    <a:pt x="847306" y="37607"/>
                  </a:lnTo>
                  <a:lnTo>
                    <a:pt x="802819" y="38456"/>
                  </a:lnTo>
                  <a:lnTo>
                    <a:pt x="757096" y="39286"/>
                  </a:lnTo>
                  <a:lnTo>
                    <a:pt x="710027" y="40067"/>
                  </a:lnTo>
                  <a:lnTo>
                    <a:pt x="661502" y="40765"/>
                  </a:lnTo>
                  <a:lnTo>
                    <a:pt x="611410" y="41349"/>
                  </a:lnTo>
                  <a:lnTo>
                    <a:pt x="559642" y="41788"/>
                  </a:lnTo>
                  <a:lnTo>
                    <a:pt x="506087" y="42050"/>
                  </a:lnTo>
                  <a:lnTo>
                    <a:pt x="450635" y="42103"/>
                  </a:lnTo>
                  <a:lnTo>
                    <a:pt x="393175" y="41915"/>
                  </a:lnTo>
                  <a:lnTo>
                    <a:pt x="333599" y="41455"/>
                  </a:lnTo>
                  <a:lnTo>
                    <a:pt x="271795" y="40690"/>
                  </a:lnTo>
                  <a:lnTo>
                    <a:pt x="207654" y="39590"/>
                  </a:lnTo>
                  <a:lnTo>
                    <a:pt x="141064" y="38122"/>
                  </a:lnTo>
                  <a:lnTo>
                    <a:pt x="71917" y="36255"/>
                  </a:lnTo>
                  <a:lnTo>
                    <a:pt x="101" y="33956"/>
                  </a:lnTo>
                  <a:lnTo>
                    <a:pt x="55" y="28151"/>
                  </a:lnTo>
                  <a:lnTo>
                    <a:pt x="-101" y="22159"/>
                  </a:lnTo>
                  <a:lnTo>
                    <a:pt x="101" y="15668"/>
                  </a:lnTo>
                  <a:close/>
                </a:path>
              </a:pathLst>
            </a:custGeom>
            <a:ln w="38099">
              <a:solidFill>
                <a:srgbClr val="E9713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 name="object 6"/>
          <p:cNvSpPr txBox="1"/>
          <p:nvPr/>
        </p:nvSpPr>
        <p:spPr>
          <a:xfrm>
            <a:off x="663955" y="2681223"/>
            <a:ext cx="4702810" cy="2395220"/>
          </a:xfrm>
          <a:prstGeom prst="rect">
            <a:avLst/>
          </a:prstGeom>
        </p:spPr>
        <p:txBody>
          <a:bodyPr vert="horz" wrap="square" lIns="0" tIns="57150" rIns="0" bIns="0" rtlCol="0">
            <a:spAutoFit/>
          </a:bodyPr>
          <a:lstStyle/>
          <a:p>
            <a:pPr marL="241300" marR="5080" lvl="0" indent="-228600" defTabSz="914400" eaLnBrk="1" fontAlgn="auto" latinLnBrk="0" hangingPunct="1">
              <a:lnSpc>
                <a:spcPts val="3060"/>
              </a:lnSpc>
              <a:spcBef>
                <a:spcPts val="450"/>
              </a:spcBef>
              <a:spcAft>
                <a:spcPts val="0"/>
              </a:spcAft>
              <a:buClrTx/>
              <a:buSzTx/>
              <a:buFont typeface="Arial"/>
              <a:buChar char="•"/>
              <a:tabLst>
                <a:tab pos="241300" algn="l"/>
              </a:tabLst>
              <a:defRPr/>
            </a:pPr>
            <a:r>
              <a:rPr kumimoji="0" sz="2800" b="1" i="0" u="none" strike="noStrike" kern="0" cap="none" spc="0" normalizeH="0" baseline="0" noProof="0" dirty="0">
                <a:ln>
                  <a:noFill/>
                </a:ln>
                <a:solidFill>
                  <a:sysClr val="windowText" lastClr="000000"/>
                </a:solidFill>
                <a:effectLst/>
                <a:uLnTx/>
                <a:uFillTx/>
                <a:latin typeface="Times New Roman"/>
                <a:cs typeface="Times New Roman"/>
              </a:rPr>
              <a:t>AI</a:t>
            </a:r>
            <a:r>
              <a:rPr kumimoji="0" sz="2800" b="1" i="0" u="none" strike="noStrike" kern="0" cap="none" spc="-50"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0" normalizeH="0" baseline="0" noProof="0" dirty="0">
                <a:ln>
                  <a:noFill/>
                </a:ln>
                <a:solidFill>
                  <a:sysClr val="windowText" lastClr="000000"/>
                </a:solidFill>
                <a:effectLst/>
                <a:uLnTx/>
                <a:uFillTx/>
                <a:latin typeface="Times New Roman"/>
                <a:cs typeface="Times New Roman"/>
              </a:rPr>
              <a:t>may</a:t>
            </a:r>
            <a:r>
              <a:rPr kumimoji="0" sz="2800" b="1" i="0" u="none" strike="noStrike" kern="0" cap="none" spc="-45"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0" normalizeH="0" baseline="0" noProof="0" dirty="0">
                <a:ln>
                  <a:noFill/>
                </a:ln>
                <a:solidFill>
                  <a:sysClr val="windowText" lastClr="000000"/>
                </a:solidFill>
                <a:effectLst/>
                <a:uLnTx/>
                <a:uFillTx/>
                <a:latin typeface="Times New Roman"/>
                <a:cs typeface="Times New Roman"/>
              </a:rPr>
              <a:t>affect</a:t>
            </a:r>
            <a:r>
              <a:rPr kumimoji="0" sz="2800" b="1" i="0" u="none" strike="noStrike" kern="0" cap="none" spc="-45"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10" normalizeH="0" baseline="0" noProof="0" dirty="0">
                <a:ln>
                  <a:noFill/>
                </a:ln>
                <a:solidFill>
                  <a:sysClr val="windowText" lastClr="000000"/>
                </a:solidFill>
                <a:effectLst/>
                <a:uLnTx/>
                <a:uFillTx/>
                <a:latin typeface="Times New Roman"/>
                <a:cs typeface="Times New Roman"/>
              </a:rPr>
              <a:t>medical</a:t>
            </a:r>
            <a:r>
              <a:rPr kumimoji="0" sz="2800" b="1" i="0" u="none" strike="noStrike" kern="0" cap="none" spc="700"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0" normalizeH="0" baseline="0" noProof="0" dirty="0">
                <a:ln>
                  <a:noFill/>
                </a:ln>
                <a:solidFill>
                  <a:sysClr val="windowText" lastClr="000000"/>
                </a:solidFill>
                <a:effectLst/>
                <a:uLnTx/>
                <a:uFillTx/>
                <a:latin typeface="Times New Roman"/>
                <a:cs typeface="Times New Roman"/>
              </a:rPr>
              <a:t>science</a:t>
            </a:r>
            <a:r>
              <a:rPr kumimoji="0" sz="2800" b="1" i="0" u="none" strike="noStrike" kern="0" cap="none" spc="-40"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0" normalizeH="0" baseline="0" noProof="0" dirty="0">
                <a:ln>
                  <a:noFill/>
                </a:ln>
                <a:solidFill>
                  <a:sysClr val="windowText" lastClr="000000"/>
                </a:solidFill>
                <a:effectLst/>
                <a:uLnTx/>
                <a:uFillTx/>
                <a:latin typeface="Times New Roman"/>
                <a:cs typeface="Times New Roman"/>
              </a:rPr>
              <a:t>since</a:t>
            </a:r>
            <a:r>
              <a:rPr kumimoji="0" sz="2800" b="1" i="0" u="none" strike="noStrike" kern="0" cap="none" spc="-20" normalizeH="0" baseline="0" noProof="0" dirty="0">
                <a:ln>
                  <a:noFill/>
                </a:ln>
                <a:solidFill>
                  <a:sysClr val="windowText" lastClr="000000"/>
                </a:solidFill>
                <a:effectLst/>
                <a:uLnTx/>
                <a:uFillTx/>
                <a:latin typeface="Times New Roman"/>
                <a:cs typeface="Times New Roman"/>
              </a:rPr>
              <a:t> most</a:t>
            </a:r>
            <a:r>
              <a:rPr kumimoji="0" sz="2800" b="1" i="0" u="none" strike="noStrike" kern="0" cap="none" spc="-155"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25" normalizeH="0" baseline="0" noProof="0" dirty="0">
                <a:ln>
                  <a:noFill/>
                </a:ln>
                <a:solidFill>
                  <a:sysClr val="windowText" lastClr="000000"/>
                </a:solidFill>
                <a:effectLst/>
                <a:uLnTx/>
                <a:uFillTx/>
                <a:latin typeface="Times New Roman"/>
                <a:cs typeface="Times New Roman"/>
              </a:rPr>
              <a:t>AI </a:t>
            </a:r>
            <a:r>
              <a:rPr kumimoji="0" sz="2800" b="1" i="0" u="none" strike="noStrike" kern="0" cap="none" spc="0" normalizeH="0" baseline="0" noProof="0" dirty="0">
                <a:ln>
                  <a:noFill/>
                </a:ln>
                <a:solidFill>
                  <a:sysClr val="windowText" lastClr="000000"/>
                </a:solidFill>
                <a:effectLst/>
                <a:uLnTx/>
                <a:uFillTx/>
                <a:latin typeface="Times New Roman"/>
                <a:cs typeface="Times New Roman"/>
              </a:rPr>
              <a:t>methods</a:t>
            </a:r>
            <a:r>
              <a:rPr kumimoji="0" sz="2800" b="1" i="0" u="none" strike="noStrike" kern="0" cap="none" spc="-70"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0" normalizeH="0" baseline="0" noProof="0" dirty="0">
                <a:ln>
                  <a:noFill/>
                </a:ln>
                <a:solidFill>
                  <a:sysClr val="windowText" lastClr="000000"/>
                </a:solidFill>
                <a:effectLst/>
                <a:uLnTx/>
                <a:uFillTx/>
                <a:latin typeface="Times New Roman"/>
                <a:cs typeface="Times New Roman"/>
              </a:rPr>
              <a:t>are</a:t>
            </a:r>
            <a:r>
              <a:rPr kumimoji="0" sz="2800" b="1" i="0" u="none" strike="noStrike" kern="0" cap="none" spc="-70"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0" normalizeH="0" baseline="0" noProof="0" dirty="0">
                <a:ln>
                  <a:noFill/>
                </a:ln>
                <a:solidFill>
                  <a:sysClr val="windowText" lastClr="000000"/>
                </a:solidFill>
                <a:effectLst/>
                <a:uLnTx/>
                <a:uFillTx/>
                <a:latin typeface="Times New Roman"/>
                <a:cs typeface="Times New Roman"/>
              </a:rPr>
              <a:t>designed</a:t>
            </a:r>
            <a:r>
              <a:rPr kumimoji="0" sz="2800" b="1" i="0" u="none" strike="noStrike" kern="0" cap="none" spc="-70"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10" normalizeH="0" baseline="0" noProof="0" dirty="0">
                <a:ln>
                  <a:noFill/>
                </a:ln>
                <a:solidFill>
                  <a:sysClr val="windowText" lastClr="000000"/>
                </a:solidFill>
                <a:effectLst/>
                <a:uLnTx/>
                <a:uFillTx/>
                <a:latin typeface="Times New Roman"/>
                <a:cs typeface="Times New Roman"/>
              </a:rPr>
              <a:t>outside </a:t>
            </a:r>
            <a:r>
              <a:rPr kumimoji="0" sz="2800" b="1" i="0" u="none" strike="noStrike" kern="0" cap="none" spc="0" normalizeH="0" baseline="0" noProof="0" dirty="0">
                <a:ln>
                  <a:noFill/>
                </a:ln>
                <a:solidFill>
                  <a:sysClr val="windowText" lastClr="000000"/>
                </a:solidFill>
                <a:effectLst/>
                <a:uLnTx/>
                <a:uFillTx/>
                <a:latin typeface="Times New Roman"/>
                <a:cs typeface="Times New Roman"/>
              </a:rPr>
              <a:t>of</a:t>
            </a:r>
            <a:r>
              <a:rPr kumimoji="0" sz="2800" b="1" i="0" u="none" strike="noStrike" kern="0" cap="none" spc="-40"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0" normalizeH="0" baseline="0" noProof="0" dirty="0">
                <a:ln>
                  <a:noFill/>
                </a:ln>
                <a:solidFill>
                  <a:sysClr val="windowText" lastClr="000000"/>
                </a:solidFill>
                <a:effectLst/>
                <a:uLnTx/>
                <a:uFillTx/>
                <a:latin typeface="Times New Roman"/>
                <a:cs typeface="Times New Roman"/>
              </a:rPr>
              <a:t>medicine</a:t>
            </a:r>
            <a:r>
              <a:rPr kumimoji="0" sz="2800" b="1" i="0" u="none" strike="noStrike" kern="0" cap="none" spc="-40"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0" normalizeH="0" baseline="0" noProof="0" dirty="0">
                <a:ln>
                  <a:noFill/>
                </a:ln>
                <a:solidFill>
                  <a:sysClr val="windowText" lastClr="000000"/>
                </a:solidFill>
                <a:effectLst/>
                <a:uLnTx/>
                <a:uFillTx/>
                <a:latin typeface="Times New Roman"/>
                <a:cs typeface="Times New Roman"/>
              </a:rPr>
              <a:t>and</a:t>
            </a:r>
            <a:r>
              <a:rPr kumimoji="0" sz="2800" b="1" i="0" u="none" strike="noStrike" kern="0" cap="none" spc="-35"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0" normalizeH="0" baseline="0" noProof="0" dirty="0">
                <a:ln>
                  <a:noFill/>
                </a:ln>
                <a:solidFill>
                  <a:sysClr val="windowText" lastClr="000000"/>
                </a:solidFill>
                <a:effectLst/>
                <a:uLnTx/>
                <a:uFillTx/>
                <a:latin typeface="Times New Roman"/>
                <a:cs typeface="Times New Roman"/>
              </a:rPr>
              <a:t>have</a:t>
            </a:r>
            <a:r>
              <a:rPr kumimoji="0" sz="2800" b="1" i="0" u="none" strike="noStrike" kern="0" cap="none" spc="-40"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10" normalizeH="0" baseline="0" noProof="0" dirty="0">
                <a:ln>
                  <a:noFill/>
                </a:ln>
                <a:solidFill>
                  <a:sysClr val="windowText" lastClr="000000"/>
                </a:solidFill>
                <a:effectLst/>
                <a:uLnTx/>
                <a:uFillTx/>
                <a:latin typeface="Times New Roman"/>
                <a:cs typeface="Times New Roman"/>
              </a:rPr>
              <a:t>evolved </a:t>
            </a:r>
            <a:r>
              <a:rPr kumimoji="0" sz="2800" b="1" i="0" u="none" strike="noStrike" kern="0" cap="none" spc="0" normalizeH="0" baseline="0" noProof="0" dirty="0">
                <a:ln>
                  <a:noFill/>
                </a:ln>
                <a:solidFill>
                  <a:sysClr val="windowText" lastClr="000000"/>
                </a:solidFill>
                <a:effectLst/>
                <a:uLnTx/>
                <a:uFillTx/>
                <a:latin typeface="Times New Roman"/>
                <a:cs typeface="Times New Roman"/>
              </a:rPr>
              <a:t>to</a:t>
            </a:r>
            <a:r>
              <a:rPr kumimoji="0" sz="2800" b="1" i="0" u="none" strike="noStrike" kern="0" cap="none" spc="-75"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0" normalizeH="0" baseline="0" noProof="0" dirty="0">
                <a:ln>
                  <a:noFill/>
                </a:ln>
                <a:solidFill>
                  <a:sysClr val="windowText" lastClr="000000"/>
                </a:solidFill>
                <a:effectLst/>
                <a:uLnTx/>
                <a:uFillTx/>
                <a:latin typeface="Times New Roman"/>
                <a:cs typeface="Times New Roman"/>
              </a:rPr>
              <a:t>improve</a:t>
            </a:r>
            <a:r>
              <a:rPr kumimoji="0" sz="2800" b="1" i="0" u="none" strike="noStrike" kern="0" cap="none" spc="-80"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0" normalizeH="0" baseline="0" noProof="0" dirty="0">
                <a:ln>
                  <a:noFill/>
                </a:ln>
                <a:solidFill>
                  <a:sysClr val="windowText" lastClr="000000"/>
                </a:solidFill>
                <a:effectLst/>
                <a:uLnTx/>
                <a:uFillTx/>
                <a:latin typeface="Times New Roman"/>
                <a:cs typeface="Times New Roman"/>
              </a:rPr>
              <a:t>performance</a:t>
            </a:r>
            <a:r>
              <a:rPr kumimoji="0" sz="2800" b="1" i="0" u="none" strike="noStrike" kern="0" cap="none" spc="-80"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25" normalizeH="0" baseline="0" noProof="0" dirty="0">
                <a:ln>
                  <a:noFill/>
                </a:ln>
                <a:solidFill>
                  <a:sysClr val="windowText" lastClr="000000"/>
                </a:solidFill>
                <a:effectLst/>
                <a:uLnTx/>
                <a:uFillTx/>
                <a:latin typeface="Times New Roman"/>
                <a:cs typeface="Times New Roman"/>
              </a:rPr>
              <a:t>in </a:t>
            </a:r>
            <a:r>
              <a:rPr kumimoji="0" sz="2800" b="1" i="0" u="none" strike="noStrike" kern="0" cap="none" spc="-20" normalizeH="0" baseline="0" noProof="0" dirty="0">
                <a:ln>
                  <a:noFill/>
                </a:ln>
                <a:solidFill>
                  <a:sysClr val="windowText" lastClr="000000"/>
                </a:solidFill>
                <a:effectLst/>
                <a:uLnTx/>
                <a:uFillTx/>
                <a:latin typeface="Times New Roman"/>
                <a:cs typeface="Times New Roman"/>
              </a:rPr>
              <a:t>non-</a:t>
            </a:r>
            <a:r>
              <a:rPr kumimoji="0" sz="2800" b="1" i="0" u="none" strike="noStrike" kern="0" cap="none" spc="0" normalizeH="0" baseline="0" noProof="0" dirty="0">
                <a:ln>
                  <a:noFill/>
                </a:ln>
                <a:solidFill>
                  <a:sysClr val="windowText" lastClr="000000"/>
                </a:solidFill>
                <a:effectLst/>
                <a:uLnTx/>
                <a:uFillTx/>
                <a:latin typeface="Times New Roman"/>
                <a:cs typeface="Times New Roman"/>
              </a:rPr>
              <a:t>medical</a:t>
            </a:r>
            <a:r>
              <a:rPr kumimoji="0" sz="2800" b="1" i="0" u="none" strike="noStrike" kern="0" cap="none" spc="-55"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10" normalizeH="0" baseline="0" noProof="0" dirty="0">
                <a:ln>
                  <a:noFill/>
                </a:ln>
                <a:solidFill>
                  <a:sysClr val="windowText" lastClr="000000"/>
                </a:solidFill>
                <a:effectLst/>
                <a:uLnTx/>
                <a:uFillTx/>
                <a:latin typeface="Times New Roman"/>
                <a:cs typeface="Times New Roman"/>
              </a:rPr>
              <a:t>domains</a:t>
            </a:r>
            <a:endParaRPr kumimoji="0" sz="2800" b="0" i="0" u="none" strike="noStrike" kern="0" cap="none" spc="0" normalizeH="0" baseline="0" noProof="0">
              <a:ln>
                <a:noFill/>
              </a:ln>
              <a:solidFill>
                <a:sysClr val="windowText" lastClr="000000"/>
              </a:solidFill>
              <a:effectLst/>
              <a:uLnTx/>
              <a:uFillTx/>
              <a:latin typeface="Times New Roman"/>
              <a:cs typeface="Times New Roman"/>
            </a:endParaRPr>
          </a:p>
        </p:txBody>
      </p:sp>
      <p:pic>
        <p:nvPicPr>
          <p:cNvPr id="7" name="object 7"/>
          <p:cNvPicPr/>
          <p:nvPr/>
        </p:nvPicPr>
        <p:blipFill>
          <a:blip r:embed="rId2" cstate="print"/>
          <a:stretch>
            <a:fillRect/>
          </a:stretch>
        </p:blipFill>
        <p:spPr>
          <a:xfrm>
            <a:off x="6318503" y="640080"/>
            <a:ext cx="5020056" cy="5577840"/>
          </a:xfrm>
          <a:prstGeom prst="rect">
            <a:avLst/>
          </a:prstGeom>
        </p:spPr>
      </p:pic>
      <p:sp>
        <p:nvSpPr>
          <p:cNvPr id="8" name="object 8"/>
          <p:cNvSpPr txBox="1"/>
          <p:nvPr/>
        </p:nvSpPr>
        <p:spPr>
          <a:xfrm>
            <a:off x="6680005" y="6380265"/>
            <a:ext cx="4284980"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Times New Roman"/>
                <a:cs typeface="Times New Roman"/>
              </a:rPr>
              <a:t>Hunter</a:t>
            </a:r>
            <a:r>
              <a:rPr kumimoji="0" sz="1400" b="1" i="0" u="none" strike="noStrike" kern="0" cap="none" spc="-3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DJ</a:t>
            </a:r>
            <a:r>
              <a:rPr kumimoji="0" sz="14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&amp; Holmes</a:t>
            </a:r>
            <a:r>
              <a:rPr kumimoji="0" sz="14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C. N</a:t>
            </a:r>
            <a:r>
              <a:rPr kumimoji="0" sz="14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Engl</a:t>
            </a:r>
            <a:r>
              <a:rPr kumimoji="0" sz="14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J Med</a:t>
            </a:r>
            <a:r>
              <a:rPr kumimoji="0" sz="14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2023;389:1211-</a:t>
            </a:r>
            <a:r>
              <a:rPr kumimoji="0" sz="1400" b="1" i="0" u="none" strike="noStrike" kern="0" cap="none" spc="-25" normalizeH="0" baseline="0" noProof="0" dirty="0">
                <a:ln>
                  <a:noFill/>
                </a:ln>
                <a:solidFill>
                  <a:sysClr val="windowText" lastClr="000000"/>
                </a:solidFill>
                <a:effectLst/>
                <a:uLnTx/>
                <a:uFillTx/>
                <a:latin typeface="Times New Roman"/>
                <a:cs typeface="Times New Roman"/>
              </a:rPr>
              <a:t>9.</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
            <a:ext cx="12192000" cy="6858000"/>
            <a:chOff x="0" y="10"/>
            <a:chExt cx="12192000" cy="6858000"/>
          </a:xfrm>
        </p:grpSpPr>
        <p:pic>
          <p:nvPicPr>
            <p:cNvPr id="3" name="object 3"/>
            <p:cNvPicPr/>
            <p:nvPr/>
          </p:nvPicPr>
          <p:blipFill>
            <a:blip r:embed="rId2" cstate="print"/>
            <a:stretch>
              <a:fillRect/>
            </a:stretch>
          </p:blipFill>
          <p:spPr>
            <a:xfrm>
              <a:off x="0" y="10"/>
              <a:ext cx="12188952" cy="6857989"/>
            </a:xfrm>
            <a:prstGeom prst="rect">
              <a:avLst/>
            </a:prstGeom>
          </p:spPr>
        </p:pic>
        <p:pic>
          <p:nvPicPr>
            <p:cNvPr id="4" name="object 4"/>
            <p:cNvPicPr/>
            <p:nvPr/>
          </p:nvPicPr>
          <p:blipFill>
            <a:blip r:embed="rId3" cstate="print"/>
            <a:stretch>
              <a:fillRect/>
            </a:stretch>
          </p:blipFill>
          <p:spPr>
            <a:xfrm>
              <a:off x="0" y="2207601"/>
              <a:ext cx="12191998" cy="3162146"/>
            </a:xfrm>
            <a:prstGeom prst="rect">
              <a:avLst/>
            </a:prstGeom>
          </p:spPr>
        </p:pic>
        <p:pic>
          <p:nvPicPr>
            <p:cNvPr id="5" name="object 5"/>
            <p:cNvPicPr/>
            <p:nvPr/>
          </p:nvPicPr>
          <p:blipFill>
            <a:blip r:embed="rId4" cstate="print"/>
            <a:stretch>
              <a:fillRect/>
            </a:stretch>
          </p:blipFill>
          <p:spPr>
            <a:xfrm>
              <a:off x="698500" y="3225800"/>
              <a:ext cx="10833100" cy="596900"/>
            </a:xfrm>
            <a:prstGeom prst="rect">
              <a:avLst/>
            </a:prstGeom>
          </p:spPr>
        </p:pic>
      </p:grpSp>
      <p:sp>
        <p:nvSpPr>
          <p:cNvPr id="6" name="object 6"/>
          <p:cNvSpPr txBox="1">
            <a:spLocks noGrp="1"/>
          </p:cNvSpPr>
          <p:nvPr>
            <p:ph type="title"/>
          </p:nvPr>
        </p:nvSpPr>
        <p:spPr>
          <a:xfrm>
            <a:off x="715615" y="3051492"/>
            <a:ext cx="10761345" cy="817880"/>
          </a:xfrm>
          <a:prstGeom prst="rect">
            <a:avLst/>
          </a:prstGeom>
        </p:spPr>
        <p:txBody>
          <a:bodyPr vert="horz" wrap="square" lIns="0" tIns="12700" rIns="0" bIns="0" rtlCol="0">
            <a:spAutoFit/>
          </a:bodyPr>
          <a:lstStyle/>
          <a:p>
            <a:pPr marL="12700">
              <a:lnSpc>
                <a:spcPct val="100000"/>
              </a:lnSpc>
              <a:spcBef>
                <a:spcPts val="100"/>
              </a:spcBef>
              <a:tabLst>
                <a:tab pos="1424305" algn="l"/>
                <a:tab pos="5092700" algn="l"/>
              </a:tabLst>
            </a:pPr>
            <a:r>
              <a:rPr spc="-20" dirty="0">
                <a:solidFill>
                  <a:srgbClr val="FFFFFF"/>
                </a:solidFill>
              </a:rPr>
              <a:t>Part</a:t>
            </a:r>
            <a:r>
              <a:rPr dirty="0">
                <a:solidFill>
                  <a:srgbClr val="FFFFFF"/>
                </a:solidFill>
              </a:rPr>
              <a:t>	the</a:t>
            </a:r>
            <a:r>
              <a:rPr spc="-80" dirty="0">
                <a:solidFill>
                  <a:srgbClr val="FFFFFF"/>
                </a:solidFill>
              </a:rPr>
              <a:t> </a:t>
            </a:r>
            <a:r>
              <a:rPr spc="-10" dirty="0">
                <a:solidFill>
                  <a:srgbClr val="FFFFFF"/>
                </a:solidFill>
              </a:rPr>
              <a:t>Seventh:</a:t>
            </a:r>
            <a:r>
              <a:rPr dirty="0">
                <a:solidFill>
                  <a:srgbClr val="FFFFFF"/>
                </a:solidFill>
              </a:rPr>
              <a:t>	Molecular</a:t>
            </a:r>
            <a:r>
              <a:rPr spc="-320" dirty="0">
                <a:solidFill>
                  <a:srgbClr val="FFFFFF"/>
                </a:solidFill>
              </a:rPr>
              <a:t> </a:t>
            </a:r>
            <a:r>
              <a:rPr spc="-10" dirty="0">
                <a:solidFill>
                  <a:srgbClr val="FFFFFF"/>
                </a:solidFill>
              </a:rPr>
              <a:t>Medicine</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712568" rIns="0" bIns="0" rtlCol="0">
            <a:spAutoFit/>
          </a:bodyPr>
          <a:lstStyle/>
          <a:p>
            <a:pPr marL="12700">
              <a:lnSpc>
                <a:spcPct val="100000"/>
              </a:lnSpc>
              <a:spcBef>
                <a:spcPts val="100"/>
              </a:spcBef>
            </a:pPr>
            <a:r>
              <a:rPr sz="3800" dirty="0"/>
              <a:t>AI</a:t>
            </a:r>
            <a:r>
              <a:rPr sz="3800" spc="-60" dirty="0"/>
              <a:t> </a:t>
            </a:r>
            <a:r>
              <a:rPr sz="3800" dirty="0"/>
              <a:t>in</a:t>
            </a:r>
            <a:r>
              <a:rPr sz="3800" spc="-55" dirty="0"/>
              <a:t> </a:t>
            </a:r>
            <a:r>
              <a:rPr sz="3800" dirty="0"/>
              <a:t>Molecular</a:t>
            </a:r>
            <a:r>
              <a:rPr sz="3800" spc="-120" dirty="0"/>
              <a:t> </a:t>
            </a:r>
            <a:r>
              <a:rPr sz="3800" spc="-10" dirty="0"/>
              <a:t>Medicine</a:t>
            </a:r>
            <a:endParaRPr sz="3800"/>
          </a:p>
        </p:txBody>
      </p:sp>
      <p:sp>
        <p:nvSpPr>
          <p:cNvPr id="3" name="object 3"/>
          <p:cNvSpPr/>
          <p:nvPr/>
        </p:nvSpPr>
        <p:spPr>
          <a:xfrm>
            <a:off x="0" y="1083483"/>
            <a:ext cx="87630" cy="673735"/>
          </a:xfrm>
          <a:custGeom>
            <a:avLst/>
            <a:gdLst/>
            <a:ahLst/>
            <a:cxnLst/>
            <a:rect l="l" t="t" r="r" b="b"/>
            <a:pathLst>
              <a:path w="87630" h="673735">
                <a:moveTo>
                  <a:pt x="87362" y="0"/>
                </a:moveTo>
                <a:lnTo>
                  <a:pt x="0" y="0"/>
                </a:lnTo>
                <a:lnTo>
                  <a:pt x="0" y="673460"/>
                </a:lnTo>
                <a:lnTo>
                  <a:pt x="87362" y="673460"/>
                </a:lnTo>
                <a:lnTo>
                  <a:pt x="87362" y="0"/>
                </a:lnTo>
                <a:close/>
              </a:path>
            </a:pathLst>
          </a:custGeom>
          <a:solidFill>
            <a:srgbClr val="0F9E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159341" y="1083483"/>
            <a:ext cx="196215" cy="673735"/>
          </a:xfrm>
          <a:custGeom>
            <a:avLst/>
            <a:gdLst/>
            <a:ahLst/>
            <a:cxnLst/>
            <a:rect l="l" t="t" r="r" b="b"/>
            <a:pathLst>
              <a:path w="196215" h="673735">
                <a:moveTo>
                  <a:pt x="195854" y="0"/>
                </a:moveTo>
                <a:lnTo>
                  <a:pt x="0" y="0"/>
                </a:lnTo>
                <a:lnTo>
                  <a:pt x="0" y="673460"/>
                </a:lnTo>
                <a:lnTo>
                  <a:pt x="195854" y="673460"/>
                </a:lnTo>
                <a:lnTo>
                  <a:pt x="195854" y="0"/>
                </a:lnTo>
                <a:close/>
              </a:path>
            </a:pathLst>
          </a:custGeom>
          <a:solidFill>
            <a:srgbClr val="0F9E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665084" y="2090568"/>
            <a:ext cx="4297680" cy="27940"/>
          </a:xfrm>
          <a:custGeom>
            <a:avLst/>
            <a:gdLst/>
            <a:ahLst/>
            <a:cxnLst/>
            <a:rect l="l" t="t" r="r" b="b"/>
            <a:pathLst>
              <a:path w="4297680" h="27939">
                <a:moveTo>
                  <a:pt x="4297680" y="0"/>
                </a:moveTo>
                <a:lnTo>
                  <a:pt x="0" y="0"/>
                </a:lnTo>
                <a:lnTo>
                  <a:pt x="0" y="27432"/>
                </a:lnTo>
                <a:lnTo>
                  <a:pt x="4297680" y="27432"/>
                </a:lnTo>
                <a:lnTo>
                  <a:pt x="4297680" y="0"/>
                </a:lnTo>
                <a:close/>
              </a:path>
            </a:pathLst>
          </a:custGeom>
          <a:solidFill>
            <a:srgbClr val="0F9E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txBox="1"/>
          <p:nvPr/>
        </p:nvSpPr>
        <p:spPr>
          <a:xfrm>
            <a:off x="623738" y="2960424"/>
            <a:ext cx="2736850" cy="2603500"/>
          </a:xfrm>
          <a:prstGeom prst="rect">
            <a:avLst/>
          </a:prstGeom>
        </p:spPr>
        <p:txBody>
          <a:bodyPr vert="horz" wrap="square" lIns="0" tIns="101600" rIns="0" bIns="0" rtlCol="0">
            <a:spAutoFit/>
          </a:bodyPr>
          <a:lstStyle/>
          <a:p>
            <a:pPr marL="240665" marR="0" lvl="0" indent="-227965" defTabSz="914400" eaLnBrk="1" fontAlgn="auto" latinLnBrk="0" hangingPunct="1">
              <a:lnSpc>
                <a:spcPct val="100000"/>
              </a:lnSpc>
              <a:spcBef>
                <a:spcPts val="800"/>
              </a:spcBef>
              <a:spcAft>
                <a:spcPts val="0"/>
              </a:spcAft>
              <a:buClrTx/>
              <a:buSzTx/>
              <a:buFont typeface="Arial"/>
              <a:buChar char="•"/>
              <a:tabLst>
                <a:tab pos="240665" algn="l"/>
              </a:tabLst>
              <a:defRPr/>
            </a:pPr>
            <a:r>
              <a:rPr kumimoji="0" sz="2800" b="1" i="0" u="none" strike="noStrike" kern="0" cap="none" spc="-10" normalizeH="0" baseline="0" noProof="0" dirty="0">
                <a:ln>
                  <a:noFill/>
                </a:ln>
                <a:solidFill>
                  <a:sysClr val="windowText" lastClr="000000"/>
                </a:solidFill>
                <a:effectLst/>
                <a:uLnTx/>
                <a:uFillTx/>
                <a:latin typeface="Times New Roman"/>
                <a:cs typeface="Times New Roman"/>
              </a:rPr>
              <a:t>Genomics</a:t>
            </a:r>
            <a:endParaRPr kumimoji="0" sz="2800" b="0" i="0" u="none" strike="noStrike" kern="0" cap="none" spc="0" normalizeH="0" baseline="0" noProof="0">
              <a:ln>
                <a:noFill/>
              </a:ln>
              <a:solidFill>
                <a:sysClr val="windowText" lastClr="000000"/>
              </a:solidFill>
              <a:effectLst/>
              <a:uLnTx/>
              <a:uFillTx/>
              <a:latin typeface="Times New Roman"/>
              <a:cs typeface="Times New Roman"/>
            </a:endParaRPr>
          </a:p>
          <a:p>
            <a:pPr marL="240665" marR="0" lvl="0" indent="-227965" defTabSz="914400" eaLnBrk="1" fontAlgn="auto" latinLnBrk="0" hangingPunct="1">
              <a:lnSpc>
                <a:spcPct val="100000"/>
              </a:lnSpc>
              <a:spcBef>
                <a:spcPts val="700"/>
              </a:spcBef>
              <a:spcAft>
                <a:spcPts val="0"/>
              </a:spcAft>
              <a:buClrTx/>
              <a:buSzTx/>
              <a:buFont typeface="Arial"/>
              <a:buChar char="•"/>
              <a:tabLst>
                <a:tab pos="240665" algn="l"/>
              </a:tabLst>
              <a:defRPr/>
            </a:pPr>
            <a:r>
              <a:rPr kumimoji="0" sz="2800" b="1" i="0" u="none" strike="noStrike" kern="0" cap="none" spc="-10" normalizeH="0" baseline="0" noProof="0" dirty="0">
                <a:ln>
                  <a:noFill/>
                </a:ln>
                <a:solidFill>
                  <a:sysClr val="windowText" lastClr="000000"/>
                </a:solidFill>
                <a:effectLst/>
                <a:uLnTx/>
                <a:uFillTx/>
                <a:latin typeface="Times New Roman"/>
                <a:cs typeface="Times New Roman"/>
              </a:rPr>
              <a:t>Transcriptomics</a:t>
            </a:r>
            <a:endParaRPr kumimoji="0" sz="2800" b="0" i="0" u="none" strike="noStrike" kern="0" cap="none" spc="0" normalizeH="0" baseline="0" noProof="0">
              <a:ln>
                <a:noFill/>
              </a:ln>
              <a:solidFill>
                <a:sysClr val="windowText" lastClr="000000"/>
              </a:solidFill>
              <a:effectLst/>
              <a:uLnTx/>
              <a:uFillTx/>
              <a:latin typeface="Times New Roman"/>
              <a:cs typeface="Times New Roman"/>
            </a:endParaRPr>
          </a:p>
          <a:p>
            <a:pPr marL="240665" marR="0" lvl="0" indent="-227965" defTabSz="914400" eaLnBrk="1" fontAlgn="auto" latinLnBrk="0" hangingPunct="1">
              <a:lnSpc>
                <a:spcPct val="100000"/>
              </a:lnSpc>
              <a:spcBef>
                <a:spcPts val="700"/>
              </a:spcBef>
              <a:spcAft>
                <a:spcPts val="0"/>
              </a:spcAft>
              <a:buClrTx/>
              <a:buSzTx/>
              <a:buFont typeface="Arial"/>
              <a:buChar char="•"/>
              <a:tabLst>
                <a:tab pos="240665" algn="l"/>
              </a:tabLst>
              <a:defRPr/>
            </a:pPr>
            <a:r>
              <a:rPr kumimoji="0" sz="2800" b="1" i="0" u="none" strike="noStrike" kern="0" cap="none" spc="-10" normalizeH="0" baseline="0" noProof="0" dirty="0">
                <a:ln>
                  <a:noFill/>
                </a:ln>
                <a:solidFill>
                  <a:sysClr val="windowText" lastClr="000000"/>
                </a:solidFill>
                <a:effectLst/>
                <a:uLnTx/>
                <a:uFillTx/>
                <a:latin typeface="Times New Roman"/>
                <a:cs typeface="Times New Roman"/>
              </a:rPr>
              <a:t>Epigenomics</a:t>
            </a:r>
            <a:endParaRPr kumimoji="0" sz="2800" b="0" i="0" u="none" strike="noStrike" kern="0" cap="none" spc="0" normalizeH="0" baseline="0" noProof="0">
              <a:ln>
                <a:noFill/>
              </a:ln>
              <a:solidFill>
                <a:sysClr val="windowText" lastClr="000000"/>
              </a:solidFill>
              <a:effectLst/>
              <a:uLnTx/>
              <a:uFillTx/>
              <a:latin typeface="Times New Roman"/>
              <a:cs typeface="Times New Roman"/>
            </a:endParaRPr>
          </a:p>
          <a:p>
            <a:pPr marL="240665" marR="0" lvl="0" indent="-227965" defTabSz="914400" eaLnBrk="1" fontAlgn="auto" latinLnBrk="0" hangingPunct="1">
              <a:lnSpc>
                <a:spcPct val="100000"/>
              </a:lnSpc>
              <a:spcBef>
                <a:spcPts val="700"/>
              </a:spcBef>
              <a:spcAft>
                <a:spcPts val="0"/>
              </a:spcAft>
              <a:buClrTx/>
              <a:buSzTx/>
              <a:buFont typeface="Arial"/>
              <a:buChar char="•"/>
              <a:tabLst>
                <a:tab pos="240665" algn="l"/>
              </a:tabLst>
              <a:defRPr/>
            </a:pPr>
            <a:r>
              <a:rPr kumimoji="0" sz="2800" b="1" i="0" u="none" strike="noStrike" kern="0" cap="none" spc="-10" normalizeH="0" baseline="0" noProof="0" dirty="0">
                <a:ln>
                  <a:noFill/>
                </a:ln>
                <a:solidFill>
                  <a:sysClr val="windowText" lastClr="000000"/>
                </a:solidFill>
                <a:effectLst/>
                <a:uLnTx/>
                <a:uFillTx/>
                <a:latin typeface="Times New Roman"/>
                <a:cs typeface="Times New Roman"/>
              </a:rPr>
              <a:t>Proteomics</a:t>
            </a:r>
            <a:endParaRPr kumimoji="0" sz="2800" b="0" i="0" u="none" strike="noStrike" kern="0" cap="none" spc="0" normalizeH="0" baseline="0" noProof="0">
              <a:ln>
                <a:noFill/>
              </a:ln>
              <a:solidFill>
                <a:sysClr val="windowText" lastClr="000000"/>
              </a:solidFill>
              <a:effectLst/>
              <a:uLnTx/>
              <a:uFillTx/>
              <a:latin typeface="Times New Roman"/>
              <a:cs typeface="Times New Roman"/>
            </a:endParaRPr>
          </a:p>
          <a:p>
            <a:pPr marL="240665" marR="0" lvl="0" indent="-227965" defTabSz="914400" eaLnBrk="1" fontAlgn="auto" latinLnBrk="0" hangingPunct="1">
              <a:lnSpc>
                <a:spcPct val="100000"/>
              </a:lnSpc>
              <a:spcBef>
                <a:spcPts val="700"/>
              </a:spcBef>
              <a:spcAft>
                <a:spcPts val="0"/>
              </a:spcAft>
              <a:buClrTx/>
              <a:buSzTx/>
              <a:buFont typeface="Arial"/>
              <a:buChar char="•"/>
              <a:tabLst>
                <a:tab pos="240665" algn="l"/>
              </a:tabLst>
              <a:defRPr/>
            </a:pPr>
            <a:r>
              <a:rPr kumimoji="0" sz="2800" b="1" i="0" u="none" strike="noStrike" kern="0" cap="none" spc="-10" normalizeH="0" baseline="0" noProof="0" dirty="0">
                <a:ln>
                  <a:noFill/>
                </a:ln>
                <a:solidFill>
                  <a:sysClr val="windowText" lastClr="000000"/>
                </a:solidFill>
                <a:effectLst/>
                <a:uLnTx/>
                <a:uFillTx/>
                <a:latin typeface="Times New Roman"/>
                <a:cs typeface="Times New Roman"/>
              </a:rPr>
              <a:t>Metabolomics</a:t>
            </a:r>
            <a:endParaRPr kumimoji="0" sz="2800" b="0" i="0" u="none" strike="noStrike" kern="0" cap="none" spc="0" normalizeH="0" baseline="0" noProof="0">
              <a:ln>
                <a:noFill/>
              </a:ln>
              <a:solidFill>
                <a:sysClr val="windowText" lastClr="000000"/>
              </a:solidFill>
              <a:effectLst/>
              <a:uLnTx/>
              <a:uFillTx/>
              <a:latin typeface="Times New Roman"/>
              <a:cs typeface="Times New Roman"/>
            </a:endParaRPr>
          </a:p>
        </p:txBody>
      </p:sp>
      <p:grpSp>
        <p:nvGrpSpPr>
          <p:cNvPr id="7" name="object 7"/>
          <p:cNvGrpSpPr/>
          <p:nvPr/>
        </p:nvGrpSpPr>
        <p:grpSpPr>
          <a:xfrm>
            <a:off x="5546110" y="0"/>
            <a:ext cx="6645909" cy="6858000"/>
            <a:chOff x="5546110" y="0"/>
            <a:chExt cx="6645909" cy="6858000"/>
          </a:xfrm>
        </p:grpSpPr>
        <p:sp>
          <p:nvSpPr>
            <p:cNvPr id="8" name="object 8"/>
            <p:cNvSpPr/>
            <p:nvPr/>
          </p:nvSpPr>
          <p:spPr>
            <a:xfrm>
              <a:off x="10697669" y="0"/>
              <a:ext cx="1494790" cy="6858000"/>
            </a:xfrm>
            <a:custGeom>
              <a:avLst/>
              <a:gdLst/>
              <a:ahLst/>
              <a:cxnLst/>
              <a:rect l="l" t="t" r="r" b="b"/>
              <a:pathLst>
                <a:path w="1494790" h="6858000">
                  <a:moveTo>
                    <a:pt x="1494330" y="0"/>
                  </a:moveTo>
                  <a:lnTo>
                    <a:pt x="0" y="0"/>
                  </a:lnTo>
                  <a:lnTo>
                    <a:pt x="0" y="6858000"/>
                  </a:lnTo>
                  <a:lnTo>
                    <a:pt x="1494330" y="6858000"/>
                  </a:lnTo>
                  <a:lnTo>
                    <a:pt x="1494330" y="0"/>
                  </a:lnTo>
                  <a:close/>
                </a:path>
              </a:pathLst>
            </a:custGeom>
            <a:solidFill>
              <a:srgbClr val="0F9E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9" name="object 9"/>
            <p:cNvPicPr/>
            <p:nvPr/>
          </p:nvPicPr>
          <p:blipFill>
            <a:blip r:embed="rId2" cstate="print"/>
            <a:stretch>
              <a:fillRect/>
            </a:stretch>
          </p:blipFill>
          <p:spPr>
            <a:xfrm>
              <a:off x="5546110" y="501152"/>
              <a:ext cx="6288765" cy="6113976"/>
            </a:xfrm>
            <a:prstGeom prst="rect">
              <a:avLst/>
            </a:prstGeom>
          </p:spPr>
        </p:pic>
        <p:sp>
          <p:nvSpPr>
            <p:cNvPr id="10" name="object 10"/>
            <p:cNvSpPr/>
            <p:nvPr/>
          </p:nvSpPr>
          <p:spPr>
            <a:xfrm>
              <a:off x="5685810" y="513852"/>
              <a:ext cx="6009640" cy="5835015"/>
            </a:xfrm>
            <a:custGeom>
              <a:avLst/>
              <a:gdLst/>
              <a:ahLst/>
              <a:cxnLst/>
              <a:rect l="l" t="t" r="r" b="b"/>
              <a:pathLst>
                <a:path w="6009640" h="5835015">
                  <a:moveTo>
                    <a:pt x="6009365" y="0"/>
                  </a:moveTo>
                  <a:lnTo>
                    <a:pt x="0" y="0"/>
                  </a:lnTo>
                  <a:lnTo>
                    <a:pt x="0" y="5834576"/>
                  </a:lnTo>
                  <a:lnTo>
                    <a:pt x="6009365" y="5834576"/>
                  </a:lnTo>
                  <a:lnTo>
                    <a:pt x="6009365"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1" name="object 11"/>
            <p:cNvPicPr/>
            <p:nvPr/>
          </p:nvPicPr>
          <p:blipFill>
            <a:blip r:embed="rId3" cstate="print"/>
            <a:stretch>
              <a:fillRect/>
            </a:stretch>
          </p:blipFill>
          <p:spPr>
            <a:xfrm>
              <a:off x="5977787" y="799352"/>
              <a:ext cx="5425409" cy="5259296"/>
            </a:xfrm>
            <a:prstGeom prst="rect">
              <a:avLst/>
            </a:prstGeom>
          </p:spPr>
        </p:pic>
      </p:grpSp>
      <p:sp>
        <p:nvSpPr>
          <p:cNvPr id="12" name="object 12"/>
          <p:cNvSpPr txBox="1"/>
          <p:nvPr/>
        </p:nvSpPr>
        <p:spPr>
          <a:xfrm>
            <a:off x="6841743" y="6475645"/>
            <a:ext cx="3684904"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Times New Roman"/>
                <a:cs typeface="Times New Roman"/>
              </a:rPr>
              <a:t>Gomes</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B,</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et</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al.</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N</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Engl</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J</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Med</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2023;388:2456-</a:t>
            </a:r>
            <a:r>
              <a:rPr kumimoji="0" sz="1400" b="1" i="0" u="none" strike="noStrike" kern="0" cap="none" spc="-25" normalizeH="0" baseline="0" noProof="0" dirty="0">
                <a:ln>
                  <a:noFill/>
                </a:ln>
                <a:solidFill>
                  <a:sysClr val="windowText" lastClr="000000"/>
                </a:solidFill>
                <a:effectLst/>
                <a:uLnTx/>
                <a:uFillTx/>
                <a:latin typeface="Times New Roman"/>
                <a:cs typeface="Times New Roman"/>
              </a:rPr>
              <a:t>65.</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112997" y="1358610"/>
            <a:ext cx="2828290" cy="947419"/>
          </a:xfrm>
          <a:prstGeom prst="rect">
            <a:avLst/>
          </a:prstGeom>
        </p:spPr>
        <p:txBody>
          <a:bodyPr vert="horz" wrap="square" lIns="0" tIns="71120" rIns="0" bIns="0" rtlCol="0">
            <a:spAutoFit/>
          </a:bodyPr>
          <a:lstStyle/>
          <a:p>
            <a:pPr marL="12700" marR="5080">
              <a:lnSpc>
                <a:spcPts val="3420"/>
              </a:lnSpc>
              <a:spcBef>
                <a:spcPts val="560"/>
              </a:spcBef>
            </a:pPr>
            <a:r>
              <a:rPr sz="3200" dirty="0"/>
              <a:t>The</a:t>
            </a:r>
            <a:r>
              <a:rPr sz="3200" spc="-25" dirty="0"/>
              <a:t> </a:t>
            </a:r>
            <a:r>
              <a:rPr sz="3200" spc="-10" dirty="0"/>
              <a:t>Human </a:t>
            </a:r>
            <a:r>
              <a:rPr sz="3200" dirty="0"/>
              <a:t>Genome</a:t>
            </a:r>
            <a:r>
              <a:rPr sz="3200" spc="-90" dirty="0"/>
              <a:t> </a:t>
            </a:r>
            <a:r>
              <a:rPr sz="3200" spc="-10" dirty="0"/>
              <a:t>Project</a:t>
            </a:r>
            <a:endParaRPr sz="3200"/>
          </a:p>
        </p:txBody>
      </p:sp>
      <p:grpSp>
        <p:nvGrpSpPr>
          <p:cNvPr id="3" name="object 3"/>
          <p:cNvGrpSpPr/>
          <p:nvPr/>
        </p:nvGrpSpPr>
        <p:grpSpPr>
          <a:xfrm>
            <a:off x="0" y="0"/>
            <a:ext cx="7390765" cy="6858000"/>
            <a:chOff x="0" y="0"/>
            <a:chExt cx="7390765" cy="6858000"/>
          </a:xfrm>
        </p:grpSpPr>
        <p:pic>
          <p:nvPicPr>
            <p:cNvPr id="4" name="object 4"/>
            <p:cNvPicPr/>
            <p:nvPr/>
          </p:nvPicPr>
          <p:blipFill>
            <a:blip r:embed="rId2" cstate="print"/>
            <a:stretch>
              <a:fillRect/>
            </a:stretch>
          </p:blipFill>
          <p:spPr>
            <a:xfrm>
              <a:off x="19" y="10"/>
              <a:ext cx="7390169" cy="6857920"/>
            </a:xfrm>
            <a:prstGeom prst="rect">
              <a:avLst/>
            </a:prstGeom>
          </p:spPr>
        </p:pic>
        <p:pic>
          <p:nvPicPr>
            <p:cNvPr id="5" name="object 5"/>
            <p:cNvPicPr/>
            <p:nvPr/>
          </p:nvPicPr>
          <p:blipFill>
            <a:blip r:embed="rId3" cstate="print"/>
            <a:stretch>
              <a:fillRect/>
            </a:stretch>
          </p:blipFill>
          <p:spPr>
            <a:xfrm>
              <a:off x="0" y="0"/>
              <a:ext cx="7390262" cy="6858000"/>
            </a:xfrm>
            <a:prstGeom prst="rect">
              <a:avLst/>
            </a:prstGeom>
          </p:spPr>
        </p:pic>
      </p:grpSp>
      <p:sp>
        <p:nvSpPr>
          <p:cNvPr id="6" name="object 6"/>
          <p:cNvSpPr txBox="1"/>
          <p:nvPr/>
        </p:nvSpPr>
        <p:spPr>
          <a:xfrm>
            <a:off x="8112997" y="2524077"/>
            <a:ext cx="3297554" cy="3310890"/>
          </a:xfrm>
          <a:prstGeom prst="rect">
            <a:avLst/>
          </a:prstGeom>
        </p:spPr>
        <p:txBody>
          <a:bodyPr vert="horz" wrap="square" lIns="0" tIns="52069" rIns="0" bIns="0" rtlCol="0">
            <a:spAutoFit/>
          </a:bodyPr>
          <a:lstStyle/>
          <a:p>
            <a:pPr marL="227329" marR="0" lvl="0" indent="-214629" defTabSz="914400" eaLnBrk="1" fontAlgn="auto" latinLnBrk="0" hangingPunct="1">
              <a:lnSpc>
                <a:spcPct val="100000"/>
              </a:lnSpc>
              <a:spcBef>
                <a:spcPts val="409"/>
              </a:spcBef>
              <a:spcAft>
                <a:spcPts val="0"/>
              </a:spcAft>
              <a:buClrTx/>
              <a:buSzTx/>
              <a:buFont typeface="Arial"/>
              <a:buChar char="•"/>
              <a:tabLst>
                <a:tab pos="227329" algn="l"/>
              </a:tabLst>
              <a:defRPr/>
            </a:pPr>
            <a:r>
              <a:rPr kumimoji="0" sz="1850" b="1" i="0" u="none" strike="noStrike" kern="0" cap="none" spc="-10" normalizeH="0" baseline="0" noProof="0" dirty="0">
                <a:ln>
                  <a:noFill/>
                </a:ln>
                <a:solidFill>
                  <a:sysClr val="windowText" lastClr="000000"/>
                </a:solidFill>
                <a:effectLst/>
                <a:uLnTx/>
                <a:uFillTx/>
                <a:latin typeface="Times New Roman"/>
                <a:cs typeface="Times New Roman"/>
              </a:rPr>
              <a:t>1990s</a:t>
            </a:r>
            <a:endParaRPr kumimoji="0" sz="1850" b="0" i="0" u="none" strike="noStrike" kern="0" cap="none" spc="0" normalizeH="0" baseline="0" noProof="0">
              <a:ln>
                <a:noFill/>
              </a:ln>
              <a:solidFill>
                <a:sysClr val="windowText" lastClr="000000"/>
              </a:solidFill>
              <a:effectLst/>
              <a:uLnTx/>
              <a:uFillTx/>
              <a:latin typeface="Times New Roman"/>
              <a:cs typeface="Times New Roman"/>
            </a:endParaRPr>
          </a:p>
          <a:p>
            <a:pPr marL="684530" marR="674370" lvl="1" indent="-215265" defTabSz="914400" eaLnBrk="1" fontAlgn="auto" latinLnBrk="0" hangingPunct="1">
              <a:lnSpc>
                <a:spcPts val="2070"/>
              </a:lnSpc>
              <a:spcBef>
                <a:spcPts val="515"/>
              </a:spcBef>
              <a:spcAft>
                <a:spcPts val="0"/>
              </a:spcAft>
              <a:buClrTx/>
              <a:buSzTx/>
              <a:buFont typeface="Arial"/>
              <a:buChar char="•"/>
              <a:tabLst>
                <a:tab pos="684530" algn="l"/>
              </a:tabLst>
              <a:defRPr/>
            </a:pPr>
            <a:r>
              <a:rPr kumimoji="0" sz="1850" b="1" i="0" u="none" strike="noStrike" kern="0" cap="none" spc="0" normalizeH="0" baseline="0" noProof="0" dirty="0">
                <a:ln>
                  <a:noFill/>
                </a:ln>
                <a:solidFill>
                  <a:sysClr val="windowText" lastClr="000000"/>
                </a:solidFill>
                <a:effectLst/>
                <a:uLnTx/>
                <a:uFillTx/>
                <a:latin typeface="Times New Roman"/>
                <a:cs typeface="Times New Roman"/>
              </a:rPr>
              <a:t>One</a:t>
            </a:r>
            <a:r>
              <a:rPr kumimoji="0" sz="1850" b="1" i="0" u="none" strike="noStrike" kern="0" cap="none" spc="40" normalizeH="0" baseline="0" noProof="0" dirty="0">
                <a:ln>
                  <a:noFill/>
                </a:ln>
                <a:solidFill>
                  <a:sysClr val="windowText" lastClr="000000"/>
                </a:solidFill>
                <a:effectLst/>
                <a:uLnTx/>
                <a:uFillTx/>
                <a:latin typeface="Times New Roman"/>
                <a:cs typeface="Times New Roman"/>
              </a:rPr>
              <a:t> </a:t>
            </a:r>
            <a:r>
              <a:rPr kumimoji="0" sz="1850" b="1" i="0" u="none" strike="noStrike" kern="0" cap="none" spc="-10" normalizeH="0" baseline="0" noProof="0" dirty="0">
                <a:ln>
                  <a:noFill/>
                </a:ln>
                <a:solidFill>
                  <a:sysClr val="windowText" lastClr="000000"/>
                </a:solidFill>
                <a:effectLst/>
                <a:uLnTx/>
                <a:uFillTx/>
                <a:latin typeface="Times New Roman"/>
                <a:cs typeface="Times New Roman"/>
              </a:rPr>
              <a:t>incomplete </a:t>
            </a:r>
            <a:r>
              <a:rPr kumimoji="0" sz="1850" b="1" i="0" u="none" strike="noStrike" kern="0" cap="none" spc="0" normalizeH="0" baseline="0" noProof="0" dirty="0">
                <a:ln>
                  <a:noFill/>
                </a:ln>
                <a:solidFill>
                  <a:sysClr val="windowText" lastClr="000000"/>
                </a:solidFill>
                <a:effectLst/>
                <a:uLnTx/>
                <a:uFillTx/>
                <a:latin typeface="Times New Roman"/>
                <a:cs typeface="Times New Roman"/>
              </a:rPr>
              <a:t>monoploid</a:t>
            </a:r>
            <a:r>
              <a:rPr kumimoji="0" sz="1850" b="1" i="0" u="none" strike="noStrike" kern="0" cap="none" spc="70" normalizeH="0" baseline="0" noProof="0" dirty="0">
                <a:ln>
                  <a:noFill/>
                </a:ln>
                <a:solidFill>
                  <a:sysClr val="windowText" lastClr="000000"/>
                </a:solidFill>
                <a:effectLst/>
                <a:uLnTx/>
                <a:uFillTx/>
                <a:latin typeface="Times New Roman"/>
                <a:cs typeface="Times New Roman"/>
              </a:rPr>
              <a:t> </a:t>
            </a:r>
            <a:r>
              <a:rPr kumimoji="0" sz="1850" b="1" i="0" u="none" strike="noStrike" kern="0" cap="none" spc="-10" normalizeH="0" baseline="0" noProof="0" dirty="0">
                <a:ln>
                  <a:noFill/>
                </a:ln>
                <a:solidFill>
                  <a:sysClr val="windowText" lastClr="000000"/>
                </a:solidFill>
                <a:effectLst/>
                <a:uLnTx/>
                <a:uFillTx/>
                <a:latin typeface="Times New Roman"/>
                <a:cs typeface="Times New Roman"/>
              </a:rPr>
              <a:t>genome</a:t>
            </a:r>
            <a:endParaRPr kumimoji="0" sz="1850" b="0" i="0" u="none" strike="noStrike" kern="0" cap="none" spc="0" normalizeH="0" baseline="0" noProof="0">
              <a:ln>
                <a:noFill/>
              </a:ln>
              <a:solidFill>
                <a:sysClr val="windowText" lastClr="000000"/>
              </a:solidFill>
              <a:effectLst/>
              <a:uLnTx/>
              <a:uFillTx/>
              <a:latin typeface="Times New Roman"/>
              <a:cs typeface="Times New Roman"/>
            </a:endParaRPr>
          </a:p>
          <a:p>
            <a:pPr marL="684530" marR="0" lvl="1" indent="-214629" defTabSz="914400" eaLnBrk="1" fontAlgn="auto" latinLnBrk="0" hangingPunct="1">
              <a:lnSpc>
                <a:spcPct val="100000"/>
              </a:lnSpc>
              <a:spcBef>
                <a:spcPts val="280"/>
              </a:spcBef>
              <a:spcAft>
                <a:spcPts val="0"/>
              </a:spcAft>
              <a:buClrTx/>
              <a:buSzTx/>
              <a:buFont typeface="Arial"/>
              <a:buChar char="•"/>
              <a:tabLst>
                <a:tab pos="684530" algn="l"/>
              </a:tabLst>
              <a:defRPr/>
            </a:pPr>
            <a:r>
              <a:rPr kumimoji="0" sz="1850" b="1" i="0" u="none" strike="noStrike" kern="0" cap="none" spc="0" normalizeH="0" baseline="0" noProof="0" dirty="0">
                <a:ln>
                  <a:noFill/>
                </a:ln>
                <a:solidFill>
                  <a:sysClr val="windowText" lastClr="000000"/>
                </a:solidFill>
                <a:effectLst/>
                <a:uLnTx/>
                <a:uFillTx/>
                <a:latin typeface="Times New Roman"/>
                <a:cs typeface="Times New Roman"/>
              </a:rPr>
              <a:t>10</a:t>
            </a:r>
            <a:r>
              <a:rPr kumimoji="0" sz="185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850" b="1" i="0" u="none" strike="noStrike" kern="0" cap="none" spc="-10" normalizeH="0" baseline="0" noProof="0" dirty="0">
                <a:ln>
                  <a:noFill/>
                </a:ln>
                <a:solidFill>
                  <a:sysClr val="windowText" lastClr="000000"/>
                </a:solidFill>
                <a:effectLst/>
                <a:uLnTx/>
                <a:uFillTx/>
                <a:latin typeface="Times New Roman"/>
                <a:cs typeface="Times New Roman"/>
              </a:rPr>
              <a:t>years</a:t>
            </a:r>
            <a:endParaRPr kumimoji="0" sz="1850" b="0" i="0" u="none" strike="noStrike" kern="0" cap="none" spc="0" normalizeH="0" baseline="0" noProof="0">
              <a:ln>
                <a:noFill/>
              </a:ln>
              <a:solidFill>
                <a:sysClr val="windowText" lastClr="000000"/>
              </a:solidFill>
              <a:effectLst/>
              <a:uLnTx/>
              <a:uFillTx/>
              <a:latin typeface="Times New Roman"/>
              <a:cs typeface="Times New Roman"/>
            </a:endParaRPr>
          </a:p>
          <a:p>
            <a:pPr marL="684530" marR="0" lvl="1" indent="-214629" defTabSz="914400" eaLnBrk="1" fontAlgn="auto" latinLnBrk="0" hangingPunct="1">
              <a:lnSpc>
                <a:spcPct val="100000"/>
              </a:lnSpc>
              <a:spcBef>
                <a:spcPts val="320"/>
              </a:spcBef>
              <a:spcAft>
                <a:spcPts val="0"/>
              </a:spcAft>
              <a:buClrTx/>
              <a:buSzTx/>
              <a:buFont typeface="Arial"/>
              <a:buChar char="•"/>
              <a:tabLst>
                <a:tab pos="684530" algn="l"/>
              </a:tabLst>
              <a:defRPr/>
            </a:pPr>
            <a:r>
              <a:rPr kumimoji="0" sz="1850" b="1" i="0" u="none" strike="noStrike" kern="0" cap="none" spc="-10" normalizeH="0" baseline="0" noProof="0" dirty="0">
                <a:ln>
                  <a:noFill/>
                </a:ln>
                <a:solidFill>
                  <a:sysClr val="windowText" lastClr="000000"/>
                </a:solidFill>
                <a:effectLst/>
                <a:uLnTx/>
                <a:uFillTx/>
                <a:latin typeface="Times New Roman"/>
                <a:cs typeface="Times New Roman"/>
              </a:rPr>
              <a:t>$Billions</a:t>
            </a:r>
            <a:endParaRPr kumimoji="0" sz="1850" b="0" i="0" u="none" strike="noStrike" kern="0" cap="none" spc="0" normalizeH="0" baseline="0" noProof="0">
              <a:ln>
                <a:noFill/>
              </a:ln>
              <a:solidFill>
                <a:sysClr val="windowText" lastClr="000000"/>
              </a:solidFill>
              <a:effectLst/>
              <a:uLnTx/>
              <a:uFillTx/>
              <a:latin typeface="Times New Roman"/>
              <a:cs typeface="Times New Roman"/>
            </a:endParaRPr>
          </a:p>
          <a:p>
            <a:pPr marL="0" marR="0" lvl="1" indent="0" defTabSz="914400" eaLnBrk="1" fontAlgn="auto" latinLnBrk="0" hangingPunct="1">
              <a:lnSpc>
                <a:spcPct val="100000"/>
              </a:lnSpc>
              <a:spcBef>
                <a:spcPts val="1670"/>
              </a:spcBef>
              <a:spcAft>
                <a:spcPts val="0"/>
              </a:spcAft>
              <a:buClrTx/>
              <a:buSzTx/>
              <a:buFont typeface="Arial"/>
              <a:buChar char="•"/>
              <a:tabLst/>
              <a:defRPr/>
            </a:pPr>
            <a:endParaRPr kumimoji="0" sz="1850" b="0" i="0" u="none" strike="noStrike" kern="0" cap="none" spc="0" normalizeH="0" baseline="0" noProof="0">
              <a:ln>
                <a:noFill/>
              </a:ln>
              <a:solidFill>
                <a:sysClr val="windowText" lastClr="000000"/>
              </a:solidFill>
              <a:effectLst/>
              <a:uLnTx/>
              <a:uFillTx/>
              <a:latin typeface="Times New Roman"/>
              <a:cs typeface="Times New Roman"/>
            </a:endParaRPr>
          </a:p>
          <a:p>
            <a:pPr marL="227329" marR="0" lvl="0" indent="-214629" defTabSz="914400" eaLnBrk="1" fontAlgn="auto" latinLnBrk="0" hangingPunct="1">
              <a:lnSpc>
                <a:spcPct val="100000"/>
              </a:lnSpc>
              <a:spcBef>
                <a:spcPts val="0"/>
              </a:spcBef>
              <a:spcAft>
                <a:spcPts val="0"/>
              </a:spcAft>
              <a:buClrTx/>
              <a:buSzTx/>
              <a:buFont typeface="Arial"/>
              <a:buChar char="•"/>
              <a:tabLst>
                <a:tab pos="227329" algn="l"/>
              </a:tabLst>
              <a:defRPr/>
            </a:pPr>
            <a:r>
              <a:rPr kumimoji="0" sz="1850" b="1" i="0" u="none" strike="noStrike" kern="0" cap="none" spc="-20" normalizeH="0" baseline="0" noProof="0" dirty="0">
                <a:ln>
                  <a:noFill/>
                </a:ln>
                <a:solidFill>
                  <a:sysClr val="windowText" lastClr="000000"/>
                </a:solidFill>
                <a:effectLst/>
                <a:uLnTx/>
                <a:uFillTx/>
                <a:latin typeface="Times New Roman"/>
                <a:cs typeface="Times New Roman"/>
              </a:rPr>
              <a:t>2024</a:t>
            </a:r>
            <a:endParaRPr kumimoji="0" sz="1850" b="0" i="0" u="none" strike="noStrike" kern="0" cap="none" spc="0" normalizeH="0" baseline="0" noProof="0">
              <a:ln>
                <a:noFill/>
              </a:ln>
              <a:solidFill>
                <a:sysClr val="windowText" lastClr="000000"/>
              </a:solidFill>
              <a:effectLst/>
              <a:uLnTx/>
              <a:uFillTx/>
              <a:latin typeface="Times New Roman"/>
              <a:cs typeface="Times New Roman"/>
            </a:endParaRPr>
          </a:p>
          <a:p>
            <a:pPr marL="684530" marR="0" lvl="1" indent="-214629" defTabSz="914400" eaLnBrk="1" fontAlgn="auto" latinLnBrk="0" hangingPunct="1">
              <a:lnSpc>
                <a:spcPct val="100000"/>
              </a:lnSpc>
              <a:spcBef>
                <a:spcPts val="320"/>
              </a:spcBef>
              <a:spcAft>
                <a:spcPts val="0"/>
              </a:spcAft>
              <a:buClrTx/>
              <a:buSzTx/>
              <a:buFont typeface="Arial"/>
              <a:buChar char="•"/>
              <a:tabLst>
                <a:tab pos="684530" algn="l"/>
              </a:tabLst>
              <a:defRPr/>
            </a:pPr>
            <a:r>
              <a:rPr kumimoji="0" sz="1850" b="1" i="0" u="none" strike="noStrike" kern="0" cap="none" spc="0" normalizeH="0" baseline="0" noProof="0" dirty="0">
                <a:ln>
                  <a:noFill/>
                </a:ln>
                <a:solidFill>
                  <a:sysClr val="windowText" lastClr="000000"/>
                </a:solidFill>
                <a:effectLst/>
                <a:uLnTx/>
                <a:uFillTx/>
                <a:latin typeface="Times New Roman"/>
                <a:cs typeface="Times New Roman"/>
              </a:rPr>
              <a:t>Complete</a:t>
            </a:r>
            <a:r>
              <a:rPr kumimoji="0" sz="1850" b="1" i="0" u="none" strike="noStrike" kern="0" cap="none" spc="65" normalizeH="0" baseline="0" noProof="0" dirty="0">
                <a:ln>
                  <a:noFill/>
                </a:ln>
                <a:solidFill>
                  <a:sysClr val="windowText" lastClr="000000"/>
                </a:solidFill>
                <a:effectLst/>
                <a:uLnTx/>
                <a:uFillTx/>
                <a:latin typeface="Times New Roman"/>
                <a:cs typeface="Times New Roman"/>
              </a:rPr>
              <a:t> </a:t>
            </a:r>
            <a:r>
              <a:rPr kumimoji="0" sz="1850" b="1" i="0" u="none" strike="noStrike" kern="0" cap="none" spc="0" normalizeH="0" baseline="0" noProof="0" dirty="0">
                <a:ln>
                  <a:noFill/>
                </a:ln>
                <a:solidFill>
                  <a:sysClr val="windowText" lastClr="000000"/>
                </a:solidFill>
                <a:effectLst/>
                <a:uLnTx/>
                <a:uFillTx/>
                <a:latin typeface="Times New Roman"/>
                <a:cs typeface="Times New Roman"/>
              </a:rPr>
              <a:t>human</a:t>
            </a:r>
            <a:r>
              <a:rPr kumimoji="0" sz="1850" b="1" i="0" u="none" strike="noStrike" kern="0" cap="none" spc="65" normalizeH="0" baseline="0" noProof="0" dirty="0">
                <a:ln>
                  <a:noFill/>
                </a:ln>
                <a:solidFill>
                  <a:sysClr val="windowText" lastClr="000000"/>
                </a:solidFill>
                <a:effectLst/>
                <a:uLnTx/>
                <a:uFillTx/>
                <a:latin typeface="Times New Roman"/>
                <a:cs typeface="Times New Roman"/>
              </a:rPr>
              <a:t> </a:t>
            </a:r>
            <a:r>
              <a:rPr kumimoji="0" sz="1850" b="1" i="0" u="none" strike="noStrike" kern="0" cap="none" spc="-10" normalizeH="0" baseline="0" noProof="0" dirty="0">
                <a:ln>
                  <a:noFill/>
                </a:ln>
                <a:solidFill>
                  <a:sysClr val="windowText" lastClr="000000"/>
                </a:solidFill>
                <a:effectLst/>
                <a:uLnTx/>
                <a:uFillTx/>
                <a:latin typeface="Times New Roman"/>
                <a:cs typeface="Times New Roman"/>
              </a:rPr>
              <a:t>genome</a:t>
            </a:r>
            <a:endParaRPr kumimoji="0" sz="1850" b="0" i="0" u="none" strike="noStrike" kern="0" cap="none" spc="0" normalizeH="0" baseline="0" noProof="0">
              <a:ln>
                <a:noFill/>
              </a:ln>
              <a:solidFill>
                <a:sysClr val="windowText" lastClr="000000"/>
              </a:solidFill>
              <a:effectLst/>
              <a:uLnTx/>
              <a:uFillTx/>
              <a:latin typeface="Times New Roman"/>
              <a:cs typeface="Times New Roman"/>
            </a:endParaRPr>
          </a:p>
          <a:p>
            <a:pPr marL="684530" marR="0" lvl="1" indent="-214629" defTabSz="914400" eaLnBrk="1" fontAlgn="auto" latinLnBrk="0" hangingPunct="1">
              <a:lnSpc>
                <a:spcPct val="100000"/>
              </a:lnSpc>
              <a:spcBef>
                <a:spcPts val="320"/>
              </a:spcBef>
              <a:spcAft>
                <a:spcPts val="0"/>
              </a:spcAft>
              <a:buClrTx/>
              <a:buSzTx/>
              <a:buFont typeface="Arial"/>
              <a:buChar char="•"/>
              <a:tabLst>
                <a:tab pos="684530" algn="l"/>
              </a:tabLst>
              <a:defRPr/>
            </a:pPr>
            <a:r>
              <a:rPr kumimoji="0" sz="1850" b="1" i="0" u="none" strike="noStrike" kern="0" cap="none" spc="0" normalizeH="0" baseline="0" noProof="0" dirty="0">
                <a:ln>
                  <a:noFill/>
                </a:ln>
                <a:solidFill>
                  <a:sysClr val="windowText" lastClr="000000"/>
                </a:solidFill>
                <a:effectLst/>
                <a:uLnTx/>
                <a:uFillTx/>
                <a:latin typeface="Times New Roman"/>
                <a:cs typeface="Times New Roman"/>
              </a:rPr>
              <a:t>5</a:t>
            </a:r>
            <a:r>
              <a:rPr kumimoji="0" sz="1850" b="1" i="0" u="none" strike="noStrike" kern="0" cap="none" spc="10" normalizeH="0" baseline="0" noProof="0" dirty="0">
                <a:ln>
                  <a:noFill/>
                </a:ln>
                <a:solidFill>
                  <a:sysClr val="windowText" lastClr="000000"/>
                </a:solidFill>
                <a:effectLst/>
                <a:uLnTx/>
                <a:uFillTx/>
                <a:latin typeface="Times New Roman"/>
                <a:cs typeface="Times New Roman"/>
              </a:rPr>
              <a:t> </a:t>
            </a:r>
            <a:r>
              <a:rPr kumimoji="0" sz="1850" b="1" i="0" u="none" strike="noStrike" kern="0" cap="none" spc="-25" normalizeH="0" baseline="0" noProof="0" dirty="0">
                <a:ln>
                  <a:noFill/>
                </a:ln>
                <a:solidFill>
                  <a:sysClr val="windowText" lastClr="000000"/>
                </a:solidFill>
                <a:effectLst/>
                <a:uLnTx/>
                <a:uFillTx/>
                <a:latin typeface="Times New Roman"/>
                <a:cs typeface="Times New Roman"/>
              </a:rPr>
              <a:t>hrs</a:t>
            </a:r>
            <a:endParaRPr kumimoji="0" sz="1850" b="0" i="0" u="none" strike="noStrike" kern="0" cap="none" spc="0" normalizeH="0" baseline="0" noProof="0">
              <a:ln>
                <a:noFill/>
              </a:ln>
              <a:solidFill>
                <a:sysClr val="windowText" lastClr="000000"/>
              </a:solidFill>
              <a:effectLst/>
              <a:uLnTx/>
              <a:uFillTx/>
              <a:latin typeface="Times New Roman"/>
              <a:cs typeface="Times New Roman"/>
            </a:endParaRPr>
          </a:p>
          <a:p>
            <a:pPr marL="684530" marR="0" lvl="1" indent="-214629" defTabSz="914400" eaLnBrk="1" fontAlgn="auto" latinLnBrk="0" hangingPunct="1">
              <a:lnSpc>
                <a:spcPct val="100000"/>
              </a:lnSpc>
              <a:spcBef>
                <a:spcPts val="320"/>
              </a:spcBef>
              <a:spcAft>
                <a:spcPts val="0"/>
              </a:spcAft>
              <a:buClrTx/>
              <a:buSzTx/>
              <a:buFont typeface="Arial"/>
              <a:buChar char="•"/>
              <a:tabLst>
                <a:tab pos="684530" algn="l"/>
              </a:tabLst>
              <a:defRPr/>
            </a:pPr>
            <a:r>
              <a:rPr kumimoji="0" sz="1850" b="1" i="0" u="none" strike="noStrike" kern="0" cap="none" spc="0" normalizeH="0" baseline="0" noProof="0" dirty="0">
                <a:ln>
                  <a:noFill/>
                </a:ln>
                <a:solidFill>
                  <a:sysClr val="windowText" lastClr="000000"/>
                </a:solidFill>
                <a:effectLst/>
                <a:uLnTx/>
                <a:uFillTx/>
                <a:latin typeface="Times New Roman"/>
                <a:cs typeface="Times New Roman"/>
              </a:rPr>
              <a:t>Several</a:t>
            </a:r>
            <a:r>
              <a:rPr kumimoji="0" sz="1850" b="1" i="0" u="none" strike="noStrike" kern="0" cap="none" spc="70" normalizeH="0" baseline="0" noProof="0" dirty="0">
                <a:ln>
                  <a:noFill/>
                </a:ln>
                <a:solidFill>
                  <a:sysClr val="windowText" lastClr="000000"/>
                </a:solidFill>
                <a:effectLst/>
                <a:uLnTx/>
                <a:uFillTx/>
                <a:latin typeface="Times New Roman"/>
                <a:cs typeface="Times New Roman"/>
              </a:rPr>
              <a:t> </a:t>
            </a:r>
            <a:r>
              <a:rPr kumimoji="0" sz="1850" b="1" i="0" u="none" strike="noStrike" kern="0" cap="none" spc="0" normalizeH="0" baseline="0" noProof="0" dirty="0">
                <a:ln>
                  <a:noFill/>
                </a:ln>
                <a:solidFill>
                  <a:sysClr val="windowText" lastClr="000000"/>
                </a:solidFill>
                <a:effectLst/>
                <a:uLnTx/>
                <a:uFillTx/>
                <a:latin typeface="Times New Roman"/>
                <a:cs typeface="Times New Roman"/>
              </a:rPr>
              <a:t>hundred</a:t>
            </a:r>
            <a:r>
              <a:rPr kumimoji="0" sz="1850" b="1" i="0" u="none" strike="noStrike" kern="0" cap="none" spc="70" normalizeH="0" baseline="0" noProof="0" dirty="0">
                <a:ln>
                  <a:noFill/>
                </a:ln>
                <a:solidFill>
                  <a:sysClr val="windowText" lastClr="000000"/>
                </a:solidFill>
                <a:effectLst/>
                <a:uLnTx/>
                <a:uFillTx/>
                <a:latin typeface="Times New Roman"/>
                <a:cs typeface="Times New Roman"/>
              </a:rPr>
              <a:t> </a:t>
            </a:r>
            <a:r>
              <a:rPr kumimoji="0" sz="1850" b="1" i="0" u="none" strike="noStrike" kern="0" cap="none" spc="-50" normalizeH="0" baseline="0" noProof="0" dirty="0">
                <a:ln>
                  <a:noFill/>
                </a:ln>
                <a:solidFill>
                  <a:sysClr val="windowText" lastClr="000000"/>
                </a:solidFill>
                <a:effectLst/>
                <a:uLnTx/>
                <a:uFillTx/>
                <a:latin typeface="Times New Roman"/>
                <a:cs typeface="Times New Roman"/>
              </a:rPr>
              <a:t>$</a:t>
            </a:r>
            <a:endParaRPr kumimoji="0" sz="1850" b="0" i="0" u="none" strike="noStrike" kern="0" cap="none" spc="0" normalizeH="0" baseline="0" noProof="0">
              <a:ln>
                <a:noFill/>
              </a:ln>
              <a:solidFill>
                <a:sysClr val="windowText" lastClr="000000"/>
              </a:solidFill>
              <a:effectLst/>
              <a:uLnTx/>
              <a:uFillTx/>
              <a:latin typeface="Times New Roman"/>
              <a:cs typeface="Times New Roman"/>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11939" y="623275"/>
            <a:ext cx="6409008" cy="5607881"/>
          </a:xfrm>
          <a:prstGeom prst="rect">
            <a:avLst/>
          </a:prstGeom>
        </p:spPr>
      </p:pic>
      <p:sp>
        <p:nvSpPr>
          <p:cNvPr id="3" name="object 3"/>
          <p:cNvSpPr/>
          <p:nvPr/>
        </p:nvSpPr>
        <p:spPr>
          <a:xfrm>
            <a:off x="8576719" y="3335866"/>
            <a:ext cx="3291840" cy="3200400"/>
          </a:xfrm>
          <a:custGeom>
            <a:avLst/>
            <a:gdLst/>
            <a:ahLst/>
            <a:cxnLst/>
            <a:rect l="l" t="t" r="r" b="b"/>
            <a:pathLst>
              <a:path w="3291840" h="3200400">
                <a:moveTo>
                  <a:pt x="3291839" y="0"/>
                </a:moveTo>
                <a:lnTo>
                  <a:pt x="0" y="3200399"/>
                </a:lnTo>
                <a:lnTo>
                  <a:pt x="3291839" y="3200399"/>
                </a:lnTo>
                <a:lnTo>
                  <a:pt x="3291839" y="0"/>
                </a:lnTo>
                <a:close/>
              </a:path>
            </a:pathLst>
          </a:custGeom>
          <a:solidFill>
            <a:srgbClr val="0F9E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p:nvPr/>
        </p:nvSpPr>
        <p:spPr>
          <a:xfrm>
            <a:off x="7534653" y="623275"/>
            <a:ext cx="4012565" cy="5608320"/>
          </a:xfrm>
          <a:prstGeom prst="rect">
            <a:avLst/>
          </a:prstGeom>
          <a:ln w="19050">
            <a:solidFill>
              <a:srgbClr val="404040"/>
            </a:solidFill>
          </a:ln>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46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1810"/>
              </a:spcBef>
              <a:spcAft>
                <a:spcPts val="0"/>
              </a:spcAft>
              <a:buClrTx/>
              <a:buSzTx/>
              <a:buFontTx/>
              <a:buNone/>
              <a:tabLst/>
              <a:defRPr/>
            </a:pPr>
            <a:endParaRPr kumimoji="0" sz="4600" b="0" i="0" u="none" strike="noStrike" kern="0" cap="none" spc="0" normalizeH="0" baseline="0" noProof="0">
              <a:ln>
                <a:noFill/>
              </a:ln>
              <a:solidFill>
                <a:sysClr val="windowText" lastClr="000000"/>
              </a:solidFill>
              <a:effectLst/>
              <a:uLnTx/>
              <a:uFillTx/>
              <a:latin typeface="Times New Roman"/>
              <a:cs typeface="Times New Roman"/>
            </a:endParaRPr>
          </a:p>
          <a:p>
            <a:pPr marL="563245" marR="1136015" lvl="0" indent="0" defTabSz="914400" eaLnBrk="1" fontAlgn="auto" latinLnBrk="0" hangingPunct="1">
              <a:lnSpc>
                <a:spcPts val="5040"/>
              </a:lnSpc>
              <a:spcBef>
                <a:spcPts val="0"/>
              </a:spcBef>
              <a:spcAft>
                <a:spcPts val="0"/>
              </a:spcAft>
              <a:buClrTx/>
              <a:buSzTx/>
              <a:buFontTx/>
              <a:buNone/>
              <a:tabLst/>
              <a:defRPr/>
            </a:pPr>
            <a:r>
              <a:rPr kumimoji="0" sz="4600" b="1" i="0" u="none" strike="noStrike" kern="0" cap="none" spc="-10" normalizeH="0" baseline="0" noProof="0" dirty="0">
                <a:ln>
                  <a:noFill/>
                </a:ln>
                <a:solidFill>
                  <a:sysClr val="windowText" lastClr="000000"/>
                </a:solidFill>
                <a:effectLst/>
                <a:uLnTx/>
                <a:uFillTx/>
                <a:latin typeface="Times New Roman"/>
                <a:cs typeface="Times New Roman"/>
              </a:rPr>
              <a:t>Machine Learning</a:t>
            </a:r>
            <a:endParaRPr kumimoji="0" sz="4600" b="0" i="0" u="none" strike="noStrike" kern="0" cap="none" spc="0" normalizeH="0" baseline="0" noProof="0">
              <a:ln>
                <a:noFill/>
              </a:ln>
              <a:solidFill>
                <a:sysClr val="windowText" lastClr="000000"/>
              </a:solidFill>
              <a:effectLst/>
              <a:uLnTx/>
              <a:uFillTx/>
              <a:latin typeface="Times New Roman"/>
              <a:cs typeface="Times New Roman"/>
            </a:endParaRPr>
          </a:p>
          <a:p>
            <a:pPr marL="563245" marR="0" lvl="0" indent="0" defTabSz="914400" eaLnBrk="1" fontAlgn="auto" latinLnBrk="0" hangingPunct="1">
              <a:lnSpc>
                <a:spcPts val="4950"/>
              </a:lnSpc>
              <a:spcBef>
                <a:spcPts val="0"/>
              </a:spcBef>
              <a:spcAft>
                <a:spcPts val="0"/>
              </a:spcAft>
              <a:buClrTx/>
              <a:buSzTx/>
              <a:buFontTx/>
              <a:buNone/>
              <a:tabLst/>
              <a:defRPr/>
            </a:pPr>
            <a:r>
              <a:rPr kumimoji="0" sz="4600" b="1" i="0" u="none" strike="noStrike" kern="0" cap="none" spc="0" normalizeH="0" baseline="0" noProof="0" dirty="0">
                <a:ln>
                  <a:noFill/>
                </a:ln>
                <a:solidFill>
                  <a:sysClr val="windowText" lastClr="000000"/>
                </a:solidFill>
                <a:effectLst/>
                <a:uLnTx/>
                <a:uFillTx/>
                <a:latin typeface="Times New Roman"/>
                <a:cs typeface="Times New Roman"/>
              </a:rPr>
              <a:t>in</a:t>
            </a:r>
            <a:r>
              <a:rPr kumimoji="0" sz="4600" b="1" i="0" u="none" strike="noStrike" kern="0" cap="none" spc="-35" normalizeH="0" baseline="0" noProof="0" dirty="0">
                <a:ln>
                  <a:noFill/>
                </a:ln>
                <a:solidFill>
                  <a:sysClr val="windowText" lastClr="000000"/>
                </a:solidFill>
                <a:effectLst/>
                <a:uLnTx/>
                <a:uFillTx/>
                <a:latin typeface="Times New Roman"/>
                <a:cs typeface="Times New Roman"/>
              </a:rPr>
              <a:t> </a:t>
            </a:r>
            <a:r>
              <a:rPr kumimoji="0" sz="4600" b="1" i="0" u="none" strike="noStrike" kern="0" cap="none" spc="-10" normalizeH="0" baseline="0" noProof="0" dirty="0">
                <a:ln>
                  <a:noFill/>
                </a:ln>
                <a:solidFill>
                  <a:sysClr val="windowText" lastClr="000000"/>
                </a:solidFill>
                <a:effectLst/>
                <a:uLnTx/>
                <a:uFillTx/>
                <a:latin typeface="Times New Roman"/>
                <a:cs typeface="Times New Roman"/>
              </a:rPr>
              <a:t>Genomics</a:t>
            </a:r>
            <a:endParaRPr kumimoji="0" sz="4600" b="0" i="0" u="none" strike="noStrike" kern="0" cap="none" spc="0" normalizeH="0" baseline="0" noProof="0">
              <a:ln>
                <a:noFill/>
              </a:ln>
              <a:solidFill>
                <a:sysClr val="windowText" lastClr="000000"/>
              </a:solidFill>
              <a:effectLst/>
              <a:uLnTx/>
              <a:uFillTx/>
              <a:latin typeface="Times New Roman"/>
              <a:cs typeface="Times New Roman"/>
            </a:endParaRPr>
          </a:p>
          <a:p>
            <a:pPr marL="563245" marR="0" lvl="0" indent="0" defTabSz="914400" eaLnBrk="1" fontAlgn="auto" latinLnBrk="0" hangingPunct="1">
              <a:lnSpc>
                <a:spcPct val="100000"/>
              </a:lnSpc>
              <a:spcBef>
                <a:spcPts val="1725"/>
              </a:spcBef>
              <a:spcAft>
                <a:spcPts val="0"/>
              </a:spcAft>
              <a:buClrTx/>
              <a:buSzTx/>
              <a:buFontTx/>
              <a:buNone/>
              <a:tabLst/>
              <a:defRPr/>
            </a:pPr>
            <a:r>
              <a:rPr kumimoji="0" sz="3100" b="1" i="0" u="none" strike="noStrike" kern="0" cap="none" spc="-25" normalizeH="0" baseline="0" noProof="0" dirty="0">
                <a:ln>
                  <a:noFill/>
                </a:ln>
                <a:solidFill>
                  <a:sysClr val="windowText" lastClr="000000"/>
                </a:solidFill>
                <a:effectLst/>
                <a:uLnTx/>
                <a:uFillTx/>
                <a:latin typeface="Times New Roman"/>
                <a:cs typeface="Times New Roman"/>
              </a:rPr>
              <a:t>Variant</a:t>
            </a:r>
            <a:r>
              <a:rPr kumimoji="0" sz="3100" b="1" i="0" u="none" strike="noStrike" kern="0" cap="none" spc="-145" normalizeH="0" baseline="0" noProof="0" dirty="0">
                <a:ln>
                  <a:noFill/>
                </a:ln>
                <a:solidFill>
                  <a:sysClr val="windowText" lastClr="000000"/>
                </a:solidFill>
                <a:effectLst/>
                <a:uLnTx/>
                <a:uFillTx/>
                <a:latin typeface="Times New Roman"/>
                <a:cs typeface="Times New Roman"/>
              </a:rPr>
              <a:t> </a:t>
            </a:r>
            <a:r>
              <a:rPr kumimoji="0" sz="3100" b="1" i="0" u="none" strike="noStrike" kern="0" cap="none" spc="-10" normalizeH="0" baseline="0" noProof="0" dirty="0">
                <a:ln>
                  <a:noFill/>
                </a:ln>
                <a:solidFill>
                  <a:sysClr val="windowText" lastClr="000000"/>
                </a:solidFill>
                <a:effectLst/>
                <a:uLnTx/>
                <a:uFillTx/>
                <a:latin typeface="Times New Roman"/>
                <a:cs typeface="Times New Roman"/>
              </a:rPr>
              <a:t>Calling</a:t>
            </a:r>
            <a:endParaRPr kumimoji="0" sz="3100" b="0" i="0" u="none" strike="noStrike" kern="0" cap="none" spc="0" normalizeH="0" baseline="0" noProof="0">
              <a:ln>
                <a:noFill/>
              </a:ln>
              <a:solidFill>
                <a:sysClr val="windowText" lastClr="000000"/>
              </a:solidFill>
              <a:effectLst/>
              <a:uLnTx/>
              <a:uFillTx/>
              <a:latin typeface="Times New Roman"/>
              <a:cs typeface="Times New Roman"/>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89357" y="1355261"/>
            <a:ext cx="3296285" cy="947419"/>
          </a:xfrm>
          <a:prstGeom prst="rect">
            <a:avLst/>
          </a:prstGeom>
        </p:spPr>
        <p:txBody>
          <a:bodyPr vert="horz" wrap="square" lIns="0" tIns="71120" rIns="0" bIns="0" rtlCol="0">
            <a:spAutoFit/>
          </a:bodyPr>
          <a:lstStyle/>
          <a:p>
            <a:pPr marL="12700" marR="5080">
              <a:lnSpc>
                <a:spcPts val="3420"/>
              </a:lnSpc>
              <a:spcBef>
                <a:spcPts val="560"/>
              </a:spcBef>
            </a:pPr>
            <a:r>
              <a:rPr sz="3200" dirty="0"/>
              <a:t>Machine</a:t>
            </a:r>
            <a:r>
              <a:rPr sz="3200" spc="-95" dirty="0"/>
              <a:t> </a:t>
            </a:r>
            <a:r>
              <a:rPr sz="3200" spc="-10" dirty="0"/>
              <a:t>Learning </a:t>
            </a:r>
            <a:r>
              <a:rPr sz="3200" dirty="0"/>
              <a:t>in</a:t>
            </a:r>
            <a:r>
              <a:rPr sz="3200" spc="-65" dirty="0"/>
              <a:t> </a:t>
            </a:r>
            <a:r>
              <a:rPr sz="3200" spc="-25" dirty="0"/>
              <a:t>Transcriptomics</a:t>
            </a:r>
            <a:endParaRPr sz="3200"/>
          </a:p>
        </p:txBody>
      </p:sp>
      <p:grpSp>
        <p:nvGrpSpPr>
          <p:cNvPr id="3" name="object 3"/>
          <p:cNvGrpSpPr/>
          <p:nvPr/>
        </p:nvGrpSpPr>
        <p:grpSpPr>
          <a:xfrm>
            <a:off x="611856" y="2539051"/>
            <a:ext cx="3305810" cy="85090"/>
            <a:chOff x="611856" y="2539051"/>
            <a:chExt cx="3305810" cy="85090"/>
          </a:xfrm>
        </p:grpSpPr>
        <p:sp>
          <p:nvSpPr>
            <p:cNvPr id="4" name="object 4"/>
            <p:cNvSpPr/>
            <p:nvPr/>
          </p:nvSpPr>
          <p:spPr>
            <a:xfrm>
              <a:off x="611856" y="2562976"/>
              <a:ext cx="3287395" cy="40005"/>
            </a:xfrm>
            <a:custGeom>
              <a:avLst/>
              <a:gdLst/>
              <a:ahLst/>
              <a:cxnLst/>
              <a:rect l="l" t="t" r="r" b="b"/>
              <a:pathLst>
                <a:path w="3287395" h="40005">
                  <a:moveTo>
                    <a:pt x="2983599" y="18725"/>
                  </a:moveTo>
                  <a:lnTo>
                    <a:pt x="2477345" y="18725"/>
                  </a:lnTo>
                  <a:lnTo>
                    <a:pt x="2521286" y="19616"/>
                  </a:lnTo>
                  <a:lnTo>
                    <a:pt x="2557962" y="21319"/>
                  </a:lnTo>
                  <a:lnTo>
                    <a:pt x="2559863" y="21319"/>
                  </a:lnTo>
                  <a:lnTo>
                    <a:pt x="2602651" y="24792"/>
                  </a:lnTo>
                  <a:lnTo>
                    <a:pt x="2601883" y="24792"/>
                  </a:lnTo>
                  <a:lnTo>
                    <a:pt x="2674846" y="33795"/>
                  </a:lnTo>
                  <a:lnTo>
                    <a:pt x="2720312" y="36960"/>
                  </a:lnTo>
                  <a:lnTo>
                    <a:pt x="2770715" y="38774"/>
                  </a:lnTo>
                  <a:lnTo>
                    <a:pt x="2824874" y="39448"/>
                  </a:lnTo>
                  <a:lnTo>
                    <a:pt x="2881609" y="39194"/>
                  </a:lnTo>
                  <a:lnTo>
                    <a:pt x="3246285" y="29259"/>
                  </a:lnTo>
                  <a:lnTo>
                    <a:pt x="3286507" y="29259"/>
                  </a:lnTo>
                  <a:lnTo>
                    <a:pt x="3286629" y="26465"/>
                  </a:lnTo>
                  <a:lnTo>
                    <a:pt x="3286750" y="23701"/>
                  </a:lnTo>
                  <a:lnTo>
                    <a:pt x="3286867" y="21031"/>
                  </a:lnTo>
                  <a:lnTo>
                    <a:pt x="3286888" y="20542"/>
                  </a:lnTo>
                  <a:lnTo>
                    <a:pt x="3066292" y="20542"/>
                  </a:lnTo>
                  <a:lnTo>
                    <a:pt x="3012522" y="19616"/>
                  </a:lnTo>
                  <a:lnTo>
                    <a:pt x="3011487" y="19616"/>
                  </a:lnTo>
                  <a:lnTo>
                    <a:pt x="2983599" y="18725"/>
                  </a:lnTo>
                  <a:close/>
                </a:path>
                <a:path w="3287395" h="40005">
                  <a:moveTo>
                    <a:pt x="1255009" y="32467"/>
                  </a:moveTo>
                  <a:lnTo>
                    <a:pt x="1192906" y="32467"/>
                  </a:lnTo>
                  <a:lnTo>
                    <a:pt x="1228630" y="32685"/>
                  </a:lnTo>
                  <a:lnTo>
                    <a:pt x="1255009" y="32467"/>
                  </a:lnTo>
                  <a:close/>
                </a:path>
                <a:path w="3287395" h="40005">
                  <a:moveTo>
                    <a:pt x="122536" y="28515"/>
                  </a:moveTo>
                  <a:lnTo>
                    <a:pt x="77349" y="28515"/>
                  </a:lnTo>
                  <a:lnTo>
                    <a:pt x="430821" y="32467"/>
                  </a:lnTo>
                  <a:lnTo>
                    <a:pt x="504981" y="32467"/>
                  </a:lnTo>
                  <a:lnTo>
                    <a:pt x="579524" y="31800"/>
                  </a:lnTo>
                  <a:lnTo>
                    <a:pt x="706990" y="29259"/>
                  </a:lnTo>
                  <a:lnTo>
                    <a:pt x="0" y="29259"/>
                  </a:lnTo>
                  <a:lnTo>
                    <a:pt x="122536" y="28515"/>
                  </a:lnTo>
                  <a:close/>
                </a:path>
                <a:path w="3287395" h="40005">
                  <a:moveTo>
                    <a:pt x="1409899" y="26971"/>
                  </a:moveTo>
                  <a:lnTo>
                    <a:pt x="907961" y="26971"/>
                  </a:lnTo>
                  <a:lnTo>
                    <a:pt x="973950" y="27662"/>
                  </a:lnTo>
                  <a:lnTo>
                    <a:pt x="967061" y="27662"/>
                  </a:lnTo>
                  <a:lnTo>
                    <a:pt x="1013167" y="28515"/>
                  </a:lnTo>
                  <a:lnTo>
                    <a:pt x="1011974" y="28515"/>
                  </a:lnTo>
                  <a:lnTo>
                    <a:pt x="1101292" y="30729"/>
                  </a:lnTo>
                  <a:lnTo>
                    <a:pt x="1147139" y="31800"/>
                  </a:lnTo>
                  <a:lnTo>
                    <a:pt x="1148799" y="31800"/>
                  </a:lnTo>
                  <a:lnTo>
                    <a:pt x="1188292" y="32467"/>
                  </a:lnTo>
                  <a:lnTo>
                    <a:pt x="1266780" y="32467"/>
                  </a:lnTo>
                  <a:lnTo>
                    <a:pt x="1317538" y="31184"/>
                  </a:lnTo>
                  <a:lnTo>
                    <a:pt x="1361661" y="29259"/>
                  </a:lnTo>
                  <a:lnTo>
                    <a:pt x="1362017" y="29259"/>
                  </a:lnTo>
                  <a:lnTo>
                    <a:pt x="1409899" y="26971"/>
                  </a:lnTo>
                  <a:close/>
                </a:path>
                <a:path w="3287395" h="40005">
                  <a:moveTo>
                    <a:pt x="31421" y="10780"/>
                  </a:moveTo>
                  <a:lnTo>
                    <a:pt x="31544" y="13068"/>
                  </a:lnTo>
                  <a:lnTo>
                    <a:pt x="31622" y="14523"/>
                  </a:lnTo>
                  <a:lnTo>
                    <a:pt x="31747" y="16839"/>
                  </a:lnTo>
                  <a:lnTo>
                    <a:pt x="31870" y="18121"/>
                  </a:lnTo>
                  <a:lnTo>
                    <a:pt x="31976" y="18725"/>
                  </a:lnTo>
                  <a:lnTo>
                    <a:pt x="32100" y="22051"/>
                  </a:lnTo>
                  <a:lnTo>
                    <a:pt x="31940" y="23701"/>
                  </a:lnTo>
                  <a:lnTo>
                    <a:pt x="31835" y="24792"/>
                  </a:lnTo>
                  <a:lnTo>
                    <a:pt x="31775" y="25412"/>
                  </a:lnTo>
                  <a:lnTo>
                    <a:pt x="31673" y="26465"/>
                  </a:lnTo>
                  <a:lnTo>
                    <a:pt x="31624" y="26971"/>
                  </a:lnTo>
                  <a:lnTo>
                    <a:pt x="31504" y="28212"/>
                  </a:lnTo>
                  <a:lnTo>
                    <a:pt x="31402" y="29259"/>
                  </a:lnTo>
                  <a:lnTo>
                    <a:pt x="166823" y="29259"/>
                  </a:lnTo>
                  <a:lnTo>
                    <a:pt x="740235" y="28515"/>
                  </a:lnTo>
                  <a:lnTo>
                    <a:pt x="779146" y="27662"/>
                  </a:lnTo>
                  <a:lnTo>
                    <a:pt x="773917" y="27662"/>
                  </a:lnTo>
                  <a:lnTo>
                    <a:pt x="840274" y="26971"/>
                  </a:lnTo>
                  <a:lnTo>
                    <a:pt x="1409899" y="26971"/>
                  </a:lnTo>
                  <a:lnTo>
                    <a:pt x="1420510" y="26465"/>
                  </a:lnTo>
                  <a:lnTo>
                    <a:pt x="1468422" y="24792"/>
                  </a:lnTo>
                  <a:lnTo>
                    <a:pt x="1507812" y="23992"/>
                  </a:lnTo>
                  <a:lnTo>
                    <a:pt x="1497351" y="23992"/>
                  </a:lnTo>
                  <a:lnTo>
                    <a:pt x="2221126" y="23701"/>
                  </a:lnTo>
                  <a:lnTo>
                    <a:pt x="2275226" y="22051"/>
                  </a:lnTo>
                  <a:lnTo>
                    <a:pt x="1552150" y="22051"/>
                  </a:lnTo>
                  <a:lnTo>
                    <a:pt x="335525" y="21824"/>
                  </a:lnTo>
                  <a:lnTo>
                    <a:pt x="264790" y="21319"/>
                  </a:lnTo>
                  <a:lnTo>
                    <a:pt x="203641" y="19912"/>
                  </a:lnTo>
                  <a:lnTo>
                    <a:pt x="208224" y="19912"/>
                  </a:lnTo>
                  <a:lnTo>
                    <a:pt x="160880" y="18121"/>
                  </a:lnTo>
                  <a:lnTo>
                    <a:pt x="101600" y="15104"/>
                  </a:lnTo>
                  <a:lnTo>
                    <a:pt x="101325" y="15104"/>
                  </a:lnTo>
                  <a:lnTo>
                    <a:pt x="31421" y="10780"/>
                  </a:lnTo>
                  <a:close/>
                </a:path>
                <a:path w="3287395" h="40005">
                  <a:moveTo>
                    <a:pt x="740235" y="28515"/>
                  </a:moveTo>
                  <a:lnTo>
                    <a:pt x="122536" y="28515"/>
                  </a:lnTo>
                  <a:lnTo>
                    <a:pt x="0" y="29259"/>
                  </a:lnTo>
                  <a:lnTo>
                    <a:pt x="706285" y="29259"/>
                  </a:lnTo>
                  <a:lnTo>
                    <a:pt x="740235" y="28515"/>
                  </a:lnTo>
                  <a:close/>
                </a:path>
                <a:path w="3287395" h="40005">
                  <a:moveTo>
                    <a:pt x="2221126" y="23701"/>
                  </a:moveTo>
                  <a:lnTo>
                    <a:pt x="1553366" y="23701"/>
                  </a:lnTo>
                  <a:lnTo>
                    <a:pt x="1639481" y="24792"/>
                  </a:lnTo>
                  <a:lnTo>
                    <a:pt x="1637989" y="24792"/>
                  </a:lnTo>
                  <a:lnTo>
                    <a:pt x="1945192" y="29259"/>
                  </a:lnTo>
                  <a:lnTo>
                    <a:pt x="1958423" y="29259"/>
                  </a:lnTo>
                  <a:lnTo>
                    <a:pt x="2104720" y="26971"/>
                  </a:lnTo>
                  <a:lnTo>
                    <a:pt x="2221126" y="23701"/>
                  </a:lnTo>
                  <a:close/>
                </a:path>
                <a:path w="3287395" h="40005">
                  <a:moveTo>
                    <a:pt x="2003931" y="8855"/>
                  </a:moveTo>
                  <a:lnTo>
                    <a:pt x="1958652" y="9129"/>
                  </a:lnTo>
                  <a:lnTo>
                    <a:pt x="1919376" y="10780"/>
                  </a:lnTo>
                  <a:lnTo>
                    <a:pt x="1882984" y="13068"/>
                  </a:lnTo>
                  <a:lnTo>
                    <a:pt x="1882426" y="13068"/>
                  </a:lnTo>
                  <a:lnTo>
                    <a:pt x="1805371" y="16839"/>
                  </a:lnTo>
                  <a:lnTo>
                    <a:pt x="1712789" y="19912"/>
                  </a:lnTo>
                  <a:lnTo>
                    <a:pt x="1603405" y="21824"/>
                  </a:lnTo>
                  <a:lnTo>
                    <a:pt x="1552150" y="22051"/>
                  </a:lnTo>
                  <a:lnTo>
                    <a:pt x="2275109" y="22051"/>
                  </a:lnTo>
                  <a:lnTo>
                    <a:pt x="2328558" y="20542"/>
                  </a:lnTo>
                  <a:lnTo>
                    <a:pt x="2328138" y="20542"/>
                  </a:lnTo>
                  <a:lnTo>
                    <a:pt x="2427779" y="18725"/>
                  </a:lnTo>
                  <a:lnTo>
                    <a:pt x="2983599" y="18725"/>
                  </a:lnTo>
                  <a:lnTo>
                    <a:pt x="2975692" y="18473"/>
                  </a:lnTo>
                  <a:lnTo>
                    <a:pt x="2412893" y="18473"/>
                  </a:lnTo>
                  <a:lnTo>
                    <a:pt x="2341947" y="18121"/>
                  </a:lnTo>
                  <a:lnTo>
                    <a:pt x="2054081" y="9636"/>
                  </a:lnTo>
                  <a:lnTo>
                    <a:pt x="2003931" y="8855"/>
                  </a:lnTo>
                  <a:close/>
                </a:path>
                <a:path w="3287395" h="40005">
                  <a:moveTo>
                    <a:pt x="983287" y="0"/>
                  </a:moveTo>
                  <a:lnTo>
                    <a:pt x="940396" y="0"/>
                  </a:lnTo>
                  <a:lnTo>
                    <a:pt x="902132" y="709"/>
                  </a:lnTo>
                  <a:lnTo>
                    <a:pt x="861484" y="2070"/>
                  </a:lnTo>
                  <a:lnTo>
                    <a:pt x="766920" y="6190"/>
                  </a:lnTo>
                  <a:lnTo>
                    <a:pt x="586392" y="13068"/>
                  </a:lnTo>
                  <a:lnTo>
                    <a:pt x="586709" y="13068"/>
                  </a:lnTo>
                  <a:lnTo>
                    <a:pt x="440165" y="18936"/>
                  </a:lnTo>
                  <a:lnTo>
                    <a:pt x="390765" y="20542"/>
                  </a:lnTo>
                  <a:lnTo>
                    <a:pt x="387655" y="20542"/>
                  </a:lnTo>
                  <a:lnTo>
                    <a:pt x="352581" y="21319"/>
                  </a:lnTo>
                  <a:lnTo>
                    <a:pt x="289598" y="21824"/>
                  </a:lnTo>
                  <a:lnTo>
                    <a:pt x="1495105" y="21824"/>
                  </a:lnTo>
                  <a:lnTo>
                    <a:pt x="1437690" y="21031"/>
                  </a:lnTo>
                  <a:lnTo>
                    <a:pt x="1379829" y="19616"/>
                  </a:lnTo>
                  <a:lnTo>
                    <a:pt x="1379357" y="19616"/>
                  </a:lnTo>
                  <a:lnTo>
                    <a:pt x="1320668" y="17475"/>
                  </a:lnTo>
                  <a:lnTo>
                    <a:pt x="1320376" y="17475"/>
                  </a:lnTo>
                  <a:lnTo>
                    <a:pt x="1261055" y="14523"/>
                  </a:lnTo>
                  <a:lnTo>
                    <a:pt x="1135856" y="6190"/>
                  </a:lnTo>
                  <a:lnTo>
                    <a:pt x="1078115" y="2962"/>
                  </a:lnTo>
                  <a:lnTo>
                    <a:pt x="1027952" y="948"/>
                  </a:lnTo>
                  <a:lnTo>
                    <a:pt x="983287" y="0"/>
                  </a:lnTo>
                  <a:close/>
                </a:path>
                <a:path w="3287395" h="40005">
                  <a:moveTo>
                    <a:pt x="3286516" y="10780"/>
                  </a:moveTo>
                  <a:lnTo>
                    <a:pt x="3232828" y="15814"/>
                  </a:lnTo>
                  <a:lnTo>
                    <a:pt x="3177964" y="18936"/>
                  </a:lnTo>
                  <a:lnTo>
                    <a:pt x="3117749" y="20542"/>
                  </a:lnTo>
                  <a:lnTo>
                    <a:pt x="3286938" y="20542"/>
                  </a:lnTo>
                  <a:lnTo>
                    <a:pt x="3286322" y="15814"/>
                  </a:lnTo>
                  <a:lnTo>
                    <a:pt x="3286381" y="13068"/>
                  </a:lnTo>
                  <a:lnTo>
                    <a:pt x="3286494" y="11148"/>
                  </a:lnTo>
                  <a:lnTo>
                    <a:pt x="3286516" y="10780"/>
                  </a:lnTo>
                  <a:close/>
                </a:path>
                <a:path w="3287395" h="40005">
                  <a:moveTo>
                    <a:pt x="2651739" y="5543"/>
                  </a:moveTo>
                  <a:lnTo>
                    <a:pt x="2610067" y="5804"/>
                  </a:lnTo>
                  <a:lnTo>
                    <a:pt x="2571971" y="7458"/>
                  </a:lnTo>
                  <a:lnTo>
                    <a:pt x="2494301" y="15104"/>
                  </a:lnTo>
                  <a:lnTo>
                    <a:pt x="2493814" y="15104"/>
                  </a:lnTo>
                  <a:lnTo>
                    <a:pt x="2446432" y="17475"/>
                  </a:lnTo>
                  <a:lnTo>
                    <a:pt x="2387422" y="18473"/>
                  </a:lnTo>
                  <a:lnTo>
                    <a:pt x="2975692" y="18473"/>
                  </a:lnTo>
                  <a:lnTo>
                    <a:pt x="2954666" y="17801"/>
                  </a:lnTo>
                  <a:lnTo>
                    <a:pt x="2744222" y="8098"/>
                  </a:lnTo>
                  <a:lnTo>
                    <a:pt x="2696589" y="6400"/>
                  </a:lnTo>
                  <a:lnTo>
                    <a:pt x="2651739" y="5543"/>
                  </a:lnTo>
                  <a:close/>
                </a:path>
              </a:pathLst>
            </a:custGeom>
            <a:solidFill>
              <a:srgbClr val="E9713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643074" y="2558101"/>
              <a:ext cx="3255645" cy="46990"/>
            </a:xfrm>
            <a:custGeom>
              <a:avLst/>
              <a:gdLst/>
              <a:ahLst/>
              <a:cxnLst/>
              <a:rect l="l" t="t" r="r" b="b"/>
              <a:pathLst>
                <a:path w="3255645" h="46989">
                  <a:moveTo>
                    <a:pt x="101" y="15668"/>
                  </a:moveTo>
                  <a:lnTo>
                    <a:pt x="59741" y="10646"/>
                  </a:lnTo>
                  <a:lnTo>
                    <a:pt x="118452" y="6624"/>
                  </a:lnTo>
                  <a:lnTo>
                    <a:pt x="176071" y="3576"/>
                  </a:lnTo>
                  <a:lnTo>
                    <a:pt x="232434" y="1475"/>
                  </a:lnTo>
                  <a:lnTo>
                    <a:pt x="287379" y="296"/>
                  </a:lnTo>
                  <a:lnTo>
                    <a:pt x="340743" y="14"/>
                  </a:lnTo>
                  <a:lnTo>
                    <a:pt x="392361" y="600"/>
                  </a:lnTo>
                  <a:lnTo>
                    <a:pt x="442071" y="2031"/>
                  </a:lnTo>
                  <a:lnTo>
                    <a:pt x="489710" y="4279"/>
                  </a:lnTo>
                  <a:lnTo>
                    <a:pt x="535115" y="7318"/>
                  </a:lnTo>
                  <a:lnTo>
                    <a:pt x="578122" y="11124"/>
                  </a:lnTo>
                  <a:lnTo>
                    <a:pt x="618569" y="15668"/>
                  </a:lnTo>
                  <a:lnTo>
                    <a:pt x="655465" y="19560"/>
                  </a:lnTo>
                  <a:lnTo>
                    <a:pt x="694043" y="22275"/>
                  </a:lnTo>
                  <a:lnTo>
                    <a:pt x="734441" y="23957"/>
                  </a:lnTo>
                  <a:lnTo>
                    <a:pt x="776802" y="24750"/>
                  </a:lnTo>
                  <a:lnTo>
                    <a:pt x="821266" y="24798"/>
                  </a:lnTo>
                  <a:lnTo>
                    <a:pt x="867974" y="24246"/>
                  </a:lnTo>
                  <a:lnTo>
                    <a:pt x="917067" y="23238"/>
                  </a:lnTo>
                  <a:lnTo>
                    <a:pt x="968685" y="21917"/>
                  </a:lnTo>
                  <a:lnTo>
                    <a:pt x="1022970" y="20427"/>
                  </a:lnTo>
                  <a:lnTo>
                    <a:pt x="1080061" y="18913"/>
                  </a:lnTo>
                  <a:lnTo>
                    <a:pt x="1140101" y="17520"/>
                  </a:lnTo>
                  <a:lnTo>
                    <a:pt x="1203230" y="16390"/>
                  </a:lnTo>
                  <a:lnTo>
                    <a:pt x="1269588" y="15668"/>
                  </a:lnTo>
                  <a:lnTo>
                    <a:pt x="1335461" y="15442"/>
                  </a:lnTo>
                  <a:lnTo>
                    <a:pt x="1397362" y="15635"/>
                  </a:lnTo>
                  <a:lnTo>
                    <a:pt x="1455769" y="16142"/>
                  </a:lnTo>
                  <a:lnTo>
                    <a:pt x="1511161" y="16860"/>
                  </a:lnTo>
                  <a:lnTo>
                    <a:pt x="1564019" y="17685"/>
                  </a:lnTo>
                  <a:lnTo>
                    <a:pt x="1614821" y="18512"/>
                  </a:lnTo>
                  <a:lnTo>
                    <a:pt x="1664047" y="19239"/>
                  </a:lnTo>
                  <a:lnTo>
                    <a:pt x="1712177" y="19761"/>
                  </a:lnTo>
                  <a:lnTo>
                    <a:pt x="1759690" y="19975"/>
                  </a:lnTo>
                  <a:lnTo>
                    <a:pt x="1807065" y="19776"/>
                  </a:lnTo>
                  <a:lnTo>
                    <a:pt x="1854781" y="19062"/>
                  </a:lnTo>
                  <a:lnTo>
                    <a:pt x="1903319" y="17727"/>
                  </a:lnTo>
                  <a:lnTo>
                    <a:pt x="1953158" y="15668"/>
                  </a:lnTo>
                  <a:lnTo>
                    <a:pt x="2004833" y="13806"/>
                  </a:lnTo>
                  <a:lnTo>
                    <a:pt x="2058269" y="12995"/>
                  </a:lnTo>
                  <a:lnTo>
                    <a:pt x="2113026" y="13033"/>
                  </a:lnTo>
                  <a:lnTo>
                    <a:pt x="2168666" y="13718"/>
                  </a:lnTo>
                  <a:lnTo>
                    <a:pt x="2224750" y="14848"/>
                  </a:lnTo>
                  <a:lnTo>
                    <a:pt x="2280838" y="16221"/>
                  </a:lnTo>
                  <a:lnTo>
                    <a:pt x="2336493" y="17635"/>
                  </a:lnTo>
                  <a:lnTo>
                    <a:pt x="2391275" y="18888"/>
                  </a:lnTo>
                  <a:lnTo>
                    <a:pt x="2444745" y="19778"/>
                  </a:lnTo>
                  <a:lnTo>
                    <a:pt x="2496464" y="20103"/>
                  </a:lnTo>
                  <a:lnTo>
                    <a:pt x="2545993" y="19661"/>
                  </a:lnTo>
                  <a:lnTo>
                    <a:pt x="2592894" y="18250"/>
                  </a:lnTo>
                  <a:lnTo>
                    <a:pt x="2636728" y="15668"/>
                  </a:lnTo>
                  <a:lnTo>
                    <a:pt x="2684715" y="12827"/>
                  </a:lnTo>
                  <a:lnTo>
                    <a:pt x="2736680" y="11176"/>
                  </a:lnTo>
                  <a:lnTo>
                    <a:pt x="2791621" y="10514"/>
                  </a:lnTo>
                  <a:lnTo>
                    <a:pt x="2848540" y="10638"/>
                  </a:lnTo>
                  <a:lnTo>
                    <a:pt x="2906438" y="11346"/>
                  </a:lnTo>
                  <a:lnTo>
                    <a:pt x="2964316" y="12436"/>
                  </a:lnTo>
                  <a:lnTo>
                    <a:pt x="3021174" y="13706"/>
                  </a:lnTo>
                  <a:lnTo>
                    <a:pt x="3076013" y="14953"/>
                  </a:lnTo>
                  <a:lnTo>
                    <a:pt x="3127834" y="15975"/>
                  </a:lnTo>
                  <a:lnTo>
                    <a:pt x="3175638" y="16569"/>
                  </a:lnTo>
                  <a:lnTo>
                    <a:pt x="3218425" y="16535"/>
                  </a:lnTo>
                  <a:lnTo>
                    <a:pt x="3255196" y="15668"/>
                  </a:lnTo>
                  <a:lnTo>
                    <a:pt x="3254488" y="23825"/>
                  </a:lnTo>
                  <a:lnTo>
                    <a:pt x="3254783" y="27793"/>
                  </a:lnTo>
                  <a:lnTo>
                    <a:pt x="3255196" y="33956"/>
                  </a:lnTo>
                  <a:lnTo>
                    <a:pt x="3216095" y="34710"/>
                  </a:lnTo>
                  <a:lnTo>
                    <a:pt x="3170879" y="34933"/>
                  </a:lnTo>
                  <a:lnTo>
                    <a:pt x="3120615" y="34730"/>
                  </a:lnTo>
                  <a:lnTo>
                    <a:pt x="3066366" y="34204"/>
                  </a:lnTo>
                  <a:lnTo>
                    <a:pt x="3009199" y="33459"/>
                  </a:lnTo>
                  <a:lnTo>
                    <a:pt x="2950177" y="32597"/>
                  </a:lnTo>
                  <a:lnTo>
                    <a:pt x="2890367" y="31724"/>
                  </a:lnTo>
                  <a:lnTo>
                    <a:pt x="2830833" y="30941"/>
                  </a:lnTo>
                  <a:lnTo>
                    <a:pt x="2772641" y="30353"/>
                  </a:lnTo>
                  <a:lnTo>
                    <a:pt x="2716855" y="30063"/>
                  </a:lnTo>
                  <a:lnTo>
                    <a:pt x="2664540" y="30175"/>
                  </a:lnTo>
                  <a:lnTo>
                    <a:pt x="2616762" y="30792"/>
                  </a:lnTo>
                  <a:lnTo>
                    <a:pt x="2574585" y="32018"/>
                  </a:lnTo>
                  <a:lnTo>
                    <a:pt x="2539075" y="33956"/>
                  </a:lnTo>
                  <a:lnTo>
                    <a:pt x="2505668" y="35577"/>
                  </a:lnTo>
                  <a:lnTo>
                    <a:pt x="2429627" y="35321"/>
                  </a:lnTo>
                  <a:lnTo>
                    <a:pt x="2387181" y="33943"/>
                  </a:lnTo>
                  <a:lnTo>
                    <a:pt x="2341910" y="32066"/>
                  </a:lnTo>
                  <a:lnTo>
                    <a:pt x="2293910" y="29940"/>
                  </a:lnTo>
                  <a:lnTo>
                    <a:pt x="2243274" y="27815"/>
                  </a:lnTo>
                  <a:lnTo>
                    <a:pt x="2190097" y="25940"/>
                  </a:lnTo>
                  <a:lnTo>
                    <a:pt x="2134474" y="24565"/>
                  </a:lnTo>
                  <a:lnTo>
                    <a:pt x="2076497" y="23942"/>
                  </a:lnTo>
                  <a:lnTo>
                    <a:pt x="2016263" y="24319"/>
                  </a:lnTo>
                  <a:lnTo>
                    <a:pt x="1953864" y="25947"/>
                  </a:lnTo>
                  <a:lnTo>
                    <a:pt x="1889397" y="29076"/>
                  </a:lnTo>
                  <a:lnTo>
                    <a:pt x="1822954" y="33956"/>
                  </a:lnTo>
                  <a:lnTo>
                    <a:pt x="1754971" y="39348"/>
                  </a:lnTo>
                  <a:lnTo>
                    <a:pt x="1695233" y="43086"/>
                  </a:lnTo>
                  <a:lnTo>
                    <a:pt x="1642305" y="45376"/>
                  </a:lnTo>
                  <a:lnTo>
                    <a:pt x="1594752" y="46423"/>
                  </a:lnTo>
                  <a:lnTo>
                    <a:pt x="1551140" y="46435"/>
                  </a:lnTo>
                  <a:lnTo>
                    <a:pt x="1510034" y="45616"/>
                  </a:lnTo>
                  <a:lnTo>
                    <a:pt x="1469999" y="44174"/>
                  </a:lnTo>
                  <a:lnTo>
                    <a:pt x="1429600" y="42314"/>
                  </a:lnTo>
                  <a:lnTo>
                    <a:pt x="1387403" y="40242"/>
                  </a:lnTo>
                  <a:lnTo>
                    <a:pt x="1341973" y="38164"/>
                  </a:lnTo>
                  <a:lnTo>
                    <a:pt x="1291874" y="36286"/>
                  </a:lnTo>
                  <a:lnTo>
                    <a:pt x="1235673" y="34815"/>
                  </a:lnTo>
                  <a:lnTo>
                    <a:pt x="1171935" y="33956"/>
                  </a:lnTo>
                  <a:lnTo>
                    <a:pt x="1133368" y="33811"/>
                  </a:lnTo>
                  <a:lnTo>
                    <a:pt x="1094447" y="33901"/>
                  </a:lnTo>
                  <a:lnTo>
                    <a:pt x="1055061" y="34195"/>
                  </a:lnTo>
                  <a:lnTo>
                    <a:pt x="1015100" y="34660"/>
                  </a:lnTo>
                  <a:lnTo>
                    <a:pt x="974454" y="35266"/>
                  </a:lnTo>
                  <a:lnTo>
                    <a:pt x="933014" y="35980"/>
                  </a:lnTo>
                  <a:lnTo>
                    <a:pt x="890668" y="36771"/>
                  </a:lnTo>
                  <a:lnTo>
                    <a:pt x="847306" y="37607"/>
                  </a:lnTo>
                  <a:lnTo>
                    <a:pt x="802819" y="38456"/>
                  </a:lnTo>
                  <a:lnTo>
                    <a:pt x="757096" y="39286"/>
                  </a:lnTo>
                  <a:lnTo>
                    <a:pt x="710027" y="40067"/>
                  </a:lnTo>
                  <a:lnTo>
                    <a:pt x="661502" y="40765"/>
                  </a:lnTo>
                  <a:lnTo>
                    <a:pt x="611410" y="41349"/>
                  </a:lnTo>
                  <a:lnTo>
                    <a:pt x="559642" y="41788"/>
                  </a:lnTo>
                  <a:lnTo>
                    <a:pt x="506087" y="42050"/>
                  </a:lnTo>
                  <a:lnTo>
                    <a:pt x="450635" y="42103"/>
                  </a:lnTo>
                  <a:lnTo>
                    <a:pt x="393175" y="41915"/>
                  </a:lnTo>
                  <a:lnTo>
                    <a:pt x="333599" y="41455"/>
                  </a:lnTo>
                  <a:lnTo>
                    <a:pt x="271795" y="40690"/>
                  </a:lnTo>
                  <a:lnTo>
                    <a:pt x="207654" y="39590"/>
                  </a:lnTo>
                  <a:lnTo>
                    <a:pt x="141064" y="38122"/>
                  </a:lnTo>
                  <a:lnTo>
                    <a:pt x="71917" y="36255"/>
                  </a:lnTo>
                  <a:lnTo>
                    <a:pt x="101" y="33956"/>
                  </a:lnTo>
                  <a:lnTo>
                    <a:pt x="55" y="28151"/>
                  </a:lnTo>
                  <a:lnTo>
                    <a:pt x="-101" y="22159"/>
                  </a:lnTo>
                  <a:lnTo>
                    <a:pt x="101" y="15668"/>
                  </a:lnTo>
                  <a:close/>
                </a:path>
              </a:pathLst>
            </a:custGeom>
            <a:ln w="38099">
              <a:solidFill>
                <a:srgbClr val="E9713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 name="object 6"/>
          <p:cNvSpPr txBox="1"/>
          <p:nvPr/>
        </p:nvSpPr>
        <p:spPr>
          <a:xfrm>
            <a:off x="663955" y="2846578"/>
            <a:ext cx="3224530" cy="2921000"/>
          </a:xfrm>
          <a:prstGeom prst="rect">
            <a:avLst/>
          </a:prstGeom>
        </p:spPr>
        <p:txBody>
          <a:bodyPr vert="horz" wrap="square" lIns="0" tIns="35560" rIns="0" bIns="0" rtlCol="0">
            <a:spAutoFit/>
          </a:bodyPr>
          <a:lstStyle/>
          <a:p>
            <a:pPr marL="241300" marR="5080" lvl="0" indent="-228600" defTabSz="914400" eaLnBrk="1" fontAlgn="auto" latinLnBrk="0" hangingPunct="1">
              <a:lnSpc>
                <a:spcPts val="2520"/>
              </a:lnSpc>
              <a:spcBef>
                <a:spcPts val="280"/>
              </a:spcBef>
              <a:spcAft>
                <a:spcPts val="0"/>
              </a:spcAft>
              <a:buClrTx/>
              <a:buSzTx/>
              <a:buFont typeface="Arial"/>
              <a:buChar char="•"/>
              <a:tabLst>
                <a:tab pos="241300" algn="l"/>
                <a:tab pos="1327785" algn="l"/>
              </a:tabLst>
              <a:defRPr/>
            </a:pPr>
            <a:r>
              <a:rPr kumimoji="0" sz="2200" b="1" i="0" u="none" strike="noStrike" kern="0" cap="none" spc="-10" normalizeH="0" baseline="0" noProof="0" dirty="0">
                <a:ln>
                  <a:noFill/>
                </a:ln>
                <a:solidFill>
                  <a:sysClr val="windowText" lastClr="000000"/>
                </a:solidFill>
                <a:effectLst/>
                <a:uLnTx/>
                <a:uFillTx/>
                <a:latin typeface="Times New Roman"/>
                <a:cs typeface="Times New Roman"/>
              </a:rPr>
              <a:t>32-</a:t>
            </a:r>
            <a:r>
              <a:rPr kumimoji="0" sz="2200" b="1" i="0" u="none" strike="noStrike" kern="0" cap="none" spc="0" normalizeH="0" baseline="0" noProof="0" dirty="0">
                <a:ln>
                  <a:noFill/>
                </a:ln>
                <a:solidFill>
                  <a:sysClr val="windowText" lastClr="000000"/>
                </a:solidFill>
                <a:effectLst/>
                <a:uLnTx/>
                <a:uFillTx/>
                <a:latin typeface="Times New Roman"/>
                <a:cs typeface="Times New Roman"/>
              </a:rPr>
              <a:t>layer</a:t>
            </a:r>
            <a:r>
              <a:rPr kumimoji="0" sz="2200" b="1" i="0" u="none" strike="noStrike" kern="0" cap="none" spc="-65" normalizeH="0" baseline="0" noProof="0" dirty="0">
                <a:ln>
                  <a:noFill/>
                </a:ln>
                <a:solidFill>
                  <a:sysClr val="windowText" lastClr="000000"/>
                </a:solidFill>
                <a:effectLst/>
                <a:uLnTx/>
                <a:uFillTx/>
                <a:latin typeface="Times New Roman"/>
                <a:cs typeface="Times New Roman"/>
              </a:rPr>
              <a:t> </a:t>
            </a:r>
            <a:r>
              <a:rPr kumimoji="0" sz="2200" b="1" i="0" u="none" strike="noStrike" kern="0" cap="none" spc="0" normalizeH="0" baseline="0" noProof="0" dirty="0">
                <a:ln>
                  <a:noFill/>
                </a:ln>
                <a:solidFill>
                  <a:sysClr val="windowText" lastClr="000000"/>
                </a:solidFill>
                <a:effectLst/>
                <a:uLnTx/>
                <a:uFillTx/>
                <a:latin typeface="Times New Roman"/>
                <a:cs typeface="Times New Roman"/>
              </a:rPr>
              <a:t>deep</a:t>
            </a:r>
            <a:r>
              <a:rPr kumimoji="0" sz="2200" b="1" i="0" u="none" strike="noStrike" kern="0" cap="none" spc="-25" normalizeH="0" baseline="0" noProof="0" dirty="0">
                <a:ln>
                  <a:noFill/>
                </a:ln>
                <a:solidFill>
                  <a:sysClr val="windowText" lastClr="000000"/>
                </a:solidFill>
                <a:effectLst/>
                <a:uLnTx/>
                <a:uFillTx/>
                <a:latin typeface="Times New Roman"/>
                <a:cs typeface="Times New Roman"/>
              </a:rPr>
              <a:t> </a:t>
            </a:r>
            <a:r>
              <a:rPr kumimoji="0" sz="2200" b="1" i="0" u="none" strike="noStrike" kern="0" cap="none" spc="-10" normalizeH="0" baseline="0" noProof="0" dirty="0">
                <a:ln>
                  <a:noFill/>
                </a:ln>
                <a:solidFill>
                  <a:sysClr val="windowText" lastClr="000000"/>
                </a:solidFill>
                <a:effectLst/>
                <a:uLnTx/>
                <a:uFillTx/>
                <a:latin typeface="Times New Roman"/>
                <a:cs typeface="Times New Roman"/>
              </a:rPr>
              <a:t>neural </a:t>
            </a:r>
            <a:r>
              <a:rPr kumimoji="0" sz="2200" b="1" i="0" u="none" strike="noStrike" kern="0" cap="none" spc="0" normalizeH="0" baseline="0" noProof="0" dirty="0">
                <a:ln>
                  <a:noFill/>
                </a:ln>
                <a:solidFill>
                  <a:sysClr val="windowText" lastClr="000000"/>
                </a:solidFill>
                <a:effectLst/>
                <a:uLnTx/>
                <a:uFillTx/>
                <a:latin typeface="Times New Roman"/>
                <a:cs typeface="Times New Roman"/>
              </a:rPr>
              <a:t>network</a:t>
            </a:r>
            <a:r>
              <a:rPr kumimoji="0" sz="2200" b="1" i="0" u="none" strike="noStrike" kern="0" cap="none" spc="-50" normalizeH="0" baseline="0" noProof="0" dirty="0">
                <a:ln>
                  <a:noFill/>
                </a:ln>
                <a:solidFill>
                  <a:sysClr val="windowText" lastClr="000000"/>
                </a:solidFill>
                <a:effectLst/>
                <a:uLnTx/>
                <a:uFillTx/>
                <a:latin typeface="Times New Roman"/>
                <a:cs typeface="Times New Roman"/>
              </a:rPr>
              <a:t> </a:t>
            </a:r>
            <a:r>
              <a:rPr kumimoji="0" sz="2200" b="1" i="0" u="none" strike="noStrike" kern="0" cap="none" spc="0" normalizeH="0" baseline="0" noProof="0" dirty="0">
                <a:ln>
                  <a:noFill/>
                </a:ln>
                <a:solidFill>
                  <a:sysClr val="windowText" lastClr="000000"/>
                </a:solidFill>
                <a:effectLst/>
                <a:uLnTx/>
                <a:uFillTx/>
                <a:latin typeface="Times New Roman"/>
                <a:cs typeface="Times New Roman"/>
              </a:rPr>
              <a:t>with</a:t>
            </a:r>
            <a:r>
              <a:rPr kumimoji="0" sz="2200" b="1" i="0" u="none" strike="noStrike" kern="0" cap="none" spc="-50" normalizeH="0" baseline="0" noProof="0" dirty="0">
                <a:ln>
                  <a:noFill/>
                </a:ln>
                <a:solidFill>
                  <a:sysClr val="windowText" lastClr="000000"/>
                </a:solidFill>
                <a:effectLst/>
                <a:uLnTx/>
                <a:uFillTx/>
                <a:latin typeface="Times New Roman"/>
                <a:cs typeface="Times New Roman"/>
              </a:rPr>
              <a:t> </a:t>
            </a:r>
            <a:r>
              <a:rPr kumimoji="0" sz="2200" b="1" i="0" u="none" strike="noStrike" kern="0" cap="none" spc="-10" normalizeH="0" baseline="0" noProof="0" dirty="0">
                <a:ln>
                  <a:noFill/>
                </a:ln>
                <a:solidFill>
                  <a:sysClr val="windowText" lastClr="000000"/>
                </a:solidFill>
                <a:effectLst/>
                <a:uLnTx/>
                <a:uFillTx/>
                <a:latin typeface="Times New Roman"/>
                <a:cs typeface="Times New Roman"/>
              </a:rPr>
              <a:t>splice- </a:t>
            </a:r>
            <a:r>
              <a:rPr kumimoji="0" sz="2200" b="1" i="0" u="none" strike="noStrike" kern="0" cap="none" spc="0" normalizeH="0" baseline="0" noProof="0" dirty="0">
                <a:ln>
                  <a:noFill/>
                </a:ln>
                <a:solidFill>
                  <a:sysClr val="windowText" lastClr="000000"/>
                </a:solidFill>
                <a:effectLst/>
                <a:uLnTx/>
                <a:uFillTx/>
                <a:latin typeface="Times New Roman"/>
                <a:cs typeface="Times New Roman"/>
              </a:rPr>
              <a:t>outlier</a:t>
            </a:r>
            <a:r>
              <a:rPr kumimoji="0" sz="2200" b="1" i="0" u="none" strike="noStrike" kern="0" cap="none" spc="-110" normalizeH="0" baseline="0" noProof="0" dirty="0">
                <a:ln>
                  <a:noFill/>
                </a:ln>
                <a:solidFill>
                  <a:sysClr val="windowText" lastClr="000000"/>
                </a:solidFill>
                <a:effectLst/>
                <a:uLnTx/>
                <a:uFillTx/>
                <a:latin typeface="Times New Roman"/>
                <a:cs typeface="Times New Roman"/>
              </a:rPr>
              <a:t> </a:t>
            </a:r>
            <a:r>
              <a:rPr kumimoji="0" sz="2200" b="1" i="0" u="none" strike="noStrike" kern="0" cap="none" spc="0" normalizeH="0" baseline="0" noProof="0" dirty="0">
                <a:ln>
                  <a:noFill/>
                </a:ln>
                <a:solidFill>
                  <a:sysClr val="windowText" lastClr="000000"/>
                </a:solidFill>
                <a:effectLst/>
                <a:uLnTx/>
                <a:uFillTx/>
                <a:latin typeface="Times New Roman"/>
                <a:cs typeface="Times New Roman"/>
              </a:rPr>
              <a:t>algorithm</a:t>
            </a:r>
            <a:r>
              <a:rPr kumimoji="0" sz="2200" b="1" i="0" u="none" strike="noStrike" kern="0" cap="none" spc="-75" normalizeH="0" baseline="0" noProof="0" dirty="0">
                <a:ln>
                  <a:noFill/>
                </a:ln>
                <a:solidFill>
                  <a:sysClr val="windowText" lastClr="000000"/>
                </a:solidFill>
                <a:effectLst/>
                <a:uLnTx/>
                <a:uFillTx/>
                <a:latin typeface="Times New Roman"/>
                <a:cs typeface="Times New Roman"/>
              </a:rPr>
              <a:t> </a:t>
            </a:r>
            <a:r>
              <a:rPr kumimoji="0" sz="2200" b="1" i="0" u="none" strike="noStrike" kern="0" cap="none" spc="-20" normalizeH="0" baseline="0" noProof="0" dirty="0">
                <a:ln>
                  <a:noFill/>
                </a:ln>
                <a:solidFill>
                  <a:sysClr val="windowText" lastClr="000000"/>
                </a:solidFill>
                <a:effectLst/>
                <a:uLnTx/>
                <a:uFillTx/>
                <a:latin typeface="Times New Roman"/>
                <a:cs typeface="Times New Roman"/>
              </a:rPr>
              <a:t>based </a:t>
            </a:r>
            <a:r>
              <a:rPr kumimoji="0" sz="2200" b="1" i="0" u="none" strike="noStrike" kern="0" cap="none" spc="0" normalizeH="0" baseline="0" noProof="0" dirty="0">
                <a:ln>
                  <a:noFill/>
                </a:ln>
                <a:solidFill>
                  <a:sysClr val="windowText" lastClr="000000"/>
                </a:solidFill>
                <a:effectLst/>
                <a:uLnTx/>
                <a:uFillTx/>
                <a:latin typeface="Times New Roman"/>
                <a:cs typeface="Times New Roman"/>
              </a:rPr>
              <a:t>on</a:t>
            </a:r>
            <a:r>
              <a:rPr kumimoji="0" sz="2200" b="1" i="0" u="none" strike="noStrike" kern="0" cap="none" spc="-55" normalizeH="0" baseline="0" noProof="0" dirty="0">
                <a:ln>
                  <a:noFill/>
                </a:ln>
                <a:solidFill>
                  <a:sysClr val="windowText" lastClr="000000"/>
                </a:solidFill>
                <a:effectLst/>
                <a:uLnTx/>
                <a:uFillTx/>
                <a:latin typeface="Times New Roman"/>
                <a:cs typeface="Times New Roman"/>
              </a:rPr>
              <a:t> </a:t>
            </a:r>
            <a:r>
              <a:rPr kumimoji="0" sz="2200" b="1" i="0" u="none" strike="noStrike" kern="0" cap="none" spc="0" normalizeH="0" baseline="0" noProof="0" dirty="0">
                <a:ln>
                  <a:noFill/>
                </a:ln>
                <a:solidFill>
                  <a:sysClr val="windowText" lastClr="000000"/>
                </a:solidFill>
                <a:effectLst/>
                <a:uLnTx/>
                <a:uFillTx/>
                <a:latin typeface="Times New Roman"/>
                <a:cs typeface="Times New Roman"/>
              </a:rPr>
              <a:t>RNA</a:t>
            </a:r>
            <a:r>
              <a:rPr kumimoji="0" sz="2200" b="1" i="0" u="none" strike="noStrike" kern="0" cap="none" spc="-140" normalizeH="0" baseline="0" noProof="0" dirty="0">
                <a:ln>
                  <a:noFill/>
                </a:ln>
                <a:solidFill>
                  <a:sysClr val="windowText" lastClr="000000"/>
                </a:solidFill>
                <a:effectLst/>
                <a:uLnTx/>
                <a:uFillTx/>
                <a:latin typeface="Times New Roman"/>
                <a:cs typeface="Times New Roman"/>
              </a:rPr>
              <a:t> </a:t>
            </a:r>
            <a:r>
              <a:rPr kumimoji="0" sz="2200" b="1" i="0" u="none" strike="noStrike" kern="0" cap="none" spc="0" normalizeH="0" baseline="0" noProof="0" dirty="0">
                <a:ln>
                  <a:noFill/>
                </a:ln>
                <a:solidFill>
                  <a:sysClr val="windowText" lastClr="000000"/>
                </a:solidFill>
                <a:effectLst/>
                <a:uLnTx/>
                <a:uFillTx/>
                <a:latin typeface="Times New Roman"/>
                <a:cs typeface="Times New Roman"/>
              </a:rPr>
              <a:t>sequencing</a:t>
            </a:r>
            <a:r>
              <a:rPr kumimoji="0" sz="2200" b="1" i="0" u="none" strike="noStrike" kern="0" cap="none" spc="-35" normalizeH="0" baseline="0" noProof="0" dirty="0">
                <a:ln>
                  <a:noFill/>
                </a:ln>
                <a:solidFill>
                  <a:sysClr val="windowText" lastClr="000000"/>
                </a:solidFill>
                <a:effectLst/>
                <a:uLnTx/>
                <a:uFillTx/>
                <a:latin typeface="Times New Roman"/>
                <a:cs typeface="Times New Roman"/>
              </a:rPr>
              <a:t> </a:t>
            </a:r>
            <a:r>
              <a:rPr kumimoji="0" sz="2200" b="1" i="0" u="none" strike="noStrike" kern="0" cap="none" spc="-25" normalizeH="0" baseline="0" noProof="0" dirty="0">
                <a:ln>
                  <a:noFill/>
                </a:ln>
                <a:solidFill>
                  <a:sysClr val="windowText" lastClr="000000"/>
                </a:solidFill>
                <a:effectLst/>
                <a:uLnTx/>
                <a:uFillTx/>
                <a:latin typeface="Times New Roman"/>
                <a:cs typeface="Times New Roman"/>
              </a:rPr>
              <a:t>of </a:t>
            </a:r>
            <a:r>
              <a:rPr kumimoji="0" sz="2200" b="1" i="0" u="none" strike="noStrike" kern="0" cap="none" spc="-10" normalizeH="0" baseline="0" noProof="0" dirty="0">
                <a:ln>
                  <a:noFill/>
                </a:ln>
                <a:solidFill>
                  <a:sysClr val="windowText" lastClr="000000"/>
                </a:solidFill>
                <a:effectLst/>
                <a:uLnTx/>
                <a:uFillTx/>
                <a:latin typeface="Times New Roman"/>
                <a:cs typeface="Times New Roman"/>
              </a:rPr>
              <a:t>patient’s</a:t>
            </a:r>
            <a:r>
              <a:rPr kumimoji="0" sz="2200" b="1" i="0" u="none" strike="noStrike" kern="0" cap="none" spc="-70" normalizeH="0" baseline="0" noProof="0" dirty="0">
                <a:ln>
                  <a:noFill/>
                </a:ln>
                <a:solidFill>
                  <a:sysClr val="windowText" lastClr="000000"/>
                </a:solidFill>
                <a:effectLst/>
                <a:uLnTx/>
                <a:uFillTx/>
                <a:latin typeface="Times New Roman"/>
                <a:cs typeface="Times New Roman"/>
              </a:rPr>
              <a:t> </a:t>
            </a:r>
            <a:r>
              <a:rPr kumimoji="0" sz="2200" b="1" i="0" u="none" strike="noStrike" kern="0" cap="none" spc="0" normalizeH="0" baseline="0" noProof="0" dirty="0">
                <a:ln>
                  <a:noFill/>
                </a:ln>
                <a:solidFill>
                  <a:sysClr val="windowText" lastClr="000000"/>
                </a:solidFill>
                <a:effectLst/>
                <a:uLnTx/>
                <a:uFillTx/>
                <a:latin typeface="Times New Roman"/>
                <a:cs typeface="Times New Roman"/>
              </a:rPr>
              <a:t>blood</a:t>
            </a:r>
            <a:r>
              <a:rPr kumimoji="0" sz="2200" b="1" i="0" u="none" strike="noStrike" kern="0" cap="none" spc="-70" normalizeH="0" baseline="0" noProof="0" dirty="0">
                <a:ln>
                  <a:noFill/>
                </a:ln>
                <a:solidFill>
                  <a:sysClr val="windowText" lastClr="000000"/>
                </a:solidFill>
                <a:effectLst/>
                <a:uLnTx/>
                <a:uFillTx/>
                <a:latin typeface="Times New Roman"/>
                <a:cs typeface="Times New Roman"/>
              </a:rPr>
              <a:t> </a:t>
            </a:r>
            <a:r>
              <a:rPr kumimoji="0" sz="2200" b="1" i="0" u="none" strike="noStrike" kern="0" cap="none" spc="-10" normalizeH="0" baseline="0" noProof="0" dirty="0">
                <a:ln>
                  <a:noFill/>
                </a:ln>
                <a:solidFill>
                  <a:sysClr val="windowText" lastClr="000000"/>
                </a:solidFill>
                <a:effectLst/>
                <a:uLnTx/>
                <a:uFillTx/>
                <a:latin typeface="Times New Roman"/>
                <a:cs typeface="Times New Roman"/>
              </a:rPr>
              <a:t>identified </a:t>
            </a:r>
            <a:r>
              <a:rPr kumimoji="0" sz="2200" b="1" i="0" u="none" strike="noStrike" kern="0" cap="none" spc="0" normalizeH="0" baseline="0" noProof="0" dirty="0">
                <a:ln>
                  <a:noFill/>
                </a:ln>
                <a:solidFill>
                  <a:sysClr val="windowText" lastClr="000000"/>
                </a:solidFill>
                <a:effectLst/>
                <a:uLnTx/>
                <a:uFillTx/>
                <a:latin typeface="Times New Roman"/>
                <a:cs typeface="Times New Roman"/>
              </a:rPr>
              <a:t>a</a:t>
            </a:r>
            <a:r>
              <a:rPr kumimoji="0" sz="2200" b="1" i="0" u="none" strike="noStrike" kern="0" cap="none" spc="-30" normalizeH="0" baseline="0" noProof="0" dirty="0">
                <a:ln>
                  <a:noFill/>
                </a:ln>
                <a:solidFill>
                  <a:sysClr val="windowText" lastClr="000000"/>
                </a:solidFill>
                <a:effectLst/>
                <a:uLnTx/>
                <a:uFillTx/>
                <a:latin typeface="Times New Roman"/>
                <a:cs typeface="Times New Roman"/>
              </a:rPr>
              <a:t> </a:t>
            </a:r>
            <a:r>
              <a:rPr kumimoji="0" sz="2200" b="1" i="0" u="none" strike="noStrike" kern="0" cap="none" spc="-10" normalizeH="0" baseline="0" noProof="0" dirty="0">
                <a:ln>
                  <a:noFill/>
                </a:ln>
                <a:solidFill>
                  <a:sysClr val="windowText" lastClr="000000"/>
                </a:solidFill>
                <a:effectLst/>
                <a:uLnTx/>
                <a:uFillTx/>
                <a:latin typeface="Times New Roman"/>
                <a:cs typeface="Times New Roman"/>
              </a:rPr>
              <a:t>splice-</a:t>
            </a:r>
            <a:r>
              <a:rPr kumimoji="0" sz="2200" b="1" i="0" u="none" strike="noStrike" kern="0" cap="none" spc="0" normalizeH="0" baseline="0" noProof="0" dirty="0">
                <a:ln>
                  <a:noFill/>
                </a:ln>
                <a:solidFill>
                  <a:sysClr val="windowText" lastClr="000000"/>
                </a:solidFill>
                <a:effectLst/>
                <a:uLnTx/>
                <a:uFillTx/>
                <a:latin typeface="Times New Roman"/>
                <a:cs typeface="Times New Roman"/>
              </a:rPr>
              <a:t>gain</a:t>
            </a:r>
            <a:r>
              <a:rPr kumimoji="0" sz="2200" b="1" i="0" u="none" strike="noStrike" kern="0" cap="none" spc="-25" normalizeH="0" baseline="0" noProof="0" dirty="0">
                <a:ln>
                  <a:noFill/>
                </a:ln>
                <a:solidFill>
                  <a:sysClr val="windowText" lastClr="000000"/>
                </a:solidFill>
                <a:effectLst/>
                <a:uLnTx/>
                <a:uFillTx/>
                <a:latin typeface="Times New Roman"/>
                <a:cs typeface="Times New Roman"/>
              </a:rPr>
              <a:t> </a:t>
            </a:r>
            <a:r>
              <a:rPr kumimoji="0" sz="2200" b="1" i="0" u="none" strike="noStrike" kern="0" cap="none" spc="0" normalizeH="0" baseline="0" noProof="0" dirty="0">
                <a:ln>
                  <a:noFill/>
                </a:ln>
                <a:solidFill>
                  <a:sysClr val="windowText" lastClr="000000"/>
                </a:solidFill>
                <a:effectLst/>
                <a:uLnTx/>
                <a:uFillTx/>
                <a:latin typeface="Times New Roman"/>
                <a:cs typeface="Times New Roman"/>
              </a:rPr>
              <a:t>variant</a:t>
            </a:r>
            <a:r>
              <a:rPr kumimoji="0" sz="2200" b="1" i="0" u="none" strike="noStrike" kern="0" cap="none" spc="-25" normalizeH="0" baseline="0" noProof="0" dirty="0">
                <a:ln>
                  <a:noFill/>
                </a:ln>
                <a:solidFill>
                  <a:sysClr val="windowText" lastClr="000000"/>
                </a:solidFill>
                <a:effectLst/>
                <a:uLnTx/>
                <a:uFillTx/>
                <a:latin typeface="Times New Roman"/>
                <a:cs typeface="Times New Roman"/>
              </a:rPr>
              <a:t> in </a:t>
            </a:r>
            <a:r>
              <a:rPr kumimoji="0" sz="2200" b="1" i="0" u="none" strike="noStrike" kern="0" cap="none" spc="-10" normalizeH="0" baseline="0" noProof="0" dirty="0">
                <a:ln>
                  <a:noFill/>
                </a:ln>
                <a:solidFill>
                  <a:sysClr val="windowText" lastClr="000000"/>
                </a:solidFill>
                <a:effectLst/>
                <a:uLnTx/>
                <a:uFillTx/>
                <a:latin typeface="Times New Roman"/>
                <a:cs typeface="Times New Roman"/>
              </a:rPr>
              <a:t>KCTD7</a:t>
            </a:r>
            <a:r>
              <a:rPr kumimoji="0" sz="2200" b="1" i="0" u="none" strike="noStrike" kern="0" cap="none" spc="0" normalizeH="0" baseline="0" noProof="0" dirty="0">
                <a:ln>
                  <a:noFill/>
                </a:ln>
                <a:solidFill>
                  <a:sysClr val="windowText" lastClr="000000"/>
                </a:solidFill>
                <a:effectLst/>
                <a:uLnTx/>
                <a:uFillTx/>
                <a:latin typeface="Times New Roman"/>
                <a:cs typeface="Times New Roman"/>
              </a:rPr>
              <a:t>	leading</a:t>
            </a:r>
            <a:r>
              <a:rPr kumimoji="0" sz="2200" b="1" i="0" u="none" strike="noStrike" kern="0" cap="none" spc="-70" normalizeH="0" baseline="0" noProof="0" dirty="0">
                <a:ln>
                  <a:noFill/>
                </a:ln>
                <a:solidFill>
                  <a:sysClr val="windowText" lastClr="000000"/>
                </a:solidFill>
                <a:effectLst/>
                <a:uLnTx/>
                <a:uFillTx/>
                <a:latin typeface="Times New Roman"/>
                <a:cs typeface="Times New Roman"/>
              </a:rPr>
              <a:t> </a:t>
            </a:r>
            <a:r>
              <a:rPr kumimoji="0" sz="2200" b="1" i="0" u="none" strike="noStrike" kern="0" cap="none" spc="-25" normalizeH="0" baseline="0" noProof="0" dirty="0">
                <a:ln>
                  <a:noFill/>
                </a:ln>
                <a:solidFill>
                  <a:sysClr val="windowText" lastClr="000000"/>
                </a:solidFill>
                <a:effectLst/>
                <a:uLnTx/>
                <a:uFillTx/>
                <a:latin typeface="Times New Roman"/>
                <a:cs typeface="Times New Roman"/>
              </a:rPr>
              <a:t>to </a:t>
            </a:r>
            <a:r>
              <a:rPr kumimoji="0" sz="2200" b="1" i="0" u="none" strike="noStrike" kern="0" cap="none" spc="0" normalizeH="0" baseline="0" noProof="0" dirty="0">
                <a:ln>
                  <a:noFill/>
                </a:ln>
                <a:solidFill>
                  <a:sysClr val="windowText" lastClr="000000"/>
                </a:solidFill>
                <a:effectLst/>
                <a:uLnTx/>
                <a:uFillTx/>
                <a:latin typeface="Times New Roman"/>
                <a:cs typeface="Times New Roman"/>
              </a:rPr>
              <a:t>progressive</a:t>
            </a:r>
            <a:r>
              <a:rPr kumimoji="0" sz="2200" b="1" i="0" u="none" strike="noStrike" kern="0" cap="none" spc="-114" normalizeH="0" baseline="0" noProof="0" dirty="0">
                <a:ln>
                  <a:noFill/>
                </a:ln>
                <a:solidFill>
                  <a:sysClr val="windowText" lastClr="000000"/>
                </a:solidFill>
                <a:effectLst/>
                <a:uLnTx/>
                <a:uFillTx/>
                <a:latin typeface="Times New Roman"/>
                <a:cs typeface="Times New Roman"/>
              </a:rPr>
              <a:t> </a:t>
            </a:r>
            <a:r>
              <a:rPr kumimoji="0" sz="2200" b="1" i="0" u="none" strike="noStrike" kern="0" cap="none" spc="-10" normalizeH="0" baseline="0" noProof="0" dirty="0">
                <a:ln>
                  <a:noFill/>
                </a:ln>
                <a:solidFill>
                  <a:sysClr val="windowText" lastClr="000000"/>
                </a:solidFill>
                <a:effectLst/>
                <a:uLnTx/>
                <a:uFillTx/>
                <a:latin typeface="Times New Roman"/>
                <a:cs typeface="Times New Roman"/>
              </a:rPr>
              <a:t>myoclonus epilepsy</a:t>
            </a:r>
            <a:endParaRPr kumimoji="0" sz="2200" b="0" i="0" u="none" strike="noStrike" kern="0" cap="none" spc="0" normalizeH="0" baseline="0" noProof="0">
              <a:ln>
                <a:noFill/>
              </a:ln>
              <a:solidFill>
                <a:sysClr val="windowText" lastClr="000000"/>
              </a:solidFill>
              <a:effectLst/>
              <a:uLnTx/>
              <a:uFillTx/>
              <a:latin typeface="Times New Roman"/>
              <a:cs typeface="Times New Roman"/>
            </a:endParaRPr>
          </a:p>
        </p:txBody>
      </p:sp>
      <p:pic>
        <p:nvPicPr>
          <p:cNvPr id="7" name="object 7"/>
          <p:cNvPicPr/>
          <p:nvPr/>
        </p:nvPicPr>
        <p:blipFill>
          <a:blip r:embed="rId2" cstate="print"/>
          <a:stretch>
            <a:fillRect/>
          </a:stretch>
        </p:blipFill>
        <p:spPr>
          <a:xfrm>
            <a:off x="4654296" y="909142"/>
            <a:ext cx="6903720" cy="5039714"/>
          </a:xfrm>
          <a:prstGeom prst="rect">
            <a:avLst/>
          </a:prstGeom>
        </p:spPr>
      </p:pic>
      <p:sp>
        <p:nvSpPr>
          <p:cNvPr id="8" name="object 8"/>
          <p:cNvSpPr txBox="1"/>
          <p:nvPr/>
        </p:nvSpPr>
        <p:spPr>
          <a:xfrm>
            <a:off x="6465027" y="6408179"/>
            <a:ext cx="3269615"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Times New Roman"/>
                <a:cs typeface="Times New Roman"/>
              </a:rPr>
              <a:t>Mertes</a:t>
            </a:r>
            <a:r>
              <a:rPr kumimoji="0" sz="14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C,</a:t>
            </a:r>
            <a:r>
              <a:rPr kumimoji="0" sz="14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et</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al.</a:t>
            </a:r>
            <a:r>
              <a:rPr kumimoji="0" sz="14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Nat</a:t>
            </a:r>
            <a:r>
              <a:rPr kumimoji="0" sz="14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Commun</a:t>
            </a:r>
            <a:r>
              <a:rPr kumimoji="0" sz="14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2021;12:529.</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D1210C-DB34-0BCA-0F68-ACBFC22B0EDE}"/>
              </a:ext>
            </a:extLst>
          </p:cNvPr>
          <p:cNvSpPr>
            <a:spLocks noGrp="1"/>
          </p:cNvSpPr>
          <p:nvPr>
            <p:ph type="title"/>
          </p:nvPr>
        </p:nvSpPr>
        <p:spPr/>
        <p:txBody>
          <a:bodyPr/>
          <a:lstStyle/>
          <a:p>
            <a:r>
              <a:rPr lang="en-US" dirty="0"/>
              <a:t>RUBY 2023: PFS and OS</a:t>
            </a:r>
          </a:p>
        </p:txBody>
      </p:sp>
      <p:sp>
        <p:nvSpPr>
          <p:cNvPr id="6" name="TextBox 5">
            <a:extLst>
              <a:ext uri="{FF2B5EF4-FFF2-40B4-BE49-F238E27FC236}">
                <a16:creationId xmlns:a16="http://schemas.microsoft.com/office/drawing/2014/main" id="{A8298738-FC5C-E578-4BF3-152DE73856EA}"/>
              </a:ext>
            </a:extLst>
          </p:cNvPr>
          <p:cNvSpPr txBox="1"/>
          <p:nvPr/>
        </p:nvSpPr>
        <p:spPr>
          <a:xfrm>
            <a:off x="9563234" y="5712121"/>
            <a:ext cx="2521917" cy="420371"/>
          </a:xfrm>
          <a:prstGeom prst="rect">
            <a:avLst/>
          </a:prstGeom>
          <a:noFill/>
        </p:spPr>
        <p:txBody>
          <a:bodyPr wrap="square">
            <a:spAutoFit/>
          </a:bodyPr>
          <a:lstStyle/>
          <a:p>
            <a:pPr defTabSz="1218072" fontAlgn="base">
              <a:spcBef>
                <a:spcPct val="0"/>
              </a:spcBef>
              <a:spcAft>
                <a:spcPct val="0"/>
              </a:spcAft>
            </a:pPr>
            <a:r>
              <a:rPr lang="en-US" sz="1066" dirty="0">
                <a:solidFill>
                  <a:srgbClr val="000000"/>
                </a:solidFill>
                <a:latin typeface="Arial" charset="0"/>
                <a:ea typeface="ＭＳ Ｐゴシック" charset="0"/>
              </a:rPr>
              <a:t>Mirza MR et al. N </a:t>
            </a:r>
            <a:r>
              <a:rPr lang="en-US" sz="1066" dirty="0" err="1">
                <a:solidFill>
                  <a:srgbClr val="000000"/>
                </a:solidFill>
                <a:latin typeface="Arial" charset="0"/>
                <a:ea typeface="ＭＳ Ｐゴシック" charset="0"/>
              </a:rPr>
              <a:t>Engl</a:t>
            </a:r>
            <a:r>
              <a:rPr lang="en-US" sz="1066" dirty="0">
                <a:solidFill>
                  <a:srgbClr val="000000"/>
                </a:solidFill>
                <a:latin typeface="Arial" charset="0"/>
                <a:ea typeface="ＭＳ Ｐゴシック" charset="0"/>
              </a:rPr>
              <a:t> J Med. 2023</a:t>
            </a:r>
          </a:p>
          <a:p>
            <a:pPr defTabSz="1218072" fontAlgn="base">
              <a:spcBef>
                <a:spcPct val="0"/>
              </a:spcBef>
              <a:spcAft>
                <a:spcPct val="0"/>
              </a:spcAft>
            </a:pPr>
            <a:r>
              <a:rPr lang="en-US" sz="1066" dirty="0">
                <a:solidFill>
                  <a:srgbClr val="000000"/>
                </a:solidFill>
                <a:latin typeface="Arial" charset="0"/>
                <a:ea typeface="ＭＳ Ｐゴシック" charset="0"/>
              </a:rPr>
              <a:t>Mirza MR et al. SGO, 2023</a:t>
            </a:r>
          </a:p>
        </p:txBody>
      </p:sp>
      <p:pic>
        <p:nvPicPr>
          <p:cNvPr id="12" name="Content Placeholder 11">
            <a:extLst>
              <a:ext uri="{FF2B5EF4-FFF2-40B4-BE49-F238E27FC236}">
                <a16:creationId xmlns:a16="http://schemas.microsoft.com/office/drawing/2014/main" id="{5853E450-BFCC-A263-25A7-C91B6B92E6E0}"/>
              </a:ext>
            </a:extLst>
          </p:cNvPr>
          <p:cNvPicPr>
            <a:picLocks noGrp="1" noChangeAspect="1"/>
          </p:cNvPicPr>
          <p:nvPr>
            <p:ph sz="half" idx="1"/>
          </p:nvPr>
        </p:nvPicPr>
        <p:blipFill>
          <a:blip r:embed="rId3"/>
          <a:stretch>
            <a:fillRect/>
          </a:stretch>
        </p:blipFill>
        <p:spPr>
          <a:xfrm>
            <a:off x="6052876" y="2129719"/>
            <a:ext cx="6133486" cy="3075658"/>
          </a:xfrm>
        </p:spPr>
      </p:pic>
      <p:pic>
        <p:nvPicPr>
          <p:cNvPr id="14" name="Picture 13">
            <a:extLst>
              <a:ext uri="{FF2B5EF4-FFF2-40B4-BE49-F238E27FC236}">
                <a16:creationId xmlns:a16="http://schemas.microsoft.com/office/drawing/2014/main" id="{39DABA69-A7B6-A676-0488-FDD25A3505CF}"/>
              </a:ext>
            </a:extLst>
          </p:cNvPr>
          <p:cNvPicPr>
            <a:picLocks noChangeAspect="1"/>
          </p:cNvPicPr>
          <p:nvPr/>
        </p:nvPicPr>
        <p:blipFill>
          <a:blip r:embed="rId4"/>
          <a:stretch>
            <a:fillRect/>
          </a:stretch>
        </p:blipFill>
        <p:spPr>
          <a:xfrm>
            <a:off x="5638" y="2120052"/>
            <a:ext cx="6047237" cy="3085325"/>
          </a:xfrm>
          <a:prstGeom prst="rect">
            <a:avLst/>
          </a:prstGeom>
        </p:spPr>
      </p:pic>
      <p:sp>
        <p:nvSpPr>
          <p:cNvPr id="15" name="TextBox 14">
            <a:extLst>
              <a:ext uri="{FF2B5EF4-FFF2-40B4-BE49-F238E27FC236}">
                <a16:creationId xmlns:a16="http://schemas.microsoft.com/office/drawing/2014/main" id="{4AE6CF9F-F5E2-6517-B623-A2115E95FFEE}"/>
              </a:ext>
            </a:extLst>
          </p:cNvPr>
          <p:cNvSpPr txBox="1"/>
          <p:nvPr/>
        </p:nvSpPr>
        <p:spPr>
          <a:xfrm>
            <a:off x="1002699" y="1519270"/>
            <a:ext cx="4430812" cy="379335"/>
          </a:xfrm>
          <a:prstGeom prst="rect">
            <a:avLst/>
          </a:prstGeom>
          <a:noFill/>
        </p:spPr>
        <p:txBody>
          <a:bodyPr wrap="square" rtlCol="0">
            <a:spAutoFit/>
          </a:bodyPr>
          <a:lstStyle/>
          <a:p>
            <a:pPr defTabSz="1218072" fontAlgn="base">
              <a:spcBef>
                <a:spcPct val="0"/>
              </a:spcBef>
              <a:spcAft>
                <a:spcPct val="0"/>
              </a:spcAft>
            </a:pPr>
            <a:r>
              <a:rPr lang="en-US" sz="1865" b="1" dirty="0">
                <a:solidFill>
                  <a:srgbClr val="000000"/>
                </a:solidFill>
                <a:latin typeface="Arial" charset="0"/>
                <a:ea typeface="ＭＳ Ｐゴシック" charset="0"/>
              </a:rPr>
              <a:t>Improved progression free survival </a:t>
            </a:r>
          </a:p>
        </p:txBody>
      </p:sp>
      <p:sp>
        <p:nvSpPr>
          <p:cNvPr id="16" name="TextBox 15">
            <a:extLst>
              <a:ext uri="{FF2B5EF4-FFF2-40B4-BE49-F238E27FC236}">
                <a16:creationId xmlns:a16="http://schemas.microsoft.com/office/drawing/2014/main" id="{DCBA28F3-EBDC-BF43-C706-1222704EEA7F}"/>
              </a:ext>
            </a:extLst>
          </p:cNvPr>
          <p:cNvSpPr txBox="1"/>
          <p:nvPr/>
        </p:nvSpPr>
        <p:spPr>
          <a:xfrm>
            <a:off x="7698728" y="1432738"/>
            <a:ext cx="3729011" cy="666336"/>
          </a:xfrm>
          <a:prstGeom prst="rect">
            <a:avLst/>
          </a:prstGeom>
          <a:noFill/>
        </p:spPr>
        <p:txBody>
          <a:bodyPr wrap="square" rtlCol="0">
            <a:spAutoFit/>
          </a:bodyPr>
          <a:lstStyle/>
          <a:p>
            <a:pPr algn="ctr" defTabSz="1218072" fontAlgn="base">
              <a:spcBef>
                <a:spcPct val="0"/>
              </a:spcBef>
              <a:spcAft>
                <a:spcPct val="0"/>
              </a:spcAft>
            </a:pPr>
            <a:r>
              <a:rPr lang="en-US" sz="1865" b="1" dirty="0">
                <a:solidFill>
                  <a:srgbClr val="000000"/>
                </a:solidFill>
                <a:latin typeface="Arial" charset="0"/>
                <a:ea typeface="ＭＳ Ｐゴシック" charset="0"/>
              </a:rPr>
              <a:t>Trend towards improved OS</a:t>
            </a:r>
          </a:p>
          <a:p>
            <a:pPr algn="ctr" defTabSz="1218072" fontAlgn="base">
              <a:spcBef>
                <a:spcPct val="0"/>
              </a:spcBef>
              <a:spcAft>
                <a:spcPct val="0"/>
              </a:spcAft>
            </a:pPr>
            <a:r>
              <a:rPr lang="en-US" sz="1865" b="1" dirty="0">
                <a:solidFill>
                  <a:srgbClr val="000000"/>
                </a:solidFill>
                <a:latin typeface="Arial" charset="0"/>
                <a:ea typeface="ＭＳ Ｐゴシック" charset="0"/>
              </a:rPr>
              <a:t>(33% maturity)</a:t>
            </a:r>
          </a:p>
        </p:txBody>
      </p:sp>
    </p:spTree>
    <p:extLst>
      <p:ext uri="{BB962C8B-B14F-4D97-AF65-F5344CB8AC3E}">
        <p14:creationId xmlns:p14="http://schemas.microsoft.com/office/powerpoint/2010/main" val="428979276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1090" y="2175395"/>
            <a:ext cx="3846195" cy="1141730"/>
          </a:xfrm>
          <a:prstGeom prst="rect">
            <a:avLst/>
          </a:prstGeom>
        </p:spPr>
        <p:txBody>
          <a:bodyPr vert="horz" wrap="square" lIns="0" tIns="65405" rIns="0" bIns="0" rtlCol="0">
            <a:spAutoFit/>
          </a:bodyPr>
          <a:lstStyle/>
          <a:p>
            <a:pPr marL="12700" marR="5080">
              <a:lnSpc>
                <a:spcPts val="4230"/>
              </a:lnSpc>
              <a:spcBef>
                <a:spcPts val="515"/>
              </a:spcBef>
            </a:pPr>
            <a:r>
              <a:rPr sz="3800" dirty="0"/>
              <a:t>Machine</a:t>
            </a:r>
            <a:r>
              <a:rPr sz="3800" spc="-110" dirty="0"/>
              <a:t> </a:t>
            </a:r>
            <a:r>
              <a:rPr sz="3800" spc="-10" dirty="0"/>
              <a:t>Learning </a:t>
            </a:r>
            <a:r>
              <a:rPr sz="3800" dirty="0"/>
              <a:t>in</a:t>
            </a:r>
            <a:r>
              <a:rPr sz="3800" spc="-5" dirty="0"/>
              <a:t> </a:t>
            </a:r>
            <a:r>
              <a:rPr sz="3800" spc="-10" dirty="0"/>
              <a:t>Epigenomics</a:t>
            </a:r>
            <a:endParaRPr sz="3800"/>
          </a:p>
        </p:txBody>
      </p:sp>
      <p:sp>
        <p:nvSpPr>
          <p:cNvPr id="3" name="object 3"/>
          <p:cNvSpPr txBox="1"/>
          <p:nvPr/>
        </p:nvSpPr>
        <p:spPr>
          <a:xfrm>
            <a:off x="81090" y="3889895"/>
            <a:ext cx="3797935" cy="787400"/>
          </a:xfrm>
          <a:prstGeom prst="rect">
            <a:avLst/>
          </a:prstGeom>
        </p:spPr>
        <p:txBody>
          <a:bodyPr vert="horz" wrap="square" lIns="0" tIns="50165" rIns="0" bIns="0" rtlCol="0">
            <a:spAutoFit/>
          </a:bodyPr>
          <a:lstStyle/>
          <a:p>
            <a:pPr marL="12700" marR="5080" lvl="0" indent="0" defTabSz="914400" eaLnBrk="1" fontAlgn="auto" latinLnBrk="0" hangingPunct="1">
              <a:lnSpc>
                <a:spcPts val="2880"/>
              </a:lnSpc>
              <a:spcBef>
                <a:spcPts val="395"/>
              </a:spcBef>
              <a:spcAft>
                <a:spcPts val="0"/>
              </a:spcAft>
              <a:buClrTx/>
              <a:buSzTx/>
              <a:buFontTx/>
              <a:buNone/>
              <a:tabLst/>
              <a:defRPr/>
            </a:pPr>
            <a:r>
              <a:rPr kumimoji="0" sz="2600" b="1" i="0" u="none" strike="noStrike" kern="0" cap="none" spc="-20" normalizeH="0" baseline="0" noProof="0" dirty="0">
                <a:ln>
                  <a:noFill/>
                </a:ln>
                <a:solidFill>
                  <a:sysClr val="windowText" lastClr="000000"/>
                </a:solidFill>
                <a:effectLst/>
                <a:uLnTx/>
                <a:uFillTx/>
                <a:latin typeface="Times New Roman"/>
                <a:cs typeface="Times New Roman"/>
              </a:rPr>
              <a:t>Traditional</a:t>
            </a:r>
            <a:r>
              <a:rPr kumimoji="0" sz="2600" b="1" i="0" u="none" strike="noStrike" kern="0" cap="none" spc="-105" normalizeH="0" baseline="0" noProof="0" dirty="0">
                <a:ln>
                  <a:noFill/>
                </a:ln>
                <a:solidFill>
                  <a:sysClr val="windowText" lastClr="000000"/>
                </a:solidFill>
                <a:effectLst/>
                <a:uLnTx/>
                <a:uFillTx/>
                <a:latin typeface="Times New Roman"/>
                <a:cs typeface="Times New Roman"/>
              </a:rPr>
              <a:t> </a:t>
            </a:r>
            <a:r>
              <a:rPr kumimoji="0" sz="2600" b="1" i="0" u="none" strike="noStrike" kern="0" cap="none" spc="-10" normalizeH="0" baseline="0" noProof="0" dirty="0">
                <a:ln>
                  <a:noFill/>
                </a:ln>
                <a:solidFill>
                  <a:sysClr val="windowText" lastClr="000000"/>
                </a:solidFill>
                <a:effectLst/>
                <a:uLnTx/>
                <a:uFillTx/>
                <a:latin typeface="Times New Roman"/>
                <a:cs typeface="Times New Roman"/>
              </a:rPr>
              <a:t>Bisulfide </a:t>
            </a:r>
            <a:r>
              <a:rPr kumimoji="0" sz="2600" b="1" i="0" u="none" strike="noStrike" kern="0" cap="none" spc="0" normalizeH="0" baseline="0" noProof="0" dirty="0">
                <a:ln>
                  <a:noFill/>
                </a:ln>
                <a:solidFill>
                  <a:sysClr val="windowText" lastClr="000000"/>
                </a:solidFill>
                <a:effectLst/>
                <a:uLnTx/>
                <a:uFillTx/>
                <a:latin typeface="Times New Roman"/>
                <a:cs typeface="Times New Roman"/>
              </a:rPr>
              <a:t>Conversion</a:t>
            </a:r>
            <a:r>
              <a:rPr kumimoji="0" sz="2600" b="1" i="0" u="none" strike="noStrike" kern="0" cap="none" spc="-105" normalizeH="0" baseline="0" noProof="0" dirty="0">
                <a:ln>
                  <a:noFill/>
                </a:ln>
                <a:solidFill>
                  <a:sysClr val="windowText" lastClr="000000"/>
                </a:solidFill>
                <a:effectLst/>
                <a:uLnTx/>
                <a:uFillTx/>
                <a:latin typeface="Times New Roman"/>
                <a:cs typeface="Times New Roman"/>
              </a:rPr>
              <a:t> </a:t>
            </a:r>
            <a:r>
              <a:rPr kumimoji="0" sz="2600" b="1" i="0" u="none" strike="noStrike" kern="0" cap="none" spc="0" normalizeH="0" baseline="0" noProof="0" dirty="0">
                <a:ln>
                  <a:noFill/>
                </a:ln>
                <a:solidFill>
                  <a:sysClr val="windowText" lastClr="000000"/>
                </a:solidFill>
                <a:effectLst/>
                <a:uLnTx/>
                <a:uFillTx/>
                <a:latin typeface="Times New Roman"/>
                <a:cs typeface="Times New Roman"/>
              </a:rPr>
              <a:t>fractures</a:t>
            </a:r>
            <a:r>
              <a:rPr kumimoji="0" sz="2600" b="1" i="0" u="none" strike="noStrike" kern="0" cap="none" spc="-100" normalizeH="0" baseline="0" noProof="0" dirty="0">
                <a:ln>
                  <a:noFill/>
                </a:ln>
                <a:solidFill>
                  <a:sysClr val="windowText" lastClr="000000"/>
                </a:solidFill>
                <a:effectLst/>
                <a:uLnTx/>
                <a:uFillTx/>
                <a:latin typeface="Times New Roman"/>
                <a:cs typeface="Times New Roman"/>
              </a:rPr>
              <a:t> </a:t>
            </a:r>
            <a:r>
              <a:rPr kumimoji="0" sz="2600" b="1" i="0" u="none" strike="noStrike" kern="0" cap="none" spc="-25" normalizeH="0" baseline="0" noProof="0" dirty="0">
                <a:ln>
                  <a:noFill/>
                </a:ln>
                <a:solidFill>
                  <a:sysClr val="windowText" lastClr="000000"/>
                </a:solidFill>
                <a:effectLst/>
                <a:uLnTx/>
                <a:uFillTx/>
                <a:latin typeface="Times New Roman"/>
                <a:cs typeface="Times New Roman"/>
              </a:rPr>
              <a:t>DNA</a:t>
            </a:r>
            <a:endParaRPr kumimoji="0" sz="2600" b="0" i="0" u="none" strike="noStrike" kern="0" cap="none" spc="0" normalizeH="0" baseline="0" noProof="0">
              <a:ln>
                <a:noFill/>
              </a:ln>
              <a:solidFill>
                <a:sysClr val="windowText" lastClr="000000"/>
              </a:solidFill>
              <a:effectLst/>
              <a:uLnTx/>
              <a:uFillTx/>
              <a:latin typeface="Times New Roman"/>
              <a:cs typeface="Times New Roman"/>
            </a:endParaRPr>
          </a:p>
        </p:txBody>
      </p:sp>
      <p:grpSp>
        <p:nvGrpSpPr>
          <p:cNvPr id="4" name="object 4"/>
          <p:cNvGrpSpPr/>
          <p:nvPr/>
        </p:nvGrpSpPr>
        <p:grpSpPr>
          <a:xfrm>
            <a:off x="4238072" y="609863"/>
            <a:ext cx="83820" cy="5632450"/>
            <a:chOff x="4238072" y="609863"/>
            <a:chExt cx="83820" cy="5632450"/>
          </a:xfrm>
        </p:grpSpPr>
        <p:sp>
          <p:nvSpPr>
            <p:cNvPr id="5" name="object 5"/>
            <p:cNvSpPr/>
            <p:nvPr/>
          </p:nvSpPr>
          <p:spPr>
            <a:xfrm>
              <a:off x="4253064" y="630736"/>
              <a:ext cx="44450" cy="5591175"/>
            </a:xfrm>
            <a:custGeom>
              <a:avLst/>
              <a:gdLst/>
              <a:ahLst/>
              <a:cxnLst/>
              <a:rect l="l" t="t" r="r" b="b"/>
              <a:pathLst>
                <a:path w="44450" h="5591175">
                  <a:moveTo>
                    <a:pt x="20710" y="0"/>
                  </a:moveTo>
                  <a:lnTo>
                    <a:pt x="14135" y="199"/>
                  </a:lnTo>
                  <a:lnTo>
                    <a:pt x="10121" y="37072"/>
                  </a:lnTo>
                  <a:lnTo>
                    <a:pt x="7709" y="76721"/>
                  </a:lnTo>
                  <a:lnTo>
                    <a:pt x="6653" y="118953"/>
                  </a:lnTo>
                  <a:lnTo>
                    <a:pt x="6708" y="163577"/>
                  </a:lnTo>
                  <a:lnTo>
                    <a:pt x="7531" y="205596"/>
                  </a:lnTo>
                  <a:lnTo>
                    <a:pt x="7625" y="210399"/>
                  </a:lnTo>
                  <a:lnTo>
                    <a:pt x="9161" y="259227"/>
                  </a:lnTo>
                  <a:lnTo>
                    <a:pt x="11068" y="309869"/>
                  </a:lnTo>
                  <a:lnTo>
                    <a:pt x="13100" y="362133"/>
                  </a:lnTo>
                  <a:lnTo>
                    <a:pt x="15011" y="415826"/>
                  </a:lnTo>
                  <a:lnTo>
                    <a:pt x="16555" y="470756"/>
                  </a:lnTo>
                  <a:lnTo>
                    <a:pt x="17485" y="526731"/>
                  </a:lnTo>
                  <a:lnTo>
                    <a:pt x="17556" y="583557"/>
                  </a:lnTo>
                  <a:lnTo>
                    <a:pt x="16521" y="641043"/>
                  </a:lnTo>
                  <a:lnTo>
                    <a:pt x="14135" y="698997"/>
                  </a:lnTo>
                  <a:lnTo>
                    <a:pt x="11404" y="756865"/>
                  </a:lnTo>
                  <a:lnTo>
                    <a:pt x="9441" y="814118"/>
                  </a:lnTo>
                  <a:lnTo>
                    <a:pt x="8160" y="870604"/>
                  </a:lnTo>
                  <a:lnTo>
                    <a:pt x="7474" y="926172"/>
                  </a:lnTo>
                  <a:lnTo>
                    <a:pt x="7334" y="968697"/>
                  </a:lnTo>
                  <a:lnTo>
                    <a:pt x="7295" y="980668"/>
                  </a:lnTo>
                  <a:lnTo>
                    <a:pt x="7536" y="1033941"/>
                  </a:lnTo>
                  <a:lnTo>
                    <a:pt x="8110" y="1085838"/>
                  </a:lnTo>
                  <a:lnTo>
                    <a:pt x="8930" y="1136207"/>
                  </a:lnTo>
                  <a:lnTo>
                    <a:pt x="9909" y="1184895"/>
                  </a:lnTo>
                  <a:lnTo>
                    <a:pt x="10959" y="1231750"/>
                  </a:lnTo>
                  <a:lnTo>
                    <a:pt x="11994" y="1276620"/>
                  </a:lnTo>
                  <a:lnTo>
                    <a:pt x="12926" y="1319352"/>
                  </a:lnTo>
                  <a:lnTo>
                    <a:pt x="13563" y="1354007"/>
                  </a:lnTo>
                  <a:lnTo>
                    <a:pt x="13669" y="1359795"/>
                  </a:lnTo>
                  <a:lnTo>
                    <a:pt x="14135" y="1397795"/>
                  </a:lnTo>
                  <a:lnTo>
                    <a:pt x="14122" y="1432818"/>
                  </a:lnTo>
                  <a:lnTo>
                    <a:pt x="13605" y="1469425"/>
                  </a:lnTo>
                  <a:lnTo>
                    <a:pt x="12700" y="1507752"/>
                  </a:lnTo>
                  <a:lnTo>
                    <a:pt x="11525" y="1547940"/>
                  </a:lnTo>
                  <a:lnTo>
                    <a:pt x="10196" y="1590127"/>
                  </a:lnTo>
                  <a:lnTo>
                    <a:pt x="8829" y="1634452"/>
                  </a:lnTo>
                  <a:lnTo>
                    <a:pt x="7542" y="1681053"/>
                  </a:lnTo>
                  <a:lnTo>
                    <a:pt x="6452" y="1730070"/>
                  </a:lnTo>
                  <a:lnTo>
                    <a:pt x="5675" y="1781642"/>
                  </a:lnTo>
                  <a:lnTo>
                    <a:pt x="5328" y="1835907"/>
                  </a:lnTo>
                  <a:lnTo>
                    <a:pt x="5406" y="1858045"/>
                  </a:lnTo>
                  <a:lnTo>
                    <a:pt x="5528" y="1893005"/>
                  </a:lnTo>
                  <a:lnTo>
                    <a:pt x="6392" y="1953074"/>
                  </a:lnTo>
                  <a:lnTo>
                    <a:pt x="8037" y="2016252"/>
                  </a:lnTo>
                  <a:lnTo>
                    <a:pt x="10579" y="2082680"/>
                  </a:lnTo>
                  <a:lnTo>
                    <a:pt x="14135" y="2152496"/>
                  </a:lnTo>
                  <a:lnTo>
                    <a:pt x="18013" y="2236438"/>
                  </a:lnTo>
                  <a:lnTo>
                    <a:pt x="19690" y="2310146"/>
                  </a:lnTo>
                  <a:lnTo>
                    <a:pt x="19615" y="2374780"/>
                  </a:lnTo>
                  <a:lnTo>
                    <a:pt x="18238" y="2431500"/>
                  </a:lnTo>
                  <a:lnTo>
                    <a:pt x="16005" y="2481465"/>
                  </a:lnTo>
                  <a:lnTo>
                    <a:pt x="13367" y="2525835"/>
                  </a:lnTo>
                  <a:lnTo>
                    <a:pt x="10771" y="2565769"/>
                  </a:lnTo>
                  <a:lnTo>
                    <a:pt x="8667" y="2602427"/>
                  </a:lnTo>
                  <a:lnTo>
                    <a:pt x="7503" y="2636968"/>
                  </a:lnTo>
                  <a:lnTo>
                    <a:pt x="7604" y="2652219"/>
                  </a:lnTo>
                  <a:lnTo>
                    <a:pt x="7727" y="2670552"/>
                  </a:lnTo>
                  <a:lnTo>
                    <a:pt x="9788" y="2704338"/>
                  </a:lnTo>
                  <a:lnTo>
                    <a:pt x="14135" y="2739486"/>
                  </a:lnTo>
                  <a:lnTo>
                    <a:pt x="17955" y="2769806"/>
                  </a:lnTo>
                  <a:lnTo>
                    <a:pt x="20504" y="2802844"/>
                  </a:lnTo>
                  <a:lnTo>
                    <a:pt x="21949" y="2838631"/>
                  </a:lnTo>
                  <a:lnTo>
                    <a:pt x="22458" y="2877199"/>
                  </a:lnTo>
                  <a:lnTo>
                    <a:pt x="22198" y="2918581"/>
                  </a:lnTo>
                  <a:lnTo>
                    <a:pt x="21337" y="2962808"/>
                  </a:lnTo>
                  <a:lnTo>
                    <a:pt x="20041" y="3009913"/>
                  </a:lnTo>
                  <a:lnTo>
                    <a:pt x="16817" y="3112883"/>
                  </a:lnTo>
                  <a:lnTo>
                    <a:pt x="15224" y="3168813"/>
                  </a:lnTo>
                  <a:lnTo>
                    <a:pt x="13865" y="3227748"/>
                  </a:lnTo>
                  <a:lnTo>
                    <a:pt x="12910" y="3289721"/>
                  </a:lnTo>
                  <a:lnTo>
                    <a:pt x="12559" y="3349005"/>
                  </a:lnTo>
                  <a:lnTo>
                    <a:pt x="12525" y="3354764"/>
                  </a:lnTo>
                  <a:lnTo>
                    <a:pt x="12762" y="3400646"/>
                  </a:lnTo>
                  <a:lnTo>
                    <a:pt x="12877" y="3422909"/>
                  </a:lnTo>
                  <a:lnTo>
                    <a:pt x="14135" y="3494187"/>
                  </a:lnTo>
                  <a:lnTo>
                    <a:pt x="15195" y="3560432"/>
                  </a:lnTo>
                  <a:lnTo>
                    <a:pt x="15197" y="3622814"/>
                  </a:lnTo>
                  <a:lnTo>
                    <a:pt x="14336" y="3681716"/>
                  </a:lnTo>
                  <a:lnTo>
                    <a:pt x="12809" y="3737521"/>
                  </a:lnTo>
                  <a:lnTo>
                    <a:pt x="10814" y="3790611"/>
                  </a:lnTo>
                  <a:lnTo>
                    <a:pt x="8545" y="3841368"/>
                  </a:lnTo>
                  <a:lnTo>
                    <a:pt x="6202" y="3890176"/>
                  </a:lnTo>
                  <a:lnTo>
                    <a:pt x="3999" y="3936978"/>
                  </a:lnTo>
                  <a:lnTo>
                    <a:pt x="2072" y="3983470"/>
                  </a:lnTo>
                  <a:lnTo>
                    <a:pt x="681" y="4028722"/>
                  </a:lnTo>
                  <a:lnTo>
                    <a:pt x="0" y="4073554"/>
                  </a:lnTo>
                  <a:lnTo>
                    <a:pt x="226" y="4118347"/>
                  </a:lnTo>
                  <a:lnTo>
                    <a:pt x="1556" y="4163485"/>
                  </a:lnTo>
                  <a:lnTo>
                    <a:pt x="4186" y="4209351"/>
                  </a:lnTo>
                  <a:lnTo>
                    <a:pt x="8314" y="4256325"/>
                  </a:lnTo>
                  <a:lnTo>
                    <a:pt x="14135" y="4304792"/>
                  </a:lnTo>
                  <a:lnTo>
                    <a:pt x="17962" y="4337867"/>
                  </a:lnTo>
                  <a:lnTo>
                    <a:pt x="22955" y="4412480"/>
                  </a:lnTo>
                  <a:lnTo>
                    <a:pt x="24276" y="4453666"/>
                  </a:lnTo>
                  <a:lnTo>
                    <a:pt x="24917" y="4497202"/>
                  </a:lnTo>
                  <a:lnTo>
                    <a:pt x="24954" y="4542913"/>
                  </a:lnTo>
                  <a:lnTo>
                    <a:pt x="24466" y="4590623"/>
                  </a:lnTo>
                  <a:lnTo>
                    <a:pt x="23530" y="4640156"/>
                  </a:lnTo>
                  <a:lnTo>
                    <a:pt x="22224" y="4691336"/>
                  </a:lnTo>
                  <a:lnTo>
                    <a:pt x="20624" y="4743987"/>
                  </a:lnTo>
                  <a:lnTo>
                    <a:pt x="18808" y="4797933"/>
                  </a:lnTo>
                  <a:lnTo>
                    <a:pt x="16855" y="4852998"/>
                  </a:lnTo>
                  <a:lnTo>
                    <a:pt x="14840" y="4909006"/>
                  </a:lnTo>
                  <a:lnTo>
                    <a:pt x="12843" y="4965781"/>
                  </a:lnTo>
                  <a:lnTo>
                    <a:pt x="10940" y="5023147"/>
                  </a:lnTo>
                  <a:lnTo>
                    <a:pt x="9208" y="5080927"/>
                  </a:lnTo>
                  <a:lnTo>
                    <a:pt x="7726" y="5138947"/>
                  </a:lnTo>
                  <a:lnTo>
                    <a:pt x="6570" y="5197029"/>
                  </a:lnTo>
                  <a:lnTo>
                    <a:pt x="5818" y="5254998"/>
                  </a:lnTo>
                  <a:lnTo>
                    <a:pt x="5548" y="5312678"/>
                  </a:lnTo>
                  <a:lnTo>
                    <a:pt x="5802" y="5362875"/>
                  </a:lnTo>
                  <a:lnTo>
                    <a:pt x="6763" y="5426467"/>
                  </a:lnTo>
                  <a:lnTo>
                    <a:pt x="8403" y="5482223"/>
                  </a:lnTo>
                  <a:lnTo>
                    <a:pt x="10835" y="5536986"/>
                  </a:lnTo>
                  <a:lnTo>
                    <a:pt x="14121" y="5590356"/>
                  </a:lnTo>
                  <a:lnTo>
                    <a:pt x="14135" y="5590580"/>
                  </a:lnTo>
                  <a:lnTo>
                    <a:pt x="21563" y="5590943"/>
                  </a:lnTo>
                  <a:lnTo>
                    <a:pt x="24855" y="5590356"/>
                  </a:lnTo>
                  <a:lnTo>
                    <a:pt x="32401" y="5590356"/>
                  </a:lnTo>
                  <a:lnTo>
                    <a:pt x="26219" y="5528084"/>
                  </a:lnTo>
                  <a:lnTo>
                    <a:pt x="22126" y="5469659"/>
                  </a:lnTo>
                  <a:lnTo>
                    <a:pt x="19862" y="5414769"/>
                  </a:lnTo>
                  <a:lnTo>
                    <a:pt x="19240" y="5369893"/>
                  </a:lnTo>
                  <a:lnTo>
                    <a:pt x="19143" y="5362875"/>
                  </a:lnTo>
                  <a:lnTo>
                    <a:pt x="19687" y="5313438"/>
                  </a:lnTo>
                  <a:lnTo>
                    <a:pt x="21212" y="5265922"/>
                  </a:lnTo>
                  <a:lnTo>
                    <a:pt x="23434" y="5219787"/>
                  </a:lnTo>
                  <a:lnTo>
                    <a:pt x="26072" y="5174496"/>
                  </a:lnTo>
                  <a:lnTo>
                    <a:pt x="28842" y="5129510"/>
                  </a:lnTo>
                  <a:lnTo>
                    <a:pt x="31463" y="5084292"/>
                  </a:lnTo>
                  <a:lnTo>
                    <a:pt x="33650" y="5038303"/>
                  </a:lnTo>
                  <a:lnTo>
                    <a:pt x="35123" y="4991005"/>
                  </a:lnTo>
                  <a:lnTo>
                    <a:pt x="35597" y="4941861"/>
                  </a:lnTo>
                  <a:lnTo>
                    <a:pt x="34792" y="4890331"/>
                  </a:lnTo>
                  <a:lnTo>
                    <a:pt x="32423" y="4835879"/>
                  </a:lnTo>
                  <a:lnTo>
                    <a:pt x="29657" y="4776993"/>
                  </a:lnTo>
                  <a:lnTo>
                    <a:pt x="28171" y="4720385"/>
                  </a:lnTo>
                  <a:lnTo>
                    <a:pt x="27750" y="4665830"/>
                  </a:lnTo>
                  <a:lnTo>
                    <a:pt x="28182" y="4613104"/>
                  </a:lnTo>
                  <a:lnTo>
                    <a:pt x="29253" y="4561984"/>
                  </a:lnTo>
                  <a:lnTo>
                    <a:pt x="30749" y="4512243"/>
                  </a:lnTo>
                  <a:lnTo>
                    <a:pt x="32458" y="4463658"/>
                  </a:lnTo>
                  <a:lnTo>
                    <a:pt x="34164" y="4416005"/>
                  </a:lnTo>
                  <a:lnTo>
                    <a:pt x="35656" y="4369059"/>
                  </a:lnTo>
                  <a:lnTo>
                    <a:pt x="36720" y="4322595"/>
                  </a:lnTo>
                  <a:lnTo>
                    <a:pt x="37142" y="4276390"/>
                  </a:lnTo>
                  <a:lnTo>
                    <a:pt x="36709" y="4230219"/>
                  </a:lnTo>
                  <a:lnTo>
                    <a:pt x="35207" y="4183857"/>
                  </a:lnTo>
                  <a:lnTo>
                    <a:pt x="32423" y="4137080"/>
                  </a:lnTo>
                  <a:lnTo>
                    <a:pt x="28843" y="4083668"/>
                  </a:lnTo>
                  <a:lnTo>
                    <a:pt x="26202" y="4032873"/>
                  </a:lnTo>
                  <a:lnTo>
                    <a:pt x="24414" y="3984156"/>
                  </a:lnTo>
                  <a:lnTo>
                    <a:pt x="23402" y="3937416"/>
                  </a:lnTo>
                  <a:lnTo>
                    <a:pt x="23051" y="3890796"/>
                  </a:lnTo>
                  <a:lnTo>
                    <a:pt x="23303" y="3845073"/>
                  </a:lnTo>
                  <a:lnTo>
                    <a:pt x="24061" y="3799267"/>
                  </a:lnTo>
                  <a:lnTo>
                    <a:pt x="25239" y="3752838"/>
                  </a:lnTo>
                  <a:lnTo>
                    <a:pt x="26751" y="3705246"/>
                  </a:lnTo>
                  <a:lnTo>
                    <a:pt x="28510" y="3655951"/>
                  </a:lnTo>
                  <a:lnTo>
                    <a:pt x="30430" y="3604413"/>
                  </a:lnTo>
                  <a:lnTo>
                    <a:pt x="32423" y="3550091"/>
                  </a:lnTo>
                  <a:lnTo>
                    <a:pt x="33509" y="3501458"/>
                  </a:lnTo>
                  <a:lnTo>
                    <a:pt x="33494" y="3451553"/>
                  </a:lnTo>
                  <a:lnTo>
                    <a:pt x="32610" y="3400646"/>
                  </a:lnTo>
                  <a:lnTo>
                    <a:pt x="31092" y="3349005"/>
                  </a:lnTo>
                  <a:lnTo>
                    <a:pt x="29172" y="3296899"/>
                  </a:lnTo>
                  <a:lnTo>
                    <a:pt x="27086" y="3244595"/>
                  </a:lnTo>
                  <a:lnTo>
                    <a:pt x="25066" y="3192363"/>
                  </a:lnTo>
                  <a:lnTo>
                    <a:pt x="23347" y="3140471"/>
                  </a:lnTo>
                  <a:lnTo>
                    <a:pt x="22161" y="3089187"/>
                  </a:lnTo>
                  <a:lnTo>
                    <a:pt x="21743" y="3038781"/>
                  </a:lnTo>
                  <a:lnTo>
                    <a:pt x="22327" y="2989519"/>
                  </a:lnTo>
                  <a:lnTo>
                    <a:pt x="24145" y="2941672"/>
                  </a:lnTo>
                  <a:lnTo>
                    <a:pt x="27433" y="2895507"/>
                  </a:lnTo>
                  <a:lnTo>
                    <a:pt x="32423" y="2851293"/>
                  </a:lnTo>
                  <a:lnTo>
                    <a:pt x="38118" y="2801105"/>
                  </a:lnTo>
                  <a:lnTo>
                    <a:pt x="41624" y="2751208"/>
                  </a:lnTo>
                  <a:lnTo>
                    <a:pt x="43194" y="2704338"/>
                  </a:lnTo>
                  <a:lnTo>
                    <a:pt x="43286" y="2701586"/>
                  </a:lnTo>
                  <a:lnTo>
                    <a:pt x="43390" y="2670552"/>
                  </a:lnTo>
                  <a:lnTo>
                    <a:pt x="43452" y="2652219"/>
                  </a:lnTo>
                  <a:lnTo>
                    <a:pt x="42466" y="2603089"/>
                  </a:lnTo>
                  <a:lnTo>
                    <a:pt x="40676" y="2554179"/>
                  </a:lnTo>
                  <a:lnTo>
                    <a:pt x="38427" y="2505470"/>
                  </a:lnTo>
                  <a:lnTo>
                    <a:pt x="36066" y="2456943"/>
                  </a:lnTo>
                  <a:lnTo>
                    <a:pt x="33939" y="2408582"/>
                  </a:lnTo>
                  <a:lnTo>
                    <a:pt x="32392" y="2360367"/>
                  </a:lnTo>
                  <a:lnTo>
                    <a:pt x="31771" y="2312280"/>
                  </a:lnTo>
                  <a:lnTo>
                    <a:pt x="32423" y="2264303"/>
                  </a:lnTo>
                  <a:lnTo>
                    <a:pt x="33179" y="2214532"/>
                  </a:lnTo>
                  <a:lnTo>
                    <a:pt x="32639" y="2168927"/>
                  </a:lnTo>
                  <a:lnTo>
                    <a:pt x="31185" y="2126200"/>
                  </a:lnTo>
                  <a:lnTo>
                    <a:pt x="29198" y="2085061"/>
                  </a:lnTo>
                  <a:lnTo>
                    <a:pt x="27060" y="2044220"/>
                  </a:lnTo>
                  <a:lnTo>
                    <a:pt x="25152" y="2002387"/>
                  </a:lnTo>
                  <a:lnTo>
                    <a:pt x="23857" y="1958274"/>
                  </a:lnTo>
                  <a:lnTo>
                    <a:pt x="23554" y="1910589"/>
                  </a:lnTo>
                  <a:lnTo>
                    <a:pt x="24627" y="1858045"/>
                  </a:lnTo>
                  <a:lnTo>
                    <a:pt x="27456" y="1799351"/>
                  </a:lnTo>
                  <a:lnTo>
                    <a:pt x="32423" y="1733217"/>
                  </a:lnTo>
                  <a:lnTo>
                    <a:pt x="36980" y="1676288"/>
                  </a:lnTo>
                  <a:lnTo>
                    <a:pt x="40309" y="1623854"/>
                  </a:lnTo>
                  <a:lnTo>
                    <a:pt x="42536" y="1575027"/>
                  </a:lnTo>
                  <a:lnTo>
                    <a:pt x="43790" y="1528922"/>
                  </a:lnTo>
                  <a:lnTo>
                    <a:pt x="44199" y="1484653"/>
                  </a:lnTo>
                  <a:lnTo>
                    <a:pt x="43892" y="1441335"/>
                  </a:lnTo>
                  <a:lnTo>
                    <a:pt x="42995" y="1398081"/>
                  </a:lnTo>
                  <a:lnTo>
                    <a:pt x="41638" y="1354007"/>
                  </a:lnTo>
                  <a:lnTo>
                    <a:pt x="39948" y="1308226"/>
                  </a:lnTo>
                  <a:lnTo>
                    <a:pt x="38053" y="1259853"/>
                  </a:lnTo>
                  <a:lnTo>
                    <a:pt x="36082" y="1208002"/>
                  </a:lnTo>
                  <a:lnTo>
                    <a:pt x="34163" y="1151787"/>
                  </a:lnTo>
                  <a:lnTo>
                    <a:pt x="32423" y="1090322"/>
                  </a:lnTo>
                  <a:lnTo>
                    <a:pt x="31645" y="1050276"/>
                  </a:lnTo>
                  <a:lnTo>
                    <a:pt x="31268" y="1009772"/>
                  </a:lnTo>
                  <a:lnTo>
                    <a:pt x="31241" y="968697"/>
                  </a:lnTo>
                  <a:lnTo>
                    <a:pt x="31513" y="926935"/>
                  </a:lnTo>
                  <a:lnTo>
                    <a:pt x="32032" y="884371"/>
                  </a:lnTo>
                  <a:lnTo>
                    <a:pt x="32748" y="840889"/>
                  </a:lnTo>
                  <a:lnTo>
                    <a:pt x="33610" y="796375"/>
                  </a:lnTo>
                  <a:lnTo>
                    <a:pt x="35567" y="703787"/>
                  </a:lnTo>
                  <a:lnTo>
                    <a:pt x="36561" y="655483"/>
                  </a:lnTo>
                  <a:lnTo>
                    <a:pt x="37496" y="605685"/>
                  </a:lnTo>
                  <a:lnTo>
                    <a:pt x="38321" y="554278"/>
                  </a:lnTo>
                  <a:lnTo>
                    <a:pt x="38987" y="501147"/>
                  </a:lnTo>
                  <a:lnTo>
                    <a:pt x="39441" y="446177"/>
                  </a:lnTo>
                  <a:lnTo>
                    <a:pt x="39512" y="330256"/>
                  </a:lnTo>
                  <a:lnTo>
                    <a:pt x="39027" y="269076"/>
                  </a:lnTo>
                  <a:lnTo>
                    <a:pt x="38194" y="210399"/>
                  </a:lnTo>
                  <a:lnTo>
                    <a:pt x="38126" y="205596"/>
                  </a:lnTo>
                  <a:lnTo>
                    <a:pt x="36759" y="139699"/>
                  </a:lnTo>
                  <a:lnTo>
                    <a:pt x="34875" y="71272"/>
                  </a:lnTo>
                  <a:lnTo>
                    <a:pt x="32452" y="1047"/>
                  </a:lnTo>
                  <a:lnTo>
                    <a:pt x="26552" y="1047"/>
                  </a:lnTo>
                  <a:lnTo>
                    <a:pt x="20710" y="0"/>
                  </a:lnTo>
                  <a:close/>
                </a:path>
                <a:path w="44450" h="5591175">
                  <a:moveTo>
                    <a:pt x="32401" y="5590356"/>
                  </a:moveTo>
                  <a:lnTo>
                    <a:pt x="24855" y="5590356"/>
                  </a:lnTo>
                  <a:lnTo>
                    <a:pt x="32423" y="5590580"/>
                  </a:lnTo>
                  <a:lnTo>
                    <a:pt x="32401" y="5590356"/>
                  </a:lnTo>
                  <a:close/>
                </a:path>
                <a:path w="44450" h="5591175">
                  <a:moveTo>
                    <a:pt x="32423" y="199"/>
                  </a:moveTo>
                  <a:lnTo>
                    <a:pt x="26552" y="1047"/>
                  </a:lnTo>
                  <a:lnTo>
                    <a:pt x="32452" y="1047"/>
                  </a:lnTo>
                  <a:lnTo>
                    <a:pt x="32423" y="199"/>
                  </a:lnTo>
                  <a:close/>
                </a:path>
              </a:pathLst>
            </a:custGeom>
            <a:solidFill>
              <a:srgbClr val="E9713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4258709" y="630500"/>
              <a:ext cx="42545" cy="5591175"/>
            </a:xfrm>
            <a:custGeom>
              <a:avLst/>
              <a:gdLst/>
              <a:ahLst/>
              <a:cxnLst/>
              <a:rect l="l" t="t" r="r" b="b"/>
              <a:pathLst>
                <a:path w="42545" h="5591175">
                  <a:moveTo>
                    <a:pt x="26777" y="434"/>
                  </a:moveTo>
                  <a:lnTo>
                    <a:pt x="19051" y="0"/>
                  </a:lnTo>
                  <a:lnTo>
                    <a:pt x="12579" y="872"/>
                  </a:lnTo>
                  <a:lnTo>
                    <a:pt x="8489" y="434"/>
                  </a:lnTo>
                  <a:lnTo>
                    <a:pt x="12238" y="46869"/>
                  </a:lnTo>
                  <a:lnTo>
                    <a:pt x="14260" y="95836"/>
                  </a:lnTo>
                  <a:lnTo>
                    <a:pt x="14832" y="146880"/>
                  </a:lnTo>
                  <a:lnTo>
                    <a:pt x="14227" y="199545"/>
                  </a:lnTo>
                  <a:lnTo>
                    <a:pt x="12720" y="253372"/>
                  </a:lnTo>
                  <a:lnTo>
                    <a:pt x="10587" y="307906"/>
                  </a:lnTo>
                  <a:lnTo>
                    <a:pt x="8101" y="362689"/>
                  </a:lnTo>
                  <a:lnTo>
                    <a:pt x="5537" y="417265"/>
                  </a:lnTo>
                  <a:lnTo>
                    <a:pt x="3171" y="471178"/>
                  </a:lnTo>
                  <a:lnTo>
                    <a:pt x="1276" y="523970"/>
                  </a:lnTo>
                  <a:lnTo>
                    <a:pt x="127" y="575185"/>
                  </a:lnTo>
                  <a:lnTo>
                    <a:pt x="0" y="624365"/>
                  </a:lnTo>
                  <a:lnTo>
                    <a:pt x="1167" y="671055"/>
                  </a:lnTo>
                  <a:lnTo>
                    <a:pt x="3906" y="714798"/>
                  </a:lnTo>
                  <a:lnTo>
                    <a:pt x="8489" y="755136"/>
                  </a:lnTo>
                  <a:lnTo>
                    <a:pt x="12972" y="792366"/>
                  </a:lnTo>
                  <a:lnTo>
                    <a:pt x="16041" y="831838"/>
                  </a:lnTo>
                  <a:lnTo>
                    <a:pt x="17871" y="873454"/>
                  </a:lnTo>
                  <a:lnTo>
                    <a:pt x="18638" y="917117"/>
                  </a:lnTo>
                  <a:lnTo>
                    <a:pt x="18515" y="962733"/>
                  </a:lnTo>
                  <a:lnTo>
                    <a:pt x="17679" y="1010203"/>
                  </a:lnTo>
                  <a:lnTo>
                    <a:pt x="16303" y="1059433"/>
                  </a:lnTo>
                  <a:lnTo>
                    <a:pt x="14562" y="1110324"/>
                  </a:lnTo>
                  <a:lnTo>
                    <a:pt x="12631" y="1162782"/>
                  </a:lnTo>
                  <a:lnTo>
                    <a:pt x="10686" y="1216710"/>
                  </a:lnTo>
                  <a:lnTo>
                    <a:pt x="8901" y="1272010"/>
                  </a:lnTo>
                  <a:lnTo>
                    <a:pt x="7450" y="1328588"/>
                  </a:lnTo>
                  <a:lnTo>
                    <a:pt x="6508" y="1386347"/>
                  </a:lnTo>
                  <a:lnTo>
                    <a:pt x="6251" y="1445189"/>
                  </a:lnTo>
                  <a:lnTo>
                    <a:pt x="6853" y="1505020"/>
                  </a:lnTo>
                  <a:lnTo>
                    <a:pt x="8489" y="1565742"/>
                  </a:lnTo>
                  <a:lnTo>
                    <a:pt x="11179" y="1642861"/>
                  </a:lnTo>
                  <a:lnTo>
                    <a:pt x="13357" y="1711800"/>
                  </a:lnTo>
                  <a:lnTo>
                    <a:pt x="15029" y="1773476"/>
                  </a:lnTo>
                  <a:lnTo>
                    <a:pt x="16203" y="1828803"/>
                  </a:lnTo>
                  <a:lnTo>
                    <a:pt x="16886" y="1878697"/>
                  </a:lnTo>
                  <a:lnTo>
                    <a:pt x="17085" y="1924074"/>
                  </a:lnTo>
                  <a:lnTo>
                    <a:pt x="16805" y="1965848"/>
                  </a:lnTo>
                  <a:lnTo>
                    <a:pt x="16056" y="2004936"/>
                  </a:lnTo>
                  <a:lnTo>
                    <a:pt x="13172" y="2078714"/>
                  </a:lnTo>
                  <a:lnTo>
                    <a:pt x="8489" y="2152732"/>
                  </a:lnTo>
                  <a:lnTo>
                    <a:pt x="6421" y="2185189"/>
                  </a:lnTo>
                  <a:lnTo>
                    <a:pt x="3216" y="2260401"/>
                  </a:lnTo>
                  <a:lnTo>
                    <a:pt x="2072" y="2302714"/>
                  </a:lnTo>
                  <a:lnTo>
                    <a:pt x="1228" y="2347872"/>
                  </a:lnTo>
                  <a:lnTo>
                    <a:pt x="681" y="2395655"/>
                  </a:lnTo>
                  <a:lnTo>
                    <a:pt x="428" y="2445841"/>
                  </a:lnTo>
                  <a:lnTo>
                    <a:pt x="463" y="2498210"/>
                  </a:lnTo>
                  <a:lnTo>
                    <a:pt x="784" y="2552544"/>
                  </a:lnTo>
                  <a:lnTo>
                    <a:pt x="1386" y="2608619"/>
                  </a:lnTo>
                  <a:lnTo>
                    <a:pt x="2266" y="2666218"/>
                  </a:lnTo>
                  <a:lnTo>
                    <a:pt x="3421" y="2725119"/>
                  </a:lnTo>
                  <a:lnTo>
                    <a:pt x="4845" y="2785102"/>
                  </a:lnTo>
                  <a:lnTo>
                    <a:pt x="6536" y="2845946"/>
                  </a:lnTo>
                  <a:lnTo>
                    <a:pt x="8489" y="2907432"/>
                  </a:lnTo>
                  <a:lnTo>
                    <a:pt x="10259" y="2975307"/>
                  </a:lnTo>
                  <a:lnTo>
                    <a:pt x="10912" y="3037031"/>
                  </a:lnTo>
                  <a:lnTo>
                    <a:pt x="10670" y="3093444"/>
                  </a:lnTo>
                  <a:lnTo>
                    <a:pt x="9760" y="3145387"/>
                  </a:lnTo>
                  <a:lnTo>
                    <a:pt x="8405" y="3193699"/>
                  </a:lnTo>
                  <a:lnTo>
                    <a:pt x="6830" y="3239221"/>
                  </a:lnTo>
                  <a:lnTo>
                    <a:pt x="5259" y="3282794"/>
                  </a:lnTo>
                  <a:lnTo>
                    <a:pt x="3917" y="3325256"/>
                  </a:lnTo>
                  <a:lnTo>
                    <a:pt x="3027" y="3367448"/>
                  </a:lnTo>
                  <a:lnTo>
                    <a:pt x="2816" y="3410212"/>
                  </a:lnTo>
                  <a:lnTo>
                    <a:pt x="3506" y="3454385"/>
                  </a:lnTo>
                  <a:lnTo>
                    <a:pt x="5322" y="3500810"/>
                  </a:lnTo>
                  <a:lnTo>
                    <a:pt x="8489" y="3550326"/>
                  </a:lnTo>
                  <a:lnTo>
                    <a:pt x="11858" y="3607496"/>
                  </a:lnTo>
                  <a:lnTo>
                    <a:pt x="13042" y="3658606"/>
                  </a:lnTo>
                  <a:lnTo>
                    <a:pt x="12545" y="3705082"/>
                  </a:lnTo>
                  <a:lnTo>
                    <a:pt x="10871" y="3748352"/>
                  </a:lnTo>
                  <a:lnTo>
                    <a:pt x="8522" y="3789845"/>
                  </a:lnTo>
                  <a:lnTo>
                    <a:pt x="6003" y="3830988"/>
                  </a:lnTo>
                  <a:lnTo>
                    <a:pt x="3818" y="3873207"/>
                  </a:lnTo>
                  <a:lnTo>
                    <a:pt x="2471" y="3917932"/>
                  </a:lnTo>
                  <a:lnTo>
                    <a:pt x="2464" y="3966589"/>
                  </a:lnTo>
                  <a:lnTo>
                    <a:pt x="4302" y="4020607"/>
                  </a:lnTo>
                  <a:lnTo>
                    <a:pt x="8489" y="4081412"/>
                  </a:lnTo>
                  <a:lnTo>
                    <a:pt x="12296" y="4128305"/>
                  </a:lnTo>
                  <a:lnTo>
                    <a:pt x="15601" y="4174333"/>
                  </a:lnTo>
                  <a:lnTo>
                    <a:pt x="18395" y="4219810"/>
                  </a:lnTo>
                  <a:lnTo>
                    <a:pt x="20668" y="4265048"/>
                  </a:lnTo>
                  <a:lnTo>
                    <a:pt x="22409" y="4310358"/>
                  </a:lnTo>
                  <a:lnTo>
                    <a:pt x="23610" y="4356053"/>
                  </a:lnTo>
                  <a:lnTo>
                    <a:pt x="24261" y="4402444"/>
                  </a:lnTo>
                  <a:lnTo>
                    <a:pt x="24352" y="4449845"/>
                  </a:lnTo>
                  <a:lnTo>
                    <a:pt x="23872" y="4498566"/>
                  </a:lnTo>
                  <a:lnTo>
                    <a:pt x="22814" y="4548921"/>
                  </a:lnTo>
                  <a:lnTo>
                    <a:pt x="21166" y="4601221"/>
                  </a:lnTo>
                  <a:lnTo>
                    <a:pt x="18919" y="4655778"/>
                  </a:lnTo>
                  <a:lnTo>
                    <a:pt x="16064" y="4712905"/>
                  </a:lnTo>
                  <a:lnTo>
                    <a:pt x="12591" y="4772913"/>
                  </a:lnTo>
                  <a:lnTo>
                    <a:pt x="8489" y="4836115"/>
                  </a:lnTo>
                  <a:lnTo>
                    <a:pt x="5030" y="4899920"/>
                  </a:lnTo>
                  <a:lnTo>
                    <a:pt x="3301" y="4961567"/>
                  </a:lnTo>
                  <a:lnTo>
                    <a:pt x="3015" y="5021108"/>
                  </a:lnTo>
                  <a:lnTo>
                    <a:pt x="3890" y="5078598"/>
                  </a:lnTo>
                  <a:lnTo>
                    <a:pt x="5638" y="5134088"/>
                  </a:lnTo>
                  <a:lnTo>
                    <a:pt x="7976" y="5187633"/>
                  </a:lnTo>
                  <a:lnTo>
                    <a:pt x="10617" y="5239287"/>
                  </a:lnTo>
                  <a:lnTo>
                    <a:pt x="13278" y="5289102"/>
                  </a:lnTo>
                  <a:lnTo>
                    <a:pt x="15673" y="5337132"/>
                  </a:lnTo>
                  <a:lnTo>
                    <a:pt x="17516" y="5383430"/>
                  </a:lnTo>
                  <a:lnTo>
                    <a:pt x="18524" y="5428050"/>
                  </a:lnTo>
                  <a:lnTo>
                    <a:pt x="18410" y="5471045"/>
                  </a:lnTo>
                  <a:lnTo>
                    <a:pt x="16889" y="5512469"/>
                  </a:lnTo>
                  <a:lnTo>
                    <a:pt x="13677" y="5552375"/>
                  </a:lnTo>
                  <a:lnTo>
                    <a:pt x="8489" y="5590816"/>
                  </a:lnTo>
                  <a:lnTo>
                    <a:pt x="14767" y="5590298"/>
                  </a:lnTo>
                  <a:lnTo>
                    <a:pt x="19978" y="5590417"/>
                  </a:lnTo>
                  <a:lnTo>
                    <a:pt x="26777" y="5590816"/>
                  </a:lnTo>
                  <a:lnTo>
                    <a:pt x="28306" y="5524688"/>
                  </a:lnTo>
                  <a:lnTo>
                    <a:pt x="30210" y="5462058"/>
                  </a:lnTo>
                  <a:lnTo>
                    <a:pt x="32352" y="5402639"/>
                  </a:lnTo>
                  <a:lnTo>
                    <a:pt x="34594" y="5346146"/>
                  </a:lnTo>
                  <a:lnTo>
                    <a:pt x="36801" y="5292294"/>
                  </a:lnTo>
                  <a:lnTo>
                    <a:pt x="38835" y="5240796"/>
                  </a:lnTo>
                  <a:lnTo>
                    <a:pt x="40559" y="5191366"/>
                  </a:lnTo>
                  <a:lnTo>
                    <a:pt x="41837" y="5143720"/>
                  </a:lnTo>
                  <a:lnTo>
                    <a:pt x="42531" y="5097570"/>
                  </a:lnTo>
                  <a:lnTo>
                    <a:pt x="42505" y="5052632"/>
                  </a:lnTo>
                  <a:lnTo>
                    <a:pt x="41622" y="5008620"/>
                  </a:lnTo>
                  <a:lnTo>
                    <a:pt x="39744" y="4965248"/>
                  </a:lnTo>
                  <a:lnTo>
                    <a:pt x="36735" y="4922230"/>
                  </a:lnTo>
                  <a:lnTo>
                    <a:pt x="32459" y="4879281"/>
                  </a:lnTo>
                  <a:lnTo>
                    <a:pt x="26777" y="4836115"/>
                  </a:lnTo>
                  <a:lnTo>
                    <a:pt x="19411" y="4779191"/>
                  </a:lnTo>
                  <a:lnTo>
                    <a:pt x="14604" y="4726210"/>
                  </a:lnTo>
                  <a:lnTo>
                    <a:pt x="11996" y="4676434"/>
                  </a:lnTo>
                  <a:lnTo>
                    <a:pt x="11224" y="4629124"/>
                  </a:lnTo>
                  <a:lnTo>
                    <a:pt x="11925" y="4583543"/>
                  </a:lnTo>
                  <a:lnTo>
                    <a:pt x="13737" y="4538952"/>
                  </a:lnTo>
                  <a:lnTo>
                    <a:pt x="16297" y="4494615"/>
                  </a:lnTo>
                  <a:lnTo>
                    <a:pt x="19244" y="4449791"/>
                  </a:lnTo>
                  <a:lnTo>
                    <a:pt x="22214" y="4403744"/>
                  </a:lnTo>
                  <a:lnTo>
                    <a:pt x="24846" y="4355736"/>
                  </a:lnTo>
                  <a:lnTo>
                    <a:pt x="26777" y="4305027"/>
                  </a:lnTo>
                  <a:lnTo>
                    <a:pt x="27817" y="4247494"/>
                  </a:lnTo>
                  <a:lnTo>
                    <a:pt x="27906" y="4190158"/>
                  </a:lnTo>
                  <a:lnTo>
                    <a:pt x="27314" y="4133316"/>
                  </a:lnTo>
                  <a:lnTo>
                    <a:pt x="26311" y="4077260"/>
                  </a:lnTo>
                  <a:lnTo>
                    <a:pt x="25167" y="4022285"/>
                  </a:lnTo>
                  <a:lnTo>
                    <a:pt x="24152" y="3968687"/>
                  </a:lnTo>
                  <a:lnTo>
                    <a:pt x="23535" y="3916759"/>
                  </a:lnTo>
                  <a:lnTo>
                    <a:pt x="23587" y="3866795"/>
                  </a:lnTo>
                  <a:lnTo>
                    <a:pt x="24578" y="3819091"/>
                  </a:lnTo>
                  <a:lnTo>
                    <a:pt x="26777" y="3773941"/>
                  </a:lnTo>
                  <a:lnTo>
                    <a:pt x="29007" y="3734493"/>
                  </a:lnTo>
                  <a:lnTo>
                    <a:pt x="30866" y="3689807"/>
                  </a:lnTo>
                  <a:lnTo>
                    <a:pt x="32344" y="3640940"/>
                  </a:lnTo>
                  <a:lnTo>
                    <a:pt x="33431" y="3588945"/>
                  </a:lnTo>
                  <a:lnTo>
                    <a:pt x="34117" y="3534878"/>
                  </a:lnTo>
                  <a:lnTo>
                    <a:pt x="34389" y="3479792"/>
                  </a:lnTo>
                  <a:lnTo>
                    <a:pt x="34239" y="3424742"/>
                  </a:lnTo>
                  <a:lnTo>
                    <a:pt x="33656" y="3370784"/>
                  </a:lnTo>
                  <a:lnTo>
                    <a:pt x="32628" y="3318971"/>
                  </a:lnTo>
                  <a:lnTo>
                    <a:pt x="31146" y="3270358"/>
                  </a:lnTo>
                  <a:lnTo>
                    <a:pt x="29199" y="3226000"/>
                  </a:lnTo>
                  <a:lnTo>
                    <a:pt x="26777" y="3186951"/>
                  </a:lnTo>
                  <a:lnTo>
                    <a:pt x="24550" y="3152233"/>
                  </a:lnTo>
                  <a:lnTo>
                    <a:pt x="22468" y="3110625"/>
                  </a:lnTo>
                  <a:lnTo>
                    <a:pt x="20581" y="3063265"/>
                  </a:lnTo>
                  <a:lnTo>
                    <a:pt x="18938" y="3011291"/>
                  </a:lnTo>
                  <a:lnTo>
                    <a:pt x="17587" y="2955841"/>
                  </a:lnTo>
                  <a:lnTo>
                    <a:pt x="16580" y="2898053"/>
                  </a:lnTo>
                  <a:lnTo>
                    <a:pt x="15964" y="2839066"/>
                  </a:lnTo>
                  <a:lnTo>
                    <a:pt x="15790" y="2780016"/>
                  </a:lnTo>
                  <a:lnTo>
                    <a:pt x="16106" y="2722043"/>
                  </a:lnTo>
                  <a:lnTo>
                    <a:pt x="16963" y="2666284"/>
                  </a:lnTo>
                  <a:lnTo>
                    <a:pt x="18409" y="2613878"/>
                  </a:lnTo>
                  <a:lnTo>
                    <a:pt x="20493" y="2565962"/>
                  </a:lnTo>
                  <a:lnTo>
                    <a:pt x="23266" y="2523675"/>
                  </a:lnTo>
                  <a:lnTo>
                    <a:pt x="31410" y="2441507"/>
                  </a:lnTo>
                  <a:lnTo>
                    <a:pt x="34522" y="2391074"/>
                  </a:lnTo>
                  <a:lnTo>
                    <a:pt x="36297" y="2337737"/>
                  </a:lnTo>
                  <a:lnTo>
                    <a:pt x="36920" y="2282376"/>
                  </a:lnTo>
                  <a:lnTo>
                    <a:pt x="36575" y="2225874"/>
                  </a:lnTo>
                  <a:lnTo>
                    <a:pt x="35446" y="2169110"/>
                  </a:lnTo>
                  <a:lnTo>
                    <a:pt x="33718" y="2112967"/>
                  </a:lnTo>
                  <a:lnTo>
                    <a:pt x="31574" y="2058324"/>
                  </a:lnTo>
                  <a:lnTo>
                    <a:pt x="29199" y="2006064"/>
                  </a:lnTo>
                  <a:lnTo>
                    <a:pt x="26777" y="1957068"/>
                  </a:lnTo>
                  <a:lnTo>
                    <a:pt x="25327" y="1914567"/>
                  </a:lnTo>
                  <a:lnTo>
                    <a:pt x="25104" y="1872331"/>
                  </a:lnTo>
                  <a:lnTo>
                    <a:pt x="25796" y="1829887"/>
                  </a:lnTo>
                  <a:lnTo>
                    <a:pt x="27090" y="1786760"/>
                  </a:lnTo>
                  <a:lnTo>
                    <a:pt x="28673" y="1742479"/>
                  </a:lnTo>
                  <a:lnTo>
                    <a:pt x="30235" y="1696567"/>
                  </a:lnTo>
                  <a:lnTo>
                    <a:pt x="31462" y="1648552"/>
                  </a:lnTo>
                  <a:lnTo>
                    <a:pt x="32042" y="1597960"/>
                  </a:lnTo>
                  <a:lnTo>
                    <a:pt x="31662" y="1544317"/>
                  </a:lnTo>
                  <a:lnTo>
                    <a:pt x="30012" y="1487149"/>
                  </a:lnTo>
                  <a:lnTo>
                    <a:pt x="26777" y="1425982"/>
                  </a:lnTo>
                  <a:lnTo>
                    <a:pt x="24543" y="1382275"/>
                  </a:lnTo>
                  <a:lnTo>
                    <a:pt x="23406" y="1338151"/>
                  </a:lnTo>
                  <a:lnTo>
                    <a:pt x="23195" y="1293500"/>
                  </a:lnTo>
                  <a:lnTo>
                    <a:pt x="23739" y="1248214"/>
                  </a:lnTo>
                  <a:lnTo>
                    <a:pt x="24866" y="1202183"/>
                  </a:lnTo>
                  <a:lnTo>
                    <a:pt x="26405" y="1155298"/>
                  </a:lnTo>
                  <a:lnTo>
                    <a:pt x="28185" y="1107448"/>
                  </a:lnTo>
                  <a:lnTo>
                    <a:pt x="30035" y="1058526"/>
                  </a:lnTo>
                  <a:lnTo>
                    <a:pt x="31782" y="1008420"/>
                  </a:lnTo>
                  <a:lnTo>
                    <a:pt x="33257" y="957023"/>
                  </a:lnTo>
                  <a:lnTo>
                    <a:pt x="34287" y="904224"/>
                  </a:lnTo>
                  <a:lnTo>
                    <a:pt x="34702" y="849914"/>
                  </a:lnTo>
                  <a:lnTo>
                    <a:pt x="34329" y="793983"/>
                  </a:lnTo>
                  <a:lnTo>
                    <a:pt x="32998" y="736323"/>
                  </a:lnTo>
                  <a:lnTo>
                    <a:pt x="30538" y="676824"/>
                  </a:lnTo>
                  <a:lnTo>
                    <a:pt x="26777" y="615376"/>
                  </a:lnTo>
                  <a:lnTo>
                    <a:pt x="21717" y="535781"/>
                  </a:lnTo>
                  <a:lnTo>
                    <a:pt x="18307" y="463181"/>
                  </a:lnTo>
                  <a:lnTo>
                    <a:pt x="16327" y="397025"/>
                  </a:lnTo>
                  <a:lnTo>
                    <a:pt x="15559" y="336760"/>
                  </a:lnTo>
                  <a:lnTo>
                    <a:pt x="15785" y="281833"/>
                  </a:lnTo>
                  <a:lnTo>
                    <a:pt x="16784" y="231693"/>
                  </a:lnTo>
                  <a:lnTo>
                    <a:pt x="18339" y="185787"/>
                  </a:lnTo>
                  <a:lnTo>
                    <a:pt x="20230" y="143563"/>
                  </a:lnTo>
                  <a:lnTo>
                    <a:pt x="22238" y="104468"/>
                  </a:lnTo>
                  <a:lnTo>
                    <a:pt x="24144" y="67950"/>
                  </a:lnTo>
                  <a:lnTo>
                    <a:pt x="25730" y="33456"/>
                  </a:lnTo>
                  <a:lnTo>
                    <a:pt x="26777" y="434"/>
                  </a:lnTo>
                  <a:close/>
                </a:path>
              </a:pathLst>
            </a:custGeom>
            <a:ln w="41275">
              <a:solidFill>
                <a:srgbClr val="E9713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7" name="object 7"/>
          <p:cNvPicPr/>
          <p:nvPr/>
        </p:nvPicPr>
        <p:blipFill>
          <a:blip r:embed="rId2" cstate="print"/>
          <a:stretch>
            <a:fillRect/>
          </a:stretch>
        </p:blipFill>
        <p:spPr>
          <a:xfrm>
            <a:off x="4886534" y="1143758"/>
            <a:ext cx="6536541" cy="2859008"/>
          </a:xfrm>
          <a:prstGeom prst="rect">
            <a:avLst/>
          </a:prstGeom>
        </p:spPr>
      </p:pic>
      <p:sp>
        <p:nvSpPr>
          <p:cNvPr id="8" name="object 8"/>
          <p:cNvSpPr txBox="1"/>
          <p:nvPr/>
        </p:nvSpPr>
        <p:spPr>
          <a:xfrm>
            <a:off x="4687315" y="4837629"/>
            <a:ext cx="6827520" cy="985519"/>
          </a:xfrm>
          <a:prstGeom prst="rect">
            <a:avLst/>
          </a:prstGeom>
        </p:spPr>
        <p:txBody>
          <a:bodyPr vert="horz" wrap="square" lIns="0" tIns="13970" rIns="0" bIns="0" rtlCol="0">
            <a:spAutoFit/>
          </a:bodyPr>
          <a:lstStyle/>
          <a:p>
            <a:pPr marL="172720" marR="0" lvl="0" indent="-160020" defTabSz="914400" eaLnBrk="1" fontAlgn="auto" latinLnBrk="0" hangingPunct="1">
              <a:lnSpc>
                <a:spcPct val="100000"/>
              </a:lnSpc>
              <a:spcBef>
                <a:spcPts val="110"/>
              </a:spcBef>
              <a:spcAft>
                <a:spcPts val="0"/>
              </a:spcAft>
              <a:buClrTx/>
              <a:buSzTx/>
              <a:buFont typeface="Arial"/>
              <a:buChar char="•"/>
              <a:tabLst>
                <a:tab pos="172720" algn="l"/>
              </a:tabLst>
              <a:defRPr/>
            </a:pPr>
            <a:r>
              <a:rPr kumimoji="0" sz="1550" b="1" i="0" u="none" strike="noStrike" kern="0" cap="none" spc="0" normalizeH="0" baseline="0" noProof="0" dirty="0">
                <a:ln>
                  <a:noFill/>
                </a:ln>
                <a:solidFill>
                  <a:sysClr val="windowText" lastClr="000000"/>
                </a:solidFill>
                <a:effectLst/>
                <a:uLnTx/>
                <a:uFillTx/>
                <a:latin typeface="Times New Roman"/>
                <a:cs typeface="Times New Roman"/>
              </a:rPr>
              <a:t>Small chemical</a:t>
            </a:r>
            <a:r>
              <a:rPr kumimoji="0" sz="155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550" b="1" i="0" u="none" strike="noStrike" kern="0" cap="none" spc="0" normalizeH="0" baseline="0" noProof="0" dirty="0">
                <a:ln>
                  <a:noFill/>
                </a:ln>
                <a:solidFill>
                  <a:sysClr val="windowText" lastClr="000000"/>
                </a:solidFill>
                <a:effectLst/>
                <a:uLnTx/>
                <a:uFillTx/>
                <a:latin typeface="Times New Roman"/>
                <a:cs typeface="Times New Roman"/>
              </a:rPr>
              <a:t>compounds reversibly</a:t>
            </a:r>
            <a:r>
              <a:rPr kumimoji="0" sz="155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550" b="1" i="0" u="none" strike="noStrike" kern="0" cap="none" spc="0" normalizeH="0" baseline="0" noProof="0" dirty="0">
                <a:ln>
                  <a:noFill/>
                </a:ln>
                <a:solidFill>
                  <a:sysClr val="windowText" lastClr="000000"/>
                </a:solidFill>
                <a:effectLst/>
                <a:uLnTx/>
                <a:uFillTx/>
                <a:latin typeface="Times New Roman"/>
                <a:cs typeface="Times New Roman"/>
              </a:rPr>
              <a:t>attached to</a:t>
            </a:r>
            <a:r>
              <a:rPr kumimoji="0" sz="155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550" b="1" i="0" u="none" strike="noStrike" kern="0" cap="none" spc="0" normalizeH="0" baseline="0" noProof="0" dirty="0">
                <a:ln>
                  <a:noFill/>
                </a:ln>
                <a:solidFill>
                  <a:sysClr val="windowText" lastClr="000000"/>
                </a:solidFill>
                <a:effectLst/>
                <a:uLnTx/>
                <a:uFillTx/>
                <a:latin typeface="Times New Roman"/>
                <a:cs typeface="Times New Roman"/>
              </a:rPr>
              <a:t>DNA</a:t>
            </a:r>
            <a:r>
              <a:rPr kumimoji="0" sz="1550" b="1" i="0" u="none" strike="noStrike" kern="0" cap="none" spc="-85" normalizeH="0" baseline="0" noProof="0" dirty="0">
                <a:ln>
                  <a:noFill/>
                </a:ln>
                <a:solidFill>
                  <a:sysClr val="windowText" lastClr="000000"/>
                </a:solidFill>
                <a:effectLst/>
                <a:uLnTx/>
                <a:uFillTx/>
                <a:latin typeface="Times New Roman"/>
                <a:cs typeface="Times New Roman"/>
              </a:rPr>
              <a:t> </a:t>
            </a:r>
            <a:r>
              <a:rPr kumimoji="0" sz="1550" b="1" i="0" u="none" strike="noStrike" kern="0" cap="none" spc="0" normalizeH="0" baseline="0" noProof="0" dirty="0">
                <a:ln>
                  <a:noFill/>
                </a:ln>
                <a:solidFill>
                  <a:sysClr val="windowText" lastClr="000000"/>
                </a:solidFill>
                <a:effectLst/>
                <a:uLnTx/>
                <a:uFillTx/>
                <a:latin typeface="Times New Roman"/>
                <a:cs typeface="Times New Roman"/>
              </a:rPr>
              <a:t>or</a:t>
            </a:r>
            <a:r>
              <a:rPr kumimoji="0" sz="155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550" b="1" i="0" u="none" strike="noStrike" kern="0" cap="none" spc="0" normalizeH="0" baseline="0" noProof="0" dirty="0">
                <a:ln>
                  <a:noFill/>
                </a:ln>
                <a:solidFill>
                  <a:sysClr val="windowText" lastClr="000000"/>
                </a:solidFill>
                <a:effectLst/>
                <a:uLnTx/>
                <a:uFillTx/>
                <a:latin typeface="Times New Roman"/>
                <a:cs typeface="Times New Roman"/>
              </a:rPr>
              <a:t>chromatin </a:t>
            </a:r>
            <a:r>
              <a:rPr kumimoji="0" sz="1550" b="1" i="0" u="none" strike="noStrike" kern="0" cap="none" spc="-10" normalizeH="0" baseline="0" noProof="0" dirty="0">
                <a:ln>
                  <a:noFill/>
                </a:ln>
                <a:solidFill>
                  <a:sysClr val="windowText" lastClr="000000"/>
                </a:solidFill>
                <a:effectLst/>
                <a:uLnTx/>
                <a:uFillTx/>
                <a:latin typeface="Times New Roman"/>
                <a:cs typeface="Times New Roman"/>
              </a:rPr>
              <a:t>proteins</a:t>
            </a:r>
            <a:endParaRPr kumimoji="0" sz="1550" b="0" i="0" u="none" strike="noStrike" kern="0" cap="none" spc="0" normalizeH="0" baseline="0" noProof="0">
              <a:ln>
                <a:noFill/>
              </a:ln>
              <a:solidFill>
                <a:sysClr val="windowText" lastClr="000000"/>
              </a:solidFill>
              <a:effectLst/>
              <a:uLnTx/>
              <a:uFillTx/>
              <a:latin typeface="Times New Roman"/>
              <a:cs typeface="Times New Roman"/>
            </a:endParaRPr>
          </a:p>
          <a:p>
            <a:pPr marL="629920" marR="0" lvl="1" indent="-160020" defTabSz="914400" eaLnBrk="1" fontAlgn="auto" latinLnBrk="0" hangingPunct="1">
              <a:lnSpc>
                <a:spcPct val="100000"/>
              </a:lnSpc>
              <a:spcBef>
                <a:spcPts val="35"/>
              </a:spcBef>
              <a:spcAft>
                <a:spcPts val="0"/>
              </a:spcAft>
              <a:buClrTx/>
              <a:buSzTx/>
              <a:buFont typeface="Arial"/>
              <a:buChar char="•"/>
              <a:tabLst>
                <a:tab pos="629920" algn="l"/>
              </a:tabLst>
              <a:defRPr/>
            </a:pPr>
            <a:r>
              <a:rPr kumimoji="0" sz="1550" b="1" i="0" u="none" strike="noStrike" kern="0" cap="none" spc="0" normalizeH="0" baseline="0" noProof="0" dirty="0">
                <a:ln>
                  <a:noFill/>
                </a:ln>
                <a:solidFill>
                  <a:sysClr val="windowText" lastClr="000000"/>
                </a:solidFill>
                <a:effectLst/>
                <a:uLnTx/>
                <a:uFillTx/>
                <a:latin typeface="Times New Roman"/>
                <a:cs typeface="Times New Roman"/>
              </a:rPr>
              <a:t>DNA</a:t>
            </a:r>
            <a:r>
              <a:rPr kumimoji="0" sz="1550" b="1" i="0" u="none" strike="noStrike" kern="0" cap="none" spc="-85" normalizeH="0" baseline="0" noProof="0" dirty="0">
                <a:ln>
                  <a:noFill/>
                </a:ln>
                <a:solidFill>
                  <a:sysClr val="windowText" lastClr="000000"/>
                </a:solidFill>
                <a:effectLst/>
                <a:uLnTx/>
                <a:uFillTx/>
                <a:latin typeface="Times New Roman"/>
                <a:cs typeface="Times New Roman"/>
              </a:rPr>
              <a:t> </a:t>
            </a:r>
            <a:r>
              <a:rPr kumimoji="0" sz="1550" b="1" i="0" u="none" strike="noStrike" kern="0" cap="none" spc="0" normalizeH="0" baseline="0" noProof="0" dirty="0">
                <a:ln>
                  <a:noFill/>
                </a:ln>
                <a:solidFill>
                  <a:sysClr val="windowText" lastClr="000000"/>
                </a:solidFill>
                <a:effectLst/>
                <a:uLnTx/>
                <a:uFillTx/>
                <a:latin typeface="Times New Roman"/>
                <a:cs typeface="Times New Roman"/>
              </a:rPr>
              <a:t>methylation</a:t>
            </a:r>
            <a:r>
              <a:rPr kumimoji="0" sz="155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550" b="1" i="0" u="none" strike="noStrike" kern="0" cap="none" spc="0" normalizeH="0" baseline="0" noProof="0" dirty="0">
                <a:ln>
                  <a:noFill/>
                </a:ln>
                <a:solidFill>
                  <a:sysClr val="windowText" lastClr="000000"/>
                </a:solidFill>
                <a:effectLst/>
                <a:uLnTx/>
                <a:uFillTx/>
                <a:latin typeface="Times New Roman"/>
                <a:cs typeface="Times New Roman"/>
              </a:rPr>
              <a:t>&amp;</a:t>
            </a:r>
            <a:r>
              <a:rPr kumimoji="0" sz="155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550" b="1" i="0" u="none" strike="noStrike" kern="0" cap="none" spc="0" normalizeH="0" baseline="0" noProof="0" dirty="0">
                <a:ln>
                  <a:noFill/>
                </a:ln>
                <a:solidFill>
                  <a:sysClr val="windowText" lastClr="000000"/>
                </a:solidFill>
                <a:effectLst/>
                <a:uLnTx/>
                <a:uFillTx/>
                <a:latin typeface="Times New Roman"/>
                <a:cs typeface="Times New Roman"/>
              </a:rPr>
              <a:t>Histone</a:t>
            </a:r>
            <a:r>
              <a:rPr kumimoji="0" sz="1550" b="1" i="0" u="none" strike="noStrike" kern="0" cap="none" spc="-80" normalizeH="0" baseline="0" noProof="0" dirty="0">
                <a:ln>
                  <a:noFill/>
                </a:ln>
                <a:solidFill>
                  <a:sysClr val="windowText" lastClr="000000"/>
                </a:solidFill>
                <a:effectLst/>
                <a:uLnTx/>
                <a:uFillTx/>
                <a:latin typeface="Times New Roman"/>
                <a:cs typeface="Times New Roman"/>
              </a:rPr>
              <a:t> </a:t>
            </a:r>
            <a:r>
              <a:rPr kumimoji="0" sz="1550" b="1" i="0" u="none" strike="noStrike" kern="0" cap="none" spc="0" normalizeH="0" baseline="0" noProof="0" dirty="0">
                <a:ln>
                  <a:noFill/>
                </a:ln>
                <a:solidFill>
                  <a:sysClr val="windowText" lastClr="000000"/>
                </a:solidFill>
                <a:effectLst/>
                <a:uLnTx/>
                <a:uFillTx/>
                <a:latin typeface="Times New Roman"/>
                <a:cs typeface="Times New Roman"/>
              </a:rPr>
              <a:t>Acetylation</a:t>
            </a:r>
            <a:r>
              <a:rPr kumimoji="0" sz="155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550" b="1" i="0" u="none" strike="noStrike" kern="0" cap="none" spc="0" normalizeH="0" baseline="0" noProof="0" dirty="0">
                <a:ln>
                  <a:noFill/>
                </a:ln>
                <a:solidFill>
                  <a:sysClr val="windowText" lastClr="000000"/>
                </a:solidFill>
                <a:effectLst/>
                <a:uLnTx/>
                <a:uFillTx/>
                <a:latin typeface="Times New Roman"/>
                <a:cs typeface="Times New Roman"/>
              </a:rPr>
              <a:t>results in</a:t>
            </a:r>
            <a:r>
              <a:rPr kumimoji="0" sz="155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550" b="1" i="0" u="none" strike="noStrike" kern="0" cap="none" spc="0" normalizeH="0" baseline="0" noProof="0" dirty="0">
                <a:ln>
                  <a:noFill/>
                </a:ln>
                <a:solidFill>
                  <a:sysClr val="windowText" lastClr="000000"/>
                </a:solidFill>
                <a:effectLst/>
                <a:uLnTx/>
                <a:uFillTx/>
                <a:latin typeface="Times New Roman"/>
                <a:cs typeface="Times New Roman"/>
              </a:rPr>
              <a:t>Chromatin</a:t>
            </a:r>
            <a:r>
              <a:rPr kumimoji="0" sz="155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Remodeling</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a:p>
            <a:pPr marL="1087120" marR="0" lvl="2" indent="-160020" defTabSz="914400" eaLnBrk="1" fontAlgn="auto" latinLnBrk="0" hangingPunct="1">
              <a:lnSpc>
                <a:spcPct val="100000"/>
              </a:lnSpc>
              <a:spcBef>
                <a:spcPts val="35"/>
              </a:spcBef>
              <a:spcAft>
                <a:spcPts val="0"/>
              </a:spcAft>
              <a:buClrTx/>
              <a:buSzTx/>
              <a:buFont typeface="Arial"/>
              <a:buChar char="•"/>
              <a:tabLst>
                <a:tab pos="1087120" algn="l"/>
              </a:tabLst>
              <a:defRPr/>
            </a:pPr>
            <a:r>
              <a:rPr kumimoji="0" sz="1550" b="1" i="0" u="none" strike="noStrike" kern="0" cap="none" spc="0" normalizeH="0" baseline="0" noProof="0" dirty="0">
                <a:ln>
                  <a:noFill/>
                </a:ln>
                <a:solidFill>
                  <a:sysClr val="windowText" lastClr="000000"/>
                </a:solidFill>
                <a:effectLst/>
                <a:uLnTx/>
                <a:uFillTx/>
                <a:latin typeface="Times New Roman"/>
                <a:cs typeface="Times New Roman"/>
              </a:rPr>
              <a:t>Spatial</a:t>
            </a:r>
            <a:r>
              <a:rPr kumimoji="0" sz="155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550" b="1" i="0" u="none" strike="noStrike" kern="0" cap="none" spc="-10" normalizeH="0" baseline="0" noProof="0" dirty="0">
                <a:ln>
                  <a:noFill/>
                </a:ln>
                <a:solidFill>
                  <a:sysClr val="windowText" lastClr="000000"/>
                </a:solidFill>
                <a:effectLst/>
                <a:uLnTx/>
                <a:uFillTx/>
                <a:latin typeface="Times New Roman"/>
                <a:cs typeface="Times New Roman"/>
              </a:rPr>
              <a:t>organization</a:t>
            </a:r>
            <a:endParaRPr kumimoji="0" sz="1550" b="0" i="0" u="none" strike="noStrike" kern="0" cap="none" spc="0" normalizeH="0" baseline="0" noProof="0">
              <a:ln>
                <a:noFill/>
              </a:ln>
              <a:solidFill>
                <a:sysClr val="windowText" lastClr="000000"/>
              </a:solidFill>
              <a:effectLst/>
              <a:uLnTx/>
              <a:uFillTx/>
              <a:latin typeface="Times New Roman"/>
              <a:cs typeface="Times New Roman"/>
            </a:endParaRPr>
          </a:p>
          <a:p>
            <a:pPr marL="1087120" marR="0" lvl="2" indent="-160020" defTabSz="914400" eaLnBrk="1" fontAlgn="auto" latinLnBrk="0" hangingPunct="1">
              <a:lnSpc>
                <a:spcPct val="100000"/>
              </a:lnSpc>
              <a:spcBef>
                <a:spcPts val="30"/>
              </a:spcBef>
              <a:spcAft>
                <a:spcPts val="0"/>
              </a:spcAft>
              <a:buClrTx/>
              <a:buSzTx/>
              <a:buFont typeface="Arial"/>
              <a:buChar char="•"/>
              <a:tabLst>
                <a:tab pos="1087120" algn="l"/>
              </a:tabLst>
              <a:defRPr/>
            </a:pPr>
            <a:r>
              <a:rPr kumimoji="0" sz="1550" b="1" i="0" u="none" strike="noStrike" kern="0" cap="none" spc="0" normalizeH="0" baseline="0" noProof="0" dirty="0">
                <a:ln>
                  <a:noFill/>
                </a:ln>
                <a:solidFill>
                  <a:sysClr val="windowText" lastClr="000000"/>
                </a:solidFill>
                <a:effectLst/>
                <a:uLnTx/>
                <a:uFillTx/>
                <a:latin typeface="Times New Roman"/>
                <a:cs typeface="Times New Roman"/>
              </a:rPr>
              <a:t>Capacity</a:t>
            </a:r>
            <a:r>
              <a:rPr kumimoji="0" sz="155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550" b="1" i="0" u="none" strike="noStrike" kern="0" cap="none" spc="0" normalizeH="0" baseline="0" noProof="0" dirty="0">
                <a:ln>
                  <a:noFill/>
                </a:ln>
                <a:solidFill>
                  <a:sysClr val="windowText" lastClr="000000"/>
                </a:solidFill>
                <a:effectLst/>
                <a:uLnTx/>
                <a:uFillTx/>
                <a:latin typeface="Times New Roman"/>
                <a:cs typeface="Times New Roman"/>
              </a:rPr>
              <a:t>to interact with</a:t>
            </a:r>
            <a:r>
              <a:rPr kumimoji="0" sz="155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550" b="1" i="0" u="none" strike="noStrike" kern="0" cap="none" spc="0" normalizeH="0" baseline="0" noProof="0" dirty="0">
                <a:ln>
                  <a:noFill/>
                </a:ln>
                <a:solidFill>
                  <a:sysClr val="windowText" lastClr="000000"/>
                </a:solidFill>
                <a:effectLst/>
                <a:uLnTx/>
                <a:uFillTx/>
                <a:latin typeface="Times New Roman"/>
                <a:cs typeface="Times New Roman"/>
              </a:rPr>
              <a:t>gene regulatory </a:t>
            </a:r>
            <a:r>
              <a:rPr kumimoji="0" sz="1550" b="1" i="0" u="none" strike="noStrike" kern="0" cap="none" spc="-10" normalizeH="0" baseline="0" noProof="0" dirty="0">
                <a:ln>
                  <a:noFill/>
                </a:ln>
                <a:solidFill>
                  <a:sysClr val="windowText" lastClr="000000"/>
                </a:solidFill>
                <a:effectLst/>
                <a:uLnTx/>
                <a:uFillTx/>
                <a:latin typeface="Times New Roman"/>
                <a:cs typeface="Times New Roman"/>
              </a:rPr>
              <a:t>machinery</a:t>
            </a:r>
            <a:endParaRPr kumimoji="0" sz="1550" b="0" i="0" u="none" strike="noStrike" kern="0" cap="none" spc="0" normalizeH="0" baseline="0" noProof="0">
              <a:ln>
                <a:noFill/>
              </a:ln>
              <a:solidFill>
                <a:sysClr val="windowText" lastClr="000000"/>
              </a:solidFill>
              <a:effectLst/>
              <a:uLnTx/>
              <a:uFillTx/>
              <a:latin typeface="Times New Roman"/>
              <a:cs typeface="Times New Roman"/>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5512" y="760509"/>
            <a:ext cx="9632950" cy="848360"/>
          </a:xfrm>
          <a:prstGeom prst="rect">
            <a:avLst/>
          </a:prstGeom>
        </p:spPr>
        <p:txBody>
          <a:bodyPr vert="horz" wrap="square" lIns="0" tIns="12700" rIns="0" bIns="0" rtlCol="0">
            <a:spAutoFit/>
          </a:bodyPr>
          <a:lstStyle/>
          <a:p>
            <a:pPr marL="12700">
              <a:lnSpc>
                <a:spcPct val="100000"/>
              </a:lnSpc>
              <a:spcBef>
                <a:spcPts val="100"/>
              </a:spcBef>
              <a:tabLst>
                <a:tab pos="5613400" algn="l"/>
              </a:tabLst>
            </a:pPr>
            <a:r>
              <a:rPr sz="5400" dirty="0"/>
              <a:t>Machine</a:t>
            </a:r>
            <a:r>
              <a:rPr sz="5400" spc="-150" dirty="0"/>
              <a:t> </a:t>
            </a:r>
            <a:r>
              <a:rPr sz="5400" spc="-10" dirty="0"/>
              <a:t>Learning</a:t>
            </a:r>
            <a:r>
              <a:rPr sz="5400" dirty="0"/>
              <a:t>	in</a:t>
            </a:r>
            <a:r>
              <a:rPr sz="5400" spc="-15" dirty="0"/>
              <a:t> </a:t>
            </a:r>
            <a:r>
              <a:rPr sz="5400" spc="-10" dirty="0"/>
              <a:t>Proteomics</a:t>
            </a:r>
            <a:endParaRPr sz="5400"/>
          </a:p>
        </p:txBody>
      </p:sp>
      <p:pic>
        <p:nvPicPr>
          <p:cNvPr id="3" name="object 3"/>
          <p:cNvPicPr/>
          <p:nvPr/>
        </p:nvPicPr>
        <p:blipFill>
          <a:blip r:embed="rId2" cstate="print"/>
          <a:stretch>
            <a:fillRect/>
          </a:stretch>
        </p:blipFill>
        <p:spPr>
          <a:xfrm>
            <a:off x="550004" y="1639092"/>
            <a:ext cx="11017513" cy="98499"/>
          </a:xfrm>
          <a:prstGeom prst="rect">
            <a:avLst/>
          </a:prstGeom>
        </p:spPr>
      </p:pic>
      <p:sp>
        <p:nvSpPr>
          <p:cNvPr id="4" name="object 4"/>
          <p:cNvSpPr txBox="1"/>
          <p:nvPr/>
        </p:nvSpPr>
        <p:spPr>
          <a:xfrm>
            <a:off x="605512" y="2104335"/>
            <a:ext cx="6583680" cy="4518660"/>
          </a:xfrm>
          <a:prstGeom prst="rect">
            <a:avLst/>
          </a:prstGeom>
        </p:spPr>
        <p:txBody>
          <a:bodyPr vert="horz" wrap="square" lIns="0" tIns="40640" rIns="0" bIns="0" rtlCol="0">
            <a:spAutoFit/>
          </a:bodyPr>
          <a:lstStyle/>
          <a:p>
            <a:pPr marL="195580" marR="885825" lvl="0" indent="-182880" defTabSz="914400" eaLnBrk="1" fontAlgn="auto" latinLnBrk="0" hangingPunct="1">
              <a:lnSpc>
                <a:spcPts val="2520"/>
              </a:lnSpc>
              <a:spcBef>
                <a:spcPts val="320"/>
              </a:spcBef>
              <a:spcAft>
                <a:spcPts val="0"/>
              </a:spcAft>
              <a:buClrTx/>
              <a:buSzTx/>
              <a:buFont typeface="Arial"/>
              <a:buChar char="•"/>
              <a:tabLst>
                <a:tab pos="195580" algn="l"/>
              </a:tabLst>
              <a:defRPr/>
            </a:pPr>
            <a:r>
              <a:rPr kumimoji="0" sz="2250" b="1" i="0" u="none" strike="noStrike" kern="0" cap="none" spc="-10" normalizeH="0" baseline="0" noProof="0" dirty="0">
                <a:ln>
                  <a:noFill/>
                </a:ln>
                <a:solidFill>
                  <a:sysClr val="windowText" lastClr="000000"/>
                </a:solidFill>
                <a:effectLst/>
                <a:uLnTx/>
                <a:uFillTx/>
                <a:latin typeface="Times New Roman"/>
                <a:cs typeface="Times New Roman"/>
              </a:rPr>
              <a:t>Bidirectional,</a:t>
            </a:r>
            <a:r>
              <a:rPr kumimoji="0" sz="2250" b="1" i="0" u="none" strike="noStrike" kern="0" cap="none" spc="-55" normalizeH="0" baseline="0" noProof="0" dirty="0">
                <a:ln>
                  <a:noFill/>
                </a:ln>
                <a:solidFill>
                  <a:sysClr val="windowText" lastClr="000000"/>
                </a:solidFill>
                <a:effectLst/>
                <a:uLnTx/>
                <a:uFillTx/>
                <a:latin typeface="Times New Roman"/>
                <a:cs typeface="Times New Roman"/>
              </a:rPr>
              <a:t> </a:t>
            </a:r>
            <a:r>
              <a:rPr kumimoji="0" sz="2250" b="1" i="0" u="none" strike="noStrike" kern="0" cap="none" spc="0" normalizeH="0" baseline="0" noProof="0" dirty="0">
                <a:ln>
                  <a:noFill/>
                </a:ln>
                <a:solidFill>
                  <a:sysClr val="windowText" lastClr="000000"/>
                </a:solidFill>
                <a:effectLst/>
                <a:uLnTx/>
                <a:uFillTx/>
                <a:latin typeface="Times New Roman"/>
                <a:cs typeface="Times New Roman"/>
              </a:rPr>
              <a:t>long</a:t>
            </a:r>
            <a:r>
              <a:rPr kumimoji="0" sz="2250" b="1" i="0" u="none" strike="noStrike" kern="0" cap="none" spc="-55" normalizeH="0" baseline="0" noProof="0" dirty="0">
                <a:ln>
                  <a:noFill/>
                </a:ln>
                <a:solidFill>
                  <a:sysClr val="windowText" lastClr="000000"/>
                </a:solidFill>
                <a:effectLst/>
                <a:uLnTx/>
                <a:uFillTx/>
                <a:latin typeface="Times New Roman"/>
                <a:cs typeface="Times New Roman"/>
              </a:rPr>
              <a:t> </a:t>
            </a:r>
            <a:r>
              <a:rPr kumimoji="0" sz="2250" b="1" i="0" u="none" strike="noStrike" kern="0" cap="none" spc="-20" normalizeH="0" baseline="0" noProof="0" dirty="0">
                <a:ln>
                  <a:noFill/>
                </a:ln>
                <a:solidFill>
                  <a:sysClr val="windowText" lastClr="000000"/>
                </a:solidFill>
                <a:effectLst/>
                <a:uLnTx/>
                <a:uFillTx/>
                <a:latin typeface="Times New Roman"/>
                <a:cs typeface="Times New Roman"/>
              </a:rPr>
              <a:t>short-</a:t>
            </a:r>
            <a:r>
              <a:rPr kumimoji="0" sz="2250" b="1" i="0" u="none" strike="noStrike" kern="0" cap="none" spc="0" normalizeH="0" baseline="0" noProof="0" dirty="0">
                <a:ln>
                  <a:noFill/>
                </a:ln>
                <a:solidFill>
                  <a:sysClr val="windowText" lastClr="000000"/>
                </a:solidFill>
                <a:effectLst/>
                <a:uLnTx/>
                <a:uFillTx/>
                <a:latin typeface="Times New Roman"/>
                <a:cs typeface="Times New Roman"/>
              </a:rPr>
              <a:t>term</a:t>
            </a:r>
            <a:r>
              <a:rPr kumimoji="0" sz="2250" b="1" i="0" u="none" strike="noStrike" kern="0" cap="none" spc="-55" normalizeH="0" baseline="0" noProof="0" dirty="0">
                <a:ln>
                  <a:noFill/>
                </a:ln>
                <a:solidFill>
                  <a:sysClr val="windowText" lastClr="000000"/>
                </a:solidFill>
                <a:effectLst/>
                <a:uLnTx/>
                <a:uFillTx/>
                <a:latin typeface="Times New Roman"/>
                <a:cs typeface="Times New Roman"/>
              </a:rPr>
              <a:t> </a:t>
            </a:r>
            <a:r>
              <a:rPr kumimoji="0" sz="2250" b="1" i="0" u="none" strike="noStrike" kern="0" cap="none" spc="-20" normalizeH="0" baseline="0" noProof="0" dirty="0">
                <a:ln>
                  <a:noFill/>
                </a:ln>
                <a:solidFill>
                  <a:sysClr val="windowText" lastClr="000000"/>
                </a:solidFill>
                <a:effectLst/>
                <a:uLnTx/>
                <a:uFillTx/>
                <a:latin typeface="Times New Roman"/>
                <a:cs typeface="Times New Roman"/>
              </a:rPr>
              <a:t>memory,</a:t>
            </a:r>
            <a:r>
              <a:rPr kumimoji="0" sz="2250" b="1" i="0" u="none" strike="noStrike" kern="0" cap="none" spc="-55" normalizeH="0" baseline="0" noProof="0" dirty="0">
                <a:ln>
                  <a:noFill/>
                </a:ln>
                <a:solidFill>
                  <a:sysClr val="windowText" lastClr="000000"/>
                </a:solidFill>
                <a:effectLst/>
                <a:uLnTx/>
                <a:uFillTx/>
                <a:latin typeface="Times New Roman"/>
                <a:cs typeface="Times New Roman"/>
              </a:rPr>
              <a:t> </a:t>
            </a:r>
            <a:r>
              <a:rPr kumimoji="0" sz="2250" b="1" i="0" u="none" strike="noStrike" kern="0" cap="none" spc="-10" normalizeH="0" baseline="0" noProof="0" dirty="0">
                <a:ln>
                  <a:noFill/>
                </a:ln>
                <a:solidFill>
                  <a:sysClr val="windowText" lastClr="000000"/>
                </a:solidFill>
                <a:effectLst/>
                <a:uLnTx/>
                <a:uFillTx/>
                <a:latin typeface="Times New Roman"/>
                <a:cs typeface="Times New Roman"/>
              </a:rPr>
              <a:t>deep- </a:t>
            </a:r>
            <a:r>
              <a:rPr kumimoji="0" sz="2250" b="1" i="0" u="none" strike="noStrike" kern="0" cap="none" spc="0" normalizeH="0" baseline="0" noProof="0" dirty="0">
                <a:ln>
                  <a:noFill/>
                </a:ln>
                <a:solidFill>
                  <a:sysClr val="windowText" lastClr="000000"/>
                </a:solidFill>
                <a:effectLst/>
                <a:uLnTx/>
                <a:uFillTx/>
                <a:latin typeface="Times New Roman"/>
                <a:cs typeface="Times New Roman"/>
              </a:rPr>
              <a:t>learning</a:t>
            </a:r>
            <a:r>
              <a:rPr kumimoji="0" sz="2250" b="1" i="0" u="none" strike="noStrike" kern="0" cap="none" spc="-105" normalizeH="0" baseline="0" noProof="0" dirty="0">
                <a:ln>
                  <a:noFill/>
                </a:ln>
                <a:solidFill>
                  <a:sysClr val="windowText" lastClr="000000"/>
                </a:solidFill>
                <a:effectLst/>
                <a:uLnTx/>
                <a:uFillTx/>
                <a:latin typeface="Times New Roman"/>
                <a:cs typeface="Times New Roman"/>
              </a:rPr>
              <a:t> </a:t>
            </a:r>
            <a:r>
              <a:rPr kumimoji="0" sz="2250" b="1" i="0" u="none" strike="noStrike" kern="0" cap="none" spc="-10" normalizeH="0" baseline="0" noProof="0" dirty="0">
                <a:ln>
                  <a:noFill/>
                </a:ln>
                <a:solidFill>
                  <a:sysClr val="windowText" lastClr="000000"/>
                </a:solidFill>
                <a:effectLst/>
                <a:uLnTx/>
                <a:uFillTx/>
                <a:latin typeface="Times New Roman"/>
                <a:cs typeface="Times New Roman"/>
              </a:rPr>
              <a:t>approach</a:t>
            </a:r>
            <a:endParaRPr kumimoji="0" sz="2250" b="0" i="0" u="none" strike="noStrike" kern="0" cap="none" spc="0" normalizeH="0" baseline="0" noProof="0">
              <a:ln>
                <a:noFill/>
              </a:ln>
              <a:solidFill>
                <a:sysClr val="windowText" lastClr="000000"/>
              </a:solidFill>
              <a:effectLst/>
              <a:uLnTx/>
              <a:uFillTx/>
              <a:latin typeface="Times New Roman"/>
              <a:cs typeface="Times New Roman"/>
            </a:endParaRPr>
          </a:p>
          <a:p>
            <a:pPr marL="651510" marR="542290" lvl="1" indent="-181610" defTabSz="914400" eaLnBrk="1" fontAlgn="auto" latinLnBrk="0" hangingPunct="1">
              <a:lnSpc>
                <a:spcPts val="2070"/>
              </a:lnSpc>
              <a:spcBef>
                <a:spcPts val="340"/>
              </a:spcBef>
              <a:spcAft>
                <a:spcPts val="0"/>
              </a:spcAft>
              <a:buClrTx/>
              <a:buSzTx/>
              <a:buFont typeface="Arial"/>
              <a:buChar char="•"/>
              <a:tabLst>
                <a:tab pos="652780" algn="l"/>
              </a:tabLst>
              <a:defRPr/>
            </a:pPr>
            <a:r>
              <a:rPr kumimoji="0" sz="1900" b="1" i="0" u="none" strike="noStrike" kern="0" cap="none" spc="0" normalizeH="0" baseline="0" noProof="0" dirty="0">
                <a:ln>
                  <a:noFill/>
                </a:ln>
                <a:solidFill>
                  <a:sysClr val="windowText" lastClr="000000"/>
                </a:solidFill>
                <a:effectLst/>
                <a:uLnTx/>
                <a:uFillTx/>
                <a:latin typeface="Times New Roman"/>
                <a:cs typeface="Times New Roman"/>
              </a:rPr>
              <a:t>Prediction</a:t>
            </a:r>
            <a:r>
              <a:rPr kumimoji="0" sz="1900" b="1" i="0" u="none" strike="noStrike" kern="0" cap="none" spc="10"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of</a:t>
            </a:r>
            <a:r>
              <a:rPr kumimoji="0" sz="1900" b="1" i="0" u="none" strike="noStrike" kern="0" cap="none" spc="10"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spectra</a:t>
            </a:r>
            <a:r>
              <a:rPr kumimoji="0" sz="19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of</a:t>
            </a:r>
            <a:r>
              <a:rPr kumimoji="0" sz="1900" b="1" i="0" u="none" strike="noStrike" kern="0" cap="none" spc="10"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candidate</a:t>
            </a:r>
            <a:r>
              <a:rPr kumimoji="0" sz="1900" b="1" i="0" u="none" strike="noStrike" kern="0" cap="none" spc="10"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peptides</a:t>
            </a:r>
            <a:r>
              <a:rPr kumimoji="0" sz="1900" b="1" i="0" u="none" strike="noStrike" kern="0" cap="none" spc="10"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via</a:t>
            </a:r>
            <a:r>
              <a:rPr kumimoji="0" sz="19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20" normalizeH="0" baseline="0" noProof="0" dirty="0">
                <a:ln>
                  <a:noFill/>
                </a:ln>
                <a:solidFill>
                  <a:sysClr val="windowText" lastClr="000000"/>
                </a:solidFill>
                <a:effectLst/>
                <a:uLnTx/>
                <a:uFillTx/>
                <a:latin typeface="Times New Roman"/>
                <a:cs typeface="Times New Roman"/>
              </a:rPr>
              <a:t>mass 	</a:t>
            </a:r>
            <a:r>
              <a:rPr kumimoji="0" sz="1900" b="1" i="0" u="none" strike="noStrike" kern="0" cap="none" spc="-10" normalizeH="0" baseline="0" noProof="0" dirty="0">
                <a:ln>
                  <a:noFill/>
                </a:ln>
                <a:solidFill>
                  <a:sysClr val="windowText" lastClr="000000"/>
                </a:solidFill>
                <a:effectLst/>
                <a:uLnTx/>
                <a:uFillTx/>
                <a:latin typeface="Times New Roman"/>
                <a:cs typeface="Times New Roman"/>
              </a:rPr>
              <a:t>spectrometry</a:t>
            </a:r>
            <a:endParaRPr kumimoji="0" sz="1900" b="0" i="0" u="none" strike="noStrike" kern="0" cap="none" spc="0" normalizeH="0" baseline="0" noProof="0">
              <a:ln>
                <a:noFill/>
              </a:ln>
              <a:solidFill>
                <a:sysClr val="windowText" lastClr="000000"/>
              </a:solidFill>
              <a:effectLst/>
              <a:uLnTx/>
              <a:uFillTx/>
              <a:latin typeface="Times New Roman"/>
              <a:cs typeface="Times New Roman"/>
            </a:endParaRPr>
          </a:p>
          <a:p>
            <a:pPr marL="651510" marR="1284605" lvl="1" indent="-181610" defTabSz="914400" eaLnBrk="1" fontAlgn="auto" latinLnBrk="0" hangingPunct="1">
              <a:lnSpc>
                <a:spcPts val="2070"/>
              </a:lnSpc>
              <a:spcBef>
                <a:spcPts val="400"/>
              </a:spcBef>
              <a:spcAft>
                <a:spcPts val="0"/>
              </a:spcAft>
              <a:buClrTx/>
              <a:buSzTx/>
              <a:buFont typeface="Arial"/>
              <a:buChar char="•"/>
              <a:tabLst>
                <a:tab pos="652780" algn="l"/>
              </a:tabLst>
              <a:defRPr/>
            </a:pPr>
            <a:r>
              <a:rPr kumimoji="0" sz="1900" b="1" i="0" u="none" strike="noStrike" kern="0" cap="none" spc="0" normalizeH="0" baseline="0" noProof="0" dirty="0">
                <a:ln>
                  <a:noFill/>
                </a:ln>
                <a:solidFill>
                  <a:sysClr val="windowText" lastClr="000000"/>
                </a:solidFill>
                <a:effectLst/>
                <a:uLnTx/>
                <a:uFillTx/>
                <a:latin typeface="Times New Roman"/>
                <a:cs typeface="Times New Roman"/>
              </a:rPr>
              <a:t>Prediction</a:t>
            </a:r>
            <a:r>
              <a:rPr kumimoji="0" sz="19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of peptide</a:t>
            </a:r>
            <a:r>
              <a:rPr kumimoji="0" sz="19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retention time</a:t>
            </a:r>
            <a:r>
              <a:rPr kumimoji="0" sz="19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in </a:t>
            </a:r>
            <a:r>
              <a:rPr kumimoji="0" sz="1900" b="1" i="0" u="none" strike="noStrike" kern="0" cap="none" spc="-10" normalizeH="0" baseline="0" noProof="0" dirty="0">
                <a:ln>
                  <a:noFill/>
                </a:ln>
                <a:solidFill>
                  <a:sysClr val="windowText" lastClr="000000"/>
                </a:solidFill>
                <a:effectLst/>
                <a:uLnTx/>
                <a:uFillTx/>
                <a:latin typeface="Times New Roman"/>
                <a:cs typeface="Times New Roman"/>
              </a:rPr>
              <a:t>liquid 	chromatography</a:t>
            </a:r>
            <a:endParaRPr kumimoji="0" sz="1900" b="0" i="0" u="none" strike="noStrike" kern="0" cap="none" spc="0" normalizeH="0" baseline="0" noProof="0">
              <a:ln>
                <a:noFill/>
              </a:ln>
              <a:solidFill>
                <a:sysClr val="windowText" lastClr="000000"/>
              </a:solidFill>
              <a:effectLst/>
              <a:uLnTx/>
              <a:uFillTx/>
              <a:latin typeface="Times New Roman"/>
              <a:cs typeface="Times New Roman"/>
            </a:endParaRPr>
          </a:p>
          <a:p>
            <a:pPr marL="651510" marR="0" lvl="1" indent="-181610" defTabSz="914400" eaLnBrk="1" fontAlgn="auto" latinLnBrk="0" hangingPunct="1">
              <a:lnSpc>
                <a:spcPct val="100000"/>
              </a:lnSpc>
              <a:spcBef>
                <a:spcPts val="160"/>
              </a:spcBef>
              <a:spcAft>
                <a:spcPts val="0"/>
              </a:spcAft>
              <a:buClrTx/>
              <a:buSzTx/>
              <a:buFont typeface="Arial"/>
              <a:buChar char="•"/>
              <a:tabLst>
                <a:tab pos="651510" algn="l"/>
              </a:tabLst>
              <a:defRPr/>
            </a:pPr>
            <a:r>
              <a:rPr kumimoji="0" sz="1900" b="1" i="0" u="none" strike="noStrike" kern="0" cap="none" spc="0" normalizeH="0" baseline="0" noProof="0" dirty="0">
                <a:ln>
                  <a:noFill/>
                </a:ln>
                <a:solidFill>
                  <a:sysClr val="windowText" lastClr="000000"/>
                </a:solidFill>
                <a:effectLst/>
                <a:uLnTx/>
                <a:uFillTx/>
                <a:latin typeface="Times New Roman"/>
                <a:cs typeface="Times New Roman"/>
              </a:rPr>
              <a:t>De</a:t>
            </a:r>
            <a:r>
              <a:rPr kumimoji="0" sz="1900" b="1" i="0" u="none" strike="noStrike" kern="0" cap="none" spc="10"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novo</a:t>
            </a:r>
            <a:r>
              <a:rPr kumimoji="0" sz="19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peptide</a:t>
            </a:r>
            <a:r>
              <a:rPr kumimoji="0" sz="1900" b="1" i="0" u="none" strike="noStrike" kern="0" cap="none" spc="10"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sequencing</a:t>
            </a:r>
            <a:r>
              <a:rPr kumimoji="0" sz="19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&amp;</a:t>
            </a:r>
            <a:r>
              <a:rPr kumimoji="0" sz="19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protein</a:t>
            </a:r>
            <a:r>
              <a:rPr kumimoji="0" sz="19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10" normalizeH="0" baseline="0" noProof="0" dirty="0">
                <a:ln>
                  <a:noFill/>
                </a:ln>
                <a:solidFill>
                  <a:sysClr val="windowText" lastClr="000000"/>
                </a:solidFill>
                <a:effectLst/>
                <a:uLnTx/>
                <a:uFillTx/>
                <a:latin typeface="Times New Roman"/>
                <a:cs typeface="Times New Roman"/>
              </a:rPr>
              <a:t>identification</a:t>
            </a:r>
            <a:endParaRPr kumimoji="0" sz="1900" b="0" i="0" u="none" strike="noStrike" kern="0" cap="none" spc="0" normalizeH="0" baseline="0" noProof="0">
              <a:ln>
                <a:noFill/>
              </a:ln>
              <a:solidFill>
                <a:sysClr val="windowText" lastClr="000000"/>
              </a:solidFill>
              <a:effectLst/>
              <a:uLnTx/>
              <a:uFillTx/>
              <a:latin typeface="Times New Roman"/>
              <a:cs typeface="Times New Roman"/>
            </a:endParaRPr>
          </a:p>
          <a:p>
            <a:pPr marL="651510" marR="221615" lvl="1" indent="-181610" defTabSz="914400" eaLnBrk="1" fontAlgn="auto" latinLnBrk="0" hangingPunct="1">
              <a:lnSpc>
                <a:spcPts val="2070"/>
              </a:lnSpc>
              <a:spcBef>
                <a:spcPts val="430"/>
              </a:spcBef>
              <a:spcAft>
                <a:spcPts val="0"/>
              </a:spcAft>
              <a:buClrTx/>
              <a:buSzTx/>
              <a:buFont typeface="Arial"/>
              <a:buChar char="•"/>
              <a:tabLst>
                <a:tab pos="652780" algn="l"/>
              </a:tabLst>
              <a:defRPr/>
            </a:pPr>
            <a:r>
              <a:rPr kumimoji="0" sz="1900" b="1" i="0" u="none" strike="noStrike" kern="0" cap="none" spc="0" normalizeH="0" baseline="0" noProof="0" dirty="0">
                <a:ln>
                  <a:noFill/>
                </a:ln>
                <a:solidFill>
                  <a:sysClr val="windowText" lastClr="000000"/>
                </a:solidFill>
                <a:effectLst/>
                <a:uLnTx/>
                <a:uFillTx/>
                <a:latin typeface="Times New Roman"/>
                <a:cs typeface="Times New Roman"/>
              </a:rPr>
              <a:t>Prediction</a:t>
            </a:r>
            <a:r>
              <a:rPr kumimoji="0" sz="19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of</a:t>
            </a:r>
            <a:r>
              <a:rPr kumimoji="0" sz="19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post-translational</a:t>
            </a:r>
            <a:r>
              <a:rPr kumimoji="0" sz="19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modification</a:t>
            </a:r>
            <a:r>
              <a:rPr kumimoji="0" sz="19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of</a:t>
            </a:r>
            <a:r>
              <a:rPr kumimoji="0" sz="19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10" normalizeH="0" baseline="0" noProof="0" dirty="0">
                <a:ln>
                  <a:noFill/>
                </a:ln>
                <a:solidFill>
                  <a:sysClr val="windowText" lastClr="000000"/>
                </a:solidFill>
                <a:effectLst/>
                <a:uLnTx/>
                <a:uFillTx/>
                <a:latin typeface="Times New Roman"/>
                <a:cs typeface="Times New Roman"/>
              </a:rPr>
              <a:t>protein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sequence</a:t>
            </a:r>
            <a:r>
              <a:rPr kumimoji="0" sz="1900" b="1" i="0" u="none" strike="noStrike" kern="0" cap="none" spc="2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20" normalizeH="0" baseline="0" noProof="0" dirty="0">
                <a:ln>
                  <a:noFill/>
                </a:ln>
                <a:solidFill>
                  <a:sysClr val="windowText" lastClr="000000"/>
                </a:solidFill>
                <a:effectLst/>
                <a:uLnTx/>
                <a:uFillTx/>
                <a:latin typeface="Times New Roman"/>
                <a:cs typeface="Times New Roman"/>
              </a:rPr>
              <a:t>alone</a:t>
            </a:r>
            <a:endParaRPr kumimoji="0" sz="1900" b="0" i="0" u="none" strike="noStrike" kern="0" cap="none" spc="0" normalizeH="0" baseline="0" noProof="0">
              <a:ln>
                <a:noFill/>
              </a:ln>
              <a:solidFill>
                <a:sysClr val="windowText" lastClr="000000"/>
              </a:solidFill>
              <a:effectLst/>
              <a:uLnTx/>
              <a:uFillTx/>
              <a:latin typeface="Times New Roman"/>
              <a:cs typeface="Times New Roman"/>
            </a:endParaRPr>
          </a:p>
          <a:p>
            <a:pPr marL="651510" marR="0" lvl="1" indent="-181610" defTabSz="914400" eaLnBrk="1" fontAlgn="auto" latinLnBrk="0" hangingPunct="1">
              <a:lnSpc>
                <a:spcPct val="100000"/>
              </a:lnSpc>
              <a:spcBef>
                <a:spcPts val="160"/>
              </a:spcBef>
              <a:spcAft>
                <a:spcPts val="0"/>
              </a:spcAft>
              <a:buClrTx/>
              <a:buSzTx/>
              <a:buFont typeface="Arial"/>
              <a:buChar char="•"/>
              <a:tabLst>
                <a:tab pos="651510" algn="l"/>
              </a:tabLst>
              <a:defRPr/>
            </a:pPr>
            <a:r>
              <a:rPr kumimoji="0" sz="1900" b="1" i="0" u="none" strike="noStrike" kern="0" cap="none" spc="0" normalizeH="0" baseline="0" noProof="0" dirty="0">
                <a:ln>
                  <a:noFill/>
                </a:ln>
                <a:solidFill>
                  <a:sysClr val="windowText" lastClr="000000"/>
                </a:solidFill>
                <a:effectLst/>
                <a:uLnTx/>
                <a:uFillTx/>
                <a:latin typeface="Times New Roman"/>
                <a:cs typeface="Times New Roman"/>
              </a:rPr>
              <a:t>Prediction</a:t>
            </a:r>
            <a:r>
              <a:rPr kumimoji="0" sz="1900" b="1" i="0" u="none" strike="noStrike" kern="0" cap="none" spc="-10"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of</a:t>
            </a:r>
            <a:r>
              <a:rPr kumimoji="0" sz="19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protein</a:t>
            </a:r>
            <a:r>
              <a:rPr kumimoji="0" sz="19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function</a:t>
            </a:r>
            <a:r>
              <a:rPr kumimoji="0" sz="19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from</a:t>
            </a:r>
            <a:r>
              <a:rPr kumimoji="0" sz="1900" b="1" i="0" u="none" strike="noStrike" kern="0" cap="none" spc="-10"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peptide</a:t>
            </a:r>
            <a:r>
              <a:rPr kumimoji="0" sz="1900" b="1" i="0" u="none" strike="noStrike" kern="0" cap="none" spc="-10" normalizeH="0" baseline="0" noProof="0" dirty="0">
                <a:ln>
                  <a:noFill/>
                </a:ln>
                <a:solidFill>
                  <a:sysClr val="windowText" lastClr="000000"/>
                </a:solidFill>
                <a:effectLst/>
                <a:uLnTx/>
                <a:uFillTx/>
                <a:latin typeface="Times New Roman"/>
                <a:cs typeface="Times New Roman"/>
              </a:rPr>
              <a:t> sequence</a:t>
            </a:r>
            <a:endParaRPr kumimoji="0" sz="1900" b="0" i="0" u="none" strike="noStrike" kern="0" cap="none" spc="0" normalizeH="0" baseline="0" noProof="0">
              <a:ln>
                <a:noFill/>
              </a:ln>
              <a:solidFill>
                <a:sysClr val="windowText" lastClr="000000"/>
              </a:solidFill>
              <a:effectLst/>
              <a:uLnTx/>
              <a:uFillTx/>
              <a:latin typeface="Times New Roman"/>
              <a:cs typeface="Times New Roman"/>
            </a:endParaRPr>
          </a:p>
          <a:p>
            <a:pPr marL="651510" marR="0" lvl="1" indent="-181610" defTabSz="914400" eaLnBrk="1" fontAlgn="auto" latinLnBrk="0" hangingPunct="1">
              <a:lnSpc>
                <a:spcPct val="100000"/>
              </a:lnSpc>
              <a:spcBef>
                <a:spcPts val="190"/>
              </a:spcBef>
              <a:spcAft>
                <a:spcPts val="0"/>
              </a:spcAft>
              <a:buClrTx/>
              <a:buSzTx/>
              <a:buFont typeface="Arial"/>
              <a:buChar char="•"/>
              <a:tabLst>
                <a:tab pos="651510" algn="l"/>
              </a:tabLst>
              <a:defRPr/>
            </a:pPr>
            <a:r>
              <a:rPr kumimoji="0" sz="1900" b="1" i="0" u="none" strike="noStrike" kern="0" cap="none" spc="0" normalizeH="0" baseline="0" noProof="0" dirty="0">
                <a:ln>
                  <a:noFill/>
                </a:ln>
                <a:solidFill>
                  <a:sysClr val="windowText" lastClr="000000"/>
                </a:solidFill>
                <a:effectLst/>
                <a:uLnTx/>
                <a:uFillTx/>
                <a:latin typeface="Times New Roman"/>
                <a:cs typeface="Times New Roman"/>
              </a:rPr>
              <a:t>Accurate</a:t>
            </a:r>
            <a:r>
              <a:rPr kumimoji="0" sz="19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assessment</a:t>
            </a:r>
            <a:r>
              <a:rPr kumimoji="0" sz="1900" b="1" i="0" u="none" strike="noStrike" kern="0" cap="none" spc="2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of</a:t>
            </a:r>
            <a:r>
              <a:rPr kumimoji="0" sz="1900" b="1" i="0" u="none" strike="noStrike" kern="0" cap="none" spc="2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protein</a:t>
            </a:r>
            <a:r>
              <a:rPr kumimoji="0" sz="1900" b="1" i="0" u="none" strike="noStrike" kern="0" cap="none" spc="2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10" normalizeH="0" baseline="0" noProof="0" dirty="0">
                <a:ln>
                  <a:noFill/>
                </a:ln>
                <a:solidFill>
                  <a:sysClr val="windowText" lastClr="000000"/>
                </a:solidFill>
                <a:effectLst/>
                <a:uLnTx/>
                <a:uFillTx/>
                <a:latin typeface="Times New Roman"/>
                <a:cs typeface="Times New Roman"/>
              </a:rPr>
              <a:t>structure</a:t>
            </a:r>
            <a:endParaRPr kumimoji="0" sz="1900" b="0" i="0" u="none" strike="noStrike" kern="0" cap="none" spc="0" normalizeH="0" baseline="0" noProof="0">
              <a:ln>
                <a:noFill/>
              </a:ln>
              <a:solidFill>
                <a:sysClr val="windowText" lastClr="000000"/>
              </a:solidFill>
              <a:effectLst/>
              <a:uLnTx/>
              <a:uFillTx/>
              <a:latin typeface="Times New Roman"/>
              <a:cs typeface="Times New Roman"/>
            </a:endParaRPr>
          </a:p>
          <a:p>
            <a:pPr marL="651510" marR="5080" lvl="1" indent="-181610" defTabSz="914400" eaLnBrk="1" fontAlgn="auto" latinLnBrk="0" hangingPunct="1">
              <a:lnSpc>
                <a:spcPts val="2070"/>
              </a:lnSpc>
              <a:spcBef>
                <a:spcPts val="434"/>
              </a:spcBef>
              <a:spcAft>
                <a:spcPts val="0"/>
              </a:spcAft>
              <a:buClrTx/>
              <a:buSzTx/>
              <a:buFont typeface="Arial"/>
              <a:buChar char="•"/>
              <a:tabLst>
                <a:tab pos="652780" algn="l"/>
              </a:tabLst>
              <a:defRPr/>
            </a:pPr>
            <a:r>
              <a:rPr kumimoji="0" sz="1900" b="1" i="0" u="none" strike="noStrike" kern="0" cap="none" spc="0" normalizeH="0" baseline="0" noProof="0" dirty="0">
                <a:ln>
                  <a:noFill/>
                </a:ln>
                <a:solidFill>
                  <a:sysClr val="windowText" lastClr="000000"/>
                </a:solidFill>
                <a:effectLst/>
                <a:uLnTx/>
                <a:uFillTx/>
                <a:latin typeface="Times New Roman"/>
                <a:cs typeface="Times New Roman"/>
              </a:rPr>
              <a:t>Prediction</a:t>
            </a:r>
            <a:r>
              <a:rPr kumimoji="0" sz="19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of</a:t>
            </a:r>
            <a:r>
              <a:rPr kumimoji="0" sz="19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11</a:t>
            </a:r>
            <a:r>
              <a:rPr kumimoji="0" sz="19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different biomarkers</a:t>
            </a:r>
            <a:r>
              <a:rPr kumimoji="0" sz="19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of</a:t>
            </a:r>
            <a:r>
              <a:rPr kumimoji="0" sz="19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health</a:t>
            </a:r>
            <a:r>
              <a:rPr kumimoji="0" sz="19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in a</a:t>
            </a:r>
            <a:r>
              <a:rPr kumimoji="0" sz="19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10" normalizeH="0" baseline="0" noProof="0" dirty="0">
                <a:ln>
                  <a:noFill/>
                </a:ln>
                <a:solidFill>
                  <a:sysClr val="windowText" lastClr="000000"/>
                </a:solidFill>
                <a:effectLst/>
                <a:uLnTx/>
                <a:uFillTx/>
                <a:latin typeface="Times New Roman"/>
                <a:cs typeface="Times New Roman"/>
              </a:rPr>
              <a:t>panel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of</a:t>
            </a:r>
            <a:r>
              <a:rPr kumimoji="0" sz="19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17,000</a:t>
            </a:r>
            <a:r>
              <a:rPr kumimoji="0" sz="19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persons</a:t>
            </a:r>
            <a:r>
              <a:rPr kumimoji="0" sz="19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with</a:t>
            </a:r>
            <a:r>
              <a:rPr kumimoji="0" sz="19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no</a:t>
            </a:r>
            <a:r>
              <a:rPr kumimoji="0" sz="19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major</a:t>
            </a:r>
            <a:r>
              <a:rPr kumimoji="0" sz="19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10" normalizeH="0" baseline="0" noProof="0" dirty="0">
                <a:ln>
                  <a:noFill/>
                </a:ln>
                <a:solidFill>
                  <a:sysClr val="windowText" lastClr="000000"/>
                </a:solidFill>
                <a:effectLst/>
                <a:uLnTx/>
                <a:uFillTx/>
                <a:latin typeface="Times New Roman"/>
                <a:cs typeface="Times New Roman"/>
              </a:rPr>
              <a:t>illnesses</a:t>
            </a:r>
            <a:endParaRPr kumimoji="0" sz="19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735"/>
              </a:spcBef>
              <a:spcAft>
                <a:spcPts val="0"/>
              </a:spcAft>
              <a:buClrTx/>
              <a:buSzTx/>
              <a:buFontTx/>
              <a:buNone/>
              <a:tabLst/>
              <a:defRPr/>
            </a:pPr>
            <a:endParaRPr kumimoji="0" sz="1900" b="0" i="0" u="none" strike="noStrike" kern="0" cap="none" spc="0" normalizeH="0" baseline="0" noProof="0">
              <a:ln>
                <a:noFill/>
              </a:ln>
              <a:solidFill>
                <a:sysClr val="windowText" lastClr="000000"/>
              </a:solidFill>
              <a:effectLst/>
              <a:uLnTx/>
              <a:uFillTx/>
              <a:latin typeface="Times New Roman"/>
              <a:cs typeface="Times New Roman"/>
            </a:endParaRPr>
          </a:p>
          <a:p>
            <a:pPr marL="50800" marR="0" lvl="0" indent="0" algn="ctr" defTabSz="914400" eaLnBrk="1" fontAlgn="auto" latinLnBrk="0" hangingPunct="1">
              <a:lnSpc>
                <a:spcPct val="100000"/>
              </a:lnSpc>
              <a:spcBef>
                <a:spcPts val="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Times New Roman"/>
                <a:cs typeface="Times New Roman"/>
              </a:rPr>
              <a:t>Williams</a:t>
            </a:r>
            <a:r>
              <a:rPr kumimoji="0" sz="14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SA,</a:t>
            </a:r>
            <a:r>
              <a:rPr kumimoji="0" sz="14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et</a:t>
            </a:r>
            <a:r>
              <a:rPr kumimoji="0" sz="1400" b="1" i="0" u="none" strike="noStrike" kern="0" cap="none" spc="-2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al.</a:t>
            </a:r>
            <a:r>
              <a:rPr kumimoji="0" sz="14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Nat</a:t>
            </a:r>
            <a:r>
              <a:rPr kumimoji="0" sz="14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Med</a:t>
            </a:r>
            <a:r>
              <a:rPr kumimoji="0" sz="14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2019;25:1851-</a:t>
            </a:r>
            <a:r>
              <a:rPr kumimoji="0" sz="1400" b="1" i="0" u="none" strike="noStrike" kern="0" cap="none" spc="-25" normalizeH="0" baseline="0" noProof="0" dirty="0">
                <a:ln>
                  <a:noFill/>
                </a:ln>
                <a:solidFill>
                  <a:sysClr val="windowText" lastClr="000000"/>
                </a:solidFill>
                <a:effectLst/>
                <a:uLnTx/>
                <a:uFillTx/>
                <a:latin typeface="Times New Roman"/>
                <a:cs typeface="Times New Roman"/>
              </a:rPr>
              <a:t>7.</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p:txBody>
      </p:sp>
      <p:pic>
        <p:nvPicPr>
          <p:cNvPr id="5" name="object 5"/>
          <p:cNvPicPr/>
          <p:nvPr/>
        </p:nvPicPr>
        <p:blipFill>
          <a:blip r:embed="rId3" cstate="print"/>
          <a:stretch>
            <a:fillRect/>
          </a:stretch>
        </p:blipFill>
        <p:spPr>
          <a:xfrm>
            <a:off x="7675657" y="2093976"/>
            <a:ext cx="3941064" cy="4096512"/>
          </a:xfrm>
          <a:prstGeom prst="rect">
            <a:avLst/>
          </a:prstGeom>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2580" y="855544"/>
            <a:ext cx="3697604" cy="1073785"/>
          </a:xfrm>
          <a:prstGeom prst="rect">
            <a:avLst/>
          </a:prstGeom>
        </p:spPr>
        <p:txBody>
          <a:bodyPr vert="horz" wrap="square" lIns="0" tIns="83185" rIns="0" bIns="0" rtlCol="0">
            <a:spAutoFit/>
          </a:bodyPr>
          <a:lstStyle/>
          <a:p>
            <a:pPr marL="12700" marR="5080">
              <a:lnSpc>
                <a:spcPts val="3870"/>
              </a:lnSpc>
              <a:spcBef>
                <a:spcPts val="655"/>
              </a:spcBef>
            </a:pPr>
            <a:r>
              <a:rPr sz="3650" dirty="0"/>
              <a:t>Machine</a:t>
            </a:r>
            <a:r>
              <a:rPr sz="3650" spc="-105" dirty="0"/>
              <a:t> </a:t>
            </a:r>
            <a:r>
              <a:rPr sz="3650" spc="-10" dirty="0"/>
              <a:t>Learning </a:t>
            </a:r>
            <a:r>
              <a:rPr sz="3650" dirty="0"/>
              <a:t>in</a:t>
            </a:r>
            <a:r>
              <a:rPr sz="3650" spc="-5" dirty="0"/>
              <a:t> </a:t>
            </a:r>
            <a:r>
              <a:rPr sz="3650" spc="-10" dirty="0"/>
              <a:t>Metabolomics</a:t>
            </a:r>
            <a:endParaRPr sz="3650"/>
          </a:p>
        </p:txBody>
      </p:sp>
      <p:sp>
        <p:nvSpPr>
          <p:cNvPr id="3" name="object 3"/>
          <p:cNvSpPr/>
          <p:nvPr/>
        </p:nvSpPr>
        <p:spPr>
          <a:xfrm>
            <a:off x="0" y="1083483"/>
            <a:ext cx="87630" cy="673735"/>
          </a:xfrm>
          <a:custGeom>
            <a:avLst/>
            <a:gdLst/>
            <a:ahLst/>
            <a:cxnLst/>
            <a:rect l="l" t="t" r="r" b="b"/>
            <a:pathLst>
              <a:path w="87630" h="673735">
                <a:moveTo>
                  <a:pt x="87362" y="0"/>
                </a:moveTo>
                <a:lnTo>
                  <a:pt x="0" y="0"/>
                </a:lnTo>
                <a:lnTo>
                  <a:pt x="0" y="673460"/>
                </a:lnTo>
                <a:lnTo>
                  <a:pt x="87362" y="673460"/>
                </a:lnTo>
                <a:lnTo>
                  <a:pt x="87362" y="0"/>
                </a:lnTo>
                <a:close/>
              </a:path>
            </a:pathLst>
          </a:custGeom>
          <a:solidFill>
            <a:srgbClr val="0F9E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159341" y="1083483"/>
            <a:ext cx="196215" cy="673735"/>
          </a:xfrm>
          <a:custGeom>
            <a:avLst/>
            <a:gdLst/>
            <a:ahLst/>
            <a:cxnLst/>
            <a:rect l="l" t="t" r="r" b="b"/>
            <a:pathLst>
              <a:path w="196215" h="673735">
                <a:moveTo>
                  <a:pt x="195854" y="0"/>
                </a:moveTo>
                <a:lnTo>
                  <a:pt x="0" y="0"/>
                </a:lnTo>
                <a:lnTo>
                  <a:pt x="0" y="673460"/>
                </a:lnTo>
                <a:lnTo>
                  <a:pt x="195854" y="673460"/>
                </a:lnTo>
                <a:lnTo>
                  <a:pt x="195854" y="0"/>
                </a:lnTo>
                <a:close/>
              </a:path>
            </a:pathLst>
          </a:custGeom>
          <a:solidFill>
            <a:srgbClr val="0F9E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665084" y="2090568"/>
            <a:ext cx="4297680" cy="27940"/>
          </a:xfrm>
          <a:custGeom>
            <a:avLst/>
            <a:gdLst/>
            <a:ahLst/>
            <a:cxnLst/>
            <a:rect l="l" t="t" r="r" b="b"/>
            <a:pathLst>
              <a:path w="4297680" h="27939">
                <a:moveTo>
                  <a:pt x="4297680" y="0"/>
                </a:moveTo>
                <a:lnTo>
                  <a:pt x="0" y="0"/>
                </a:lnTo>
                <a:lnTo>
                  <a:pt x="0" y="27432"/>
                </a:lnTo>
                <a:lnTo>
                  <a:pt x="4297680" y="27432"/>
                </a:lnTo>
                <a:lnTo>
                  <a:pt x="4297680" y="0"/>
                </a:lnTo>
                <a:close/>
              </a:path>
            </a:pathLst>
          </a:custGeom>
          <a:solidFill>
            <a:srgbClr val="0F9E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txBox="1"/>
          <p:nvPr/>
        </p:nvSpPr>
        <p:spPr>
          <a:xfrm>
            <a:off x="623738" y="2554024"/>
            <a:ext cx="4488180" cy="2867025"/>
          </a:xfrm>
          <a:prstGeom prst="rect">
            <a:avLst/>
          </a:prstGeom>
        </p:spPr>
        <p:txBody>
          <a:bodyPr vert="horz" wrap="square" lIns="0" tIns="45720" rIns="0" bIns="0" rtlCol="0">
            <a:spAutoFit/>
          </a:bodyPr>
          <a:lstStyle/>
          <a:p>
            <a:pPr marL="231775" marR="323215" lvl="0" indent="-219710" defTabSz="914400" eaLnBrk="1" fontAlgn="auto" latinLnBrk="0" hangingPunct="1">
              <a:lnSpc>
                <a:spcPts val="2070"/>
              </a:lnSpc>
              <a:spcBef>
                <a:spcPts val="360"/>
              </a:spcBef>
              <a:spcAft>
                <a:spcPts val="0"/>
              </a:spcAft>
              <a:buClrTx/>
              <a:buSzTx/>
              <a:buFont typeface="Arial"/>
              <a:buChar char="•"/>
              <a:tabLst>
                <a:tab pos="231775" algn="l"/>
              </a:tabLst>
              <a:defRPr/>
            </a:pPr>
            <a:r>
              <a:rPr kumimoji="0" sz="1900" b="1" i="0" u="none" strike="noStrike" kern="0" cap="none" spc="0" normalizeH="0" baseline="0" noProof="0" dirty="0">
                <a:ln>
                  <a:noFill/>
                </a:ln>
                <a:solidFill>
                  <a:sysClr val="windowText" lastClr="000000"/>
                </a:solidFill>
                <a:effectLst/>
                <a:uLnTx/>
                <a:uFillTx/>
                <a:latin typeface="Times New Roman"/>
                <a:cs typeface="Times New Roman"/>
              </a:rPr>
              <a:t>Central</a:t>
            </a:r>
            <a:r>
              <a:rPr kumimoji="0" sz="1900" b="1" i="0" u="none" strike="noStrike" kern="0" cap="none" spc="10"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application:</a:t>
            </a:r>
            <a:r>
              <a:rPr kumimoji="0" sz="19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Inborn</a:t>
            </a:r>
            <a:r>
              <a:rPr kumimoji="0" sz="19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Errors</a:t>
            </a:r>
            <a:r>
              <a:rPr kumimoji="0" sz="19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25" normalizeH="0" baseline="0" noProof="0" dirty="0">
                <a:ln>
                  <a:noFill/>
                </a:ln>
                <a:solidFill>
                  <a:sysClr val="windowText" lastClr="000000"/>
                </a:solidFill>
                <a:effectLst/>
                <a:uLnTx/>
                <a:uFillTx/>
                <a:latin typeface="Times New Roman"/>
                <a:cs typeface="Times New Roman"/>
              </a:rPr>
              <a:t>of </a:t>
            </a:r>
            <a:r>
              <a:rPr kumimoji="0" sz="1900" b="1" i="0" u="none" strike="noStrike" kern="0" cap="none" spc="-10" normalizeH="0" baseline="0" noProof="0" dirty="0">
                <a:ln>
                  <a:noFill/>
                </a:ln>
                <a:solidFill>
                  <a:sysClr val="windowText" lastClr="000000"/>
                </a:solidFill>
                <a:effectLst/>
                <a:uLnTx/>
                <a:uFillTx/>
                <a:latin typeface="Times New Roman"/>
                <a:cs typeface="Times New Roman"/>
              </a:rPr>
              <a:t>Metabolism</a:t>
            </a:r>
            <a:endParaRPr kumimoji="0" sz="1900" b="0" i="0" u="none" strike="noStrike" kern="0" cap="none" spc="0" normalizeH="0" baseline="0" noProof="0">
              <a:ln>
                <a:noFill/>
              </a:ln>
              <a:solidFill>
                <a:sysClr val="windowText" lastClr="000000"/>
              </a:solidFill>
              <a:effectLst/>
              <a:uLnTx/>
              <a:uFillTx/>
              <a:latin typeface="Times New Roman"/>
              <a:cs typeface="Times New Roman"/>
            </a:endParaRPr>
          </a:p>
          <a:p>
            <a:pPr marL="688975" marR="62230" lvl="1" indent="-219710" defTabSz="914400" eaLnBrk="1" fontAlgn="auto" latinLnBrk="0" hangingPunct="1">
              <a:lnSpc>
                <a:spcPts val="2070"/>
              </a:lnSpc>
              <a:spcBef>
                <a:spcPts val="484"/>
              </a:spcBef>
              <a:spcAft>
                <a:spcPts val="0"/>
              </a:spcAft>
              <a:buClrTx/>
              <a:buSzTx/>
              <a:buFont typeface="Arial"/>
              <a:buChar char="•"/>
              <a:tabLst>
                <a:tab pos="688975" algn="l"/>
              </a:tabLst>
              <a:defRPr/>
            </a:pPr>
            <a:r>
              <a:rPr kumimoji="0" sz="1900" b="1" i="0" u="none" strike="noStrike" kern="0" cap="none" spc="0" normalizeH="0" baseline="0" noProof="0" dirty="0">
                <a:ln>
                  <a:noFill/>
                </a:ln>
                <a:solidFill>
                  <a:sysClr val="windowText" lastClr="000000"/>
                </a:solidFill>
                <a:effectLst/>
                <a:uLnTx/>
                <a:uFillTx/>
                <a:latin typeface="Times New Roman"/>
                <a:cs typeface="Times New Roman"/>
              </a:rPr>
              <a:t>Dynamics</a:t>
            </a:r>
            <a:r>
              <a:rPr kumimoji="0" sz="19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of</a:t>
            </a:r>
            <a:r>
              <a:rPr kumimoji="0" sz="19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the </a:t>
            </a:r>
            <a:r>
              <a:rPr kumimoji="0" sz="1900" b="1" i="0" u="none" strike="noStrike" kern="0" cap="none" spc="-10" normalizeH="0" baseline="0" noProof="0" dirty="0">
                <a:ln>
                  <a:noFill/>
                </a:ln>
                <a:solidFill>
                  <a:sysClr val="windowText" lastClr="000000"/>
                </a:solidFill>
                <a:effectLst/>
                <a:uLnTx/>
                <a:uFillTx/>
                <a:latin typeface="Times New Roman"/>
                <a:cs typeface="Times New Roman"/>
              </a:rPr>
              <a:t>protein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complement,</a:t>
            </a:r>
            <a:r>
              <a:rPr kumimoji="0" sz="19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fatty</a:t>
            </a:r>
            <a:r>
              <a:rPr kumimoji="0" sz="19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acids,</a:t>
            </a:r>
            <a:r>
              <a:rPr kumimoji="0" sz="19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10" normalizeH="0" baseline="0" noProof="0" dirty="0">
                <a:ln>
                  <a:noFill/>
                </a:ln>
                <a:solidFill>
                  <a:sysClr val="windowText" lastClr="000000"/>
                </a:solidFill>
                <a:effectLst/>
                <a:uLnTx/>
                <a:uFillTx/>
                <a:latin typeface="Times New Roman"/>
                <a:cs typeface="Times New Roman"/>
              </a:rPr>
              <a:t>lipids,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organic</a:t>
            </a:r>
            <a:r>
              <a:rPr kumimoji="0" sz="19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acids,</a:t>
            </a:r>
            <a:r>
              <a:rPr kumimoji="0" sz="19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amino</a:t>
            </a:r>
            <a:r>
              <a:rPr kumimoji="0" sz="19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acids,</a:t>
            </a:r>
            <a:r>
              <a:rPr kumimoji="0" sz="1900" b="1" i="0" u="none" strike="noStrike" kern="0" cap="none" spc="2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10" normalizeH="0" baseline="0" noProof="0" dirty="0">
                <a:ln>
                  <a:noFill/>
                </a:ln>
                <a:solidFill>
                  <a:sysClr val="windowText" lastClr="000000"/>
                </a:solidFill>
                <a:effectLst/>
                <a:uLnTx/>
                <a:uFillTx/>
                <a:latin typeface="Times New Roman"/>
                <a:cs typeface="Times New Roman"/>
              </a:rPr>
              <a:t>steroids,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and </a:t>
            </a:r>
            <a:r>
              <a:rPr kumimoji="0" sz="1900" b="1" i="0" u="none" strike="noStrike" kern="0" cap="none" spc="-10" normalizeH="0" baseline="0" noProof="0" dirty="0">
                <a:ln>
                  <a:noFill/>
                </a:ln>
                <a:solidFill>
                  <a:sysClr val="windowText" lastClr="000000"/>
                </a:solidFill>
                <a:effectLst/>
                <a:uLnTx/>
                <a:uFillTx/>
                <a:latin typeface="Times New Roman"/>
                <a:cs typeface="Times New Roman"/>
              </a:rPr>
              <a:t>carbohydrates</a:t>
            </a:r>
            <a:endParaRPr kumimoji="0" sz="1900" b="0" i="0" u="none" strike="noStrike" kern="0" cap="none" spc="0" normalizeH="0" baseline="0" noProof="0">
              <a:ln>
                <a:noFill/>
              </a:ln>
              <a:solidFill>
                <a:sysClr val="windowText" lastClr="000000"/>
              </a:solidFill>
              <a:effectLst/>
              <a:uLnTx/>
              <a:uFillTx/>
              <a:latin typeface="Times New Roman"/>
              <a:cs typeface="Times New Roman"/>
            </a:endParaRPr>
          </a:p>
          <a:p>
            <a:pPr marL="231775" marR="5080" lvl="0" indent="-219710" defTabSz="914400" eaLnBrk="1" fontAlgn="auto" latinLnBrk="0" hangingPunct="1">
              <a:lnSpc>
                <a:spcPts val="2070"/>
              </a:lnSpc>
              <a:spcBef>
                <a:spcPts val="960"/>
              </a:spcBef>
              <a:spcAft>
                <a:spcPts val="0"/>
              </a:spcAft>
              <a:buClrTx/>
              <a:buSzTx/>
              <a:buFont typeface="Arial"/>
              <a:buChar char="•"/>
              <a:tabLst>
                <a:tab pos="231775" algn="l"/>
              </a:tabLst>
              <a:defRPr/>
            </a:pPr>
            <a:r>
              <a:rPr kumimoji="0" sz="1900" b="1" i="0" u="none" strike="noStrike" kern="0" cap="none" spc="0" normalizeH="0" baseline="0" noProof="0" dirty="0">
                <a:ln>
                  <a:noFill/>
                </a:ln>
                <a:solidFill>
                  <a:sysClr val="windowText" lastClr="000000"/>
                </a:solidFill>
                <a:effectLst/>
                <a:uLnTx/>
                <a:uFillTx/>
                <a:latin typeface="Times New Roman"/>
                <a:cs typeface="Times New Roman"/>
              </a:rPr>
              <a:t>Multi-channel</a:t>
            </a:r>
            <a:r>
              <a:rPr kumimoji="0" sz="19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convolutional</a:t>
            </a:r>
            <a:r>
              <a:rPr kumimoji="0" sz="19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10" normalizeH="0" baseline="0" noProof="0" dirty="0">
                <a:ln>
                  <a:noFill/>
                </a:ln>
                <a:solidFill>
                  <a:sysClr val="windowText" lastClr="000000"/>
                </a:solidFill>
                <a:effectLst/>
                <a:uLnTx/>
                <a:uFillTx/>
                <a:latin typeface="Times New Roman"/>
                <a:cs typeface="Times New Roman"/>
              </a:rPr>
              <a:t>neural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network</a:t>
            </a:r>
            <a:r>
              <a:rPr kumimoji="0" sz="19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identified</a:t>
            </a:r>
            <a:r>
              <a:rPr kumimoji="0" sz="19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mutations</a:t>
            </a:r>
            <a:r>
              <a:rPr kumimoji="0" sz="19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in</a:t>
            </a:r>
            <a:r>
              <a:rPr kumimoji="0" sz="1900" b="1" i="0" u="none" strike="noStrike" kern="0" cap="none" spc="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the </a:t>
            </a:r>
            <a:r>
              <a:rPr kumimoji="0" sz="1900" b="1" i="0" u="none" strike="noStrike" kern="0" cap="none" spc="-10" normalizeH="0" baseline="0" noProof="0" dirty="0">
                <a:ln>
                  <a:noFill/>
                </a:ln>
                <a:solidFill>
                  <a:sysClr val="windowText" lastClr="000000"/>
                </a:solidFill>
                <a:effectLst/>
                <a:uLnTx/>
                <a:uFillTx/>
                <a:latin typeface="Times New Roman"/>
                <a:cs typeface="Times New Roman"/>
              </a:rPr>
              <a:t>iron-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binding</a:t>
            </a:r>
            <a:r>
              <a:rPr kumimoji="0" sz="19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site</a:t>
            </a:r>
            <a:r>
              <a:rPr kumimoji="0" sz="1900" b="1" i="0" u="none" strike="noStrike" kern="0" cap="none" spc="10"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of</a:t>
            </a:r>
            <a:r>
              <a:rPr kumimoji="0" sz="19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metalloproteins</a:t>
            </a:r>
            <a:r>
              <a:rPr kumimoji="0" sz="1900" b="1" i="0" u="none" strike="noStrike" kern="0" cap="none" spc="1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10" normalizeH="0" baseline="0" noProof="0" dirty="0">
                <a:ln>
                  <a:noFill/>
                </a:ln>
                <a:solidFill>
                  <a:sysClr val="windowText" lastClr="000000"/>
                </a:solidFill>
                <a:effectLst/>
                <a:uLnTx/>
                <a:uFillTx/>
                <a:latin typeface="Times New Roman"/>
                <a:cs typeface="Times New Roman"/>
              </a:rPr>
              <a:t>closely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associated</a:t>
            </a:r>
            <a:r>
              <a:rPr kumimoji="0" sz="1900" b="1" i="0" u="none" strike="noStrike" kern="0" cap="none" spc="2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with</a:t>
            </a:r>
            <a:r>
              <a:rPr kumimoji="0" sz="1900" b="1" i="0" u="none" strike="noStrike" kern="0" cap="none" spc="30"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0" normalizeH="0" baseline="0" noProof="0" dirty="0">
                <a:ln>
                  <a:noFill/>
                </a:ln>
                <a:solidFill>
                  <a:sysClr val="windowText" lastClr="000000"/>
                </a:solidFill>
                <a:effectLst/>
                <a:uLnTx/>
                <a:uFillTx/>
                <a:latin typeface="Times New Roman"/>
                <a:cs typeface="Times New Roman"/>
              </a:rPr>
              <a:t>metabolic</a:t>
            </a:r>
            <a:r>
              <a:rPr kumimoji="0" sz="1900" b="1" i="0" u="none" strike="noStrike" kern="0" cap="none" spc="25" normalizeH="0" baseline="0" noProof="0" dirty="0">
                <a:ln>
                  <a:noFill/>
                </a:ln>
                <a:solidFill>
                  <a:sysClr val="windowText" lastClr="000000"/>
                </a:solidFill>
                <a:effectLst/>
                <a:uLnTx/>
                <a:uFillTx/>
                <a:latin typeface="Times New Roman"/>
                <a:cs typeface="Times New Roman"/>
              </a:rPr>
              <a:t> </a:t>
            </a:r>
            <a:r>
              <a:rPr kumimoji="0" sz="1900" b="1" i="0" u="none" strike="noStrike" kern="0" cap="none" spc="-10" normalizeH="0" baseline="0" noProof="0" dirty="0">
                <a:ln>
                  <a:noFill/>
                </a:ln>
                <a:solidFill>
                  <a:sysClr val="windowText" lastClr="000000"/>
                </a:solidFill>
                <a:effectLst/>
                <a:uLnTx/>
                <a:uFillTx/>
                <a:latin typeface="Times New Roman"/>
                <a:cs typeface="Times New Roman"/>
              </a:rPr>
              <a:t>diseases</a:t>
            </a:r>
            <a:endParaRPr kumimoji="0" sz="1900" b="0" i="0" u="none" strike="noStrike" kern="0" cap="none" spc="0" normalizeH="0" baseline="0" noProof="0">
              <a:ln>
                <a:noFill/>
              </a:ln>
              <a:solidFill>
                <a:sysClr val="windowText" lastClr="000000"/>
              </a:solidFill>
              <a:effectLst/>
              <a:uLnTx/>
              <a:uFillTx/>
              <a:latin typeface="Times New Roman"/>
              <a:cs typeface="Times New Roman"/>
            </a:endParaRPr>
          </a:p>
        </p:txBody>
      </p:sp>
      <p:grpSp>
        <p:nvGrpSpPr>
          <p:cNvPr id="7" name="object 7"/>
          <p:cNvGrpSpPr/>
          <p:nvPr/>
        </p:nvGrpSpPr>
        <p:grpSpPr>
          <a:xfrm>
            <a:off x="5546110" y="0"/>
            <a:ext cx="6645909" cy="6858000"/>
            <a:chOff x="5546110" y="0"/>
            <a:chExt cx="6645909" cy="6858000"/>
          </a:xfrm>
        </p:grpSpPr>
        <p:sp>
          <p:nvSpPr>
            <p:cNvPr id="8" name="object 8"/>
            <p:cNvSpPr/>
            <p:nvPr/>
          </p:nvSpPr>
          <p:spPr>
            <a:xfrm>
              <a:off x="10697669" y="0"/>
              <a:ext cx="1494790" cy="6858000"/>
            </a:xfrm>
            <a:custGeom>
              <a:avLst/>
              <a:gdLst/>
              <a:ahLst/>
              <a:cxnLst/>
              <a:rect l="l" t="t" r="r" b="b"/>
              <a:pathLst>
                <a:path w="1494790" h="6858000">
                  <a:moveTo>
                    <a:pt x="1494330" y="0"/>
                  </a:moveTo>
                  <a:lnTo>
                    <a:pt x="0" y="0"/>
                  </a:lnTo>
                  <a:lnTo>
                    <a:pt x="0" y="6858000"/>
                  </a:lnTo>
                  <a:lnTo>
                    <a:pt x="1494330" y="6858000"/>
                  </a:lnTo>
                  <a:lnTo>
                    <a:pt x="1494330" y="0"/>
                  </a:lnTo>
                  <a:close/>
                </a:path>
              </a:pathLst>
            </a:custGeom>
            <a:solidFill>
              <a:srgbClr val="0F9E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9" name="object 9"/>
            <p:cNvPicPr/>
            <p:nvPr/>
          </p:nvPicPr>
          <p:blipFill>
            <a:blip r:embed="rId2" cstate="print"/>
            <a:stretch>
              <a:fillRect/>
            </a:stretch>
          </p:blipFill>
          <p:spPr>
            <a:xfrm>
              <a:off x="5546110" y="501152"/>
              <a:ext cx="6288765" cy="6113976"/>
            </a:xfrm>
            <a:prstGeom prst="rect">
              <a:avLst/>
            </a:prstGeom>
          </p:spPr>
        </p:pic>
        <p:sp>
          <p:nvSpPr>
            <p:cNvPr id="10" name="object 10"/>
            <p:cNvSpPr/>
            <p:nvPr/>
          </p:nvSpPr>
          <p:spPr>
            <a:xfrm>
              <a:off x="5685810" y="513852"/>
              <a:ext cx="6009640" cy="5835015"/>
            </a:xfrm>
            <a:custGeom>
              <a:avLst/>
              <a:gdLst/>
              <a:ahLst/>
              <a:cxnLst/>
              <a:rect l="l" t="t" r="r" b="b"/>
              <a:pathLst>
                <a:path w="6009640" h="5835015">
                  <a:moveTo>
                    <a:pt x="6009365" y="0"/>
                  </a:moveTo>
                  <a:lnTo>
                    <a:pt x="0" y="0"/>
                  </a:lnTo>
                  <a:lnTo>
                    <a:pt x="0" y="5834576"/>
                  </a:lnTo>
                  <a:lnTo>
                    <a:pt x="6009365" y="5834576"/>
                  </a:lnTo>
                  <a:lnTo>
                    <a:pt x="6009365"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1" name="object 11"/>
            <p:cNvPicPr/>
            <p:nvPr/>
          </p:nvPicPr>
          <p:blipFill>
            <a:blip r:embed="rId3" cstate="print"/>
            <a:stretch>
              <a:fillRect/>
            </a:stretch>
          </p:blipFill>
          <p:spPr>
            <a:xfrm>
              <a:off x="5977787" y="799351"/>
              <a:ext cx="5425409" cy="5259296"/>
            </a:xfrm>
            <a:prstGeom prst="rect">
              <a:avLst/>
            </a:prstGeom>
          </p:spPr>
        </p:pic>
      </p:grpSp>
      <p:sp>
        <p:nvSpPr>
          <p:cNvPr id="12" name="object 12"/>
          <p:cNvSpPr txBox="1"/>
          <p:nvPr/>
        </p:nvSpPr>
        <p:spPr>
          <a:xfrm>
            <a:off x="304666" y="6408679"/>
            <a:ext cx="5355590"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10" normalizeH="0" baseline="0" noProof="0" dirty="0">
                <a:ln>
                  <a:noFill/>
                </a:ln>
                <a:solidFill>
                  <a:sysClr val="windowText" lastClr="000000"/>
                </a:solidFill>
                <a:effectLst/>
                <a:uLnTx/>
                <a:uFillTx/>
                <a:latin typeface="Times New Roman"/>
                <a:cs typeface="Times New Roman"/>
              </a:rPr>
              <a:t>Koohi-</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Moghadam</a:t>
            </a:r>
            <a:r>
              <a:rPr kumimoji="0" sz="1400" b="1" i="0" u="none" strike="noStrike" kern="0" cap="none" spc="-2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M,</a:t>
            </a:r>
            <a:r>
              <a:rPr kumimoji="0" sz="14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et</a:t>
            </a:r>
            <a:r>
              <a:rPr kumimoji="0" sz="14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al.</a:t>
            </a:r>
            <a:r>
              <a:rPr kumimoji="0" sz="14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Nature</a:t>
            </a:r>
            <a:r>
              <a:rPr kumimoji="0" sz="1400" b="1" i="0" u="none" strike="noStrike" kern="0" cap="none" spc="-2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Machine</a:t>
            </a:r>
            <a:r>
              <a:rPr kumimoji="0" sz="1400" b="1" i="0" u="none" strike="noStrike" kern="0" cap="none" spc="-3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Intelligence</a:t>
            </a:r>
            <a:r>
              <a:rPr kumimoji="0" sz="1400" b="1" i="0" u="none" strike="noStrike" kern="0" cap="none" spc="-2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2019;1:561-</a:t>
            </a:r>
            <a:r>
              <a:rPr kumimoji="0" sz="1400" b="1" i="0" u="none" strike="noStrike" kern="0" cap="none" spc="-25" normalizeH="0" baseline="0" noProof="0" dirty="0">
                <a:ln>
                  <a:noFill/>
                </a:ln>
                <a:solidFill>
                  <a:sysClr val="windowText" lastClr="000000"/>
                </a:solidFill>
                <a:effectLst/>
                <a:uLnTx/>
                <a:uFillTx/>
                <a:latin typeface="Times New Roman"/>
                <a:cs typeface="Times New Roman"/>
              </a:rPr>
              <a:t>7.</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
            <a:ext cx="12192000" cy="6858000"/>
            <a:chOff x="0" y="10"/>
            <a:chExt cx="12192000" cy="6858000"/>
          </a:xfrm>
        </p:grpSpPr>
        <p:pic>
          <p:nvPicPr>
            <p:cNvPr id="3" name="object 3"/>
            <p:cNvPicPr/>
            <p:nvPr/>
          </p:nvPicPr>
          <p:blipFill>
            <a:blip r:embed="rId2" cstate="print"/>
            <a:stretch>
              <a:fillRect/>
            </a:stretch>
          </p:blipFill>
          <p:spPr>
            <a:xfrm>
              <a:off x="0" y="10"/>
              <a:ext cx="12188952" cy="6857989"/>
            </a:xfrm>
            <a:prstGeom prst="rect">
              <a:avLst/>
            </a:prstGeom>
          </p:spPr>
        </p:pic>
        <p:pic>
          <p:nvPicPr>
            <p:cNvPr id="4" name="object 4"/>
            <p:cNvPicPr/>
            <p:nvPr/>
          </p:nvPicPr>
          <p:blipFill>
            <a:blip r:embed="rId3" cstate="print"/>
            <a:stretch>
              <a:fillRect/>
            </a:stretch>
          </p:blipFill>
          <p:spPr>
            <a:xfrm>
              <a:off x="0" y="2207601"/>
              <a:ext cx="12191998" cy="3162146"/>
            </a:xfrm>
            <a:prstGeom prst="rect">
              <a:avLst/>
            </a:prstGeom>
          </p:spPr>
        </p:pic>
        <p:pic>
          <p:nvPicPr>
            <p:cNvPr id="5" name="object 5"/>
            <p:cNvPicPr/>
            <p:nvPr/>
          </p:nvPicPr>
          <p:blipFill>
            <a:blip r:embed="rId4" cstate="print"/>
            <a:stretch>
              <a:fillRect/>
            </a:stretch>
          </p:blipFill>
          <p:spPr>
            <a:xfrm>
              <a:off x="2298700" y="3187700"/>
              <a:ext cx="7708900" cy="673100"/>
            </a:xfrm>
            <a:prstGeom prst="rect">
              <a:avLst/>
            </a:prstGeom>
          </p:spPr>
        </p:pic>
      </p:grpSp>
      <p:sp>
        <p:nvSpPr>
          <p:cNvPr id="6" name="object 6"/>
          <p:cNvSpPr txBox="1">
            <a:spLocks noGrp="1"/>
          </p:cNvSpPr>
          <p:nvPr>
            <p:ph type="title"/>
          </p:nvPr>
        </p:nvSpPr>
        <p:spPr>
          <a:xfrm>
            <a:off x="2307290" y="3012870"/>
            <a:ext cx="7638415" cy="817880"/>
          </a:xfrm>
          <a:prstGeom prst="rect">
            <a:avLst/>
          </a:prstGeom>
        </p:spPr>
        <p:txBody>
          <a:bodyPr vert="horz" wrap="square" lIns="0" tIns="12700" rIns="0" bIns="0" rtlCol="0">
            <a:spAutoFit/>
          </a:bodyPr>
          <a:lstStyle/>
          <a:p>
            <a:pPr marL="12700">
              <a:lnSpc>
                <a:spcPct val="100000"/>
              </a:lnSpc>
              <a:spcBef>
                <a:spcPts val="100"/>
              </a:spcBef>
              <a:tabLst>
                <a:tab pos="1424305" algn="l"/>
                <a:tab pos="4763135" algn="l"/>
              </a:tabLst>
            </a:pPr>
            <a:r>
              <a:rPr spc="-20" dirty="0">
                <a:solidFill>
                  <a:srgbClr val="FFFFFF"/>
                </a:solidFill>
              </a:rPr>
              <a:t>Part</a:t>
            </a:r>
            <a:r>
              <a:rPr dirty="0">
                <a:solidFill>
                  <a:srgbClr val="FFFFFF"/>
                </a:solidFill>
              </a:rPr>
              <a:t>	the</a:t>
            </a:r>
            <a:r>
              <a:rPr spc="-80" dirty="0">
                <a:solidFill>
                  <a:srgbClr val="FFFFFF"/>
                </a:solidFill>
              </a:rPr>
              <a:t> </a:t>
            </a:r>
            <a:r>
              <a:rPr spc="-10" dirty="0">
                <a:solidFill>
                  <a:srgbClr val="FFFFFF"/>
                </a:solidFill>
              </a:rPr>
              <a:t>Eighth:</a:t>
            </a:r>
            <a:r>
              <a:rPr dirty="0">
                <a:solidFill>
                  <a:srgbClr val="FFFFFF"/>
                </a:solidFill>
              </a:rPr>
              <a:t>	</a:t>
            </a:r>
            <a:r>
              <a:rPr spc="-10" dirty="0">
                <a:solidFill>
                  <a:srgbClr val="FFFFFF"/>
                </a:solidFill>
              </a:rPr>
              <a:t>Radiology</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06400" rIns="0" bIns="0" rtlCol="0">
            <a:spAutoFit/>
          </a:bodyPr>
          <a:lstStyle/>
          <a:p>
            <a:pPr marL="144145">
              <a:lnSpc>
                <a:spcPct val="100000"/>
              </a:lnSpc>
              <a:spcBef>
                <a:spcPts val="100"/>
              </a:spcBef>
            </a:pPr>
            <a:r>
              <a:rPr sz="6000" spc="-10" dirty="0"/>
              <a:t>Radiology</a:t>
            </a:r>
            <a:endParaRPr sz="6000"/>
          </a:p>
        </p:txBody>
      </p:sp>
      <p:grpSp>
        <p:nvGrpSpPr>
          <p:cNvPr id="3" name="object 3"/>
          <p:cNvGrpSpPr/>
          <p:nvPr/>
        </p:nvGrpSpPr>
        <p:grpSpPr>
          <a:xfrm>
            <a:off x="-1" y="1998845"/>
            <a:ext cx="11523345" cy="4739005"/>
            <a:chOff x="-1" y="1998845"/>
            <a:chExt cx="11523345" cy="4739005"/>
          </a:xfrm>
        </p:grpSpPr>
        <p:sp>
          <p:nvSpPr>
            <p:cNvPr id="4" name="object 4"/>
            <p:cNvSpPr/>
            <p:nvPr/>
          </p:nvSpPr>
          <p:spPr>
            <a:xfrm>
              <a:off x="-1" y="1998845"/>
              <a:ext cx="11454765" cy="782320"/>
            </a:xfrm>
            <a:custGeom>
              <a:avLst/>
              <a:gdLst/>
              <a:ahLst/>
              <a:cxnLst/>
              <a:rect l="l" t="t" r="r" b="b"/>
              <a:pathLst>
                <a:path w="11454765" h="782319">
                  <a:moveTo>
                    <a:pt x="11454593" y="0"/>
                  </a:moveTo>
                  <a:lnTo>
                    <a:pt x="0" y="0"/>
                  </a:lnTo>
                  <a:lnTo>
                    <a:pt x="0" y="781698"/>
                  </a:lnTo>
                  <a:lnTo>
                    <a:pt x="11454593" y="781698"/>
                  </a:lnTo>
                  <a:lnTo>
                    <a:pt x="11454593" y="0"/>
                  </a:lnTo>
                  <a:close/>
                </a:path>
              </a:pathLst>
            </a:custGeom>
            <a:solidFill>
              <a:srgbClr val="0F9E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2" cstate="print"/>
            <a:stretch>
              <a:fillRect/>
            </a:stretch>
          </p:blipFill>
          <p:spPr>
            <a:xfrm>
              <a:off x="0" y="2190378"/>
              <a:ext cx="11523062" cy="4547391"/>
            </a:xfrm>
            <a:prstGeom prst="rect">
              <a:avLst/>
            </a:prstGeom>
          </p:spPr>
        </p:pic>
        <p:sp>
          <p:nvSpPr>
            <p:cNvPr id="6" name="object 6"/>
            <p:cNvSpPr/>
            <p:nvPr/>
          </p:nvSpPr>
          <p:spPr>
            <a:xfrm>
              <a:off x="0" y="2203078"/>
              <a:ext cx="11383645" cy="4268470"/>
            </a:xfrm>
            <a:custGeom>
              <a:avLst/>
              <a:gdLst/>
              <a:ahLst/>
              <a:cxnLst/>
              <a:rect l="l" t="t" r="r" b="b"/>
              <a:pathLst>
                <a:path w="11383645" h="4268470">
                  <a:moveTo>
                    <a:pt x="11383363" y="0"/>
                  </a:moveTo>
                  <a:lnTo>
                    <a:pt x="0" y="0"/>
                  </a:lnTo>
                  <a:lnTo>
                    <a:pt x="0" y="4267991"/>
                  </a:lnTo>
                  <a:lnTo>
                    <a:pt x="11383363" y="4267991"/>
                  </a:lnTo>
                  <a:lnTo>
                    <a:pt x="11383363"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object 7"/>
          <p:cNvSpPr txBox="1">
            <a:spLocks noGrp="1"/>
          </p:cNvSpPr>
          <p:nvPr>
            <p:ph type="body" idx="1"/>
          </p:nvPr>
        </p:nvSpPr>
        <p:spPr>
          <a:prstGeom prst="rect">
            <a:avLst/>
          </a:prstGeom>
        </p:spPr>
        <p:txBody>
          <a:bodyPr vert="horz" wrap="square" lIns="0" tIns="97790" rIns="0" bIns="0" rtlCol="0">
            <a:spAutoFit/>
          </a:bodyPr>
          <a:lstStyle/>
          <a:p>
            <a:pPr marL="208915" marR="447675" indent="-196850">
              <a:lnSpc>
                <a:spcPct val="72000"/>
              </a:lnSpc>
              <a:spcBef>
                <a:spcPts val="770"/>
              </a:spcBef>
              <a:buFont typeface="Arial"/>
              <a:buChar char="•"/>
              <a:tabLst>
                <a:tab pos="211454" algn="l"/>
              </a:tabLst>
            </a:pPr>
            <a:r>
              <a:rPr dirty="0"/>
              <a:t>Primary</a:t>
            </a:r>
            <a:r>
              <a:rPr spc="-15" dirty="0"/>
              <a:t> </a:t>
            </a:r>
            <a:r>
              <a:rPr dirty="0"/>
              <a:t>driver</a:t>
            </a:r>
            <a:r>
              <a:rPr spc="-50" dirty="0"/>
              <a:t> </a:t>
            </a:r>
            <a:r>
              <a:rPr dirty="0"/>
              <a:t>behind</a:t>
            </a:r>
            <a:r>
              <a:rPr spc="-15" dirty="0"/>
              <a:t> </a:t>
            </a:r>
            <a:r>
              <a:rPr dirty="0"/>
              <a:t>emergence</a:t>
            </a:r>
            <a:r>
              <a:rPr spc="-15" dirty="0"/>
              <a:t> </a:t>
            </a:r>
            <a:r>
              <a:rPr dirty="0"/>
              <a:t>of</a:t>
            </a:r>
            <a:r>
              <a:rPr spc="-120" dirty="0"/>
              <a:t> </a:t>
            </a:r>
            <a:r>
              <a:rPr dirty="0"/>
              <a:t>AI</a:t>
            </a:r>
            <a:r>
              <a:rPr spc="-15" dirty="0"/>
              <a:t> </a:t>
            </a:r>
            <a:r>
              <a:rPr spc="-25" dirty="0"/>
              <a:t>in 	</a:t>
            </a:r>
            <a:r>
              <a:rPr dirty="0"/>
              <a:t>medical</a:t>
            </a:r>
            <a:r>
              <a:rPr spc="-10" dirty="0"/>
              <a:t> imaging</a:t>
            </a:r>
          </a:p>
          <a:p>
            <a:pPr marL="668655" lvl="1" indent="-198755">
              <a:lnSpc>
                <a:spcPts val="1680"/>
              </a:lnSpc>
              <a:buFont typeface="Arial"/>
              <a:buChar char="•"/>
              <a:tabLst>
                <a:tab pos="668655" algn="l"/>
              </a:tabLst>
            </a:pPr>
            <a:r>
              <a:rPr sz="1550" b="1" dirty="0">
                <a:latin typeface="Times New Roman"/>
                <a:cs typeface="Times New Roman"/>
              </a:rPr>
              <a:t>Desire</a:t>
            </a:r>
            <a:r>
              <a:rPr sz="1550" b="1" spc="15" dirty="0">
                <a:latin typeface="Times New Roman"/>
                <a:cs typeface="Times New Roman"/>
              </a:rPr>
              <a:t> </a:t>
            </a:r>
            <a:r>
              <a:rPr sz="1550" b="1" dirty="0">
                <a:latin typeface="Times New Roman"/>
                <a:cs typeface="Times New Roman"/>
              </a:rPr>
              <a:t>for</a:t>
            </a:r>
            <a:r>
              <a:rPr sz="1550" b="1" spc="-10" dirty="0">
                <a:latin typeface="Times New Roman"/>
                <a:cs typeface="Times New Roman"/>
              </a:rPr>
              <a:t> </a:t>
            </a:r>
            <a:r>
              <a:rPr sz="1550" b="1" dirty="0">
                <a:latin typeface="Times New Roman"/>
                <a:cs typeface="Times New Roman"/>
              </a:rPr>
              <a:t>greater</a:t>
            </a:r>
            <a:r>
              <a:rPr sz="1550" b="1" spc="-10" dirty="0">
                <a:latin typeface="Times New Roman"/>
                <a:cs typeface="Times New Roman"/>
              </a:rPr>
              <a:t> </a:t>
            </a:r>
            <a:r>
              <a:rPr sz="1550" b="1" dirty="0">
                <a:latin typeface="Times New Roman"/>
                <a:cs typeface="Times New Roman"/>
              </a:rPr>
              <a:t>efficacy</a:t>
            </a:r>
            <a:r>
              <a:rPr sz="1550" b="1" spc="15" dirty="0">
                <a:latin typeface="Times New Roman"/>
                <a:cs typeface="Times New Roman"/>
              </a:rPr>
              <a:t> </a:t>
            </a:r>
            <a:r>
              <a:rPr sz="1550" b="1" dirty="0">
                <a:latin typeface="Times New Roman"/>
                <a:cs typeface="Times New Roman"/>
              </a:rPr>
              <a:t>&amp;</a:t>
            </a:r>
            <a:r>
              <a:rPr sz="1550" b="1" spc="15" dirty="0">
                <a:latin typeface="Times New Roman"/>
                <a:cs typeface="Times New Roman"/>
              </a:rPr>
              <a:t> </a:t>
            </a:r>
            <a:r>
              <a:rPr sz="1550" b="1" dirty="0">
                <a:latin typeface="Times New Roman"/>
                <a:cs typeface="Times New Roman"/>
              </a:rPr>
              <a:t>efficiency</a:t>
            </a:r>
            <a:r>
              <a:rPr sz="1550" b="1" spc="15" dirty="0">
                <a:latin typeface="Times New Roman"/>
                <a:cs typeface="Times New Roman"/>
              </a:rPr>
              <a:t> </a:t>
            </a:r>
            <a:r>
              <a:rPr sz="1550" b="1" dirty="0">
                <a:latin typeface="Times New Roman"/>
                <a:cs typeface="Times New Roman"/>
              </a:rPr>
              <a:t>in</a:t>
            </a:r>
            <a:r>
              <a:rPr sz="1550" b="1" spc="15" dirty="0">
                <a:latin typeface="Times New Roman"/>
                <a:cs typeface="Times New Roman"/>
              </a:rPr>
              <a:t> </a:t>
            </a:r>
            <a:r>
              <a:rPr sz="1550" b="1" dirty="0">
                <a:latin typeface="Times New Roman"/>
                <a:cs typeface="Times New Roman"/>
              </a:rPr>
              <a:t>clinical</a:t>
            </a:r>
            <a:r>
              <a:rPr sz="1550" b="1" spc="15" dirty="0">
                <a:latin typeface="Times New Roman"/>
                <a:cs typeface="Times New Roman"/>
              </a:rPr>
              <a:t> </a:t>
            </a:r>
            <a:r>
              <a:rPr sz="1550" b="1" spc="-20" dirty="0">
                <a:latin typeface="Times New Roman"/>
                <a:cs typeface="Times New Roman"/>
              </a:rPr>
              <a:t>care</a:t>
            </a:r>
            <a:endParaRPr sz="1550">
              <a:latin typeface="Times New Roman"/>
              <a:cs typeface="Times New Roman"/>
            </a:endParaRPr>
          </a:p>
          <a:p>
            <a:pPr marL="208915" marR="367030" indent="-196850">
              <a:lnSpc>
                <a:spcPct val="72000"/>
              </a:lnSpc>
              <a:spcBef>
                <a:spcPts val="995"/>
              </a:spcBef>
              <a:buFont typeface="Arial"/>
              <a:buChar char="•"/>
              <a:tabLst>
                <a:tab pos="211454" algn="l"/>
              </a:tabLst>
            </a:pPr>
            <a:r>
              <a:rPr dirty="0"/>
              <a:t>Radiological</a:t>
            </a:r>
            <a:r>
              <a:rPr spc="-30" dirty="0"/>
              <a:t> </a:t>
            </a:r>
            <a:r>
              <a:rPr dirty="0"/>
              <a:t>imaging</a:t>
            </a:r>
            <a:r>
              <a:rPr spc="-25" dirty="0"/>
              <a:t> </a:t>
            </a:r>
            <a:r>
              <a:rPr dirty="0"/>
              <a:t>data</a:t>
            </a:r>
            <a:r>
              <a:rPr spc="-30" dirty="0"/>
              <a:t> </a:t>
            </a:r>
            <a:r>
              <a:rPr dirty="0"/>
              <a:t>grows</a:t>
            </a:r>
            <a:r>
              <a:rPr spc="-25" dirty="0"/>
              <a:t> at 	</a:t>
            </a:r>
            <a:r>
              <a:rPr dirty="0"/>
              <a:t>disproportionate</a:t>
            </a:r>
            <a:r>
              <a:rPr spc="-40" dirty="0"/>
              <a:t> </a:t>
            </a:r>
            <a:r>
              <a:rPr dirty="0"/>
              <a:t>rate</a:t>
            </a:r>
            <a:r>
              <a:rPr spc="-35" dirty="0"/>
              <a:t> </a:t>
            </a:r>
            <a:r>
              <a:rPr dirty="0"/>
              <a:t>when</a:t>
            </a:r>
            <a:r>
              <a:rPr spc="-35" dirty="0"/>
              <a:t> </a:t>
            </a:r>
            <a:r>
              <a:rPr dirty="0"/>
              <a:t>compared</a:t>
            </a:r>
            <a:r>
              <a:rPr spc="-35" dirty="0"/>
              <a:t> </a:t>
            </a:r>
            <a:r>
              <a:rPr spc="-20" dirty="0"/>
              <a:t>with 	</a:t>
            </a:r>
            <a:r>
              <a:rPr dirty="0"/>
              <a:t>number</a:t>
            </a:r>
            <a:r>
              <a:rPr spc="-55" dirty="0"/>
              <a:t> </a:t>
            </a:r>
            <a:r>
              <a:rPr dirty="0"/>
              <a:t>of</a:t>
            </a:r>
            <a:r>
              <a:rPr spc="-20" dirty="0"/>
              <a:t> </a:t>
            </a:r>
            <a:r>
              <a:rPr dirty="0"/>
              <a:t>available</a:t>
            </a:r>
            <a:r>
              <a:rPr spc="-20" dirty="0"/>
              <a:t> </a:t>
            </a:r>
            <a:r>
              <a:rPr dirty="0"/>
              <a:t>trained</a:t>
            </a:r>
            <a:r>
              <a:rPr spc="-15" dirty="0"/>
              <a:t> </a:t>
            </a:r>
            <a:r>
              <a:rPr dirty="0"/>
              <a:t>readers</a:t>
            </a:r>
            <a:r>
              <a:rPr spc="-20" dirty="0"/>
              <a:t> </a:t>
            </a:r>
            <a:r>
              <a:rPr spc="-25" dirty="0"/>
              <a:t>and 	</a:t>
            </a:r>
            <a:r>
              <a:rPr dirty="0"/>
              <a:t>decline</a:t>
            </a:r>
            <a:r>
              <a:rPr spc="-5" dirty="0"/>
              <a:t> </a:t>
            </a:r>
            <a:r>
              <a:rPr dirty="0"/>
              <a:t>in</a:t>
            </a:r>
            <a:r>
              <a:rPr spc="-5" dirty="0"/>
              <a:t> </a:t>
            </a:r>
            <a:r>
              <a:rPr dirty="0"/>
              <a:t>imaging</a:t>
            </a:r>
            <a:r>
              <a:rPr spc="-5" dirty="0"/>
              <a:t> </a:t>
            </a:r>
            <a:r>
              <a:rPr spc="-10" dirty="0"/>
              <a:t>reimbursements</a:t>
            </a:r>
          </a:p>
          <a:p>
            <a:pPr marL="668655" marR="609600" lvl="1" indent="-199390">
              <a:lnSpc>
                <a:spcPct val="73500"/>
              </a:lnSpc>
              <a:spcBef>
                <a:spcPts val="310"/>
              </a:spcBef>
              <a:buFont typeface="Arial"/>
              <a:buChar char="•"/>
              <a:tabLst>
                <a:tab pos="668655" algn="l"/>
              </a:tabLst>
            </a:pPr>
            <a:r>
              <a:rPr sz="1550" b="1" dirty="0">
                <a:latin typeface="Times New Roman"/>
                <a:cs typeface="Times New Roman"/>
              </a:rPr>
              <a:t>Forces</a:t>
            </a:r>
            <a:r>
              <a:rPr sz="1550" b="1" spc="10" dirty="0">
                <a:latin typeface="Times New Roman"/>
                <a:cs typeface="Times New Roman"/>
              </a:rPr>
              <a:t> </a:t>
            </a:r>
            <a:r>
              <a:rPr sz="1550" b="1" dirty="0">
                <a:latin typeface="Times New Roman"/>
                <a:cs typeface="Times New Roman"/>
              </a:rPr>
              <a:t>health-care</a:t>
            </a:r>
            <a:r>
              <a:rPr sz="1550" b="1" spc="15" dirty="0">
                <a:latin typeface="Times New Roman"/>
                <a:cs typeface="Times New Roman"/>
              </a:rPr>
              <a:t> </a:t>
            </a:r>
            <a:r>
              <a:rPr sz="1550" b="1" dirty="0">
                <a:latin typeface="Times New Roman"/>
                <a:cs typeface="Times New Roman"/>
              </a:rPr>
              <a:t>providers</a:t>
            </a:r>
            <a:r>
              <a:rPr sz="1550" b="1" spc="15" dirty="0">
                <a:latin typeface="Times New Roman"/>
                <a:cs typeface="Times New Roman"/>
              </a:rPr>
              <a:t> </a:t>
            </a:r>
            <a:r>
              <a:rPr sz="1550" b="1" dirty="0">
                <a:latin typeface="Times New Roman"/>
                <a:cs typeface="Times New Roman"/>
              </a:rPr>
              <a:t>to</a:t>
            </a:r>
            <a:r>
              <a:rPr sz="1550" b="1" spc="10" dirty="0">
                <a:latin typeface="Times New Roman"/>
                <a:cs typeface="Times New Roman"/>
              </a:rPr>
              <a:t> </a:t>
            </a:r>
            <a:r>
              <a:rPr sz="1550" b="1" dirty="0">
                <a:latin typeface="Times New Roman"/>
                <a:cs typeface="Times New Roman"/>
              </a:rPr>
              <a:t>compensate</a:t>
            </a:r>
            <a:r>
              <a:rPr sz="1550" b="1" spc="15" dirty="0">
                <a:latin typeface="Times New Roman"/>
                <a:cs typeface="Times New Roman"/>
              </a:rPr>
              <a:t> </a:t>
            </a:r>
            <a:r>
              <a:rPr sz="1550" b="1" spc="-25" dirty="0">
                <a:latin typeface="Times New Roman"/>
                <a:cs typeface="Times New Roman"/>
              </a:rPr>
              <a:t>by </a:t>
            </a:r>
            <a:r>
              <a:rPr sz="1550" b="1" dirty="0">
                <a:latin typeface="Times New Roman"/>
                <a:cs typeface="Times New Roman"/>
              </a:rPr>
              <a:t>increased</a:t>
            </a:r>
            <a:r>
              <a:rPr sz="1550" b="1" spc="-10" dirty="0">
                <a:latin typeface="Times New Roman"/>
                <a:cs typeface="Times New Roman"/>
              </a:rPr>
              <a:t> productivity</a:t>
            </a:r>
            <a:endParaRPr sz="1550">
              <a:latin typeface="Times New Roman"/>
              <a:cs typeface="Times New Roman"/>
            </a:endParaRPr>
          </a:p>
          <a:p>
            <a:pPr marL="668655" lvl="1" indent="-198755">
              <a:lnSpc>
                <a:spcPts val="1775"/>
              </a:lnSpc>
              <a:buFont typeface="Arial"/>
              <a:buChar char="•"/>
              <a:tabLst>
                <a:tab pos="668655" algn="l"/>
              </a:tabLst>
            </a:pPr>
            <a:r>
              <a:rPr sz="1550" b="1" dirty="0">
                <a:latin typeface="Times New Roman"/>
                <a:cs typeface="Times New Roman"/>
              </a:rPr>
              <a:t>Dramatic</a:t>
            </a:r>
            <a:r>
              <a:rPr sz="1550" b="1" spc="25" dirty="0">
                <a:latin typeface="Times New Roman"/>
                <a:cs typeface="Times New Roman"/>
              </a:rPr>
              <a:t> </a:t>
            </a:r>
            <a:r>
              <a:rPr sz="1550" b="1" dirty="0">
                <a:latin typeface="Times New Roman"/>
                <a:cs typeface="Times New Roman"/>
              </a:rPr>
              <a:t>increase</a:t>
            </a:r>
            <a:r>
              <a:rPr sz="1550" b="1" spc="25" dirty="0">
                <a:latin typeface="Times New Roman"/>
                <a:cs typeface="Times New Roman"/>
              </a:rPr>
              <a:t> </a:t>
            </a:r>
            <a:r>
              <a:rPr sz="1550" b="1" dirty="0">
                <a:latin typeface="Times New Roman"/>
                <a:cs typeface="Times New Roman"/>
              </a:rPr>
              <a:t>in</a:t>
            </a:r>
            <a:r>
              <a:rPr sz="1550" b="1" spc="30" dirty="0">
                <a:latin typeface="Times New Roman"/>
                <a:cs typeface="Times New Roman"/>
              </a:rPr>
              <a:t> </a:t>
            </a:r>
            <a:r>
              <a:rPr sz="1550" b="1" dirty="0">
                <a:latin typeface="Times New Roman"/>
                <a:cs typeface="Times New Roman"/>
              </a:rPr>
              <a:t>radiologists’</a:t>
            </a:r>
            <a:r>
              <a:rPr sz="1550" b="1" spc="-95" dirty="0">
                <a:latin typeface="Times New Roman"/>
                <a:cs typeface="Times New Roman"/>
              </a:rPr>
              <a:t> </a:t>
            </a:r>
            <a:r>
              <a:rPr sz="1550" b="1" spc="-10" dirty="0">
                <a:latin typeface="Times New Roman"/>
                <a:cs typeface="Times New Roman"/>
              </a:rPr>
              <a:t>workloads</a:t>
            </a:r>
            <a:endParaRPr sz="1550">
              <a:latin typeface="Times New Roman"/>
              <a:cs typeface="Times New Roman"/>
            </a:endParaRPr>
          </a:p>
          <a:p>
            <a:pPr marL="668655" lvl="1" indent="-198755">
              <a:lnSpc>
                <a:spcPts val="1830"/>
              </a:lnSpc>
              <a:buFont typeface="Arial"/>
              <a:buChar char="•"/>
              <a:tabLst>
                <a:tab pos="668655" algn="l"/>
              </a:tabLst>
            </a:pPr>
            <a:r>
              <a:rPr sz="1550" b="1" dirty="0">
                <a:latin typeface="Times New Roman"/>
                <a:cs typeface="Times New Roman"/>
              </a:rPr>
              <a:t>1</a:t>
            </a:r>
            <a:r>
              <a:rPr sz="1550" b="1" spc="20" dirty="0">
                <a:latin typeface="Times New Roman"/>
                <a:cs typeface="Times New Roman"/>
              </a:rPr>
              <a:t> </a:t>
            </a:r>
            <a:r>
              <a:rPr sz="1550" b="1" dirty="0">
                <a:latin typeface="Times New Roman"/>
                <a:cs typeface="Times New Roman"/>
              </a:rPr>
              <a:t>image</a:t>
            </a:r>
            <a:r>
              <a:rPr sz="1550" b="1" spc="20" dirty="0">
                <a:latin typeface="Times New Roman"/>
                <a:cs typeface="Times New Roman"/>
              </a:rPr>
              <a:t> </a:t>
            </a:r>
            <a:r>
              <a:rPr sz="1550" b="1" dirty="0">
                <a:latin typeface="Times New Roman"/>
                <a:cs typeface="Times New Roman"/>
              </a:rPr>
              <a:t>q3-4</a:t>
            </a:r>
            <a:r>
              <a:rPr sz="1550" b="1" spc="25" dirty="0">
                <a:latin typeface="Times New Roman"/>
                <a:cs typeface="Times New Roman"/>
              </a:rPr>
              <a:t> </a:t>
            </a:r>
            <a:r>
              <a:rPr sz="1550" b="1" dirty="0">
                <a:latin typeface="Times New Roman"/>
                <a:cs typeface="Times New Roman"/>
              </a:rPr>
              <a:t>sec</a:t>
            </a:r>
            <a:r>
              <a:rPr sz="1550" b="1" spc="20" dirty="0">
                <a:latin typeface="Times New Roman"/>
                <a:cs typeface="Times New Roman"/>
              </a:rPr>
              <a:t> </a:t>
            </a:r>
            <a:r>
              <a:rPr sz="1550" b="1" dirty="0">
                <a:latin typeface="Times New Roman"/>
                <a:cs typeface="Times New Roman"/>
              </a:rPr>
              <a:t>over</a:t>
            </a:r>
            <a:r>
              <a:rPr sz="1550" b="1" spc="-5" dirty="0">
                <a:latin typeface="Times New Roman"/>
                <a:cs typeface="Times New Roman"/>
              </a:rPr>
              <a:t> </a:t>
            </a:r>
            <a:r>
              <a:rPr sz="1550" b="1" dirty="0">
                <a:latin typeface="Times New Roman"/>
                <a:cs typeface="Times New Roman"/>
              </a:rPr>
              <a:t>8-</a:t>
            </a:r>
            <a:r>
              <a:rPr sz="1550" b="1" spc="-20" dirty="0">
                <a:latin typeface="Times New Roman"/>
                <a:cs typeface="Times New Roman"/>
              </a:rPr>
              <a:t>hrs!</a:t>
            </a:r>
            <a:endParaRPr sz="1550">
              <a:latin typeface="Times New Roman"/>
              <a:cs typeface="Times New Roman"/>
            </a:endParaRPr>
          </a:p>
          <a:p>
            <a:pPr marL="211454" indent="-198755">
              <a:lnSpc>
                <a:spcPts val="2405"/>
              </a:lnSpc>
              <a:spcBef>
                <a:spcPts val="325"/>
              </a:spcBef>
              <a:buFont typeface="Arial"/>
              <a:buChar char="•"/>
              <a:tabLst>
                <a:tab pos="211454" algn="l"/>
              </a:tabLst>
            </a:pPr>
            <a:r>
              <a:rPr sz="3225" baseline="2583" dirty="0"/>
              <a:t>Radiology</a:t>
            </a:r>
            <a:r>
              <a:rPr sz="3225" spc="44" baseline="2583" dirty="0"/>
              <a:t> </a:t>
            </a:r>
            <a:r>
              <a:rPr sz="3225" baseline="2583" dirty="0"/>
              <a:t>is</a:t>
            </a:r>
            <a:r>
              <a:rPr sz="3225" spc="44" baseline="2583" dirty="0"/>
              <a:t> </a:t>
            </a:r>
            <a:r>
              <a:rPr sz="3225" baseline="2583" dirty="0"/>
              <a:t>ideal</a:t>
            </a:r>
            <a:r>
              <a:rPr sz="3225" spc="44" baseline="2583" dirty="0"/>
              <a:t> </a:t>
            </a:r>
            <a:r>
              <a:rPr sz="3225" baseline="2583" dirty="0"/>
              <a:t>for</a:t>
            </a:r>
            <a:r>
              <a:rPr sz="3225" spc="-209" baseline="2583" dirty="0"/>
              <a:t> </a:t>
            </a:r>
            <a:r>
              <a:rPr sz="3225" baseline="2583" dirty="0"/>
              <a:t>AI</a:t>
            </a:r>
            <a:r>
              <a:rPr sz="3225" spc="52" baseline="2583" dirty="0"/>
              <a:t> </a:t>
            </a:r>
            <a:r>
              <a:rPr sz="3225" spc="-15" baseline="2583" dirty="0"/>
              <a:t>integration</a:t>
            </a:r>
            <a:endParaRPr sz="3225" baseline="2583"/>
          </a:p>
          <a:p>
            <a:pPr marL="668020" lvl="1" indent="-198120">
              <a:lnSpc>
                <a:spcPts val="1814"/>
              </a:lnSpc>
              <a:buFont typeface="Arial"/>
              <a:buChar char="•"/>
              <a:tabLst>
                <a:tab pos="668020" algn="l"/>
              </a:tabLst>
            </a:pPr>
            <a:r>
              <a:rPr sz="2625" b="1" baseline="3174" dirty="0">
                <a:latin typeface="Times New Roman"/>
                <a:cs typeface="Times New Roman"/>
              </a:rPr>
              <a:t>Established</a:t>
            </a:r>
            <a:r>
              <a:rPr sz="2625" b="1" spc="-104" baseline="3174" dirty="0">
                <a:latin typeface="Times New Roman"/>
                <a:cs typeface="Times New Roman"/>
              </a:rPr>
              <a:t> </a:t>
            </a:r>
            <a:r>
              <a:rPr sz="2625" b="1" baseline="3174" dirty="0">
                <a:latin typeface="Times New Roman"/>
                <a:cs typeface="Times New Roman"/>
              </a:rPr>
              <a:t>digital</a:t>
            </a:r>
            <a:r>
              <a:rPr sz="2625" b="1" spc="-104" baseline="3174" dirty="0">
                <a:latin typeface="Times New Roman"/>
                <a:cs typeface="Times New Roman"/>
              </a:rPr>
              <a:t> </a:t>
            </a:r>
            <a:r>
              <a:rPr sz="2625" b="1" baseline="3174" dirty="0">
                <a:latin typeface="Times New Roman"/>
                <a:cs typeface="Times New Roman"/>
              </a:rPr>
              <a:t>work</a:t>
            </a:r>
            <a:r>
              <a:rPr sz="2625" b="1" spc="-104" baseline="3174" dirty="0">
                <a:latin typeface="Times New Roman"/>
                <a:cs typeface="Times New Roman"/>
              </a:rPr>
              <a:t> </a:t>
            </a:r>
            <a:r>
              <a:rPr sz="2625" b="1" spc="-30" baseline="3174" dirty="0">
                <a:latin typeface="Times New Roman"/>
                <a:cs typeface="Times New Roman"/>
              </a:rPr>
              <a:t>flow</a:t>
            </a:r>
            <a:endParaRPr sz="2625" baseline="3174">
              <a:latin typeface="Times New Roman"/>
              <a:cs typeface="Times New Roman"/>
            </a:endParaRPr>
          </a:p>
          <a:p>
            <a:pPr marL="668020" lvl="1" indent="-198120">
              <a:lnSpc>
                <a:spcPts val="1875"/>
              </a:lnSpc>
              <a:buFont typeface="Arial"/>
              <a:buChar char="•"/>
              <a:tabLst>
                <a:tab pos="668020" algn="l"/>
              </a:tabLst>
            </a:pPr>
            <a:r>
              <a:rPr sz="2625" b="1" baseline="3174" dirty="0">
                <a:latin typeface="Times New Roman"/>
                <a:cs typeface="Times New Roman"/>
              </a:rPr>
              <a:t>Universal</a:t>
            </a:r>
            <a:r>
              <a:rPr sz="2625" b="1" spc="-97" baseline="3174" dirty="0">
                <a:latin typeface="Times New Roman"/>
                <a:cs typeface="Times New Roman"/>
              </a:rPr>
              <a:t> </a:t>
            </a:r>
            <a:r>
              <a:rPr sz="2625" b="1" baseline="3174" dirty="0">
                <a:latin typeface="Times New Roman"/>
                <a:cs typeface="Times New Roman"/>
              </a:rPr>
              <a:t>standards</a:t>
            </a:r>
            <a:r>
              <a:rPr sz="2625" b="1" spc="-97" baseline="3174" dirty="0">
                <a:latin typeface="Times New Roman"/>
                <a:cs typeface="Times New Roman"/>
              </a:rPr>
              <a:t> </a:t>
            </a:r>
            <a:r>
              <a:rPr sz="2625" b="1" baseline="3174" dirty="0">
                <a:latin typeface="Times New Roman"/>
                <a:cs typeface="Times New Roman"/>
              </a:rPr>
              <a:t>for</a:t>
            </a:r>
            <a:r>
              <a:rPr sz="2625" b="1" spc="-127" baseline="3174" dirty="0">
                <a:latin typeface="Times New Roman"/>
                <a:cs typeface="Times New Roman"/>
              </a:rPr>
              <a:t> </a:t>
            </a:r>
            <a:r>
              <a:rPr sz="2625" b="1" baseline="3174" dirty="0">
                <a:latin typeface="Times New Roman"/>
                <a:cs typeface="Times New Roman"/>
              </a:rPr>
              <a:t>image</a:t>
            </a:r>
            <a:r>
              <a:rPr sz="2625" b="1" spc="-97" baseline="3174" dirty="0">
                <a:latin typeface="Times New Roman"/>
                <a:cs typeface="Times New Roman"/>
              </a:rPr>
              <a:t> </a:t>
            </a:r>
            <a:r>
              <a:rPr sz="2625" b="1" spc="-15" baseline="3174" dirty="0">
                <a:latin typeface="Times New Roman"/>
                <a:cs typeface="Times New Roman"/>
              </a:rPr>
              <a:t>storage</a:t>
            </a:r>
            <a:endParaRPr sz="2625" baseline="3174">
              <a:latin typeface="Times New Roman"/>
              <a:cs typeface="Times New Roman"/>
            </a:endParaRPr>
          </a:p>
          <a:p>
            <a:pPr marL="668020" lvl="1" indent="-198120">
              <a:lnSpc>
                <a:spcPts val="1989"/>
              </a:lnSpc>
              <a:buFont typeface="Arial"/>
              <a:buChar char="•"/>
              <a:tabLst>
                <a:tab pos="668020" algn="l"/>
              </a:tabLst>
            </a:pPr>
            <a:r>
              <a:rPr sz="2625" b="1" spc="-15" baseline="3174" dirty="0">
                <a:latin typeface="Times New Roman"/>
                <a:cs typeface="Times New Roman"/>
              </a:rPr>
              <a:t>Quantitative</a:t>
            </a:r>
            <a:r>
              <a:rPr sz="2625" b="1" spc="-44" baseline="3174" dirty="0">
                <a:latin typeface="Times New Roman"/>
                <a:cs typeface="Times New Roman"/>
              </a:rPr>
              <a:t> </a:t>
            </a:r>
            <a:r>
              <a:rPr sz="2625" b="1" spc="-15" baseline="3174" dirty="0">
                <a:latin typeface="Times New Roman"/>
                <a:cs typeface="Times New Roman"/>
              </a:rPr>
              <a:t>Interpretation</a:t>
            </a:r>
            <a:r>
              <a:rPr sz="2625" b="1" spc="-44" baseline="3174" dirty="0">
                <a:latin typeface="Times New Roman"/>
                <a:cs typeface="Times New Roman"/>
              </a:rPr>
              <a:t> </a:t>
            </a:r>
            <a:r>
              <a:rPr sz="2625" b="1" baseline="3174" dirty="0">
                <a:latin typeface="Times New Roman"/>
                <a:cs typeface="Times New Roman"/>
              </a:rPr>
              <a:t>NOT</a:t>
            </a:r>
            <a:r>
              <a:rPr sz="2625" b="1" spc="-82" baseline="3174" dirty="0">
                <a:latin typeface="Times New Roman"/>
                <a:cs typeface="Times New Roman"/>
              </a:rPr>
              <a:t> </a:t>
            </a:r>
            <a:r>
              <a:rPr sz="2625" b="1" spc="-15" baseline="3174" dirty="0">
                <a:latin typeface="Times New Roman"/>
                <a:cs typeface="Times New Roman"/>
              </a:rPr>
              <a:t>Qualitative</a:t>
            </a:r>
            <a:endParaRPr sz="2625" baseline="3174">
              <a:latin typeface="Times New Roman"/>
              <a:cs typeface="Times New Roman"/>
            </a:endParaRPr>
          </a:p>
        </p:txBody>
      </p:sp>
      <p:grpSp>
        <p:nvGrpSpPr>
          <p:cNvPr id="8" name="object 8"/>
          <p:cNvGrpSpPr/>
          <p:nvPr/>
        </p:nvGrpSpPr>
        <p:grpSpPr>
          <a:xfrm>
            <a:off x="5911532" y="1998368"/>
            <a:ext cx="5783580" cy="4062095"/>
            <a:chOff x="5911532" y="1998368"/>
            <a:chExt cx="5783580" cy="4062095"/>
          </a:xfrm>
        </p:grpSpPr>
        <p:pic>
          <p:nvPicPr>
            <p:cNvPr id="9" name="object 9"/>
            <p:cNvPicPr/>
            <p:nvPr/>
          </p:nvPicPr>
          <p:blipFill>
            <a:blip r:embed="rId3" cstate="print"/>
            <a:stretch>
              <a:fillRect/>
            </a:stretch>
          </p:blipFill>
          <p:spPr>
            <a:xfrm>
              <a:off x="5911532" y="2622472"/>
              <a:ext cx="5150276" cy="3437808"/>
            </a:xfrm>
            <a:prstGeom prst="rect">
              <a:avLst/>
            </a:prstGeom>
          </p:spPr>
        </p:pic>
        <p:sp>
          <p:nvSpPr>
            <p:cNvPr id="10" name="object 10"/>
            <p:cNvSpPr/>
            <p:nvPr/>
          </p:nvSpPr>
          <p:spPr>
            <a:xfrm>
              <a:off x="11542699" y="1998368"/>
              <a:ext cx="152400" cy="782320"/>
            </a:xfrm>
            <a:custGeom>
              <a:avLst/>
              <a:gdLst/>
              <a:ahLst/>
              <a:cxnLst/>
              <a:rect l="l" t="t" r="r" b="b"/>
              <a:pathLst>
                <a:path w="152400" h="782319">
                  <a:moveTo>
                    <a:pt x="152381" y="0"/>
                  </a:moveTo>
                  <a:lnTo>
                    <a:pt x="0" y="0"/>
                  </a:lnTo>
                  <a:lnTo>
                    <a:pt x="0" y="781699"/>
                  </a:lnTo>
                  <a:lnTo>
                    <a:pt x="152381" y="781699"/>
                  </a:lnTo>
                  <a:lnTo>
                    <a:pt x="152381" y="0"/>
                  </a:lnTo>
                  <a:close/>
                </a:path>
              </a:pathLst>
            </a:custGeom>
            <a:solidFill>
              <a:srgbClr val="0F9E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11"/>
          <p:cNvSpPr txBox="1"/>
          <p:nvPr/>
        </p:nvSpPr>
        <p:spPr>
          <a:xfrm>
            <a:off x="6666700" y="6138910"/>
            <a:ext cx="3627754"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10" normalizeH="0" baseline="0" noProof="0" dirty="0">
                <a:ln>
                  <a:noFill/>
                </a:ln>
                <a:solidFill>
                  <a:sysClr val="windowText" lastClr="000000"/>
                </a:solidFill>
                <a:effectLst/>
                <a:uLnTx/>
                <a:uFillTx/>
                <a:latin typeface="Times New Roman"/>
                <a:cs typeface="Times New Roman"/>
              </a:rPr>
              <a:t>Hosny</a:t>
            </a:r>
            <a:r>
              <a:rPr kumimoji="0" sz="1400" b="1" i="0" u="none" strike="noStrike" kern="0" cap="none" spc="-8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A,</a:t>
            </a:r>
            <a:r>
              <a:rPr kumimoji="0" sz="14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et</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al.</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Nat</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Rev</a:t>
            </a:r>
            <a:r>
              <a:rPr kumimoji="0" sz="1400" b="1" i="0" u="none" strike="noStrike" kern="0" cap="none" spc="-1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Cancer</a:t>
            </a:r>
            <a:r>
              <a:rPr kumimoji="0" sz="1400" b="1" i="0" u="none" strike="noStrike" kern="0" cap="none" spc="-3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2018;18:500-</a:t>
            </a:r>
            <a:r>
              <a:rPr kumimoji="0" sz="1400" b="1" i="0" u="none" strike="noStrike" kern="0" cap="none" spc="-25" normalizeH="0" baseline="0" noProof="0" dirty="0">
                <a:ln>
                  <a:noFill/>
                </a:ln>
                <a:solidFill>
                  <a:sysClr val="windowText" lastClr="000000"/>
                </a:solidFill>
                <a:effectLst/>
                <a:uLnTx/>
                <a:uFillTx/>
                <a:latin typeface="Times New Roman"/>
                <a:cs typeface="Times New Roman"/>
              </a:rPr>
              <a:t>10.</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21069" y="630884"/>
            <a:ext cx="6390747" cy="5600272"/>
          </a:xfrm>
          <a:prstGeom prst="rect">
            <a:avLst/>
          </a:prstGeom>
        </p:spPr>
      </p:pic>
      <p:sp>
        <p:nvSpPr>
          <p:cNvPr id="3" name="object 3"/>
          <p:cNvSpPr/>
          <p:nvPr/>
        </p:nvSpPr>
        <p:spPr>
          <a:xfrm>
            <a:off x="8576719" y="3335866"/>
            <a:ext cx="3291840" cy="3200400"/>
          </a:xfrm>
          <a:custGeom>
            <a:avLst/>
            <a:gdLst/>
            <a:ahLst/>
            <a:cxnLst/>
            <a:rect l="l" t="t" r="r" b="b"/>
            <a:pathLst>
              <a:path w="3291840" h="3200400">
                <a:moveTo>
                  <a:pt x="3291839" y="0"/>
                </a:moveTo>
                <a:lnTo>
                  <a:pt x="0" y="3200399"/>
                </a:lnTo>
                <a:lnTo>
                  <a:pt x="3291839" y="3200399"/>
                </a:lnTo>
                <a:lnTo>
                  <a:pt x="3291839" y="0"/>
                </a:lnTo>
                <a:close/>
              </a:path>
            </a:pathLst>
          </a:custGeom>
          <a:solidFill>
            <a:srgbClr val="0F9E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a:spLocks noGrp="1"/>
          </p:cNvSpPr>
          <p:nvPr>
            <p:ph type="title"/>
          </p:nvPr>
        </p:nvSpPr>
        <p:spPr>
          <a:xfrm>
            <a:off x="7534653" y="623275"/>
            <a:ext cx="4012565" cy="5608320"/>
          </a:xfrm>
          <a:prstGeom prst="rect">
            <a:avLst/>
          </a:prstGeom>
          <a:ln w="19050">
            <a:solidFill>
              <a:srgbClr val="404040"/>
            </a:solidFill>
          </a:ln>
        </p:spPr>
        <p:txBody>
          <a:bodyPr vert="horz" wrap="square" lIns="0" tIns="0" rIns="0" bIns="0" rtlCol="0">
            <a:spAutoFit/>
          </a:bodyPr>
          <a:lstStyle/>
          <a:p>
            <a:pPr>
              <a:lnSpc>
                <a:spcPct val="100000"/>
              </a:lnSpc>
            </a:pPr>
            <a:endParaRPr sz="3000">
              <a:latin typeface="Times New Roman"/>
              <a:cs typeface="Times New Roman"/>
            </a:endParaRPr>
          </a:p>
          <a:p>
            <a:pPr>
              <a:lnSpc>
                <a:spcPct val="100000"/>
              </a:lnSpc>
            </a:pPr>
            <a:endParaRPr sz="3000">
              <a:latin typeface="Times New Roman"/>
              <a:cs typeface="Times New Roman"/>
            </a:endParaRPr>
          </a:p>
          <a:p>
            <a:pPr>
              <a:lnSpc>
                <a:spcPct val="100000"/>
              </a:lnSpc>
            </a:pPr>
            <a:endParaRPr sz="3000">
              <a:latin typeface="Times New Roman"/>
              <a:cs typeface="Times New Roman"/>
            </a:endParaRPr>
          </a:p>
          <a:p>
            <a:pPr>
              <a:lnSpc>
                <a:spcPct val="100000"/>
              </a:lnSpc>
            </a:pPr>
            <a:endParaRPr sz="3000">
              <a:latin typeface="Times New Roman"/>
              <a:cs typeface="Times New Roman"/>
            </a:endParaRPr>
          </a:p>
          <a:p>
            <a:pPr>
              <a:lnSpc>
                <a:spcPct val="100000"/>
              </a:lnSpc>
              <a:spcBef>
                <a:spcPts val="1220"/>
              </a:spcBef>
            </a:pPr>
            <a:endParaRPr sz="3000">
              <a:latin typeface="Times New Roman"/>
              <a:cs typeface="Times New Roman"/>
            </a:endParaRPr>
          </a:p>
          <a:p>
            <a:pPr marL="302895" marR="46355" indent="-173355">
              <a:lnSpc>
                <a:spcPts val="3329"/>
              </a:lnSpc>
            </a:pPr>
            <a:r>
              <a:rPr sz="3000" dirty="0"/>
              <a:t>AI</a:t>
            </a:r>
            <a:r>
              <a:rPr sz="3000" spc="-80" dirty="0"/>
              <a:t> </a:t>
            </a:r>
            <a:r>
              <a:rPr sz="3000" dirty="0"/>
              <a:t>for</a:t>
            </a:r>
            <a:r>
              <a:rPr sz="3000" spc="-125" dirty="0"/>
              <a:t> </a:t>
            </a:r>
            <a:r>
              <a:rPr sz="3000" dirty="0"/>
              <a:t>Interpretation</a:t>
            </a:r>
            <a:r>
              <a:rPr sz="3000" spc="-80" dirty="0"/>
              <a:t> </a:t>
            </a:r>
            <a:r>
              <a:rPr sz="3000" spc="-25" dirty="0"/>
              <a:t>of </a:t>
            </a:r>
            <a:r>
              <a:rPr sz="3000" dirty="0"/>
              <a:t>Radiographic</a:t>
            </a:r>
            <a:r>
              <a:rPr sz="3000" spc="-105" dirty="0"/>
              <a:t> </a:t>
            </a:r>
            <a:r>
              <a:rPr sz="3000" spc="-10" dirty="0"/>
              <a:t>Images</a:t>
            </a:r>
            <a:endParaRPr sz="3000"/>
          </a:p>
        </p:txBody>
      </p:sp>
      <p:sp>
        <p:nvSpPr>
          <p:cNvPr id="5" name="object 5"/>
          <p:cNvSpPr txBox="1"/>
          <p:nvPr/>
        </p:nvSpPr>
        <p:spPr>
          <a:xfrm>
            <a:off x="1535553" y="6383125"/>
            <a:ext cx="4749165"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Times New Roman"/>
                <a:cs typeface="Times New Roman"/>
              </a:rPr>
              <a:t>Rajpurkar</a:t>
            </a:r>
            <a:r>
              <a:rPr kumimoji="0" sz="1400" b="1" i="0" u="none" strike="noStrike" kern="0" cap="none" spc="-5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P</a:t>
            </a:r>
            <a:r>
              <a:rPr kumimoji="0" sz="1400" b="1" i="0" u="none" strike="noStrike" kern="0" cap="none" spc="-85"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&amp;</a:t>
            </a:r>
            <a:r>
              <a:rPr kumimoji="0" sz="14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Lungren</a:t>
            </a:r>
            <a:r>
              <a:rPr kumimoji="0" sz="14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40" normalizeH="0" baseline="0" noProof="0" dirty="0">
                <a:ln>
                  <a:noFill/>
                </a:ln>
                <a:solidFill>
                  <a:sysClr val="windowText" lastClr="000000"/>
                </a:solidFill>
                <a:effectLst/>
                <a:uLnTx/>
                <a:uFillTx/>
                <a:latin typeface="Times New Roman"/>
                <a:cs typeface="Times New Roman"/>
              </a:rPr>
              <a:t>MP.</a:t>
            </a:r>
            <a:r>
              <a:rPr kumimoji="0" sz="14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N</a:t>
            </a:r>
            <a:r>
              <a:rPr kumimoji="0" sz="14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Engl</a:t>
            </a:r>
            <a:r>
              <a:rPr kumimoji="0" sz="14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J</a:t>
            </a:r>
            <a:r>
              <a:rPr kumimoji="0" sz="14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Med</a:t>
            </a:r>
            <a:r>
              <a:rPr kumimoji="0" sz="1400" b="1" i="0" u="none" strike="noStrike" kern="0" cap="none" spc="-20" normalizeH="0" baseline="0" noProof="0" dirty="0">
                <a:ln>
                  <a:noFill/>
                </a:ln>
                <a:solidFill>
                  <a:sysClr val="windowText" lastClr="000000"/>
                </a:solidFill>
                <a:effectLst/>
                <a:uLnTx/>
                <a:uFillTx/>
                <a:latin typeface="Times New Roman"/>
                <a:cs typeface="Times New Roman"/>
              </a:rPr>
              <a:t> </a:t>
            </a:r>
            <a:r>
              <a:rPr kumimoji="0" sz="1400" b="1" i="0" u="none" strike="noStrike" kern="0" cap="none" spc="0" normalizeH="0" baseline="0" noProof="0" dirty="0">
                <a:ln>
                  <a:noFill/>
                </a:ln>
                <a:solidFill>
                  <a:sysClr val="windowText" lastClr="000000"/>
                </a:solidFill>
                <a:effectLst/>
                <a:uLnTx/>
                <a:uFillTx/>
                <a:latin typeface="Times New Roman"/>
                <a:cs typeface="Times New Roman"/>
              </a:rPr>
              <a:t>2023;388:1981-</a:t>
            </a:r>
            <a:r>
              <a:rPr kumimoji="0" sz="1400" b="1" i="0" u="none" strike="noStrike" kern="0" cap="none" spc="-25" normalizeH="0" baseline="0" noProof="0" dirty="0">
                <a:ln>
                  <a:noFill/>
                </a:ln>
                <a:solidFill>
                  <a:sysClr val="windowText" lastClr="000000"/>
                </a:solidFill>
                <a:effectLst/>
                <a:uLnTx/>
                <a:uFillTx/>
                <a:latin typeface="Times New Roman"/>
                <a:cs typeface="Times New Roman"/>
              </a:rPr>
              <a:t>90.</a:t>
            </a:r>
            <a:endParaRPr kumimoji="0" sz="1400" b="0" i="0" u="none" strike="noStrike" kern="0" cap="none" spc="0" normalizeH="0" baseline="0" noProof="0">
              <a:ln>
                <a:noFill/>
              </a:ln>
              <a:solidFill>
                <a:sysClr val="windowText" lastClr="000000"/>
              </a:solidFill>
              <a:effectLst/>
              <a:uLnTx/>
              <a:uFillTx/>
              <a:latin typeface="Times New Roman"/>
              <a:cs typeface="Times New Roman"/>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9"/>
            <a:ext cx="12192000" cy="6858000"/>
            <a:chOff x="0" y="9"/>
            <a:chExt cx="12192000" cy="6858000"/>
          </a:xfrm>
        </p:grpSpPr>
        <p:pic>
          <p:nvPicPr>
            <p:cNvPr id="3" name="object 3"/>
            <p:cNvPicPr/>
            <p:nvPr/>
          </p:nvPicPr>
          <p:blipFill>
            <a:blip r:embed="rId2" cstate="print"/>
            <a:stretch>
              <a:fillRect/>
            </a:stretch>
          </p:blipFill>
          <p:spPr>
            <a:xfrm>
              <a:off x="0" y="9"/>
              <a:ext cx="12188951" cy="6857989"/>
            </a:xfrm>
            <a:prstGeom prst="rect">
              <a:avLst/>
            </a:prstGeom>
          </p:spPr>
        </p:pic>
        <p:pic>
          <p:nvPicPr>
            <p:cNvPr id="4" name="object 4"/>
            <p:cNvPicPr/>
            <p:nvPr/>
          </p:nvPicPr>
          <p:blipFill>
            <a:blip r:embed="rId3" cstate="print"/>
            <a:stretch>
              <a:fillRect/>
            </a:stretch>
          </p:blipFill>
          <p:spPr>
            <a:xfrm>
              <a:off x="0" y="2207601"/>
              <a:ext cx="12191998" cy="3162146"/>
            </a:xfrm>
            <a:prstGeom prst="rect">
              <a:avLst/>
            </a:prstGeom>
          </p:spPr>
        </p:pic>
        <p:pic>
          <p:nvPicPr>
            <p:cNvPr id="5" name="object 5"/>
            <p:cNvPicPr/>
            <p:nvPr/>
          </p:nvPicPr>
          <p:blipFill>
            <a:blip r:embed="rId4" cstate="print"/>
            <a:stretch>
              <a:fillRect/>
            </a:stretch>
          </p:blipFill>
          <p:spPr>
            <a:xfrm>
              <a:off x="2463800" y="3187699"/>
              <a:ext cx="7378700" cy="673100"/>
            </a:xfrm>
            <a:prstGeom prst="rect">
              <a:avLst/>
            </a:prstGeom>
          </p:spPr>
        </p:pic>
      </p:grpSp>
      <p:sp>
        <p:nvSpPr>
          <p:cNvPr id="6" name="object 6"/>
          <p:cNvSpPr txBox="1">
            <a:spLocks noGrp="1"/>
          </p:cNvSpPr>
          <p:nvPr>
            <p:ph type="title"/>
          </p:nvPr>
        </p:nvSpPr>
        <p:spPr>
          <a:xfrm>
            <a:off x="2472712" y="3012870"/>
            <a:ext cx="7307580" cy="817880"/>
          </a:xfrm>
          <a:prstGeom prst="rect">
            <a:avLst/>
          </a:prstGeom>
        </p:spPr>
        <p:txBody>
          <a:bodyPr vert="horz" wrap="square" lIns="0" tIns="12700" rIns="0" bIns="0" rtlCol="0">
            <a:spAutoFit/>
          </a:bodyPr>
          <a:lstStyle/>
          <a:p>
            <a:pPr marL="12700">
              <a:lnSpc>
                <a:spcPct val="100000"/>
              </a:lnSpc>
              <a:spcBef>
                <a:spcPts val="100"/>
              </a:spcBef>
              <a:tabLst>
                <a:tab pos="1424305" algn="l"/>
                <a:tab pos="4469130" algn="l"/>
              </a:tabLst>
            </a:pPr>
            <a:r>
              <a:rPr spc="-20" dirty="0">
                <a:solidFill>
                  <a:srgbClr val="FFFFFF"/>
                </a:solidFill>
              </a:rPr>
              <a:t>Part</a:t>
            </a:r>
            <a:r>
              <a:rPr dirty="0">
                <a:solidFill>
                  <a:srgbClr val="FFFFFF"/>
                </a:solidFill>
              </a:rPr>
              <a:t>	the</a:t>
            </a:r>
            <a:r>
              <a:rPr spc="-80" dirty="0">
                <a:solidFill>
                  <a:srgbClr val="FFFFFF"/>
                </a:solidFill>
              </a:rPr>
              <a:t> </a:t>
            </a:r>
            <a:r>
              <a:rPr spc="-10" dirty="0">
                <a:solidFill>
                  <a:srgbClr val="FFFFFF"/>
                </a:solidFill>
              </a:rPr>
              <a:t>Ninth:</a:t>
            </a:r>
            <a:r>
              <a:rPr dirty="0">
                <a:solidFill>
                  <a:srgbClr val="FFFFFF"/>
                </a:solidFill>
              </a:rPr>
              <a:t>	</a:t>
            </a:r>
            <a:r>
              <a:rPr spc="-10" dirty="0">
                <a:solidFill>
                  <a:srgbClr val="FFFFFF"/>
                </a:solidFill>
              </a:rPr>
              <a:t>Pathology</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17422" y="1574021"/>
            <a:ext cx="3499485" cy="3333750"/>
          </a:xfrm>
          <a:custGeom>
            <a:avLst/>
            <a:gdLst/>
            <a:ahLst/>
            <a:cxnLst/>
            <a:rect l="l" t="t" r="r" b="b"/>
            <a:pathLst>
              <a:path w="3499485" h="3333750">
                <a:moveTo>
                  <a:pt x="2972770" y="0"/>
                </a:moveTo>
                <a:lnTo>
                  <a:pt x="0" y="0"/>
                </a:lnTo>
                <a:lnTo>
                  <a:pt x="0" y="3333747"/>
                </a:lnTo>
                <a:lnTo>
                  <a:pt x="2972770" y="3333747"/>
                </a:lnTo>
                <a:lnTo>
                  <a:pt x="3499102" y="1666873"/>
                </a:lnTo>
                <a:lnTo>
                  <a:pt x="2972770" y="0"/>
                </a:lnTo>
                <a:close/>
              </a:path>
            </a:pathLst>
          </a:custGeom>
          <a:solidFill>
            <a:srgbClr val="40404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p:cNvSpPr txBox="1"/>
          <p:nvPr/>
        </p:nvSpPr>
        <p:spPr>
          <a:xfrm>
            <a:off x="884305" y="3067866"/>
            <a:ext cx="2727960" cy="695960"/>
          </a:xfrm>
          <a:prstGeom prst="rect">
            <a:avLst/>
          </a:prstGeom>
        </p:spPr>
        <p:txBody>
          <a:bodyPr vert="horz" wrap="square" lIns="0" tIns="48260" rIns="0" bIns="0" rtlCol="0">
            <a:spAutoFit/>
          </a:bodyPr>
          <a:lstStyle/>
          <a:p>
            <a:pPr marL="280035" marR="5080" lvl="0" indent="-267970" defTabSz="914400" eaLnBrk="1" fontAlgn="auto" latinLnBrk="0" hangingPunct="1">
              <a:lnSpc>
                <a:spcPts val="2520"/>
              </a:lnSpc>
              <a:spcBef>
                <a:spcPts val="380"/>
              </a:spcBef>
              <a:spcAft>
                <a:spcPts val="0"/>
              </a:spcAft>
              <a:buClrTx/>
              <a:buSzTx/>
              <a:buFontTx/>
              <a:buNone/>
              <a:tabLst/>
              <a:defRPr/>
            </a:pPr>
            <a:r>
              <a:rPr kumimoji="0" sz="2300" b="1" i="0" u="none" strike="noStrike" kern="0" cap="none" spc="0" normalizeH="0" baseline="0" noProof="0" dirty="0">
                <a:ln>
                  <a:noFill/>
                </a:ln>
                <a:solidFill>
                  <a:srgbClr val="FFFFFF"/>
                </a:solidFill>
                <a:effectLst/>
                <a:uLnTx/>
                <a:uFillTx/>
                <a:latin typeface="Times New Roman"/>
                <a:cs typeface="Times New Roman"/>
              </a:rPr>
              <a:t>Integration</a:t>
            </a:r>
            <a:r>
              <a:rPr kumimoji="0" sz="2300" b="1" i="0" u="none" strike="noStrike" kern="0" cap="none" spc="-50" normalizeH="0" baseline="0" noProof="0" dirty="0">
                <a:ln>
                  <a:noFill/>
                </a:ln>
                <a:solidFill>
                  <a:srgbClr val="FFFFFF"/>
                </a:solidFill>
                <a:effectLst/>
                <a:uLnTx/>
                <a:uFillTx/>
                <a:latin typeface="Times New Roman"/>
                <a:cs typeface="Times New Roman"/>
              </a:rPr>
              <a:t> </a:t>
            </a:r>
            <a:r>
              <a:rPr kumimoji="0" sz="2300" b="1" i="0" u="none" strike="noStrike" kern="0" cap="none" spc="0" normalizeH="0" baseline="0" noProof="0" dirty="0">
                <a:ln>
                  <a:noFill/>
                </a:ln>
                <a:solidFill>
                  <a:srgbClr val="FFFFFF"/>
                </a:solidFill>
                <a:effectLst/>
                <a:uLnTx/>
                <a:uFillTx/>
                <a:latin typeface="Times New Roman"/>
                <a:cs typeface="Times New Roman"/>
              </a:rPr>
              <a:t>of</a:t>
            </a:r>
            <a:r>
              <a:rPr kumimoji="0" sz="2300" b="1" i="0" u="none" strike="noStrike" kern="0" cap="none" spc="-145" normalizeH="0" baseline="0" noProof="0" dirty="0">
                <a:ln>
                  <a:noFill/>
                </a:ln>
                <a:solidFill>
                  <a:srgbClr val="FFFFFF"/>
                </a:solidFill>
                <a:effectLst/>
                <a:uLnTx/>
                <a:uFillTx/>
                <a:latin typeface="Times New Roman"/>
                <a:cs typeface="Times New Roman"/>
              </a:rPr>
              <a:t> </a:t>
            </a:r>
            <a:r>
              <a:rPr kumimoji="0" sz="2300" b="1" i="0" u="none" strike="noStrike" kern="0" cap="none" spc="0" normalizeH="0" baseline="0" noProof="0" dirty="0">
                <a:ln>
                  <a:noFill/>
                </a:ln>
                <a:solidFill>
                  <a:srgbClr val="FFFFFF"/>
                </a:solidFill>
                <a:effectLst/>
                <a:uLnTx/>
                <a:uFillTx/>
                <a:latin typeface="Times New Roman"/>
                <a:cs typeface="Times New Roman"/>
              </a:rPr>
              <a:t>AI</a:t>
            </a:r>
            <a:r>
              <a:rPr kumimoji="0" sz="2300" b="1" i="0" u="none" strike="noStrike" kern="0" cap="none" spc="-30" normalizeH="0" baseline="0" noProof="0" dirty="0">
                <a:ln>
                  <a:noFill/>
                </a:ln>
                <a:solidFill>
                  <a:srgbClr val="FFFFFF"/>
                </a:solidFill>
                <a:effectLst/>
                <a:uLnTx/>
                <a:uFillTx/>
                <a:latin typeface="Times New Roman"/>
                <a:cs typeface="Times New Roman"/>
              </a:rPr>
              <a:t> </a:t>
            </a:r>
            <a:r>
              <a:rPr kumimoji="0" sz="2300" b="1" i="0" u="none" strike="noStrike" kern="0" cap="none" spc="-20" normalizeH="0" baseline="0" noProof="0" dirty="0">
                <a:ln>
                  <a:noFill/>
                </a:ln>
                <a:solidFill>
                  <a:srgbClr val="FFFFFF"/>
                </a:solidFill>
                <a:effectLst/>
                <a:uLnTx/>
                <a:uFillTx/>
                <a:latin typeface="Times New Roman"/>
                <a:cs typeface="Times New Roman"/>
              </a:rPr>
              <a:t>Into </a:t>
            </a:r>
            <a:r>
              <a:rPr kumimoji="0" sz="2300" b="1" i="0" u="none" strike="noStrike" kern="0" cap="none" spc="0" normalizeH="0" baseline="0" noProof="0" dirty="0">
                <a:ln>
                  <a:noFill/>
                </a:ln>
                <a:solidFill>
                  <a:srgbClr val="FFFFFF"/>
                </a:solidFill>
                <a:effectLst/>
                <a:uLnTx/>
                <a:uFillTx/>
                <a:latin typeface="Times New Roman"/>
                <a:cs typeface="Times New Roman"/>
              </a:rPr>
              <a:t>Digital</a:t>
            </a:r>
            <a:r>
              <a:rPr kumimoji="0" sz="2300" b="1" i="0" u="none" strike="noStrike" kern="0" cap="none" spc="-35" normalizeH="0" baseline="0" noProof="0" dirty="0">
                <a:ln>
                  <a:noFill/>
                </a:ln>
                <a:solidFill>
                  <a:srgbClr val="FFFFFF"/>
                </a:solidFill>
                <a:effectLst/>
                <a:uLnTx/>
                <a:uFillTx/>
                <a:latin typeface="Times New Roman"/>
                <a:cs typeface="Times New Roman"/>
              </a:rPr>
              <a:t> </a:t>
            </a:r>
            <a:r>
              <a:rPr kumimoji="0" sz="2300" b="1" i="0" u="none" strike="noStrike" kern="0" cap="none" spc="-10" normalizeH="0" baseline="0" noProof="0" dirty="0">
                <a:ln>
                  <a:noFill/>
                </a:ln>
                <a:solidFill>
                  <a:srgbClr val="FFFFFF"/>
                </a:solidFill>
                <a:effectLst/>
                <a:uLnTx/>
                <a:uFillTx/>
                <a:latin typeface="Times New Roman"/>
                <a:cs typeface="Times New Roman"/>
              </a:rPr>
              <a:t>Pathology</a:t>
            </a:r>
            <a:endParaRPr kumimoji="0" sz="2300" b="0" i="0" u="none" strike="noStrike" kern="0" cap="none" spc="0" normalizeH="0" baseline="0" noProof="0">
              <a:ln>
                <a:noFill/>
              </a:ln>
              <a:solidFill>
                <a:sysClr val="windowText" lastClr="000000"/>
              </a:solidFill>
              <a:effectLst/>
              <a:uLnTx/>
              <a:uFillTx/>
              <a:latin typeface="Times New Roman"/>
              <a:cs typeface="Times New Roman"/>
            </a:endParaRPr>
          </a:p>
        </p:txBody>
      </p:sp>
      <p:pic>
        <p:nvPicPr>
          <p:cNvPr id="4" name="object 4"/>
          <p:cNvPicPr/>
          <p:nvPr/>
        </p:nvPicPr>
        <p:blipFill>
          <a:blip r:embed="rId2" cstate="print"/>
          <a:stretch>
            <a:fillRect/>
          </a:stretch>
        </p:blipFill>
        <p:spPr>
          <a:xfrm>
            <a:off x="4855592" y="1834503"/>
            <a:ext cx="6609470" cy="3250297"/>
          </a:xfrm>
          <a:prstGeom prst="rect">
            <a:avLst/>
          </a:prstGeom>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
            <a:ext cx="12192000" cy="6858000"/>
            <a:chOff x="0" y="10"/>
            <a:chExt cx="12192000" cy="6858000"/>
          </a:xfrm>
        </p:grpSpPr>
        <p:pic>
          <p:nvPicPr>
            <p:cNvPr id="3" name="object 3"/>
            <p:cNvPicPr/>
            <p:nvPr/>
          </p:nvPicPr>
          <p:blipFill>
            <a:blip r:embed="rId2" cstate="print"/>
            <a:stretch>
              <a:fillRect/>
            </a:stretch>
          </p:blipFill>
          <p:spPr>
            <a:xfrm>
              <a:off x="0" y="10"/>
              <a:ext cx="12188951" cy="6857989"/>
            </a:xfrm>
            <a:prstGeom prst="rect">
              <a:avLst/>
            </a:prstGeom>
          </p:spPr>
        </p:pic>
        <p:pic>
          <p:nvPicPr>
            <p:cNvPr id="4" name="object 4"/>
            <p:cNvPicPr/>
            <p:nvPr/>
          </p:nvPicPr>
          <p:blipFill>
            <a:blip r:embed="rId3" cstate="print"/>
            <a:stretch>
              <a:fillRect/>
            </a:stretch>
          </p:blipFill>
          <p:spPr>
            <a:xfrm>
              <a:off x="0" y="2207601"/>
              <a:ext cx="12191998" cy="3162146"/>
            </a:xfrm>
            <a:prstGeom prst="rect">
              <a:avLst/>
            </a:prstGeom>
          </p:spPr>
        </p:pic>
        <p:pic>
          <p:nvPicPr>
            <p:cNvPr id="5" name="object 5"/>
            <p:cNvPicPr/>
            <p:nvPr/>
          </p:nvPicPr>
          <p:blipFill>
            <a:blip r:embed="rId4" cstate="print"/>
            <a:stretch>
              <a:fillRect/>
            </a:stretch>
          </p:blipFill>
          <p:spPr>
            <a:xfrm>
              <a:off x="1219200" y="3289300"/>
              <a:ext cx="9867900" cy="571500"/>
            </a:xfrm>
            <a:prstGeom prst="rect">
              <a:avLst/>
            </a:prstGeom>
          </p:spPr>
        </p:pic>
      </p:grpSp>
      <p:sp>
        <p:nvSpPr>
          <p:cNvPr id="6" name="object 6"/>
          <p:cNvSpPr txBox="1">
            <a:spLocks noGrp="1"/>
          </p:cNvSpPr>
          <p:nvPr>
            <p:ph type="title"/>
          </p:nvPr>
        </p:nvSpPr>
        <p:spPr>
          <a:xfrm>
            <a:off x="1231101" y="3139870"/>
            <a:ext cx="9791065" cy="695960"/>
          </a:xfrm>
          <a:prstGeom prst="rect">
            <a:avLst/>
          </a:prstGeom>
        </p:spPr>
        <p:txBody>
          <a:bodyPr vert="horz" wrap="square" lIns="0" tIns="12700" rIns="0" bIns="0" rtlCol="0">
            <a:spAutoFit/>
          </a:bodyPr>
          <a:lstStyle/>
          <a:p>
            <a:pPr marL="12700">
              <a:lnSpc>
                <a:spcPct val="100000"/>
              </a:lnSpc>
              <a:spcBef>
                <a:spcPts val="100"/>
              </a:spcBef>
              <a:tabLst>
                <a:tab pos="1207135" algn="l"/>
              </a:tabLst>
            </a:pPr>
            <a:r>
              <a:rPr sz="4400" spc="-20" dirty="0">
                <a:solidFill>
                  <a:srgbClr val="FFFFFF"/>
                </a:solidFill>
              </a:rPr>
              <a:t>Part</a:t>
            </a:r>
            <a:r>
              <a:rPr sz="4400" dirty="0">
                <a:solidFill>
                  <a:srgbClr val="FFFFFF"/>
                </a:solidFill>
              </a:rPr>
              <a:t>	the</a:t>
            </a:r>
            <a:r>
              <a:rPr sz="4400" spc="-180" dirty="0">
                <a:solidFill>
                  <a:srgbClr val="FFFFFF"/>
                </a:solidFill>
              </a:rPr>
              <a:t> </a:t>
            </a:r>
            <a:r>
              <a:rPr sz="4400" spc="-85" dirty="0">
                <a:solidFill>
                  <a:srgbClr val="FFFFFF"/>
                </a:solidFill>
              </a:rPr>
              <a:t>Tenth:</a:t>
            </a:r>
            <a:r>
              <a:rPr sz="4400" spc="-245" dirty="0">
                <a:solidFill>
                  <a:srgbClr val="FFFFFF"/>
                </a:solidFill>
              </a:rPr>
              <a:t> </a:t>
            </a:r>
            <a:r>
              <a:rPr sz="4400" dirty="0">
                <a:solidFill>
                  <a:srgbClr val="FFFFFF"/>
                </a:solidFill>
              </a:rPr>
              <a:t>Applications</a:t>
            </a:r>
            <a:r>
              <a:rPr sz="4400" spc="-55" dirty="0">
                <a:solidFill>
                  <a:srgbClr val="FFFFFF"/>
                </a:solidFill>
              </a:rPr>
              <a:t> </a:t>
            </a:r>
            <a:r>
              <a:rPr sz="4400" dirty="0">
                <a:solidFill>
                  <a:srgbClr val="FFFFFF"/>
                </a:solidFill>
              </a:rPr>
              <a:t>in</a:t>
            </a:r>
            <a:r>
              <a:rPr sz="4400" spc="-55" dirty="0">
                <a:solidFill>
                  <a:srgbClr val="FFFFFF"/>
                </a:solidFill>
              </a:rPr>
              <a:t> </a:t>
            </a:r>
            <a:r>
              <a:rPr sz="4400" spc="-10" dirty="0">
                <a:solidFill>
                  <a:srgbClr val="FFFFFF"/>
                </a:solidFill>
              </a:rPr>
              <a:t>Oncology</a:t>
            </a:r>
            <a:endParaRPr sz="4400"/>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2579" y="853797"/>
            <a:ext cx="4324985" cy="1075690"/>
          </a:xfrm>
          <a:prstGeom prst="rect">
            <a:avLst/>
          </a:prstGeom>
        </p:spPr>
        <p:txBody>
          <a:bodyPr vert="horz" wrap="square" lIns="0" tIns="84455" rIns="0" bIns="0" rtlCol="0">
            <a:spAutoFit/>
          </a:bodyPr>
          <a:lstStyle/>
          <a:p>
            <a:pPr marL="12700" marR="5080">
              <a:lnSpc>
                <a:spcPts val="3870"/>
              </a:lnSpc>
              <a:spcBef>
                <a:spcPts val="665"/>
              </a:spcBef>
            </a:pPr>
            <a:r>
              <a:rPr sz="3650" dirty="0"/>
              <a:t>AI</a:t>
            </a:r>
            <a:r>
              <a:rPr sz="3650" spc="-114" dirty="0"/>
              <a:t> </a:t>
            </a:r>
            <a:r>
              <a:rPr sz="3650" dirty="0"/>
              <a:t>Will</a:t>
            </a:r>
            <a:r>
              <a:rPr sz="3650" spc="-35" dirty="0"/>
              <a:t> </a:t>
            </a:r>
            <a:r>
              <a:rPr sz="3650" spc="-10" dirty="0"/>
              <a:t>Revolutionize </a:t>
            </a:r>
            <a:r>
              <a:rPr sz="3650" dirty="0"/>
              <a:t>Cancer</a:t>
            </a:r>
            <a:r>
              <a:rPr sz="3650" spc="-80" dirty="0"/>
              <a:t> </a:t>
            </a:r>
            <a:r>
              <a:rPr sz="3650" spc="-20" dirty="0"/>
              <a:t>Care</a:t>
            </a:r>
            <a:endParaRPr sz="3650"/>
          </a:p>
        </p:txBody>
      </p:sp>
      <p:sp>
        <p:nvSpPr>
          <p:cNvPr id="3" name="object 3"/>
          <p:cNvSpPr/>
          <p:nvPr/>
        </p:nvSpPr>
        <p:spPr>
          <a:xfrm>
            <a:off x="0" y="1083483"/>
            <a:ext cx="87630" cy="673735"/>
          </a:xfrm>
          <a:custGeom>
            <a:avLst/>
            <a:gdLst/>
            <a:ahLst/>
            <a:cxnLst/>
            <a:rect l="l" t="t" r="r" b="b"/>
            <a:pathLst>
              <a:path w="87630" h="673735">
                <a:moveTo>
                  <a:pt x="87362" y="0"/>
                </a:moveTo>
                <a:lnTo>
                  <a:pt x="0" y="0"/>
                </a:lnTo>
                <a:lnTo>
                  <a:pt x="0" y="673460"/>
                </a:lnTo>
                <a:lnTo>
                  <a:pt x="87362" y="673460"/>
                </a:lnTo>
                <a:lnTo>
                  <a:pt x="87362" y="0"/>
                </a:lnTo>
                <a:close/>
              </a:path>
            </a:pathLst>
          </a:custGeom>
          <a:solidFill>
            <a:srgbClr val="0F9E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159341" y="1083483"/>
            <a:ext cx="196215" cy="673735"/>
          </a:xfrm>
          <a:custGeom>
            <a:avLst/>
            <a:gdLst/>
            <a:ahLst/>
            <a:cxnLst/>
            <a:rect l="l" t="t" r="r" b="b"/>
            <a:pathLst>
              <a:path w="196215" h="673735">
                <a:moveTo>
                  <a:pt x="195854" y="0"/>
                </a:moveTo>
                <a:lnTo>
                  <a:pt x="0" y="0"/>
                </a:lnTo>
                <a:lnTo>
                  <a:pt x="0" y="673460"/>
                </a:lnTo>
                <a:lnTo>
                  <a:pt x="195854" y="673460"/>
                </a:lnTo>
                <a:lnTo>
                  <a:pt x="195854" y="0"/>
                </a:lnTo>
                <a:close/>
              </a:path>
            </a:pathLst>
          </a:custGeom>
          <a:solidFill>
            <a:srgbClr val="0F9E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665084" y="2090568"/>
            <a:ext cx="4297680" cy="27940"/>
          </a:xfrm>
          <a:custGeom>
            <a:avLst/>
            <a:gdLst/>
            <a:ahLst/>
            <a:cxnLst/>
            <a:rect l="l" t="t" r="r" b="b"/>
            <a:pathLst>
              <a:path w="4297680" h="27939">
                <a:moveTo>
                  <a:pt x="4297680" y="0"/>
                </a:moveTo>
                <a:lnTo>
                  <a:pt x="0" y="0"/>
                </a:lnTo>
                <a:lnTo>
                  <a:pt x="0" y="27432"/>
                </a:lnTo>
                <a:lnTo>
                  <a:pt x="4297680" y="27432"/>
                </a:lnTo>
                <a:lnTo>
                  <a:pt x="4297680" y="0"/>
                </a:lnTo>
                <a:close/>
              </a:path>
            </a:pathLst>
          </a:custGeom>
          <a:solidFill>
            <a:srgbClr val="0F9E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txBox="1"/>
          <p:nvPr/>
        </p:nvSpPr>
        <p:spPr>
          <a:xfrm>
            <a:off x="623738" y="2503224"/>
            <a:ext cx="4011295" cy="3507740"/>
          </a:xfrm>
          <a:prstGeom prst="rect">
            <a:avLst/>
          </a:prstGeom>
        </p:spPr>
        <p:txBody>
          <a:bodyPr vert="horz" wrap="square" lIns="0" tIns="101600" rIns="0" bIns="0" rtlCol="0">
            <a:spAutoFit/>
          </a:bodyPr>
          <a:lstStyle/>
          <a:p>
            <a:pPr marL="240665" marR="0" lvl="0" indent="-227965" defTabSz="914400" eaLnBrk="1" fontAlgn="auto" latinLnBrk="0" hangingPunct="1">
              <a:lnSpc>
                <a:spcPct val="100000"/>
              </a:lnSpc>
              <a:spcBef>
                <a:spcPts val="800"/>
              </a:spcBef>
              <a:spcAft>
                <a:spcPts val="0"/>
              </a:spcAft>
              <a:buClrTx/>
              <a:buSzTx/>
              <a:buFont typeface="Arial"/>
              <a:buChar char="•"/>
              <a:tabLst>
                <a:tab pos="240665" algn="l"/>
              </a:tabLst>
              <a:defRPr/>
            </a:pPr>
            <a:r>
              <a:rPr kumimoji="0" sz="2800" b="1" i="0" u="none" strike="noStrike" kern="0" cap="none" spc="0" normalizeH="0" baseline="0" noProof="0" dirty="0">
                <a:ln>
                  <a:noFill/>
                </a:ln>
                <a:solidFill>
                  <a:sysClr val="windowText" lastClr="000000"/>
                </a:solidFill>
                <a:effectLst/>
                <a:uLnTx/>
                <a:uFillTx/>
                <a:latin typeface="Times New Roman"/>
                <a:cs typeface="Times New Roman"/>
              </a:rPr>
              <a:t>Risk</a:t>
            </a:r>
            <a:r>
              <a:rPr kumimoji="0" sz="2800" b="1" i="0" u="none" strike="noStrike" kern="0" cap="none" spc="-45"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10" normalizeH="0" baseline="0" noProof="0" dirty="0">
                <a:ln>
                  <a:noFill/>
                </a:ln>
                <a:solidFill>
                  <a:sysClr val="windowText" lastClr="000000"/>
                </a:solidFill>
                <a:effectLst/>
                <a:uLnTx/>
                <a:uFillTx/>
                <a:latin typeface="Times New Roman"/>
                <a:cs typeface="Times New Roman"/>
              </a:rPr>
              <a:t>assessment</a:t>
            </a:r>
            <a:endParaRPr kumimoji="0" sz="2800" b="0" i="0" u="none" strike="noStrike" kern="0" cap="none" spc="0" normalizeH="0" baseline="0" noProof="0">
              <a:ln>
                <a:noFill/>
              </a:ln>
              <a:solidFill>
                <a:sysClr val="windowText" lastClr="000000"/>
              </a:solidFill>
              <a:effectLst/>
              <a:uLnTx/>
              <a:uFillTx/>
              <a:latin typeface="Times New Roman"/>
              <a:cs typeface="Times New Roman"/>
            </a:endParaRPr>
          </a:p>
          <a:p>
            <a:pPr marL="240665" marR="0" lvl="0" indent="-227965" defTabSz="914400" eaLnBrk="1" fontAlgn="auto" latinLnBrk="0" hangingPunct="1">
              <a:lnSpc>
                <a:spcPct val="100000"/>
              </a:lnSpc>
              <a:spcBef>
                <a:spcPts val="700"/>
              </a:spcBef>
              <a:spcAft>
                <a:spcPts val="0"/>
              </a:spcAft>
              <a:buClrTx/>
              <a:buSzTx/>
              <a:buFont typeface="Arial"/>
              <a:buChar char="•"/>
              <a:tabLst>
                <a:tab pos="240665" algn="l"/>
              </a:tabLst>
              <a:defRPr/>
            </a:pPr>
            <a:r>
              <a:rPr kumimoji="0" sz="2800" b="1" i="0" u="none" strike="noStrike" kern="0" cap="none" spc="0" normalizeH="0" baseline="0" noProof="0" dirty="0">
                <a:ln>
                  <a:noFill/>
                </a:ln>
                <a:solidFill>
                  <a:sysClr val="windowText" lastClr="000000"/>
                </a:solidFill>
                <a:effectLst/>
                <a:uLnTx/>
                <a:uFillTx/>
                <a:latin typeface="Times New Roman"/>
                <a:cs typeface="Times New Roman"/>
              </a:rPr>
              <a:t>Biomarker</a:t>
            </a:r>
            <a:r>
              <a:rPr kumimoji="0" sz="2800" b="1" i="0" u="none" strike="noStrike" kern="0" cap="none" spc="-85"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10" normalizeH="0" baseline="0" noProof="0" dirty="0">
                <a:ln>
                  <a:noFill/>
                </a:ln>
                <a:solidFill>
                  <a:sysClr val="windowText" lastClr="000000"/>
                </a:solidFill>
                <a:effectLst/>
                <a:uLnTx/>
                <a:uFillTx/>
                <a:latin typeface="Times New Roman"/>
                <a:cs typeface="Times New Roman"/>
              </a:rPr>
              <a:t>identification</a:t>
            </a:r>
            <a:endParaRPr kumimoji="0" sz="2800" b="0" i="0" u="none" strike="noStrike" kern="0" cap="none" spc="0" normalizeH="0" baseline="0" noProof="0">
              <a:ln>
                <a:noFill/>
              </a:ln>
              <a:solidFill>
                <a:sysClr val="windowText" lastClr="000000"/>
              </a:solidFill>
              <a:effectLst/>
              <a:uLnTx/>
              <a:uFillTx/>
              <a:latin typeface="Times New Roman"/>
              <a:cs typeface="Times New Roman"/>
            </a:endParaRPr>
          </a:p>
          <a:p>
            <a:pPr marL="240665" marR="0" lvl="0" indent="-227965" defTabSz="914400" eaLnBrk="1" fontAlgn="auto" latinLnBrk="0" hangingPunct="1">
              <a:lnSpc>
                <a:spcPct val="100000"/>
              </a:lnSpc>
              <a:spcBef>
                <a:spcPts val="700"/>
              </a:spcBef>
              <a:spcAft>
                <a:spcPts val="0"/>
              </a:spcAft>
              <a:buClrTx/>
              <a:buSzTx/>
              <a:buFont typeface="Arial"/>
              <a:buChar char="•"/>
              <a:tabLst>
                <a:tab pos="240665" algn="l"/>
              </a:tabLst>
              <a:defRPr/>
            </a:pPr>
            <a:r>
              <a:rPr kumimoji="0" sz="2800" b="1" i="0" u="none" strike="noStrike" kern="0" cap="none" spc="0" normalizeH="0" baseline="0" noProof="0" dirty="0">
                <a:ln>
                  <a:noFill/>
                </a:ln>
                <a:solidFill>
                  <a:sysClr val="windowText" lastClr="000000"/>
                </a:solidFill>
                <a:effectLst/>
                <a:uLnTx/>
                <a:uFillTx/>
                <a:latin typeface="Times New Roman"/>
                <a:cs typeface="Times New Roman"/>
              </a:rPr>
              <a:t>Pathologic</a:t>
            </a:r>
            <a:r>
              <a:rPr kumimoji="0" sz="2800" b="1" i="0" u="none" strike="noStrike" kern="0" cap="none" spc="-90"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10" normalizeH="0" baseline="0" noProof="0" dirty="0">
                <a:ln>
                  <a:noFill/>
                </a:ln>
                <a:solidFill>
                  <a:sysClr val="windowText" lastClr="000000"/>
                </a:solidFill>
                <a:effectLst/>
                <a:uLnTx/>
                <a:uFillTx/>
                <a:latin typeface="Times New Roman"/>
                <a:cs typeface="Times New Roman"/>
              </a:rPr>
              <a:t>diagnosis</a:t>
            </a:r>
            <a:endParaRPr kumimoji="0" sz="2800" b="0" i="0" u="none" strike="noStrike" kern="0" cap="none" spc="0" normalizeH="0" baseline="0" noProof="0">
              <a:ln>
                <a:noFill/>
              </a:ln>
              <a:solidFill>
                <a:sysClr val="windowText" lastClr="000000"/>
              </a:solidFill>
              <a:effectLst/>
              <a:uLnTx/>
              <a:uFillTx/>
              <a:latin typeface="Times New Roman"/>
              <a:cs typeface="Times New Roman"/>
            </a:endParaRPr>
          </a:p>
          <a:p>
            <a:pPr marL="240665" marR="0" lvl="0" indent="-227965" defTabSz="914400" eaLnBrk="1" fontAlgn="auto" latinLnBrk="0" hangingPunct="1">
              <a:lnSpc>
                <a:spcPct val="100000"/>
              </a:lnSpc>
              <a:spcBef>
                <a:spcPts val="700"/>
              </a:spcBef>
              <a:spcAft>
                <a:spcPts val="0"/>
              </a:spcAft>
              <a:buClrTx/>
              <a:buSzTx/>
              <a:buFont typeface="Arial"/>
              <a:buChar char="•"/>
              <a:tabLst>
                <a:tab pos="240665" algn="l"/>
              </a:tabLst>
              <a:defRPr/>
            </a:pPr>
            <a:r>
              <a:rPr kumimoji="0" sz="2800" b="1" i="0" u="none" strike="noStrike" kern="0" cap="none" spc="0" normalizeH="0" baseline="0" noProof="0" dirty="0">
                <a:ln>
                  <a:noFill/>
                </a:ln>
                <a:solidFill>
                  <a:sysClr val="windowText" lastClr="000000"/>
                </a:solidFill>
                <a:effectLst/>
                <a:uLnTx/>
                <a:uFillTx/>
                <a:latin typeface="Times New Roman"/>
                <a:cs typeface="Times New Roman"/>
              </a:rPr>
              <a:t>Drug</a:t>
            </a:r>
            <a:r>
              <a:rPr kumimoji="0" sz="2800" b="1" i="0" u="none" strike="noStrike" kern="0" cap="none" spc="-45"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10" normalizeH="0" baseline="0" noProof="0" dirty="0">
                <a:ln>
                  <a:noFill/>
                </a:ln>
                <a:solidFill>
                  <a:sysClr val="windowText" lastClr="000000"/>
                </a:solidFill>
                <a:effectLst/>
                <a:uLnTx/>
                <a:uFillTx/>
                <a:latin typeface="Times New Roman"/>
                <a:cs typeface="Times New Roman"/>
              </a:rPr>
              <a:t>development</a:t>
            </a:r>
            <a:endParaRPr kumimoji="0" sz="2800" b="0" i="0" u="none" strike="noStrike" kern="0" cap="none" spc="0" normalizeH="0" baseline="0" noProof="0">
              <a:ln>
                <a:noFill/>
              </a:ln>
              <a:solidFill>
                <a:sysClr val="windowText" lastClr="000000"/>
              </a:solidFill>
              <a:effectLst/>
              <a:uLnTx/>
              <a:uFillTx/>
              <a:latin typeface="Times New Roman"/>
              <a:cs typeface="Times New Roman"/>
            </a:endParaRPr>
          </a:p>
          <a:p>
            <a:pPr marL="240665" marR="186055" lvl="0" indent="-228600" defTabSz="914400" eaLnBrk="1" fontAlgn="auto" latinLnBrk="0" hangingPunct="1">
              <a:lnSpc>
                <a:spcPts val="3060"/>
              </a:lnSpc>
              <a:spcBef>
                <a:spcPts val="1050"/>
              </a:spcBef>
              <a:spcAft>
                <a:spcPts val="0"/>
              </a:spcAft>
              <a:buClrTx/>
              <a:buSzTx/>
              <a:buFont typeface="Arial"/>
              <a:buChar char="•"/>
              <a:tabLst>
                <a:tab pos="240665" algn="l"/>
              </a:tabLst>
              <a:defRPr/>
            </a:pPr>
            <a:r>
              <a:rPr kumimoji="0" sz="2800" b="1" i="0" u="none" strike="noStrike" kern="0" cap="none" spc="0" normalizeH="0" baseline="0" noProof="0" dirty="0">
                <a:ln>
                  <a:noFill/>
                </a:ln>
                <a:solidFill>
                  <a:sysClr val="windowText" lastClr="000000"/>
                </a:solidFill>
                <a:effectLst/>
                <a:uLnTx/>
                <a:uFillTx/>
                <a:latin typeface="Times New Roman"/>
                <a:cs typeface="Times New Roman"/>
              </a:rPr>
              <a:t>Dynamic</a:t>
            </a:r>
            <a:r>
              <a:rPr kumimoji="0" sz="2800" b="1" i="0" u="none" strike="noStrike" kern="0" cap="none" spc="-135"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0" normalizeH="0" baseline="0" noProof="0" dirty="0">
                <a:ln>
                  <a:noFill/>
                </a:ln>
                <a:solidFill>
                  <a:sysClr val="windowText" lastClr="000000"/>
                </a:solidFill>
                <a:effectLst/>
                <a:uLnTx/>
                <a:uFillTx/>
                <a:latin typeface="Times New Roman"/>
                <a:cs typeface="Times New Roman"/>
              </a:rPr>
              <a:t>modulation</a:t>
            </a:r>
            <a:r>
              <a:rPr kumimoji="0" sz="2800" b="1" i="0" u="none" strike="noStrike" kern="0" cap="none" spc="-130"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25" normalizeH="0" baseline="0" noProof="0" dirty="0">
                <a:ln>
                  <a:noFill/>
                </a:ln>
                <a:solidFill>
                  <a:sysClr val="windowText" lastClr="000000"/>
                </a:solidFill>
                <a:effectLst/>
                <a:uLnTx/>
                <a:uFillTx/>
                <a:latin typeface="Times New Roman"/>
                <a:cs typeface="Times New Roman"/>
              </a:rPr>
              <a:t>of </a:t>
            </a:r>
            <a:r>
              <a:rPr kumimoji="0" sz="2800" b="1" i="0" u="none" strike="noStrike" kern="0" cap="none" spc="0" normalizeH="0" baseline="0" noProof="0" dirty="0">
                <a:ln>
                  <a:noFill/>
                </a:ln>
                <a:solidFill>
                  <a:sysClr val="windowText" lastClr="000000"/>
                </a:solidFill>
                <a:effectLst/>
                <a:uLnTx/>
                <a:uFillTx/>
                <a:latin typeface="Times New Roman"/>
                <a:cs typeface="Times New Roman"/>
              </a:rPr>
              <a:t>drug</a:t>
            </a:r>
            <a:r>
              <a:rPr kumimoji="0" sz="2800" b="1" i="0" u="none" strike="noStrike" kern="0" cap="none" spc="-40"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10" normalizeH="0" baseline="0" noProof="0" dirty="0">
                <a:ln>
                  <a:noFill/>
                </a:ln>
                <a:solidFill>
                  <a:sysClr val="windowText" lastClr="000000"/>
                </a:solidFill>
                <a:effectLst/>
                <a:uLnTx/>
                <a:uFillTx/>
                <a:latin typeface="Times New Roman"/>
                <a:cs typeface="Times New Roman"/>
              </a:rPr>
              <a:t>dosing</a:t>
            </a:r>
            <a:endParaRPr kumimoji="0" sz="2800" b="0" i="0" u="none" strike="noStrike" kern="0" cap="none" spc="0" normalizeH="0" baseline="0" noProof="0">
              <a:ln>
                <a:noFill/>
              </a:ln>
              <a:solidFill>
                <a:sysClr val="windowText" lastClr="000000"/>
              </a:solidFill>
              <a:effectLst/>
              <a:uLnTx/>
              <a:uFillTx/>
              <a:latin typeface="Times New Roman"/>
              <a:cs typeface="Times New Roman"/>
            </a:endParaRPr>
          </a:p>
          <a:p>
            <a:pPr marL="240665" marR="0" lvl="0" indent="-227965" defTabSz="914400" eaLnBrk="1" fontAlgn="auto" latinLnBrk="0" hangingPunct="1">
              <a:lnSpc>
                <a:spcPct val="100000"/>
              </a:lnSpc>
              <a:spcBef>
                <a:spcPts val="650"/>
              </a:spcBef>
              <a:spcAft>
                <a:spcPts val="0"/>
              </a:spcAft>
              <a:buClrTx/>
              <a:buSzTx/>
              <a:buFont typeface="Arial"/>
              <a:buChar char="•"/>
              <a:tabLst>
                <a:tab pos="240665" algn="l"/>
              </a:tabLst>
              <a:defRPr/>
            </a:pPr>
            <a:r>
              <a:rPr kumimoji="0" sz="2800" b="1" i="0" u="none" strike="noStrike" kern="0" cap="none" spc="-25" normalizeH="0" baseline="0" noProof="0" dirty="0">
                <a:ln>
                  <a:noFill/>
                </a:ln>
                <a:solidFill>
                  <a:sysClr val="windowText" lastClr="000000"/>
                </a:solidFill>
                <a:effectLst/>
                <a:uLnTx/>
                <a:uFillTx/>
                <a:latin typeface="Times New Roman"/>
                <a:cs typeface="Times New Roman"/>
              </a:rPr>
              <a:t>Treatment</a:t>
            </a:r>
            <a:r>
              <a:rPr kumimoji="0" sz="2800" b="1" i="0" u="none" strike="noStrike" kern="0" cap="none" spc="-130" normalizeH="0" baseline="0" noProof="0" dirty="0">
                <a:ln>
                  <a:noFill/>
                </a:ln>
                <a:solidFill>
                  <a:sysClr val="windowText" lastClr="000000"/>
                </a:solidFill>
                <a:effectLst/>
                <a:uLnTx/>
                <a:uFillTx/>
                <a:latin typeface="Times New Roman"/>
                <a:cs typeface="Times New Roman"/>
              </a:rPr>
              <a:t> </a:t>
            </a:r>
            <a:r>
              <a:rPr kumimoji="0" sz="2800" b="1" i="0" u="none" strike="noStrike" kern="0" cap="none" spc="-10" normalizeH="0" baseline="0" noProof="0" dirty="0">
                <a:ln>
                  <a:noFill/>
                </a:ln>
                <a:solidFill>
                  <a:sysClr val="windowText" lastClr="000000"/>
                </a:solidFill>
                <a:effectLst/>
                <a:uLnTx/>
                <a:uFillTx/>
                <a:latin typeface="Times New Roman"/>
                <a:cs typeface="Times New Roman"/>
              </a:rPr>
              <a:t>response</a:t>
            </a:r>
            <a:endParaRPr kumimoji="0" sz="2800" b="0" i="0" u="none" strike="noStrike" kern="0" cap="none" spc="0" normalizeH="0" baseline="0" noProof="0">
              <a:ln>
                <a:noFill/>
              </a:ln>
              <a:solidFill>
                <a:sysClr val="windowText" lastClr="000000"/>
              </a:solidFill>
              <a:effectLst/>
              <a:uLnTx/>
              <a:uFillTx/>
              <a:latin typeface="Times New Roman"/>
              <a:cs typeface="Times New Roman"/>
            </a:endParaRPr>
          </a:p>
        </p:txBody>
      </p:sp>
      <p:grpSp>
        <p:nvGrpSpPr>
          <p:cNvPr id="7" name="object 7"/>
          <p:cNvGrpSpPr/>
          <p:nvPr/>
        </p:nvGrpSpPr>
        <p:grpSpPr>
          <a:xfrm>
            <a:off x="5546110" y="0"/>
            <a:ext cx="6645909" cy="6858000"/>
            <a:chOff x="5546110" y="0"/>
            <a:chExt cx="6645909" cy="6858000"/>
          </a:xfrm>
        </p:grpSpPr>
        <p:sp>
          <p:nvSpPr>
            <p:cNvPr id="8" name="object 8"/>
            <p:cNvSpPr/>
            <p:nvPr/>
          </p:nvSpPr>
          <p:spPr>
            <a:xfrm>
              <a:off x="10697669" y="0"/>
              <a:ext cx="1494790" cy="6858000"/>
            </a:xfrm>
            <a:custGeom>
              <a:avLst/>
              <a:gdLst/>
              <a:ahLst/>
              <a:cxnLst/>
              <a:rect l="l" t="t" r="r" b="b"/>
              <a:pathLst>
                <a:path w="1494790" h="6858000">
                  <a:moveTo>
                    <a:pt x="1494330" y="0"/>
                  </a:moveTo>
                  <a:lnTo>
                    <a:pt x="0" y="0"/>
                  </a:lnTo>
                  <a:lnTo>
                    <a:pt x="0" y="6858000"/>
                  </a:lnTo>
                  <a:lnTo>
                    <a:pt x="1494330" y="6858000"/>
                  </a:lnTo>
                  <a:lnTo>
                    <a:pt x="1494330" y="0"/>
                  </a:lnTo>
                  <a:close/>
                </a:path>
              </a:pathLst>
            </a:custGeom>
            <a:solidFill>
              <a:srgbClr val="0F9E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9" name="object 9"/>
            <p:cNvPicPr/>
            <p:nvPr/>
          </p:nvPicPr>
          <p:blipFill>
            <a:blip r:embed="rId2" cstate="print"/>
            <a:stretch>
              <a:fillRect/>
            </a:stretch>
          </p:blipFill>
          <p:spPr>
            <a:xfrm>
              <a:off x="5546110" y="501152"/>
              <a:ext cx="6288765" cy="6113976"/>
            </a:xfrm>
            <a:prstGeom prst="rect">
              <a:avLst/>
            </a:prstGeom>
          </p:spPr>
        </p:pic>
        <p:sp>
          <p:nvSpPr>
            <p:cNvPr id="10" name="object 10"/>
            <p:cNvSpPr/>
            <p:nvPr/>
          </p:nvSpPr>
          <p:spPr>
            <a:xfrm>
              <a:off x="5685810" y="513852"/>
              <a:ext cx="6009640" cy="5835015"/>
            </a:xfrm>
            <a:custGeom>
              <a:avLst/>
              <a:gdLst/>
              <a:ahLst/>
              <a:cxnLst/>
              <a:rect l="l" t="t" r="r" b="b"/>
              <a:pathLst>
                <a:path w="6009640" h="5835015">
                  <a:moveTo>
                    <a:pt x="6009365" y="0"/>
                  </a:moveTo>
                  <a:lnTo>
                    <a:pt x="0" y="0"/>
                  </a:lnTo>
                  <a:lnTo>
                    <a:pt x="0" y="5834576"/>
                  </a:lnTo>
                  <a:lnTo>
                    <a:pt x="6009365" y="5834576"/>
                  </a:lnTo>
                  <a:lnTo>
                    <a:pt x="6009365"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1" name="object 11"/>
            <p:cNvPicPr/>
            <p:nvPr/>
          </p:nvPicPr>
          <p:blipFill>
            <a:blip r:embed="rId3" cstate="print"/>
            <a:stretch>
              <a:fillRect/>
            </a:stretch>
          </p:blipFill>
          <p:spPr>
            <a:xfrm>
              <a:off x="5977787" y="799352"/>
              <a:ext cx="5425409" cy="5259295"/>
            </a:xfrm>
            <a:prstGeom prst="rect">
              <a:avLst/>
            </a:prstGeom>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FCD0E8A-FCF5-ECA1-D1A4-88A66F858773}"/>
              </a:ext>
            </a:extLst>
          </p:cNvPr>
          <p:cNvPicPr>
            <a:picLocks noGrp="1" noChangeAspect="1"/>
          </p:cNvPicPr>
          <p:nvPr>
            <p:ph sz="half" idx="1"/>
          </p:nvPr>
        </p:nvPicPr>
        <p:blipFill>
          <a:blip r:embed="rId3"/>
          <a:stretch>
            <a:fillRect/>
          </a:stretch>
        </p:blipFill>
        <p:spPr>
          <a:xfrm>
            <a:off x="1982147" y="1295411"/>
            <a:ext cx="8227707" cy="4298054"/>
          </a:xfrm>
        </p:spPr>
      </p:pic>
      <p:sp>
        <p:nvSpPr>
          <p:cNvPr id="4" name="Title 3">
            <a:extLst>
              <a:ext uri="{FF2B5EF4-FFF2-40B4-BE49-F238E27FC236}">
                <a16:creationId xmlns:a16="http://schemas.microsoft.com/office/drawing/2014/main" id="{8026C180-1BC4-7982-D791-927DCBCF986A}"/>
              </a:ext>
            </a:extLst>
          </p:cNvPr>
          <p:cNvSpPr>
            <a:spLocks noGrp="1"/>
          </p:cNvSpPr>
          <p:nvPr>
            <p:ph type="title"/>
          </p:nvPr>
        </p:nvSpPr>
        <p:spPr/>
        <p:txBody>
          <a:bodyPr/>
          <a:lstStyle/>
          <a:p>
            <a:r>
              <a:rPr lang="en-US" dirty="0"/>
              <a:t>Update RUBY : Overall Survival</a:t>
            </a:r>
          </a:p>
        </p:txBody>
      </p:sp>
      <p:sp>
        <p:nvSpPr>
          <p:cNvPr id="8" name="TextBox 7">
            <a:extLst>
              <a:ext uri="{FF2B5EF4-FFF2-40B4-BE49-F238E27FC236}">
                <a16:creationId xmlns:a16="http://schemas.microsoft.com/office/drawing/2014/main" id="{A4BE1CD4-ABAE-F3A4-8A3D-85DB31DACC94}"/>
              </a:ext>
            </a:extLst>
          </p:cNvPr>
          <p:cNvSpPr txBox="1"/>
          <p:nvPr/>
        </p:nvSpPr>
        <p:spPr>
          <a:xfrm>
            <a:off x="9455010" y="5792608"/>
            <a:ext cx="3009355" cy="420371"/>
          </a:xfrm>
          <a:prstGeom prst="rect">
            <a:avLst/>
          </a:prstGeom>
          <a:noFill/>
        </p:spPr>
        <p:txBody>
          <a:bodyPr wrap="square">
            <a:spAutoFit/>
          </a:bodyPr>
          <a:lstStyle/>
          <a:p>
            <a:pPr defTabSz="1218072" fontAlgn="base">
              <a:spcBef>
                <a:spcPct val="0"/>
              </a:spcBef>
              <a:spcAft>
                <a:spcPct val="0"/>
              </a:spcAft>
            </a:pPr>
            <a:r>
              <a:rPr lang="en-US" sz="1066" dirty="0">
                <a:solidFill>
                  <a:srgbClr val="000000"/>
                </a:solidFill>
                <a:latin typeface="Arial" charset="0"/>
                <a:ea typeface="ＭＳ Ｐゴシック" charset="0"/>
              </a:rPr>
              <a:t>Powell M et al. SGO 2024</a:t>
            </a:r>
          </a:p>
          <a:p>
            <a:pPr defTabSz="1218072" fontAlgn="base">
              <a:spcBef>
                <a:spcPct val="0"/>
              </a:spcBef>
              <a:spcAft>
                <a:spcPct val="0"/>
              </a:spcAft>
            </a:pPr>
            <a:r>
              <a:rPr lang="en-US" sz="1066" dirty="0">
                <a:solidFill>
                  <a:srgbClr val="000000"/>
                </a:solidFill>
                <a:latin typeface="Arial" charset="0"/>
                <a:ea typeface="ＭＳ Ｐゴシック" charset="0"/>
              </a:rPr>
              <a:t>Powell M. et al. Annals of Oncol, 2024</a:t>
            </a:r>
          </a:p>
        </p:txBody>
      </p:sp>
    </p:spTree>
    <p:extLst>
      <p:ext uri="{BB962C8B-B14F-4D97-AF65-F5344CB8AC3E}">
        <p14:creationId xmlns:p14="http://schemas.microsoft.com/office/powerpoint/2010/main" val="312413391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51752"/>
            <a:ext cx="12192000" cy="736600"/>
          </a:xfrm>
          <a:custGeom>
            <a:avLst/>
            <a:gdLst/>
            <a:ahLst/>
            <a:cxnLst/>
            <a:rect l="l" t="t" r="r" b="b"/>
            <a:pathLst>
              <a:path w="12192000" h="736600">
                <a:moveTo>
                  <a:pt x="12192000" y="0"/>
                </a:moveTo>
                <a:lnTo>
                  <a:pt x="0" y="0"/>
                </a:lnTo>
                <a:lnTo>
                  <a:pt x="0" y="736550"/>
                </a:lnTo>
                <a:lnTo>
                  <a:pt x="12192000" y="736550"/>
                </a:lnTo>
                <a:lnTo>
                  <a:pt x="12192000"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p:cNvSpPr txBox="1">
            <a:spLocks noGrp="1"/>
          </p:cNvSpPr>
          <p:nvPr>
            <p:ph type="title"/>
          </p:nvPr>
        </p:nvSpPr>
        <p:spPr>
          <a:prstGeom prst="rect">
            <a:avLst/>
          </a:prstGeom>
        </p:spPr>
        <p:txBody>
          <a:bodyPr vert="horz" wrap="square" lIns="0" tIns="353806" rIns="0" bIns="0" rtlCol="0">
            <a:spAutoFit/>
          </a:bodyPr>
          <a:lstStyle/>
          <a:p>
            <a:pPr marL="1386840">
              <a:lnSpc>
                <a:spcPct val="100000"/>
              </a:lnSpc>
              <a:spcBef>
                <a:spcPts val="100"/>
              </a:spcBef>
            </a:pPr>
            <a:r>
              <a:rPr sz="3200" dirty="0">
                <a:solidFill>
                  <a:srgbClr val="FFFFFF"/>
                </a:solidFill>
              </a:rPr>
              <a:t>High</a:t>
            </a:r>
            <a:r>
              <a:rPr sz="3200" spc="-95" dirty="0">
                <a:solidFill>
                  <a:srgbClr val="FFFFFF"/>
                </a:solidFill>
              </a:rPr>
              <a:t> </a:t>
            </a:r>
            <a:r>
              <a:rPr sz="3200" spc="-20" dirty="0">
                <a:solidFill>
                  <a:srgbClr val="FFFFFF"/>
                </a:solidFill>
              </a:rPr>
              <a:t>Through-</a:t>
            </a:r>
            <a:r>
              <a:rPr sz="3200" dirty="0">
                <a:solidFill>
                  <a:srgbClr val="FFFFFF"/>
                </a:solidFill>
              </a:rPr>
              <a:t>Put</a:t>
            </a:r>
            <a:r>
              <a:rPr sz="3200" spc="-35" dirty="0">
                <a:solidFill>
                  <a:srgbClr val="FFFFFF"/>
                </a:solidFill>
              </a:rPr>
              <a:t> </a:t>
            </a:r>
            <a:r>
              <a:rPr sz="3200" dirty="0">
                <a:solidFill>
                  <a:srgbClr val="FFFFFF"/>
                </a:solidFill>
              </a:rPr>
              <a:t>Diagnosis</a:t>
            </a:r>
            <a:r>
              <a:rPr sz="3200" spc="-35" dirty="0">
                <a:solidFill>
                  <a:srgbClr val="FFFFFF"/>
                </a:solidFill>
              </a:rPr>
              <a:t> </a:t>
            </a:r>
            <a:r>
              <a:rPr sz="3200" dirty="0">
                <a:solidFill>
                  <a:srgbClr val="FFFFFF"/>
                </a:solidFill>
              </a:rPr>
              <a:t>&amp;</a:t>
            </a:r>
            <a:r>
              <a:rPr sz="3200" spc="-95" dirty="0">
                <a:solidFill>
                  <a:srgbClr val="FFFFFF"/>
                </a:solidFill>
              </a:rPr>
              <a:t> </a:t>
            </a:r>
            <a:r>
              <a:rPr sz="3200" spc="-25" dirty="0">
                <a:solidFill>
                  <a:srgbClr val="FFFFFF"/>
                </a:solidFill>
              </a:rPr>
              <a:t>Treatment</a:t>
            </a:r>
            <a:r>
              <a:rPr sz="3200" spc="-35" dirty="0">
                <a:solidFill>
                  <a:srgbClr val="FFFFFF"/>
                </a:solidFill>
              </a:rPr>
              <a:t> </a:t>
            </a:r>
            <a:r>
              <a:rPr sz="3200" spc="-10" dirty="0">
                <a:solidFill>
                  <a:srgbClr val="FFFFFF"/>
                </a:solidFill>
              </a:rPr>
              <a:t>Efficacy</a:t>
            </a:r>
            <a:endParaRPr sz="3200"/>
          </a:p>
        </p:txBody>
      </p:sp>
      <p:pic>
        <p:nvPicPr>
          <p:cNvPr id="4" name="object 4"/>
          <p:cNvPicPr/>
          <p:nvPr/>
        </p:nvPicPr>
        <p:blipFill>
          <a:blip r:embed="rId2" cstate="print"/>
          <a:stretch>
            <a:fillRect/>
          </a:stretch>
        </p:blipFill>
        <p:spPr>
          <a:xfrm>
            <a:off x="656001" y="1963940"/>
            <a:ext cx="10873729" cy="3785539"/>
          </a:xfrm>
          <a:prstGeom prst="rect">
            <a:avLst/>
          </a:prstGeom>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57220" y="1844675"/>
            <a:ext cx="6830830" cy="4449762"/>
          </a:xfrm>
          <a:prstGeom prst="rect">
            <a:avLst/>
          </a:prstGeom>
        </p:spPr>
      </p:pic>
      <p:pic>
        <p:nvPicPr>
          <p:cNvPr id="3" name="object 3"/>
          <p:cNvPicPr/>
          <p:nvPr/>
        </p:nvPicPr>
        <p:blipFill>
          <a:blip r:embed="rId3" cstate="print"/>
          <a:stretch>
            <a:fillRect/>
          </a:stretch>
        </p:blipFill>
        <p:spPr>
          <a:xfrm>
            <a:off x="8232775" y="1844675"/>
            <a:ext cx="2895600" cy="4449762"/>
          </a:xfrm>
          <a:prstGeom prst="rect">
            <a:avLst/>
          </a:prstGeom>
        </p:spPr>
      </p:pic>
      <p:sp>
        <p:nvSpPr>
          <p:cNvPr id="4" name="object 4"/>
          <p:cNvSpPr txBox="1">
            <a:spLocks noGrp="1"/>
          </p:cNvSpPr>
          <p:nvPr>
            <p:ph type="title"/>
          </p:nvPr>
        </p:nvSpPr>
        <p:spPr>
          <a:prstGeom prst="rect">
            <a:avLst/>
          </a:prstGeom>
        </p:spPr>
        <p:txBody>
          <a:bodyPr vert="horz" wrap="square" lIns="0" tIns="111045" rIns="0" bIns="0" rtlCol="0">
            <a:spAutoFit/>
          </a:bodyPr>
          <a:lstStyle/>
          <a:p>
            <a:pPr marL="544195">
              <a:lnSpc>
                <a:spcPct val="100000"/>
              </a:lnSpc>
              <a:spcBef>
                <a:spcPts val="100"/>
              </a:spcBef>
            </a:pPr>
            <a:r>
              <a:rPr dirty="0"/>
              <a:t>Further</a:t>
            </a:r>
            <a:r>
              <a:rPr spc="-235" dirty="0"/>
              <a:t> </a:t>
            </a:r>
            <a:r>
              <a:rPr spc="-10" dirty="0"/>
              <a:t>Reading…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44634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 name="object 3"/>
          <p:cNvGrpSpPr/>
          <p:nvPr/>
        </p:nvGrpSpPr>
        <p:grpSpPr>
          <a:xfrm>
            <a:off x="477012" y="480059"/>
            <a:ext cx="11238230" cy="5897880"/>
            <a:chOff x="477012" y="480059"/>
            <a:chExt cx="11238230" cy="5897880"/>
          </a:xfrm>
        </p:grpSpPr>
        <p:sp>
          <p:nvSpPr>
            <p:cNvPr id="4" name="object 4"/>
            <p:cNvSpPr/>
            <p:nvPr/>
          </p:nvSpPr>
          <p:spPr>
            <a:xfrm>
              <a:off x="477012" y="480059"/>
              <a:ext cx="11238230" cy="5897880"/>
            </a:xfrm>
            <a:custGeom>
              <a:avLst/>
              <a:gdLst/>
              <a:ahLst/>
              <a:cxnLst/>
              <a:rect l="l" t="t" r="r" b="b"/>
              <a:pathLst>
                <a:path w="11238230" h="5897880">
                  <a:moveTo>
                    <a:pt x="11237976" y="0"/>
                  </a:moveTo>
                  <a:lnTo>
                    <a:pt x="0" y="0"/>
                  </a:lnTo>
                  <a:lnTo>
                    <a:pt x="0" y="5897880"/>
                  </a:lnTo>
                  <a:lnTo>
                    <a:pt x="11237976" y="5897880"/>
                  </a:lnTo>
                  <a:lnTo>
                    <a:pt x="11237976"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2" cstate="print"/>
            <a:stretch>
              <a:fillRect/>
            </a:stretch>
          </p:blipFill>
          <p:spPr>
            <a:xfrm>
              <a:off x="1743604" y="643467"/>
              <a:ext cx="8704790" cy="5571065"/>
            </a:xfrm>
            <a:prstGeom prst="rect">
              <a:avLst/>
            </a:prstGeom>
          </p:spPr>
        </p:pic>
      </p:grpSp>
      <p:sp>
        <p:nvSpPr>
          <p:cNvPr id="6" name="object 6"/>
          <p:cNvSpPr txBox="1">
            <a:spLocks noGrp="1"/>
          </p:cNvSpPr>
          <p:nvPr>
            <p:ph type="title"/>
          </p:nvPr>
        </p:nvSpPr>
        <p:spPr>
          <a:xfrm>
            <a:off x="5177829" y="911325"/>
            <a:ext cx="1836420" cy="952500"/>
          </a:xfrm>
          <a:prstGeom prst="rect">
            <a:avLst/>
          </a:prstGeom>
        </p:spPr>
        <p:txBody>
          <a:bodyPr vert="horz" wrap="square" lIns="0" tIns="12700" rIns="0" bIns="0" rtlCol="0">
            <a:spAutoFit/>
          </a:bodyPr>
          <a:lstStyle/>
          <a:p>
            <a:pPr algn="ctr">
              <a:lnSpc>
                <a:spcPct val="100000"/>
              </a:lnSpc>
              <a:spcBef>
                <a:spcPts val="100"/>
              </a:spcBef>
            </a:pPr>
            <a:r>
              <a:rPr sz="2400" dirty="0">
                <a:solidFill>
                  <a:srgbClr val="FFFFFF"/>
                </a:solidFill>
                <a:latin typeface="Arial"/>
                <a:cs typeface="Arial"/>
              </a:rPr>
              <a:t>Thank</a:t>
            </a:r>
            <a:r>
              <a:rPr sz="2400" spc="-75" dirty="0">
                <a:solidFill>
                  <a:srgbClr val="FFFFFF"/>
                </a:solidFill>
                <a:latin typeface="Arial"/>
                <a:cs typeface="Arial"/>
              </a:rPr>
              <a:t> </a:t>
            </a:r>
            <a:r>
              <a:rPr sz="2400" spc="-20" dirty="0">
                <a:solidFill>
                  <a:srgbClr val="FFFFFF"/>
                </a:solidFill>
                <a:latin typeface="Arial"/>
                <a:cs typeface="Arial"/>
              </a:rPr>
              <a:t>You!</a:t>
            </a:r>
            <a:endParaRPr sz="2400">
              <a:latin typeface="Arial"/>
              <a:cs typeface="Arial"/>
            </a:endParaRPr>
          </a:p>
          <a:p>
            <a:pPr marL="12065" marR="5080" algn="ctr">
              <a:lnSpc>
                <a:spcPct val="101899"/>
              </a:lnSpc>
              <a:spcBef>
                <a:spcPts val="15"/>
              </a:spcBef>
            </a:pPr>
            <a:r>
              <a:rPr sz="1800" spc="-10" dirty="0">
                <a:solidFill>
                  <a:srgbClr val="FFFFFF"/>
                </a:solidFill>
                <a:latin typeface="Arial"/>
                <a:cs typeface="Arial"/>
              </a:rPr>
              <a:t>@dr.tewari </a:t>
            </a:r>
            <a:r>
              <a:rPr sz="1800" spc="-10" dirty="0">
                <a:solidFill>
                  <a:srgbClr val="FFFFFF"/>
                </a:solidFill>
                <a:latin typeface="Arial"/>
                <a:cs typeface="Arial"/>
                <a:hlinkClick r:id="rId3"/>
              </a:rPr>
              <a:t>ktewari@uci.edu</a:t>
            </a:r>
            <a:endParaRPr sz="1800">
              <a:latin typeface="Arial"/>
              <a:cs typeface="Arial"/>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39" y="2149164"/>
            <a:ext cx="12180722" cy="926470"/>
          </a:xfrm>
        </p:spPr>
        <p:txBody>
          <a:bodyPr/>
          <a:lstStyle/>
          <a:p>
            <a:r>
              <a:rPr lang="en-US" b="1" dirty="0">
                <a:solidFill>
                  <a:srgbClr val="003767"/>
                </a:solidFill>
                <a:latin typeface="Arial" panose="020B0604020202020204" pitchFamily="34" charset="0"/>
                <a:cs typeface="Arial" panose="020B0604020202020204" pitchFamily="34" charset="0"/>
              </a:rPr>
              <a:t>Question-and-Answer</a:t>
            </a:r>
            <a:endParaRPr lang="en-US" dirty="0">
              <a:solidFill>
                <a:srgbClr val="00376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556460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39" y="2149164"/>
            <a:ext cx="12180722" cy="926470"/>
          </a:xfrm>
        </p:spPr>
        <p:txBody>
          <a:bodyPr>
            <a:noAutofit/>
          </a:bodyPr>
          <a:lstStyle/>
          <a:p>
            <a:r>
              <a:rPr lang="en-US" b="1" dirty="0">
                <a:solidFill>
                  <a:srgbClr val="003767"/>
                </a:solidFill>
                <a:latin typeface="Arial" panose="020B0604020202020204" pitchFamily="34" charset="0"/>
                <a:cs typeface="Arial" panose="020B0604020202020204" pitchFamily="34" charset="0"/>
              </a:rPr>
              <a:t>Concluding Remarks</a:t>
            </a:r>
            <a:br>
              <a:rPr lang="en-US" b="1" dirty="0">
                <a:solidFill>
                  <a:srgbClr val="003767"/>
                </a:solidFill>
                <a:latin typeface="Arial" panose="020B0604020202020204" pitchFamily="34" charset="0"/>
                <a:cs typeface="Arial" panose="020B0604020202020204" pitchFamily="34" charset="0"/>
              </a:rPr>
            </a:br>
            <a:r>
              <a:rPr lang="en-US" b="1" dirty="0">
                <a:solidFill>
                  <a:srgbClr val="003767"/>
                </a:solidFill>
                <a:latin typeface="Arial" panose="020B0604020202020204" pitchFamily="34" charset="0"/>
                <a:cs typeface="Arial" panose="020B0604020202020204" pitchFamily="34" charset="0"/>
              </a:rPr>
              <a:t>Thank you for attending!</a:t>
            </a:r>
            <a:endParaRPr lang="en-US" dirty="0">
              <a:solidFill>
                <a:srgbClr val="00376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650166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39" y="100315"/>
            <a:ext cx="12180722" cy="1075346"/>
          </a:xfrm>
        </p:spPr>
        <p:txBody>
          <a:bodyPr>
            <a:normAutofit/>
          </a:bodyPr>
          <a:lstStyle/>
          <a:p>
            <a:r>
              <a:rPr lang="en-US" b="1" dirty="0">
                <a:solidFill>
                  <a:srgbClr val="003767"/>
                </a:solidFill>
              </a:rPr>
              <a:t>Thank You to Our Supporter:</a:t>
            </a:r>
            <a:endParaRPr lang="en-US" dirty="0"/>
          </a:p>
        </p:txBody>
      </p:sp>
      <p:pic>
        <p:nvPicPr>
          <p:cNvPr id="2" name="Picture 1">
            <a:extLst>
              <a:ext uri="{FF2B5EF4-FFF2-40B4-BE49-F238E27FC236}">
                <a16:creationId xmlns:a16="http://schemas.microsoft.com/office/drawing/2014/main" id="{8509AFAF-87F0-A7BB-4EC0-0731A31E297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71094" y="1803158"/>
            <a:ext cx="3249811" cy="3251683"/>
          </a:xfrm>
          <a:prstGeom prst="rect">
            <a:avLst/>
          </a:prstGeom>
        </p:spPr>
      </p:pic>
    </p:spTree>
    <p:extLst>
      <p:ext uri="{BB962C8B-B14F-4D97-AF65-F5344CB8AC3E}">
        <p14:creationId xmlns:p14="http://schemas.microsoft.com/office/powerpoint/2010/main" val="1378847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26C180-1BC4-7982-D791-927DCBCF986A}"/>
              </a:ext>
            </a:extLst>
          </p:cNvPr>
          <p:cNvSpPr>
            <a:spLocks noGrp="1"/>
          </p:cNvSpPr>
          <p:nvPr>
            <p:ph type="title"/>
          </p:nvPr>
        </p:nvSpPr>
        <p:spPr/>
        <p:txBody>
          <a:bodyPr/>
          <a:lstStyle/>
          <a:p>
            <a:r>
              <a:rPr lang="en-US" sz="4263" dirty="0"/>
              <a:t>RUBY – Overall Survival</a:t>
            </a:r>
          </a:p>
        </p:txBody>
      </p:sp>
      <p:sp>
        <p:nvSpPr>
          <p:cNvPr id="8" name="TextBox 7">
            <a:extLst>
              <a:ext uri="{FF2B5EF4-FFF2-40B4-BE49-F238E27FC236}">
                <a16:creationId xmlns:a16="http://schemas.microsoft.com/office/drawing/2014/main" id="{A4BE1CD4-ABAE-F3A4-8A3D-85DB31DACC94}"/>
              </a:ext>
            </a:extLst>
          </p:cNvPr>
          <p:cNvSpPr txBox="1"/>
          <p:nvPr/>
        </p:nvSpPr>
        <p:spPr>
          <a:xfrm>
            <a:off x="9521937" y="5794978"/>
            <a:ext cx="3009355" cy="420371"/>
          </a:xfrm>
          <a:prstGeom prst="rect">
            <a:avLst/>
          </a:prstGeom>
          <a:noFill/>
        </p:spPr>
        <p:txBody>
          <a:bodyPr wrap="square">
            <a:spAutoFit/>
          </a:bodyPr>
          <a:lstStyle/>
          <a:p>
            <a:pPr defTabSz="1218072" fontAlgn="base">
              <a:spcBef>
                <a:spcPct val="0"/>
              </a:spcBef>
              <a:spcAft>
                <a:spcPct val="0"/>
              </a:spcAft>
            </a:pPr>
            <a:r>
              <a:rPr lang="en-US" sz="1066" dirty="0">
                <a:solidFill>
                  <a:srgbClr val="000000"/>
                </a:solidFill>
                <a:latin typeface="Arial" charset="0"/>
                <a:ea typeface="ＭＳ Ｐゴシック" charset="0"/>
              </a:rPr>
              <a:t>Powell M et al. SGO 2024</a:t>
            </a:r>
          </a:p>
          <a:p>
            <a:pPr defTabSz="1218072" fontAlgn="base">
              <a:spcBef>
                <a:spcPct val="0"/>
              </a:spcBef>
              <a:spcAft>
                <a:spcPct val="0"/>
              </a:spcAft>
            </a:pPr>
            <a:r>
              <a:rPr lang="en-US" sz="1066" dirty="0">
                <a:solidFill>
                  <a:srgbClr val="000000"/>
                </a:solidFill>
                <a:latin typeface="Arial" charset="0"/>
                <a:ea typeface="ＭＳ Ｐゴシック" charset="0"/>
              </a:rPr>
              <a:t>Powell M. et al. Annals of Oncol, 2024</a:t>
            </a:r>
          </a:p>
        </p:txBody>
      </p:sp>
      <p:pic>
        <p:nvPicPr>
          <p:cNvPr id="7" name="Content Placeholder 6">
            <a:extLst>
              <a:ext uri="{FF2B5EF4-FFF2-40B4-BE49-F238E27FC236}">
                <a16:creationId xmlns:a16="http://schemas.microsoft.com/office/drawing/2014/main" id="{2FAAD6FA-346A-78F2-4306-8DB5EB003F97}"/>
              </a:ext>
            </a:extLst>
          </p:cNvPr>
          <p:cNvPicPr>
            <a:picLocks noGrp="1" noChangeAspect="1"/>
          </p:cNvPicPr>
          <p:nvPr>
            <p:ph sz="half" idx="1"/>
          </p:nvPr>
        </p:nvPicPr>
        <p:blipFill rotWithShape="1">
          <a:blip r:embed="rId3"/>
          <a:srcRect l="2105" t="7426"/>
          <a:stretch/>
        </p:blipFill>
        <p:spPr>
          <a:xfrm>
            <a:off x="133857" y="1441578"/>
            <a:ext cx="5962143" cy="3120688"/>
          </a:xfrm>
        </p:spPr>
      </p:pic>
      <p:pic>
        <p:nvPicPr>
          <p:cNvPr id="12" name="Picture 11">
            <a:extLst>
              <a:ext uri="{FF2B5EF4-FFF2-40B4-BE49-F238E27FC236}">
                <a16:creationId xmlns:a16="http://schemas.microsoft.com/office/drawing/2014/main" id="{DF205715-158B-B1E2-DF17-A2215195122B}"/>
              </a:ext>
            </a:extLst>
          </p:cNvPr>
          <p:cNvPicPr>
            <a:picLocks noChangeAspect="1"/>
          </p:cNvPicPr>
          <p:nvPr/>
        </p:nvPicPr>
        <p:blipFill rotWithShape="1">
          <a:blip r:embed="rId4"/>
          <a:srcRect t="6604"/>
          <a:stretch/>
        </p:blipFill>
        <p:spPr>
          <a:xfrm>
            <a:off x="6243513" y="1473013"/>
            <a:ext cx="5814631" cy="3120686"/>
          </a:xfrm>
          <a:prstGeom prst="rect">
            <a:avLst/>
          </a:prstGeom>
        </p:spPr>
      </p:pic>
      <p:sp>
        <p:nvSpPr>
          <p:cNvPr id="13" name="TextBox 12">
            <a:extLst>
              <a:ext uri="{FF2B5EF4-FFF2-40B4-BE49-F238E27FC236}">
                <a16:creationId xmlns:a16="http://schemas.microsoft.com/office/drawing/2014/main" id="{7ECFE68D-B575-5809-006F-53E743DB781C}"/>
              </a:ext>
            </a:extLst>
          </p:cNvPr>
          <p:cNvSpPr txBox="1"/>
          <p:nvPr/>
        </p:nvSpPr>
        <p:spPr>
          <a:xfrm>
            <a:off x="1554709" y="1096267"/>
            <a:ext cx="3509971" cy="379335"/>
          </a:xfrm>
          <a:prstGeom prst="rect">
            <a:avLst/>
          </a:prstGeom>
          <a:noFill/>
        </p:spPr>
        <p:txBody>
          <a:bodyPr wrap="square" rtlCol="0">
            <a:spAutoFit/>
          </a:bodyPr>
          <a:lstStyle/>
          <a:p>
            <a:pPr defTabSz="1218072" fontAlgn="base">
              <a:spcBef>
                <a:spcPct val="0"/>
              </a:spcBef>
              <a:spcAft>
                <a:spcPct val="0"/>
              </a:spcAft>
            </a:pPr>
            <a:r>
              <a:rPr lang="en-US" sz="1865" b="1" dirty="0">
                <a:solidFill>
                  <a:srgbClr val="000000"/>
                </a:solidFill>
                <a:latin typeface="Arial" charset="0"/>
                <a:ea typeface="ＭＳ Ｐゴシック" charset="0"/>
              </a:rPr>
              <a:t>Improved OS in </a:t>
            </a:r>
            <a:r>
              <a:rPr lang="en-US" sz="1865" b="1" dirty="0" err="1">
                <a:solidFill>
                  <a:srgbClr val="000000"/>
                </a:solidFill>
                <a:latin typeface="Arial" charset="0"/>
                <a:ea typeface="ＭＳ Ｐゴシック" charset="0"/>
              </a:rPr>
              <a:t>dMMR</a:t>
            </a:r>
            <a:r>
              <a:rPr lang="en-US" sz="1865" b="1" dirty="0">
                <a:solidFill>
                  <a:srgbClr val="000000"/>
                </a:solidFill>
                <a:latin typeface="Arial" charset="0"/>
                <a:ea typeface="ＭＳ Ｐゴシック" charset="0"/>
              </a:rPr>
              <a:t>/MSI-H</a:t>
            </a:r>
          </a:p>
        </p:txBody>
      </p:sp>
      <p:sp>
        <p:nvSpPr>
          <p:cNvPr id="14" name="TextBox 13">
            <a:extLst>
              <a:ext uri="{FF2B5EF4-FFF2-40B4-BE49-F238E27FC236}">
                <a16:creationId xmlns:a16="http://schemas.microsoft.com/office/drawing/2014/main" id="{E8C964D0-8F28-0D63-4BF9-B29D08A52A4F}"/>
              </a:ext>
            </a:extLst>
          </p:cNvPr>
          <p:cNvSpPr txBox="1"/>
          <p:nvPr/>
        </p:nvSpPr>
        <p:spPr>
          <a:xfrm>
            <a:off x="7418249" y="1096267"/>
            <a:ext cx="3509971" cy="379335"/>
          </a:xfrm>
          <a:prstGeom prst="rect">
            <a:avLst/>
          </a:prstGeom>
          <a:noFill/>
        </p:spPr>
        <p:txBody>
          <a:bodyPr wrap="square" rtlCol="0">
            <a:spAutoFit/>
          </a:bodyPr>
          <a:lstStyle/>
          <a:p>
            <a:pPr defTabSz="1218072" fontAlgn="base">
              <a:spcBef>
                <a:spcPct val="0"/>
              </a:spcBef>
              <a:spcAft>
                <a:spcPct val="0"/>
              </a:spcAft>
            </a:pPr>
            <a:r>
              <a:rPr lang="en-US" sz="1865" b="1" dirty="0">
                <a:solidFill>
                  <a:srgbClr val="000000"/>
                </a:solidFill>
                <a:latin typeface="Arial" charset="0"/>
                <a:ea typeface="ＭＳ Ｐゴシック" charset="0"/>
              </a:rPr>
              <a:t>Improved OS in </a:t>
            </a:r>
            <a:r>
              <a:rPr lang="en-US" sz="1865" b="1" dirty="0" err="1">
                <a:solidFill>
                  <a:srgbClr val="000000"/>
                </a:solidFill>
                <a:latin typeface="Arial" charset="0"/>
                <a:ea typeface="ＭＳ Ｐゴシック" charset="0"/>
              </a:rPr>
              <a:t>pMMR</a:t>
            </a:r>
            <a:r>
              <a:rPr lang="en-US" sz="1865" b="1" dirty="0">
                <a:solidFill>
                  <a:srgbClr val="000000"/>
                </a:solidFill>
                <a:latin typeface="Arial" charset="0"/>
                <a:ea typeface="ＭＳ Ｐゴシック" charset="0"/>
              </a:rPr>
              <a:t>/MSS</a:t>
            </a:r>
          </a:p>
        </p:txBody>
      </p:sp>
      <p:sp>
        <p:nvSpPr>
          <p:cNvPr id="16" name="TextBox 15">
            <a:extLst>
              <a:ext uri="{FF2B5EF4-FFF2-40B4-BE49-F238E27FC236}">
                <a16:creationId xmlns:a16="http://schemas.microsoft.com/office/drawing/2014/main" id="{47CEDAAD-E906-86C1-DEB2-4A868629941A}"/>
              </a:ext>
            </a:extLst>
          </p:cNvPr>
          <p:cNvSpPr txBox="1"/>
          <p:nvPr/>
        </p:nvSpPr>
        <p:spPr>
          <a:xfrm>
            <a:off x="411045" y="4749506"/>
            <a:ext cx="11664936" cy="1240340"/>
          </a:xfrm>
          <a:prstGeom prst="rect">
            <a:avLst/>
          </a:prstGeom>
          <a:noFill/>
        </p:spPr>
        <p:txBody>
          <a:bodyPr wrap="square" rtlCol="0">
            <a:spAutoFit/>
          </a:bodyPr>
          <a:lstStyle/>
          <a:p>
            <a:pPr marL="380648" indent="-380648" defTabSz="1218072" fontAlgn="base">
              <a:spcBef>
                <a:spcPct val="0"/>
              </a:spcBef>
              <a:spcAft>
                <a:spcPct val="0"/>
              </a:spcAft>
              <a:buFont typeface="Arial" panose="020B0604020202020204" pitchFamily="34" charset="0"/>
              <a:buChar char="•"/>
            </a:pPr>
            <a:r>
              <a:rPr lang="en-US" sz="1865" dirty="0">
                <a:solidFill>
                  <a:srgbClr val="000000"/>
                </a:solidFill>
                <a:latin typeface="Arial" charset="0"/>
                <a:ea typeface="ＭＳ Ｐゴシック" charset="0"/>
              </a:rPr>
              <a:t>Improved OS regardless of MMR status, substantial survival benefit in </a:t>
            </a:r>
            <a:r>
              <a:rPr lang="en-US" sz="1865" dirty="0" err="1">
                <a:solidFill>
                  <a:srgbClr val="000000"/>
                </a:solidFill>
                <a:latin typeface="Arial" charset="0"/>
                <a:ea typeface="ＭＳ Ｐゴシック" charset="0"/>
              </a:rPr>
              <a:t>dMMR</a:t>
            </a:r>
            <a:r>
              <a:rPr lang="en-US" sz="1865" dirty="0">
                <a:solidFill>
                  <a:srgbClr val="000000"/>
                </a:solidFill>
                <a:latin typeface="Arial" charset="0"/>
                <a:ea typeface="ＭＳ Ｐゴシック" charset="0"/>
              </a:rPr>
              <a:t> subgroup (HR 0.32)</a:t>
            </a:r>
          </a:p>
          <a:p>
            <a:pPr marL="380648" indent="-380648" defTabSz="1218072" fontAlgn="base">
              <a:spcBef>
                <a:spcPct val="0"/>
              </a:spcBef>
              <a:spcAft>
                <a:spcPct val="0"/>
              </a:spcAft>
              <a:buFont typeface="Arial" panose="020B0604020202020204" pitchFamily="34" charset="0"/>
              <a:buChar char="•"/>
            </a:pPr>
            <a:r>
              <a:rPr lang="en-US" sz="1865" dirty="0">
                <a:solidFill>
                  <a:srgbClr val="000000"/>
                </a:solidFill>
                <a:latin typeface="Arial" charset="0"/>
                <a:ea typeface="ＭＳ Ｐゴシック" charset="0"/>
              </a:rPr>
              <a:t>Current FDA approved for </a:t>
            </a:r>
            <a:r>
              <a:rPr lang="en-US" sz="1865" dirty="0" err="1">
                <a:solidFill>
                  <a:srgbClr val="000000"/>
                </a:solidFill>
                <a:latin typeface="Arial" charset="0"/>
                <a:ea typeface="ＭＳ Ｐゴシック" charset="0"/>
              </a:rPr>
              <a:t>dMMR</a:t>
            </a:r>
            <a:r>
              <a:rPr lang="en-US" sz="1865" dirty="0">
                <a:solidFill>
                  <a:srgbClr val="000000"/>
                </a:solidFill>
                <a:latin typeface="Arial" charset="0"/>
                <a:ea typeface="ＭＳ Ｐゴシック" charset="0"/>
              </a:rPr>
              <a:t>/MSI-H</a:t>
            </a:r>
          </a:p>
          <a:p>
            <a:pPr marL="380648" indent="-380648" defTabSz="1218072" fontAlgn="base">
              <a:spcBef>
                <a:spcPct val="0"/>
              </a:spcBef>
              <a:spcAft>
                <a:spcPct val="0"/>
              </a:spcAft>
              <a:buFont typeface="Arial" panose="020B0604020202020204" pitchFamily="34" charset="0"/>
              <a:buChar char="•"/>
            </a:pPr>
            <a:r>
              <a:rPr lang="en-US" sz="1865" dirty="0">
                <a:solidFill>
                  <a:srgbClr val="FF0000"/>
                </a:solidFill>
                <a:latin typeface="Arial" charset="0"/>
                <a:ea typeface="ＭＳ Ｐゴシック" charset="0"/>
              </a:rPr>
              <a:t>Pending 2024 : </a:t>
            </a:r>
            <a:r>
              <a:rPr lang="en-US" sz="1865" dirty="0">
                <a:solidFill>
                  <a:srgbClr val="000000"/>
                </a:solidFill>
                <a:latin typeface="Arial" charset="0"/>
                <a:ea typeface="ＭＳ Ｐゴシック" charset="0"/>
              </a:rPr>
              <a:t>FDA plans to conduct Priority Review to consider expanding for all (</a:t>
            </a:r>
            <a:r>
              <a:rPr lang="en-US" sz="1865" dirty="0" err="1">
                <a:solidFill>
                  <a:srgbClr val="000000"/>
                </a:solidFill>
                <a:latin typeface="Arial" charset="0"/>
                <a:ea typeface="ＭＳ Ｐゴシック" charset="0"/>
              </a:rPr>
              <a:t>dMMR</a:t>
            </a:r>
            <a:r>
              <a:rPr lang="en-US" sz="1865" dirty="0">
                <a:solidFill>
                  <a:srgbClr val="000000"/>
                </a:solidFill>
                <a:latin typeface="Arial" charset="0"/>
                <a:ea typeface="ＭＳ Ｐゴシック" charset="0"/>
              </a:rPr>
              <a:t> + </a:t>
            </a:r>
            <a:r>
              <a:rPr lang="en-US" sz="1865" dirty="0" err="1">
                <a:solidFill>
                  <a:srgbClr val="000000"/>
                </a:solidFill>
                <a:latin typeface="Arial" charset="0"/>
                <a:ea typeface="ＭＳ Ｐゴシック" charset="0"/>
              </a:rPr>
              <a:t>pMMR</a:t>
            </a:r>
            <a:r>
              <a:rPr lang="en-US" sz="1865" dirty="0">
                <a:solidFill>
                  <a:srgbClr val="000000"/>
                </a:solidFill>
                <a:latin typeface="Arial" charset="0"/>
                <a:ea typeface="ＭＳ Ｐゴシック" charset="0"/>
              </a:rPr>
              <a:t>)</a:t>
            </a:r>
          </a:p>
          <a:p>
            <a:pPr marL="380648" indent="-380648" defTabSz="1218072" fontAlgn="base">
              <a:spcBef>
                <a:spcPct val="0"/>
              </a:spcBef>
              <a:spcAft>
                <a:spcPct val="0"/>
              </a:spcAft>
              <a:buFont typeface="Arial" panose="020B0604020202020204" pitchFamily="34" charset="0"/>
              <a:buChar char="•"/>
            </a:pPr>
            <a:endParaRPr lang="en-US" sz="1865"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1857086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25F6818C-704D-4CC4-83F0-8818FC48E384}"/>
              </a:ext>
            </a:extLst>
          </p:cNvPr>
          <p:cNvSpPr txBox="1">
            <a:spLocks/>
          </p:cNvSpPr>
          <p:nvPr/>
        </p:nvSpPr>
        <p:spPr>
          <a:xfrm>
            <a:off x="5639" y="215176"/>
            <a:ext cx="12180722" cy="1048277"/>
          </a:xfrm>
          <a:prstGeom prst="rect">
            <a:avLst/>
          </a:prstGeom>
          <a:noFill/>
        </p:spPr>
        <p:txBody>
          <a:bodyPr/>
          <a:lstStyle>
            <a:lvl1pPr algn="ctr" rtl="0" eaLnBrk="1" fontAlgn="base" hangingPunct="1">
              <a:spcBef>
                <a:spcPct val="0"/>
              </a:spcBef>
              <a:spcAft>
                <a:spcPct val="0"/>
              </a:spcAft>
              <a:defRPr sz="3600" i="0">
                <a:solidFill>
                  <a:srgbClr val="002450"/>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1218072" rtl="0" eaLnBrk="1" fontAlgn="base" latinLnBrk="0" hangingPunct="1">
              <a:lnSpc>
                <a:spcPct val="100000"/>
              </a:lnSpc>
              <a:spcBef>
                <a:spcPct val="0"/>
              </a:spcBef>
              <a:spcAft>
                <a:spcPct val="0"/>
              </a:spcAft>
              <a:buClrTx/>
              <a:buSzTx/>
              <a:buFontTx/>
              <a:buNone/>
              <a:tabLst/>
              <a:defRPr/>
            </a:pPr>
            <a:r>
              <a:rPr kumimoji="0" lang="en-US" sz="4796" b="1" i="0" u="none" strike="noStrike" kern="0" cap="none" spc="0" normalizeH="0" baseline="0" noProof="0" dirty="0">
                <a:ln>
                  <a:noFill/>
                </a:ln>
                <a:solidFill>
                  <a:srgbClr val="002450"/>
                </a:solidFill>
                <a:effectLst/>
                <a:uLnTx/>
                <a:uFillTx/>
                <a:latin typeface="Arial"/>
                <a:ea typeface="ＭＳ Ｐゴシック"/>
              </a:rPr>
              <a:t>Welcome</a:t>
            </a:r>
          </a:p>
        </p:txBody>
      </p:sp>
      <p:sp>
        <p:nvSpPr>
          <p:cNvPr id="9" name="Subtitle 1">
            <a:extLst>
              <a:ext uri="{FF2B5EF4-FFF2-40B4-BE49-F238E27FC236}">
                <a16:creationId xmlns:a16="http://schemas.microsoft.com/office/drawing/2014/main" id="{9CDDDBAD-39E5-4AB1-AFD6-78B082790DD3}"/>
              </a:ext>
            </a:extLst>
          </p:cNvPr>
          <p:cNvSpPr>
            <a:spLocks noGrp="1"/>
          </p:cNvSpPr>
          <p:nvPr>
            <p:ph idx="1"/>
          </p:nvPr>
        </p:nvSpPr>
        <p:spPr>
          <a:xfrm>
            <a:off x="5639" y="2402484"/>
            <a:ext cx="12180720" cy="1733964"/>
          </a:xfrm>
        </p:spPr>
        <p:txBody>
          <a:bodyPr/>
          <a:lstStyle/>
          <a:p>
            <a:pPr marL="0" indent="0" algn="ctr" defTabSz="2157461">
              <a:spcBef>
                <a:spcPts val="0"/>
              </a:spcBef>
              <a:buNone/>
            </a:pPr>
            <a:r>
              <a:rPr lang="en-US" b="1" kern="1200" dirty="0">
                <a:solidFill>
                  <a:srgbClr val="002060"/>
                </a:solidFill>
                <a:latin typeface="Arial" panose="020B0604020202020204" pitchFamily="34" charset="0"/>
                <a:cs typeface="Arial" panose="020B0604020202020204" pitchFamily="34" charset="0"/>
              </a:rPr>
              <a:t>Steven Frommeyer</a:t>
            </a:r>
            <a:br>
              <a:rPr lang="en-US" kern="1200" dirty="0">
                <a:solidFill>
                  <a:srgbClr val="002060"/>
                </a:solidFill>
                <a:latin typeface="Arial" panose="020B0604020202020204" pitchFamily="34" charset="0"/>
                <a:cs typeface="Arial" panose="020B0604020202020204" pitchFamily="34" charset="0"/>
              </a:rPr>
            </a:br>
            <a:r>
              <a:rPr lang="en-US" kern="1200" dirty="0">
                <a:solidFill>
                  <a:srgbClr val="002060"/>
                </a:solidFill>
                <a:latin typeface="Arial" panose="020B0604020202020204" pitchFamily="34" charset="0"/>
                <a:cs typeface="Arial" panose="020B0604020202020204" pitchFamily="34" charset="0"/>
              </a:rPr>
              <a:t>Executive Director of Global Ambassador Strategies, Oncology</a:t>
            </a:r>
            <a:endParaRPr lang="en-US" kern="1200" baseline="30000" dirty="0">
              <a:solidFill>
                <a:srgbClr val="002060"/>
              </a:solidFill>
              <a:latin typeface="Arial" panose="020B0604020202020204" pitchFamily="34" charset="0"/>
              <a:cs typeface="Arial" panose="020B0604020202020204" pitchFamily="34" charset="0"/>
            </a:endParaRPr>
          </a:p>
          <a:p>
            <a:pPr marL="0" indent="0" algn="ctr" defTabSz="2157461">
              <a:spcBef>
                <a:spcPts val="0"/>
              </a:spcBef>
              <a:buNone/>
            </a:pPr>
            <a:r>
              <a:rPr lang="en-US" kern="1200" dirty="0">
                <a:solidFill>
                  <a:srgbClr val="002060"/>
                </a:solidFill>
                <a:latin typeface="Arial" panose="020B0604020202020204" pitchFamily="34" charset="0"/>
                <a:cs typeface="Arial" panose="020B0604020202020204" pitchFamily="34" charset="0"/>
              </a:rPr>
              <a:t>MJH Life Sciences™</a:t>
            </a:r>
          </a:p>
        </p:txBody>
      </p:sp>
    </p:spTree>
    <p:extLst>
      <p:ext uri="{BB962C8B-B14F-4D97-AF65-F5344CB8AC3E}">
        <p14:creationId xmlns:p14="http://schemas.microsoft.com/office/powerpoint/2010/main" val="4072059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9D09DC-C2F4-C1D5-2840-8BDC5FF6D586}"/>
              </a:ext>
            </a:extLst>
          </p:cNvPr>
          <p:cNvSpPr>
            <a:spLocks noGrp="1"/>
          </p:cNvSpPr>
          <p:nvPr>
            <p:ph type="title"/>
          </p:nvPr>
        </p:nvSpPr>
        <p:spPr>
          <a:xfrm>
            <a:off x="-226374" y="1948567"/>
            <a:ext cx="12180722" cy="1340768"/>
          </a:xfrm>
        </p:spPr>
        <p:txBody>
          <a:bodyPr/>
          <a:lstStyle/>
          <a:p>
            <a:r>
              <a:rPr lang="en-US" dirty="0"/>
              <a:t>Other Agents</a:t>
            </a:r>
          </a:p>
        </p:txBody>
      </p:sp>
    </p:spTree>
    <p:extLst>
      <p:ext uri="{BB962C8B-B14F-4D97-AF65-F5344CB8AC3E}">
        <p14:creationId xmlns:p14="http://schemas.microsoft.com/office/powerpoint/2010/main" val="617655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D6C308-1108-C6EC-0C78-5B692948A49E}"/>
              </a:ext>
            </a:extLst>
          </p:cNvPr>
          <p:cNvSpPr>
            <a:spLocks noGrp="1"/>
          </p:cNvSpPr>
          <p:nvPr>
            <p:ph sz="half" idx="1"/>
          </p:nvPr>
        </p:nvSpPr>
        <p:spPr>
          <a:xfrm>
            <a:off x="956105" y="1096267"/>
            <a:ext cx="10611553" cy="3911365"/>
          </a:xfrm>
        </p:spPr>
        <p:txBody>
          <a:bodyPr/>
          <a:lstStyle/>
          <a:p>
            <a:r>
              <a:rPr lang="en-US" sz="2664" dirty="0"/>
              <a:t>IO+ chemotherapy, followed by IO maintenance improves outcomes in advance stage/recurrent endometrial cancer (GY018, RUBY)</a:t>
            </a:r>
          </a:p>
          <a:p>
            <a:pPr marL="0" indent="0">
              <a:buNone/>
            </a:pPr>
            <a:endParaRPr lang="en-US" sz="1066" dirty="0"/>
          </a:p>
          <a:p>
            <a:r>
              <a:rPr lang="en-US" sz="2664" dirty="0"/>
              <a:t>PARP inhibitor added to IO in maintenance phase may potentiate anti-tumor immunity</a:t>
            </a:r>
          </a:p>
          <a:p>
            <a:pPr marL="0" indent="0">
              <a:buNone/>
            </a:pPr>
            <a:endParaRPr lang="en-US" sz="1066" dirty="0"/>
          </a:p>
          <a:p>
            <a:r>
              <a:rPr lang="en-US" sz="2664" dirty="0"/>
              <a:t>Trials assessing IO + chemotherapy, followed by IO + PARP inhibitors:</a:t>
            </a:r>
          </a:p>
          <a:p>
            <a:pPr lvl="1"/>
            <a:r>
              <a:rPr lang="en-US" sz="2131" dirty="0"/>
              <a:t>RUBY Part 2</a:t>
            </a:r>
          </a:p>
          <a:p>
            <a:pPr lvl="1"/>
            <a:r>
              <a:rPr lang="en-US" sz="2131" dirty="0"/>
              <a:t>DUO-E</a:t>
            </a:r>
          </a:p>
        </p:txBody>
      </p:sp>
      <p:sp>
        <p:nvSpPr>
          <p:cNvPr id="4" name="Title 3">
            <a:extLst>
              <a:ext uri="{FF2B5EF4-FFF2-40B4-BE49-F238E27FC236}">
                <a16:creationId xmlns:a16="http://schemas.microsoft.com/office/drawing/2014/main" id="{5AA1D37D-16ED-613D-2D8D-F83D1D3B2126}"/>
              </a:ext>
            </a:extLst>
          </p:cNvPr>
          <p:cNvSpPr>
            <a:spLocks noGrp="1"/>
          </p:cNvSpPr>
          <p:nvPr>
            <p:ph type="title"/>
          </p:nvPr>
        </p:nvSpPr>
        <p:spPr/>
        <p:txBody>
          <a:bodyPr/>
          <a:lstStyle/>
          <a:p>
            <a:r>
              <a:rPr lang="en-US" sz="3197" dirty="0"/>
              <a:t>Frontline Immunotherapy + PARP inhibitor maintenance phase</a:t>
            </a:r>
          </a:p>
        </p:txBody>
      </p:sp>
      <p:sp>
        <p:nvSpPr>
          <p:cNvPr id="5" name="TextBox 4">
            <a:extLst>
              <a:ext uri="{FF2B5EF4-FFF2-40B4-BE49-F238E27FC236}">
                <a16:creationId xmlns:a16="http://schemas.microsoft.com/office/drawing/2014/main" id="{42A19930-6B35-2D7E-F0C3-9C2FCA51B88B}"/>
              </a:ext>
            </a:extLst>
          </p:cNvPr>
          <p:cNvSpPr txBox="1"/>
          <p:nvPr/>
        </p:nvSpPr>
        <p:spPr>
          <a:xfrm>
            <a:off x="8273766" y="5887350"/>
            <a:ext cx="3543483" cy="768865"/>
          </a:xfrm>
          <a:prstGeom prst="rect">
            <a:avLst/>
          </a:prstGeom>
          <a:noFill/>
        </p:spPr>
        <p:txBody>
          <a:bodyPr wrap="square" rtlCol="0">
            <a:spAutoFit/>
          </a:bodyPr>
          <a:lstStyle/>
          <a:p>
            <a:pPr defTabSz="1218072" fontAlgn="base">
              <a:spcBef>
                <a:spcPct val="0"/>
              </a:spcBef>
              <a:spcAft>
                <a:spcPct val="0"/>
              </a:spcAft>
            </a:pPr>
            <a:r>
              <a:rPr lang="en-US" sz="1199" dirty="0">
                <a:solidFill>
                  <a:srgbClr val="000000"/>
                </a:solidFill>
                <a:latin typeface="Arial" panose="020B0604020202020204" pitchFamily="34" charset="0"/>
                <a:ea typeface="ＭＳ Ｐゴシック" charset="0"/>
              </a:rPr>
              <a:t>Westin SN </a:t>
            </a:r>
            <a:r>
              <a:rPr lang="en-US" sz="1199" i="1" dirty="0">
                <a:solidFill>
                  <a:srgbClr val="000000"/>
                </a:solidFill>
                <a:latin typeface="Arial" panose="020B0604020202020204" pitchFamily="34" charset="0"/>
                <a:ea typeface="ＭＳ Ｐゴシック" charset="0"/>
              </a:rPr>
              <a:t>et al. J Clin Oncol </a:t>
            </a:r>
            <a:r>
              <a:rPr lang="en-US" sz="1199" dirty="0">
                <a:solidFill>
                  <a:srgbClr val="000000"/>
                </a:solidFill>
                <a:latin typeface="Arial" panose="020B0604020202020204" pitchFamily="34" charset="0"/>
                <a:ea typeface="ＭＳ Ｐゴシック" charset="0"/>
              </a:rPr>
              <a:t>2024;42:283–99</a:t>
            </a:r>
          </a:p>
          <a:p>
            <a:pPr defTabSz="1218072" fontAlgn="base">
              <a:spcBef>
                <a:spcPct val="0"/>
              </a:spcBef>
              <a:spcAft>
                <a:spcPct val="0"/>
              </a:spcAft>
            </a:pPr>
            <a:endParaRPr lang="en-US" sz="3197"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4029750348"/>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3FBC09-006B-9209-29F6-41EF000ABD85}"/>
              </a:ext>
            </a:extLst>
          </p:cNvPr>
          <p:cNvSpPr txBox="1"/>
          <p:nvPr/>
        </p:nvSpPr>
        <p:spPr>
          <a:xfrm>
            <a:off x="10302049" y="5762705"/>
            <a:ext cx="1664916" cy="256352"/>
          </a:xfrm>
          <a:prstGeom prst="rect">
            <a:avLst/>
          </a:prstGeom>
          <a:noFill/>
        </p:spPr>
        <p:txBody>
          <a:bodyPr wrap="square" rtlCol="0">
            <a:spAutoFit/>
          </a:bodyPr>
          <a:lstStyle/>
          <a:p>
            <a:pPr defTabSz="1218072" fontAlgn="base">
              <a:spcBef>
                <a:spcPct val="0"/>
              </a:spcBef>
              <a:spcAft>
                <a:spcPct val="0"/>
              </a:spcAft>
            </a:pPr>
            <a:r>
              <a:rPr lang="en-US" sz="1066" dirty="0">
                <a:solidFill>
                  <a:srgbClr val="000000"/>
                </a:solidFill>
                <a:latin typeface="Arial" charset="0"/>
                <a:ea typeface="ＭＳ Ｐゴシック" charset="0"/>
              </a:rPr>
              <a:t>Mirza RM. SGO 2024</a:t>
            </a:r>
          </a:p>
        </p:txBody>
      </p:sp>
      <p:pic>
        <p:nvPicPr>
          <p:cNvPr id="7" name="Picture 6">
            <a:extLst>
              <a:ext uri="{FF2B5EF4-FFF2-40B4-BE49-F238E27FC236}">
                <a16:creationId xmlns:a16="http://schemas.microsoft.com/office/drawing/2014/main" id="{A1F7CD20-CAD9-5A20-AA02-3249F2187B1F}"/>
              </a:ext>
            </a:extLst>
          </p:cNvPr>
          <p:cNvPicPr>
            <a:picLocks noChangeAspect="1"/>
          </p:cNvPicPr>
          <p:nvPr/>
        </p:nvPicPr>
        <p:blipFill>
          <a:blip r:embed="rId4"/>
          <a:stretch>
            <a:fillRect/>
          </a:stretch>
        </p:blipFill>
        <p:spPr>
          <a:xfrm>
            <a:off x="225036" y="1096267"/>
            <a:ext cx="11741928" cy="4556149"/>
          </a:xfrm>
          <a:prstGeom prst="rect">
            <a:avLst/>
          </a:prstGeom>
        </p:spPr>
      </p:pic>
      <p:sp>
        <p:nvSpPr>
          <p:cNvPr id="4" name="Title 3">
            <a:extLst>
              <a:ext uri="{FF2B5EF4-FFF2-40B4-BE49-F238E27FC236}">
                <a16:creationId xmlns:a16="http://schemas.microsoft.com/office/drawing/2014/main" id="{0FC994C2-5C3F-ACFB-3EA7-E41759B0327E}"/>
              </a:ext>
            </a:extLst>
          </p:cNvPr>
          <p:cNvSpPr>
            <a:spLocks noGrp="1"/>
          </p:cNvSpPr>
          <p:nvPr>
            <p:ph type="title"/>
          </p:nvPr>
        </p:nvSpPr>
        <p:spPr>
          <a:xfrm>
            <a:off x="5639" y="34455"/>
            <a:ext cx="12180722" cy="926470"/>
          </a:xfrm>
        </p:spPr>
        <p:txBody>
          <a:bodyPr/>
          <a:lstStyle/>
          <a:p>
            <a:r>
              <a:rPr lang="en-US" sz="2931" dirty="0"/>
              <a:t>Immunotherapy + </a:t>
            </a:r>
            <a:r>
              <a:rPr lang="en-US" sz="2931" dirty="0" err="1"/>
              <a:t>PARPi</a:t>
            </a:r>
            <a:r>
              <a:rPr lang="en-US" sz="2931" dirty="0"/>
              <a:t> Maintenance</a:t>
            </a:r>
            <a:br>
              <a:rPr lang="en-US" sz="2931" dirty="0"/>
            </a:br>
            <a:r>
              <a:rPr lang="en-US" sz="2931" b="1" dirty="0"/>
              <a:t>ENGOT/EN6-NSGO/GOG-3031/RUBY P</a:t>
            </a:r>
            <a:r>
              <a:rPr lang="en-US" sz="2797" b="1" dirty="0"/>
              <a:t>a</a:t>
            </a:r>
            <a:r>
              <a:rPr lang="en-US" sz="2931" b="1" dirty="0"/>
              <a:t>rt 2</a:t>
            </a:r>
            <a:br>
              <a:rPr lang="en-US" sz="2931" dirty="0"/>
            </a:br>
            <a:endParaRPr lang="en-US" sz="2931" dirty="0"/>
          </a:p>
        </p:txBody>
      </p:sp>
    </p:spTree>
    <p:extLst>
      <p:ext uri="{BB962C8B-B14F-4D97-AF65-F5344CB8AC3E}">
        <p14:creationId xmlns:p14="http://schemas.microsoft.com/office/powerpoint/2010/main" val="4162217824"/>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D2C3B8D-104C-611C-5ADB-2D1DC1F8DD59}"/>
              </a:ext>
            </a:extLst>
          </p:cNvPr>
          <p:cNvPicPr>
            <a:picLocks noGrp="1" noChangeAspect="1"/>
          </p:cNvPicPr>
          <p:nvPr>
            <p:ph sz="half" idx="2"/>
          </p:nvPr>
        </p:nvPicPr>
        <p:blipFill>
          <a:blip r:embed="rId4"/>
          <a:stretch>
            <a:fillRect/>
          </a:stretch>
        </p:blipFill>
        <p:spPr>
          <a:xfrm>
            <a:off x="5639" y="1716581"/>
            <a:ext cx="5887349" cy="2633621"/>
          </a:xfrm>
        </p:spPr>
      </p:pic>
      <p:sp>
        <p:nvSpPr>
          <p:cNvPr id="4" name="Title 3">
            <a:extLst>
              <a:ext uri="{FF2B5EF4-FFF2-40B4-BE49-F238E27FC236}">
                <a16:creationId xmlns:a16="http://schemas.microsoft.com/office/drawing/2014/main" id="{255C4E75-6555-D65E-EC56-1C3AAC64F596}"/>
              </a:ext>
            </a:extLst>
          </p:cNvPr>
          <p:cNvSpPr>
            <a:spLocks noGrp="1"/>
          </p:cNvSpPr>
          <p:nvPr>
            <p:ph type="title"/>
          </p:nvPr>
        </p:nvSpPr>
        <p:spPr/>
        <p:txBody>
          <a:bodyPr/>
          <a:lstStyle/>
          <a:p>
            <a:r>
              <a:rPr lang="en-US" sz="3064" dirty="0"/>
              <a:t>RUBY (Part 2): Dostarlimab + Niraparib Maintenance Phase</a:t>
            </a:r>
          </a:p>
        </p:txBody>
      </p:sp>
      <p:sp>
        <p:nvSpPr>
          <p:cNvPr id="7" name="TextBox 6">
            <a:extLst>
              <a:ext uri="{FF2B5EF4-FFF2-40B4-BE49-F238E27FC236}">
                <a16:creationId xmlns:a16="http://schemas.microsoft.com/office/drawing/2014/main" id="{B4FA1838-853F-7188-FA08-AB56DF9195C4}"/>
              </a:ext>
            </a:extLst>
          </p:cNvPr>
          <p:cNvSpPr txBox="1"/>
          <p:nvPr/>
        </p:nvSpPr>
        <p:spPr>
          <a:xfrm>
            <a:off x="10147012" y="5792610"/>
            <a:ext cx="1817881" cy="256352"/>
          </a:xfrm>
          <a:prstGeom prst="rect">
            <a:avLst/>
          </a:prstGeom>
          <a:noFill/>
        </p:spPr>
        <p:txBody>
          <a:bodyPr wrap="square" rtlCol="0">
            <a:spAutoFit/>
          </a:bodyPr>
          <a:lstStyle/>
          <a:p>
            <a:pPr defTabSz="1218072" fontAlgn="base">
              <a:spcBef>
                <a:spcPct val="0"/>
              </a:spcBef>
              <a:spcAft>
                <a:spcPct val="0"/>
              </a:spcAft>
            </a:pPr>
            <a:r>
              <a:rPr lang="en-US" sz="1066" dirty="0">
                <a:solidFill>
                  <a:srgbClr val="000000"/>
                </a:solidFill>
                <a:latin typeface="Arial" charset="0"/>
                <a:ea typeface="ＭＳ Ｐゴシック" charset="0"/>
              </a:rPr>
              <a:t>Mirza RM. SGO 2024</a:t>
            </a:r>
          </a:p>
        </p:txBody>
      </p:sp>
      <p:sp>
        <p:nvSpPr>
          <p:cNvPr id="13" name="Content Placeholder 12">
            <a:extLst>
              <a:ext uri="{FF2B5EF4-FFF2-40B4-BE49-F238E27FC236}">
                <a16:creationId xmlns:a16="http://schemas.microsoft.com/office/drawing/2014/main" id="{5C8E9FBE-34DC-F6F6-5622-90944B3A916E}"/>
              </a:ext>
            </a:extLst>
          </p:cNvPr>
          <p:cNvSpPr>
            <a:spLocks noGrp="1"/>
          </p:cNvSpPr>
          <p:nvPr>
            <p:ph sz="half" idx="1"/>
          </p:nvPr>
        </p:nvSpPr>
        <p:spPr>
          <a:xfrm>
            <a:off x="1435952" y="1096267"/>
            <a:ext cx="4457037" cy="463235"/>
          </a:xfrm>
        </p:spPr>
        <p:txBody>
          <a:bodyPr/>
          <a:lstStyle/>
          <a:p>
            <a:r>
              <a:rPr lang="en-US" sz="1865" b="1" dirty="0"/>
              <a:t>PFS benefit in </a:t>
            </a:r>
            <a:r>
              <a:rPr lang="en-US" sz="1865" b="1" dirty="0" err="1"/>
              <a:t>MMRp</a:t>
            </a:r>
            <a:r>
              <a:rPr lang="en-US" sz="1865" b="1" dirty="0"/>
              <a:t>/MSS</a:t>
            </a:r>
          </a:p>
        </p:txBody>
      </p:sp>
      <p:pic>
        <p:nvPicPr>
          <p:cNvPr id="15" name="Picture 14">
            <a:extLst>
              <a:ext uri="{FF2B5EF4-FFF2-40B4-BE49-F238E27FC236}">
                <a16:creationId xmlns:a16="http://schemas.microsoft.com/office/drawing/2014/main" id="{CB37446C-58D9-9330-756E-9B20056EF36F}"/>
              </a:ext>
            </a:extLst>
          </p:cNvPr>
          <p:cNvPicPr>
            <a:picLocks noChangeAspect="1"/>
          </p:cNvPicPr>
          <p:nvPr/>
        </p:nvPicPr>
        <p:blipFill>
          <a:blip r:embed="rId5"/>
          <a:stretch>
            <a:fillRect/>
          </a:stretch>
        </p:blipFill>
        <p:spPr>
          <a:xfrm>
            <a:off x="6096001" y="1604266"/>
            <a:ext cx="6068366" cy="2745936"/>
          </a:xfrm>
          <a:prstGeom prst="rect">
            <a:avLst/>
          </a:prstGeom>
        </p:spPr>
      </p:pic>
      <p:sp>
        <p:nvSpPr>
          <p:cNvPr id="16" name="Content Placeholder 12">
            <a:extLst>
              <a:ext uri="{FF2B5EF4-FFF2-40B4-BE49-F238E27FC236}">
                <a16:creationId xmlns:a16="http://schemas.microsoft.com/office/drawing/2014/main" id="{80AC5CB3-87E6-3357-3DC4-51E83FCB9E1A}"/>
              </a:ext>
            </a:extLst>
          </p:cNvPr>
          <p:cNvSpPr txBox="1">
            <a:spLocks/>
          </p:cNvSpPr>
          <p:nvPr/>
        </p:nvSpPr>
        <p:spPr bwMode="auto">
          <a:xfrm>
            <a:off x="7507856" y="1096267"/>
            <a:ext cx="4457037" cy="46323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807" tIns="60904" rIns="121807" bIns="60904"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456777" indent="-456777" defTabSz="1218072"/>
            <a:r>
              <a:rPr lang="en-US" sz="1865" b="1" kern="0" dirty="0">
                <a:solidFill>
                  <a:srgbClr val="000000"/>
                </a:solidFill>
                <a:latin typeface="Arial"/>
                <a:ea typeface="ＭＳ Ｐゴシック"/>
              </a:rPr>
              <a:t>PFS benefit in </a:t>
            </a:r>
            <a:r>
              <a:rPr lang="en-US" sz="1865" b="1" kern="0" dirty="0" err="1">
                <a:solidFill>
                  <a:srgbClr val="000000"/>
                </a:solidFill>
                <a:latin typeface="Arial"/>
                <a:ea typeface="ＭＳ Ｐゴシック"/>
              </a:rPr>
              <a:t>MMRd</a:t>
            </a:r>
            <a:r>
              <a:rPr lang="en-US" sz="1865" b="1" kern="0" dirty="0">
                <a:solidFill>
                  <a:srgbClr val="000000"/>
                </a:solidFill>
                <a:latin typeface="Arial"/>
                <a:ea typeface="ＭＳ Ｐゴシック"/>
              </a:rPr>
              <a:t>/MSI-H</a:t>
            </a:r>
          </a:p>
        </p:txBody>
      </p:sp>
      <p:sp>
        <p:nvSpPr>
          <p:cNvPr id="18" name="TextBox 17">
            <a:extLst>
              <a:ext uri="{FF2B5EF4-FFF2-40B4-BE49-F238E27FC236}">
                <a16:creationId xmlns:a16="http://schemas.microsoft.com/office/drawing/2014/main" id="{A9A043CC-E16C-EF25-D406-D782AAB7FF2C}"/>
              </a:ext>
            </a:extLst>
          </p:cNvPr>
          <p:cNvSpPr txBox="1"/>
          <p:nvPr/>
        </p:nvSpPr>
        <p:spPr>
          <a:xfrm>
            <a:off x="1334446" y="4579418"/>
            <a:ext cx="10215196" cy="1527341"/>
          </a:xfrm>
          <a:prstGeom prst="rect">
            <a:avLst/>
          </a:prstGeom>
          <a:noFill/>
        </p:spPr>
        <p:txBody>
          <a:bodyPr wrap="square" rtlCol="0">
            <a:spAutoFit/>
          </a:bodyPr>
          <a:lstStyle/>
          <a:p>
            <a:pPr marL="456777" indent="-456777" defTabSz="1218072" fontAlgn="base">
              <a:spcBef>
                <a:spcPct val="0"/>
              </a:spcBef>
              <a:spcAft>
                <a:spcPct val="0"/>
              </a:spcAft>
              <a:buFont typeface="Arial" panose="020B0604020202020204" pitchFamily="34" charset="0"/>
              <a:buChar char="•"/>
            </a:pPr>
            <a:r>
              <a:rPr lang="en-US" sz="1865" dirty="0">
                <a:solidFill>
                  <a:srgbClr val="000000"/>
                </a:solidFill>
                <a:latin typeface="Arial" charset="0"/>
                <a:ea typeface="ＭＳ Ｐゴシック" charset="0"/>
              </a:rPr>
              <a:t>Met primary endpoint: clinically relevant PFS benefit in </a:t>
            </a:r>
            <a:r>
              <a:rPr lang="en-US" sz="1865" dirty="0" err="1">
                <a:solidFill>
                  <a:srgbClr val="000000"/>
                </a:solidFill>
                <a:latin typeface="Arial" charset="0"/>
                <a:ea typeface="ＭＳ Ｐゴシック" charset="0"/>
              </a:rPr>
              <a:t>dMMR</a:t>
            </a:r>
            <a:r>
              <a:rPr lang="en-US" sz="1865" dirty="0">
                <a:solidFill>
                  <a:srgbClr val="000000"/>
                </a:solidFill>
                <a:latin typeface="Arial" charset="0"/>
                <a:ea typeface="ＭＳ Ｐゴシック" charset="0"/>
              </a:rPr>
              <a:t>/MSI-H and </a:t>
            </a:r>
            <a:r>
              <a:rPr lang="en-US" sz="1865" dirty="0" err="1">
                <a:solidFill>
                  <a:srgbClr val="000000"/>
                </a:solidFill>
                <a:latin typeface="Arial" charset="0"/>
                <a:ea typeface="ＭＳ Ｐゴシック" charset="0"/>
              </a:rPr>
              <a:t>pMMRp</a:t>
            </a:r>
            <a:r>
              <a:rPr lang="en-US" sz="1865" dirty="0">
                <a:solidFill>
                  <a:srgbClr val="000000"/>
                </a:solidFill>
                <a:latin typeface="Arial" charset="0"/>
                <a:ea typeface="ＭＳ Ｐゴシック" charset="0"/>
              </a:rPr>
              <a:t>/MSS in Dostarlimab + Niraparib maintenance vs placebo</a:t>
            </a:r>
          </a:p>
          <a:p>
            <a:pPr marL="456777" indent="-456777" defTabSz="1218072" fontAlgn="base">
              <a:spcBef>
                <a:spcPct val="0"/>
              </a:spcBef>
              <a:spcAft>
                <a:spcPct val="0"/>
              </a:spcAft>
              <a:buFont typeface="Arial" panose="020B0604020202020204" pitchFamily="34" charset="0"/>
              <a:buChar char="•"/>
            </a:pPr>
            <a:r>
              <a:rPr lang="en-US" sz="1865" dirty="0">
                <a:solidFill>
                  <a:srgbClr val="000000"/>
                </a:solidFill>
                <a:latin typeface="Arial" charset="0"/>
                <a:ea typeface="ＭＳ Ｐゴシック" charset="0"/>
              </a:rPr>
              <a:t>Unclear benefit of Dostarlimab + Niraparib vs Dostarlimab alone – missing 3</a:t>
            </a:r>
            <a:r>
              <a:rPr lang="en-US" sz="1865" baseline="30000" dirty="0">
                <a:solidFill>
                  <a:srgbClr val="000000"/>
                </a:solidFill>
                <a:latin typeface="Arial" charset="0"/>
                <a:ea typeface="ＭＳ Ｐゴシック" charset="0"/>
              </a:rPr>
              <a:t>rd</a:t>
            </a:r>
            <a:r>
              <a:rPr lang="en-US" sz="1865" dirty="0">
                <a:solidFill>
                  <a:srgbClr val="000000"/>
                </a:solidFill>
                <a:latin typeface="Arial" charset="0"/>
                <a:ea typeface="ＭＳ Ｐゴシック" charset="0"/>
              </a:rPr>
              <a:t> arm</a:t>
            </a:r>
          </a:p>
          <a:p>
            <a:pPr defTabSz="1218072" fontAlgn="base">
              <a:spcBef>
                <a:spcPct val="0"/>
              </a:spcBef>
              <a:spcAft>
                <a:spcPct val="0"/>
              </a:spcAft>
            </a:pPr>
            <a:endParaRPr lang="en-US" sz="1865" dirty="0">
              <a:solidFill>
                <a:srgbClr val="000000"/>
              </a:solidFill>
              <a:latin typeface="Arial" charset="0"/>
              <a:ea typeface="ＭＳ Ｐゴシック" charset="0"/>
            </a:endParaRPr>
          </a:p>
          <a:p>
            <a:pPr marL="456777" indent="-456777" defTabSz="1218072" fontAlgn="base">
              <a:spcBef>
                <a:spcPct val="0"/>
              </a:spcBef>
              <a:spcAft>
                <a:spcPct val="0"/>
              </a:spcAft>
              <a:buFont typeface="Arial" panose="020B0604020202020204" pitchFamily="34" charset="0"/>
              <a:buChar char="•"/>
            </a:pPr>
            <a:endParaRPr lang="en-US" sz="1865"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4028424603"/>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DC252B-A8E2-80A9-CE15-5DE6CCA2BEBD}"/>
              </a:ext>
            </a:extLst>
          </p:cNvPr>
          <p:cNvSpPr>
            <a:spLocks noGrp="1"/>
          </p:cNvSpPr>
          <p:nvPr>
            <p:ph type="title"/>
          </p:nvPr>
        </p:nvSpPr>
        <p:spPr/>
        <p:txBody>
          <a:bodyPr/>
          <a:lstStyle/>
          <a:p>
            <a:r>
              <a:rPr lang="en-US" sz="3197" dirty="0"/>
              <a:t>DUO-E/GOG-3041/ENGOT-EN10 trial</a:t>
            </a:r>
          </a:p>
        </p:txBody>
      </p:sp>
      <p:sp>
        <p:nvSpPr>
          <p:cNvPr id="2" name="TextBox 1">
            <a:extLst>
              <a:ext uri="{FF2B5EF4-FFF2-40B4-BE49-F238E27FC236}">
                <a16:creationId xmlns:a16="http://schemas.microsoft.com/office/drawing/2014/main" id="{773DAA59-E1FF-B0BF-1610-77D50532C3C9}"/>
              </a:ext>
            </a:extLst>
          </p:cNvPr>
          <p:cNvSpPr txBox="1"/>
          <p:nvPr/>
        </p:nvSpPr>
        <p:spPr>
          <a:xfrm>
            <a:off x="9740266" y="5761735"/>
            <a:ext cx="1872883" cy="420371"/>
          </a:xfrm>
          <a:prstGeom prst="rect">
            <a:avLst/>
          </a:prstGeom>
          <a:noFill/>
        </p:spPr>
        <p:txBody>
          <a:bodyPr wrap="square" rtlCol="0">
            <a:spAutoFit/>
          </a:bodyPr>
          <a:lstStyle/>
          <a:p>
            <a:pPr defTabSz="1218072" fontAlgn="base">
              <a:spcBef>
                <a:spcPct val="0"/>
              </a:spcBef>
              <a:spcAft>
                <a:spcPct val="0"/>
              </a:spcAft>
            </a:pPr>
            <a:r>
              <a:rPr lang="en-US" sz="1066" dirty="0">
                <a:solidFill>
                  <a:srgbClr val="000000"/>
                </a:solidFill>
                <a:latin typeface="Arial" charset="0"/>
                <a:ea typeface="ＭＳ Ｐゴシック" charset="0"/>
              </a:rPr>
              <a:t>Chon HS. SGO 2024</a:t>
            </a:r>
          </a:p>
          <a:p>
            <a:pPr defTabSz="1218072" fontAlgn="base">
              <a:spcBef>
                <a:spcPct val="0"/>
              </a:spcBef>
              <a:spcAft>
                <a:spcPct val="0"/>
              </a:spcAft>
            </a:pPr>
            <a:r>
              <a:rPr lang="en-US" sz="1066" dirty="0" err="1">
                <a:solidFill>
                  <a:srgbClr val="000000"/>
                </a:solidFill>
                <a:latin typeface="Arial" charset="0"/>
                <a:ea typeface="ＭＳ Ｐゴシック" charset="0"/>
              </a:rPr>
              <a:t>Baurain</a:t>
            </a:r>
            <a:r>
              <a:rPr lang="en-US" sz="1066" dirty="0">
                <a:solidFill>
                  <a:srgbClr val="000000"/>
                </a:solidFill>
                <a:latin typeface="Arial" charset="0"/>
                <a:ea typeface="ＭＳ Ｐゴシック" charset="0"/>
              </a:rPr>
              <a:t> JF. SGO 2024</a:t>
            </a:r>
          </a:p>
        </p:txBody>
      </p:sp>
      <p:pic>
        <p:nvPicPr>
          <p:cNvPr id="7" name="Picture 6">
            <a:extLst>
              <a:ext uri="{FF2B5EF4-FFF2-40B4-BE49-F238E27FC236}">
                <a16:creationId xmlns:a16="http://schemas.microsoft.com/office/drawing/2014/main" id="{38E483CD-28A1-2D5F-F5FD-7CE92375D047}"/>
              </a:ext>
            </a:extLst>
          </p:cNvPr>
          <p:cNvPicPr>
            <a:picLocks noChangeAspect="1"/>
          </p:cNvPicPr>
          <p:nvPr/>
        </p:nvPicPr>
        <p:blipFill>
          <a:blip r:embed="rId3"/>
          <a:stretch>
            <a:fillRect/>
          </a:stretch>
        </p:blipFill>
        <p:spPr>
          <a:xfrm>
            <a:off x="449846" y="882814"/>
            <a:ext cx="11272215" cy="4324736"/>
          </a:xfrm>
          <a:prstGeom prst="rect">
            <a:avLst/>
          </a:prstGeom>
        </p:spPr>
      </p:pic>
      <p:sp>
        <p:nvSpPr>
          <p:cNvPr id="3" name="TextBox 2">
            <a:extLst>
              <a:ext uri="{FF2B5EF4-FFF2-40B4-BE49-F238E27FC236}">
                <a16:creationId xmlns:a16="http://schemas.microsoft.com/office/drawing/2014/main" id="{83227165-7A60-B4F5-E163-066710258AB4}"/>
              </a:ext>
            </a:extLst>
          </p:cNvPr>
          <p:cNvSpPr txBox="1"/>
          <p:nvPr/>
        </p:nvSpPr>
        <p:spPr>
          <a:xfrm>
            <a:off x="1707358" y="5292238"/>
            <a:ext cx="9905792" cy="379335"/>
          </a:xfrm>
          <a:prstGeom prst="rect">
            <a:avLst/>
          </a:prstGeom>
          <a:noFill/>
        </p:spPr>
        <p:txBody>
          <a:bodyPr wrap="square" rtlCol="0">
            <a:spAutoFit/>
          </a:bodyPr>
          <a:lstStyle/>
          <a:p>
            <a:pPr defTabSz="1218072" fontAlgn="base">
              <a:spcBef>
                <a:spcPct val="0"/>
              </a:spcBef>
              <a:spcAft>
                <a:spcPct val="0"/>
              </a:spcAft>
            </a:pPr>
            <a:r>
              <a:rPr lang="en-US" sz="1865" dirty="0">
                <a:solidFill>
                  <a:srgbClr val="FF0000"/>
                </a:solidFill>
                <a:latin typeface="Arial" charset="0"/>
                <a:ea typeface="ＭＳ Ｐゴシック" charset="0"/>
              </a:rPr>
              <a:t>* </a:t>
            </a:r>
            <a:r>
              <a:rPr lang="en-US" sz="1865" dirty="0">
                <a:solidFill>
                  <a:srgbClr val="000000"/>
                </a:solidFill>
                <a:latin typeface="Arial" charset="0"/>
                <a:ea typeface="ＭＳ Ｐゴシック" charset="0"/>
              </a:rPr>
              <a:t>Primary endpoint did not include PFS assessment of  CP + D arm vs CP + D+ O arm</a:t>
            </a:r>
          </a:p>
        </p:txBody>
      </p:sp>
      <p:sp>
        <p:nvSpPr>
          <p:cNvPr id="5" name="TextBox 4">
            <a:extLst>
              <a:ext uri="{FF2B5EF4-FFF2-40B4-BE49-F238E27FC236}">
                <a16:creationId xmlns:a16="http://schemas.microsoft.com/office/drawing/2014/main" id="{B3752500-58E2-19C8-6FAA-E360A9DB5103}"/>
              </a:ext>
            </a:extLst>
          </p:cNvPr>
          <p:cNvSpPr txBox="1"/>
          <p:nvPr/>
        </p:nvSpPr>
        <p:spPr>
          <a:xfrm>
            <a:off x="9906455" y="1419794"/>
            <a:ext cx="770252" cy="748154"/>
          </a:xfrm>
          <a:prstGeom prst="rect">
            <a:avLst/>
          </a:prstGeom>
          <a:noFill/>
        </p:spPr>
        <p:txBody>
          <a:bodyPr wrap="square" rtlCol="0">
            <a:spAutoFit/>
          </a:bodyPr>
          <a:lstStyle/>
          <a:p>
            <a:pPr defTabSz="1218072" fontAlgn="base">
              <a:spcBef>
                <a:spcPct val="0"/>
              </a:spcBef>
              <a:spcAft>
                <a:spcPct val="0"/>
              </a:spcAft>
            </a:pPr>
            <a:r>
              <a:rPr lang="en-US" sz="2131" dirty="0">
                <a:solidFill>
                  <a:srgbClr val="FF0000"/>
                </a:solidFill>
                <a:latin typeface="Arial" charset="0"/>
                <a:ea typeface="ＭＳ Ｐゴシック" charset="0"/>
              </a:rPr>
              <a:t>*</a:t>
            </a:r>
          </a:p>
          <a:p>
            <a:pPr defTabSz="1218072" fontAlgn="base">
              <a:spcBef>
                <a:spcPct val="0"/>
              </a:spcBef>
              <a:spcAft>
                <a:spcPct val="0"/>
              </a:spcAft>
            </a:pPr>
            <a:r>
              <a:rPr lang="en-US" sz="2131" dirty="0">
                <a:solidFill>
                  <a:srgbClr val="FF0000"/>
                </a:solidFill>
                <a:latin typeface="Arial" charset="0"/>
                <a:ea typeface="ＭＳ Ｐゴシック" charset="0"/>
              </a:rPr>
              <a:t>  </a:t>
            </a:r>
          </a:p>
        </p:txBody>
      </p:sp>
    </p:spTree>
    <p:extLst>
      <p:ext uri="{BB962C8B-B14F-4D97-AF65-F5344CB8AC3E}">
        <p14:creationId xmlns:p14="http://schemas.microsoft.com/office/powerpoint/2010/main" val="1927675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B74DBCE-4B9D-1546-0937-943A4722394E}"/>
              </a:ext>
            </a:extLst>
          </p:cNvPr>
          <p:cNvPicPr>
            <a:picLocks noGrp="1" noChangeAspect="1"/>
          </p:cNvPicPr>
          <p:nvPr>
            <p:ph sz="half" idx="2"/>
          </p:nvPr>
        </p:nvPicPr>
        <p:blipFill>
          <a:blip r:embed="rId2"/>
          <a:stretch>
            <a:fillRect/>
          </a:stretch>
        </p:blipFill>
        <p:spPr>
          <a:xfrm>
            <a:off x="6096000" y="1481734"/>
            <a:ext cx="6004125" cy="2760082"/>
          </a:xfrm>
        </p:spPr>
      </p:pic>
      <p:sp>
        <p:nvSpPr>
          <p:cNvPr id="4" name="Title 3">
            <a:extLst>
              <a:ext uri="{FF2B5EF4-FFF2-40B4-BE49-F238E27FC236}">
                <a16:creationId xmlns:a16="http://schemas.microsoft.com/office/drawing/2014/main" id="{2BD72C34-F8E9-8B69-41B3-B3D7B047028B}"/>
              </a:ext>
            </a:extLst>
          </p:cNvPr>
          <p:cNvSpPr>
            <a:spLocks noGrp="1"/>
          </p:cNvSpPr>
          <p:nvPr>
            <p:ph type="title"/>
          </p:nvPr>
        </p:nvSpPr>
        <p:spPr/>
        <p:txBody>
          <a:bodyPr/>
          <a:lstStyle/>
          <a:p>
            <a:r>
              <a:rPr lang="en-US" sz="3730" dirty="0"/>
              <a:t>DUO-E</a:t>
            </a:r>
          </a:p>
        </p:txBody>
      </p:sp>
      <p:pic>
        <p:nvPicPr>
          <p:cNvPr id="5" name="Content Placeholder 17">
            <a:extLst>
              <a:ext uri="{FF2B5EF4-FFF2-40B4-BE49-F238E27FC236}">
                <a16:creationId xmlns:a16="http://schemas.microsoft.com/office/drawing/2014/main" id="{AC0F6997-31E4-2A04-3F41-ABC8D39E6756}"/>
              </a:ext>
            </a:extLst>
          </p:cNvPr>
          <p:cNvPicPr>
            <a:picLocks noGrp="1" noChangeAspect="1"/>
          </p:cNvPicPr>
          <p:nvPr>
            <p:ph sz="half" idx="1"/>
          </p:nvPr>
        </p:nvPicPr>
        <p:blipFill>
          <a:blip r:embed="rId3"/>
          <a:stretch>
            <a:fillRect/>
          </a:stretch>
        </p:blipFill>
        <p:spPr>
          <a:xfrm>
            <a:off x="5639" y="1325825"/>
            <a:ext cx="6180970" cy="2915991"/>
          </a:xfrm>
        </p:spPr>
      </p:pic>
      <p:sp>
        <p:nvSpPr>
          <p:cNvPr id="8" name="TextBox 7">
            <a:extLst>
              <a:ext uri="{FF2B5EF4-FFF2-40B4-BE49-F238E27FC236}">
                <a16:creationId xmlns:a16="http://schemas.microsoft.com/office/drawing/2014/main" id="{A9EFAD72-B1FC-0724-5F94-405A25FC11F3}"/>
              </a:ext>
            </a:extLst>
          </p:cNvPr>
          <p:cNvSpPr txBox="1"/>
          <p:nvPr/>
        </p:nvSpPr>
        <p:spPr>
          <a:xfrm>
            <a:off x="686829" y="4461009"/>
            <a:ext cx="10999561" cy="1527341"/>
          </a:xfrm>
          <a:prstGeom prst="rect">
            <a:avLst/>
          </a:prstGeom>
          <a:noFill/>
        </p:spPr>
        <p:txBody>
          <a:bodyPr wrap="square" rtlCol="0">
            <a:spAutoFit/>
          </a:bodyPr>
          <a:lstStyle/>
          <a:p>
            <a:pPr marL="380648" indent="-380648" defTabSz="1218072" fontAlgn="base">
              <a:spcBef>
                <a:spcPct val="0"/>
              </a:spcBef>
              <a:spcAft>
                <a:spcPct val="0"/>
              </a:spcAft>
              <a:buFont typeface="Arial" panose="020B0604020202020204" pitchFamily="34" charset="0"/>
              <a:buChar char="•"/>
            </a:pPr>
            <a:r>
              <a:rPr lang="en-US" sz="1865" dirty="0">
                <a:solidFill>
                  <a:srgbClr val="000000"/>
                </a:solidFill>
                <a:latin typeface="Arial" charset="0"/>
                <a:ea typeface="ＭＳ Ｐゴシック" charset="0"/>
              </a:rPr>
              <a:t>Key primary endpoint PFS met in ITT and MMR subgroups</a:t>
            </a:r>
          </a:p>
          <a:p>
            <a:pPr marL="380648" indent="-380648" defTabSz="1218072" fontAlgn="base">
              <a:spcBef>
                <a:spcPct val="0"/>
              </a:spcBef>
              <a:spcAft>
                <a:spcPct val="0"/>
              </a:spcAft>
              <a:buFont typeface="Arial" panose="020B0604020202020204" pitchFamily="34" charset="0"/>
              <a:buChar char="•"/>
            </a:pPr>
            <a:r>
              <a:rPr lang="en-US" sz="1865" dirty="0" err="1">
                <a:solidFill>
                  <a:srgbClr val="000000"/>
                </a:solidFill>
                <a:latin typeface="Arial" charset="0"/>
                <a:ea typeface="ＭＳ Ｐゴシック" charset="0"/>
              </a:rPr>
              <a:t>dMMR</a:t>
            </a:r>
            <a:r>
              <a:rPr lang="en-US" sz="1865" dirty="0">
                <a:solidFill>
                  <a:srgbClr val="000000"/>
                </a:solidFill>
                <a:latin typeface="Arial" charset="0"/>
                <a:ea typeface="ＭＳ Ｐゴシック" charset="0"/>
              </a:rPr>
              <a:t> population had most benefit in PFS in durvalumab + chemo cohort</a:t>
            </a:r>
          </a:p>
          <a:p>
            <a:pPr marL="380648" indent="-380648" defTabSz="1218072" fontAlgn="base">
              <a:spcBef>
                <a:spcPct val="0"/>
              </a:spcBef>
              <a:spcAft>
                <a:spcPct val="0"/>
              </a:spcAft>
              <a:buFont typeface="Arial" panose="020B0604020202020204" pitchFamily="34" charset="0"/>
              <a:buChar char="•"/>
            </a:pPr>
            <a:r>
              <a:rPr lang="en-US" sz="1865" dirty="0" err="1">
                <a:solidFill>
                  <a:srgbClr val="000000"/>
                </a:solidFill>
                <a:latin typeface="Arial" charset="0"/>
                <a:ea typeface="ＭＳ Ｐゴシック" charset="0"/>
              </a:rPr>
              <a:t>pMMR</a:t>
            </a:r>
            <a:r>
              <a:rPr lang="en-US" sz="1865" dirty="0">
                <a:solidFill>
                  <a:srgbClr val="000000"/>
                </a:solidFill>
                <a:latin typeface="Arial" charset="0"/>
                <a:ea typeface="ＭＳ Ｐゴシック" charset="0"/>
              </a:rPr>
              <a:t> population (80% of ITT) had most benefit in PFS in durvalumab + chemo + </a:t>
            </a:r>
            <a:r>
              <a:rPr lang="en-US" sz="1865" dirty="0" err="1">
                <a:solidFill>
                  <a:srgbClr val="000000"/>
                </a:solidFill>
                <a:latin typeface="Arial" charset="0"/>
                <a:ea typeface="ＭＳ Ｐゴシック" charset="0"/>
              </a:rPr>
              <a:t>olaparib</a:t>
            </a:r>
            <a:r>
              <a:rPr lang="en-US" sz="1865" dirty="0">
                <a:solidFill>
                  <a:srgbClr val="000000"/>
                </a:solidFill>
                <a:latin typeface="Arial" charset="0"/>
                <a:ea typeface="ＭＳ Ｐゴシック" charset="0"/>
              </a:rPr>
              <a:t> cohort</a:t>
            </a:r>
          </a:p>
          <a:p>
            <a:pPr defTabSz="1218072" fontAlgn="base">
              <a:spcBef>
                <a:spcPct val="0"/>
              </a:spcBef>
              <a:spcAft>
                <a:spcPct val="0"/>
              </a:spcAft>
            </a:pPr>
            <a:endParaRPr lang="en-US" sz="1865" dirty="0">
              <a:solidFill>
                <a:srgbClr val="000000"/>
              </a:solidFill>
              <a:latin typeface="Arial" charset="0"/>
              <a:ea typeface="ＭＳ Ｐゴシック" charset="0"/>
            </a:endParaRPr>
          </a:p>
          <a:p>
            <a:pPr marL="380648" indent="-380648" defTabSz="1218072" fontAlgn="base">
              <a:spcBef>
                <a:spcPct val="0"/>
              </a:spcBef>
              <a:spcAft>
                <a:spcPct val="0"/>
              </a:spcAft>
              <a:buFont typeface="Arial" panose="020B0604020202020204" pitchFamily="34" charset="0"/>
              <a:buChar char="•"/>
            </a:pPr>
            <a:endParaRPr lang="en-US" sz="1865" dirty="0">
              <a:solidFill>
                <a:srgbClr val="000000"/>
              </a:solidFill>
              <a:latin typeface="Arial" charset="0"/>
              <a:ea typeface="ＭＳ Ｐゴシック" charset="0"/>
            </a:endParaRPr>
          </a:p>
        </p:txBody>
      </p:sp>
      <p:sp>
        <p:nvSpPr>
          <p:cNvPr id="9" name="TextBox 8">
            <a:extLst>
              <a:ext uri="{FF2B5EF4-FFF2-40B4-BE49-F238E27FC236}">
                <a16:creationId xmlns:a16="http://schemas.microsoft.com/office/drawing/2014/main" id="{43EE0C8E-0489-D36A-59B9-ED7D0020C73B}"/>
              </a:ext>
            </a:extLst>
          </p:cNvPr>
          <p:cNvSpPr txBox="1"/>
          <p:nvPr/>
        </p:nvSpPr>
        <p:spPr>
          <a:xfrm>
            <a:off x="10364840" y="5761735"/>
            <a:ext cx="2697442" cy="256352"/>
          </a:xfrm>
          <a:prstGeom prst="rect">
            <a:avLst/>
          </a:prstGeom>
          <a:noFill/>
        </p:spPr>
        <p:txBody>
          <a:bodyPr wrap="square" rtlCol="0">
            <a:spAutoFit/>
          </a:bodyPr>
          <a:lstStyle/>
          <a:p>
            <a:pPr defTabSz="1218072" fontAlgn="base">
              <a:spcBef>
                <a:spcPct val="0"/>
              </a:spcBef>
              <a:spcAft>
                <a:spcPct val="0"/>
              </a:spcAft>
            </a:pPr>
            <a:r>
              <a:rPr lang="en-US" sz="1066" dirty="0">
                <a:solidFill>
                  <a:srgbClr val="000000"/>
                </a:solidFill>
                <a:latin typeface="Arial" charset="0"/>
                <a:ea typeface="ＭＳ Ｐゴシック" charset="0"/>
              </a:rPr>
              <a:t>Chon HS. SGO 2024</a:t>
            </a:r>
          </a:p>
        </p:txBody>
      </p:sp>
    </p:spTree>
    <p:extLst>
      <p:ext uri="{BB962C8B-B14F-4D97-AF65-F5344CB8AC3E}">
        <p14:creationId xmlns:p14="http://schemas.microsoft.com/office/powerpoint/2010/main" val="1307315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99ABE9E-3155-22A6-423F-CFB00BD11841}"/>
              </a:ext>
            </a:extLst>
          </p:cNvPr>
          <p:cNvPicPr>
            <a:picLocks noGrp="1" noChangeAspect="1"/>
          </p:cNvPicPr>
          <p:nvPr>
            <p:ph sz="half" idx="1"/>
          </p:nvPr>
        </p:nvPicPr>
        <p:blipFill rotWithShape="1">
          <a:blip r:embed="rId3"/>
          <a:srcRect l="986" r="986" b="-955"/>
          <a:stretch/>
        </p:blipFill>
        <p:spPr>
          <a:xfrm>
            <a:off x="776980" y="788775"/>
            <a:ext cx="10280874" cy="4190541"/>
          </a:xfrm>
        </p:spPr>
      </p:pic>
      <p:sp>
        <p:nvSpPr>
          <p:cNvPr id="4" name="Title 3">
            <a:extLst>
              <a:ext uri="{FF2B5EF4-FFF2-40B4-BE49-F238E27FC236}">
                <a16:creationId xmlns:a16="http://schemas.microsoft.com/office/drawing/2014/main" id="{06C1C0BC-DCCC-4820-047A-2B30E62B88ED}"/>
              </a:ext>
            </a:extLst>
          </p:cNvPr>
          <p:cNvSpPr>
            <a:spLocks noGrp="1"/>
          </p:cNvSpPr>
          <p:nvPr>
            <p:ph type="title"/>
          </p:nvPr>
        </p:nvSpPr>
        <p:spPr/>
        <p:txBody>
          <a:bodyPr/>
          <a:lstStyle/>
          <a:p>
            <a:r>
              <a:rPr lang="en-US" sz="3730" dirty="0"/>
              <a:t>DUO-E Overall Survival by MMR status</a:t>
            </a:r>
            <a:br>
              <a:rPr lang="en-US" sz="3730" dirty="0"/>
            </a:br>
            <a:endParaRPr lang="en-US" sz="3730" dirty="0"/>
          </a:p>
        </p:txBody>
      </p:sp>
      <p:sp>
        <p:nvSpPr>
          <p:cNvPr id="7" name="TextBox 6">
            <a:extLst>
              <a:ext uri="{FF2B5EF4-FFF2-40B4-BE49-F238E27FC236}">
                <a16:creationId xmlns:a16="http://schemas.microsoft.com/office/drawing/2014/main" id="{92A5B562-05A0-9208-AF61-A3119D51D545}"/>
              </a:ext>
            </a:extLst>
          </p:cNvPr>
          <p:cNvSpPr txBox="1"/>
          <p:nvPr/>
        </p:nvSpPr>
        <p:spPr>
          <a:xfrm>
            <a:off x="9740266" y="5761735"/>
            <a:ext cx="3322016" cy="256352"/>
          </a:xfrm>
          <a:prstGeom prst="rect">
            <a:avLst/>
          </a:prstGeom>
          <a:noFill/>
        </p:spPr>
        <p:txBody>
          <a:bodyPr wrap="square" rtlCol="0">
            <a:spAutoFit/>
          </a:bodyPr>
          <a:lstStyle/>
          <a:p>
            <a:pPr defTabSz="1218072" fontAlgn="base">
              <a:spcBef>
                <a:spcPct val="0"/>
              </a:spcBef>
              <a:spcAft>
                <a:spcPct val="0"/>
              </a:spcAft>
            </a:pPr>
            <a:r>
              <a:rPr lang="en-US" sz="1066" dirty="0" err="1">
                <a:solidFill>
                  <a:srgbClr val="000000"/>
                </a:solidFill>
                <a:latin typeface="Arial" charset="0"/>
                <a:ea typeface="ＭＳ Ｐゴシック" charset="0"/>
              </a:rPr>
              <a:t>Baurain</a:t>
            </a:r>
            <a:r>
              <a:rPr lang="en-US" sz="1066" dirty="0">
                <a:solidFill>
                  <a:srgbClr val="000000"/>
                </a:solidFill>
                <a:latin typeface="Arial" charset="0"/>
                <a:ea typeface="ＭＳ Ｐゴシック" charset="0"/>
              </a:rPr>
              <a:t> JF. SGO 2024</a:t>
            </a:r>
          </a:p>
        </p:txBody>
      </p:sp>
    </p:spTree>
    <p:extLst>
      <p:ext uri="{BB962C8B-B14F-4D97-AF65-F5344CB8AC3E}">
        <p14:creationId xmlns:p14="http://schemas.microsoft.com/office/powerpoint/2010/main" val="426693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D9AD23-3FD7-CD78-BCE4-0B5995501DA5}"/>
              </a:ext>
            </a:extLst>
          </p:cNvPr>
          <p:cNvSpPr>
            <a:spLocks noGrp="1"/>
          </p:cNvSpPr>
          <p:nvPr>
            <p:ph sz="half" idx="1"/>
          </p:nvPr>
        </p:nvSpPr>
        <p:spPr>
          <a:xfrm>
            <a:off x="919194" y="1096267"/>
            <a:ext cx="10890998" cy="3911365"/>
          </a:xfrm>
        </p:spPr>
        <p:txBody>
          <a:bodyPr/>
          <a:lstStyle/>
          <a:p>
            <a:pPr marL="380648" indent="-380648">
              <a:buFont typeface="Arial" panose="020B0604020202020204" pitchFamily="34" charset="0"/>
              <a:buChar char="•"/>
            </a:pPr>
            <a:r>
              <a:rPr lang="en-US" sz="2664" dirty="0"/>
              <a:t>Improved benefit in secondary endpoint (OS) in ITT</a:t>
            </a:r>
          </a:p>
          <a:p>
            <a:pPr marL="380648" indent="-380648">
              <a:buFont typeface="Arial" panose="020B0604020202020204" pitchFamily="34" charset="0"/>
              <a:buChar char="•"/>
            </a:pPr>
            <a:endParaRPr lang="en-US" sz="1066" dirty="0"/>
          </a:p>
          <a:p>
            <a:pPr marL="380648" indent="-380648">
              <a:buFont typeface="Arial" panose="020B0604020202020204" pitchFamily="34" charset="0"/>
              <a:buChar char="•"/>
            </a:pPr>
            <a:r>
              <a:rPr lang="en-US" sz="2664" dirty="0"/>
              <a:t>In </a:t>
            </a:r>
            <a:r>
              <a:rPr lang="en-US" sz="2664" dirty="0" err="1"/>
              <a:t>dMMR</a:t>
            </a:r>
            <a:r>
              <a:rPr lang="en-US" sz="2664" dirty="0"/>
              <a:t> , Durvalumab with chemotherapy showed consistent improve OS benefit vs chemotherapy alone</a:t>
            </a:r>
          </a:p>
          <a:p>
            <a:pPr marL="380648" indent="-380648">
              <a:buFont typeface="Arial" panose="020B0604020202020204" pitchFamily="34" charset="0"/>
              <a:buChar char="•"/>
            </a:pPr>
            <a:endParaRPr lang="en-US" sz="1066" dirty="0"/>
          </a:p>
          <a:p>
            <a:pPr marL="380648" indent="-380648">
              <a:buFont typeface="Arial" panose="020B0604020202020204" pitchFamily="34" charset="0"/>
              <a:buChar char="•"/>
            </a:pPr>
            <a:r>
              <a:rPr lang="en-US" sz="2664" dirty="0"/>
              <a:t>FDA approved Durvalumab + chemotherapy followed by Durvalumab maintenance for </a:t>
            </a:r>
            <a:r>
              <a:rPr lang="en-US" sz="2664" dirty="0" err="1"/>
              <a:t>dMMR</a:t>
            </a:r>
            <a:endParaRPr lang="en-US" sz="2664" dirty="0"/>
          </a:p>
          <a:p>
            <a:pPr marL="380648" indent="-380648">
              <a:buFont typeface="Arial" panose="020B0604020202020204" pitchFamily="34" charset="0"/>
              <a:buChar char="•"/>
            </a:pPr>
            <a:endParaRPr lang="en-US" sz="1066" dirty="0"/>
          </a:p>
          <a:p>
            <a:pPr marL="380648" indent="-380648">
              <a:buFont typeface="Arial" panose="020B0604020202020204" pitchFamily="34" charset="0"/>
              <a:buChar char="•"/>
            </a:pPr>
            <a:r>
              <a:rPr lang="en-US" sz="2664" dirty="0"/>
              <a:t>More pronounced benefit to combination maintenance in </a:t>
            </a:r>
            <a:r>
              <a:rPr lang="en-US" sz="2664" dirty="0" err="1"/>
              <a:t>pMMR</a:t>
            </a:r>
            <a:r>
              <a:rPr lang="en-US" sz="2664" dirty="0"/>
              <a:t> group</a:t>
            </a:r>
          </a:p>
          <a:p>
            <a:pPr marL="380648" indent="-380648">
              <a:buFont typeface="Arial" panose="020B0604020202020204" pitchFamily="34" charset="0"/>
              <a:buChar char="•"/>
            </a:pPr>
            <a:endParaRPr lang="en-US" sz="1066" dirty="0"/>
          </a:p>
          <a:p>
            <a:pPr marL="380648" indent="-380648">
              <a:buFont typeface="Arial" panose="020B0604020202020204" pitchFamily="34" charset="0"/>
              <a:buChar char="•"/>
            </a:pPr>
            <a:r>
              <a:rPr lang="en-US" sz="2664" b="1" dirty="0"/>
              <a:t>Which patients? Biomarkers? </a:t>
            </a:r>
            <a:endParaRPr lang="en-US" sz="2131" b="1" dirty="0"/>
          </a:p>
          <a:p>
            <a:endParaRPr lang="en-US" dirty="0"/>
          </a:p>
        </p:txBody>
      </p:sp>
      <p:sp>
        <p:nvSpPr>
          <p:cNvPr id="4" name="Title 3">
            <a:extLst>
              <a:ext uri="{FF2B5EF4-FFF2-40B4-BE49-F238E27FC236}">
                <a16:creationId xmlns:a16="http://schemas.microsoft.com/office/drawing/2014/main" id="{D76DF340-258B-DB3A-5D83-8036F513DC54}"/>
              </a:ext>
            </a:extLst>
          </p:cNvPr>
          <p:cNvSpPr>
            <a:spLocks noGrp="1"/>
          </p:cNvSpPr>
          <p:nvPr>
            <p:ph type="title"/>
          </p:nvPr>
        </p:nvSpPr>
        <p:spPr/>
        <p:txBody>
          <a:bodyPr/>
          <a:lstStyle/>
          <a:p>
            <a:r>
              <a:rPr lang="en-US" dirty="0"/>
              <a:t>DUO-E</a:t>
            </a:r>
          </a:p>
        </p:txBody>
      </p:sp>
    </p:spTree>
    <p:extLst>
      <p:ext uri="{BB962C8B-B14F-4D97-AF65-F5344CB8AC3E}">
        <p14:creationId xmlns:p14="http://schemas.microsoft.com/office/powerpoint/2010/main" val="3872125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42EBE2-1F2A-C71B-097B-6C404CE7BC10}"/>
              </a:ext>
            </a:extLst>
          </p:cNvPr>
          <p:cNvSpPr>
            <a:spLocks noGrp="1"/>
          </p:cNvSpPr>
          <p:nvPr>
            <p:ph sz="half" idx="1"/>
          </p:nvPr>
        </p:nvSpPr>
        <p:spPr>
          <a:xfrm>
            <a:off x="919193" y="1488755"/>
            <a:ext cx="10436663" cy="3911365"/>
          </a:xfrm>
        </p:spPr>
        <p:txBody>
          <a:bodyPr/>
          <a:lstStyle/>
          <a:p>
            <a:r>
              <a:rPr lang="en-US" sz="3197" dirty="0"/>
              <a:t>HER2 expressing endometrial cancers</a:t>
            </a:r>
          </a:p>
          <a:p>
            <a:endParaRPr lang="en-US" sz="3197" dirty="0"/>
          </a:p>
          <a:p>
            <a:r>
              <a:rPr lang="en-US" sz="3197" dirty="0"/>
              <a:t>XPO1 inhibitors: Selinexor</a:t>
            </a:r>
            <a:endParaRPr lang="en-US" dirty="0"/>
          </a:p>
          <a:p>
            <a:pPr marL="0" indent="0">
              <a:buNone/>
            </a:pPr>
            <a:endParaRPr lang="en-US" sz="2131" dirty="0"/>
          </a:p>
          <a:p>
            <a:endParaRPr lang="en-US" sz="2131" dirty="0"/>
          </a:p>
        </p:txBody>
      </p:sp>
      <p:sp>
        <p:nvSpPr>
          <p:cNvPr id="4" name="Title 3">
            <a:extLst>
              <a:ext uri="{FF2B5EF4-FFF2-40B4-BE49-F238E27FC236}">
                <a16:creationId xmlns:a16="http://schemas.microsoft.com/office/drawing/2014/main" id="{634FBF1B-C9D4-4C8D-4DA6-CC23D9048D12}"/>
              </a:ext>
            </a:extLst>
          </p:cNvPr>
          <p:cNvSpPr>
            <a:spLocks noGrp="1"/>
          </p:cNvSpPr>
          <p:nvPr>
            <p:ph type="title"/>
          </p:nvPr>
        </p:nvSpPr>
        <p:spPr/>
        <p:txBody>
          <a:bodyPr/>
          <a:lstStyle/>
          <a:p>
            <a:r>
              <a:rPr lang="en-US" sz="3730" dirty="0"/>
              <a:t>Leveraging targeted therapies in endometrial cancer</a:t>
            </a:r>
          </a:p>
        </p:txBody>
      </p:sp>
    </p:spTree>
    <p:extLst>
      <p:ext uri="{BB962C8B-B14F-4D97-AF65-F5344CB8AC3E}">
        <p14:creationId xmlns:p14="http://schemas.microsoft.com/office/powerpoint/2010/main" val="2319114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815AB56-03E8-10F5-CDC1-B744F05FF24E}"/>
              </a:ext>
            </a:extLst>
          </p:cNvPr>
          <p:cNvPicPr>
            <a:picLocks noGrp="1" noChangeAspect="1"/>
          </p:cNvPicPr>
          <p:nvPr>
            <p:ph sz="half" idx="1"/>
          </p:nvPr>
        </p:nvPicPr>
        <p:blipFill>
          <a:blip r:embed="rId3"/>
          <a:stretch>
            <a:fillRect/>
          </a:stretch>
        </p:blipFill>
        <p:spPr>
          <a:xfrm>
            <a:off x="5639" y="1242869"/>
            <a:ext cx="3156152" cy="3418292"/>
          </a:xfrm>
        </p:spPr>
      </p:pic>
      <p:sp>
        <p:nvSpPr>
          <p:cNvPr id="4" name="Title 3">
            <a:extLst>
              <a:ext uri="{FF2B5EF4-FFF2-40B4-BE49-F238E27FC236}">
                <a16:creationId xmlns:a16="http://schemas.microsoft.com/office/drawing/2014/main" id="{7BE6D7C1-8EB3-B605-9FB3-B32BB1678722}"/>
              </a:ext>
            </a:extLst>
          </p:cNvPr>
          <p:cNvSpPr>
            <a:spLocks noGrp="1"/>
          </p:cNvSpPr>
          <p:nvPr>
            <p:ph type="title"/>
          </p:nvPr>
        </p:nvSpPr>
        <p:spPr/>
        <p:txBody>
          <a:bodyPr/>
          <a:lstStyle/>
          <a:p>
            <a:r>
              <a:rPr lang="en-US" dirty="0"/>
              <a:t>HER2 expressing endometrial cancer</a:t>
            </a:r>
          </a:p>
        </p:txBody>
      </p:sp>
      <p:pic>
        <p:nvPicPr>
          <p:cNvPr id="8" name="Picture 7">
            <a:extLst>
              <a:ext uri="{FF2B5EF4-FFF2-40B4-BE49-F238E27FC236}">
                <a16:creationId xmlns:a16="http://schemas.microsoft.com/office/drawing/2014/main" id="{6909F3F2-7641-EBA3-F14F-BA189B3EF829}"/>
              </a:ext>
            </a:extLst>
          </p:cNvPr>
          <p:cNvPicPr>
            <a:picLocks noChangeAspect="1"/>
          </p:cNvPicPr>
          <p:nvPr/>
        </p:nvPicPr>
        <p:blipFill>
          <a:blip r:embed="rId4"/>
          <a:stretch>
            <a:fillRect/>
          </a:stretch>
        </p:blipFill>
        <p:spPr>
          <a:xfrm>
            <a:off x="3307847" y="1242869"/>
            <a:ext cx="8385513" cy="3720724"/>
          </a:xfrm>
          <a:prstGeom prst="rect">
            <a:avLst/>
          </a:prstGeom>
        </p:spPr>
      </p:pic>
      <p:sp>
        <p:nvSpPr>
          <p:cNvPr id="9" name="TextBox 8">
            <a:extLst>
              <a:ext uri="{FF2B5EF4-FFF2-40B4-BE49-F238E27FC236}">
                <a16:creationId xmlns:a16="http://schemas.microsoft.com/office/drawing/2014/main" id="{584B9285-BBD6-D235-032E-8CB3B7EE79F6}"/>
              </a:ext>
            </a:extLst>
          </p:cNvPr>
          <p:cNvSpPr txBox="1"/>
          <p:nvPr/>
        </p:nvSpPr>
        <p:spPr>
          <a:xfrm>
            <a:off x="8455051" y="5761733"/>
            <a:ext cx="3515610" cy="440890"/>
          </a:xfrm>
          <a:prstGeom prst="rect">
            <a:avLst/>
          </a:prstGeom>
          <a:noFill/>
        </p:spPr>
        <p:txBody>
          <a:bodyPr wrap="square" rtlCol="0">
            <a:spAutoFit/>
          </a:bodyPr>
          <a:lstStyle/>
          <a:p>
            <a:pPr defTabSz="1218072" fontAlgn="base">
              <a:spcBef>
                <a:spcPct val="0"/>
              </a:spcBef>
              <a:spcAft>
                <a:spcPct val="0"/>
              </a:spcAft>
            </a:pPr>
            <a:r>
              <a:rPr lang="en-US" sz="1066" dirty="0" err="1">
                <a:solidFill>
                  <a:srgbClr val="000000"/>
                </a:solidFill>
                <a:latin typeface="Arial" charset="0"/>
                <a:ea typeface="ＭＳ Ｐゴシック" charset="0"/>
              </a:rPr>
              <a:t>Makker</a:t>
            </a:r>
            <a:r>
              <a:rPr lang="en-US" sz="1066" dirty="0">
                <a:solidFill>
                  <a:srgbClr val="000000"/>
                </a:solidFill>
                <a:latin typeface="Arial" charset="0"/>
                <a:ea typeface="ＭＳ Ｐゴシック" charset="0"/>
              </a:rPr>
              <a:t> et al. SGO 2024</a:t>
            </a:r>
          </a:p>
          <a:p>
            <a:pPr defTabSz="1218072" fontAlgn="base">
              <a:spcBef>
                <a:spcPct val="0"/>
              </a:spcBef>
              <a:spcAft>
                <a:spcPct val="0"/>
              </a:spcAft>
            </a:pPr>
            <a:r>
              <a:rPr lang="en-US" sz="1066" dirty="0" err="1">
                <a:solidFill>
                  <a:srgbClr val="000000"/>
                </a:solidFill>
                <a:latin typeface="CIDFont+F2"/>
                <a:ea typeface="ＭＳ Ｐゴシック" charset="0"/>
              </a:rPr>
              <a:t>Meric</a:t>
            </a:r>
            <a:r>
              <a:rPr lang="en-US" sz="1066" dirty="0">
                <a:solidFill>
                  <a:srgbClr val="000000"/>
                </a:solidFill>
                <a:latin typeface="CIDFont+F2"/>
                <a:ea typeface="ＭＳ Ｐゴシック" charset="0"/>
              </a:rPr>
              <a:t>-Bernstam F et al. </a:t>
            </a:r>
            <a:r>
              <a:rPr lang="en-US" sz="1066" dirty="0">
                <a:solidFill>
                  <a:srgbClr val="000000"/>
                </a:solidFill>
                <a:latin typeface="CIDFont+F5"/>
                <a:ea typeface="ＭＳ Ｐゴシック" charset="0"/>
              </a:rPr>
              <a:t>J Clin Oncol</a:t>
            </a:r>
            <a:r>
              <a:rPr lang="en-US" sz="1066" dirty="0">
                <a:solidFill>
                  <a:srgbClr val="000000"/>
                </a:solidFill>
                <a:latin typeface="CIDFont+F2"/>
                <a:ea typeface="ＭＳ Ｐゴシック" charset="0"/>
              </a:rPr>
              <a:t>. 2024;42:47–58</a:t>
            </a:r>
            <a:r>
              <a:rPr lang="en-US" sz="1199" dirty="0">
                <a:solidFill>
                  <a:srgbClr val="000000"/>
                </a:solidFill>
                <a:latin typeface="CIDFont+F2"/>
                <a:ea typeface="ＭＳ Ｐゴシック" charset="0"/>
              </a:rPr>
              <a:t>; </a:t>
            </a:r>
          </a:p>
        </p:txBody>
      </p:sp>
      <p:sp>
        <p:nvSpPr>
          <p:cNvPr id="2" name="TextBox 1">
            <a:extLst>
              <a:ext uri="{FF2B5EF4-FFF2-40B4-BE49-F238E27FC236}">
                <a16:creationId xmlns:a16="http://schemas.microsoft.com/office/drawing/2014/main" id="{03B9AEDA-BE79-7223-C9F7-F7EEA7DB1AD9}"/>
              </a:ext>
            </a:extLst>
          </p:cNvPr>
          <p:cNvSpPr txBox="1"/>
          <p:nvPr/>
        </p:nvSpPr>
        <p:spPr>
          <a:xfrm>
            <a:off x="325730" y="5151219"/>
            <a:ext cx="11540541" cy="420243"/>
          </a:xfrm>
          <a:prstGeom prst="rect">
            <a:avLst/>
          </a:prstGeom>
          <a:noFill/>
        </p:spPr>
        <p:txBody>
          <a:bodyPr wrap="square" rtlCol="0">
            <a:spAutoFit/>
          </a:bodyPr>
          <a:lstStyle/>
          <a:p>
            <a:pPr marL="380648" indent="-380648" defTabSz="1218072" fontAlgn="base">
              <a:spcBef>
                <a:spcPct val="0"/>
              </a:spcBef>
              <a:spcAft>
                <a:spcPct val="0"/>
              </a:spcAft>
              <a:buFont typeface="Arial" panose="020B0604020202020204" pitchFamily="34" charset="0"/>
              <a:buChar char="•"/>
            </a:pPr>
            <a:r>
              <a:rPr lang="en-US" sz="2131" dirty="0">
                <a:solidFill>
                  <a:srgbClr val="000000"/>
                </a:solidFill>
                <a:latin typeface="Arial" charset="0"/>
                <a:ea typeface="ＭＳ Ｐゴシック" charset="0"/>
              </a:rPr>
              <a:t>FDA approved for HER2 IHC 3+ recurrent solid tumors after prior systemic chemotherapy</a:t>
            </a:r>
          </a:p>
        </p:txBody>
      </p:sp>
    </p:spTree>
    <p:extLst>
      <p:ext uri="{BB962C8B-B14F-4D97-AF65-F5344CB8AC3E}">
        <p14:creationId xmlns:p14="http://schemas.microsoft.com/office/powerpoint/2010/main" val="2015219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39" y="100315"/>
            <a:ext cx="12180722" cy="1075346"/>
          </a:xfrm>
        </p:spPr>
        <p:txBody>
          <a:bodyPr>
            <a:normAutofit/>
          </a:bodyPr>
          <a:lstStyle/>
          <a:p>
            <a:r>
              <a:rPr lang="en-US" b="1" dirty="0">
                <a:solidFill>
                  <a:srgbClr val="003767"/>
                </a:solidFill>
              </a:rPr>
              <a:t>Thank You to Our Supporter:</a:t>
            </a:r>
            <a:endParaRPr lang="en-US" dirty="0"/>
          </a:p>
        </p:txBody>
      </p:sp>
      <p:pic>
        <p:nvPicPr>
          <p:cNvPr id="2" name="Picture 1">
            <a:extLst>
              <a:ext uri="{FF2B5EF4-FFF2-40B4-BE49-F238E27FC236}">
                <a16:creationId xmlns:a16="http://schemas.microsoft.com/office/drawing/2014/main" id="{8509AFAF-87F0-A7BB-4EC0-0731A31E297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71094" y="1803158"/>
            <a:ext cx="3249811" cy="3251683"/>
          </a:xfrm>
          <a:prstGeom prst="rect">
            <a:avLst/>
          </a:prstGeom>
        </p:spPr>
      </p:pic>
    </p:spTree>
    <p:extLst>
      <p:ext uri="{BB962C8B-B14F-4D97-AF65-F5344CB8AC3E}">
        <p14:creationId xmlns:p14="http://schemas.microsoft.com/office/powerpoint/2010/main" val="3225103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E6D7C1-8EB3-B605-9FB3-B32BB1678722}"/>
              </a:ext>
            </a:extLst>
          </p:cNvPr>
          <p:cNvSpPr>
            <a:spLocks noGrp="1"/>
          </p:cNvSpPr>
          <p:nvPr>
            <p:ph type="title"/>
          </p:nvPr>
        </p:nvSpPr>
        <p:spPr/>
        <p:txBody>
          <a:bodyPr/>
          <a:lstStyle/>
          <a:p>
            <a:r>
              <a:rPr lang="en-US" dirty="0"/>
              <a:t>DESTINY-PanTumor02 – Endometrial  </a:t>
            </a:r>
          </a:p>
        </p:txBody>
      </p:sp>
      <p:sp>
        <p:nvSpPr>
          <p:cNvPr id="9" name="TextBox 8">
            <a:extLst>
              <a:ext uri="{FF2B5EF4-FFF2-40B4-BE49-F238E27FC236}">
                <a16:creationId xmlns:a16="http://schemas.microsoft.com/office/drawing/2014/main" id="{584B9285-BBD6-D235-032E-8CB3B7EE79F6}"/>
              </a:ext>
            </a:extLst>
          </p:cNvPr>
          <p:cNvSpPr txBox="1"/>
          <p:nvPr/>
        </p:nvSpPr>
        <p:spPr>
          <a:xfrm>
            <a:off x="9509723" y="5746211"/>
            <a:ext cx="3515610" cy="256352"/>
          </a:xfrm>
          <a:prstGeom prst="rect">
            <a:avLst/>
          </a:prstGeom>
          <a:noFill/>
        </p:spPr>
        <p:txBody>
          <a:bodyPr wrap="square" rtlCol="0">
            <a:spAutoFit/>
          </a:bodyPr>
          <a:lstStyle/>
          <a:p>
            <a:pPr defTabSz="1218072" fontAlgn="base">
              <a:spcBef>
                <a:spcPct val="0"/>
              </a:spcBef>
              <a:spcAft>
                <a:spcPct val="0"/>
              </a:spcAft>
            </a:pPr>
            <a:r>
              <a:rPr lang="en-US" sz="1066" dirty="0" err="1">
                <a:solidFill>
                  <a:srgbClr val="000000"/>
                </a:solidFill>
                <a:latin typeface="CIDFont+F2"/>
                <a:ea typeface="ＭＳ Ｐゴシック" charset="0"/>
              </a:rPr>
              <a:t>Meric</a:t>
            </a:r>
            <a:r>
              <a:rPr lang="en-US" sz="1066" dirty="0">
                <a:solidFill>
                  <a:srgbClr val="000000"/>
                </a:solidFill>
                <a:latin typeface="CIDFont+F2"/>
                <a:ea typeface="ＭＳ Ｐゴシック" charset="0"/>
              </a:rPr>
              <a:t>-Bernstam F et al. </a:t>
            </a:r>
            <a:r>
              <a:rPr lang="en-US" sz="1066" dirty="0">
                <a:solidFill>
                  <a:srgbClr val="000000"/>
                </a:solidFill>
                <a:latin typeface="CIDFont+F5"/>
                <a:ea typeface="ＭＳ Ｐゴシック" charset="0"/>
              </a:rPr>
              <a:t>J Clin Oncol</a:t>
            </a:r>
            <a:r>
              <a:rPr lang="en-US" sz="1066" dirty="0">
                <a:solidFill>
                  <a:srgbClr val="000000"/>
                </a:solidFill>
                <a:latin typeface="CIDFont+F2"/>
                <a:ea typeface="ＭＳ Ｐゴシック" charset="0"/>
              </a:rPr>
              <a:t>. </a:t>
            </a:r>
          </a:p>
        </p:txBody>
      </p:sp>
      <p:pic>
        <p:nvPicPr>
          <p:cNvPr id="13" name="Picture 12">
            <a:extLst>
              <a:ext uri="{FF2B5EF4-FFF2-40B4-BE49-F238E27FC236}">
                <a16:creationId xmlns:a16="http://schemas.microsoft.com/office/drawing/2014/main" id="{0CAE8D6B-A2F5-18CF-A149-BE82D87B85EA}"/>
              </a:ext>
            </a:extLst>
          </p:cNvPr>
          <p:cNvPicPr>
            <a:picLocks noChangeAspect="1"/>
          </p:cNvPicPr>
          <p:nvPr/>
        </p:nvPicPr>
        <p:blipFill>
          <a:blip r:embed="rId3"/>
          <a:stretch>
            <a:fillRect/>
          </a:stretch>
        </p:blipFill>
        <p:spPr>
          <a:xfrm>
            <a:off x="6096001" y="1616807"/>
            <a:ext cx="5833339" cy="3796847"/>
          </a:xfrm>
          <a:prstGeom prst="rect">
            <a:avLst/>
          </a:prstGeom>
        </p:spPr>
      </p:pic>
      <p:pic>
        <p:nvPicPr>
          <p:cNvPr id="15" name="Picture 14">
            <a:extLst>
              <a:ext uri="{FF2B5EF4-FFF2-40B4-BE49-F238E27FC236}">
                <a16:creationId xmlns:a16="http://schemas.microsoft.com/office/drawing/2014/main" id="{2360A2EC-5E87-093E-781A-F912349B2305}"/>
              </a:ext>
            </a:extLst>
          </p:cNvPr>
          <p:cNvPicPr>
            <a:picLocks noChangeAspect="1"/>
          </p:cNvPicPr>
          <p:nvPr/>
        </p:nvPicPr>
        <p:blipFill>
          <a:blip r:embed="rId4"/>
          <a:stretch>
            <a:fillRect/>
          </a:stretch>
        </p:blipFill>
        <p:spPr>
          <a:xfrm>
            <a:off x="73745" y="1616807"/>
            <a:ext cx="5772129" cy="3796847"/>
          </a:xfrm>
          <a:prstGeom prst="rect">
            <a:avLst/>
          </a:prstGeom>
        </p:spPr>
      </p:pic>
      <p:sp>
        <p:nvSpPr>
          <p:cNvPr id="18" name="TextBox 17">
            <a:extLst>
              <a:ext uri="{FF2B5EF4-FFF2-40B4-BE49-F238E27FC236}">
                <a16:creationId xmlns:a16="http://schemas.microsoft.com/office/drawing/2014/main" id="{7F5D91C8-C9D0-BEAF-2835-DD0895A32DA6}"/>
              </a:ext>
            </a:extLst>
          </p:cNvPr>
          <p:cNvSpPr txBox="1"/>
          <p:nvPr/>
        </p:nvSpPr>
        <p:spPr>
          <a:xfrm>
            <a:off x="2677221" y="1110543"/>
            <a:ext cx="8842301" cy="461345"/>
          </a:xfrm>
          <a:prstGeom prst="rect">
            <a:avLst/>
          </a:prstGeom>
          <a:noFill/>
        </p:spPr>
        <p:txBody>
          <a:bodyPr wrap="square" rtlCol="0">
            <a:spAutoFit/>
          </a:bodyPr>
          <a:lstStyle/>
          <a:p>
            <a:pPr defTabSz="1218072" fontAlgn="base">
              <a:spcBef>
                <a:spcPct val="0"/>
              </a:spcBef>
              <a:spcAft>
                <a:spcPct val="0"/>
              </a:spcAft>
            </a:pPr>
            <a:r>
              <a:rPr lang="en-US" sz="2398" dirty="0">
                <a:solidFill>
                  <a:srgbClr val="000000"/>
                </a:solidFill>
                <a:latin typeface="Arial" charset="0"/>
                <a:ea typeface="ＭＳ Ｐゴシック" charset="0"/>
              </a:rPr>
              <a:t> Clinically meaningful response rate,  PFS, OS</a:t>
            </a:r>
          </a:p>
        </p:txBody>
      </p:sp>
    </p:spTree>
    <p:extLst>
      <p:ext uri="{BB962C8B-B14F-4D97-AF65-F5344CB8AC3E}">
        <p14:creationId xmlns:p14="http://schemas.microsoft.com/office/powerpoint/2010/main" val="3176327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03C96A-D5DF-B826-E1FE-5221F2FD37BB}"/>
              </a:ext>
            </a:extLst>
          </p:cNvPr>
          <p:cNvSpPr>
            <a:spLocks noGrp="1"/>
          </p:cNvSpPr>
          <p:nvPr>
            <p:ph type="title"/>
          </p:nvPr>
        </p:nvSpPr>
        <p:spPr/>
        <p:txBody>
          <a:bodyPr/>
          <a:lstStyle/>
          <a:p>
            <a:r>
              <a:rPr lang="en-US" sz="3197" dirty="0"/>
              <a:t>ENGOT-EN5/GOG-3055/SIENDO</a:t>
            </a:r>
          </a:p>
        </p:txBody>
      </p:sp>
      <p:sp>
        <p:nvSpPr>
          <p:cNvPr id="5" name="TextBox 4">
            <a:extLst>
              <a:ext uri="{FF2B5EF4-FFF2-40B4-BE49-F238E27FC236}">
                <a16:creationId xmlns:a16="http://schemas.microsoft.com/office/drawing/2014/main" id="{F1E3E3B3-6015-0563-5425-6CCFB9ED0E38}"/>
              </a:ext>
            </a:extLst>
          </p:cNvPr>
          <p:cNvSpPr txBox="1"/>
          <p:nvPr/>
        </p:nvSpPr>
        <p:spPr>
          <a:xfrm>
            <a:off x="9827309" y="5792610"/>
            <a:ext cx="3263378" cy="420371"/>
          </a:xfrm>
          <a:prstGeom prst="rect">
            <a:avLst/>
          </a:prstGeom>
          <a:noFill/>
        </p:spPr>
        <p:txBody>
          <a:bodyPr wrap="square" rtlCol="0">
            <a:spAutoFit/>
          </a:bodyPr>
          <a:lstStyle/>
          <a:p>
            <a:pPr defTabSz="1218072" fontAlgn="base">
              <a:spcBef>
                <a:spcPct val="0"/>
              </a:spcBef>
              <a:spcAft>
                <a:spcPct val="0"/>
              </a:spcAft>
            </a:pPr>
            <a:r>
              <a:rPr lang="en-US" sz="1066" dirty="0" err="1">
                <a:solidFill>
                  <a:srgbClr val="000000"/>
                </a:solidFill>
                <a:latin typeface="Arial" charset="0"/>
                <a:ea typeface="ＭＳ Ｐゴシック" charset="0"/>
              </a:rPr>
              <a:t>Makker</a:t>
            </a:r>
            <a:r>
              <a:rPr lang="en-US" sz="1066" dirty="0">
                <a:solidFill>
                  <a:srgbClr val="000000"/>
                </a:solidFill>
                <a:latin typeface="Arial" charset="0"/>
                <a:ea typeface="ＭＳ Ｐゴシック" charset="0"/>
              </a:rPr>
              <a:t> V et al. ASCO 2024</a:t>
            </a:r>
          </a:p>
          <a:p>
            <a:pPr defTabSz="1218072" fontAlgn="base">
              <a:spcBef>
                <a:spcPct val="0"/>
              </a:spcBef>
              <a:spcAft>
                <a:spcPct val="0"/>
              </a:spcAft>
            </a:pPr>
            <a:r>
              <a:rPr lang="en-US" sz="1066" dirty="0" err="1">
                <a:solidFill>
                  <a:srgbClr val="000000"/>
                </a:solidFill>
                <a:latin typeface="Arial" charset="0"/>
                <a:ea typeface="ＭＳ Ｐゴシック" charset="0"/>
              </a:rPr>
              <a:t>Vergote</a:t>
            </a:r>
            <a:r>
              <a:rPr lang="en-US" sz="1066" dirty="0">
                <a:solidFill>
                  <a:srgbClr val="000000"/>
                </a:solidFill>
                <a:latin typeface="Arial" charset="0"/>
                <a:ea typeface="ＭＳ Ｐゴシック" charset="0"/>
              </a:rPr>
              <a:t> et al. J Clin Oncol 2023</a:t>
            </a:r>
          </a:p>
        </p:txBody>
      </p:sp>
      <p:pic>
        <p:nvPicPr>
          <p:cNvPr id="9" name="Picture 8">
            <a:extLst>
              <a:ext uri="{FF2B5EF4-FFF2-40B4-BE49-F238E27FC236}">
                <a16:creationId xmlns:a16="http://schemas.microsoft.com/office/drawing/2014/main" id="{D254CD28-E145-4285-35EA-CC790F74A393}"/>
              </a:ext>
            </a:extLst>
          </p:cNvPr>
          <p:cNvPicPr>
            <a:picLocks noChangeAspect="1"/>
          </p:cNvPicPr>
          <p:nvPr/>
        </p:nvPicPr>
        <p:blipFill rotWithShape="1">
          <a:blip r:embed="rId4"/>
          <a:srcRect l="954" b="2597"/>
          <a:stretch/>
        </p:blipFill>
        <p:spPr>
          <a:xfrm>
            <a:off x="5640" y="1596390"/>
            <a:ext cx="9098630" cy="4030235"/>
          </a:xfrm>
          <a:prstGeom prst="rect">
            <a:avLst/>
          </a:prstGeom>
        </p:spPr>
      </p:pic>
      <p:sp>
        <p:nvSpPr>
          <p:cNvPr id="8" name="TextBox 7">
            <a:extLst>
              <a:ext uri="{FF2B5EF4-FFF2-40B4-BE49-F238E27FC236}">
                <a16:creationId xmlns:a16="http://schemas.microsoft.com/office/drawing/2014/main" id="{89416D67-2608-8DC6-3348-5336BA82A2D7}"/>
              </a:ext>
            </a:extLst>
          </p:cNvPr>
          <p:cNvSpPr txBox="1"/>
          <p:nvPr/>
        </p:nvSpPr>
        <p:spPr>
          <a:xfrm>
            <a:off x="681050" y="887540"/>
            <a:ext cx="10789103" cy="666336"/>
          </a:xfrm>
          <a:prstGeom prst="rect">
            <a:avLst/>
          </a:prstGeom>
          <a:noFill/>
        </p:spPr>
        <p:txBody>
          <a:bodyPr wrap="square">
            <a:spAutoFit/>
          </a:bodyPr>
          <a:lstStyle/>
          <a:p>
            <a:pPr marL="380648" indent="-380648" defTabSz="1218072" fontAlgn="base">
              <a:spcBef>
                <a:spcPct val="0"/>
              </a:spcBef>
              <a:spcAft>
                <a:spcPct val="0"/>
              </a:spcAft>
              <a:buFont typeface="Arial" panose="020B0604020202020204" pitchFamily="34" charset="0"/>
              <a:buChar char="•"/>
            </a:pPr>
            <a:r>
              <a:rPr lang="en-US" sz="1865" dirty="0">
                <a:solidFill>
                  <a:srgbClr val="000000"/>
                </a:solidFill>
                <a:latin typeface="Arial" charset="0"/>
                <a:ea typeface="ＭＳ Ｐゴシック" charset="0"/>
              </a:rPr>
              <a:t>Selinexor - novel oral maintenance therapy targeting TP53wt endometrial cancer</a:t>
            </a:r>
          </a:p>
          <a:p>
            <a:pPr marL="380648" indent="-380648" defTabSz="1218072" fontAlgn="base">
              <a:spcBef>
                <a:spcPct val="0"/>
              </a:spcBef>
              <a:spcAft>
                <a:spcPct val="0"/>
              </a:spcAft>
              <a:buFont typeface="Arial" panose="020B0604020202020204" pitchFamily="34" charset="0"/>
              <a:buChar char="•"/>
            </a:pPr>
            <a:r>
              <a:rPr lang="en-US" sz="1865" dirty="0">
                <a:solidFill>
                  <a:srgbClr val="000000"/>
                </a:solidFill>
                <a:latin typeface="Arial" charset="0"/>
                <a:ea typeface="ＭＳ Ｐゴシック" charset="0"/>
              </a:rPr>
              <a:t>Prevents XPO1-mediated export of tumor suppressor genes, including p53wt</a:t>
            </a:r>
          </a:p>
        </p:txBody>
      </p:sp>
      <p:sp>
        <p:nvSpPr>
          <p:cNvPr id="7" name="TextBox 6">
            <a:extLst>
              <a:ext uri="{FF2B5EF4-FFF2-40B4-BE49-F238E27FC236}">
                <a16:creationId xmlns:a16="http://schemas.microsoft.com/office/drawing/2014/main" id="{7C841788-6D91-0ACE-8D0E-14C276804E29}"/>
              </a:ext>
            </a:extLst>
          </p:cNvPr>
          <p:cNvSpPr txBox="1"/>
          <p:nvPr/>
        </p:nvSpPr>
        <p:spPr>
          <a:xfrm>
            <a:off x="8724676" y="2302265"/>
            <a:ext cx="3642703" cy="2307170"/>
          </a:xfrm>
          <a:prstGeom prst="rect">
            <a:avLst/>
          </a:prstGeom>
          <a:noFill/>
        </p:spPr>
        <p:txBody>
          <a:bodyPr wrap="square" rtlCol="0">
            <a:spAutoFit/>
          </a:bodyPr>
          <a:lstStyle/>
          <a:p>
            <a:pPr marL="228389" indent="-228389" defTabSz="1218072" fontAlgn="base">
              <a:spcBef>
                <a:spcPct val="0"/>
              </a:spcBef>
              <a:spcAft>
                <a:spcPct val="0"/>
              </a:spcAft>
              <a:buFont typeface="Arial" panose="020B0604020202020204" pitchFamily="34" charset="0"/>
              <a:buChar char="•"/>
            </a:pPr>
            <a:r>
              <a:rPr lang="en-US" sz="1599" dirty="0">
                <a:solidFill>
                  <a:srgbClr val="000000"/>
                </a:solidFill>
                <a:latin typeface="Arial" charset="0"/>
                <a:ea typeface="ＭＳ Ｐゴシック" charset="0"/>
              </a:rPr>
              <a:t>Primary: PFS</a:t>
            </a:r>
          </a:p>
          <a:p>
            <a:pPr marL="228389" indent="-228389" defTabSz="1218072" fontAlgn="base">
              <a:spcBef>
                <a:spcPct val="0"/>
              </a:spcBef>
              <a:spcAft>
                <a:spcPct val="0"/>
              </a:spcAft>
              <a:buFont typeface="Arial" panose="020B0604020202020204" pitchFamily="34" charset="0"/>
              <a:buChar char="•"/>
            </a:pPr>
            <a:r>
              <a:rPr lang="en-US" sz="1599" dirty="0">
                <a:solidFill>
                  <a:srgbClr val="000000"/>
                </a:solidFill>
                <a:latin typeface="Arial" charset="0"/>
                <a:ea typeface="ＭＳ Ｐゴシック" charset="0"/>
              </a:rPr>
              <a:t>Secondary: PFS by BICR, OS, TPST, QOL</a:t>
            </a:r>
          </a:p>
          <a:p>
            <a:pPr marL="228389" indent="-228389" defTabSz="1218072" fontAlgn="base">
              <a:spcBef>
                <a:spcPct val="0"/>
              </a:spcBef>
              <a:spcAft>
                <a:spcPct val="0"/>
              </a:spcAft>
              <a:buFont typeface="Arial" panose="020B0604020202020204" pitchFamily="34" charset="0"/>
              <a:buChar char="•"/>
            </a:pPr>
            <a:r>
              <a:rPr lang="en-US" sz="1599" dirty="0">
                <a:solidFill>
                  <a:srgbClr val="000000"/>
                </a:solidFill>
                <a:latin typeface="Arial" charset="0"/>
                <a:ea typeface="ＭＳ Ｐゴシック" charset="0"/>
              </a:rPr>
              <a:t>Predefined exploratory: </a:t>
            </a:r>
          </a:p>
          <a:p>
            <a:pPr marL="837425" lvl="1" indent="-228389" defTabSz="1218072" fontAlgn="base">
              <a:spcBef>
                <a:spcPct val="0"/>
              </a:spcBef>
              <a:spcAft>
                <a:spcPct val="0"/>
              </a:spcAft>
              <a:buFont typeface="Arial" panose="020B0604020202020204" pitchFamily="34" charset="0"/>
              <a:buChar char="•"/>
            </a:pPr>
            <a:r>
              <a:rPr lang="en-US" sz="1599" dirty="0">
                <a:solidFill>
                  <a:srgbClr val="000000"/>
                </a:solidFill>
                <a:latin typeface="Arial" charset="0"/>
                <a:ea typeface="ＭＳ Ｐゴシック" charset="0"/>
              </a:rPr>
              <a:t>Histologic subtype</a:t>
            </a:r>
          </a:p>
          <a:p>
            <a:pPr marL="837425" lvl="1" indent="-228389" defTabSz="1218072" fontAlgn="base">
              <a:spcBef>
                <a:spcPct val="0"/>
              </a:spcBef>
              <a:spcAft>
                <a:spcPct val="0"/>
              </a:spcAft>
              <a:buFont typeface="Arial" panose="020B0604020202020204" pitchFamily="34" charset="0"/>
              <a:buChar char="•"/>
            </a:pPr>
            <a:r>
              <a:rPr lang="en-US" sz="1599" dirty="0">
                <a:solidFill>
                  <a:srgbClr val="000000"/>
                </a:solidFill>
                <a:latin typeface="Arial" charset="0"/>
                <a:ea typeface="ＭＳ Ｐゴシック" charset="0"/>
              </a:rPr>
              <a:t>Molecular sub-classification</a:t>
            </a:r>
          </a:p>
          <a:p>
            <a:pPr marL="1446461" lvl="2" indent="-228389" defTabSz="1218072" fontAlgn="base">
              <a:spcBef>
                <a:spcPct val="0"/>
              </a:spcBef>
              <a:spcAft>
                <a:spcPct val="0"/>
              </a:spcAft>
              <a:buFont typeface="Arial" panose="020B0604020202020204" pitchFamily="34" charset="0"/>
              <a:buChar char="•"/>
            </a:pPr>
            <a:r>
              <a:rPr lang="en-US" sz="1599" dirty="0">
                <a:solidFill>
                  <a:srgbClr val="FF0000"/>
                </a:solidFill>
                <a:latin typeface="Arial" charset="0"/>
                <a:ea typeface="ＭＳ Ｐゴシック" charset="0"/>
              </a:rPr>
              <a:t>TP53 status</a:t>
            </a:r>
          </a:p>
          <a:p>
            <a:pPr marL="1446461" lvl="2" indent="-228389" defTabSz="1218072" fontAlgn="base">
              <a:spcBef>
                <a:spcPct val="0"/>
              </a:spcBef>
              <a:spcAft>
                <a:spcPct val="0"/>
              </a:spcAft>
              <a:buFont typeface="Arial" panose="020B0604020202020204" pitchFamily="34" charset="0"/>
              <a:buChar char="•"/>
            </a:pPr>
            <a:r>
              <a:rPr lang="en-US" sz="1599" dirty="0">
                <a:solidFill>
                  <a:srgbClr val="000000"/>
                </a:solidFill>
                <a:latin typeface="Arial" charset="0"/>
                <a:ea typeface="ＭＳ Ｐゴシック" charset="0"/>
              </a:rPr>
              <a:t>MMR status</a:t>
            </a:r>
          </a:p>
          <a:p>
            <a:pPr marL="1446461" lvl="2" indent="-228389" defTabSz="1218072" fontAlgn="base">
              <a:spcBef>
                <a:spcPct val="0"/>
              </a:spcBef>
              <a:spcAft>
                <a:spcPct val="0"/>
              </a:spcAft>
              <a:buFont typeface="Arial" panose="020B0604020202020204" pitchFamily="34" charset="0"/>
              <a:buChar char="•"/>
            </a:pPr>
            <a:r>
              <a:rPr lang="en-US" sz="1599" dirty="0">
                <a:solidFill>
                  <a:srgbClr val="000000"/>
                </a:solidFill>
                <a:latin typeface="Arial" charset="0"/>
                <a:ea typeface="ＭＳ Ｐゴシック" charset="0"/>
              </a:rPr>
              <a:t>POLE </a:t>
            </a:r>
          </a:p>
        </p:txBody>
      </p:sp>
    </p:spTree>
    <p:extLst>
      <p:ext uri="{BB962C8B-B14F-4D97-AF65-F5344CB8AC3E}">
        <p14:creationId xmlns:p14="http://schemas.microsoft.com/office/powerpoint/2010/main" val="4016411684"/>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1192BB-A9D6-E758-3AD5-9AA1E9B348DC}"/>
              </a:ext>
            </a:extLst>
          </p:cNvPr>
          <p:cNvSpPr>
            <a:spLocks noGrp="1"/>
          </p:cNvSpPr>
          <p:nvPr>
            <p:ph sz="half" idx="1"/>
          </p:nvPr>
        </p:nvSpPr>
        <p:spPr>
          <a:xfrm>
            <a:off x="702052" y="1447874"/>
            <a:ext cx="11096211" cy="3911365"/>
          </a:xfrm>
        </p:spPr>
        <p:txBody>
          <a:bodyPr/>
          <a:lstStyle/>
          <a:p>
            <a:pPr marL="380648" indent="-380648">
              <a:buFont typeface="Arial" panose="020B0604020202020204" pitchFamily="34" charset="0"/>
              <a:buChar char="•"/>
            </a:pPr>
            <a:r>
              <a:rPr lang="en-US" sz="2398" dirty="0"/>
              <a:t>Selinexor maintenance did not show clinically meaningful PFS</a:t>
            </a:r>
          </a:p>
          <a:p>
            <a:pPr marL="380648" indent="-380648">
              <a:buFont typeface="Arial" panose="020B0604020202020204" pitchFamily="34" charset="0"/>
              <a:buChar char="•"/>
            </a:pPr>
            <a:r>
              <a:rPr lang="en-US" sz="2398" dirty="0"/>
              <a:t>Exploratory analysis showed promising PFS benefit in TP53wt subpopulation</a:t>
            </a:r>
          </a:p>
          <a:p>
            <a:endParaRPr lang="en-US" dirty="0"/>
          </a:p>
        </p:txBody>
      </p:sp>
      <p:sp>
        <p:nvSpPr>
          <p:cNvPr id="4" name="Title 3">
            <a:extLst>
              <a:ext uri="{FF2B5EF4-FFF2-40B4-BE49-F238E27FC236}">
                <a16:creationId xmlns:a16="http://schemas.microsoft.com/office/drawing/2014/main" id="{7DD82EC2-FD71-5C2E-EFFC-AF9FC58610E5}"/>
              </a:ext>
            </a:extLst>
          </p:cNvPr>
          <p:cNvSpPr>
            <a:spLocks noGrp="1"/>
          </p:cNvSpPr>
          <p:nvPr>
            <p:ph type="title"/>
          </p:nvPr>
        </p:nvSpPr>
        <p:spPr/>
        <p:txBody>
          <a:bodyPr/>
          <a:lstStyle/>
          <a:p>
            <a:r>
              <a:rPr lang="en-US" dirty="0"/>
              <a:t>SIENDO</a:t>
            </a:r>
          </a:p>
        </p:txBody>
      </p:sp>
      <p:graphicFrame>
        <p:nvGraphicFramePr>
          <p:cNvPr id="5" name="Table 4">
            <a:extLst>
              <a:ext uri="{FF2B5EF4-FFF2-40B4-BE49-F238E27FC236}">
                <a16:creationId xmlns:a16="http://schemas.microsoft.com/office/drawing/2014/main" id="{E943D572-C91D-2F4F-F46B-81A3B7623690}"/>
              </a:ext>
            </a:extLst>
          </p:cNvPr>
          <p:cNvGraphicFramePr>
            <a:graphicFrameLocks noGrp="1"/>
          </p:cNvGraphicFramePr>
          <p:nvPr/>
        </p:nvGraphicFramePr>
        <p:xfrm>
          <a:off x="919191" y="2555144"/>
          <a:ext cx="10661932" cy="2854983"/>
        </p:xfrm>
        <a:graphic>
          <a:graphicData uri="http://schemas.openxmlformats.org/drawingml/2006/table">
            <a:tbl>
              <a:tblPr/>
              <a:tblGrid>
                <a:gridCol w="1918766">
                  <a:extLst>
                    <a:ext uri="{9D8B030D-6E8A-4147-A177-3AD203B41FA5}">
                      <a16:colId xmlns:a16="http://schemas.microsoft.com/office/drawing/2014/main" val="4191337060"/>
                    </a:ext>
                  </a:extLst>
                </a:gridCol>
                <a:gridCol w="1918766">
                  <a:extLst>
                    <a:ext uri="{9D8B030D-6E8A-4147-A177-3AD203B41FA5}">
                      <a16:colId xmlns:a16="http://schemas.microsoft.com/office/drawing/2014/main" val="1225874501"/>
                    </a:ext>
                  </a:extLst>
                </a:gridCol>
                <a:gridCol w="1918766">
                  <a:extLst>
                    <a:ext uri="{9D8B030D-6E8A-4147-A177-3AD203B41FA5}">
                      <a16:colId xmlns:a16="http://schemas.microsoft.com/office/drawing/2014/main" val="433029965"/>
                    </a:ext>
                  </a:extLst>
                </a:gridCol>
                <a:gridCol w="1918766">
                  <a:extLst>
                    <a:ext uri="{9D8B030D-6E8A-4147-A177-3AD203B41FA5}">
                      <a16:colId xmlns:a16="http://schemas.microsoft.com/office/drawing/2014/main" val="522812995"/>
                    </a:ext>
                  </a:extLst>
                </a:gridCol>
                <a:gridCol w="2986868">
                  <a:extLst>
                    <a:ext uri="{9D8B030D-6E8A-4147-A177-3AD203B41FA5}">
                      <a16:colId xmlns:a16="http://schemas.microsoft.com/office/drawing/2014/main" val="3234194632"/>
                    </a:ext>
                  </a:extLst>
                </a:gridCol>
              </a:tblGrid>
              <a:tr h="585708">
                <a:tc>
                  <a:txBody>
                    <a:bodyPr/>
                    <a:lstStyle/>
                    <a:p>
                      <a:pPr algn="l"/>
                      <a:endParaRPr lang="en-US" sz="2100" dirty="0">
                        <a:effectLst/>
                      </a:endParaRPr>
                    </a:p>
                  </a:txBody>
                  <a:tcPr marL="80090" marR="80090" marT="80090" marB="8009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a:r>
                        <a:rPr lang="en-US" sz="2100" b="1" dirty="0">
                          <a:effectLst/>
                        </a:rPr>
                        <a:t>Selinexor</a:t>
                      </a:r>
                    </a:p>
                  </a:txBody>
                  <a:tcPr marL="80090" marR="80090" marT="80090" marB="8009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a:r>
                        <a:rPr lang="en-US" sz="2100" b="1" dirty="0">
                          <a:effectLst/>
                        </a:rPr>
                        <a:t>Placebo</a:t>
                      </a:r>
                    </a:p>
                  </a:txBody>
                  <a:tcPr marL="80090" marR="80090" marT="80090" marB="8009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a:r>
                        <a:rPr lang="en-US" sz="2100" b="1" dirty="0">
                          <a:effectLst/>
                        </a:rPr>
                        <a:t>P-value</a:t>
                      </a:r>
                    </a:p>
                  </a:txBody>
                  <a:tcPr marL="80090" marR="80090" marT="80090" marB="8009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a:r>
                        <a:rPr lang="en-US" sz="2100" b="1" dirty="0">
                          <a:effectLst/>
                        </a:rPr>
                        <a:t>Hazard Ratio (95% CI)</a:t>
                      </a:r>
                    </a:p>
                  </a:txBody>
                  <a:tcPr marL="80090" marR="80090" marT="80090" marB="8009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276207827"/>
                  </a:ext>
                </a:extLst>
              </a:tr>
              <a:tr h="1134637">
                <a:tc>
                  <a:txBody>
                    <a:bodyPr/>
                    <a:lstStyle/>
                    <a:p>
                      <a:pPr algn="l"/>
                      <a:r>
                        <a:rPr lang="en-US" sz="2100" dirty="0" err="1">
                          <a:effectLst/>
                        </a:rPr>
                        <a:t>mPFS</a:t>
                      </a:r>
                      <a:r>
                        <a:rPr lang="en-US" sz="2100" dirty="0">
                          <a:effectLst/>
                        </a:rPr>
                        <a:t> in Overall (months)</a:t>
                      </a:r>
                    </a:p>
                  </a:txBody>
                  <a:tcPr marL="80090" marR="80090" marT="80090" marB="8009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a:r>
                        <a:rPr lang="en-US" sz="2100">
                          <a:effectLst/>
                        </a:rPr>
                        <a:t>5.7</a:t>
                      </a:r>
                    </a:p>
                  </a:txBody>
                  <a:tcPr marL="80090" marR="80090" marT="80090" marB="8009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a:r>
                        <a:rPr lang="en-US" sz="2100">
                          <a:effectLst/>
                        </a:rPr>
                        <a:t>3.8</a:t>
                      </a:r>
                    </a:p>
                  </a:txBody>
                  <a:tcPr marL="80090" marR="80090" marT="80090" marB="8009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a:r>
                        <a:rPr lang="en-US" sz="2100">
                          <a:effectLst/>
                        </a:rPr>
                        <a:t>.126</a:t>
                      </a:r>
                    </a:p>
                  </a:txBody>
                  <a:tcPr marL="80090" marR="80090" marT="80090" marB="8009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a:r>
                        <a:rPr lang="en-US" sz="2100" dirty="0">
                          <a:effectLst/>
                        </a:rPr>
                        <a:t>0.76 (0.54 to 1.08)</a:t>
                      </a:r>
                    </a:p>
                  </a:txBody>
                  <a:tcPr marL="80090" marR="80090" marT="80090" marB="8009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827047660"/>
                  </a:ext>
                </a:extLst>
              </a:tr>
              <a:tr h="1134637">
                <a:tc>
                  <a:txBody>
                    <a:bodyPr/>
                    <a:lstStyle/>
                    <a:p>
                      <a:pPr algn="l"/>
                      <a:r>
                        <a:rPr lang="en-US" sz="2100" dirty="0" err="1">
                          <a:solidFill>
                            <a:schemeClr val="tx1"/>
                          </a:solidFill>
                          <a:effectLst/>
                        </a:rPr>
                        <a:t>mPFS</a:t>
                      </a:r>
                      <a:r>
                        <a:rPr lang="en-US" sz="2100" dirty="0">
                          <a:solidFill>
                            <a:schemeClr val="tx1"/>
                          </a:solidFill>
                          <a:effectLst/>
                        </a:rPr>
                        <a:t> in </a:t>
                      </a:r>
                      <a:r>
                        <a:rPr lang="en-US" sz="2100" dirty="0">
                          <a:solidFill>
                            <a:schemeClr val="accent2"/>
                          </a:solidFill>
                          <a:effectLst/>
                        </a:rPr>
                        <a:t>TP53 wild-type</a:t>
                      </a:r>
                      <a:r>
                        <a:rPr lang="en-US" sz="2100" dirty="0">
                          <a:solidFill>
                            <a:schemeClr val="tx1"/>
                          </a:solidFill>
                          <a:effectLst/>
                        </a:rPr>
                        <a:t> (months)</a:t>
                      </a:r>
                    </a:p>
                  </a:txBody>
                  <a:tcPr marL="80090" marR="80090" marT="80090" marB="8009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6F8FA"/>
                    </a:solidFill>
                  </a:tcPr>
                </a:tc>
                <a:tc>
                  <a:txBody>
                    <a:bodyPr/>
                    <a:lstStyle/>
                    <a:p>
                      <a:pPr algn="ctr"/>
                      <a:r>
                        <a:rPr lang="en-US" sz="2100" dirty="0">
                          <a:solidFill>
                            <a:schemeClr val="tx1"/>
                          </a:solidFill>
                          <a:effectLst/>
                        </a:rPr>
                        <a:t>13.7</a:t>
                      </a:r>
                    </a:p>
                  </a:txBody>
                  <a:tcPr marL="80090" marR="80090" marT="80090" marB="8009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6F8FA"/>
                    </a:solidFill>
                  </a:tcPr>
                </a:tc>
                <a:tc>
                  <a:txBody>
                    <a:bodyPr/>
                    <a:lstStyle/>
                    <a:p>
                      <a:pPr algn="ctr"/>
                      <a:r>
                        <a:rPr lang="en-US" sz="2100" dirty="0">
                          <a:solidFill>
                            <a:schemeClr val="tx1"/>
                          </a:solidFill>
                          <a:effectLst/>
                        </a:rPr>
                        <a:t>3.7</a:t>
                      </a:r>
                    </a:p>
                  </a:txBody>
                  <a:tcPr marL="80090" marR="80090" marT="80090" marB="8009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6F8FA"/>
                    </a:solidFill>
                  </a:tcPr>
                </a:tc>
                <a:tc>
                  <a:txBody>
                    <a:bodyPr/>
                    <a:lstStyle/>
                    <a:p>
                      <a:pPr algn="ctr"/>
                      <a:r>
                        <a:rPr lang="en-US" sz="2100" dirty="0">
                          <a:solidFill>
                            <a:schemeClr val="accent2"/>
                          </a:solidFill>
                          <a:effectLst/>
                        </a:rPr>
                        <a:t>.002</a:t>
                      </a:r>
                    </a:p>
                  </a:txBody>
                  <a:tcPr marL="80090" marR="80090" marT="80090" marB="8009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6F8FA"/>
                    </a:solidFill>
                  </a:tcPr>
                </a:tc>
                <a:tc>
                  <a:txBody>
                    <a:bodyPr/>
                    <a:lstStyle/>
                    <a:p>
                      <a:pPr algn="ctr"/>
                      <a:r>
                        <a:rPr lang="en-US" sz="2100" dirty="0">
                          <a:solidFill>
                            <a:schemeClr val="accent2"/>
                          </a:solidFill>
                          <a:effectLst/>
                        </a:rPr>
                        <a:t>0.41 (0.23 to 0.72)</a:t>
                      </a:r>
                    </a:p>
                  </a:txBody>
                  <a:tcPr marL="80090" marR="80090" marT="80090" marB="8009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6F8FA"/>
                    </a:solidFill>
                  </a:tcPr>
                </a:tc>
                <a:extLst>
                  <a:ext uri="{0D108BD9-81ED-4DB2-BD59-A6C34878D82A}">
                    <a16:rowId xmlns:a16="http://schemas.microsoft.com/office/drawing/2014/main" val="2074740649"/>
                  </a:ext>
                </a:extLst>
              </a:tr>
            </a:tbl>
          </a:graphicData>
        </a:graphic>
      </p:graphicFrame>
      <p:sp>
        <p:nvSpPr>
          <p:cNvPr id="6" name="TextBox 5">
            <a:extLst>
              <a:ext uri="{FF2B5EF4-FFF2-40B4-BE49-F238E27FC236}">
                <a16:creationId xmlns:a16="http://schemas.microsoft.com/office/drawing/2014/main" id="{5A3E3FE0-7779-3E6D-AE93-3700F5FD3BEE}"/>
              </a:ext>
            </a:extLst>
          </p:cNvPr>
          <p:cNvSpPr txBox="1"/>
          <p:nvPr/>
        </p:nvSpPr>
        <p:spPr>
          <a:xfrm>
            <a:off x="9104269" y="5792609"/>
            <a:ext cx="3986418" cy="276871"/>
          </a:xfrm>
          <a:prstGeom prst="rect">
            <a:avLst/>
          </a:prstGeom>
          <a:noFill/>
        </p:spPr>
        <p:txBody>
          <a:bodyPr wrap="square" rtlCol="0">
            <a:spAutoFit/>
          </a:bodyPr>
          <a:lstStyle/>
          <a:p>
            <a:pPr defTabSz="1218072" fontAlgn="base">
              <a:spcBef>
                <a:spcPct val="0"/>
              </a:spcBef>
              <a:spcAft>
                <a:spcPct val="0"/>
              </a:spcAft>
            </a:pPr>
            <a:r>
              <a:rPr lang="en-US" sz="1199" dirty="0" err="1">
                <a:solidFill>
                  <a:srgbClr val="000000"/>
                </a:solidFill>
                <a:latin typeface="Arial" charset="0"/>
                <a:ea typeface="ＭＳ Ｐゴシック" charset="0"/>
              </a:rPr>
              <a:t>Vergote</a:t>
            </a:r>
            <a:r>
              <a:rPr lang="en-US" sz="1199" dirty="0">
                <a:solidFill>
                  <a:srgbClr val="000000"/>
                </a:solidFill>
                <a:latin typeface="Arial" charset="0"/>
                <a:ea typeface="ＭＳ Ｐゴシック" charset="0"/>
              </a:rPr>
              <a:t> et al. J Clin Oncol 2023</a:t>
            </a:r>
          </a:p>
        </p:txBody>
      </p:sp>
    </p:spTree>
    <p:extLst>
      <p:ext uri="{BB962C8B-B14F-4D97-AF65-F5344CB8AC3E}">
        <p14:creationId xmlns:p14="http://schemas.microsoft.com/office/powerpoint/2010/main" val="1766745047"/>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6A1A76E-C011-05C7-C023-598EF306CFF1}"/>
              </a:ext>
            </a:extLst>
          </p:cNvPr>
          <p:cNvPicPr>
            <a:picLocks noGrp="1" noChangeAspect="1"/>
          </p:cNvPicPr>
          <p:nvPr>
            <p:ph sz="half" idx="1"/>
          </p:nvPr>
        </p:nvPicPr>
        <p:blipFill>
          <a:blip r:embed="rId3"/>
          <a:stretch>
            <a:fillRect/>
          </a:stretch>
        </p:blipFill>
        <p:spPr>
          <a:xfrm>
            <a:off x="1825712" y="1280066"/>
            <a:ext cx="8263760" cy="3087722"/>
          </a:xfrm>
        </p:spPr>
      </p:pic>
      <p:sp>
        <p:nvSpPr>
          <p:cNvPr id="4" name="Title 3">
            <a:extLst>
              <a:ext uri="{FF2B5EF4-FFF2-40B4-BE49-F238E27FC236}">
                <a16:creationId xmlns:a16="http://schemas.microsoft.com/office/drawing/2014/main" id="{3B0019D7-C015-36D1-5895-38664D2D8335}"/>
              </a:ext>
            </a:extLst>
          </p:cNvPr>
          <p:cNvSpPr>
            <a:spLocks noGrp="1"/>
          </p:cNvSpPr>
          <p:nvPr>
            <p:ph type="title"/>
          </p:nvPr>
        </p:nvSpPr>
        <p:spPr>
          <a:xfrm>
            <a:off x="-474208" y="265182"/>
            <a:ext cx="13140416" cy="926470"/>
          </a:xfrm>
        </p:spPr>
        <p:txBody>
          <a:bodyPr/>
          <a:lstStyle/>
          <a:p>
            <a:r>
              <a:rPr lang="en-US" sz="3463" dirty="0"/>
              <a:t>SIENDO sub-analysis: Long term </a:t>
            </a:r>
            <a:r>
              <a:rPr lang="en-US" sz="3463" dirty="0" err="1"/>
              <a:t>mPFS</a:t>
            </a:r>
            <a:r>
              <a:rPr lang="en-US" sz="3463" dirty="0"/>
              <a:t> in TP53wt Subgroup</a:t>
            </a:r>
          </a:p>
        </p:txBody>
      </p:sp>
      <p:sp>
        <p:nvSpPr>
          <p:cNvPr id="7" name="TextBox 6">
            <a:extLst>
              <a:ext uri="{FF2B5EF4-FFF2-40B4-BE49-F238E27FC236}">
                <a16:creationId xmlns:a16="http://schemas.microsoft.com/office/drawing/2014/main" id="{09352557-160D-829E-4F6B-72AE0371FAE6}"/>
              </a:ext>
            </a:extLst>
          </p:cNvPr>
          <p:cNvSpPr txBox="1"/>
          <p:nvPr/>
        </p:nvSpPr>
        <p:spPr>
          <a:xfrm>
            <a:off x="1565139" y="4523756"/>
            <a:ext cx="10556625" cy="1280992"/>
          </a:xfrm>
          <a:prstGeom prst="rect">
            <a:avLst/>
          </a:prstGeom>
          <a:noFill/>
        </p:spPr>
        <p:txBody>
          <a:bodyPr wrap="square" rtlCol="0">
            <a:spAutoFit/>
          </a:bodyPr>
          <a:lstStyle/>
          <a:p>
            <a:pPr defTabSz="1218072" fontAlgn="base">
              <a:spcBef>
                <a:spcPct val="0"/>
              </a:spcBef>
              <a:spcAft>
                <a:spcPct val="0"/>
              </a:spcAft>
            </a:pPr>
            <a:r>
              <a:rPr lang="en-US" sz="2131" dirty="0">
                <a:solidFill>
                  <a:srgbClr val="000000"/>
                </a:solidFill>
                <a:latin typeface="Arial" charset="0"/>
                <a:ea typeface="ＭＳ Ｐゴシック" charset="0"/>
              </a:rPr>
              <a:t>TP53wt </a:t>
            </a:r>
            <a:r>
              <a:rPr lang="en-US" sz="2131" dirty="0" err="1">
                <a:solidFill>
                  <a:srgbClr val="000000"/>
                </a:solidFill>
                <a:latin typeface="Arial" charset="0"/>
                <a:ea typeface="ＭＳ Ｐゴシック" charset="0"/>
              </a:rPr>
              <a:t>mPFS</a:t>
            </a:r>
            <a:r>
              <a:rPr lang="en-US" sz="2131" dirty="0">
                <a:solidFill>
                  <a:srgbClr val="000000"/>
                </a:solidFill>
                <a:latin typeface="Arial" charset="0"/>
                <a:ea typeface="ＭＳ Ｐゴシック" charset="0"/>
              </a:rPr>
              <a:t> of 28.4 months with Selinexor vs 5.2 months months in placebo</a:t>
            </a:r>
          </a:p>
          <a:p>
            <a:pPr marL="456777" indent="-456777" defTabSz="1218072" fontAlgn="base">
              <a:spcBef>
                <a:spcPct val="0"/>
              </a:spcBef>
              <a:spcAft>
                <a:spcPct val="0"/>
              </a:spcAft>
              <a:buFont typeface="Arial" panose="020B0604020202020204" pitchFamily="34" charset="0"/>
              <a:buChar char="•"/>
            </a:pPr>
            <a:endParaRPr lang="en-US" sz="666" dirty="0">
              <a:solidFill>
                <a:srgbClr val="000000"/>
              </a:solidFill>
              <a:latin typeface="Arial" charset="0"/>
              <a:ea typeface="ＭＳ Ｐゴシック" charset="0"/>
            </a:endParaRPr>
          </a:p>
          <a:p>
            <a:pPr marL="1065813" lvl="1" indent="-456777" defTabSz="1218072" fontAlgn="base">
              <a:spcBef>
                <a:spcPct val="0"/>
              </a:spcBef>
              <a:spcAft>
                <a:spcPct val="0"/>
              </a:spcAft>
              <a:buFont typeface="Arial" panose="020B0604020202020204" pitchFamily="34" charset="0"/>
              <a:buChar char="•"/>
            </a:pPr>
            <a:r>
              <a:rPr lang="en-US" sz="2131" dirty="0">
                <a:solidFill>
                  <a:srgbClr val="000000"/>
                </a:solidFill>
                <a:latin typeface="Arial" charset="0"/>
                <a:ea typeface="ＭＳ Ｐゴシック" charset="0"/>
              </a:rPr>
              <a:t>TP53wt/</a:t>
            </a:r>
            <a:r>
              <a:rPr lang="en-US" sz="2131" dirty="0" err="1">
                <a:solidFill>
                  <a:srgbClr val="000000"/>
                </a:solidFill>
                <a:latin typeface="Arial" charset="0"/>
                <a:ea typeface="ＭＳ Ｐゴシック" charset="0"/>
              </a:rPr>
              <a:t>pMMR</a:t>
            </a:r>
            <a:r>
              <a:rPr lang="en-US" sz="2131" dirty="0">
                <a:solidFill>
                  <a:srgbClr val="000000"/>
                </a:solidFill>
                <a:latin typeface="Arial" charset="0"/>
                <a:ea typeface="ＭＳ Ｐゴシック" charset="0"/>
              </a:rPr>
              <a:t> subgroup </a:t>
            </a:r>
            <a:r>
              <a:rPr lang="en-US" sz="2131" dirty="0" err="1">
                <a:solidFill>
                  <a:srgbClr val="000000"/>
                </a:solidFill>
                <a:latin typeface="Arial" charset="0"/>
                <a:ea typeface="ＭＳ Ｐゴシック" charset="0"/>
              </a:rPr>
              <a:t>mPFS</a:t>
            </a:r>
            <a:r>
              <a:rPr lang="en-US" sz="2131" dirty="0">
                <a:solidFill>
                  <a:srgbClr val="000000"/>
                </a:solidFill>
                <a:latin typeface="Arial" charset="0"/>
                <a:ea typeface="ＭＳ Ｐゴシック" charset="0"/>
              </a:rPr>
              <a:t> 39.5 months with Selinexor</a:t>
            </a:r>
          </a:p>
          <a:p>
            <a:pPr marL="1065813" lvl="1" indent="-456777" defTabSz="1218072" fontAlgn="base">
              <a:spcBef>
                <a:spcPct val="0"/>
              </a:spcBef>
              <a:spcAft>
                <a:spcPct val="0"/>
              </a:spcAft>
              <a:buFont typeface="Arial" panose="020B0604020202020204" pitchFamily="34" charset="0"/>
              <a:buChar char="•"/>
            </a:pPr>
            <a:endParaRPr lang="en-US" sz="666" dirty="0">
              <a:solidFill>
                <a:srgbClr val="000000"/>
              </a:solidFill>
              <a:latin typeface="Arial" charset="0"/>
              <a:ea typeface="ＭＳ Ｐゴシック" charset="0"/>
            </a:endParaRPr>
          </a:p>
          <a:p>
            <a:pPr marL="1065813" lvl="1" indent="-456777" defTabSz="1218072" fontAlgn="base">
              <a:spcBef>
                <a:spcPct val="0"/>
              </a:spcBef>
              <a:spcAft>
                <a:spcPct val="0"/>
              </a:spcAft>
              <a:buFont typeface="Arial" panose="020B0604020202020204" pitchFamily="34" charset="0"/>
              <a:buChar char="•"/>
            </a:pPr>
            <a:r>
              <a:rPr lang="en-US" sz="2131" dirty="0">
                <a:solidFill>
                  <a:srgbClr val="000000"/>
                </a:solidFill>
                <a:latin typeface="Arial" charset="0"/>
                <a:ea typeface="ＭＳ Ｐゴシック" charset="0"/>
              </a:rPr>
              <a:t>TP53wt/</a:t>
            </a:r>
            <a:r>
              <a:rPr lang="en-US" sz="2131" dirty="0" err="1">
                <a:solidFill>
                  <a:srgbClr val="000000"/>
                </a:solidFill>
                <a:latin typeface="Arial" charset="0"/>
                <a:ea typeface="ＭＳ Ｐゴシック" charset="0"/>
              </a:rPr>
              <a:t>dMMR</a:t>
            </a:r>
            <a:r>
              <a:rPr lang="en-US" sz="2131" dirty="0">
                <a:solidFill>
                  <a:srgbClr val="000000"/>
                </a:solidFill>
                <a:latin typeface="Arial" charset="0"/>
                <a:ea typeface="ＭＳ Ｐゴシック" charset="0"/>
              </a:rPr>
              <a:t> subgroup </a:t>
            </a:r>
            <a:r>
              <a:rPr lang="en-US" sz="2131" dirty="0" err="1">
                <a:solidFill>
                  <a:srgbClr val="000000"/>
                </a:solidFill>
                <a:latin typeface="Arial" charset="0"/>
                <a:ea typeface="ＭＳ Ｐゴシック" charset="0"/>
              </a:rPr>
              <a:t>mPFS</a:t>
            </a:r>
            <a:r>
              <a:rPr lang="en-US" sz="2131" dirty="0">
                <a:solidFill>
                  <a:srgbClr val="000000"/>
                </a:solidFill>
                <a:latin typeface="Arial" charset="0"/>
                <a:ea typeface="ＭＳ Ｐゴシック" charset="0"/>
              </a:rPr>
              <a:t> 13.1 months with Selinexor </a:t>
            </a:r>
          </a:p>
        </p:txBody>
      </p:sp>
      <p:sp>
        <p:nvSpPr>
          <p:cNvPr id="8" name="TextBox 7">
            <a:extLst>
              <a:ext uri="{FF2B5EF4-FFF2-40B4-BE49-F238E27FC236}">
                <a16:creationId xmlns:a16="http://schemas.microsoft.com/office/drawing/2014/main" id="{344A0FCC-0E4F-722E-A920-B19350BAD79A}"/>
              </a:ext>
            </a:extLst>
          </p:cNvPr>
          <p:cNvSpPr txBox="1"/>
          <p:nvPr/>
        </p:nvSpPr>
        <p:spPr>
          <a:xfrm>
            <a:off x="9528748" y="5741397"/>
            <a:ext cx="3986418" cy="276871"/>
          </a:xfrm>
          <a:prstGeom prst="rect">
            <a:avLst/>
          </a:prstGeom>
          <a:noFill/>
        </p:spPr>
        <p:txBody>
          <a:bodyPr wrap="square" rtlCol="0">
            <a:spAutoFit/>
          </a:bodyPr>
          <a:lstStyle/>
          <a:p>
            <a:pPr defTabSz="1218072" fontAlgn="base">
              <a:spcBef>
                <a:spcPct val="0"/>
              </a:spcBef>
              <a:spcAft>
                <a:spcPct val="0"/>
              </a:spcAft>
            </a:pPr>
            <a:r>
              <a:rPr lang="en-US" sz="1199" dirty="0" err="1">
                <a:solidFill>
                  <a:srgbClr val="000000"/>
                </a:solidFill>
                <a:latin typeface="Arial" charset="0"/>
                <a:ea typeface="ＭＳ Ｐゴシック" charset="0"/>
              </a:rPr>
              <a:t>Makker</a:t>
            </a:r>
            <a:r>
              <a:rPr lang="en-US" sz="1199" dirty="0">
                <a:solidFill>
                  <a:srgbClr val="000000"/>
                </a:solidFill>
                <a:latin typeface="Arial" charset="0"/>
                <a:ea typeface="ＭＳ Ｐゴシック" charset="0"/>
              </a:rPr>
              <a:t> V et al. ASCO 2024</a:t>
            </a:r>
          </a:p>
        </p:txBody>
      </p:sp>
    </p:spTree>
    <p:extLst>
      <p:ext uri="{BB962C8B-B14F-4D97-AF65-F5344CB8AC3E}">
        <p14:creationId xmlns:p14="http://schemas.microsoft.com/office/powerpoint/2010/main" val="3975356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98903A-CAC3-A7CD-EB80-1D3233E545A5}"/>
              </a:ext>
            </a:extLst>
          </p:cNvPr>
          <p:cNvSpPr>
            <a:spLocks noGrp="1"/>
          </p:cNvSpPr>
          <p:nvPr>
            <p:ph sz="half" idx="1"/>
          </p:nvPr>
        </p:nvSpPr>
        <p:spPr>
          <a:xfrm>
            <a:off x="1218369" y="1069423"/>
            <a:ext cx="9421603" cy="3911365"/>
          </a:xfrm>
        </p:spPr>
        <p:txBody>
          <a:bodyPr/>
          <a:lstStyle/>
          <a:p>
            <a:r>
              <a:rPr lang="en-US" sz="2131" dirty="0"/>
              <a:t>ENGOT-EN20/GOG-3083/XPORT-EC-042: Selinexor maintenance after chemotherapy for p53wt in advance/recurrent endometrial cancer</a:t>
            </a:r>
          </a:p>
          <a:p>
            <a:endParaRPr lang="en-US" sz="2131" dirty="0"/>
          </a:p>
        </p:txBody>
      </p:sp>
      <p:sp>
        <p:nvSpPr>
          <p:cNvPr id="4" name="Title 3">
            <a:extLst>
              <a:ext uri="{FF2B5EF4-FFF2-40B4-BE49-F238E27FC236}">
                <a16:creationId xmlns:a16="http://schemas.microsoft.com/office/drawing/2014/main" id="{98E9FF27-36BB-5340-F98A-B5759F878DEC}"/>
              </a:ext>
            </a:extLst>
          </p:cNvPr>
          <p:cNvSpPr>
            <a:spLocks noGrp="1"/>
          </p:cNvSpPr>
          <p:nvPr>
            <p:ph type="title"/>
          </p:nvPr>
        </p:nvSpPr>
        <p:spPr/>
        <p:txBody>
          <a:bodyPr/>
          <a:lstStyle/>
          <a:p>
            <a:r>
              <a:rPr lang="en-US" dirty="0"/>
              <a:t>Next steps in Selinexor</a:t>
            </a:r>
          </a:p>
        </p:txBody>
      </p:sp>
      <p:pic>
        <p:nvPicPr>
          <p:cNvPr id="5" name="Picture 4" descr="A diagram of a diagram&#10;&#10;Description automatically generated">
            <a:extLst>
              <a:ext uri="{FF2B5EF4-FFF2-40B4-BE49-F238E27FC236}">
                <a16:creationId xmlns:a16="http://schemas.microsoft.com/office/drawing/2014/main" id="{7D6C41B5-168F-847E-EFBA-38F039225490}"/>
              </a:ext>
            </a:extLst>
          </p:cNvPr>
          <p:cNvPicPr>
            <a:picLocks noChangeAspect="1"/>
          </p:cNvPicPr>
          <p:nvPr/>
        </p:nvPicPr>
        <p:blipFill>
          <a:blip r:embed="rId3"/>
          <a:stretch>
            <a:fillRect/>
          </a:stretch>
        </p:blipFill>
        <p:spPr>
          <a:xfrm>
            <a:off x="1218369" y="1904057"/>
            <a:ext cx="9755263" cy="3505798"/>
          </a:xfrm>
          <a:prstGeom prst="rect">
            <a:avLst/>
          </a:prstGeom>
        </p:spPr>
      </p:pic>
      <p:sp>
        <p:nvSpPr>
          <p:cNvPr id="6" name="TextBox 5">
            <a:extLst>
              <a:ext uri="{FF2B5EF4-FFF2-40B4-BE49-F238E27FC236}">
                <a16:creationId xmlns:a16="http://schemas.microsoft.com/office/drawing/2014/main" id="{A68C04F1-0D1F-5AA2-045C-FEBB3E9EB496}"/>
              </a:ext>
            </a:extLst>
          </p:cNvPr>
          <p:cNvSpPr txBox="1"/>
          <p:nvPr/>
        </p:nvSpPr>
        <p:spPr>
          <a:xfrm>
            <a:off x="6515010" y="5788578"/>
            <a:ext cx="5534749" cy="256352"/>
          </a:xfrm>
          <a:prstGeom prst="rect">
            <a:avLst/>
          </a:prstGeom>
          <a:noFill/>
        </p:spPr>
        <p:txBody>
          <a:bodyPr wrap="square" rtlCol="0">
            <a:spAutoFit/>
          </a:bodyPr>
          <a:lstStyle/>
          <a:p>
            <a:pPr algn="r" defTabSz="1218072" fontAlgn="base">
              <a:spcBef>
                <a:spcPct val="0"/>
              </a:spcBef>
              <a:spcAft>
                <a:spcPct val="0"/>
              </a:spcAft>
            </a:pPr>
            <a:r>
              <a:rPr lang="en-US" sz="1066" dirty="0" err="1">
                <a:solidFill>
                  <a:srgbClr val="000000"/>
                </a:solidFill>
                <a:latin typeface="Arial" charset="0"/>
                <a:ea typeface="ＭＳ Ｐゴシック" charset="0"/>
              </a:rPr>
              <a:t>Vergote</a:t>
            </a:r>
            <a:r>
              <a:rPr lang="en-US" sz="1066" dirty="0">
                <a:solidFill>
                  <a:srgbClr val="000000"/>
                </a:solidFill>
                <a:latin typeface="Arial" charset="0"/>
                <a:ea typeface="ＭＳ Ｐゴシック" charset="0"/>
              </a:rPr>
              <a:t> et al, Int J </a:t>
            </a:r>
            <a:r>
              <a:rPr lang="en-US" sz="1066" dirty="0" err="1">
                <a:solidFill>
                  <a:srgbClr val="000000"/>
                </a:solidFill>
                <a:latin typeface="Arial" charset="0"/>
                <a:ea typeface="ＭＳ Ｐゴシック" charset="0"/>
              </a:rPr>
              <a:t>Gynecol</a:t>
            </a:r>
            <a:r>
              <a:rPr lang="en-US" sz="1066" dirty="0">
                <a:solidFill>
                  <a:srgbClr val="000000"/>
                </a:solidFill>
                <a:latin typeface="Arial" charset="0"/>
                <a:ea typeface="ＭＳ Ｐゴシック" charset="0"/>
              </a:rPr>
              <a:t> Cancer 2024</a:t>
            </a:r>
          </a:p>
        </p:txBody>
      </p:sp>
    </p:spTree>
    <p:extLst>
      <p:ext uri="{BB962C8B-B14F-4D97-AF65-F5344CB8AC3E}">
        <p14:creationId xmlns:p14="http://schemas.microsoft.com/office/powerpoint/2010/main" val="316389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D2EB07-3C5D-F850-2C67-5A7F7E85C9C0}"/>
              </a:ext>
            </a:extLst>
          </p:cNvPr>
          <p:cNvSpPr>
            <a:spLocks noGrp="1"/>
          </p:cNvSpPr>
          <p:nvPr>
            <p:ph sz="half" idx="1"/>
          </p:nvPr>
        </p:nvSpPr>
        <p:spPr>
          <a:xfrm>
            <a:off x="919193" y="1488755"/>
            <a:ext cx="10709745" cy="3911365"/>
          </a:xfrm>
        </p:spPr>
        <p:txBody>
          <a:bodyPr/>
          <a:lstStyle/>
          <a:p>
            <a:r>
              <a:rPr lang="en-US" sz="2664" dirty="0"/>
              <a:t>Immunotherapy with frontline chemotherapy in advance/recurrent endometrial cancer improves outcomes (PFS and OS) regardless of MMR status, with more pronounce benefit in </a:t>
            </a:r>
            <a:r>
              <a:rPr lang="en-US" sz="2664" dirty="0" err="1"/>
              <a:t>dMMR</a:t>
            </a:r>
            <a:r>
              <a:rPr lang="en-US" sz="2664" dirty="0"/>
              <a:t> group</a:t>
            </a:r>
          </a:p>
          <a:p>
            <a:pPr marL="0" indent="0">
              <a:buNone/>
            </a:pPr>
            <a:endParaRPr lang="en-US" sz="1066" dirty="0"/>
          </a:p>
          <a:p>
            <a:r>
              <a:rPr lang="en-US" sz="2664" dirty="0"/>
              <a:t>The optimal maintenance therapy following upfront chemotherapy in advance/recurrent endometrial cancer is not yet clear</a:t>
            </a:r>
          </a:p>
          <a:p>
            <a:endParaRPr lang="en-US" sz="1066" dirty="0"/>
          </a:p>
          <a:p>
            <a:r>
              <a:rPr lang="en-US" sz="2664" dirty="0"/>
              <a:t>Advances in targeted therapy is promising for the future treatment of advance/recurrent endometrial cancers</a:t>
            </a:r>
          </a:p>
          <a:p>
            <a:endParaRPr lang="en-US" sz="2664" dirty="0"/>
          </a:p>
        </p:txBody>
      </p:sp>
      <p:sp>
        <p:nvSpPr>
          <p:cNvPr id="4" name="Title 3">
            <a:extLst>
              <a:ext uri="{FF2B5EF4-FFF2-40B4-BE49-F238E27FC236}">
                <a16:creationId xmlns:a16="http://schemas.microsoft.com/office/drawing/2014/main" id="{D4023F88-B64B-B6A0-9BDA-6D5F14578930}"/>
              </a:ext>
            </a:extLst>
          </p:cNvPr>
          <p:cNvSpPr>
            <a:spLocks noGrp="1"/>
          </p:cNvSpPr>
          <p:nvPr>
            <p:ph type="title"/>
          </p:nvPr>
        </p:nvSpPr>
        <p:spPr/>
        <p:txBody>
          <a:bodyPr/>
          <a:lstStyle/>
          <a:p>
            <a:r>
              <a:rPr lang="en-US" dirty="0"/>
              <a:t>Conclusions</a:t>
            </a:r>
          </a:p>
        </p:txBody>
      </p:sp>
    </p:spTree>
    <p:extLst>
      <p:ext uri="{BB962C8B-B14F-4D97-AF65-F5344CB8AC3E}">
        <p14:creationId xmlns:p14="http://schemas.microsoft.com/office/powerpoint/2010/main" val="543126067"/>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81669" y="639291"/>
            <a:ext cx="6028663" cy="1492336"/>
          </a:xfrm>
        </p:spPr>
        <p:txBody>
          <a:bodyPr>
            <a:noAutofit/>
          </a:bodyPr>
          <a:lstStyle/>
          <a:p>
            <a:r>
              <a:rPr lang="en-US" i="1" dirty="0"/>
              <a:t>Endometrial Cancer: A Case Study</a:t>
            </a:r>
          </a:p>
        </p:txBody>
      </p:sp>
      <p:sp>
        <p:nvSpPr>
          <p:cNvPr id="5" name="TextBox 4">
            <a:extLst>
              <a:ext uri="{FF2B5EF4-FFF2-40B4-BE49-F238E27FC236}">
                <a16:creationId xmlns:a16="http://schemas.microsoft.com/office/drawing/2014/main" id="{A49D37E7-3AC3-405B-ABC0-97E99955D42D}"/>
              </a:ext>
            </a:extLst>
          </p:cNvPr>
          <p:cNvSpPr txBox="1"/>
          <p:nvPr/>
        </p:nvSpPr>
        <p:spPr>
          <a:xfrm>
            <a:off x="5639" y="2785095"/>
            <a:ext cx="12180722" cy="2552302"/>
          </a:xfrm>
          <a:prstGeom prst="rect">
            <a:avLst/>
          </a:prstGeom>
          <a:noFill/>
        </p:spPr>
        <p:txBody>
          <a:bodyPr wrap="square" rtlCol="0">
            <a:spAutoFit/>
          </a:bodyPr>
          <a:lstStyle/>
          <a:p>
            <a:pPr algn="ctr" defTabSz="2157461" fontAlgn="base">
              <a:spcAft>
                <a:spcPct val="0"/>
              </a:spcAft>
              <a:defRPr/>
            </a:pPr>
            <a:endParaRPr lang="en-US" sz="3197" b="1" dirty="0">
              <a:solidFill>
                <a:srgbClr val="FF0000"/>
              </a:solidFill>
              <a:latin typeface="Arial" panose="020B0604020202020204" pitchFamily="34" charset="0"/>
              <a:ea typeface="ＭＳ Ｐゴシック"/>
              <a:cs typeface="Arial" panose="020B0604020202020204" pitchFamily="34" charset="0"/>
            </a:endParaRPr>
          </a:p>
          <a:p>
            <a:pPr algn="ctr" defTabSz="2157461" fontAlgn="base">
              <a:spcAft>
                <a:spcPct val="0"/>
              </a:spcAft>
              <a:defRPr/>
            </a:pPr>
            <a:r>
              <a:rPr lang="en-US" sz="3197" dirty="0">
                <a:solidFill>
                  <a:srgbClr val="003767"/>
                </a:solidFill>
                <a:latin typeface="Arial" panose="020B0604020202020204" pitchFamily="34" charset="0"/>
                <a:ea typeface="ＭＳ Ｐゴシック"/>
                <a:cs typeface="Arial" panose="020B0604020202020204" pitchFamily="34" charset="0"/>
              </a:rPr>
              <a:t>Michael T. McHale, MD</a:t>
            </a:r>
          </a:p>
          <a:p>
            <a:pPr algn="ctr" defTabSz="2157461" fontAlgn="base">
              <a:spcAft>
                <a:spcPct val="0"/>
              </a:spcAft>
              <a:defRPr/>
            </a:pPr>
            <a:r>
              <a:rPr lang="en-US" sz="3197" dirty="0">
                <a:solidFill>
                  <a:srgbClr val="003767"/>
                </a:solidFill>
                <a:latin typeface="Arial" panose="020B0604020202020204" pitchFamily="34" charset="0"/>
                <a:ea typeface="ＭＳ Ｐゴシック"/>
                <a:cs typeface="Arial" panose="020B0604020202020204" pitchFamily="34" charset="0"/>
              </a:rPr>
              <a:t>Division Director, Gynecologic Oncology</a:t>
            </a:r>
          </a:p>
          <a:p>
            <a:pPr algn="ctr" defTabSz="2157461" fontAlgn="base">
              <a:spcAft>
                <a:spcPct val="0"/>
              </a:spcAft>
              <a:defRPr/>
            </a:pPr>
            <a:r>
              <a:rPr lang="en-US" sz="3197" dirty="0">
                <a:solidFill>
                  <a:srgbClr val="003767"/>
                </a:solidFill>
                <a:latin typeface="Arial" panose="020B0604020202020204" pitchFamily="34" charset="0"/>
                <a:ea typeface="ＭＳ Ｐゴシック"/>
                <a:cs typeface="Arial" panose="020B0604020202020204" pitchFamily="34" charset="0"/>
              </a:rPr>
              <a:t>University of California, San Diego</a:t>
            </a:r>
          </a:p>
          <a:p>
            <a:pPr algn="ctr" defTabSz="2157461" fontAlgn="base">
              <a:spcAft>
                <a:spcPct val="0"/>
              </a:spcAft>
              <a:defRPr/>
            </a:pPr>
            <a:r>
              <a:rPr lang="en-US" sz="3197" dirty="0" err="1">
                <a:solidFill>
                  <a:srgbClr val="003767"/>
                </a:solidFill>
                <a:latin typeface="Arial" panose="020B0604020202020204" pitchFamily="34" charset="0"/>
                <a:ea typeface="ＭＳ Ｐゴシック"/>
                <a:cs typeface="Arial" panose="020B0604020202020204" pitchFamily="34" charset="0"/>
              </a:rPr>
              <a:t>Moores</a:t>
            </a:r>
            <a:r>
              <a:rPr lang="en-US" sz="3197" dirty="0">
                <a:solidFill>
                  <a:srgbClr val="003767"/>
                </a:solidFill>
                <a:latin typeface="Arial" panose="020B0604020202020204" pitchFamily="34" charset="0"/>
                <a:ea typeface="ＭＳ Ｐゴシック"/>
                <a:cs typeface="Arial" panose="020B0604020202020204" pitchFamily="34" charset="0"/>
              </a:rPr>
              <a:t> Cancer Center</a:t>
            </a:r>
          </a:p>
        </p:txBody>
      </p:sp>
    </p:spTree>
    <p:extLst>
      <p:ext uri="{BB962C8B-B14F-4D97-AF65-F5344CB8AC3E}">
        <p14:creationId xmlns:p14="http://schemas.microsoft.com/office/powerpoint/2010/main" val="2476828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832B64-E50C-094D-1CE9-65BFB6CFE0E2}"/>
              </a:ext>
            </a:extLst>
          </p:cNvPr>
          <p:cNvSpPr>
            <a:spLocks noGrp="1"/>
          </p:cNvSpPr>
          <p:nvPr>
            <p:ph idx="1"/>
          </p:nvPr>
        </p:nvSpPr>
        <p:spPr>
          <a:xfrm>
            <a:off x="919194" y="1839539"/>
            <a:ext cx="10353613" cy="3477974"/>
          </a:xfrm>
        </p:spPr>
        <p:txBody>
          <a:bodyPr/>
          <a:lstStyle/>
          <a:p>
            <a:r>
              <a:rPr lang="en-US" sz="2664" dirty="0"/>
              <a:t>Applying recent advances in the management endometrial cancer- “real world” experience</a:t>
            </a:r>
          </a:p>
          <a:p>
            <a:r>
              <a:rPr lang="en-US" sz="2664" dirty="0"/>
              <a:t>Historical perspective: how did we get here? </a:t>
            </a:r>
          </a:p>
          <a:p>
            <a:r>
              <a:rPr lang="en-US" sz="2664" dirty="0"/>
              <a:t>Frontline therapy: addition of a checkpoint inhibitor</a:t>
            </a:r>
          </a:p>
          <a:p>
            <a:r>
              <a:rPr lang="en-US" sz="2664" dirty="0"/>
              <a:t>Molecular classification: impact on therapy</a:t>
            </a:r>
          </a:p>
          <a:p>
            <a:r>
              <a:rPr lang="en-US" sz="2664" dirty="0"/>
              <a:t>Strategies for recurrent disease: navigating murky waters</a:t>
            </a:r>
          </a:p>
        </p:txBody>
      </p:sp>
      <p:sp>
        <p:nvSpPr>
          <p:cNvPr id="4" name="TextBox 3">
            <a:extLst>
              <a:ext uri="{FF2B5EF4-FFF2-40B4-BE49-F238E27FC236}">
                <a16:creationId xmlns:a16="http://schemas.microsoft.com/office/drawing/2014/main" id="{7DCD128F-7D34-5F89-7C44-3CD877C3604D}"/>
              </a:ext>
            </a:extLst>
          </p:cNvPr>
          <p:cNvSpPr txBox="1"/>
          <p:nvPr/>
        </p:nvSpPr>
        <p:spPr>
          <a:xfrm>
            <a:off x="919194" y="907341"/>
            <a:ext cx="1596912" cy="584327"/>
          </a:xfrm>
          <a:prstGeom prst="rect">
            <a:avLst/>
          </a:prstGeom>
          <a:noFill/>
        </p:spPr>
        <p:txBody>
          <a:bodyPr wrap="none" rtlCol="0">
            <a:spAutoFit/>
          </a:bodyPr>
          <a:lstStyle/>
          <a:p>
            <a:pPr defTabSz="1218072" fontAlgn="base">
              <a:spcBef>
                <a:spcPct val="0"/>
              </a:spcBef>
              <a:spcAft>
                <a:spcPct val="0"/>
              </a:spcAft>
            </a:pPr>
            <a:r>
              <a:rPr lang="en-US" sz="3197" dirty="0">
                <a:solidFill>
                  <a:srgbClr val="000000"/>
                </a:solidFill>
                <a:latin typeface="Arial" charset="0"/>
                <a:ea typeface="ＭＳ Ｐゴシック" charset="0"/>
              </a:rPr>
              <a:t>Agenda</a:t>
            </a:r>
          </a:p>
        </p:txBody>
      </p:sp>
    </p:spTree>
    <p:extLst>
      <p:ext uri="{BB962C8B-B14F-4D97-AF65-F5344CB8AC3E}">
        <p14:creationId xmlns:p14="http://schemas.microsoft.com/office/powerpoint/2010/main" val="8034427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31446E-D59C-11EF-865B-BE0174583152}"/>
              </a:ext>
            </a:extLst>
          </p:cNvPr>
          <p:cNvSpPr>
            <a:spLocks noGrp="1"/>
          </p:cNvSpPr>
          <p:nvPr>
            <p:ph idx="1"/>
          </p:nvPr>
        </p:nvSpPr>
        <p:spPr>
          <a:xfrm>
            <a:off x="919194" y="930783"/>
            <a:ext cx="10353613" cy="4663327"/>
          </a:xfrm>
        </p:spPr>
        <p:txBody>
          <a:bodyPr/>
          <a:lstStyle/>
          <a:p>
            <a:r>
              <a:rPr lang="en-US" dirty="0"/>
              <a:t>64 y/o with post menopausal bleeding, EMBX confirms grade 2 endometroid adenocarcinoma</a:t>
            </a:r>
          </a:p>
          <a:p>
            <a:r>
              <a:rPr lang="en-US" dirty="0"/>
              <a:t>Robotic assisted hysterectomy, BSO, sentinel node mapping and biopsies</a:t>
            </a:r>
          </a:p>
          <a:p>
            <a:r>
              <a:rPr lang="en-US" dirty="0"/>
              <a:t>Path (stage IIIC1):</a:t>
            </a:r>
          </a:p>
          <a:p>
            <a:pPr lvl="1"/>
            <a:r>
              <a:rPr lang="en-US" dirty="0"/>
              <a:t>55% myometrial invasion</a:t>
            </a:r>
          </a:p>
          <a:p>
            <a:pPr lvl="1"/>
            <a:r>
              <a:rPr lang="en-US" dirty="0"/>
              <a:t>+LVSI</a:t>
            </a:r>
          </a:p>
          <a:p>
            <a:pPr lvl="1"/>
            <a:r>
              <a:rPr lang="en-US" dirty="0"/>
              <a:t>+pelvic nodes</a:t>
            </a:r>
          </a:p>
          <a:p>
            <a:pPr lvl="1"/>
            <a:r>
              <a:rPr lang="en-US" dirty="0"/>
              <a:t>Grade 2</a:t>
            </a:r>
          </a:p>
          <a:p>
            <a:pPr marL="609036" lvl="1" indent="0">
              <a:buNone/>
            </a:pPr>
            <a:endParaRPr lang="en-US" dirty="0"/>
          </a:p>
        </p:txBody>
      </p:sp>
      <p:sp>
        <p:nvSpPr>
          <p:cNvPr id="3" name="TextBox 2">
            <a:extLst>
              <a:ext uri="{FF2B5EF4-FFF2-40B4-BE49-F238E27FC236}">
                <a16:creationId xmlns:a16="http://schemas.microsoft.com/office/drawing/2014/main" id="{B93B967B-A497-34C0-BB7F-28E1114249AC}"/>
              </a:ext>
            </a:extLst>
          </p:cNvPr>
          <p:cNvSpPr txBox="1"/>
          <p:nvPr/>
        </p:nvSpPr>
        <p:spPr>
          <a:xfrm>
            <a:off x="577081" y="315798"/>
            <a:ext cx="1303562" cy="584327"/>
          </a:xfrm>
          <a:prstGeom prst="rect">
            <a:avLst/>
          </a:prstGeom>
          <a:noFill/>
        </p:spPr>
        <p:txBody>
          <a:bodyPr wrap="none" rtlCol="0">
            <a:spAutoFit/>
          </a:bodyPr>
          <a:lstStyle/>
          <a:p>
            <a:pPr defTabSz="1218072" fontAlgn="base">
              <a:spcBef>
                <a:spcPct val="0"/>
              </a:spcBef>
              <a:spcAft>
                <a:spcPct val="0"/>
              </a:spcAft>
            </a:pPr>
            <a:r>
              <a:rPr lang="en-US" sz="3197" dirty="0">
                <a:solidFill>
                  <a:srgbClr val="000000"/>
                </a:solidFill>
                <a:latin typeface="Arial" charset="0"/>
                <a:ea typeface="ＭＳ Ｐゴシック" charset="0"/>
              </a:rPr>
              <a:t>CASE</a:t>
            </a:r>
          </a:p>
        </p:txBody>
      </p:sp>
      <p:sp>
        <p:nvSpPr>
          <p:cNvPr id="4" name="TextBox 3">
            <a:extLst>
              <a:ext uri="{FF2B5EF4-FFF2-40B4-BE49-F238E27FC236}">
                <a16:creationId xmlns:a16="http://schemas.microsoft.com/office/drawing/2014/main" id="{DBE5F716-61BC-4520-0737-F4B903328C9B}"/>
              </a:ext>
            </a:extLst>
          </p:cNvPr>
          <p:cNvSpPr txBox="1"/>
          <p:nvPr/>
        </p:nvSpPr>
        <p:spPr>
          <a:xfrm>
            <a:off x="6381721" y="3323382"/>
            <a:ext cx="3076483" cy="1076320"/>
          </a:xfrm>
          <a:prstGeom prst="rect">
            <a:avLst/>
          </a:prstGeom>
          <a:noFill/>
        </p:spPr>
        <p:txBody>
          <a:bodyPr wrap="none" rtlCol="0">
            <a:spAutoFit/>
          </a:bodyPr>
          <a:lstStyle/>
          <a:p>
            <a:pPr defTabSz="1218072" fontAlgn="base">
              <a:spcBef>
                <a:spcPct val="0"/>
              </a:spcBef>
              <a:spcAft>
                <a:spcPct val="0"/>
              </a:spcAft>
            </a:pPr>
            <a:r>
              <a:rPr lang="en-US" sz="3197" dirty="0">
                <a:solidFill>
                  <a:srgbClr val="000000"/>
                </a:solidFill>
                <a:latin typeface="Arial" charset="0"/>
                <a:ea typeface="ＭＳ Ｐゴシック" charset="0"/>
              </a:rPr>
              <a:t>ER PR +</a:t>
            </a:r>
          </a:p>
          <a:p>
            <a:pPr defTabSz="1218072" fontAlgn="base">
              <a:spcBef>
                <a:spcPct val="0"/>
              </a:spcBef>
              <a:spcAft>
                <a:spcPct val="0"/>
              </a:spcAft>
            </a:pPr>
            <a:r>
              <a:rPr lang="en-US" sz="3197" dirty="0">
                <a:solidFill>
                  <a:srgbClr val="000000"/>
                </a:solidFill>
                <a:latin typeface="Arial" charset="0"/>
                <a:ea typeface="ＭＳ Ｐゴシック" charset="0"/>
              </a:rPr>
              <a:t>MMR- proficient</a:t>
            </a:r>
          </a:p>
        </p:txBody>
      </p:sp>
    </p:spTree>
    <p:extLst>
      <p:ext uri="{BB962C8B-B14F-4D97-AF65-F5344CB8AC3E}">
        <p14:creationId xmlns:p14="http://schemas.microsoft.com/office/powerpoint/2010/main" val="8177419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89A8DB-E679-828B-4B7F-CCA54F897D2B}"/>
              </a:ext>
            </a:extLst>
          </p:cNvPr>
          <p:cNvSpPr>
            <a:spLocks noGrp="1"/>
          </p:cNvSpPr>
          <p:nvPr>
            <p:ph idx="1"/>
          </p:nvPr>
        </p:nvSpPr>
        <p:spPr/>
        <p:txBody>
          <a:bodyPr/>
          <a:lstStyle/>
          <a:p>
            <a:r>
              <a:rPr lang="en-US" sz="3730" dirty="0"/>
              <a:t>What next?</a:t>
            </a:r>
          </a:p>
        </p:txBody>
      </p:sp>
    </p:spTree>
    <p:extLst>
      <p:ext uri="{BB962C8B-B14F-4D97-AF65-F5344CB8AC3E}">
        <p14:creationId xmlns:p14="http://schemas.microsoft.com/office/powerpoint/2010/main" val="3215905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F9D7D5-AB92-4A40-B4B8-01770603E10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 y="0"/>
            <a:ext cx="12191997" cy="6865150"/>
          </a:xfrm>
          <a:prstGeom prst="rect">
            <a:avLst/>
          </a:prstGeom>
        </p:spPr>
      </p:pic>
    </p:spTree>
    <p:extLst>
      <p:ext uri="{BB962C8B-B14F-4D97-AF65-F5344CB8AC3E}">
        <p14:creationId xmlns:p14="http://schemas.microsoft.com/office/powerpoint/2010/main" val="6372634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FB5B2FA-5F15-2989-0BB1-1B7D2043F63D}"/>
              </a:ext>
            </a:extLst>
          </p:cNvPr>
          <p:cNvPicPr>
            <a:picLocks noGrp="1" noChangeAspect="1"/>
          </p:cNvPicPr>
          <p:nvPr>
            <p:ph idx="1"/>
          </p:nvPr>
        </p:nvPicPr>
        <p:blipFill>
          <a:blip r:embed="rId3"/>
          <a:stretch>
            <a:fillRect/>
          </a:stretch>
        </p:blipFill>
        <p:spPr>
          <a:xfrm>
            <a:off x="962696" y="1125025"/>
            <a:ext cx="10005593" cy="4592457"/>
          </a:xfrm>
          <a:prstGeom prst="rect">
            <a:avLst/>
          </a:prstGeom>
        </p:spPr>
      </p:pic>
      <p:sp>
        <p:nvSpPr>
          <p:cNvPr id="3" name="TextBox 2">
            <a:extLst>
              <a:ext uri="{FF2B5EF4-FFF2-40B4-BE49-F238E27FC236}">
                <a16:creationId xmlns:a16="http://schemas.microsoft.com/office/drawing/2014/main" id="{36E92E6C-8849-82AF-359E-688BD095E9D4}"/>
              </a:ext>
            </a:extLst>
          </p:cNvPr>
          <p:cNvSpPr txBox="1"/>
          <p:nvPr/>
        </p:nvSpPr>
        <p:spPr>
          <a:xfrm>
            <a:off x="689253" y="161582"/>
            <a:ext cx="10583554" cy="912301"/>
          </a:xfrm>
          <a:prstGeom prst="rect">
            <a:avLst/>
          </a:prstGeom>
          <a:noFill/>
        </p:spPr>
        <p:txBody>
          <a:bodyPr wrap="square" rtlCol="0">
            <a:spAutoFit/>
          </a:bodyPr>
          <a:lstStyle/>
          <a:p>
            <a:pPr defTabSz="1218072" fontAlgn="base">
              <a:spcBef>
                <a:spcPct val="0"/>
              </a:spcBef>
              <a:spcAft>
                <a:spcPct val="0"/>
              </a:spcAft>
            </a:pPr>
            <a:r>
              <a:rPr lang="en-US" sz="2664" b="1" dirty="0">
                <a:solidFill>
                  <a:srgbClr val="000000"/>
                </a:solidFill>
                <a:latin typeface="Arial" charset="0"/>
                <a:ea typeface="ＭＳ Ｐゴシック" charset="0"/>
              </a:rPr>
              <a:t>Historical Perspective: Treatment of advanced stage/recurrent Endometrial Cancer</a:t>
            </a:r>
            <a:endParaRPr lang="en-US" sz="2664"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27357568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B3EB3ED1-FEA1-5BE8-5BEB-83CCAC4BAE37}"/>
              </a:ext>
            </a:extLst>
          </p:cNvPr>
          <p:cNvPicPr>
            <a:picLocks noGrp="1" noChangeAspect="1"/>
          </p:cNvPicPr>
          <p:nvPr>
            <p:ph idx="1"/>
          </p:nvPr>
        </p:nvPicPr>
        <p:blipFill>
          <a:blip r:embed="rId2"/>
          <a:stretch>
            <a:fillRect/>
          </a:stretch>
        </p:blipFill>
        <p:spPr>
          <a:xfrm>
            <a:off x="1268826" y="870053"/>
            <a:ext cx="10308499" cy="4710708"/>
          </a:xfrm>
          <a:prstGeom prst="rect">
            <a:avLst/>
          </a:prstGeom>
        </p:spPr>
      </p:pic>
      <p:sp>
        <p:nvSpPr>
          <p:cNvPr id="4" name="TextBox 3">
            <a:extLst>
              <a:ext uri="{FF2B5EF4-FFF2-40B4-BE49-F238E27FC236}">
                <a16:creationId xmlns:a16="http://schemas.microsoft.com/office/drawing/2014/main" id="{B6B6926C-0EC0-EB0D-9557-69FB49084412}"/>
              </a:ext>
            </a:extLst>
          </p:cNvPr>
          <p:cNvSpPr txBox="1"/>
          <p:nvPr/>
        </p:nvSpPr>
        <p:spPr>
          <a:xfrm>
            <a:off x="664393" y="124294"/>
            <a:ext cx="1938351" cy="584327"/>
          </a:xfrm>
          <a:prstGeom prst="rect">
            <a:avLst/>
          </a:prstGeom>
          <a:noFill/>
        </p:spPr>
        <p:txBody>
          <a:bodyPr wrap="none" rtlCol="0">
            <a:spAutoFit/>
          </a:bodyPr>
          <a:lstStyle/>
          <a:p>
            <a:pPr defTabSz="1218072" fontAlgn="base">
              <a:spcBef>
                <a:spcPct val="0"/>
              </a:spcBef>
              <a:spcAft>
                <a:spcPct val="0"/>
              </a:spcAft>
            </a:pPr>
            <a:r>
              <a:rPr lang="en-US" sz="3197" dirty="0">
                <a:solidFill>
                  <a:srgbClr val="000000"/>
                </a:solidFill>
                <a:latin typeface="Arial" charset="0"/>
                <a:ea typeface="ＭＳ Ｐゴシック" charset="0"/>
              </a:rPr>
              <a:t>GOG 209</a:t>
            </a:r>
          </a:p>
        </p:txBody>
      </p:sp>
    </p:spTree>
    <p:extLst>
      <p:ext uri="{BB962C8B-B14F-4D97-AF65-F5344CB8AC3E}">
        <p14:creationId xmlns:p14="http://schemas.microsoft.com/office/powerpoint/2010/main" val="28703458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8D5F3-D7A2-AEF6-6A50-7DB037818F8A}"/>
              </a:ext>
            </a:extLst>
          </p:cNvPr>
          <p:cNvSpPr>
            <a:spLocks noGrp="1"/>
          </p:cNvSpPr>
          <p:nvPr>
            <p:ph type="title"/>
          </p:nvPr>
        </p:nvSpPr>
        <p:spPr>
          <a:xfrm>
            <a:off x="5639" y="1305078"/>
            <a:ext cx="12180722" cy="1914114"/>
          </a:xfrm>
        </p:spPr>
        <p:txBody>
          <a:bodyPr/>
          <a:lstStyle/>
          <a:p>
            <a:r>
              <a:rPr lang="en-US" dirty="0"/>
              <a:t>Changing Landscape</a:t>
            </a:r>
          </a:p>
        </p:txBody>
      </p:sp>
    </p:spTree>
    <p:extLst>
      <p:ext uri="{BB962C8B-B14F-4D97-AF65-F5344CB8AC3E}">
        <p14:creationId xmlns:p14="http://schemas.microsoft.com/office/powerpoint/2010/main" val="41037263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17A83A-756D-C2A2-C6A4-0FB9421CE950}"/>
              </a:ext>
            </a:extLst>
          </p:cNvPr>
          <p:cNvSpPr>
            <a:spLocks noGrp="1"/>
          </p:cNvSpPr>
          <p:nvPr>
            <p:ph idx="1"/>
          </p:nvPr>
        </p:nvSpPr>
        <p:spPr>
          <a:xfrm>
            <a:off x="434499" y="1172958"/>
            <a:ext cx="11341608" cy="4463869"/>
          </a:xfrm>
        </p:spPr>
        <p:txBody>
          <a:bodyPr/>
          <a:lstStyle/>
          <a:p>
            <a:r>
              <a:rPr lang="en-US" sz="2398" dirty="0"/>
              <a:t>Emerging</a:t>
            </a:r>
          </a:p>
          <a:p>
            <a:r>
              <a:rPr lang="en-US" sz="2398" dirty="0"/>
              <a:t>May offer more consistent categorization and both prognostic and predictive information</a:t>
            </a:r>
          </a:p>
          <a:p>
            <a:r>
              <a:rPr lang="en-US" sz="2398" dirty="0"/>
              <a:t>2013 Cancer Genome Atlas (TCGA) characterized 370 endometrial cancers</a:t>
            </a:r>
          </a:p>
          <a:p>
            <a:pPr lvl="1"/>
            <a:r>
              <a:rPr lang="en-US" sz="2398" dirty="0"/>
              <a:t>Identified 4 molecular subtypes</a:t>
            </a:r>
          </a:p>
          <a:p>
            <a:pPr lvl="1"/>
            <a:r>
              <a:rPr lang="en-US" sz="2398" dirty="0"/>
              <a:t>Based on tumor cell genomic  architecture with distinct prognostic outcomes</a:t>
            </a:r>
          </a:p>
          <a:p>
            <a:pPr lvl="1"/>
            <a:r>
              <a:rPr lang="en-US" sz="2398" dirty="0"/>
              <a:t>Clinicopathologic features</a:t>
            </a:r>
          </a:p>
          <a:p>
            <a:pPr lvl="1"/>
            <a:r>
              <a:rPr lang="en-US" sz="2398" dirty="0"/>
              <a:t>Provide framework for subclassifications, clinical trials and possibly treatment</a:t>
            </a:r>
          </a:p>
        </p:txBody>
      </p:sp>
      <p:sp>
        <p:nvSpPr>
          <p:cNvPr id="3" name="Slide Number Placeholder 2">
            <a:extLst>
              <a:ext uri="{FF2B5EF4-FFF2-40B4-BE49-F238E27FC236}">
                <a16:creationId xmlns:a16="http://schemas.microsoft.com/office/drawing/2014/main" id="{FC59A756-653B-CC03-6ADD-9BEC1C7AF108}"/>
              </a:ext>
            </a:extLst>
          </p:cNvPr>
          <p:cNvSpPr>
            <a:spLocks noGrp="1"/>
          </p:cNvSpPr>
          <p:nvPr>
            <p:ph type="sldNum" sz="quarter" idx="11"/>
          </p:nvPr>
        </p:nvSpPr>
        <p:spPr/>
        <p:txBody>
          <a:bodyPr/>
          <a:lstStyle/>
          <a:p>
            <a:pPr defTabSz="1218072" fontAlgn="base">
              <a:spcBef>
                <a:spcPct val="0"/>
              </a:spcBef>
              <a:spcAft>
                <a:spcPct val="0"/>
              </a:spcAft>
            </a:pPr>
            <a:fld id="{23750D03-48AD-2741-AECD-41D901562598}" type="slidenum">
              <a:rPr lang="en-US" sz="3197">
                <a:latin typeface="Arial" charset="0"/>
                <a:ea typeface="ＭＳ Ｐゴシック" charset="0"/>
              </a:rPr>
              <a:pPr defTabSz="1218072" fontAlgn="base">
                <a:spcBef>
                  <a:spcPct val="0"/>
                </a:spcBef>
                <a:spcAft>
                  <a:spcPct val="0"/>
                </a:spcAft>
              </a:pPr>
              <a:t>43</a:t>
            </a:fld>
            <a:endParaRPr lang="en-US" sz="3197" dirty="0">
              <a:latin typeface="Arial" charset="0"/>
              <a:ea typeface="ＭＳ Ｐゴシック" charset="0"/>
            </a:endParaRPr>
          </a:p>
        </p:txBody>
      </p:sp>
      <p:sp>
        <p:nvSpPr>
          <p:cNvPr id="4" name="Title 3">
            <a:extLst>
              <a:ext uri="{FF2B5EF4-FFF2-40B4-BE49-F238E27FC236}">
                <a16:creationId xmlns:a16="http://schemas.microsoft.com/office/drawing/2014/main" id="{8C01CA54-651B-0704-53A8-071F968C548D}"/>
              </a:ext>
            </a:extLst>
          </p:cNvPr>
          <p:cNvSpPr>
            <a:spLocks noGrp="1"/>
          </p:cNvSpPr>
          <p:nvPr>
            <p:ph type="title"/>
          </p:nvPr>
        </p:nvSpPr>
        <p:spPr/>
        <p:txBody>
          <a:bodyPr>
            <a:normAutofit fontScale="90000"/>
          </a:bodyPr>
          <a:lstStyle/>
          <a:p>
            <a:r>
              <a:rPr lang="en-US" sz="3597" dirty="0"/>
              <a:t>Molecular Classification</a:t>
            </a:r>
          </a:p>
        </p:txBody>
      </p:sp>
      <p:sp>
        <p:nvSpPr>
          <p:cNvPr id="5" name="TextBox 4">
            <a:extLst>
              <a:ext uri="{FF2B5EF4-FFF2-40B4-BE49-F238E27FC236}">
                <a16:creationId xmlns:a16="http://schemas.microsoft.com/office/drawing/2014/main" id="{9BA008F9-40C3-3D11-0BEA-5103B822C830}"/>
              </a:ext>
            </a:extLst>
          </p:cNvPr>
          <p:cNvSpPr txBox="1"/>
          <p:nvPr/>
        </p:nvSpPr>
        <p:spPr>
          <a:xfrm>
            <a:off x="3283907" y="6326324"/>
            <a:ext cx="7604384" cy="379335"/>
          </a:xfrm>
          <a:prstGeom prst="rect">
            <a:avLst/>
          </a:prstGeom>
          <a:noFill/>
        </p:spPr>
        <p:txBody>
          <a:bodyPr wrap="square" rtlCol="0">
            <a:spAutoFit/>
          </a:bodyPr>
          <a:lstStyle/>
          <a:p>
            <a:pPr defTabSz="1218072" fontAlgn="base">
              <a:spcBef>
                <a:spcPct val="0"/>
              </a:spcBef>
              <a:spcAft>
                <a:spcPct val="0"/>
              </a:spcAft>
            </a:pPr>
            <a:r>
              <a:rPr lang="en-US" sz="1865" dirty="0">
                <a:solidFill>
                  <a:srgbClr val="000000"/>
                </a:solidFill>
                <a:latin typeface="Arial" charset="0"/>
                <a:ea typeface="ＭＳ Ｐゴシック" charset="0"/>
              </a:rPr>
              <a:t>Cancer Genome Atlas Research Network. Nature 2013;497:67 </a:t>
            </a:r>
          </a:p>
        </p:txBody>
      </p:sp>
      <p:sp>
        <p:nvSpPr>
          <p:cNvPr id="6" name="TextBox 5">
            <a:extLst>
              <a:ext uri="{FF2B5EF4-FFF2-40B4-BE49-F238E27FC236}">
                <a16:creationId xmlns:a16="http://schemas.microsoft.com/office/drawing/2014/main" id="{82988503-69FC-CBDC-55FF-422C41FE59EC}"/>
              </a:ext>
            </a:extLst>
          </p:cNvPr>
          <p:cNvSpPr txBox="1"/>
          <p:nvPr/>
        </p:nvSpPr>
        <p:spPr>
          <a:xfrm>
            <a:off x="306398" y="165418"/>
            <a:ext cx="4490332" cy="584327"/>
          </a:xfrm>
          <a:prstGeom prst="rect">
            <a:avLst/>
          </a:prstGeom>
          <a:noFill/>
        </p:spPr>
        <p:txBody>
          <a:bodyPr wrap="none" rtlCol="0">
            <a:spAutoFit/>
          </a:bodyPr>
          <a:lstStyle/>
          <a:p>
            <a:pPr defTabSz="1218072" fontAlgn="base">
              <a:spcBef>
                <a:spcPct val="0"/>
              </a:spcBef>
              <a:spcAft>
                <a:spcPct val="0"/>
              </a:spcAft>
            </a:pPr>
            <a:r>
              <a:rPr lang="en-US" sz="3197" dirty="0">
                <a:solidFill>
                  <a:srgbClr val="000000"/>
                </a:solidFill>
                <a:latin typeface="Arial" charset="0"/>
                <a:ea typeface="ＭＳ Ｐゴシック" charset="0"/>
              </a:rPr>
              <a:t>Molecular Classification</a:t>
            </a:r>
          </a:p>
        </p:txBody>
      </p:sp>
    </p:spTree>
    <p:extLst>
      <p:ext uri="{BB962C8B-B14F-4D97-AF65-F5344CB8AC3E}">
        <p14:creationId xmlns:p14="http://schemas.microsoft.com/office/powerpoint/2010/main" val="3019098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18DCE-DD71-8896-8C8B-E2D4D3F67759}"/>
              </a:ext>
            </a:extLst>
          </p:cNvPr>
          <p:cNvSpPr>
            <a:spLocks noGrp="1"/>
          </p:cNvSpPr>
          <p:nvPr>
            <p:ph type="title"/>
          </p:nvPr>
        </p:nvSpPr>
        <p:spPr/>
        <p:txBody>
          <a:bodyPr/>
          <a:lstStyle/>
          <a:p>
            <a:r>
              <a:rPr lang="en-US" sz="3730" dirty="0"/>
              <a:t>Endometrial Cancer: Molecular Subtypes</a:t>
            </a:r>
            <a:br>
              <a:rPr lang="en-US" sz="3730" dirty="0"/>
            </a:br>
            <a:endParaRPr lang="en-US" sz="3730" dirty="0"/>
          </a:p>
        </p:txBody>
      </p:sp>
      <p:pic>
        <p:nvPicPr>
          <p:cNvPr id="3" name="Picture 2">
            <a:extLst>
              <a:ext uri="{FF2B5EF4-FFF2-40B4-BE49-F238E27FC236}">
                <a16:creationId xmlns:a16="http://schemas.microsoft.com/office/drawing/2014/main" id="{FDC06E22-B5CD-5D7F-7E11-4C320AEB694A}"/>
              </a:ext>
            </a:extLst>
          </p:cNvPr>
          <p:cNvPicPr>
            <a:picLocks noChangeAspect="1"/>
          </p:cNvPicPr>
          <p:nvPr/>
        </p:nvPicPr>
        <p:blipFill>
          <a:blip r:embed="rId2"/>
          <a:stretch>
            <a:fillRect/>
          </a:stretch>
        </p:blipFill>
        <p:spPr>
          <a:xfrm>
            <a:off x="115518" y="1135126"/>
            <a:ext cx="10353613" cy="4587748"/>
          </a:xfrm>
          <a:prstGeom prst="rect">
            <a:avLst/>
          </a:prstGeom>
        </p:spPr>
      </p:pic>
      <p:sp>
        <p:nvSpPr>
          <p:cNvPr id="4" name="Right Arrow 3">
            <a:extLst>
              <a:ext uri="{FF2B5EF4-FFF2-40B4-BE49-F238E27FC236}">
                <a16:creationId xmlns:a16="http://schemas.microsoft.com/office/drawing/2014/main" id="{08AB0AB0-0AB1-7529-E148-D8C3E7845674}"/>
              </a:ext>
            </a:extLst>
          </p:cNvPr>
          <p:cNvSpPr/>
          <p:nvPr/>
        </p:nvSpPr>
        <p:spPr>
          <a:xfrm>
            <a:off x="10469131" y="1510563"/>
            <a:ext cx="541940" cy="48000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5" name="Right Arrow 4">
            <a:extLst>
              <a:ext uri="{FF2B5EF4-FFF2-40B4-BE49-F238E27FC236}">
                <a16:creationId xmlns:a16="http://schemas.microsoft.com/office/drawing/2014/main" id="{2D554556-FB8F-44CE-66F3-58F44F601203}"/>
              </a:ext>
            </a:extLst>
          </p:cNvPr>
          <p:cNvSpPr/>
          <p:nvPr/>
        </p:nvSpPr>
        <p:spPr>
          <a:xfrm>
            <a:off x="10469130" y="2475893"/>
            <a:ext cx="541940" cy="48000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6" name="Right Arrow 5">
            <a:extLst>
              <a:ext uri="{FF2B5EF4-FFF2-40B4-BE49-F238E27FC236}">
                <a16:creationId xmlns:a16="http://schemas.microsoft.com/office/drawing/2014/main" id="{EC4048E6-99CF-72FA-C6A8-FF5E1E424D9F}"/>
              </a:ext>
            </a:extLst>
          </p:cNvPr>
          <p:cNvSpPr/>
          <p:nvPr/>
        </p:nvSpPr>
        <p:spPr>
          <a:xfrm>
            <a:off x="10469131" y="3619379"/>
            <a:ext cx="373585" cy="48000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7" name="Right Arrow 6">
            <a:extLst>
              <a:ext uri="{FF2B5EF4-FFF2-40B4-BE49-F238E27FC236}">
                <a16:creationId xmlns:a16="http://schemas.microsoft.com/office/drawing/2014/main" id="{616663F8-7911-7DAB-FC6F-9FC6CBCC61E6}"/>
              </a:ext>
            </a:extLst>
          </p:cNvPr>
          <p:cNvSpPr/>
          <p:nvPr/>
        </p:nvSpPr>
        <p:spPr>
          <a:xfrm>
            <a:off x="10469129" y="4553528"/>
            <a:ext cx="541940" cy="48000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8" name="Rectangle 7">
            <a:extLst>
              <a:ext uri="{FF2B5EF4-FFF2-40B4-BE49-F238E27FC236}">
                <a16:creationId xmlns:a16="http://schemas.microsoft.com/office/drawing/2014/main" id="{EFAC0496-BEED-3062-0EDC-BA9EBF40094B}"/>
              </a:ext>
            </a:extLst>
          </p:cNvPr>
          <p:cNvSpPr/>
          <p:nvPr/>
        </p:nvSpPr>
        <p:spPr bwMode="auto">
          <a:xfrm>
            <a:off x="11056777" y="1255745"/>
            <a:ext cx="1129585" cy="170015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807" tIns="60904" rIns="121807" bIns="60904" numCol="1" rtlCol="0" anchor="t" anchorCtr="0" compatLnSpc="1">
            <a:prstTxWarp prst="textNoShape">
              <a:avLst/>
            </a:prstTxWarp>
          </a:bodyPr>
          <a:lstStyle/>
          <a:p>
            <a:pPr defTabSz="1218072" eaLnBrk="0" fontAlgn="base" hangingPunct="0">
              <a:spcBef>
                <a:spcPct val="0"/>
              </a:spcBef>
              <a:spcAft>
                <a:spcPct val="0"/>
              </a:spcAft>
            </a:pPr>
            <a:r>
              <a:rPr lang="en-US" sz="1865" dirty="0">
                <a:solidFill>
                  <a:srgbClr val="000000"/>
                </a:solidFill>
                <a:latin typeface="Arial" pitchFamily="-72" charset="0"/>
                <a:ea typeface="ＭＳ Ｐゴシック" pitchFamily="-72" charset="-128"/>
                <a:cs typeface="ＭＳ Ｐゴシック" pitchFamily="-72" charset="-128"/>
              </a:rPr>
              <a:t>Clear IO</a:t>
            </a:r>
          </a:p>
          <a:p>
            <a:pPr defTabSz="1218072" eaLnBrk="0" fontAlgn="base" hangingPunct="0">
              <a:spcBef>
                <a:spcPct val="0"/>
              </a:spcBef>
              <a:spcAft>
                <a:spcPct val="0"/>
              </a:spcAft>
            </a:pPr>
            <a:r>
              <a:rPr lang="en-US" sz="1865" dirty="0">
                <a:solidFill>
                  <a:srgbClr val="000000"/>
                </a:solidFill>
                <a:latin typeface="Arial" pitchFamily="-72" charset="0"/>
                <a:ea typeface="ＭＳ Ｐゴシック" pitchFamily="-72" charset="-128"/>
                <a:cs typeface="ＭＳ Ｐゴシック" pitchFamily="-72" charset="-128"/>
              </a:rPr>
              <a:t>efficacy</a:t>
            </a:r>
          </a:p>
        </p:txBody>
      </p:sp>
      <p:sp>
        <p:nvSpPr>
          <p:cNvPr id="9" name="Rectangle 8">
            <a:extLst>
              <a:ext uri="{FF2B5EF4-FFF2-40B4-BE49-F238E27FC236}">
                <a16:creationId xmlns:a16="http://schemas.microsoft.com/office/drawing/2014/main" id="{EE0A3C16-25F7-D643-3762-8085B21C6F61}"/>
              </a:ext>
            </a:extLst>
          </p:cNvPr>
          <p:cNvSpPr/>
          <p:nvPr/>
        </p:nvSpPr>
        <p:spPr bwMode="auto">
          <a:xfrm>
            <a:off x="11011068" y="3429000"/>
            <a:ext cx="1175293" cy="88519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807" tIns="60904" rIns="121807" bIns="60904" numCol="1" rtlCol="0" anchor="t" anchorCtr="0" compatLnSpc="1">
            <a:prstTxWarp prst="textNoShape">
              <a:avLst/>
            </a:prstTxWarp>
          </a:bodyPr>
          <a:lstStyle/>
          <a:p>
            <a:pPr defTabSz="1218072" eaLnBrk="0" fontAlgn="base" hangingPunct="0">
              <a:spcBef>
                <a:spcPct val="0"/>
              </a:spcBef>
              <a:spcAft>
                <a:spcPct val="0"/>
              </a:spcAft>
            </a:pPr>
            <a:r>
              <a:rPr lang="en-US" sz="1599" dirty="0">
                <a:solidFill>
                  <a:srgbClr val="000000"/>
                </a:solidFill>
                <a:latin typeface="Arial" pitchFamily="-72" charset="0"/>
                <a:ea typeface="ＭＳ Ｐゴシック" pitchFamily="-72" charset="-128"/>
                <a:cs typeface="ＭＳ Ｐゴシック" pitchFamily="-72" charset="-128"/>
              </a:rPr>
              <a:t>? IO</a:t>
            </a:r>
          </a:p>
          <a:p>
            <a:pPr defTabSz="1218072" eaLnBrk="0" fontAlgn="base" hangingPunct="0">
              <a:spcBef>
                <a:spcPct val="0"/>
              </a:spcBef>
              <a:spcAft>
                <a:spcPct val="0"/>
              </a:spcAft>
            </a:pPr>
            <a:r>
              <a:rPr lang="en-US" sz="1599" dirty="0">
                <a:solidFill>
                  <a:srgbClr val="000000"/>
                </a:solidFill>
                <a:latin typeface="Arial" pitchFamily="-72" charset="0"/>
                <a:ea typeface="ＭＳ Ｐゴシック" pitchFamily="-72" charset="-128"/>
                <a:cs typeface="ＭＳ Ｐゴシック" pitchFamily="-72" charset="-128"/>
              </a:rPr>
              <a:t>Hormonal Tx?</a:t>
            </a:r>
          </a:p>
        </p:txBody>
      </p:sp>
      <p:sp>
        <p:nvSpPr>
          <p:cNvPr id="10" name="Rectangle 9">
            <a:extLst>
              <a:ext uri="{FF2B5EF4-FFF2-40B4-BE49-F238E27FC236}">
                <a16:creationId xmlns:a16="http://schemas.microsoft.com/office/drawing/2014/main" id="{F53F016E-F48B-A4D3-18BA-C50F3312A760}"/>
              </a:ext>
            </a:extLst>
          </p:cNvPr>
          <p:cNvSpPr/>
          <p:nvPr/>
        </p:nvSpPr>
        <p:spPr bwMode="auto">
          <a:xfrm>
            <a:off x="11011068" y="4553528"/>
            <a:ext cx="1175293" cy="181309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807" tIns="60904" rIns="121807" bIns="60904" numCol="1" rtlCol="0" anchor="t" anchorCtr="0" compatLnSpc="1">
            <a:prstTxWarp prst="textNoShape">
              <a:avLst/>
            </a:prstTxWarp>
          </a:bodyPr>
          <a:lstStyle/>
          <a:p>
            <a:pPr algn="ctr" defTabSz="1218072" fontAlgn="base">
              <a:spcBef>
                <a:spcPct val="0"/>
              </a:spcBef>
              <a:spcAft>
                <a:spcPct val="0"/>
              </a:spcAft>
            </a:pPr>
            <a:r>
              <a:rPr lang="en-US" sz="1599" dirty="0">
                <a:solidFill>
                  <a:srgbClr val="000000"/>
                </a:solidFill>
                <a:latin typeface="Arial" pitchFamily="-72" charset="0"/>
                <a:ea typeface="ＭＳ Ｐゴシック" pitchFamily="-72" charset="-128"/>
                <a:cs typeface="ＭＳ Ｐゴシック" pitchFamily="-72" charset="-128"/>
              </a:rPr>
              <a:t>?</a:t>
            </a:r>
            <a:r>
              <a:rPr lang="en-US" sz="1599" dirty="0">
                <a:solidFill>
                  <a:srgbClr val="000000"/>
                </a:solidFill>
                <a:latin typeface="Arial" charset="0"/>
                <a:ea typeface="ＭＳ Ｐゴシック" charset="0"/>
              </a:rPr>
              <a:t> Role for IO</a:t>
            </a:r>
          </a:p>
          <a:p>
            <a:pPr algn="ctr" defTabSz="1218072" fontAlgn="base">
              <a:spcBef>
                <a:spcPct val="0"/>
              </a:spcBef>
              <a:spcAft>
                <a:spcPct val="0"/>
              </a:spcAft>
            </a:pPr>
            <a:r>
              <a:rPr lang="en-US" sz="1599" dirty="0">
                <a:solidFill>
                  <a:srgbClr val="000000"/>
                </a:solidFill>
                <a:latin typeface="Arial" charset="0"/>
                <a:ea typeface="ＭＳ Ｐゴシック" charset="0"/>
              </a:rPr>
              <a:t>? Anti-Her2</a:t>
            </a:r>
          </a:p>
          <a:p>
            <a:pPr algn="ctr" defTabSz="1218072" fontAlgn="base">
              <a:spcBef>
                <a:spcPct val="0"/>
              </a:spcBef>
              <a:spcAft>
                <a:spcPct val="0"/>
              </a:spcAft>
            </a:pPr>
            <a:r>
              <a:rPr lang="en-US" sz="1599" dirty="0">
                <a:solidFill>
                  <a:srgbClr val="000000"/>
                </a:solidFill>
                <a:latin typeface="Arial" charset="0"/>
                <a:ea typeface="ＭＳ Ｐゴシック" charset="0"/>
              </a:rPr>
              <a:t>? Other ADCs</a:t>
            </a:r>
          </a:p>
          <a:p>
            <a:pPr algn="ctr" defTabSz="1218072" fontAlgn="base">
              <a:spcBef>
                <a:spcPct val="0"/>
              </a:spcBef>
              <a:spcAft>
                <a:spcPct val="0"/>
              </a:spcAft>
            </a:pPr>
            <a:r>
              <a:rPr lang="en-US" sz="1599" dirty="0">
                <a:solidFill>
                  <a:srgbClr val="000000"/>
                </a:solidFill>
                <a:latin typeface="Arial" charset="0"/>
                <a:ea typeface="ＭＳ Ｐゴシック" charset="0"/>
              </a:rPr>
              <a:t>? VEGF targets</a:t>
            </a:r>
          </a:p>
          <a:p>
            <a:pPr defTabSz="1218072" eaLnBrk="0" fontAlgn="base" hangingPunct="0">
              <a:spcBef>
                <a:spcPct val="0"/>
              </a:spcBef>
              <a:spcAft>
                <a:spcPct val="0"/>
              </a:spcAft>
            </a:pPr>
            <a:endParaRPr lang="en-US" sz="3197" dirty="0">
              <a:solidFill>
                <a:srgbClr val="000000"/>
              </a:solidFill>
              <a:latin typeface="Arial" pitchFamily="-72" charset="0"/>
              <a:ea typeface="ＭＳ Ｐゴシック" pitchFamily="-72" charset="-128"/>
              <a:cs typeface="ＭＳ Ｐゴシック" pitchFamily="-72" charset="-128"/>
            </a:endParaRPr>
          </a:p>
        </p:txBody>
      </p:sp>
      <p:sp>
        <p:nvSpPr>
          <p:cNvPr id="11" name="Rectangle 10">
            <a:extLst>
              <a:ext uri="{FF2B5EF4-FFF2-40B4-BE49-F238E27FC236}">
                <a16:creationId xmlns:a16="http://schemas.microsoft.com/office/drawing/2014/main" id="{B7637B04-C69A-F2C3-D289-8BE6B47F63DD}"/>
              </a:ext>
            </a:extLst>
          </p:cNvPr>
          <p:cNvSpPr/>
          <p:nvPr/>
        </p:nvSpPr>
        <p:spPr bwMode="auto">
          <a:xfrm>
            <a:off x="11011068" y="4553529"/>
            <a:ext cx="1175293" cy="205243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807" tIns="60904" rIns="121807" bIns="60904" numCol="1" rtlCol="0" anchor="t" anchorCtr="0" compatLnSpc="1">
            <a:prstTxWarp prst="textNoShape">
              <a:avLst/>
            </a:prstTxWarp>
          </a:bodyPr>
          <a:lstStyle/>
          <a:p>
            <a:pPr algn="ctr" defTabSz="1218072" fontAlgn="base">
              <a:spcBef>
                <a:spcPct val="0"/>
              </a:spcBef>
              <a:spcAft>
                <a:spcPct val="0"/>
              </a:spcAft>
            </a:pPr>
            <a:r>
              <a:rPr lang="en-US" sz="1599" dirty="0">
                <a:solidFill>
                  <a:srgbClr val="000000"/>
                </a:solidFill>
                <a:latin typeface="Arial" pitchFamily="-72" charset="0"/>
                <a:ea typeface="ＭＳ Ｐゴシック" pitchFamily="-72" charset="-128"/>
                <a:cs typeface="ＭＳ Ｐゴシック" pitchFamily="-72" charset="-128"/>
              </a:rPr>
              <a:t>?</a:t>
            </a:r>
            <a:r>
              <a:rPr lang="en-US" sz="1599" dirty="0">
                <a:solidFill>
                  <a:srgbClr val="000000"/>
                </a:solidFill>
                <a:latin typeface="Arial" charset="0"/>
                <a:ea typeface="ＭＳ Ｐゴシック" charset="0"/>
              </a:rPr>
              <a:t> Role for IO</a:t>
            </a:r>
          </a:p>
          <a:p>
            <a:pPr algn="ctr" defTabSz="1218072" fontAlgn="base">
              <a:spcBef>
                <a:spcPct val="0"/>
              </a:spcBef>
              <a:spcAft>
                <a:spcPct val="0"/>
              </a:spcAft>
            </a:pPr>
            <a:r>
              <a:rPr lang="en-US" sz="1599" dirty="0">
                <a:solidFill>
                  <a:srgbClr val="000000"/>
                </a:solidFill>
                <a:latin typeface="Arial" charset="0"/>
                <a:ea typeface="ＭＳ Ｐゴシック" charset="0"/>
              </a:rPr>
              <a:t>? Anti-Her2</a:t>
            </a:r>
          </a:p>
          <a:p>
            <a:pPr algn="ctr" defTabSz="1218072" fontAlgn="base">
              <a:spcBef>
                <a:spcPct val="0"/>
              </a:spcBef>
              <a:spcAft>
                <a:spcPct val="0"/>
              </a:spcAft>
            </a:pPr>
            <a:r>
              <a:rPr lang="en-US" sz="1599" dirty="0">
                <a:solidFill>
                  <a:srgbClr val="000000"/>
                </a:solidFill>
                <a:latin typeface="Arial" charset="0"/>
                <a:ea typeface="ＭＳ Ｐゴシック" charset="0"/>
              </a:rPr>
              <a:t>? Other ADCs</a:t>
            </a:r>
          </a:p>
          <a:p>
            <a:pPr algn="ctr" defTabSz="1218072" fontAlgn="base">
              <a:spcBef>
                <a:spcPct val="0"/>
              </a:spcBef>
              <a:spcAft>
                <a:spcPct val="0"/>
              </a:spcAft>
            </a:pPr>
            <a:r>
              <a:rPr lang="en-US" sz="1599" dirty="0">
                <a:solidFill>
                  <a:srgbClr val="000000"/>
                </a:solidFill>
                <a:latin typeface="Arial" charset="0"/>
                <a:ea typeface="ＭＳ Ｐゴシック" charset="0"/>
              </a:rPr>
              <a:t>? VEGF targets</a:t>
            </a:r>
          </a:p>
          <a:p>
            <a:pPr defTabSz="1218072" eaLnBrk="0" fontAlgn="base" hangingPunct="0">
              <a:spcBef>
                <a:spcPct val="0"/>
              </a:spcBef>
              <a:spcAft>
                <a:spcPct val="0"/>
              </a:spcAft>
            </a:pPr>
            <a:endParaRPr lang="en-US" sz="3197" dirty="0">
              <a:solidFill>
                <a:srgbClr val="000000"/>
              </a:solidFill>
              <a:latin typeface="Arial" pitchFamily="-72" charset="0"/>
              <a:ea typeface="ＭＳ Ｐゴシック" pitchFamily="-72" charset="-128"/>
              <a:cs typeface="ＭＳ Ｐゴシック" pitchFamily="-72" charset="-128"/>
            </a:endParaRPr>
          </a:p>
        </p:txBody>
      </p:sp>
      <p:sp>
        <p:nvSpPr>
          <p:cNvPr id="12" name="TextBox 11">
            <a:extLst>
              <a:ext uri="{FF2B5EF4-FFF2-40B4-BE49-F238E27FC236}">
                <a16:creationId xmlns:a16="http://schemas.microsoft.com/office/drawing/2014/main" id="{CF5ED497-8211-013D-B641-36DE51FC952A}"/>
              </a:ext>
            </a:extLst>
          </p:cNvPr>
          <p:cNvSpPr txBox="1"/>
          <p:nvPr/>
        </p:nvSpPr>
        <p:spPr>
          <a:xfrm>
            <a:off x="3320804" y="5964788"/>
            <a:ext cx="6979668" cy="871329"/>
          </a:xfrm>
          <a:prstGeom prst="rect">
            <a:avLst/>
          </a:prstGeom>
          <a:noFill/>
        </p:spPr>
        <p:txBody>
          <a:bodyPr wrap="none" rtlCol="0">
            <a:spAutoFit/>
          </a:bodyPr>
          <a:lstStyle/>
          <a:p>
            <a:pPr defTabSz="1218072" fontAlgn="base">
              <a:spcBef>
                <a:spcPct val="0"/>
              </a:spcBef>
              <a:spcAft>
                <a:spcPct val="0"/>
              </a:spcAft>
            </a:pPr>
            <a:r>
              <a:rPr lang="en-GB" altLang="zh-CN" sz="1865" dirty="0">
                <a:solidFill>
                  <a:srgbClr val="000000"/>
                </a:solidFill>
                <a:latin typeface="Arial" charset="0"/>
                <a:ea typeface="宋体" panose="02010600030101010101" pitchFamily="2" charset="-122"/>
              </a:rPr>
              <a:t>G Getz </a:t>
            </a:r>
            <a:r>
              <a:rPr lang="en-GB" altLang="en-US" sz="1865" i="1" dirty="0">
                <a:solidFill>
                  <a:srgbClr val="000000"/>
                </a:solidFill>
                <a:latin typeface="Arial" charset="0"/>
                <a:ea typeface="ＭＳ Ｐゴシック" charset="0"/>
              </a:rPr>
              <a:t>et al.</a:t>
            </a:r>
            <a:r>
              <a:rPr lang="en-GB" altLang="en-US" sz="1865" dirty="0">
                <a:solidFill>
                  <a:srgbClr val="000000"/>
                </a:solidFill>
                <a:latin typeface="Arial" charset="0"/>
                <a:ea typeface="ＭＳ Ｐゴシック" charset="0"/>
              </a:rPr>
              <a:t> </a:t>
            </a:r>
            <a:r>
              <a:rPr lang="en-GB" altLang="en-US" sz="1865" i="1" dirty="0">
                <a:solidFill>
                  <a:srgbClr val="000000"/>
                </a:solidFill>
                <a:latin typeface="Arial" charset="0"/>
                <a:ea typeface="ＭＳ Ｐゴシック" charset="0"/>
              </a:rPr>
              <a:t>Nature</a:t>
            </a:r>
            <a:r>
              <a:rPr lang="en-GB" altLang="en-US" sz="1865" dirty="0">
                <a:solidFill>
                  <a:srgbClr val="000000"/>
                </a:solidFill>
                <a:latin typeface="Arial" charset="0"/>
                <a:ea typeface="ＭＳ Ｐゴシック" charset="0"/>
              </a:rPr>
              <a:t> </a:t>
            </a:r>
            <a:r>
              <a:rPr lang="en-GB" altLang="en-US" sz="1865" b="1" dirty="0">
                <a:solidFill>
                  <a:srgbClr val="000000"/>
                </a:solidFill>
                <a:latin typeface="Arial" charset="0"/>
                <a:ea typeface="ＭＳ Ｐゴシック" charset="0"/>
              </a:rPr>
              <a:t>497</a:t>
            </a:r>
            <a:r>
              <a:rPr lang="en-GB" altLang="en-US" sz="1865" dirty="0">
                <a:solidFill>
                  <a:srgbClr val="000000"/>
                </a:solidFill>
                <a:latin typeface="Arial" charset="0"/>
                <a:ea typeface="ＭＳ Ｐゴシック" charset="0"/>
              </a:rPr>
              <a:t>, </a:t>
            </a:r>
            <a:r>
              <a:rPr lang="en-GB" altLang="zh-CN" sz="1865" dirty="0">
                <a:solidFill>
                  <a:srgbClr val="000000"/>
                </a:solidFill>
                <a:latin typeface="Arial" charset="0"/>
                <a:ea typeface="宋体" panose="02010600030101010101" pitchFamily="2" charset="-122"/>
              </a:rPr>
              <a:t>67-73</a:t>
            </a:r>
            <a:r>
              <a:rPr lang="en-GB" altLang="en-US" sz="1865" dirty="0">
                <a:solidFill>
                  <a:srgbClr val="000000"/>
                </a:solidFill>
                <a:latin typeface="Arial" charset="0"/>
                <a:ea typeface="ＭＳ Ｐゴシック" charset="0"/>
              </a:rPr>
              <a:t> (2013) doi:10.1038/nature12</a:t>
            </a:r>
            <a:r>
              <a:rPr lang="en-GB" altLang="zh-CN" sz="1865" dirty="0">
                <a:solidFill>
                  <a:srgbClr val="000000"/>
                </a:solidFill>
                <a:latin typeface="Arial" charset="0"/>
                <a:ea typeface="宋体" panose="02010600030101010101" pitchFamily="2" charset="-122"/>
              </a:rPr>
              <a:t>113</a:t>
            </a:r>
            <a:endParaRPr lang="en-US" altLang="en-US" sz="1865" dirty="0">
              <a:solidFill>
                <a:srgbClr val="000000"/>
              </a:solidFill>
              <a:latin typeface="Arial" charset="0"/>
              <a:ea typeface="宋体" panose="02010600030101010101" pitchFamily="2" charset="-122"/>
            </a:endParaRPr>
          </a:p>
          <a:p>
            <a:pPr defTabSz="1218072" fontAlgn="base">
              <a:spcBef>
                <a:spcPct val="0"/>
              </a:spcBef>
              <a:spcAft>
                <a:spcPct val="0"/>
              </a:spcAft>
            </a:pPr>
            <a:endParaRPr lang="en-US" sz="3197"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13768410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3D7990-5D53-A748-9461-D7655F8423FD}"/>
              </a:ext>
            </a:extLst>
          </p:cNvPr>
          <p:cNvSpPr>
            <a:spLocks noGrp="1"/>
          </p:cNvSpPr>
          <p:nvPr>
            <p:ph type="sldNum" sz="quarter" idx="11"/>
          </p:nvPr>
        </p:nvSpPr>
        <p:spPr/>
        <p:txBody>
          <a:bodyPr/>
          <a:lstStyle/>
          <a:p>
            <a:pPr defTabSz="1218072" fontAlgn="base">
              <a:spcBef>
                <a:spcPct val="0"/>
              </a:spcBef>
              <a:spcAft>
                <a:spcPct val="0"/>
              </a:spcAft>
            </a:pPr>
            <a:fld id="{23750D03-48AD-2741-AECD-41D901562598}" type="slidenum">
              <a:rPr lang="en-US" sz="3197">
                <a:latin typeface="Arial" charset="0"/>
                <a:ea typeface="ＭＳ Ｐゴシック" charset="0"/>
              </a:rPr>
              <a:pPr defTabSz="1218072" fontAlgn="base">
                <a:spcBef>
                  <a:spcPct val="0"/>
                </a:spcBef>
                <a:spcAft>
                  <a:spcPct val="0"/>
                </a:spcAft>
              </a:pPr>
              <a:t>45</a:t>
            </a:fld>
            <a:endParaRPr lang="en-US" sz="3197" dirty="0">
              <a:latin typeface="Arial" charset="0"/>
              <a:ea typeface="ＭＳ Ｐゴシック" charset="0"/>
            </a:endParaRPr>
          </a:p>
        </p:txBody>
      </p:sp>
      <p:sp>
        <p:nvSpPr>
          <p:cNvPr id="4" name="Title 3">
            <a:extLst>
              <a:ext uri="{FF2B5EF4-FFF2-40B4-BE49-F238E27FC236}">
                <a16:creationId xmlns:a16="http://schemas.microsoft.com/office/drawing/2014/main" id="{4A7CAFAC-59D9-224D-9FB2-E5020D022132}"/>
              </a:ext>
            </a:extLst>
          </p:cNvPr>
          <p:cNvSpPr>
            <a:spLocks noGrp="1"/>
          </p:cNvSpPr>
          <p:nvPr>
            <p:ph type="title"/>
          </p:nvPr>
        </p:nvSpPr>
        <p:spPr>
          <a:xfrm>
            <a:off x="433737" y="29927"/>
            <a:ext cx="11360713" cy="913554"/>
          </a:xfrm>
        </p:spPr>
        <p:txBody>
          <a:bodyPr/>
          <a:lstStyle/>
          <a:p>
            <a:r>
              <a:rPr lang="en-US" dirty="0"/>
              <a:t>Disease Homogeneity to Molecular Granularity </a:t>
            </a:r>
          </a:p>
        </p:txBody>
      </p:sp>
      <p:pic>
        <p:nvPicPr>
          <p:cNvPr id="5" name="Picture 267" descr="nature12113-f2">
            <a:extLst>
              <a:ext uri="{FF2B5EF4-FFF2-40B4-BE49-F238E27FC236}">
                <a16:creationId xmlns:a16="http://schemas.microsoft.com/office/drawing/2014/main" id="{A3539DB2-D085-594D-8677-8432E9B21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332" y="1458680"/>
            <a:ext cx="9773474" cy="424444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42">
            <a:extLst>
              <a:ext uri="{FF2B5EF4-FFF2-40B4-BE49-F238E27FC236}">
                <a16:creationId xmlns:a16="http://schemas.microsoft.com/office/drawing/2014/main" id="{5DA0AC71-212A-BA49-BDCD-317D2AED117F}"/>
              </a:ext>
            </a:extLst>
          </p:cNvPr>
          <p:cNvSpPr>
            <a:spLocks noChangeArrowheads="1"/>
          </p:cNvSpPr>
          <p:nvPr/>
        </p:nvSpPr>
        <p:spPr bwMode="auto">
          <a:xfrm>
            <a:off x="750020" y="6398977"/>
            <a:ext cx="6605173" cy="276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8072" fontAlgn="base">
              <a:spcBef>
                <a:spcPct val="0"/>
              </a:spcBef>
              <a:spcAft>
                <a:spcPct val="0"/>
              </a:spcAft>
            </a:pPr>
            <a:r>
              <a:rPr lang="en-GB" altLang="zh-CN" sz="1199" dirty="0">
                <a:solidFill>
                  <a:srgbClr val="000000"/>
                </a:solidFill>
                <a:latin typeface="Arial" charset="0"/>
                <a:ea typeface="宋体" panose="02010600030101010101" pitchFamily="2" charset="-122"/>
              </a:rPr>
              <a:t>G Getz </a:t>
            </a:r>
            <a:r>
              <a:rPr lang="en-GB" altLang="en-US" sz="1199" i="1" dirty="0">
                <a:solidFill>
                  <a:srgbClr val="000000"/>
                </a:solidFill>
                <a:latin typeface="Arial" charset="0"/>
                <a:ea typeface="ＭＳ Ｐゴシック" charset="0"/>
              </a:rPr>
              <a:t>et al.</a:t>
            </a:r>
            <a:r>
              <a:rPr lang="en-GB" altLang="en-US" sz="1199" dirty="0">
                <a:solidFill>
                  <a:srgbClr val="000000"/>
                </a:solidFill>
                <a:latin typeface="Arial" charset="0"/>
                <a:ea typeface="ＭＳ Ｐゴシック" charset="0"/>
              </a:rPr>
              <a:t> </a:t>
            </a:r>
            <a:r>
              <a:rPr lang="en-GB" altLang="en-US" sz="1199" i="1" dirty="0">
                <a:solidFill>
                  <a:srgbClr val="000000"/>
                </a:solidFill>
                <a:latin typeface="Arial" charset="0"/>
                <a:ea typeface="ＭＳ Ｐゴシック" charset="0"/>
              </a:rPr>
              <a:t>Nature</a:t>
            </a:r>
            <a:r>
              <a:rPr lang="en-GB" altLang="en-US" sz="1199" dirty="0">
                <a:solidFill>
                  <a:srgbClr val="000000"/>
                </a:solidFill>
                <a:latin typeface="Arial" charset="0"/>
                <a:ea typeface="ＭＳ Ｐゴシック" charset="0"/>
              </a:rPr>
              <a:t> </a:t>
            </a:r>
            <a:r>
              <a:rPr lang="en-GB" altLang="en-US" sz="1199" b="1" dirty="0">
                <a:solidFill>
                  <a:srgbClr val="000000"/>
                </a:solidFill>
                <a:latin typeface="Arial" charset="0"/>
                <a:ea typeface="ＭＳ Ｐゴシック" charset="0"/>
              </a:rPr>
              <a:t>497</a:t>
            </a:r>
            <a:r>
              <a:rPr lang="en-GB" altLang="en-US" sz="1199" dirty="0">
                <a:solidFill>
                  <a:srgbClr val="000000"/>
                </a:solidFill>
                <a:latin typeface="Arial" charset="0"/>
                <a:ea typeface="ＭＳ Ｐゴシック" charset="0"/>
              </a:rPr>
              <a:t>, </a:t>
            </a:r>
            <a:r>
              <a:rPr lang="en-GB" altLang="zh-CN" sz="1199" dirty="0">
                <a:solidFill>
                  <a:srgbClr val="000000"/>
                </a:solidFill>
                <a:latin typeface="Arial" charset="0"/>
                <a:ea typeface="宋体" panose="02010600030101010101" pitchFamily="2" charset="-122"/>
              </a:rPr>
              <a:t>67-73</a:t>
            </a:r>
            <a:r>
              <a:rPr lang="en-GB" altLang="en-US" sz="1199" dirty="0">
                <a:solidFill>
                  <a:srgbClr val="000000"/>
                </a:solidFill>
                <a:latin typeface="Arial" charset="0"/>
                <a:ea typeface="ＭＳ Ｐゴシック" charset="0"/>
              </a:rPr>
              <a:t> (2013) doi:10.1038/nature12</a:t>
            </a:r>
            <a:r>
              <a:rPr lang="en-GB" altLang="zh-CN" sz="1199" dirty="0">
                <a:solidFill>
                  <a:srgbClr val="000000"/>
                </a:solidFill>
                <a:latin typeface="Arial" charset="0"/>
                <a:ea typeface="宋体" panose="02010600030101010101" pitchFamily="2" charset="-122"/>
              </a:rPr>
              <a:t>113</a:t>
            </a:r>
            <a:endParaRPr lang="en-US" altLang="en-US" sz="1199" dirty="0">
              <a:solidFill>
                <a:srgbClr val="000000"/>
              </a:solidFill>
              <a:latin typeface="Arial" charset="0"/>
              <a:ea typeface="宋体" panose="02010600030101010101" pitchFamily="2" charset="-122"/>
            </a:endParaRPr>
          </a:p>
        </p:txBody>
      </p:sp>
      <p:cxnSp>
        <p:nvCxnSpPr>
          <p:cNvPr id="7" name="Straight Connector 6">
            <a:extLst>
              <a:ext uri="{FF2B5EF4-FFF2-40B4-BE49-F238E27FC236}">
                <a16:creationId xmlns:a16="http://schemas.microsoft.com/office/drawing/2014/main" id="{005EDD5F-FFF4-7F4A-A031-DBDF8CC45553}"/>
              </a:ext>
            </a:extLst>
          </p:cNvPr>
          <p:cNvCxnSpPr>
            <a:cxnSpLocks/>
          </p:cNvCxnSpPr>
          <p:nvPr/>
        </p:nvCxnSpPr>
        <p:spPr>
          <a:xfrm>
            <a:off x="5057515" y="1220224"/>
            <a:ext cx="0" cy="61786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Right Arrow 8">
            <a:extLst>
              <a:ext uri="{FF2B5EF4-FFF2-40B4-BE49-F238E27FC236}">
                <a16:creationId xmlns:a16="http://schemas.microsoft.com/office/drawing/2014/main" id="{B22117F7-A366-B143-B2BE-3B96AA6027A9}"/>
              </a:ext>
            </a:extLst>
          </p:cNvPr>
          <p:cNvSpPr/>
          <p:nvPr/>
        </p:nvSpPr>
        <p:spPr>
          <a:xfrm>
            <a:off x="5170899" y="1587516"/>
            <a:ext cx="5380120" cy="1036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10" name="Right Arrow 9">
            <a:extLst>
              <a:ext uri="{FF2B5EF4-FFF2-40B4-BE49-F238E27FC236}">
                <a16:creationId xmlns:a16="http://schemas.microsoft.com/office/drawing/2014/main" id="{62D8537A-29A6-7243-B78A-9CC70758DCF8}"/>
              </a:ext>
            </a:extLst>
          </p:cNvPr>
          <p:cNvSpPr/>
          <p:nvPr/>
        </p:nvSpPr>
        <p:spPr>
          <a:xfrm rot="10800000">
            <a:off x="1732942" y="1573166"/>
            <a:ext cx="3151100" cy="103636"/>
          </a:xfrm>
          <a:prstGeom prst="rightArrow">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1218072" fontAlgn="base">
              <a:spcBef>
                <a:spcPct val="0"/>
              </a:spcBef>
              <a:spcAft>
                <a:spcPct val="0"/>
              </a:spcAft>
            </a:pPr>
            <a:endParaRPr lang="en-US" sz="2398">
              <a:solidFill>
                <a:srgbClr val="FFFFFF"/>
              </a:solidFill>
              <a:latin typeface="Arial"/>
              <a:ea typeface="ＭＳ Ｐゴシック"/>
            </a:endParaRPr>
          </a:p>
        </p:txBody>
      </p:sp>
      <p:sp>
        <p:nvSpPr>
          <p:cNvPr id="11" name="TextBox 10">
            <a:extLst>
              <a:ext uri="{FF2B5EF4-FFF2-40B4-BE49-F238E27FC236}">
                <a16:creationId xmlns:a16="http://schemas.microsoft.com/office/drawing/2014/main" id="{FED1C486-E934-434F-80FF-12BE475EBD77}"/>
              </a:ext>
            </a:extLst>
          </p:cNvPr>
          <p:cNvSpPr txBox="1"/>
          <p:nvPr/>
        </p:nvSpPr>
        <p:spPr>
          <a:xfrm>
            <a:off x="1446082" y="725780"/>
            <a:ext cx="3689508" cy="420243"/>
          </a:xfrm>
          <a:prstGeom prst="rect">
            <a:avLst/>
          </a:prstGeom>
          <a:noFill/>
        </p:spPr>
        <p:txBody>
          <a:bodyPr wrap="square" rtlCol="0">
            <a:spAutoFit/>
          </a:bodyPr>
          <a:lstStyle/>
          <a:p>
            <a:pPr defTabSz="1218072" fontAlgn="base">
              <a:spcBef>
                <a:spcPct val="0"/>
              </a:spcBef>
              <a:spcAft>
                <a:spcPct val="0"/>
              </a:spcAft>
            </a:pPr>
            <a:r>
              <a:rPr lang="en-US" sz="2131" dirty="0">
                <a:solidFill>
                  <a:srgbClr val="FF0000"/>
                </a:solidFill>
                <a:latin typeface="Arial" charset="0"/>
                <a:ea typeface="ＭＳ Ｐゴシック" charset="0"/>
              </a:rPr>
              <a:t>Immunologically Responsive</a:t>
            </a:r>
          </a:p>
        </p:txBody>
      </p:sp>
      <p:sp>
        <p:nvSpPr>
          <p:cNvPr id="12" name="TextBox 11">
            <a:extLst>
              <a:ext uri="{FF2B5EF4-FFF2-40B4-BE49-F238E27FC236}">
                <a16:creationId xmlns:a16="http://schemas.microsoft.com/office/drawing/2014/main" id="{F7733FB9-0121-9546-8661-7995637F7EB6}"/>
              </a:ext>
            </a:extLst>
          </p:cNvPr>
          <p:cNvSpPr txBox="1"/>
          <p:nvPr/>
        </p:nvSpPr>
        <p:spPr>
          <a:xfrm>
            <a:off x="5563687" y="762826"/>
            <a:ext cx="4437646" cy="420243"/>
          </a:xfrm>
          <a:prstGeom prst="rect">
            <a:avLst/>
          </a:prstGeom>
          <a:noFill/>
        </p:spPr>
        <p:txBody>
          <a:bodyPr wrap="square" rtlCol="0">
            <a:spAutoFit/>
          </a:bodyPr>
          <a:lstStyle/>
          <a:p>
            <a:pPr defTabSz="1218072" fontAlgn="base">
              <a:spcBef>
                <a:spcPct val="0"/>
              </a:spcBef>
              <a:spcAft>
                <a:spcPct val="0"/>
              </a:spcAft>
            </a:pPr>
            <a:r>
              <a:rPr lang="en-US" sz="2131" dirty="0">
                <a:solidFill>
                  <a:srgbClr val="0070C0"/>
                </a:solidFill>
                <a:latin typeface="Arial" charset="0"/>
                <a:ea typeface="ＭＳ Ｐゴシック" charset="0"/>
              </a:rPr>
              <a:t>Immunologically Non-Responsive</a:t>
            </a:r>
          </a:p>
        </p:txBody>
      </p:sp>
      <p:sp>
        <p:nvSpPr>
          <p:cNvPr id="2" name="TextBox 1">
            <a:extLst>
              <a:ext uri="{FF2B5EF4-FFF2-40B4-BE49-F238E27FC236}">
                <a16:creationId xmlns:a16="http://schemas.microsoft.com/office/drawing/2014/main" id="{C0B0C744-CFDB-ACB7-3A99-F2396D808496}"/>
              </a:ext>
            </a:extLst>
          </p:cNvPr>
          <p:cNvSpPr txBox="1"/>
          <p:nvPr/>
        </p:nvSpPr>
        <p:spPr>
          <a:xfrm>
            <a:off x="5641" y="0"/>
            <a:ext cx="9273187" cy="584327"/>
          </a:xfrm>
          <a:prstGeom prst="rect">
            <a:avLst/>
          </a:prstGeom>
          <a:noFill/>
        </p:spPr>
        <p:txBody>
          <a:bodyPr wrap="square" rtlCol="0">
            <a:spAutoFit/>
          </a:bodyPr>
          <a:lstStyle/>
          <a:p>
            <a:pPr defTabSz="1218072" fontAlgn="base">
              <a:spcBef>
                <a:spcPct val="0"/>
              </a:spcBef>
              <a:spcAft>
                <a:spcPct val="0"/>
              </a:spcAft>
            </a:pPr>
            <a:r>
              <a:rPr lang="en-US" sz="3197" dirty="0">
                <a:solidFill>
                  <a:srgbClr val="000000"/>
                </a:solidFill>
                <a:latin typeface="Arial" charset="0"/>
                <a:ea typeface="ＭＳ Ｐゴシック" charset="0"/>
              </a:rPr>
              <a:t>Disease Homogeneity to Molecular Granularity </a:t>
            </a:r>
          </a:p>
        </p:txBody>
      </p:sp>
    </p:spTree>
    <p:extLst>
      <p:ext uri="{BB962C8B-B14F-4D97-AF65-F5344CB8AC3E}">
        <p14:creationId xmlns:p14="http://schemas.microsoft.com/office/powerpoint/2010/main" val="20322120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50AB127-DCB1-5792-B98A-2927355BCDF5}"/>
              </a:ext>
            </a:extLst>
          </p:cNvPr>
          <p:cNvSpPr>
            <a:spLocks noGrp="1"/>
          </p:cNvSpPr>
          <p:nvPr>
            <p:ph type="sldNum" sz="quarter" idx="11"/>
          </p:nvPr>
        </p:nvSpPr>
        <p:spPr>
          <a:xfrm>
            <a:off x="193119" y="6347586"/>
            <a:ext cx="536146" cy="576282"/>
          </a:xfrm>
        </p:spPr>
        <p:txBody>
          <a:bodyPr/>
          <a:lstStyle/>
          <a:p>
            <a:pPr defTabSz="1218072" fontAlgn="base">
              <a:spcBef>
                <a:spcPct val="0"/>
              </a:spcBef>
              <a:spcAft>
                <a:spcPct val="0"/>
              </a:spcAft>
            </a:pPr>
            <a:fld id="{23750D03-48AD-2741-AECD-41D901562598}" type="slidenum">
              <a:rPr lang="en-US" sz="1199">
                <a:solidFill>
                  <a:srgbClr val="000000"/>
                </a:solidFill>
                <a:latin typeface="Arial" charset="0"/>
                <a:ea typeface="ＭＳ Ｐゴシック" charset="0"/>
              </a:rPr>
              <a:pPr defTabSz="1218072" fontAlgn="base">
                <a:spcBef>
                  <a:spcPct val="0"/>
                </a:spcBef>
                <a:spcAft>
                  <a:spcPct val="0"/>
                </a:spcAft>
              </a:pPr>
              <a:t>46</a:t>
            </a:fld>
            <a:endParaRPr lang="en-US" sz="1199" dirty="0">
              <a:solidFill>
                <a:srgbClr val="000000"/>
              </a:solidFill>
              <a:latin typeface="Arial" charset="0"/>
              <a:ea typeface="ＭＳ Ｐゴシック" charset="0"/>
            </a:endParaRPr>
          </a:p>
        </p:txBody>
      </p:sp>
      <p:sp>
        <p:nvSpPr>
          <p:cNvPr id="4" name="Title 3">
            <a:extLst>
              <a:ext uri="{FF2B5EF4-FFF2-40B4-BE49-F238E27FC236}">
                <a16:creationId xmlns:a16="http://schemas.microsoft.com/office/drawing/2014/main" id="{2C98ACBB-80D8-051F-83EA-4A360471B1A7}"/>
              </a:ext>
            </a:extLst>
          </p:cNvPr>
          <p:cNvSpPr>
            <a:spLocks noGrp="1"/>
          </p:cNvSpPr>
          <p:nvPr>
            <p:ph type="title"/>
          </p:nvPr>
        </p:nvSpPr>
        <p:spPr>
          <a:xfrm>
            <a:off x="436137" y="-97539"/>
            <a:ext cx="11360713" cy="913554"/>
          </a:xfrm>
        </p:spPr>
        <p:txBody>
          <a:bodyPr/>
          <a:lstStyle/>
          <a:p>
            <a:r>
              <a:rPr lang="en-US" sz="3197" b="1" dirty="0">
                <a:solidFill>
                  <a:schemeClr val="tx1"/>
                </a:solidFill>
              </a:rPr>
              <a:t>Rationale for Combinatorial Approach with Chemotherapy + IO</a:t>
            </a:r>
          </a:p>
        </p:txBody>
      </p:sp>
      <p:sp>
        <p:nvSpPr>
          <p:cNvPr id="5" name="Arrow: Right 4">
            <a:extLst>
              <a:ext uri="{FF2B5EF4-FFF2-40B4-BE49-F238E27FC236}">
                <a16:creationId xmlns:a16="http://schemas.microsoft.com/office/drawing/2014/main" id="{77545115-4885-B9F3-57F0-29BD47FA0740}"/>
              </a:ext>
            </a:extLst>
          </p:cNvPr>
          <p:cNvSpPr/>
          <p:nvPr/>
        </p:nvSpPr>
        <p:spPr bwMode="auto">
          <a:xfrm rot="5400000">
            <a:off x="5350656" y="3683954"/>
            <a:ext cx="1592564" cy="200847"/>
          </a:xfrm>
          <a:prstGeom prst="rightArrow">
            <a:avLst/>
          </a:prstGeom>
          <a:solidFill>
            <a:schemeClr val="bg1">
              <a:lumMod val="95000"/>
            </a:schemeClr>
          </a:solidFill>
          <a:ln>
            <a:solidFill>
              <a:schemeClr val="tx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79833" tIns="179833" rIns="179833" bIns="179833" numCol="1" spcCol="0" rtlCol="0" fromWordArt="0" anchor="t" anchorCtr="0" forceAA="0" compatLnSpc="1">
            <a:prstTxWarp prst="textNoShape">
              <a:avLst/>
            </a:prstTxWarp>
            <a:noAutofit/>
          </a:bodyPr>
          <a:lstStyle/>
          <a:p>
            <a:pPr marL="285486" indent="-285486" defTabSz="1218043" eaLnBrk="0" hangingPunct="0">
              <a:spcBef>
                <a:spcPts val="300"/>
              </a:spcBef>
              <a:spcAft>
                <a:spcPts val="300"/>
              </a:spcAft>
              <a:buClr>
                <a:srgbClr val="F36633"/>
              </a:buClr>
              <a:buSzPct val="110000"/>
              <a:buFont typeface="Arial" panose="020B0604020202020204" pitchFamily="34" charset="0"/>
              <a:buChar char="•"/>
              <a:defRPr/>
            </a:pPr>
            <a:endParaRPr lang="en-US" sz="1599" kern="0" err="1">
              <a:solidFill>
                <a:srgbClr val="000000"/>
              </a:solidFill>
              <a:latin typeface="GSK Precision" pitchFamily="50" charset="0"/>
              <a:ea typeface="ＭＳ Ｐゴシック"/>
              <a:cs typeface="Noto Sans"/>
            </a:endParaRPr>
          </a:p>
        </p:txBody>
      </p:sp>
      <p:sp>
        <p:nvSpPr>
          <p:cNvPr id="6" name="Subtitle 1">
            <a:extLst>
              <a:ext uri="{FF2B5EF4-FFF2-40B4-BE49-F238E27FC236}">
                <a16:creationId xmlns:a16="http://schemas.microsoft.com/office/drawing/2014/main" id="{4DD3C3CB-AF48-75C3-1907-ACEBF58616B6}"/>
              </a:ext>
            </a:extLst>
          </p:cNvPr>
          <p:cNvSpPr txBox="1">
            <a:spLocks/>
          </p:cNvSpPr>
          <p:nvPr/>
        </p:nvSpPr>
        <p:spPr>
          <a:xfrm>
            <a:off x="7702634" y="2351119"/>
            <a:ext cx="1433382" cy="325837"/>
          </a:xfrm>
          <a:prstGeom prst="rect">
            <a:avLst/>
          </a:prstGeom>
        </p:spPr>
        <p:txBody>
          <a:bodyPr vert="horz" wrap="square" lIns="0" tIns="0" rIns="0" bIns="0" rtlCol="0" anchor="t" anchorCtr="0">
            <a:noAutofit/>
          </a:bodyPr>
          <a:lstStyle>
            <a:lvl1pPr marL="0" indent="0" algn="l" defTabSz="1219170" rtl="0" eaLnBrk="1" latinLnBrk="0" hangingPunct="1">
              <a:spcBef>
                <a:spcPts val="0"/>
              </a:spcBef>
              <a:spcAft>
                <a:spcPts val="0"/>
              </a:spcAft>
              <a:buClr>
                <a:schemeClr val="tx2"/>
              </a:buClr>
              <a:buSzPct val="110000"/>
              <a:buFont typeface="Arial" panose="020B0604020202020204" pitchFamily="34" charset="0"/>
              <a:buNone/>
              <a:defRPr sz="2400" i="0" kern="1200">
                <a:solidFill>
                  <a:schemeClr val="tx1"/>
                </a:solidFill>
                <a:latin typeface="+mn-lt"/>
                <a:ea typeface="+mn-ea"/>
                <a:cs typeface="+mn-cs"/>
              </a:defRPr>
            </a:lvl1pPr>
            <a:lvl2pPr marL="609585" indent="0" algn="ctr" defTabSz="1219170" rtl="0" eaLnBrk="1" latinLnBrk="0" hangingPunct="1">
              <a:spcBef>
                <a:spcPts val="300"/>
              </a:spcBef>
              <a:spcAft>
                <a:spcPts val="300"/>
              </a:spcAft>
              <a:buClr>
                <a:schemeClr val="tx1"/>
              </a:buClr>
              <a:buFont typeface="Arial" panose="020B0604020202020204" pitchFamily="34" charset="0"/>
              <a:buNone/>
              <a:defRPr sz="2000" kern="1200">
                <a:solidFill>
                  <a:schemeClr val="tx1">
                    <a:tint val="75000"/>
                  </a:schemeClr>
                </a:solidFill>
                <a:latin typeface="+mn-lt"/>
                <a:ea typeface="+mn-ea"/>
                <a:cs typeface="+mn-cs"/>
              </a:defRPr>
            </a:lvl2pPr>
            <a:lvl3pPr marL="1219170" indent="0" algn="ctr" defTabSz="1219170" rtl="0" eaLnBrk="1" latinLnBrk="0" hangingPunct="1">
              <a:spcBef>
                <a:spcPts val="300"/>
              </a:spcBef>
              <a:spcAft>
                <a:spcPts val="300"/>
              </a:spcAft>
              <a:buClr>
                <a:schemeClr val="tx1"/>
              </a:buClr>
              <a:buFont typeface="Arial" panose="020B0604020202020204" pitchFamily="34" charset="0"/>
              <a:buNone/>
              <a:defRPr sz="1800" kern="1200">
                <a:solidFill>
                  <a:schemeClr val="tx1">
                    <a:tint val="75000"/>
                  </a:schemeClr>
                </a:solidFill>
                <a:latin typeface="+mn-lt"/>
                <a:ea typeface="+mn-ea"/>
                <a:cs typeface="+mn-cs"/>
              </a:defRPr>
            </a:lvl3pPr>
            <a:lvl4pPr marL="1828754" indent="0" algn="ctr" defTabSz="1219170" rtl="0" eaLnBrk="1" latinLnBrk="0" hangingPunct="1">
              <a:spcBef>
                <a:spcPts val="300"/>
              </a:spcBef>
              <a:spcAft>
                <a:spcPts val="300"/>
              </a:spcAft>
              <a:buClr>
                <a:schemeClr val="tx1"/>
              </a:buClr>
              <a:buFont typeface="Arial" panose="020B0604020202020204" pitchFamily="34" charset="0"/>
              <a:buNone/>
              <a:defRPr sz="1600" kern="1200">
                <a:solidFill>
                  <a:schemeClr val="tx1">
                    <a:tint val="75000"/>
                  </a:schemeClr>
                </a:solidFill>
                <a:latin typeface="+mn-lt"/>
                <a:ea typeface="+mn-ea"/>
                <a:cs typeface="+mn-cs"/>
              </a:defRPr>
            </a:lvl4pPr>
            <a:lvl5pPr marL="2438339" indent="0" algn="ctr" defTabSz="1219170" rtl="0" eaLnBrk="1" latinLnBrk="0" hangingPunct="1">
              <a:spcBef>
                <a:spcPts val="300"/>
              </a:spcBef>
              <a:spcAft>
                <a:spcPts val="300"/>
              </a:spcAft>
              <a:buClr>
                <a:schemeClr val="tx1"/>
              </a:buClr>
              <a:buFont typeface="Arial" panose="020B0604020202020204" pitchFamily="34" charset="0"/>
              <a:buNone/>
              <a:defRPr sz="1400" b="0" kern="1200">
                <a:solidFill>
                  <a:schemeClr val="tx1">
                    <a:tint val="75000"/>
                  </a:schemeClr>
                </a:solidFill>
                <a:latin typeface="+mn-lt"/>
                <a:ea typeface="+mn-ea"/>
                <a:cs typeface="+mn-cs"/>
              </a:defRPr>
            </a:lvl5pPr>
            <a:lvl6pPr marL="3047924"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6pPr>
            <a:lvl7pPr marL="3657509"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7pPr>
            <a:lvl8pPr marL="4267093"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8pPr>
            <a:lvl9pPr marL="4876678"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9pPr>
          </a:lstStyle>
          <a:p>
            <a:pPr algn="ctr" defTabSz="913533">
              <a:buClrTx/>
              <a:buSzTx/>
              <a:defRPr/>
            </a:pPr>
            <a:r>
              <a:rPr lang="en-GB" sz="1199" b="1">
                <a:solidFill>
                  <a:srgbClr val="000000"/>
                </a:solidFill>
                <a:latin typeface="GSK Precision" pitchFamily="50" charset="0"/>
                <a:ea typeface="ＭＳ Ｐゴシック"/>
                <a:cs typeface="Noto Sans"/>
              </a:rPr>
              <a:t>MDSC </a:t>
            </a:r>
          </a:p>
          <a:p>
            <a:pPr algn="ctr" defTabSz="913533">
              <a:buClrTx/>
              <a:buSzTx/>
              <a:defRPr/>
            </a:pPr>
            <a:r>
              <a:rPr lang="en-GB" sz="1199" b="1">
                <a:solidFill>
                  <a:srgbClr val="000000"/>
                </a:solidFill>
                <a:latin typeface="GSK Precision" pitchFamily="50" charset="0"/>
                <a:ea typeface="ＭＳ Ｐゴシック"/>
                <a:cs typeface="Noto Sans"/>
              </a:rPr>
              <a:t>depletion</a:t>
            </a:r>
          </a:p>
        </p:txBody>
      </p:sp>
      <p:sp>
        <p:nvSpPr>
          <p:cNvPr id="7" name="Subtitle 1">
            <a:extLst>
              <a:ext uri="{FF2B5EF4-FFF2-40B4-BE49-F238E27FC236}">
                <a16:creationId xmlns:a16="http://schemas.microsoft.com/office/drawing/2014/main" id="{83A72A7B-C242-8384-7FA2-FE3BE3E16F79}"/>
              </a:ext>
            </a:extLst>
          </p:cNvPr>
          <p:cNvSpPr txBox="1">
            <a:spLocks/>
          </p:cNvSpPr>
          <p:nvPr/>
        </p:nvSpPr>
        <p:spPr>
          <a:xfrm>
            <a:off x="7700994" y="2351119"/>
            <a:ext cx="1433382" cy="325837"/>
          </a:xfrm>
          <a:prstGeom prst="rect">
            <a:avLst/>
          </a:prstGeom>
        </p:spPr>
        <p:txBody>
          <a:bodyPr vert="horz" wrap="square" lIns="0" tIns="0" rIns="0" bIns="0" rtlCol="0" anchor="t" anchorCtr="0">
            <a:noAutofit/>
          </a:bodyPr>
          <a:lstStyle>
            <a:lvl1pPr marL="0" indent="0" algn="l" defTabSz="1219170" rtl="0" eaLnBrk="1" latinLnBrk="0" hangingPunct="1">
              <a:spcBef>
                <a:spcPts val="0"/>
              </a:spcBef>
              <a:spcAft>
                <a:spcPts val="0"/>
              </a:spcAft>
              <a:buClr>
                <a:schemeClr val="tx2"/>
              </a:buClr>
              <a:buSzPct val="110000"/>
              <a:buFont typeface="Arial" panose="020B0604020202020204" pitchFamily="34" charset="0"/>
              <a:buNone/>
              <a:defRPr sz="2400" i="0" kern="1200">
                <a:solidFill>
                  <a:schemeClr val="tx1"/>
                </a:solidFill>
                <a:latin typeface="+mn-lt"/>
                <a:ea typeface="+mn-ea"/>
                <a:cs typeface="+mn-cs"/>
              </a:defRPr>
            </a:lvl1pPr>
            <a:lvl2pPr marL="609585" indent="0" algn="ctr" defTabSz="1219170" rtl="0" eaLnBrk="1" latinLnBrk="0" hangingPunct="1">
              <a:spcBef>
                <a:spcPts val="300"/>
              </a:spcBef>
              <a:spcAft>
                <a:spcPts val="300"/>
              </a:spcAft>
              <a:buClr>
                <a:schemeClr val="tx1"/>
              </a:buClr>
              <a:buFont typeface="Arial" panose="020B0604020202020204" pitchFamily="34" charset="0"/>
              <a:buNone/>
              <a:defRPr sz="2000" kern="1200">
                <a:solidFill>
                  <a:schemeClr val="tx1">
                    <a:tint val="75000"/>
                  </a:schemeClr>
                </a:solidFill>
                <a:latin typeface="+mn-lt"/>
                <a:ea typeface="+mn-ea"/>
                <a:cs typeface="+mn-cs"/>
              </a:defRPr>
            </a:lvl2pPr>
            <a:lvl3pPr marL="1219170" indent="0" algn="ctr" defTabSz="1219170" rtl="0" eaLnBrk="1" latinLnBrk="0" hangingPunct="1">
              <a:spcBef>
                <a:spcPts val="300"/>
              </a:spcBef>
              <a:spcAft>
                <a:spcPts val="300"/>
              </a:spcAft>
              <a:buClr>
                <a:schemeClr val="tx1"/>
              </a:buClr>
              <a:buFont typeface="Arial" panose="020B0604020202020204" pitchFamily="34" charset="0"/>
              <a:buNone/>
              <a:defRPr sz="1800" kern="1200">
                <a:solidFill>
                  <a:schemeClr val="tx1">
                    <a:tint val="75000"/>
                  </a:schemeClr>
                </a:solidFill>
                <a:latin typeface="+mn-lt"/>
                <a:ea typeface="+mn-ea"/>
                <a:cs typeface="+mn-cs"/>
              </a:defRPr>
            </a:lvl3pPr>
            <a:lvl4pPr marL="1828754" indent="0" algn="ctr" defTabSz="1219170" rtl="0" eaLnBrk="1" latinLnBrk="0" hangingPunct="1">
              <a:spcBef>
                <a:spcPts val="300"/>
              </a:spcBef>
              <a:spcAft>
                <a:spcPts val="300"/>
              </a:spcAft>
              <a:buClr>
                <a:schemeClr val="tx1"/>
              </a:buClr>
              <a:buFont typeface="Arial" panose="020B0604020202020204" pitchFamily="34" charset="0"/>
              <a:buNone/>
              <a:defRPr sz="1600" kern="1200">
                <a:solidFill>
                  <a:schemeClr val="tx1">
                    <a:tint val="75000"/>
                  </a:schemeClr>
                </a:solidFill>
                <a:latin typeface="+mn-lt"/>
                <a:ea typeface="+mn-ea"/>
                <a:cs typeface="+mn-cs"/>
              </a:defRPr>
            </a:lvl4pPr>
            <a:lvl5pPr marL="2438339" indent="0" algn="ctr" defTabSz="1219170" rtl="0" eaLnBrk="1" latinLnBrk="0" hangingPunct="1">
              <a:spcBef>
                <a:spcPts val="300"/>
              </a:spcBef>
              <a:spcAft>
                <a:spcPts val="300"/>
              </a:spcAft>
              <a:buClr>
                <a:schemeClr val="tx1"/>
              </a:buClr>
              <a:buFont typeface="Arial" panose="020B0604020202020204" pitchFamily="34" charset="0"/>
              <a:buNone/>
              <a:defRPr sz="1400" b="0" kern="1200">
                <a:solidFill>
                  <a:schemeClr val="tx1">
                    <a:tint val="75000"/>
                  </a:schemeClr>
                </a:solidFill>
                <a:latin typeface="+mn-lt"/>
                <a:ea typeface="+mn-ea"/>
                <a:cs typeface="+mn-cs"/>
              </a:defRPr>
            </a:lvl5pPr>
            <a:lvl6pPr marL="3047924"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6pPr>
            <a:lvl7pPr marL="3657509"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7pPr>
            <a:lvl8pPr marL="4267093"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8pPr>
            <a:lvl9pPr marL="4876678"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9pPr>
          </a:lstStyle>
          <a:p>
            <a:pPr algn="ctr" defTabSz="913533">
              <a:buClrTx/>
              <a:buSzTx/>
              <a:defRPr/>
            </a:pPr>
            <a:r>
              <a:rPr lang="en-GB" sz="1199" b="1">
                <a:solidFill>
                  <a:srgbClr val="000000"/>
                </a:solidFill>
                <a:latin typeface="GSK Precision" pitchFamily="50" charset="0"/>
                <a:ea typeface="ＭＳ Ｐゴシック"/>
                <a:cs typeface="Noto Sans"/>
              </a:rPr>
              <a:t>MDSC </a:t>
            </a:r>
          </a:p>
        </p:txBody>
      </p:sp>
      <p:grpSp>
        <p:nvGrpSpPr>
          <p:cNvPr id="8" name="Group 7">
            <a:extLst>
              <a:ext uri="{FF2B5EF4-FFF2-40B4-BE49-F238E27FC236}">
                <a16:creationId xmlns:a16="http://schemas.microsoft.com/office/drawing/2014/main" id="{F6D18476-EFE6-3ECD-7C76-D6C22BF13BE3}"/>
              </a:ext>
            </a:extLst>
          </p:cNvPr>
          <p:cNvGrpSpPr/>
          <p:nvPr/>
        </p:nvGrpSpPr>
        <p:grpSpPr>
          <a:xfrm rot="10800000">
            <a:off x="4303883" y="2597065"/>
            <a:ext cx="1328064" cy="967982"/>
            <a:chOff x="6848983" y="3240606"/>
            <a:chExt cx="1329293" cy="801734"/>
          </a:xfrm>
        </p:grpSpPr>
        <p:sp>
          <p:nvSpPr>
            <p:cNvPr id="9" name="Arrow: Right 8">
              <a:extLst>
                <a:ext uri="{FF2B5EF4-FFF2-40B4-BE49-F238E27FC236}">
                  <a16:creationId xmlns:a16="http://schemas.microsoft.com/office/drawing/2014/main" id="{037877DE-5B6A-4AD8-753C-C101B8496EB8}"/>
                </a:ext>
              </a:extLst>
            </p:cNvPr>
            <p:cNvSpPr/>
            <p:nvPr/>
          </p:nvSpPr>
          <p:spPr bwMode="auto">
            <a:xfrm rot="20201779">
              <a:off x="6848983" y="3240606"/>
              <a:ext cx="1319047" cy="201033"/>
            </a:xfrm>
            <a:prstGeom prst="rightArrow">
              <a:avLst/>
            </a:prstGeom>
            <a:solidFill>
              <a:schemeClr val="bg1">
                <a:lumMod val="95000"/>
              </a:schemeClr>
            </a:solidFill>
            <a:ln>
              <a:solidFill>
                <a:schemeClr val="tx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79833" tIns="179833" rIns="179833" bIns="179833" numCol="1" spcCol="0" rtlCol="0" fromWordArt="0" anchor="t" anchorCtr="0" forceAA="0" compatLnSpc="1">
              <a:prstTxWarp prst="textNoShape">
                <a:avLst/>
              </a:prstTxWarp>
              <a:noAutofit/>
            </a:bodyPr>
            <a:lstStyle/>
            <a:p>
              <a:pPr marL="285486" indent="-285486" defTabSz="1218043" eaLnBrk="0" hangingPunct="0">
                <a:spcBef>
                  <a:spcPts val="300"/>
                </a:spcBef>
                <a:spcAft>
                  <a:spcPts val="300"/>
                </a:spcAft>
                <a:buClr>
                  <a:srgbClr val="F36633"/>
                </a:buClr>
                <a:buSzPct val="110000"/>
                <a:buFont typeface="Arial" panose="020B0604020202020204" pitchFamily="34" charset="0"/>
                <a:buChar char="•"/>
                <a:defRPr/>
              </a:pPr>
              <a:endParaRPr lang="en-US" sz="1599" kern="0" err="1">
                <a:solidFill>
                  <a:srgbClr val="000000"/>
                </a:solidFill>
                <a:latin typeface="GSK Precision" pitchFamily="50" charset="0"/>
                <a:ea typeface="ＭＳ Ｐゴシック"/>
                <a:cs typeface="Noto Sans"/>
              </a:endParaRPr>
            </a:p>
          </p:txBody>
        </p:sp>
        <p:sp>
          <p:nvSpPr>
            <p:cNvPr id="10" name="Arrow: Right 9">
              <a:extLst>
                <a:ext uri="{FF2B5EF4-FFF2-40B4-BE49-F238E27FC236}">
                  <a16:creationId xmlns:a16="http://schemas.microsoft.com/office/drawing/2014/main" id="{0852B7A9-3764-9597-7C98-DD334B4125E6}"/>
                </a:ext>
              </a:extLst>
            </p:cNvPr>
            <p:cNvSpPr/>
            <p:nvPr/>
          </p:nvSpPr>
          <p:spPr bwMode="auto">
            <a:xfrm rot="1161519">
              <a:off x="6859229" y="3841307"/>
              <a:ext cx="1319047" cy="201033"/>
            </a:xfrm>
            <a:prstGeom prst="rightArrow">
              <a:avLst/>
            </a:prstGeom>
            <a:solidFill>
              <a:schemeClr val="bg1">
                <a:lumMod val="95000"/>
              </a:schemeClr>
            </a:solidFill>
            <a:ln>
              <a:solidFill>
                <a:schemeClr val="tx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79833" tIns="179833" rIns="179833" bIns="179833" numCol="1" spcCol="0" rtlCol="0" fromWordArt="0" anchor="t" anchorCtr="0" forceAA="0" compatLnSpc="1">
              <a:prstTxWarp prst="textNoShape">
                <a:avLst/>
              </a:prstTxWarp>
              <a:noAutofit/>
            </a:bodyPr>
            <a:lstStyle/>
            <a:p>
              <a:pPr marL="285486" indent="-285486" defTabSz="1218043" eaLnBrk="0" hangingPunct="0">
                <a:spcBef>
                  <a:spcPts val="300"/>
                </a:spcBef>
                <a:spcAft>
                  <a:spcPts val="300"/>
                </a:spcAft>
                <a:buClr>
                  <a:srgbClr val="F36633"/>
                </a:buClr>
                <a:buSzPct val="110000"/>
                <a:buFont typeface="Arial" panose="020B0604020202020204" pitchFamily="34" charset="0"/>
                <a:buChar char="•"/>
                <a:defRPr/>
              </a:pPr>
              <a:endParaRPr lang="en-US" sz="1599" kern="0" err="1">
                <a:solidFill>
                  <a:srgbClr val="000000"/>
                </a:solidFill>
                <a:latin typeface="GSK Precision" pitchFamily="50" charset="0"/>
                <a:ea typeface="ＭＳ Ｐゴシック"/>
                <a:cs typeface="Noto Sans"/>
              </a:endParaRPr>
            </a:p>
          </p:txBody>
        </p:sp>
      </p:grpSp>
      <p:grpSp>
        <p:nvGrpSpPr>
          <p:cNvPr id="11" name="Group 10">
            <a:extLst>
              <a:ext uri="{FF2B5EF4-FFF2-40B4-BE49-F238E27FC236}">
                <a16:creationId xmlns:a16="http://schemas.microsoft.com/office/drawing/2014/main" id="{974CEA63-3AA2-4164-3AD1-A30E9AC570F7}"/>
              </a:ext>
            </a:extLst>
          </p:cNvPr>
          <p:cNvGrpSpPr/>
          <p:nvPr/>
        </p:nvGrpSpPr>
        <p:grpSpPr>
          <a:xfrm>
            <a:off x="6757369" y="2597065"/>
            <a:ext cx="1328064" cy="967982"/>
            <a:chOff x="6696583" y="3088206"/>
            <a:chExt cx="1329293" cy="801734"/>
          </a:xfrm>
        </p:grpSpPr>
        <p:sp>
          <p:nvSpPr>
            <p:cNvPr id="12" name="Arrow: Right 11">
              <a:extLst>
                <a:ext uri="{FF2B5EF4-FFF2-40B4-BE49-F238E27FC236}">
                  <a16:creationId xmlns:a16="http://schemas.microsoft.com/office/drawing/2014/main" id="{DF1FD46F-6B1B-6DE6-9F58-A87C8972100B}"/>
                </a:ext>
              </a:extLst>
            </p:cNvPr>
            <p:cNvSpPr/>
            <p:nvPr/>
          </p:nvSpPr>
          <p:spPr bwMode="auto">
            <a:xfrm rot="20201779">
              <a:off x="6696583" y="3088206"/>
              <a:ext cx="1319047" cy="201033"/>
            </a:xfrm>
            <a:prstGeom prst="rightArrow">
              <a:avLst/>
            </a:prstGeom>
            <a:solidFill>
              <a:schemeClr val="bg1">
                <a:lumMod val="95000"/>
              </a:schemeClr>
            </a:solidFill>
            <a:ln>
              <a:solidFill>
                <a:schemeClr val="tx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79833" tIns="179833" rIns="179833" bIns="179833" numCol="1" spcCol="0" rtlCol="0" fromWordArt="0" anchor="t" anchorCtr="0" forceAA="0" compatLnSpc="1">
              <a:prstTxWarp prst="textNoShape">
                <a:avLst/>
              </a:prstTxWarp>
              <a:noAutofit/>
            </a:bodyPr>
            <a:lstStyle/>
            <a:p>
              <a:pPr marL="285486" indent="-285486" defTabSz="1218043" eaLnBrk="0" hangingPunct="0">
                <a:spcBef>
                  <a:spcPts val="300"/>
                </a:spcBef>
                <a:spcAft>
                  <a:spcPts val="300"/>
                </a:spcAft>
                <a:buClr>
                  <a:srgbClr val="F36633"/>
                </a:buClr>
                <a:buSzPct val="110000"/>
                <a:buFont typeface="Arial" panose="020B0604020202020204" pitchFamily="34" charset="0"/>
                <a:buChar char="•"/>
                <a:defRPr/>
              </a:pPr>
              <a:endParaRPr lang="en-US" sz="1599" kern="0" err="1">
                <a:solidFill>
                  <a:srgbClr val="000000"/>
                </a:solidFill>
                <a:latin typeface="GSK Precision" pitchFamily="50" charset="0"/>
                <a:ea typeface="ＭＳ Ｐゴシック"/>
                <a:cs typeface="Noto Sans"/>
              </a:endParaRPr>
            </a:p>
          </p:txBody>
        </p:sp>
        <p:sp>
          <p:nvSpPr>
            <p:cNvPr id="13" name="Arrow: Right 12">
              <a:extLst>
                <a:ext uri="{FF2B5EF4-FFF2-40B4-BE49-F238E27FC236}">
                  <a16:creationId xmlns:a16="http://schemas.microsoft.com/office/drawing/2014/main" id="{318DA888-456A-FF53-C038-9C22B1835C84}"/>
                </a:ext>
              </a:extLst>
            </p:cNvPr>
            <p:cNvSpPr/>
            <p:nvPr/>
          </p:nvSpPr>
          <p:spPr bwMode="auto">
            <a:xfrm rot="1161519">
              <a:off x="6706829" y="3688907"/>
              <a:ext cx="1319047" cy="201033"/>
            </a:xfrm>
            <a:prstGeom prst="rightArrow">
              <a:avLst/>
            </a:prstGeom>
            <a:solidFill>
              <a:schemeClr val="bg1">
                <a:lumMod val="95000"/>
              </a:schemeClr>
            </a:solidFill>
            <a:ln>
              <a:solidFill>
                <a:schemeClr val="tx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79833" tIns="179833" rIns="179833" bIns="179833" numCol="1" spcCol="0" rtlCol="0" fromWordArt="0" anchor="t" anchorCtr="0" forceAA="0" compatLnSpc="1">
              <a:prstTxWarp prst="textNoShape">
                <a:avLst/>
              </a:prstTxWarp>
              <a:noAutofit/>
            </a:bodyPr>
            <a:lstStyle/>
            <a:p>
              <a:pPr marL="285486" indent="-285486" defTabSz="1218043" eaLnBrk="0" hangingPunct="0">
                <a:spcBef>
                  <a:spcPts val="300"/>
                </a:spcBef>
                <a:spcAft>
                  <a:spcPts val="300"/>
                </a:spcAft>
                <a:buClr>
                  <a:srgbClr val="F36633"/>
                </a:buClr>
                <a:buSzPct val="110000"/>
                <a:buFont typeface="Arial" panose="020B0604020202020204" pitchFamily="34" charset="0"/>
                <a:buChar char="•"/>
                <a:defRPr/>
              </a:pPr>
              <a:endParaRPr lang="en-US" sz="1599" kern="0" err="1">
                <a:solidFill>
                  <a:srgbClr val="000000"/>
                </a:solidFill>
                <a:latin typeface="GSK Precision" pitchFamily="50" charset="0"/>
                <a:ea typeface="ＭＳ Ｐゴシック"/>
                <a:cs typeface="Noto Sans"/>
              </a:endParaRPr>
            </a:p>
          </p:txBody>
        </p:sp>
      </p:grpSp>
      <p:sp>
        <p:nvSpPr>
          <p:cNvPr id="14" name="Subtitle 1">
            <a:extLst>
              <a:ext uri="{FF2B5EF4-FFF2-40B4-BE49-F238E27FC236}">
                <a16:creationId xmlns:a16="http://schemas.microsoft.com/office/drawing/2014/main" id="{ADB4F385-ED15-BDE5-FA71-1C02F2D7B024}"/>
              </a:ext>
            </a:extLst>
          </p:cNvPr>
          <p:cNvSpPr txBox="1">
            <a:spLocks/>
          </p:cNvSpPr>
          <p:nvPr/>
        </p:nvSpPr>
        <p:spPr>
          <a:xfrm>
            <a:off x="295117" y="1032190"/>
            <a:ext cx="11703643" cy="40497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Rockwell" panose="02060603020205020403" pitchFamily="18"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ckwell" panose="02060603020205020403" pitchFamily="18"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ckwell" panose="02060603020205020403" pitchFamily="18"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ckwell" panose="02060603020205020403" pitchFamily="18"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Rockwell" panose="02060603020205020403" pitchFamily="18"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3533" fontAlgn="base">
              <a:lnSpc>
                <a:spcPct val="100000"/>
              </a:lnSpc>
              <a:spcBef>
                <a:spcPts val="0"/>
              </a:spcBef>
              <a:spcAft>
                <a:spcPct val="0"/>
              </a:spcAft>
              <a:buNone/>
              <a:defRPr/>
            </a:pPr>
            <a:endParaRPr lang="en-GB" sz="1798" b="1">
              <a:solidFill>
                <a:srgbClr val="000000"/>
              </a:solidFill>
              <a:latin typeface="GSK Precision" pitchFamily="50" charset="0"/>
              <a:ea typeface="ＭＳ Ｐゴシック"/>
              <a:cs typeface="Noto Sans"/>
            </a:endParaRPr>
          </a:p>
        </p:txBody>
      </p:sp>
      <p:sp>
        <p:nvSpPr>
          <p:cNvPr id="15" name="Text Placeholder 5">
            <a:extLst>
              <a:ext uri="{FF2B5EF4-FFF2-40B4-BE49-F238E27FC236}">
                <a16:creationId xmlns:a16="http://schemas.microsoft.com/office/drawing/2014/main" id="{5C1CDB4A-64B0-CF6A-DBE8-1368C1BE4E2A}"/>
              </a:ext>
            </a:extLst>
          </p:cNvPr>
          <p:cNvSpPr txBox="1">
            <a:spLocks/>
          </p:cNvSpPr>
          <p:nvPr/>
        </p:nvSpPr>
        <p:spPr>
          <a:xfrm>
            <a:off x="622358" y="6319582"/>
            <a:ext cx="8719925" cy="4259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Rockwell" panose="02060603020205020403" pitchFamily="18"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ckwell" panose="02060603020205020403" pitchFamily="18"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ckwell" panose="02060603020205020403" pitchFamily="18"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ckwell" panose="02060603020205020403" pitchFamily="18"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Rockwell" panose="02060603020205020403" pitchFamily="18"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3509" fontAlgn="base">
              <a:lnSpc>
                <a:spcPct val="100000"/>
              </a:lnSpc>
              <a:spcBef>
                <a:spcPts val="0"/>
              </a:spcBef>
              <a:spcAft>
                <a:spcPts val="100"/>
              </a:spcAft>
              <a:buClr>
                <a:srgbClr val="544F40"/>
              </a:buClr>
              <a:buNone/>
              <a:defRPr/>
            </a:pPr>
            <a:r>
              <a:rPr lang="en-US" sz="1199" dirty="0">
                <a:solidFill>
                  <a:srgbClr val="000000"/>
                </a:solidFill>
                <a:latin typeface="Arial" panose="020B0604020202020204" pitchFamily="34" charset="0"/>
                <a:ea typeface="ＭＳ Ｐゴシック"/>
              </a:rPr>
              <a:t>1. </a:t>
            </a:r>
            <a:r>
              <a:rPr lang="en-US" sz="1199" dirty="0" err="1">
                <a:solidFill>
                  <a:srgbClr val="000000"/>
                </a:solidFill>
                <a:latin typeface="Arial" panose="020B0604020202020204" pitchFamily="34" charset="0"/>
                <a:ea typeface="ＭＳ Ｐゴシック"/>
              </a:rPr>
              <a:t>Hato</a:t>
            </a:r>
            <a:r>
              <a:rPr lang="en-US" sz="1199" dirty="0">
                <a:solidFill>
                  <a:srgbClr val="000000"/>
                </a:solidFill>
                <a:latin typeface="Arial" panose="020B0604020202020204" pitchFamily="34" charset="0"/>
                <a:ea typeface="ＭＳ Ｐゴシック"/>
              </a:rPr>
              <a:t> SV et al. </a:t>
            </a:r>
            <a:r>
              <a:rPr lang="en-US" sz="1199" i="1" dirty="0">
                <a:solidFill>
                  <a:srgbClr val="000000"/>
                </a:solidFill>
                <a:latin typeface="Arial" panose="020B0604020202020204" pitchFamily="34" charset="0"/>
                <a:ea typeface="ＭＳ Ｐゴシック"/>
              </a:rPr>
              <a:t>Clin Cancer Res.</a:t>
            </a:r>
            <a:r>
              <a:rPr lang="en-US" sz="1199" dirty="0">
                <a:solidFill>
                  <a:srgbClr val="000000"/>
                </a:solidFill>
                <a:latin typeface="Arial" panose="020B0604020202020204" pitchFamily="34" charset="0"/>
                <a:ea typeface="ＭＳ Ｐゴシック"/>
              </a:rPr>
              <a:t> 2014. 2. </a:t>
            </a:r>
            <a:r>
              <a:rPr lang="es-ES" sz="1199" dirty="0">
                <a:solidFill>
                  <a:srgbClr val="000000"/>
                </a:solidFill>
                <a:latin typeface="Arial" panose="020B0604020202020204" pitchFamily="34" charset="0"/>
                <a:ea typeface="ＭＳ Ｐゴシック"/>
              </a:rPr>
              <a:t>Chen Y et al. </a:t>
            </a:r>
            <a:r>
              <a:rPr lang="es-ES" sz="1199" i="1" dirty="0">
                <a:solidFill>
                  <a:srgbClr val="000000"/>
                </a:solidFill>
                <a:latin typeface="Arial" panose="020B0604020202020204" pitchFamily="34" charset="0"/>
                <a:ea typeface="ＭＳ Ｐゴシック"/>
              </a:rPr>
              <a:t>Am J </a:t>
            </a:r>
            <a:r>
              <a:rPr lang="es-ES" sz="1199" i="1" dirty="0" err="1">
                <a:solidFill>
                  <a:srgbClr val="000000"/>
                </a:solidFill>
                <a:latin typeface="Arial" panose="020B0604020202020204" pitchFamily="34" charset="0"/>
                <a:ea typeface="ＭＳ Ｐゴシック"/>
              </a:rPr>
              <a:t>Cancer</a:t>
            </a:r>
            <a:r>
              <a:rPr lang="es-ES" sz="1199" i="1" dirty="0">
                <a:solidFill>
                  <a:srgbClr val="000000"/>
                </a:solidFill>
                <a:latin typeface="Arial" panose="020B0604020202020204" pitchFamily="34" charset="0"/>
                <a:ea typeface="ＭＳ Ｐゴシック"/>
              </a:rPr>
              <a:t> Res</a:t>
            </a:r>
            <a:r>
              <a:rPr lang="es-ES" sz="1199" dirty="0">
                <a:solidFill>
                  <a:srgbClr val="000000"/>
                </a:solidFill>
                <a:latin typeface="Arial" panose="020B0604020202020204" pitchFamily="34" charset="0"/>
                <a:ea typeface="ＭＳ Ｐゴシック"/>
              </a:rPr>
              <a:t>. 2021. 3. </a:t>
            </a:r>
            <a:r>
              <a:rPr lang="en-US" sz="1199" dirty="0">
                <a:solidFill>
                  <a:srgbClr val="000000"/>
                </a:solidFill>
                <a:latin typeface="Arial" panose="020B0604020202020204" pitchFamily="34" charset="0"/>
                <a:ea typeface="ＭＳ Ｐゴシック"/>
              </a:rPr>
              <a:t>Pfannenstiel T et al. </a:t>
            </a:r>
            <a:r>
              <a:rPr lang="en-US" sz="1199" i="1" dirty="0">
                <a:solidFill>
                  <a:srgbClr val="000000"/>
                </a:solidFill>
                <a:latin typeface="Arial" panose="020B0604020202020204" pitchFamily="34" charset="0"/>
                <a:ea typeface="ＭＳ Ｐゴシック"/>
              </a:rPr>
              <a:t>Cell Immunol</a:t>
            </a:r>
            <a:r>
              <a:rPr lang="en-US" sz="1199" dirty="0">
                <a:solidFill>
                  <a:srgbClr val="000000"/>
                </a:solidFill>
                <a:latin typeface="Arial" panose="020B0604020202020204" pitchFamily="34" charset="0"/>
                <a:ea typeface="ＭＳ Ｐゴシック"/>
              </a:rPr>
              <a:t>. 2010. 4. </a:t>
            </a:r>
            <a:r>
              <a:rPr lang="en-US" sz="1199" dirty="0" err="1">
                <a:solidFill>
                  <a:srgbClr val="000000"/>
                </a:solidFill>
                <a:latin typeface="Arial" panose="020B0604020202020204" pitchFamily="34" charset="0"/>
                <a:ea typeface="ＭＳ Ｐゴシック"/>
              </a:rPr>
              <a:t>Sevko</a:t>
            </a:r>
            <a:r>
              <a:rPr lang="en-US" sz="1199" dirty="0">
                <a:solidFill>
                  <a:srgbClr val="000000"/>
                </a:solidFill>
                <a:latin typeface="Arial" panose="020B0604020202020204" pitchFamily="34" charset="0"/>
                <a:ea typeface="ＭＳ Ｐゴシック"/>
              </a:rPr>
              <a:t> A et al. </a:t>
            </a:r>
            <a:r>
              <a:rPr lang="en-US" sz="1199" i="1" dirty="0">
                <a:solidFill>
                  <a:srgbClr val="000000"/>
                </a:solidFill>
                <a:latin typeface="Arial" panose="020B0604020202020204" pitchFamily="34" charset="0"/>
                <a:ea typeface="ＭＳ Ｐゴシック"/>
              </a:rPr>
              <a:t>J Immunol</a:t>
            </a:r>
            <a:r>
              <a:rPr lang="en-US" sz="1199" dirty="0">
                <a:solidFill>
                  <a:srgbClr val="000000"/>
                </a:solidFill>
                <a:latin typeface="Arial" panose="020B0604020202020204" pitchFamily="34" charset="0"/>
                <a:ea typeface="ＭＳ Ｐゴシック"/>
              </a:rPr>
              <a:t>. 2013. </a:t>
            </a:r>
          </a:p>
        </p:txBody>
      </p:sp>
      <p:sp>
        <p:nvSpPr>
          <p:cNvPr id="16" name="Subtitle 1">
            <a:extLst>
              <a:ext uri="{FF2B5EF4-FFF2-40B4-BE49-F238E27FC236}">
                <a16:creationId xmlns:a16="http://schemas.microsoft.com/office/drawing/2014/main" id="{E4DCE07A-80D2-D040-5BA6-72B8D5217342}"/>
              </a:ext>
            </a:extLst>
          </p:cNvPr>
          <p:cNvSpPr txBox="1">
            <a:spLocks/>
          </p:cNvSpPr>
          <p:nvPr/>
        </p:nvSpPr>
        <p:spPr>
          <a:xfrm>
            <a:off x="5294334" y="4544751"/>
            <a:ext cx="1747021" cy="402843"/>
          </a:xfrm>
          <a:prstGeom prst="rect">
            <a:avLst/>
          </a:prstGeom>
        </p:spPr>
        <p:txBody>
          <a:bodyPr vert="horz" wrap="square" lIns="0" tIns="0" rIns="0" bIns="0" rtlCol="0" anchor="t" anchorCtr="0">
            <a:noAutofit/>
          </a:bodyPr>
          <a:lstStyle>
            <a:lvl1pPr marL="0" indent="0" algn="l" defTabSz="1219170" rtl="0" eaLnBrk="1" latinLnBrk="0" hangingPunct="1">
              <a:spcBef>
                <a:spcPts val="0"/>
              </a:spcBef>
              <a:spcAft>
                <a:spcPts val="0"/>
              </a:spcAft>
              <a:buClr>
                <a:schemeClr val="tx2"/>
              </a:buClr>
              <a:buSzPct val="110000"/>
              <a:buFont typeface="Arial" panose="020B0604020202020204" pitchFamily="34" charset="0"/>
              <a:buNone/>
              <a:defRPr sz="2400" i="0" kern="1200">
                <a:solidFill>
                  <a:schemeClr val="tx1"/>
                </a:solidFill>
                <a:latin typeface="+mn-lt"/>
                <a:ea typeface="+mn-ea"/>
                <a:cs typeface="+mn-cs"/>
              </a:defRPr>
            </a:lvl1pPr>
            <a:lvl2pPr marL="609585" indent="0" algn="ctr" defTabSz="1219170" rtl="0" eaLnBrk="1" latinLnBrk="0" hangingPunct="1">
              <a:spcBef>
                <a:spcPts val="300"/>
              </a:spcBef>
              <a:spcAft>
                <a:spcPts val="300"/>
              </a:spcAft>
              <a:buClr>
                <a:schemeClr val="tx1"/>
              </a:buClr>
              <a:buFont typeface="Arial" panose="020B0604020202020204" pitchFamily="34" charset="0"/>
              <a:buNone/>
              <a:defRPr sz="2000" kern="1200">
                <a:solidFill>
                  <a:schemeClr val="tx1">
                    <a:tint val="75000"/>
                  </a:schemeClr>
                </a:solidFill>
                <a:latin typeface="+mn-lt"/>
                <a:ea typeface="+mn-ea"/>
                <a:cs typeface="+mn-cs"/>
              </a:defRPr>
            </a:lvl2pPr>
            <a:lvl3pPr marL="1219170" indent="0" algn="ctr" defTabSz="1219170" rtl="0" eaLnBrk="1" latinLnBrk="0" hangingPunct="1">
              <a:spcBef>
                <a:spcPts val="300"/>
              </a:spcBef>
              <a:spcAft>
                <a:spcPts val="300"/>
              </a:spcAft>
              <a:buClr>
                <a:schemeClr val="tx1"/>
              </a:buClr>
              <a:buFont typeface="Arial" panose="020B0604020202020204" pitchFamily="34" charset="0"/>
              <a:buNone/>
              <a:defRPr sz="1800" kern="1200">
                <a:solidFill>
                  <a:schemeClr val="tx1">
                    <a:tint val="75000"/>
                  </a:schemeClr>
                </a:solidFill>
                <a:latin typeface="+mn-lt"/>
                <a:ea typeface="+mn-ea"/>
                <a:cs typeface="+mn-cs"/>
              </a:defRPr>
            </a:lvl3pPr>
            <a:lvl4pPr marL="1828754" indent="0" algn="ctr" defTabSz="1219170" rtl="0" eaLnBrk="1" latinLnBrk="0" hangingPunct="1">
              <a:spcBef>
                <a:spcPts val="300"/>
              </a:spcBef>
              <a:spcAft>
                <a:spcPts val="300"/>
              </a:spcAft>
              <a:buClr>
                <a:schemeClr val="tx1"/>
              </a:buClr>
              <a:buFont typeface="Arial" panose="020B0604020202020204" pitchFamily="34" charset="0"/>
              <a:buNone/>
              <a:defRPr sz="1600" kern="1200">
                <a:solidFill>
                  <a:schemeClr val="tx1">
                    <a:tint val="75000"/>
                  </a:schemeClr>
                </a:solidFill>
                <a:latin typeface="+mn-lt"/>
                <a:ea typeface="+mn-ea"/>
                <a:cs typeface="+mn-cs"/>
              </a:defRPr>
            </a:lvl4pPr>
            <a:lvl5pPr marL="2438339" indent="0" algn="ctr" defTabSz="1219170" rtl="0" eaLnBrk="1" latinLnBrk="0" hangingPunct="1">
              <a:spcBef>
                <a:spcPts val="300"/>
              </a:spcBef>
              <a:spcAft>
                <a:spcPts val="300"/>
              </a:spcAft>
              <a:buClr>
                <a:schemeClr val="tx1"/>
              </a:buClr>
              <a:buFont typeface="Arial" panose="020B0604020202020204" pitchFamily="34" charset="0"/>
              <a:buNone/>
              <a:defRPr sz="1400" b="0" kern="1200">
                <a:solidFill>
                  <a:schemeClr val="tx1">
                    <a:tint val="75000"/>
                  </a:schemeClr>
                </a:solidFill>
                <a:latin typeface="+mn-lt"/>
                <a:ea typeface="+mn-ea"/>
                <a:cs typeface="+mn-cs"/>
              </a:defRPr>
            </a:lvl5pPr>
            <a:lvl6pPr marL="3047924"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6pPr>
            <a:lvl7pPr marL="3657509"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7pPr>
            <a:lvl8pPr marL="4267093"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8pPr>
            <a:lvl9pPr marL="4876678"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9pPr>
          </a:lstStyle>
          <a:p>
            <a:pPr algn="ctr" defTabSz="913533">
              <a:buClrTx/>
              <a:buSzTx/>
              <a:defRPr/>
            </a:pPr>
            <a:r>
              <a:rPr lang="en-GB" sz="1199" b="1">
                <a:solidFill>
                  <a:srgbClr val="000000"/>
                </a:solidFill>
                <a:latin typeface="GSK Precision" pitchFamily="50" charset="0"/>
                <a:ea typeface="ＭＳ Ｐゴシック"/>
                <a:cs typeface="Noto Sans"/>
              </a:rPr>
              <a:t>Homeostatic proliferation of T cells</a:t>
            </a:r>
          </a:p>
        </p:txBody>
      </p:sp>
      <p:grpSp>
        <p:nvGrpSpPr>
          <p:cNvPr id="17" name="Group 16">
            <a:extLst>
              <a:ext uri="{FF2B5EF4-FFF2-40B4-BE49-F238E27FC236}">
                <a16:creationId xmlns:a16="http://schemas.microsoft.com/office/drawing/2014/main" id="{D92EFF1D-026A-C0B0-BEE0-552851C48CA5}"/>
              </a:ext>
            </a:extLst>
          </p:cNvPr>
          <p:cNvGrpSpPr/>
          <p:nvPr/>
        </p:nvGrpSpPr>
        <p:grpSpPr>
          <a:xfrm>
            <a:off x="5228760" y="1565900"/>
            <a:ext cx="1857163" cy="2655688"/>
            <a:chOff x="4763860" y="2321415"/>
            <a:chExt cx="1858882" cy="2199582"/>
          </a:xfrm>
        </p:grpSpPr>
        <p:sp>
          <p:nvSpPr>
            <p:cNvPr id="18" name="Rectangle: Rounded Corners 18">
              <a:extLst>
                <a:ext uri="{FF2B5EF4-FFF2-40B4-BE49-F238E27FC236}">
                  <a16:creationId xmlns:a16="http://schemas.microsoft.com/office/drawing/2014/main" id="{F220A6BA-DB6D-3ECD-10C0-C74B4DFC4A4A}"/>
                </a:ext>
              </a:extLst>
            </p:cNvPr>
            <p:cNvSpPr/>
            <p:nvPr/>
          </p:nvSpPr>
          <p:spPr bwMode="auto">
            <a:xfrm>
              <a:off x="4763860" y="2321415"/>
              <a:ext cx="1858882" cy="2199582"/>
            </a:xfrm>
            <a:prstGeom prst="roundRect">
              <a:avLst/>
            </a:prstGeom>
            <a:solidFill>
              <a:schemeClr val="bg1">
                <a:lumMod val="95000"/>
              </a:schemeClr>
            </a:solidFill>
            <a:ln>
              <a:solidFill>
                <a:schemeClr val="tx2"/>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79833" tIns="179833" rIns="179833" bIns="179833" numCol="1" spcCol="0" rtlCol="0" fromWordArt="0" anchor="t" anchorCtr="0" forceAA="0" compatLnSpc="1">
              <a:prstTxWarp prst="textNoShape">
                <a:avLst/>
              </a:prstTxWarp>
              <a:noAutofit/>
            </a:bodyPr>
            <a:lstStyle/>
            <a:p>
              <a:pPr marL="285486" indent="-285486" defTabSz="1218043" eaLnBrk="0" hangingPunct="0">
                <a:spcBef>
                  <a:spcPts val="300"/>
                </a:spcBef>
                <a:spcAft>
                  <a:spcPts val="300"/>
                </a:spcAft>
                <a:buClr>
                  <a:srgbClr val="F36633"/>
                </a:buClr>
                <a:buSzPct val="110000"/>
                <a:buFont typeface="Arial" panose="020B0604020202020204" pitchFamily="34" charset="0"/>
                <a:buChar char="•"/>
                <a:defRPr/>
              </a:pPr>
              <a:endParaRPr lang="en-US" sz="1599" kern="0" err="1">
                <a:solidFill>
                  <a:srgbClr val="000000"/>
                </a:solidFill>
                <a:latin typeface="GSK Precision" pitchFamily="50" charset="0"/>
                <a:ea typeface="ＭＳ Ｐゴシック"/>
                <a:cs typeface="Noto Sans"/>
              </a:endParaRPr>
            </a:p>
          </p:txBody>
        </p:sp>
        <p:grpSp>
          <p:nvGrpSpPr>
            <p:cNvPr id="19" name="Group 18">
              <a:extLst>
                <a:ext uri="{FF2B5EF4-FFF2-40B4-BE49-F238E27FC236}">
                  <a16:creationId xmlns:a16="http://schemas.microsoft.com/office/drawing/2014/main" id="{56AC771C-55D2-025C-2E4C-ABB8DB5C7528}"/>
                </a:ext>
              </a:extLst>
            </p:cNvPr>
            <p:cNvGrpSpPr/>
            <p:nvPr/>
          </p:nvGrpSpPr>
          <p:grpSpPr>
            <a:xfrm>
              <a:off x="4936591" y="3007891"/>
              <a:ext cx="1513420" cy="1276421"/>
              <a:chOff x="4742626" y="3420533"/>
              <a:chExt cx="1513420" cy="1276421"/>
            </a:xfrm>
          </p:grpSpPr>
          <p:sp>
            <p:nvSpPr>
              <p:cNvPr id="20" name="TextBox 19">
                <a:extLst>
                  <a:ext uri="{FF2B5EF4-FFF2-40B4-BE49-F238E27FC236}">
                    <a16:creationId xmlns:a16="http://schemas.microsoft.com/office/drawing/2014/main" id="{9664E5C5-F17B-43FF-A4E6-2DFC9357C289}"/>
                  </a:ext>
                </a:extLst>
              </p:cNvPr>
              <p:cNvSpPr txBox="1"/>
              <p:nvPr/>
            </p:nvSpPr>
            <p:spPr>
              <a:xfrm>
                <a:off x="4742626" y="3420533"/>
                <a:ext cx="1513420" cy="229319"/>
              </a:xfrm>
              <a:prstGeom prst="rect">
                <a:avLst/>
              </a:prstGeom>
              <a:noFill/>
            </p:spPr>
            <p:txBody>
              <a:bodyPr wrap="square">
                <a:spAutoFit/>
              </a:bodyPr>
              <a:lstStyle/>
              <a:p>
                <a:pPr algn="ctr" defTabSz="1218043">
                  <a:buClr>
                    <a:srgbClr val="F36633"/>
                  </a:buClr>
                  <a:defRPr/>
                </a:pPr>
                <a:r>
                  <a:rPr lang="en-US" sz="1199" b="1">
                    <a:solidFill>
                      <a:srgbClr val="000000"/>
                    </a:solidFill>
                    <a:latin typeface="GSK Precision" pitchFamily="50" charset="0"/>
                    <a:ea typeface="ＭＳ Ｐゴシック" charset="0"/>
                    <a:cs typeface="Noto Sans"/>
                  </a:rPr>
                  <a:t>Anti-PD(L)1 </a:t>
                </a:r>
              </a:p>
            </p:txBody>
          </p:sp>
          <p:grpSp>
            <p:nvGrpSpPr>
              <p:cNvPr id="21" name="Group 20">
                <a:extLst>
                  <a:ext uri="{FF2B5EF4-FFF2-40B4-BE49-F238E27FC236}">
                    <a16:creationId xmlns:a16="http://schemas.microsoft.com/office/drawing/2014/main" id="{BF0727DC-BD92-BF0B-E458-12D6EF15613B}"/>
                  </a:ext>
                </a:extLst>
              </p:cNvPr>
              <p:cNvGrpSpPr/>
              <p:nvPr/>
            </p:nvGrpSpPr>
            <p:grpSpPr>
              <a:xfrm>
                <a:off x="4742626" y="3829243"/>
                <a:ext cx="1513420" cy="867711"/>
                <a:chOff x="4742626" y="3829243"/>
                <a:chExt cx="1513420" cy="867711"/>
              </a:xfrm>
            </p:grpSpPr>
            <p:sp>
              <p:nvSpPr>
                <p:cNvPr id="22" name="TextBox 21">
                  <a:extLst>
                    <a:ext uri="{FF2B5EF4-FFF2-40B4-BE49-F238E27FC236}">
                      <a16:creationId xmlns:a16="http://schemas.microsoft.com/office/drawing/2014/main" id="{D2C08FB7-2262-AEB1-5AC7-8162FAD46250}"/>
                    </a:ext>
                  </a:extLst>
                </p:cNvPr>
                <p:cNvSpPr txBox="1"/>
                <p:nvPr/>
              </p:nvSpPr>
              <p:spPr>
                <a:xfrm>
                  <a:off x="4742626" y="4467635"/>
                  <a:ext cx="1513420" cy="229319"/>
                </a:xfrm>
                <a:prstGeom prst="rect">
                  <a:avLst/>
                </a:prstGeom>
                <a:noFill/>
              </p:spPr>
              <p:txBody>
                <a:bodyPr wrap="square">
                  <a:spAutoFit/>
                </a:bodyPr>
                <a:lstStyle/>
                <a:p>
                  <a:pPr algn="ctr" defTabSz="1218043">
                    <a:buClr>
                      <a:srgbClr val="F36633"/>
                    </a:buClr>
                    <a:defRPr/>
                  </a:pPr>
                  <a:r>
                    <a:rPr lang="en-US" sz="1199" b="1">
                      <a:solidFill>
                        <a:srgbClr val="000000"/>
                      </a:solidFill>
                      <a:latin typeface="GSK Precision" pitchFamily="50" charset="0"/>
                      <a:ea typeface="ＭＳ Ｐゴシック" charset="0"/>
                      <a:cs typeface="Noto Sans"/>
                    </a:rPr>
                    <a:t>Chemo</a:t>
                  </a:r>
                  <a:endParaRPr lang="en-US" sz="1199" b="1" baseline="30000">
                    <a:solidFill>
                      <a:srgbClr val="000000"/>
                    </a:solidFill>
                    <a:latin typeface="GSK Precision" pitchFamily="50" charset="0"/>
                    <a:ea typeface="ＭＳ Ｐゴシック" charset="0"/>
                    <a:cs typeface="Noto Sans"/>
                  </a:endParaRPr>
                </a:p>
              </p:txBody>
            </p:sp>
            <p:pic>
              <p:nvPicPr>
                <p:cNvPr id="23" name="Graphic 22" descr="IV outline">
                  <a:extLst>
                    <a:ext uri="{FF2B5EF4-FFF2-40B4-BE49-F238E27FC236}">
                      <a16:creationId xmlns:a16="http://schemas.microsoft.com/office/drawing/2014/main" id="{AB00C0F4-9484-889E-894A-51BA922BB55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33576" y="3829243"/>
                  <a:ext cx="731520" cy="731520"/>
                </a:xfrm>
                <a:prstGeom prst="rect">
                  <a:avLst/>
                </a:prstGeom>
              </p:spPr>
            </p:pic>
          </p:grpSp>
        </p:grpSp>
      </p:grpSp>
      <p:sp>
        <p:nvSpPr>
          <p:cNvPr id="24" name="Subtitle 1">
            <a:extLst>
              <a:ext uri="{FF2B5EF4-FFF2-40B4-BE49-F238E27FC236}">
                <a16:creationId xmlns:a16="http://schemas.microsoft.com/office/drawing/2014/main" id="{DFA3445E-E1CF-8D7D-7BDD-4A95DE5539A0}"/>
              </a:ext>
            </a:extLst>
          </p:cNvPr>
          <p:cNvSpPr txBox="1">
            <a:spLocks/>
          </p:cNvSpPr>
          <p:nvPr/>
        </p:nvSpPr>
        <p:spPr>
          <a:xfrm>
            <a:off x="7682795" y="3503057"/>
            <a:ext cx="1433382" cy="325837"/>
          </a:xfrm>
          <a:prstGeom prst="rect">
            <a:avLst/>
          </a:prstGeom>
        </p:spPr>
        <p:txBody>
          <a:bodyPr vert="horz" wrap="square" lIns="0" tIns="0" rIns="0" bIns="0" rtlCol="0" anchor="t" anchorCtr="0">
            <a:noAutofit/>
          </a:bodyPr>
          <a:lstStyle>
            <a:lvl1pPr marL="0" indent="0" algn="l" defTabSz="1219170" rtl="0" eaLnBrk="1" latinLnBrk="0" hangingPunct="1">
              <a:spcBef>
                <a:spcPts val="0"/>
              </a:spcBef>
              <a:spcAft>
                <a:spcPts val="0"/>
              </a:spcAft>
              <a:buClr>
                <a:schemeClr val="tx2"/>
              </a:buClr>
              <a:buSzPct val="110000"/>
              <a:buFont typeface="Arial" panose="020B0604020202020204" pitchFamily="34" charset="0"/>
              <a:buNone/>
              <a:defRPr sz="2400" i="0" kern="1200">
                <a:solidFill>
                  <a:schemeClr val="tx1"/>
                </a:solidFill>
                <a:latin typeface="+mn-lt"/>
                <a:ea typeface="+mn-ea"/>
                <a:cs typeface="+mn-cs"/>
              </a:defRPr>
            </a:lvl1pPr>
            <a:lvl2pPr marL="609585" indent="0" algn="ctr" defTabSz="1219170" rtl="0" eaLnBrk="1" latinLnBrk="0" hangingPunct="1">
              <a:spcBef>
                <a:spcPts val="300"/>
              </a:spcBef>
              <a:spcAft>
                <a:spcPts val="300"/>
              </a:spcAft>
              <a:buClr>
                <a:schemeClr val="tx1"/>
              </a:buClr>
              <a:buFont typeface="Arial" panose="020B0604020202020204" pitchFamily="34" charset="0"/>
              <a:buNone/>
              <a:defRPr sz="2000" kern="1200">
                <a:solidFill>
                  <a:schemeClr val="tx1">
                    <a:tint val="75000"/>
                  </a:schemeClr>
                </a:solidFill>
                <a:latin typeface="+mn-lt"/>
                <a:ea typeface="+mn-ea"/>
                <a:cs typeface="+mn-cs"/>
              </a:defRPr>
            </a:lvl2pPr>
            <a:lvl3pPr marL="1219170" indent="0" algn="ctr" defTabSz="1219170" rtl="0" eaLnBrk="1" latinLnBrk="0" hangingPunct="1">
              <a:spcBef>
                <a:spcPts val="300"/>
              </a:spcBef>
              <a:spcAft>
                <a:spcPts val="300"/>
              </a:spcAft>
              <a:buClr>
                <a:schemeClr val="tx1"/>
              </a:buClr>
              <a:buFont typeface="Arial" panose="020B0604020202020204" pitchFamily="34" charset="0"/>
              <a:buNone/>
              <a:defRPr sz="1800" kern="1200">
                <a:solidFill>
                  <a:schemeClr val="tx1">
                    <a:tint val="75000"/>
                  </a:schemeClr>
                </a:solidFill>
                <a:latin typeface="+mn-lt"/>
                <a:ea typeface="+mn-ea"/>
                <a:cs typeface="+mn-cs"/>
              </a:defRPr>
            </a:lvl3pPr>
            <a:lvl4pPr marL="1828754" indent="0" algn="ctr" defTabSz="1219170" rtl="0" eaLnBrk="1" latinLnBrk="0" hangingPunct="1">
              <a:spcBef>
                <a:spcPts val="300"/>
              </a:spcBef>
              <a:spcAft>
                <a:spcPts val="300"/>
              </a:spcAft>
              <a:buClr>
                <a:schemeClr val="tx1"/>
              </a:buClr>
              <a:buFont typeface="Arial" panose="020B0604020202020204" pitchFamily="34" charset="0"/>
              <a:buNone/>
              <a:defRPr sz="1600" kern="1200">
                <a:solidFill>
                  <a:schemeClr val="tx1">
                    <a:tint val="75000"/>
                  </a:schemeClr>
                </a:solidFill>
                <a:latin typeface="+mn-lt"/>
                <a:ea typeface="+mn-ea"/>
                <a:cs typeface="+mn-cs"/>
              </a:defRPr>
            </a:lvl4pPr>
            <a:lvl5pPr marL="2438339" indent="0" algn="ctr" defTabSz="1219170" rtl="0" eaLnBrk="1" latinLnBrk="0" hangingPunct="1">
              <a:spcBef>
                <a:spcPts val="300"/>
              </a:spcBef>
              <a:spcAft>
                <a:spcPts val="300"/>
              </a:spcAft>
              <a:buClr>
                <a:schemeClr val="tx1"/>
              </a:buClr>
              <a:buFont typeface="Arial" panose="020B0604020202020204" pitchFamily="34" charset="0"/>
              <a:buNone/>
              <a:defRPr sz="1400" b="0" kern="1200">
                <a:solidFill>
                  <a:schemeClr val="tx1">
                    <a:tint val="75000"/>
                  </a:schemeClr>
                </a:solidFill>
                <a:latin typeface="+mn-lt"/>
                <a:ea typeface="+mn-ea"/>
                <a:cs typeface="+mn-cs"/>
              </a:defRPr>
            </a:lvl5pPr>
            <a:lvl6pPr marL="3047924"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6pPr>
            <a:lvl7pPr marL="3657509"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7pPr>
            <a:lvl8pPr marL="4267093"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8pPr>
            <a:lvl9pPr marL="4876678"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9pPr>
          </a:lstStyle>
          <a:p>
            <a:pPr algn="ctr" defTabSz="913533">
              <a:buClrTx/>
              <a:buSzTx/>
              <a:defRPr/>
            </a:pPr>
            <a:r>
              <a:rPr lang="en-GB" sz="1199" b="1">
                <a:solidFill>
                  <a:srgbClr val="000000"/>
                </a:solidFill>
                <a:latin typeface="GSK Precision" pitchFamily="50" charset="0"/>
                <a:ea typeface="ＭＳ Ｐゴシック"/>
                <a:cs typeface="Noto Sans"/>
              </a:rPr>
              <a:t>Treg </a:t>
            </a:r>
          </a:p>
          <a:p>
            <a:pPr algn="ctr" defTabSz="913533">
              <a:buClrTx/>
              <a:buSzTx/>
              <a:defRPr/>
            </a:pPr>
            <a:r>
              <a:rPr lang="en-GB" sz="1199" b="1">
                <a:solidFill>
                  <a:srgbClr val="000000"/>
                </a:solidFill>
                <a:latin typeface="GSK Precision" pitchFamily="50" charset="0"/>
                <a:ea typeface="ＭＳ Ｐゴシック"/>
                <a:cs typeface="Noto Sans"/>
              </a:rPr>
              <a:t>depletion</a:t>
            </a:r>
          </a:p>
        </p:txBody>
      </p:sp>
      <p:sp>
        <p:nvSpPr>
          <p:cNvPr id="25" name="Subtitle 1">
            <a:extLst>
              <a:ext uri="{FF2B5EF4-FFF2-40B4-BE49-F238E27FC236}">
                <a16:creationId xmlns:a16="http://schemas.microsoft.com/office/drawing/2014/main" id="{D745A9A7-BB4D-7A9E-CEE8-3DAC58833F7B}"/>
              </a:ext>
            </a:extLst>
          </p:cNvPr>
          <p:cNvSpPr txBox="1">
            <a:spLocks/>
          </p:cNvSpPr>
          <p:nvPr/>
        </p:nvSpPr>
        <p:spPr>
          <a:xfrm>
            <a:off x="2280032" y="1963125"/>
            <a:ext cx="2335707" cy="1361130"/>
          </a:xfrm>
          <a:prstGeom prst="rect">
            <a:avLst/>
          </a:prstGeom>
        </p:spPr>
        <p:txBody>
          <a:bodyPr vert="horz" wrap="square" lIns="0" tIns="0" rIns="0" bIns="0" rtlCol="0" anchor="t" anchorCtr="0">
            <a:noAutofit/>
          </a:bodyPr>
          <a:lstStyle>
            <a:lvl1pPr marL="0" indent="0" algn="l" defTabSz="1219170" rtl="0" eaLnBrk="1" latinLnBrk="0" hangingPunct="1">
              <a:spcBef>
                <a:spcPts val="0"/>
              </a:spcBef>
              <a:spcAft>
                <a:spcPts val="0"/>
              </a:spcAft>
              <a:buClr>
                <a:schemeClr val="tx2"/>
              </a:buClr>
              <a:buSzPct val="110000"/>
              <a:buFont typeface="Arial" panose="020B0604020202020204" pitchFamily="34" charset="0"/>
              <a:buNone/>
              <a:defRPr sz="2400" i="0" kern="1200">
                <a:solidFill>
                  <a:schemeClr val="tx1"/>
                </a:solidFill>
                <a:latin typeface="+mn-lt"/>
                <a:ea typeface="+mn-ea"/>
                <a:cs typeface="+mn-cs"/>
              </a:defRPr>
            </a:lvl1pPr>
            <a:lvl2pPr marL="609585" indent="0" algn="ctr" defTabSz="1219170" rtl="0" eaLnBrk="1" latinLnBrk="0" hangingPunct="1">
              <a:spcBef>
                <a:spcPts val="300"/>
              </a:spcBef>
              <a:spcAft>
                <a:spcPts val="300"/>
              </a:spcAft>
              <a:buClr>
                <a:schemeClr val="tx1"/>
              </a:buClr>
              <a:buFont typeface="Arial" panose="020B0604020202020204" pitchFamily="34" charset="0"/>
              <a:buNone/>
              <a:defRPr sz="2000" kern="1200">
                <a:solidFill>
                  <a:schemeClr val="tx1">
                    <a:tint val="75000"/>
                  </a:schemeClr>
                </a:solidFill>
                <a:latin typeface="+mn-lt"/>
                <a:ea typeface="+mn-ea"/>
                <a:cs typeface="+mn-cs"/>
              </a:defRPr>
            </a:lvl2pPr>
            <a:lvl3pPr marL="1219170" indent="0" algn="ctr" defTabSz="1219170" rtl="0" eaLnBrk="1" latinLnBrk="0" hangingPunct="1">
              <a:spcBef>
                <a:spcPts val="300"/>
              </a:spcBef>
              <a:spcAft>
                <a:spcPts val="300"/>
              </a:spcAft>
              <a:buClr>
                <a:schemeClr val="tx1"/>
              </a:buClr>
              <a:buFont typeface="Arial" panose="020B0604020202020204" pitchFamily="34" charset="0"/>
              <a:buNone/>
              <a:defRPr sz="1800" kern="1200">
                <a:solidFill>
                  <a:schemeClr val="tx1">
                    <a:tint val="75000"/>
                  </a:schemeClr>
                </a:solidFill>
                <a:latin typeface="+mn-lt"/>
                <a:ea typeface="+mn-ea"/>
                <a:cs typeface="+mn-cs"/>
              </a:defRPr>
            </a:lvl3pPr>
            <a:lvl4pPr marL="1828754" indent="0" algn="ctr" defTabSz="1219170" rtl="0" eaLnBrk="1" latinLnBrk="0" hangingPunct="1">
              <a:spcBef>
                <a:spcPts val="300"/>
              </a:spcBef>
              <a:spcAft>
                <a:spcPts val="300"/>
              </a:spcAft>
              <a:buClr>
                <a:schemeClr val="tx1"/>
              </a:buClr>
              <a:buFont typeface="Arial" panose="020B0604020202020204" pitchFamily="34" charset="0"/>
              <a:buNone/>
              <a:defRPr sz="1600" kern="1200">
                <a:solidFill>
                  <a:schemeClr val="tx1">
                    <a:tint val="75000"/>
                  </a:schemeClr>
                </a:solidFill>
                <a:latin typeface="+mn-lt"/>
                <a:ea typeface="+mn-ea"/>
                <a:cs typeface="+mn-cs"/>
              </a:defRPr>
            </a:lvl4pPr>
            <a:lvl5pPr marL="2438339" indent="0" algn="ctr" defTabSz="1219170" rtl="0" eaLnBrk="1" latinLnBrk="0" hangingPunct="1">
              <a:spcBef>
                <a:spcPts val="300"/>
              </a:spcBef>
              <a:spcAft>
                <a:spcPts val="300"/>
              </a:spcAft>
              <a:buClr>
                <a:schemeClr val="tx1"/>
              </a:buClr>
              <a:buFont typeface="Arial" panose="020B0604020202020204" pitchFamily="34" charset="0"/>
              <a:buNone/>
              <a:defRPr sz="1400" b="0" kern="1200">
                <a:solidFill>
                  <a:schemeClr val="tx1">
                    <a:tint val="75000"/>
                  </a:schemeClr>
                </a:solidFill>
                <a:latin typeface="+mn-lt"/>
                <a:ea typeface="+mn-ea"/>
                <a:cs typeface="+mn-cs"/>
              </a:defRPr>
            </a:lvl5pPr>
            <a:lvl6pPr marL="3047924"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6pPr>
            <a:lvl7pPr marL="3657509"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7pPr>
            <a:lvl8pPr marL="4267093"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8pPr>
            <a:lvl9pPr marL="4876678"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9pPr>
          </a:lstStyle>
          <a:p>
            <a:pPr defTabSz="913533">
              <a:buClrTx/>
              <a:buSzTx/>
              <a:defRPr/>
            </a:pPr>
            <a:r>
              <a:rPr lang="en-GB" sz="1199" b="1">
                <a:solidFill>
                  <a:srgbClr val="000000"/>
                </a:solidFill>
                <a:latin typeface="GSK Precision" pitchFamily="50" charset="0"/>
                <a:ea typeface="ＭＳ Ｐゴシック"/>
                <a:cs typeface="Noto Sans"/>
              </a:rPr>
              <a:t>Tumor cell death</a:t>
            </a:r>
          </a:p>
          <a:p>
            <a:pPr marL="171292" indent="-171292" defTabSz="913533">
              <a:buClrTx/>
              <a:buSzTx/>
              <a:buFont typeface="Arial" panose="020B0604020202020204" pitchFamily="34" charset="0"/>
              <a:buChar char="•"/>
              <a:defRPr/>
            </a:pPr>
            <a:r>
              <a:rPr lang="en-GB" sz="1199">
                <a:solidFill>
                  <a:srgbClr val="000000"/>
                </a:solidFill>
                <a:latin typeface="GSK Precision" pitchFamily="50" charset="0"/>
                <a:ea typeface="ＭＳ Ｐゴシック"/>
                <a:cs typeface="Noto Sans"/>
              </a:rPr>
              <a:t>Immunogenic cell death</a:t>
            </a:r>
          </a:p>
          <a:p>
            <a:pPr marL="171292" indent="-171292" defTabSz="913533">
              <a:buClrTx/>
              <a:buSzTx/>
              <a:buFont typeface="Arial" panose="020B0604020202020204" pitchFamily="34" charset="0"/>
              <a:buChar char="•"/>
              <a:defRPr/>
            </a:pPr>
            <a:r>
              <a:rPr lang="en-GB" sz="1199">
                <a:solidFill>
                  <a:srgbClr val="000000"/>
                </a:solidFill>
                <a:latin typeface="GSK Precision" pitchFamily="50" charset="0"/>
                <a:ea typeface="ＭＳ Ｐゴシック"/>
                <a:cs typeface="Noto Sans"/>
              </a:rPr>
              <a:t>Reduction of tumor cells producing immunosuppressive mediators</a:t>
            </a:r>
          </a:p>
        </p:txBody>
      </p:sp>
      <p:sp>
        <p:nvSpPr>
          <p:cNvPr id="26" name="Subtitle 1">
            <a:extLst>
              <a:ext uri="{FF2B5EF4-FFF2-40B4-BE49-F238E27FC236}">
                <a16:creationId xmlns:a16="http://schemas.microsoft.com/office/drawing/2014/main" id="{7540165C-402C-565A-E5A4-D0C7682D0826}"/>
              </a:ext>
            </a:extLst>
          </p:cNvPr>
          <p:cNvSpPr txBox="1">
            <a:spLocks/>
          </p:cNvSpPr>
          <p:nvPr/>
        </p:nvSpPr>
        <p:spPr>
          <a:xfrm>
            <a:off x="2498787" y="3517601"/>
            <a:ext cx="1963702" cy="913036"/>
          </a:xfrm>
          <a:prstGeom prst="rect">
            <a:avLst/>
          </a:prstGeom>
        </p:spPr>
        <p:txBody>
          <a:bodyPr vert="horz" wrap="square" lIns="0" tIns="0" rIns="0" bIns="0" rtlCol="0" anchor="ctr" anchorCtr="0">
            <a:noAutofit/>
          </a:bodyPr>
          <a:lstStyle>
            <a:lvl1pPr marL="0" indent="0" algn="l" defTabSz="1219170" rtl="0" eaLnBrk="1" latinLnBrk="0" hangingPunct="1">
              <a:spcBef>
                <a:spcPts val="0"/>
              </a:spcBef>
              <a:spcAft>
                <a:spcPts val="0"/>
              </a:spcAft>
              <a:buClr>
                <a:schemeClr val="tx2"/>
              </a:buClr>
              <a:buSzPct val="110000"/>
              <a:buFont typeface="Arial" panose="020B0604020202020204" pitchFamily="34" charset="0"/>
              <a:buNone/>
              <a:defRPr sz="2400" i="0" kern="1200">
                <a:solidFill>
                  <a:schemeClr val="tx1"/>
                </a:solidFill>
                <a:latin typeface="+mn-lt"/>
                <a:ea typeface="+mn-ea"/>
                <a:cs typeface="+mn-cs"/>
              </a:defRPr>
            </a:lvl1pPr>
            <a:lvl2pPr marL="609585" indent="0" algn="ctr" defTabSz="1219170" rtl="0" eaLnBrk="1" latinLnBrk="0" hangingPunct="1">
              <a:spcBef>
                <a:spcPts val="300"/>
              </a:spcBef>
              <a:spcAft>
                <a:spcPts val="300"/>
              </a:spcAft>
              <a:buClr>
                <a:schemeClr val="tx1"/>
              </a:buClr>
              <a:buFont typeface="Arial" panose="020B0604020202020204" pitchFamily="34" charset="0"/>
              <a:buNone/>
              <a:defRPr sz="2000" kern="1200">
                <a:solidFill>
                  <a:schemeClr val="tx1">
                    <a:tint val="75000"/>
                  </a:schemeClr>
                </a:solidFill>
                <a:latin typeface="+mn-lt"/>
                <a:ea typeface="+mn-ea"/>
                <a:cs typeface="+mn-cs"/>
              </a:defRPr>
            </a:lvl2pPr>
            <a:lvl3pPr marL="1219170" indent="0" algn="ctr" defTabSz="1219170" rtl="0" eaLnBrk="1" latinLnBrk="0" hangingPunct="1">
              <a:spcBef>
                <a:spcPts val="300"/>
              </a:spcBef>
              <a:spcAft>
                <a:spcPts val="300"/>
              </a:spcAft>
              <a:buClr>
                <a:schemeClr val="tx1"/>
              </a:buClr>
              <a:buFont typeface="Arial" panose="020B0604020202020204" pitchFamily="34" charset="0"/>
              <a:buNone/>
              <a:defRPr sz="1800" kern="1200">
                <a:solidFill>
                  <a:schemeClr val="tx1">
                    <a:tint val="75000"/>
                  </a:schemeClr>
                </a:solidFill>
                <a:latin typeface="+mn-lt"/>
                <a:ea typeface="+mn-ea"/>
                <a:cs typeface="+mn-cs"/>
              </a:defRPr>
            </a:lvl3pPr>
            <a:lvl4pPr marL="1828754" indent="0" algn="ctr" defTabSz="1219170" rtl="0" eaLnBrk="1" latinLnBrk="0" hangingPunct="1">
              <a:spcBef>
                <a:spcPts val="300"/>
              </a:spcBef>
              <a:spcAft>
                <a:spcPts val="300"/>
              </a:spcAft>
              <a:buClr>
                <a:schemeClr val="tx1"/>
              </a:buClr>
              <a:buFont typeface="Arial" panose="020B0604020202020204" pitchFamily="34" charset="0"/>
              <a:buNone/>
              <a:defRPr sz="1600" kern="1200">
                <a:solidFill>
                  <a:schemeClr val="tx1">
                    <a:tint val="75000"/>
                  </a:schemeClr>
                </a:solidFill>
                <a:latin typeface="+mn-lt"/>
                <a:ea typeface="+mn-ea"/>
                <a:cs typeface="+mn-cs"/>
              </a:defRPr>
            </a:lvl4pPr>
            <a:lvl5pPr marL="2438339" indent="0" algn="ctr" defTabSz="1219170" rtl="0" eaLnBrk="1" latinLnBrk="0" hangingPunct="1">
              <a:spcBef>
                <a:spcPts val="300"/>
              </a:spcBef>
              <a:spcAft>
                <a:spcPts val="300"/>
              </a:spcAft>
              <a:buClr>
                <a:schemeClr val="tx1"/>
              </a:buClr>
              <a:buFont typeface="Arial" panose="020B0604020202020204" pitchFamily="34" charset="0"/>
              <a:buNone/>
              <a:defRPr sz="1400" b="0" kern="1200">
                <a:solidFill>
                  <a:schemeClr val="tx1">
                    <a:tint val="75000"/>
                  </a:schemeClr>
                </a:solidFill>
                <a:latin typeface="+mn-lt"/>
                <a:ea typeface="+mn-ea"/>
                <a:cs typeface="+mn-cs"/>
              </a:defRPr>
            </a:lvl5pPr>
            <a:lvl6pPr marL="3047924"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6pPr>
            <a:lvl7pPr marL="3657509"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7pPr>
            <a:lvl8pPr marL="4267093"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8pPr>
            <a:lvl9pPr marL="4876678"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9pPr>
          </a:lstStyle>
          <a:p>
            <a:pPr defTabSz="913533">
              <a:buClrTx/>
              <a:buSzTx/>
              <a:defRPr/>
            </a:pPr>
            <a:r>
              <a:rPr lang="en-GB" sz="1199" b="1">
                <a:solidFill>
                  <a:srgbClr val="000000"/>
                </a:solidFill>
                <a:latin typeface="GSK Precision" pitchFamily="50" charset="0"/>
                <a:ea typeface="ＭＳ Ｐゴシック"/>
                <a:cs typeface="Noto Sans"/>
              </a:rPr>
              <a:t>Increased expression of </a:t>
            </a:r>
            <a:r>
              <a:rPr lang="en-GB" sz="1199" b="1" err="1">
                <a:solidFill>
                  <a:srgbClr val="000000"/>
                </a:solidFill>
                <a:latin typeface="GSK Precision" pitchFamily="50" charset="0"/>
                <a:ea typeface="ＭＳ Ｐゴシック"/>
                <a:cs typeface="Noto Sans"/>
              </a:rPr>
              <a:t>tumor</a:t>
            </a:r>
            <a:r>
              <a:rPr lang="en-GB" sz="1199" b="1">
                <a:solidFill>
                  <a:srgbClr val="000000"/>
                </a:solidFill>
                <a:latin typeface="GSK Precision" pitchFamily="50" charset="0"/>
                <a:ea typeface="ＭＳ Ｐゴシック"/>
                <a:cs typeface="Noto Sans"/>
              </a:rPr>
              <a:t> antigens</a:t>
            </a:r>
          </a:p>
          <a:p>
            <a:pPr marL="171292" indent="-171292" defTabSz="913533">
              <a:buClrTx/>
              <a:buSzTx/>
              <a:buFont typeface="Arial" panose="020B0604020202020204" pitchFamily="34" charset="0"/>
              <a:buChar char="•"/>
              <a:defRPr/>
            </a:pPr>
            <a:r>
              <a:rPr lang="en-GB" sz="1199">
                <a:solidFill>
                  <a:srgbClr val="000000"/>
                </a:solidFill>
                <a:latin typeface="GSK Precision" pitchFamily="50" charset="0"/>
                <a:ea typeface="ＭＳ Ｐゴシック"/>
                <a:cs typeface="Noto Sans"/>
              </a:rPr>
              <a:t>Recognized and targeted by the immune system</a:t>
            </a:r>
          </a:p>
        </p:txBody>
      </p:sp>
      <p:sp>
        <p:nvSpPr>
          <p:cNvPr id="27" name="Subtitle 1">
            <a:extLst>
              <a:ext uri="{FF2B5EF4-FFF2-40B4-BE49-F238E27FC236}">
                <a16:creationId xmlns:a16="http://schemas.microsoft.com/office/drawing/2014/main" id="{C4F27F9A-F0CD-4DB5-EAB9-4A2CB29F04CC}"/>
              </a:ext>
            </a:extLst>
          </p:cNvPr>
          <p:cNvSpPr txBox="1">
            <a:spLocks/>
          </p:cNvSpPr>
          <p:nvPr/>
        </p:nvSpPr>
        <p:spPr>
          <a:xfrm>
            <a:off x="7680117" y="3504078"/>
            <a:ext cx="1433382" cy="325837"/>
          </a:xfrm>
          <a:prstGeom prst="rect">
            <a:avLst/>
          </a:prstGeom>
        </p:spPr>
        <p:txBody>
          <a:bodyPr vert="horz" wrap="square" lIns="0" tIns="0" rIns="0" bIns="0" rtlCol="0" anchor="t" anchorCtr="0">
            <a:noAutofit/>
          </a:bodyPr>
          <a:lstStyle>
            <a:lvl1pPr marL="0" indent="0" algn="l" defTabSz="1219170" rtl="0" eaLnBrk="1" latinLnBrk="0" hangingPunct="1">
              <a:spcBef>
                <a:spcPts val="0"/>
              </a:spcBef>
              <a:spcAft>
                <a:spcPts val="0"/>
              </a:spcAft>
              <a:buClr>
                <a:schemeClr val="tx2"/>
              </a:buClr>
              <a:buSzPct val="110000"/>
              <a:buFont typeface="Arial" panose="020B0604020202020204" pitchFamily="34" charset="0"/>
              <a:buNone/>
              <a:defRPr sz="2400" i="0" kern="1200">
                <a:solidFill>
                  <a:schemeClr val="tx1"/>
                </a:solidFill>
                <a:latin typeface="+mn-lt"/>
                <a:ea typeface="+mn-ea"/>
                <a:cs typeface="+mn-cs"/>
              </a:defRPr>
            </a:lvl1pPr>
            <a:lvl2pPr marL="609585" indent="0" algn="ctr" defTabSz="1219170" rtl="0" eaLnBrk="1" latinLnBrk="0" hangingPunct="1">
              <a:spcBef>
                <a:spcPts val="300"/>
              </a:spcBef>
              <a:spcAft>
                <a:spcPts val="300"/>
              </a:spcAft>
              <a:buClr>
                <a:schemeClr val="tx1"/>
              </a:buClr>
              <a:buFont typeface="Arial" panose="020B0604020202020204" pitchFamily="34" charset="0"/>
              <a:buNone/>
              <a:defRPr sz="2000" kern="1200">
                <a:solidFill>
                  <a:schemeClr val="tx1">
                    <a:tint val="75000"/>
                  </a:schemeClr>
                </a:solidFill>
                <a:latin typeface="+mn-lt"/>
                <a:ea typeface="+mn-ea"/>
                <a:cs typeface="+mn-cs"/>
              </a:defRPr>
            </a:lvl2pPr>
            <a:lvl3pPr marL="1219170" indent="0" algn="ctr" defTabSz="1219170" rtl="0" eaLnBrk="1" latinLnBrk="0" hangingPunct="1">
              <a:spcBef>
                <a:spcPts val="300"/>
              </a:spcBef>
              <a:spcAft>
                <a:spcPts val="300"/>
              </a:spcAft>
              <a:buClr>
                <a:schemeClr val="tx1"/>
              </a:buClr>
              <a:buFont typeface="Arial" panose="020B0604020202020204" pitchFamily="34" charset="0"/>
              <a:buNone/>
              <a:defRPr sz="1800" kern="1200">
                <a:solidFill>
                  <a:schemeClr val="tx1">
                    <a:tint val="75000"/>
                  </a:schemeClr>
                </a:solidFill>
                <a:latin typeface="+mn-lt"/>
                <a:ea typeface="+mn-ea"/>
                <a:cs typeface="+mn-cs"/>
              </a:defRPr>
            </a:lvl3pPr>
            <a:lvl4pPr marL="1828754" indent="0" algn="ctr" defTabSz="1219170" rtl="0" eaLnBrk="1" latinLnBrk="0" hangingPunct="1">
              <a:spcBef>
                <a:spcPts val="300"/>
              </a:spcBef>
              <a:spcAft>
                <a:spcPts val="300"/>
              </a:spcAft>
              <a:buClr>
                <a:schemeClr val="tx1"/>
              </a:buClr>
              <a:buFont typeface="Arial" panose="020B0604020202020204" pitchFamily="34" charset="0"/>
              <a:buNone/>
              <a:defRPr sz="1600" kern="1200">
                <a:solidFill>
                  <a:schemeClr val="tx1">
                    <a:tint val="75000"/>
                  </a:schemeClr>
                </a:solidFill>
                <a:latin typeface="+mn-lt"/>
                <a:ea typeface="+mn-ea"/>
                <a:cs typeface="+mn-cs"/>
              </a:defRPr>
            </a:lvl4pPr>
            <a:lvl5pPr marL="2438339" indent="0" algn="ctr" defTabSz="1219170" rtl="0" eaLnBrk="1" latinLnBrk="0" hangingPunct="1">
              <a:spcBef>
                <a:spcPts val="300"/>
              </a:spcBef>
              <a:spcAft>
                <a:spcPts val="300"/>
              </a:spcAft>
              <a:buClr>
                <a:schemeClr val="tx1"/>
              </a:buClr>
              <a:buFont typeface="Arial" panose="020B0604020202020204" pitchFamily="34" charset="0"/>
              <a:buNone/>
              <a:defRPr sz="1400" b="0" kern="1200">
                <a:solidFill>
                  <a:schemeClr val="tx1">
                    <a:tint val="75000"/>
                  </a:schemeClr>
                </a:solidFill>
                <a:latin typeface="+mn-lt"/>
                <a:ea typeface="+mn-ea"/>
                <a:cs typeface="+mn-cs"/>
              </a:defRPr>
            </a:lvl5pPr>
            <a:lvl6pPr marL="3047924"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6pPr>
            <a:lvl7pPr marL="3657509"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7pPr>
            <a:lvl8pPr marL="4267093"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8pPr>
            <a:lvl9pPr marL="4876678"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9pPr>
          </a:lstStyle>
          <a:p>
            <a:pPr algn="ctr" defTabSz="913533">
              <a:buClrTx/>
              <a:buSzTx/>
              <a:defRPr/>
            </a:pPr>
            <a:r>
              <a:rPr lang="en-GB" sz="1199" b="1">
                <a:solidFill>
                  <a:srgbClr val="000000"/>
                </a:solidFill>
                <a:latin typeface="GSK Precision" pitchFamily="50" charset="0"/>
                <a:ea typeface="ＭＳ Ｐゴシック"/>
                <a:cs typeface="Noto Sans"/>
              </a:rPr>
              <a:t>Treg </a:t>
            </a:r>
          </a:p>
        </p:txBody>
      </p:sp>
      <p:pic>
        <p:nvPicPr>
          <p:cNvPr id="28" name="Picture 27" descr="A picture containing durian, gear&#10;&#10;Description automatically generated">
            <a:extLst>
              <a:ext uri="{FF2B5EF4-FFF2-40B4-BE49-F238E27FC236}">
                <a16:creationId xmlns:a16="http://schemas.microsoft.com/office/drawing/2014/main" id="{94E5C608-1866-A3C6-7298-3FC612210B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11061" y="3275896"/>
            <a:ext cx="745572" cy="745572"/>
          </a:xfrm>
          <a:prstGeom prst="rect">
            <a:avLst/>
          </a:prstGeom>
        </p:spPr>
      </p:pic>
      <p:pic>
        <p:nvPicPr>
          <p:cNvPr id="29" name="Picture 28" descr="A picture containing durian, gear&#10;&#10;Description automatically generated">
            <a:extLst>
              <a:ext uri="{FF2B5EF4-FFF2-40B4-BE49-F238E27FC236}">
                <a16:creationId xmlns:a16="http://schemas.microsoft.com/office/drawing/2014/main" id="{94C27491-27E8-E54D-2CDE-E7DF947136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57938" y="3122802"/>
            <a:ext cx="745572" cy="745572"/>
          </a:xfrm>
          <a:prstGeom prst="rect">
            <a:avLst/>
          </a:prstGeom>
        </p:spPr>
      </p:pic>
      <p:pic>
        <p:nvPicPr>
          <p:cNvPr id="30" name="Picture 29" descr="A picture containing durian, gear&#10;&#10;Description automatically generated">
            <a:extLst>
              <a:ext uri="{FF2B5EF4-FFF2-40B4-BE49-F238E27FC236}">
                <a16:creationId xmlns:a16="http://schemas.microsoft.com/office/drawing/2014/main" id="{30F768BF-530D-44B2-E712-538E8A109E6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86892" y="3595894"/>
            <a:ext cx="745572" cy="745572"/>
          </a:xfrm>
          <a:prstGeom prst="rect">
            <a:avLst/>
          </a:prstGeom>
        </p:spPr>
      </p:pic>
      <p:pic>
        <p:nvPicPr>
          <p:cNvPr id="31" name="Picture 30" descr="A picture containing durian, gear&#10;&#10;Description automatically generated">
            <a:extLst>
              <a:ext uri="{FF2B5EF4-FFF2-40B4-BE49-F238E27FC236}">
                <a16:creationId xmlns:a16="http://schemas.microsoft.com/office/drawing/2014/main" id="{8874E7E1-B418-1E53-98AE-C80357B0C3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01427" y="3705029"/>
            <a:ext cx="745572" cy="745572"/>
          </a:xfrm>
          <a:prstGeom prst="rect">
            <a:avLst/>
          </a:prstGeom>
        </p:spPr>
      </p:pic>
      <p:pic>
        <p:nvPicPr>
          <p:cNvPr id="32" name="Picture 31" descr="A picture containing durian, gear&#10;&#10;Description automatically generated">
            <a:extLst>
              <a:ext uri="{FF2B5EF4-FFF2-40B4-BE49-F238E27FC236}">
                <a16:creationId xmlns:a16="http://schemas.microsoft.com/office/drawing/2014/main" id="{B5B5C6B7-51D5-2BAA-AA13-1DAD3B30FC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57266" y="3408927"/>
            <a:ext cx="745572" cy="745572"/>
          </a:xfrm>
          <a:prstGeom prst="rect">
            <a:avLst/>
          </a:prstGeom>
        </p:spPr>
      </p:pic>
      <p:pic>
        <p:nvPicPr>
          <p:cNvPr id="33" name="Picture 32" descr="A picture containing durian, gear&#10;&#10;Description automatically generated">
            <a:extLst>
              <a:ext uri="{FF2B5EF4-FFF2-40B4-BE49-F238E27FC236}">
                <a16:creationId xmlns:a16="http://schemas.microsoft.com/office/drawing/2014/main" id="{89C4B126-F14E-783F-EAC6-2F981917AF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51525" y="3123193"/>
            <a:ext cx="745572" cy="745572"/>
          </a:xfrm>
          <a:prstGeom prst="rect">
            <a:avLst/>
          </a:prstGeom>
        </p:spPr>
      </p:pic>
      <p:pic>
        <p:nvPicPr>
          <p:cNvPr id="34" name="Picture 33" descr="A picture containing durian, gear&#10;&#10;Description automatically generated">
            <a:extLst>
              <a:ext uri="{FF2B5EF4-FFF2-40B4-BE49-F238E27FC236}">
                <a16:creationId xmlns:a16="http://schemas.microsoft.com/office/drawing/2014/main" id="{4A6C9853-A557-271C-3231-5F951178F1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33373" y="3198831"/>
            <a:ext cx="745572" cy="745572"/>
          </a:xfrm>
          <a:prstGeom prst="rect">
            <a:avLst/>
          </a:prstGeom>
        </p:spPr>
      </p:pic>
      <p:pic>
        <p:nvPicPr>
          <p:cNvPr id="35" name="Picture 34" descr="A picture containing durian, gear&#10;&#10;Description automatically generated">
            <a:extLst>
              <a:ext uri="{FF2B5EF4-FFF2-40B4-BE49-F238E27FC236}">
                <a16:creationId xmlns:a16="http://schemas.microsoft.com/office/drawing/2014/main" id="{B101A98F-2059-22B8-1D83-12474DE977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24316" y="3189580"/>
            <a:ext cx="745572" cy="745572"/>
          </a:xfrm>
          <a:prstGeom prst="rect">
            <a:avLst/>
          </a:prstGeom>
        </p:spPr>
      </p:pic>
      <p:pic>
        <p:nvPicPr>
          <p:cNvPr id="36" name="Picture 35" descr="A picture containing durian, gear&#10;&#10;Description automatically generated">
            <a:extLst>
              <a:ext uri="{FF2B5EF4-FFF2-40B4-BE49-F238E27FC236}">
                <a16:creationId xmlns:a16="http://schemas.microsoft.com/office/drawing/2014/main" id="{CDE987BD-7AFB-E438-B536-F72C70C2DF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36550" y="3529177"/>
            <a:ext cx="745572" cy="745572"/>
          </a:xfrm>
          <a:prstGeom prst="rect">
            <a:avLst/>
          </a:prstGeom>
        </p:spPr>
      </p:pic>
      <p:pic>
        <p:nvPicPr>
          <p:cNvPr id="37" name="Picture 36" descr="A picture containing durian, gear&#10;&#10;Description automatically generated">
            <a:extLst>
              <a:ext uri="{FF2B5EF4-FFF2-40B4-BE49-F238E27FC236}">
                <a16:creationId xmlns:a16="http://schemas.microsoft.com/office/drawing/2014/main" id="{99DB147C-9FC7-A580-F06B-61E493AA30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51084" y="3638312"/>
            <a:ext cx="745572" cy="745572"/>
          </a:xfrm>
          <a:prstGeom prst="rect">
            <a:avLst/>
          </a:prstGeom>
        </p:spPr>
      </p:pic>
      <p:pic>
        <p:nvPicPr>
          <p:cNvPr id="38" name="Picture 37" descr="A picture containing durian, gear&#10;&#10;Description automatically generated">
            <a:extLst>
              <a:ext uri="{FF2B5EF4-FFF2-40B4-BE49-F238E27FC236}">
                <a16:creationId xmlns:a16="http://schemas.microsoft.com/office/drawing/2014/main" id="{E42DD3E3-C0EB-856B-BB75-7DD04186B0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06924" y="3342211"/>
            <a:ext cx="745572" cy="745572"/>
          </a:xfrm>
          <a:prstGeom prst="rect">
            <a:avLst/>
          </a:prstGeom>
        </p:spPr>
      </p:pic>
      <p:pic>
        <p:nvPicPr>
          <p:cNvPr id="39" name="Picture 38" descr="A picture containing durian, gear&#10;&#10;Description automatically generated">
            <a:extLst>
              <a:ext uri="{FF2B5EF4-FFF2-40B4-BE49-F238E27FC236}">
                <a16:creationId xmlns:a16="http://schemas.microsoft.com/office/drawing/2014/main" id="{A737538A-9AB6-287E-BA1A-6018D4084A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19833" y="3510487"/>
            <a:ext cx="745572" cy="745572"/>
          </a:xfrm>
          <a:prstGeom prst="rect">
            <a:avLst/>
          </a:prstGeom>
        </p:spPr>
      </p:pic>
      <p:pic>
        <p:nvPicPr>
          <p:cNvPr id="40" name="Picture 39" descr="A picture containing durian, gear&#10;&#10;Description automatically generated">
            <a:extLst>
              <a:ext uri="{FF2B5EF4-FFF2-40B4-BE49-F238E27FC236}">
                <a16:creationId xmlns:a16="http://schemas.microsoft.com/office/drawing/2014/main" id="{EAFD96E1-5E3C-40A9-B730-E585EACB96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91329" y="4931002"/>
            <a:ext cx="745572" cy="745572"/>
          </a:xfrm>
          <a:prstGeom prst="rect">
            <a:avLst/>
          </a:prstGeom>
        </p:spPr>
      </p:pic>
      <p:pic>
        <p:nvPicPr>
          <p:cNvPr id="41" name="Picture 40" descr="A picture containing blue, dark, bright, blurry&#10;&#10;Description automatically generated">
            <a:extLst>
              <a:ext uri="{FF2B5EF4-FFF2-40B4-BE49-F238E27FC236}">
                <a16:creationId xmlns:a16="http://schemas.microsoft.com/office/drawing/2014/main" id="{5BC0D88D-819C-E354-0388-2EEBCAF4486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59679" y="4949654"/>
            <a:ext cx="717606" cy="717606"/>
          </a:xfrm>
          <a:prstGeom prst="rect">
            <a:avLst/>
          </a:prstGeom>
        </p:spPr>
      </p:pic>
      <p:pic>
        <p:nvPicPr>
          <p:cNvPr id="42" name="Picture 41" descr="A picture containing blue, dark, bright, blurry&#10;&#10;Description automatically generated">
            <a:extLst>
              <a:ext uri="{FF2B5EF4-FFF2-40B4-BE49-F238E27FC236}">
                <a16:creationId xmlns:a16="http://schemas.microsoft.com/office/drawing/2014/main" id="{3D9C4DE8-BC5B-2DC7-6322-E33BC2C08B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48399" y="4908173"/>
            <a:ext cx="717606" cy="717606"/>
          </a:xfrm>
          <a:prstGeom prst="rect">
            <a:avLst/>
          </a:prstGeom>
        </p:spPr>
      </p:pic>
      <p:pic>
        <p:nvPicPr>
          <p:cNvPr id="43" name="Picture 42" descr="A picture containing blue, dark, bright, blurry&#10;&#10;Description automatically generated">
            <a:extLst>
              <a:ext uri="{FF2B5EF4-FFF2-40B4-BE49-F238E27FC236}">
                <a16:creationId xmlns:a16="http://schemas.microsoft.com/office/drawing/2014/main" id="{CEC4660F-388F-346E-5960-07BC34B2278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34493" y="5195586"/>
            <a:ext cx="717606" cy="717606"/>
          </a:xfrm>
          <a:prstGeom prst="rect">
            <a:avLst/>
          </a:prstGeom>
        </p:spPr>
      </p:pic>
      <p:pic>
        <p:nvPicPr>
          <p:cNvPr id="44" name="Picture 43" descr="A picture containing durian, gear&#10;&#10;Description automatically generated">
            <a:extLst>
              <a:ext uri="{FF2B5EF4-FFF2-40B4-BE49-F238E27FC236}">
                <a16:creationId xmlns:a16="http://schemas.microsoft.com/office/drawing/2014/main" id="{078016D8-1F1B-C028-A97C-3582BBB780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71394" y="5328778"/>
            <a:ext cx="745572" cy="745572"/>
          </a:xfrm>
          <a:prstGeom prst="rect">
            <a:avLst/>
          </a:prstGeom>
        </p:spPr>
      </p:pic>
      <p:pic>
        <p:nvPicPr>
          <p:cNvPr id="45" name="Picture 44" descr="A picture containing blue, dark, bright, blurry&#10;&#10;Description automatically generated">
            <a:extLst>
              <a:ext uri="{FF2B5EF4-FFF2-40B4-BE49-F238E27FC236}">
                <a16:creationId xmlns:a16="http://schemas.microsoft.com/office/drawing/2014/main" id="{EC012ED1-623F-8890-7A53-C080EF1C48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58663" y="5271230"/>
            <a:ext cx="717606" cy="717606"/>
          </a:xfrm>
          <a:prstGeom prst="rect">
            <a:avLst/>
          </a:prstGeom>
        </p:spPr>
      </p:pic>
      <p:pic>
        <p:nvPicPr>
          <p:cNvPr id="46" name="Picture 45" descr="A picture containing durian, gear&#10;&#10;Description automatically generated">
            <a:extLst>
              <a:ext uri="{FF2B5EF4-FFF2-40B4-BE49-F238E27FC236}">
                <a16:creationId xmlns:a16="http://schemas.microsoft.com/office/drawing/2014/main" id="{67C5F3F9-B561-2CF8-C0F1-75A2B1C00A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51613" y="5071140"/>
            <a:ext cx="745572" cy="745572"/>
          </a:xfrm>
          <a:prstGeom prst="rect">
            <a:avLst/>
          </a:prstGeom>
        </p:spPr>
      </p:pic>
      <p:pic>
        <p:nvPicPr>
          <p:cNvPr id="47" name="Picture 46" descr="A picture containing blue, dark, bright, blurry&#10;&#10;Description automatically generated">
            <a:extLst>
              <a:ext uri="{FF2B5EF4-FFF2-40B4-BE49-F238E27FC236}">
                <a16:creationId xmlns:a16="http://schemas.microsoft.com/office/drawing/2014/main" id="{28AE9EFF-69F8-0892-FE6C-CAD0329300D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88276" y="5068961"/>
            <a:ext cx="717606" cy="717606"/>
          </a:xfrm>
          <a:prstGeom prst="rect">
            <a:avLst/>
          </a:prstGeom>
        </p:spPr>
      </p:pic>
      <p:pic>
        <p:nvPicPr>
          <p:cNvPr id="48" name="Picture 47" descr="A picture containing durian, gear&#10;&#10;Description automatically generated">
            <a:extLst>
              <a:ext uri="{FF2B5EF4-FFF2-40B4-BE49-F238E27FC236}">
                <a16:creationId xmlns:a16="http://schemas.microsoft.com/office/drawing/2014/main" id="{ECD36615-684A-BDC0-937F-9535238E2A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43708" y="5289329"/>
            <a:ext cx="745572" cy="745572"/>
          </a:xfrm>
          <a:prstGeom prst="rect">
            <a:avLst/>
          </a:prstGeom>
        </p:spPr>
      </p:pic>
      <p:pic>
        <p:nvPicPr>
          <p:cNvPr id="49" name="Picture 48" descr="A picture containing indoor, plant&#10;&#10;Description automatically generated">
            <a:extLst>
              <a:ext uri="{FF2B5EF4-FFF2-40B4-BE49-F238E27FC236}">
                <a16:creationId xmlns:a16="http://schemas.microsoft.com/office/drawing/2014/main" id="{B1F8D620-334E-B5E5-2499-FC251DFC762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34792" y="4415906"/>
            <a:ext cx="441603" cy="166195"/>
          </a:xfrm>
          <a:prstGeom prst="rect">
            <a:avLst/>
          </a:prstGeom>
        </p:spPr>
      </p:pic>
      <p:pic>
        <p:nvPicPr>
          <p:cNvPr id="50" name="Picture 49" descr="A picture containing indoor, plant&#10;&#10;Description automatically generated">
            <a:extLst>
              <a:ext uri="{FF2B5EF4-FFF2-40B4-BE49-F238E27FC236}">
                <a16:creationId xmlns:a16="http://schemas.microsoft.com/office/drawing/2014/main" id="{08866E53-BCC8-F408-812D-6E5024FCA7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0700597">
            <a:off x="1157674" y="4607312"/>
            <a:ext cx="441606" cy="166197"/>
          </a:xfrm>
          <a:prstGeom prst="rect">
            <a:avLst/>
          </a:prstGeom>
        </p:spPr>
      </p:pic>
      <p:pic>
        <p:nvPicPr>
          <p:cNvPr id="51" name="Picture 50" descr="A picture containing indoor, plant&#10;&#10;Description automatically generated">
            <a:extLst>
              <a:ext uri="{FF2B5EF4-FFF2-40B4-BE49-F238E27FC236}">
                <a16:creationId xmlns:a16="http://schemas.microsoft.com/office/drawing/2014/main" id="{309971BC-A39A-5F20-988F-7C87B613FBA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9864633">
            <a:off x="2248595" y="4548324"/>
            <a:ext cx="441603" cy="166195"/>
          </a:xfrm>
          <a:prstGeom prst="rect">
            <a:avLst/>
          </a:prstGeom>
        </p:spPr>
      </p:pic>
      <p:pic>
        <p:nvPicPr>
          <p:cNvPr id="52" name="Picture 51" descr="A picture containing indoor, plant&#10;&#10;Description automatically generated">
            <a:extLst>
              <a:ext uri="{FF2B5EF4-FFF2-40B4-BE49-F238E27FC236}">
                <a16:creationId xmlns:a16="http://schemas.microsoft.com/office/drawing/2014/main" id="{A51D2631-E47A-E377-55E1-A0A131B9048B}"/>
              </a:ext>
            </a:extLst>
          </p:cNvPr>
          <p:cNvPicPr>
            <a:picLocks noChangeAspect="1"/>
          </p:cNvPicPr>
          <p:nvPr/>
        </p:nvPicPr>
        <p:blipFill>
          <a:blip r:embed="rId6"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rot="15490816">
            <a:off x="1591775" y="5005554"/>
            <a:ext cx="441604" cy="166195"/>
          </a:xfrm>
          <a:prstGeom prst="rect">
            <a:avLst/>
          </a:prstGeom>
        </p:spPr>
      </p:pic>
      <p:pic>
        <p:nvPicPr>
          <p:cNvPr id="53" name="Picture 52" descr="A picture containing indoor, plant&#10;&#10;Description automatically generated">
            <a:extLst>
              <a:ext uri="{FF2B5EF4-FFF2-40B4-BE49-F238E27FC236}">
                <a16:creationId xmlns:a16="http://schemas.microsoft.com/office/drawing/2014/main" id="{FA589488-E9F4-353C-EA2A-3A0ABFAF426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4472967">
            <a:off x="1664535" y="3978741"/>
            <a:ext cx="441604" cy="166195"/>
          </a:xfrm>
          <a:prstGeom prst="rect">
            <a:avLst/>
          </a:prstGeom>
        </p:spPr>
      </p:pic>
      <p:pic>
        <p:nvPicPr>
          <p:cNvPr id="54" name="Picture 53" descr="A picture containing indoor, plant&#10;&#10;Description automatically generated">
            <a:extLst>
              <a:ext uri="{FF2B5EF4-FFF2-40B4-BE49-F238E27FC236}">
                <a16:creationId xmlns:a16="http://schemas.microsoft.com/office/drawing/2014/main" id="{9C4BB1CC-122A-4DF9-166A-F177FC69CAA4}"/>
              </a:ext>
            </a:extLst>
          </p:cNvPr>
          <p:cNvPicPr>
            <a:picLocks noChangeAspect="1"/>
          </p:cNvPicPr>
          <p:nvPr/>
        </p:nvPicPr>
        <p:blipFill>
          <a:blip r:embed="rId6"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rot="13074380">
            <a:off x="2041370" y="4975980"/>
            <a:ext cx="441603" cy="166195"/>
          </a:xfrm>
          <a:prstGeom prst="rect">
            <a:avLst/>
          </a:prstGeom>
        </p:spPr>
      </p:pic>
      <p:pic>
        <p:nvPicPr>
          <p:cNvPr id="55" name="Picture 54" descr="A picture containing indoor, plant&#10;&#10;Description automatically generated">
            <a:extLst>
              <a:ext uri="{FF2B5EF4-FFF2-40B4-BE49-F238E27FC236}">
                <a16:creationId xmlns:a16="http://schemas.microsoft.com/office/drawing/2014/main" id="{E74CC11D-89D3-D5B7-E202-C30177E7962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7505902">
            <a:off x="1364921" y="4939923"/>
            <a:ext cx="441604" cy="166195"/>
          </a:xfrm>
          <a:prstGeom prst="rect">
            <a:avLst/>
          </a:prstGeom>
        </p:spPr>
      </p:pic>
      <p:pic>
        <p:nvPicPr>
          <p:cNvPr id="56" name="Picture 55" descr="A picture containing indoor, plant&#10;&#10;Description automatically generated">
            <a:extLst>
              <a:ext uri="{FF2B5EF4-FFF2-40B4-BE49-F238E27FC236}">
                <a16:creationId xmlns:a16="http://schemas.microsoft.com/office/drawing/2014/main" id="{BB195D09-EF41-0243-1321-70731505DEC1}"/>
              </a:ext>
            </a:extLst>
          </p:cNvPr>
          <p:cNvPicPr>
            <a:picLocks noChangeAspect="1"/>
          </p:cNvPicPr>
          <p:nvPr/>
        </p:nvPicPr>
        <p:blipFill>
          <a:blip r:embed="rId6"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rot="6381859">
            <a:off x="1954007" y="4066271"/>
            <a:ext cx="441604" cy="166195"/>
          </a:xfrm>
          <a:prstGeom prst="rect">
            <a:avLst/>
          </a:prstGeom>
        </p:spPr>
      </p:pic>
      <p:pic>
        <p:nvPicPr>
          <p:cNvPr id="57" name="Picture 56" descr="A picture containing litchi, plant, close, dark&#10;&#10;Description automatically generated">
            <a:extLst>
              <a:ext uri="{FF2B5EF4-FFF2-40B4-BE49-F238E27FC236}">
                <a16:creationId xmlns:a16="http://schemas.microsoft.com/office/drawing/2014/main" id="{621FA38E-AAAC-7F0B-22B8-5D40E9DC309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97535" y="3949948"/>
            <a:ext cx="1104008" cy="1104010"/>
          </a:xfrm>
          <a:prstGeom prst="rect">
            <a:avLst/>
          </a:prstGeom>
        </p:spPr>
      </p:pic>
      <p:pic>
        <p:nvPicPr>
          <p:cNvPr id="58" name="Picture 57" descr="A picture containing litchi, plant, close, dark&#10;&#10;Description automatically generated">
            <a:extLst>
              <a:ext uri="{FF2B5EF4-FFF2-40B4-BE49-F238E27FC236}">
                <a16:creationId xmlns:a16="http://schemas.microsoft.com/office/drawing/2014/main" id="{A5263BDD-4FFA-9A24-5004-108957A6F93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66652" y="2020906"/>
            <a:ext cx="1104008" cy="1104010"/>
          </a:xfrm>
          <a:prstGeom prst="rect">
            <a:avLst/>
          </a:prstGeom>
        </p:spPr>
      </p:pic>
      <p:pic>
        <p:nvPicPr>
          <p:cNvPr id="59" name="Picture 58" descr="Background pattern">
            <a:extLst>
              <a:ext uri="{FF2B5EF4-FFF2-40B4-BE49-F238E27FC236}">
                <a16:creationId xmlns:a16="http://schemas.microsoft.com/office/drawing/2014/main" id="{DD0EAAC6-470C-AAB0-D277-1C16C010F770}"/>
              </a:ext>
            </a:extLst>
          </p:cNvPr>
          <p:cNvPicPr>
            <a:picLocks noChangeAspect="1"/>
          </p:cNvPicPr>
          <p:nvPr/>
        </p:nvPicPr>
        <p:blipFill rotWithShape="1">
          <a:blip r:embed="rId8"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790074" y="2053836"/>
            <a:ext cx="864833" cy="955299"/>
          </a:xfrm>
          <a:prstGeom prst="ellipse">
            <a:avLst/>
          </a:prstGeom>
        </p:spPr>
      </p:pic>
      <p:pic>
        <p:nvPicPr>
          <p:cNvPr id="60" name="Picture 59" descr="Background pattern">
            <a:extLst>
              <a:ext uri="{FF2B5EF4-FFF2-40B4-BE49-F238E27FC236}">
                <a16:creationId xmlns:a16="http://schemas.microsoft.com/office/drawing/2014/main" id="{2A489B45-824E-3A91-62C4-02EC9C82DFE7}"/>
              </a:ext>
            </a:extLst>
          </p:cNvPr>
          <p:cNvPicPr>
            <a:picLocks noChangeAspect="1"/>
          </p:cNvPicPr>
          <p:nvPr/>
        </p:nvPicPr>
        <p:blipFill rotWithShape="1">
          <a:blip r:embed="rId8"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9000646" y="1597735"/>
            <a:ext cx="864833" cy="955299"/>
          </a:xfrm>
          <a:prstGeom prst="ellipse">
            <a:avLst/>
          </a:prstGeom>
        </p:spPr>
      </p:pic>
      <p:pic>
        <p:nvPicPr>
          <p:cNvPr id="61" name="Picture 60" descr="Background pattern">
            <a:extLst>
              <a:ext uri="{FF2B5EF4-FFF2-40B4-BE49-F238E27FC236}">
                <a16:creationId xmlns:a16="http://schemas.microsoft.com/office/drawing/2014/main" id="{E94BB9DC-EE67-A4A8-06AC-5C115F922C33}"/>
              </a:ext>
            </a:extLst>
          </p:cNvPr>
          <p:cNvPicPr>
            <a:picLocks noChangeAspect="1"/>
          </p:cNvPicPr>
          <p:nvPr/>
        </p:nvPicPr>
        <p:blipFill rotWithShape="1">
          <a:blip r:embed="rId8"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9342283" y="2134885"/>
            <a:ext cx="864833" cy="955299"/>
          </a:xfrm>
          <a:prstGeom prst="ellipse">
            <a:avLst/>
          </a:prstGeom>
        </p:spPr>
      </p:pic>
      <p:pic>
        <p:nvPicPr>
          <p:cNvPr id="62" name="Picture 61" descr="Background pattern">
            <a:extLst>
              <a:ext uri="{FF2B5EF4-FFF2-40B4-BE49-F238E27FC236}">
                <a16:creationId xmlns:a16="http://schemas.microsoft.com/office/drawing/2014/main" id="{92E71CC1-8463-54CB-5F70-17C8EB2C29B0}"/>
              </a:ext>
            </a:extLst>
          </p:cNvPr>
          <p:cNvPicPr>
            <a:picLocks noChangeAspect="1"/>
          </p:cNvPicPr>
          <p:nvPr/>
        </p:nvPicPr>
        <p:blipFill rotWithShape="1">
          <a:blip r:embed="rId8"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9644533" y="1689426"/>
            <a:ext cx="864833" cy="955299"/>
          </a:xfrm>
          <a:prstGeom prst="ellipse">
            <a:avLst/>
          </a:prstGeom>
        </p:spPr>
      </p:pic>
      <p:pic>
        <p:nvPicPr>
          <p:cNvPr id="63" name="Picture 62" descr="Background pattern">
            <a:extLst>
              <a:ext uri="{FF2B5EF4-FFF2-40B4-BE49-F238E27FC236}">
                <a16:creationId xmlns:a16="http://schemas.microsoft.com/office/drawing/2014/main" id="{490D4E78-547E-963E-D8AD-5485D723FBB1}"/>
              </a:ext>
            </a:extLst>
          </p:cNvPr>
          <p:cNvPicPr>
            <a:picLocks noChangeAspect="1"/>
          </p:cNvPicPr>
          <p:nvPr/>
        </p:nvPicPr>
        <p:blipFill rotWithShape="1">
          <a:blip r:embed="rId8"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10059558" y="2086240"/>
            <a:ext cx="864833" cy="955299"/>
          </a:xfrm>
          <a:prstGeom prst="ellipse">
            <a:avLst/>
          </a:prstGeom>
        </p:spPr>
      </p:pic>
      <p:pic>
        <p:nvPicPr>
          <p:cNvPr id="64" name="Picture 63" descr="Background pattern">
            <a:extLst>
              <a:ext uri="{FF2B5EF4-FFF2-40B4-BE49-F238E27FC236}">
                <a16:creationId xmlns:a16="http://schemas.microsoft.com/office/drawing/2014/main" id="{6EFF68C2-A1D2-DE90-3368-ED67B82F6FE0}"/>
              </a:ext>
            </a:extLst>
          </p:cNvPr>
          <p:cNvPicPr>
            <a:picLocks noChangeAspect="1"/>
          </p:cNvPicPr>
          <p:nvPr/>
        </p:nvPicPr>
        <p:blipFill rotWithShape="1">
          <a:blip r:embed="rId8"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10347837" y="1539353"/>
            <a:ext cx="864833" cy="955299"/>
          </a:xfrm>
          <a:prstGeom prst="ellipse">
            <a:avLst/>
          </a:prstGeom>
        </p:spPr>
      </p:pic>
      <p:pic>
        <p:nvPicPr>
          <p:cNvPr id="65" name="Picture 64" descr="Background pattern">
            <a:extLst>
              <a:ext uri="{FF2B5EF4-FFF2-40B4-BE49-F238E27FC236}">
                <a16:creationId xmlns:a16="http://schemas.microsoft.com/office/drawing/2014/main" id="{948DA634-B280-BD08-CFC2-3CB5C5C064AA}"/>
              </a:ext>
            </a:extLst>
          </p:cNvPr>
          <p:cNvPicPr>
            <a:picLocks noChangeAspect="1"/>
          </p:cNvPicPr>
          <p:nvPr/>
        </p:nvPicPr>
        <p:blipFill rotWithShape="1">
          <a:blip r:embed="rId8"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9882121" y="1498265"/>
            <a:ext cx="864833" cy="955299"/>
          </a:xfrm>
          <a:prstGeom prst="ellipse">
            <a:avLst/>
          </a:prstGeom>
        </p:spPr>
      </p:pic>
      <p:pic>
        <p:nvPicPr>
          <p:cNvPr id="66" name="Picture 65" descr="A close up of a flower&#10;&#10;Description automatically generated">
            <a:extLst>
              <a:ext uri="{FF2B5EF4-FFF2-40B4-BE49-F238E27FC236}">
                <a16:creationId xmlns:a16="http://schemas.microsoft.com/office/drawing/2014/main" id="{A0E77823-F6C8-DD67-B4C6-5F8D205694E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r="-31089" b="-3638"/>
          <a:stretch/>
        </p:blipFill>
        <p:spPr>
          <a:xfrm rot="20799630" flipH="1">
            <a:off x="5586184" y="1711528"/>
            <a:ext cx="912614" cy="749425"/>
          </a:xfrm>
          <a:prstGeom prst="ellipse">
            <a:avLst/>
          </a:prstGeom>
        </p:spPr>
      </p:pic>
    </p:spTree>
    <p:extLst>
      <p:ext uri="{BB962C8B-B14F-4D97-AF65-F5344CB8AC3E}">
        <p14:creationId xmlns:p14="http://schemas.microsoft.com/office/powerpoint/2010/main" val="391183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A32F2A-9F27-D54D-114B-926731256EB2}"/>
              </a:ext>
            </a:extLst>
          </p:cNvPr>
          <p:cNvSpPr>
            <a:spLocks noGrp="1"/>
          </p:cNvSpPr>
          <p:nvPr>
            <p:ph idx="1"/>
          </p:nvPr>
        </p:nvSpPr>
        <p:spPr/>
        <p:txBody>
          <a:bodyPr/>
          <a:lstStyle/>
          <a:p>
            <a:r>
              <a:rPr lang="en-US" sz="2664" dirty="0">
                <a:latin typeface="Arial" panose="020B0604020202020204" pitchFamily="34" charset="0"/>
              </a:rPr>
              <a:t>For over a decade, the standard of care for 1L treatment of primary advanced or recurrent EC was chemotherapy (CP); however, long-term outcomes were poor, with a median OS &lt;3 years</a:t>
            </a:r>
          </a:p>
          <a:p>
            <a:r>
              <a:rPr lang="en-US" sz="2664" dirty="0">
                <a:latin typeface="Arial" panose="020B0604020202020204" pitchFamily="34" charset="0"/>
              </a:rPr>
              <a:t>Checkpoint plus chemotherapy</a:t>
            </a:r>
            <a:br>
              <a:rPr lang="en-US" sz="1865" dirty="0">
                <a:latin typeface="Arial" panose="020B0604020202020204" pitchFamily="34" charset="0"/>
              </a:rPr>
            </a:br>
            <a:endParaRPr lang="en-US" sz="1865" dirty="0">
              <a:latin typeface="Arial" panose="020B0604020202020204" pitchFamily="34" charset="0"/>
            </a:endParaRPr>
          </a:p>
          <a:p>
            <a:pPr lvl="1"/>
            <a:r>
              <a:rPr lang="en-US" sz="2398" dirty="0" err="1">
                <a:latin typeface="Arial" panose="020B0604020202020204" pitchFamily="34" charset="0"/>
              </a:rPr>
              <a:t>Dostarlimab</a:t>
            </a:r>
            <a:r>
              <a:rPr lang="en-US" sz="2398" dirty="0">
                <a:latin typeface="Arial" panose="020B0604020202020204" pitchFamily="34" charset="0"/>
              </a:rPr>
              <a:t> plus CP significantly improved PFS in the </a:t>
            </a:r>
            <a:r>
              <a:rPr lang="en-US" sz="2398" dirty="0" err="1">
                <a:latin typeface="Arial" panose="020B0604020202020204" pitchFamily="34" charset="0"/>
              </a:rPr>
              <a:t>dMMR</a:t>
            </a:r>
            <a:r>
              <a:rPr lang="en-US" sz="2398" dirty="0">
                <a:latin typeface="Arial" panose="020B0604020202020204" pitchFamily="34" charset="0"/>
              </a:rPr>
              <a:t>/MSI-H and overall populations with an early OS trend at the first interim analysis </a:t>
            </a:r>
            <a:endParaRPr lang="en-US" sz="2131" dirty="0">
              <a:latin typeface="Arial" panose="020B0604020202020204" pitchFamily="34" charset="0"/>
            </a:endParaRPr>
          </a:p>
          <a:p>
            <a:pPr marL="0" indent="0">
              <a:buNone/>
            </a:pPr>
            <a:br>
              <a:rPr lang="en-US" sz="2664" dirty="0">
                <a:latin typeface="Arial" panose="020B0604020202020204" pitchFamily="34" charset="0"/>
              </a:rPr>
            </a:br>
            <a:endParaRPr lang="en-US" sz="2664" dirty="0">
              <a:latin typeface="Arial" panose="020B0604020202020204" pitchFamily="34" charset="0"/>
            </a:endParaRPr>
          </a:p>
          <a:p>
            <a:endParaRPr lang="en-US" dirty="0"/>
          </a:p>
        </p:txBody>
      </p:sp>
      <p:sp>
        <p:nvSpPr>
          <p:cNvPr id="3" name="TextBox 2">
            <a:extLst>
              <a:ext uri="{FF2B5EF4-FFF2-40B4-BE49-F238E27FC236}">
                <a16:creationId xmlns:a16="http://schemas.microsoft.com/office/drawing/2014/main" id="{2C3A72A9-2B26-98BE-9A8F-8C19C77A532C}"/>
              </a:ext>
            </a:extLst>
          </p:cNvPr>
          <p:cNvSpPr txBox="1"/>
          <p:nvPr/>
        </p:nvSpPr>
        <p:spPr>
          <a:xfrm>
            <a:off x="1024842" y="310733"/>
            <a:ext cx="1326004" cy="584327"/>
          </a:xfrm>
          <a:prstGeom prst="rect">
            <a:avLst/>
          </a:prstGeom>
          <a:noFill/>
        </p:spPr>
        <p:txBody>
          <a:bodyPr wrap="none" rtlCol="0">
            <a:spAutoFit/>
          </a:bodyPr>
          <a:lstStyle/>
          <a:p>
            <a:pPr defTabSz="1218072" fontAlgn="base">
              <a:spcBef>
                <a:spcPct val="0"/>
              </a:spcBef>
              <a:spcAft>
                <a:spcPct val="0"/>
              </a:spcAft>
            </a:pPr>
            <a:r>
              <a:rPr lang="en-US" sz="3197" dirty="0">
                <a:solidFill>
                  <a:srgbClr val="000000"/>
                </a:solidFill>
                <a:latin typeface="Arial" charset="0"/>
                <a:ea typeface="ＭＳ Ｐゴシック" charset="0"/>
              </a:rPr>
              <a:t>RUBY</a:t>
            </a:r>
          </a:p>
        </p:txBody>
      </p:sp>
      <p:sp>
        <p:nvSpPr>
          <p:cNvPr id="4" name="TextBox 3">
            <a:extLst>
              <a:ext uri="{FF2B5EF4-FFF2-40B4-BE49-F238E27FC236}">
                <a16:creationId xmlns:a16="http://schemas.microsoft.com/office/drawing/2014/main" id="{EC4832D3-0760-FE7D-CEAC-E88B1F7342D0}"/>
              </a:ext>
            </a:extLst>
          </p:cNvPr>
          <p:cNvSpPr txBox="1"/>
          <p:nvPr/>
        </p:nvSpPr>
        <p:spPr>
          <a:xfrm>
            <a:off x="5887001" y="5927243"/>
            <a:ext cx="4512774" cy="953338"/>
          </a:xfrm>
          <a:prstGeom prst="rect">
            <a:avLst/>
          </a:prstGeom>
          <a:noFill/>
        </p:spPr>
        <p:txBody>
          <a:bodyPr wrap="none" rtlCol="0">
            <a:spAutoFit/>
          </a:bodyPr>
          <a:lstStyle/>
          <a:p>
            <a:pPr defTabSz="1218072" fontAlgn="base">
              <a:spcBef>
                <a:spcPct val="0"/>
              </a:spcBef>
              <a:spcAft>
                <a:spcPct val="0"/>
              </a:spcAft>
            </a:pPr>
            <a:r>
              <a:rPr lang="en-US" sz="1865" dirty="0">
                <a:solidFill>
                  <a:srgbClr val="000000"/>
                </a:solidFill>
                <a:latin typeface="Arial"/>
                <a:ea typeface="ＭＳ Ｐゴシック" charset="0"/>
              </a:rPr>
              <a:t>Mirza et al. N Engl J Med 2023;388:2145</a:t>
            </a:r>
            <a:br>
              <a:rPr lang="en-US" sz="2398" b="1" dirty="0">
                <a:solidFill>
                  <a:srgbClr val="595959"/>
                </a:solidFill>
                <a:latin typeface="OTNEJMScalaSansLF"/>
                <a:ea typeface="ＭＳ Ｐゴシック" charset="0"/>
              </a:rPr>
            </a:br>
            <a:endParaRPr lang="en-US" sz="1599" dirty="0">
              <a:solidFill>
                <a:srgbClr val="000000"/>
              </a:solidFill>
              <a:latin typeface="Arial" charset="0"/>
              <a:ea typeface="ＭＳ Ｐゴシック" charset="0"/>
            </a:endParaRPr>
          </a:p>
          <a:p>
            <a:pPr defTabSz="1218072" fontAlgn="base">
              <a:spcBef>
                <a:spcPct val="0"/>
              </a:spcBef>
              <a:spcAft>
                <a:spcPct val="0"/>
              </a:spcAft>
            </a:pPr>
            <a:endParaRPr lang="en-US" sz="2131"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6383573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B5A70FF-20D1-9FED-5860-F12370C8FE53}"/>
              </a:ext>
            </a:extLst>
          </p:cNvPr>
          <p:cNvPicPr>
            <a:picLocks noGrp="1" noChangeAspect="1"/>
          </p:cNvPicPr>
          <p:nvPr>
            <p:ph idx="1"/>
          </p:nvPr>
        </p:nvPicPr>
        <p:blipFill>
          <a:blip r:embed="rId2"/>
          <a:stretch>
            <a:fillRect/>
          </a:stretch>
        </p:blipFill>
        <p:spPr>
          <a:xfrm>
            <a:off x="1105215" y="1567001"/>
            <a:ext cx="9981571" cy="3988340"/>
          </a:xfrm>
          <a:prstGeom prst="rect">
            <a:avLst/>
          </a:prstGeom>
        </p:spPr>
      </p:pic>
      <p:sp>
        <p:nvSpPr>
          <p:cNvPr id="3" name="TextBox 2">
            <a:extLst>
              <a:ext uri="{FF2B5EF4-FFF2-40B4-BE49-F238E27FC236}">
                <a16:creationId xmlns:a16="http://schemas.microsoft.com/office/drawing/2014/main" id="{144973FA-0A08-C58E-536D-AEF577F13E9B}"/>
              </a:ext>
            </a:extLst>
          </p:cNvPr>
          <p:cNvSpPr txBox="1"/>
          <p:nvPr/>
        </p:nvSpPr>
        <p:spPr>
          <a:xfrm>
            <a:off x="291514" y="236158"/>
            <a:ext cx="10490336" cy="912301"/>
          </a:xfrm>
          <a:prstGeom prst="rect">
            <a:avLst/>
          </a:prstGeom>
          <a:noFill/>
        </p:spPr>
        <p:txBody>
          <a:bodyPr wrap="square" rtlCol="0">
            <a:spAutoFit/>
          </a:bodyPr>
          <a:lstStyle/>
          <a:p>
            <a:pPr defTabSz="1218072" fontAlgn="base">
              <a:spcBef>
                <a:spcPct val="0"/>
              </a:spcBef>
              <a:spcAft>
                <a:spcPct val="0"/>
              </a:spcAft>
            </a:pPr>
            <a:r>
              <a:rPr lang="en-US" sz="2664" b="1" dirty="0">
                <a:solidFill>
                  <a:srgbClr val="000000"/>
                </a:solidFill>
                <a:latin typeface="Arial" charset="0"/>
                <a:ea typeface="ＭＳ Ｐゴシック" charset="0"/>
              </a:rPr>
              <a:t>GOG-3031/RUBY: Phase 3 Trial of </a:t>
            </a:r>
            <a:r>
              <a:rPr lang="en-US" sz="2664" b="1" dirty="0" err="1">
                <a:solidFill>
                  <a:srgbClr val="000000"/>
                </a:solidFill>
                <a:latin typeface="Arial" charset="0"/>
                <a:ea typeface="ＭＳ Ｐゴシック" charset="0"/>
              </a:rPr>
              <a:t>Dostarlimab</a:t>
            </a:r>
            <a:r>
              <a:rPr lang="en-US" sz="2664" b="1" dirty="0">
                <a:solidFill>
                  <a:srgbClr val="000000"/>
                </a:solidFill>
                <a:latin typeface="Arial" charset="0"/>
                <a:ea typeface="ＭＳ Ｐゴシック" charset="0"/>
              </a:rPr>
              <a:t> + Chemo for Primary Advanced/Recurrent EC</a:t>
            </a:r>
            <a:endParaRPr lang="en-US" sz="2664" dirty="0">
              <a:solidFill>
                <a:srgbClr val="000000"/>
              </a:solidFill>
              <a:latin typeface="Arial" charset="0"/>
              <a:ea typeface="ＭＳ Ｐゴシック" charset="0"/>
            </a:endParaRPr>
          </a:p>
        </p:txBody>
      </p:sp>
      <p:sp>
        <p:nvSpPr>
          <p:cNvPr id="2" name="TextBox 1">
            <a:extLst>
              <a:ext uri="{FF2B5EF4-FFF2-40B4-BE49-F238E27FC236}">
                <a16:creationId xmlns:a16="http://schemas.microsoft.com/office/drawing/2014/main" id="{13DB03BD-966C-7EE6-6B3E-5525A62F013B}"/>
              </a:ext>
            </a:extLst>
          </p:cNvPr>
          <p:cNvSpPr txBox="1"/>
          <p:nvPr/>
        </p:nvSpPr>
        <p:spPr>
          <a:xfrm>
            <a:off x="6375827" y="6008059"/>
            <a:ext cx="4512774" cy="379335"/>
          </a:xfrm>
          <a:prstGeom prst="rect">
            <a:avLst/>
          </a:prstGeom>
          <a:noFill/>
        </p:spPr>
        <p:txBody>
          <a:bodyPr wrap="none" rtlCol="0">
            <a:spAutoFit/>
          </a:bodyPr>
          <a:lstStyle/>
          <a:p>
            <a:pPr defTabSz="1218072" fontAlgn="base">
              <a:spcBef>
                <a:spcPct val="0"/>
              </a:spcBef>
              <a:spcAft>
                <a:spcPct val="0"/>
              </a:spcAft>
            </a:pPr>
            <a:r>
              <a:rPr lang="en-US" sz="1865" dirty="0">
                <a:solidFill>
                  <a:srgbClr val="000000"/>
                </a:solidFill>
                <a:latin typeface="Arial"/>
                <a:ea typeface="ＭＳ Ｐゴシック" charset="0"/>
              </a:rPr>
              <a:t>Mirza et al. N Engl J Med 2023;388:2145</a:t>
            </a:r>
            <a:endParaRPr lang="en-US" sz="1865"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18270740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942BB-F30F-459F-5EF5-A8B2076D690D}"/>
              </a:ext>
            </a:extLst>
          </p:cNvPr>
          <p:cNvSpPr>
            <a:spLocks noGrp="1"/>
          </p:cNvSpPr>
          <p:nvPr>
            <p:ph type="title"/>
          </p:nvPr>
        </p:nvSpPr>
        <p:spPr/>
        <p:txBody>
          <a:bodyPr/>
          <a:lstStyle/>
          <a:p>
            <a:r>
              <a:rPr lang="en-US" sz="3197" b="1" dirty="0"/>
              <a:t>GOG-3031/RUBY: Phase 3 Trial of </a:t>
            </a:r>
            <a:r>
              <a:rPr lang="en-US" sz="3197" b="1" dirty="0" err="1"/>
              <a:t>Dostarlimab</a:t>
            </a:r>
            <a:r>
              <a:rPr lang="en-US" sz="3197" b="1" dirty="0"/>
              <a:t> + Chemo for Primary Advanced/Recurrent EC</a:t>
            </a:r>
            <a:br>
              <a:rPr lang="en-US" dirty="0"/>
            </a:br>
            <a:endParaRPr lang="en-US" dirty="0"/>
          </a:p>
        </p:txBody>
      </p:sp>
      <p:pic>
        <p:nvPicPr>
          <p:cNvPr id="3" name="Picture 2">
            <a:extLst>
              <a:ext uri="{FF2B5EF4-FFF2-40B4-BE49-F238E27FC236}">
                <a16:creationId xmlns:a16="http://schemas.microsoft.com/office/drawing/2014/main" id="{C15B5E16-28F2-876A-873C-D65D65C625E9}"/>
              </a:ext>
            </a:extLst>
          </p:cNvPr>
          <p:cNvPicPr>
            <a:picLocks noChangeAspect="1"/>
          </p:cNvPicPr>
          <p:nvPr/>
        </p:nvPicPr>
        <p:blipFill>
          <a:blip r:embed="rId2"/>
          <a:stretch>
            <a:fillRect/>
          </a:stretch>
        </p:blipFill>
        <p:spPr>
          <a:xfrm>
            <a:off x="919194" y="1678965"/>
            <a:ext cx="10353613" cy="3769439"/>
          </a:xfrm>
          <a:prstGeom prst="rect">
            <a:avLst/>
          </a:prstGeom>
        </p:spPr>
      </p:pic>
      <p:sp>
        <p:nvSpPr>
          <p:cNvPr id="4" name="TextBox 3">
            <a:extLst>
              <a:ext uri="{FF2B5EF4-FFF2-40B4-BE49-F238E27FC236}">
                <a16:creationId xmlns:a16="http://schemas.microsoft.com/office/drawing/2014/main" id="{DBD8C9BC-FC18-A7EA-C645-7436CE4474B3}"/>
              </a:ext>
            </a:extLst>
          </p:cNvPr>
          <p:cNvSpPr txBox="1"/>
          <p:nvPr/>
        </p:nvSpPr>
        <p:spPr>
          <a:xfrm>
            <a:off x="4449956" y="6222045"/>
            <a:ext cx="4512774" cy="379335"/>
          </a:xfrm>
          <a:prstGeom prst="rect">
            <a:avLst/>
          </a:prstGeom>
          <a:noFill/>
        </p:spPr>
        <p:txBody>
          <a:bodyPr wrap="none" rtlCol="0">
            <a:spAutoFit/>
          </a:bodyPr>
          <a:lstStyle/>
          <a:p>
            <a:pPr defTabSz="1218072" fontAlgn="base">
              <a:spcBef>
                <a:spcPct val="0"/>
              </a:spcBef>
              <a:spcAft>
                <a:spcPct val="0"/>
              </a:spcAft>
            </a:pPr>
            <a:r>
              <a:rPr lang="en-US" sz="1865" dirty="0">
                <a:solidFill>
                  <a:srgbClr val="000000"/>
                </a:solidFill>
                <a:latin typeface="Arial"/>
                <a:ea typeface="ＭＳ Ｐゴシック" charset="0"/>
              </a:rPr>
              <a:t>Mirza et al. N Engl J Med 2023;388:2145</a:t>
            </a:r>
            <a:endParaRPr lang="en-US" sz="1865"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664897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848280A-52CF-14A2-72C8-A76D653B1539}"/>
              </a:ext>
            </a:extLst>
          </p:cNvPr>
          <p:cNvSpPr txBox="1">
            <a:spLocks/>
          </p:cNvSpPr>
          <p:nvPr/>
        </p:nvSpPr>
        <p:spPr>
          <a:xfrm>
            <a:off x="372473" y="2782188"/>
            <a:ext cx="5213515" cy="191656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1" u="none" strike="noStrike" kern="1200" cap="none" spc="0" normalizeH="0" baseline="0" noProof="0" dirty="0">
                <a:ln>
                  <a:noFill/>
                </a:ln>
                <a:solidFill>
                  <a:srgbClr val="E6A513"/>
                </a:solidFill>
                <a:effectLst/>
                <a:uLnTx/>
                <a:uFillTx/>
                <a:latin typeface="Arial" panose="020B0604020202020204" pitchFamily="34" charset="0"/>
                <a:ea typeface="+mn-ea"/>
                <a:cs typeface="Arial" panose="020B0604020202020204" pitchFamily="34" charset="0"/>
              </a:rPr>
              <a:t>2024 Events</a:t>
            </a:r>
            <a:endParaRPr kumimoji="0" lang="en-US" sz="2000" b="1" i="0" u="none" strike="noStrike" kern="1200" cap="none" spc="0" normalizeH="0" baseline="0" noProof="0" dirty="0">
              <a:ln>
                <a:noFill/>
              </a:ln>
              <a:solidFill>
                <a:srgbClr val="E6A513"/>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Lung Cancer: </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July 24, Huntington Beach, CA</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Transplant: </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October 16, St. Louis, MO</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Pan Tumor: </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October 18, Miami, FL</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Gastrointestinal: </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November, Washington, DC</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Breast: </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December, San Antonio, TX</a:t>
            </a:r>
          </a:p>
        </p:txBody>
      </p:sp>
    </p:spTree>
    <p:extLst>
      <p:ext uri="{BB962C8B-B14F-4D97-AF65-F5344CB8AC3E}">
        <p14:creationId xmlns:p14="http://schemas.microsoft.com/office/powerpoint/2010/main" val="5815577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A60AD-25D0-50A5-EF78-3E533BDF09E1}"/>
              </a:ext>
            </a:extLst>
          </p:cNvPr>
          <p:cNvSpPr>
            <a:spLocks noGrp="1"/>
          </p:cNvSpPr>
          <p:nvPr>
            <p:ph type="title"/>
          </p:nvPr>
        </p:nvSpPr>
        <p:spPr/>
        <p:txBody>
          <a:bodyPr/>
          <a:lstStyle/>
          <a:p>
            <a:r>
              <a:rPr lang="en-US" sz="3197" b="1" dirty="0"/>
              <a:t>GOG-3031/RUBY: Phase 3 Trial of </a:t>
            </a:r>
            <a:r>
              <a:rPr lang="en-US" sz="3197" b="1" dirty="0" err="1"/>
              <a:t>Dostarlimab</a:t>
            </a:r>
            <a:r>
              <a:rPr lang="en-US" sz="3197" b="1" dirty="0"/>
              <a:t> + Chemo for Primary Advanced/Recurrent EC</a:t>
            </a:r>
            <a:endParaRPr lang="en-US" sz="3197" dirty="0"/>
          </a:p>
        </p:txBody>
      </p:sp>
      <p:pic>
        <p:nvPicPr>
          <p:cNvPr id="3" name="Picture 2">
            <a:extLst>
              <a:ext uri="{FF2B5EF4-FFF2-40B4-BE49-F238E27FC236}">
                <a16:creationId xmlns:a16="http://schemas.microsoft.com/office/drawing/2014/main" id="{29B7AE02-CF5C-6CC8-EAE1-8D0533C81558}"/>
              </a:ext>
            </a:extLst>
          </p:cNvPr>
          <p:cNvPicPr>
            <a:picLocks noChangeAspect="1"/>
          </p:cNvPicPr>
          <p:nvPr/>
        </p:nvPicPr>
        <p:blipFill>
          <a:blip r:embed="rId2"/>
          <a:stretch>
            <a:fillRect/>
          </a:stretch>
        </p:blipFill>
        <p:spPr>
          <a:xfrm>
            <a:off x="919194" y="1528142"/>
            <a:ext cx="10353613" cy="3801717"/>
          </a:xfrm>
          <a:prstGeom prst="rect">
            <a:avLst/>
          </a:prstGeom>
        </p:spPr>
      </p:pic>
      <p:sp>
        <p:nvSpPr>
          <p:cNvPr id="4" name="TextBox 3">
            <a:extLst>
              <a:ext uri="{FF2B5EF4-FFF2-40B4-BE49-F238E27FC236}">
                <a16:creationId xmlns:a16="http://schemas.microsoft.com/office/drawing/2014/main" id="{92A90547-058A-158F-F9EC-C198902434B7}"/>
              </a:ext>
            </a:extLst>
          </p:cNvPr>
          <p:cNvSpPr txBox="1"/>
          <p:nvPr/>
        </p:nvSpPr>
        <p:spPr>
          <a:xfrm>
            <a:off x="7034245" y="6189125"/>
            <a:ext cx="4512774" cy="379335"/>
          </a:xfrm>
          <a:prstGeom prst="rect">
            <a:avLst/>
          </a:prstGeom>
          <a:noFill/>
        </p:spPr>
        <p:txBody>
          <a:bodyPr wrap="none" rtlCol="0">
            <a:spAutoFit/>
          </a:bodyPr>
          <a:lstStyle/>
          <a:p>
            <a:pPr defTabSz="1218072" fontAlgn="base">
              <a:spcBef>
                <a:spcPct val="0"/>
              </a:spcBef>
              <a:spcAft>
                <a:spcPct val="0"/>
              </a:spcAft>
            </a:pPr>
            <a:r>
              <a:rPr lang="en-US" sz="1865" dirty="0">
                <a:solidFill>
                  <a:srgbClr val="000000"/>
                </a:solidFill>
                <a:latin typeface="Arial"/>
                <a:ea typeface="ＭＳ Ｐゴシック" charset="0"/>
              </a:rPr>
              <a:t>Mirza et al. N Engl J Med 2023;388:2145</a:t>
            </a:r>
            <a:endParaRPr lang="en-US" sz="1865"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39119278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E969C-61A0-9526-8A6B-03E0213FCAF7}"/>
              </a:ext>
            </a:extLst>
          </p:cNvPr>
          <p:cNvSpPr>
            <a:spLocks noGrp="1"/>
          </p:cNvSpPr>
          <p:nvPr>
            <p:ph type="title"/>
          </p:nvPr>
        </p:nvSpPr>
        <p:spPr/>
        <p:txBody>
          <a:bodyPr/>
          <a:lstStyle/>
          <a:p>
            <a:r>
              <a:rPr lang="en-US" sz="3197" b="1" dirty="0"/>
              <a:t>GOG-3031/RUBY: Phase 3 Trial of </a:t>
            </a:r>
            <a:r>
              <a:rPr lang="en-US" sz="3197" b="1" dirty="0" err="1"/>
              <a:t>Dostarlimab</a:t>
            </a:r>
            <a:r>
              <a:rPr lang="en-US" sz="3197" b="1" dirty="0"/>
              <a:t> + Chemo for Primary Advanced/Recurrent EC</a:t>
            </a:r>
            <a:endParaRPr lang="en-US" sz="3197" dirty="0"/>
          </a:p>
        </p:txBody>
      </p:sp>
      <p:pic>
        <p:nvPicPr>
          <p:cNvPr id="3" name="Picture 2">
            <a:extLst>
              <a:ext uri="{FF2B5EF4-FFF2-40B4-BE49-F238E27FC236}">
                <a16:creationId xmlns:a16="http://schemas.microsoft.com/office/drawing/2014/main" id="{C01FB616-DEB1-A2FE-A64C-43BE890719AD}"/>
              </a:ext>
            </a:extLst>
          </p:cNvPr>
          <p:cNvPicPr>
            <a:picLocks noChangeAspect="1"/>
          </p:cNvPicPr>
          <p:nvPr/>
        </p:nvPicPr>
        <p:blipFill>
          <a:blip r:embed="rId2"/>
          <a:stretch>
            <a:fillRect/>
          </a:stretch>
        </p:blipFill>
        <p:spPr>
          <a:xfrm>
            <a:off x="919194" y="1744806"/>
            <a:ext cx="10353613" cy="3769440"/>
          </a:xfrm>
          <a:prstGeom prst="rect">
            <a:avLst/>
          </a:prstGeom>
        </p:spPr>
      </p:pic>
    </p:spTree>
    <p:extLst>
      <p:ext uri="{BB962C8B-B14F-4D97-AF65-F5344CB8AC3E}">
        <p14:creationId xmlns:p14="http://schemas.microsoft.com/office/powerpoint/2010/main" val="15957562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318AC4-CFF6-C4CE-9E38-6A54260BE6A3}"/>
              </a:ext>
            </a:extLst>
          </p:cNvPr>
          <p:cNvSpPr>
            <a:spLocks noGrp="1"/>
          </p:cNvSpPr>
          <p:nvPr>
            <p:ph idx="1"/>
          </p:nvPr>
        </p:nvSpPr>
        <p:spPr/>
        <p:txBody>
          <a:bodyPr/>
          <a:lstStyle/>
          <a:p>
            <a:r>
              <a:rPr lang="en-US" dirty="0"/>
              <a:t>Based on PFS at interim analysis 1</a:t>
            </a:r>
          </a:p>
          <a:p>
            <a:r>
              <a:rPr lang="en-US" dirty="0" err="1"/>
              <a:t>Dostarlimab</a:t>
            </a:r>
            <a:r>
              <a:rPr lang="en-US" dirty="0"/>
              <a:t> approved as first immunotherapy plus chemotherapy combination for primary advanced or recurrent </a:t>
            </a:r>
            <a:r>
              <a:rPr lang="en-US" dirty="0" err="1"/>
              <a:t>dMMR</a:t>
            </a:r>
            <a:r>
              <a:rPr lang="en-US" dirty="0"/>
              <a:t>/MSI-H endometrial cancer </a:t>
            </a:r>
          </a:p>
        </p:txBody>
      </p:sp>
    </p:spTree>
    <p:extLst>
      <p:ext uri="{BB962C8B-B14F-4D97-AF65-F5344CB8AC3E}">
        <p14:creationId xmlns:p14="http://schemas.microsoft.com/office/powerpoint/2010/main" val="25294023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271AD1-7165-C547-A048-72FF7256697A}"/>
              </a:ext>
            </a:extLst>
          </p:cNvPr>
          <p:cNvPicPr>
            <a:picLocks noChangeAspect="1"/>
          </p:cNvPicPr>
          <p:nvPr/>
        </p:nvPicPr>
        <p:blipFill>
          <a:blip r:embed="rId2"/>
          <a:stretch>
            <a:fillRect/>
          </a:stretch>
        </p:blipFill>
        <p:spPr>
          <a:xfrm>
            <a:off x="919194" y="1719959"/>
            <a:ext cx="10353613" cy="3418083"/>
          </a:xfrm>
          <a:prstGeom prst="rect">
            <a:avLst/>
          </a:prstGeom>
        </p:spPr>
      </p:pic>
      <p:sp>
        <p:nvSpPr>
          <p:cNvPr id="3" name="TextBox 2">
            <a:extLst>
              <a:ext uri="{FF2B5EF4-FFF2-40B4-BE49-F238E27FC236}">
                <a16:creationId xmlns:a16="http://schemas.microsoft.com/office/drawing/2014/main" id="{29196A82-4E78-A8DA-5131-6BA4C90B918E}"/>
              </a:ext>
            </a:extLst>
          </p:cNvPr>
          <p:cNvSpPr txBox="1"/>
          <p:nvPr/>
        </p:nvSpPr>
        <p:spPr>
          <a:xfrm>
            <a:off x="5148611" y="6075324"/>
            <a:ext cx="6736991" cy="461345"/>
          </a:xfrm>
          <a:prstGeom prst="rect">
            <a:avLst/>
          </a:prstGeom>
          <a:noFill/>
        </p:spPr>
        <p:txBody>
          <a:bodyPr wrap="square" rtlCol="0">
            <a:spAutoFit/>
          </a:bodyPr>
          <a:lstStyle/>
          <a:p>
            <a:pPr defTabSz="1218072" fontAlgn="base">
              <a:spcBef>
                <a:spcPct val="0"/>
              </a:spcBef>
              <a:spcAft>
                <a:spcPct val="0"/>
              </a:spcAft>
            </a:pPr>
            <a:r>
              <a:rPr lang="en-US" sz="2398" dirty="0">
                <a:solidFill>
                  <a:srgbClr val="000000"/>
                </a:solidFill>
                <a:latin typeface="Arial" charset="0"/>
                <a:ea typeface="ＭＳ Ｐゴシック" charset="0"/>
              </a:rPr>
              <a:t>Powell et al. Annals of Oncol. 2024; 35(8):728</a:t>
            </a:r>
          </a:p>
        </p:txBody>
      </p:sp>
    </p:spTree>
    <p:extLst>
      <p:ext uri="{BB962C8B-B14F-4D97-AF65-F5344CB8AC3E}">
        <p14:creationId xmlns:p14="http://schemas.microsoft.com/office/powerpoint/2010/main" val="34761235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3B4966-2AFE-2868-F666-E2053FAA6D14}"/>
              </a:ext>
            </a:extLst>
          </p:cNvPr>
          <p:cNvPicPr>
            <a:picLocks noChangeAspect="1"/>
          </p:cNvPicPr>
          <p:nvPr/>
        </p:nvPicPr>
        <p:blipFill>
          <a:blip r:embed="rId2"/>
          <a:stretch>
            <a:fillRect/>
          </a:stretch>
        </p:blipFill>
        <p:spPr>
          <a:xfrm>
            <a:off x="919194" y="1157920"/>
            <a:ext cx="10353613" cy="4006893"/>
          </a:xfrm>
          <a:prstGeom prst="rect">
            <a:avLst/>
          </a:prstGeom>
        </p:spPr>
      </p:pic>
      <p:sp>
        <p:nvSpPr>
          <p:cNvPr id="3" name="TextBox 2">
            <a:extLst>
              <a:ext uri="{FF2B5EF4-FFF2-40B4-BE49-F238E27FC236}">
                <a16:creationId xmlns:a16="http://schemas.microsoft.com/office/drawing/2014/main" id="{A4E8C692-7DCB-8EAE-CA10-4C6511907271}"/>
              </a:ext>
            </a:extLst>
          </p:cNvPr>
          <p:cNvSpPr txBox="1"/>
          <p:nvPr/>
        </p:nvSpPr>
        <p:spPr>
          <a:xfrm>
            <a:off x="276322" y="165418"/>
            <a:ext cx="1688283" cy="584327"/>
          </a:xfrm>
          <a:prstGeom prst="rect">
            <a:avLst/>
          </a:prstGeom>
          <a:noFill/>
        </p:spPr>
        <p:txBody>
          <a:bodyPr wrap="none" rtlCol="0">
            <a:spAutoFit/>
          </a:bodyPr>
          <a:lstStyle/>
          <a:p>
            <a:pPr defTabSz="1218072" fontAlgn="base">
              <a:spcBef>
                <a:spcPct val="0"/>
              </a:spcBef>
              <a:spcAft>
                <a:spcPct val="0"/>
              </a:spcAft>
            </a:pPr>
            <a:r>
              <a:rPr lang="en-US" sz="3197" dirty="0">
                <a:solidFill>
                  <a:srgbClr val="000000"/>
                </a:solidFill>
                <a:latin typeface="Arial" charset="0"/>
                <a:ea typeface="ＭＳ Ｐゴシック" charset="0"/>
              </a:rPr>
              <a:t>Schema</a:t>
            </a:r>
          </a:p>
        </p:txBody>
      </p:sp>
    </p:spTree>
    <p:extLst>
      <p:ext uri="{BB962C8B-B14F-4D97-AF65-F5344CB8AC3E}">
        <p14:creationId xmlns:p14="http://schemas.microsoft.com/office/powerpoint/2010/main" val="4375837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9FE63419-B491-A574-7759-90C6DABF08BE}"/>
              </a:ext>
            </a:extLst>
          </p:cNvPr>
          <p:cNvPicPr>
            <a:picLocks noGrp="1" noChangeAspect="1"/>
          </p:cNvPicPr>
          <p:nvPr>
            <p:ph idx="1"/>
          </p:nvPr>
        </p:nvPicPr>
        <p:blipFill>
          <a:blip r:embed="rId2"/>
          <a:stretch>
            <a:fillRect/>
          </a:stretch>
        </p:blipFill>
        <p:spPr>
          <a:xfrm>
            <a:off x="1243974" y="1125026"/>
            <a:ext cx="9704052" cy="4193468"/>
          </a:xfrm>
          <a:prstGeom prst="rect">
            <a:avLst/>
          </a:prstGeom>
        </p:spPr>
      </p:pic>
      <p:sp>
        <p:nvSpPr>
          <p:cNvPr id="4" name="TextBox 3">
            <a:extLst>
              <a:ext uri="{FF2B5EF4-FFF2-40B4-BE49-F238E27FC236}">
                <a16:creationId xmlns:a16="http://schemas.microsoft.com/office/drawing/2014/main" id="{B8C6532E-6C95-77C9-B5B7-31587B4F63DF}"/>
              </a:ext>
            </a:extLst>
          </p:cNvPr>
          <p:cNvSpPr txBox="1"/>
          <p:nvPr/>
        </p:nvSpPr>
        <p:spPr>
          <a:xfrm>
            <a:off x="171057" y="406025"/>
            <a:ext cx="9373079" cy="994311"/>
          </a:xfrm>
          <a:prstGeom prst="rect">
            <a:avLst/>
          </a:prstGeom>
          <a:noFill/>
        </p:spPr>
        <p:txBody>
          <a:bodyPr wrap="none" rtlCol="0">
            <a:spAutoFit/>
          </a:bodyPr>
          <a:lstStyle/>
          <a:p>
            <a:pPr defTabSz="1218072" fontAlgn="base">
              <a:spcBef>
                <a:spcPct val="0"/>
              </a:spcBef>
              <a:spcAft>
                <a:spcPct val="0"/>
              </a:spcAft>
            </a:pPr>
            <a:r>
              <a:rPr lang="en-US" sz="2664" b="1" dirty="0">
                <a:solidFill>
                  <a:srgbClr val="000000"/>
                </a:solidFill>
                <a:latin typeface="Arial" panose="020B0604020202020204" pitchFamily="34" charset="0"/>
                <a:ea typeface="ＭＳ Ｐゴシック" charset="0"/>
              </a:rPr>
              <a:t>Statistically Significant OS Benefit in Overall Population </a:t>
            </a:r>
            <a:endParaRPr lang="en-US" sz="2664" dirty="0">
              <a:solidFill>
                <a:srgbClr val="000000"/>
              </a:solidFill>
              <a:latin typeface="Arial" panose="020B0604020202020204" pitchFamily="34" charset="0"/>
              <a:ea typeface="ＭＳ Ｐゴシック" charset="0"/>
            </a:endParaRPr>
          </a:p>
          <a:p>
            <a:pPr defTabSz="1218072" fontAlgn="base">
              <a:spcBef>
                <a:spcPct val="0"/>
              </a:spcBef>
              <a:spcAft>
                <a:spcPct val="0"/>
              </a:spcAft>
            </a:pPr>
            <a:endParaRPr lang="en-US" sz="3197" dirty="0">
              <a:solidFill>
                <a:srgbClr val="000000"/>
              </a:solidFill>
              <a:latin typeface="Arial" charset="0"/>
              <a:ea typeface="ＭＳ Ｐゴシック" charset="0"/>
            </a:endParaRPr>
          </a:p>
        </p:txBody>
      </p:sp>
      <p:sp>
        <p:nvSpPr>
          <p:cNvPr id="8" name="TextBox 7">
            <a:extLst>
              <a:ext uri="{FF2B5EF4-FFF2-40B4-BE49-F238E27FC236}">
                <a16:creationId xmlns:a16="http://schemas.microsoft.com/office/drawing/2014/main" id="{8C6DBD96-8239-1FFC-AD77-7A9507485478}"/>
              </a:ext>
            </a:extLst>
          </p:cNvPr>
          <p:cNvSpPr txBox="1"/>
          <p:nvPr/>
        </p:nvSpPr>
        <p:spPr>
          <a:xfrm>
            <a:off x="5464406" y="6037494"/>
            <a:ext cx="6721955" cy="953338"/>
          </a:xfrm>
          <a:prstGeom prst="rect">
            <a:avLst/>
          </a:prstGeom>
          <a:noFill/>
        </p:spPr>
        <p:txBody>
          <a:bodyPr wrap="square" rtlCol="0">
            <a:spAutoFit/>
          </a:bodyPr>
          <a:lstStyle/>
          <a:p>
            <a:pPr defTabSz="1218072" fontAlgn="base">
              <a:spcBef>
                <a:spcPct val="0"/>
              </a:spcBef>
              <a:spcAft>
                <a:spcPct val="0"/>
              </a:spcAft>
            </a:pPr>
            <a:r>
              <a:rPr lang="en-US" sz="2398" dirty="0">
                <a:solidFill>
                  <a:srgbClr val="000000"/>
                </a:solidFill>
                <a:latin typeface="Arial" charset="0"/>
                <a:ea typeface="ＭＳ Ｐゴシック" charset="0"/>
              </a:rPr>
              <a:t>Powell et al. Annals of Oncol. 2024; 35(8):728</a:t>
            </a:r>
          </a:p>
          <a:p>
            <a:pPr defTabSz="1218072" fontAlgn="base">
              <a:spcBef>
                <a:spcPct val="0"/>
              </a:spcBef>
              <a:spcAft>
                <a:spcPct val="0"/>
              </a:spcAft>
            </a:pPr>
            <a:endParaRPr lang="en-US" sz="3197"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28766722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4D0FA4F1-C581-54E7-F6E4-096CC97807BE}"/>
              </a:ext>
            </a:extLst>
          </p:cNvPr>
          <p:cNvPicPr>
            <a:picLocks noGrp="1" noChangeAspect="1"/>
          </p:cNvPicPr>
          <p:nvPr>
            <p:ph idx="1"/>
          </p:nvPr>
        </p:nvPicPr>
        <p:blipFill>
          <a:blip r:embed="rId2"/>
          <a:stretch>
            <a:fillRect/>
          </a:stretch>
        </p:blipFill>
        <p:spPr>
          <a:xfrm>
            <a:off x="1363105" y="1125026"/>
            <a:ext cx="9465791" cy="4193468"/>
          </a:xfrm>
          <a:prstGeom prst="rect">
            <a:avLst/>
          </a:prstGeom>
        </p:spPr>
      </p:pic>
      <p:sp>
        <p:nvSpPr>
          <p:cNvPr id="4" name="TextBox 3">
            <a:extLst>
              <a:ext uri="{FF2B5EF4-FFF2-40B4-BE49-F238E27FC236}">
                <a16:creationId xmlns:a16="http://schemas.microsoft.com/office/drawing/2014/main" id="{E2DB615A-804A-D0AB-26ED-0CB94E91D59C}"/>
              </a:ext>
            </a:extLst>
          </p:cNvPr>
          <p:cNvSpPr txBox="1"/>
          <p:nvPr/>
        </p:nvSpPr>
        <p:spPr>
          <a:xfrm>
            <a:off x="456778" y="300759"/>
            <a:ext cx="10269158" cy="1076320"/>
          </a:xfrm>
          <a:prstGeom prst="rect">
            <a:avLst/>
          </a:prstGeom>
          <a:noFill/>
        </p:spPr>
        <p:txBody>
          <a:bodyPr wrap="none" rtlCol="0">
            <a:spAutoFit/>
          </a:bodyPr>
          <a:lstStyle/>
          <a:p>
            <a:pPr defTabSz="1218072" fontAlgn="base">
              <a:spcBef>
                <a:spcPct val="0"/>
              </a:spcBef>
              <a:spcAft>
                <a:spcPct val="0"/>
              </a:spcAft>
            </a:pPr>
            <a:r>
              <a:rPr lang="en-US" sz="3197" b="1" dirty="0">
                <a:solidFill>
                  <a:srgbClr val="000000"/>
                </a:solidFill>
                <a:latin typeface="Arial" panose="020B0604020202020204" pitchFamily="34" charset="0"/>
                <a:ea typeface="ＭＳ Ｐゴシック" charset="0"/>
              </a:rPr>
              <a:t>Substantial OS Benefit in </a:t>
            </a:r>
            <a:r>
              <a:rPr lang="en-US" sz="3197" b="1" dirty="0" err="1">
                <a:solidFill>
                  <a:srgbClr val="000000"/>
                </a:solidFill>
                <a:latin typeface="Arial" panose="020B0604020202020204" pitchFamily="34" charset="0"/>
                <a:ea typeface="ＭＳ Ｐゴシック" charset="0"/>
              </a:rPr>
              <a:t>dMMR</a:t>
            </a:r>
            <a:r>
              <a:rPr lang="en-US" sz="3197" b="1" dirty="0">
                <a:solidFill>
                  <a:srgbClr val="000000"/>
                </a:solidFill>
                <a:latin typeface="Arial" panose="020B0604020202020204" pitchFamily="34" charset="0"/>
                <a:ea typeface="ＭＳ Ｐゴシック" charset="0"/>
              </a:rPr>
              <a:t>/MSI-H </a:t>
            </a:r>
            <a:r>
              <a:rPr lang="en-US" sz="3197" b="1" dirty="0" err="1">
                <a:solidFill>
                  <a:srgbClr val="000000"/>
                </a:solidFill>
                <a:latin typeface="Arial" panose="020B0604020202020204" pitchFamily="34" charset="0"/>
                <a:ea typeface="ＭＳ Ｐゴシック" charset="0"/>
              </a:rPr>
              <a:t>Populationa</a:t>
            </a:r>
            <a:r>
              <a:rPr lang="en-US" sz="3197" b="1" dirty="0">
                <a:solidFill>
                  <a:srgbClr val="000000"/>
                </a:solidFill>
                <a:latin typeface="Arial" panose="020B0604020202020204" pitchFamily="34" charset="0"/>
                <a:ea typeface="ＭＳ Ｐゴシック" charset="0"/>
              </a:rPr>
              <a:t> </a:t>
            </a:r>
            <a:endParaRPr lang="en-US" sz="3197" dirty="0">
              <a:solidFill>
                <a:srgbClr val="000000"/>
              </a:solidFill>
              <a:latin typeface="Arial" panose="020B0604020202020204" pitchFamily="34" charset="0"/>
              <a:ea typeface="ＭＳ Ｐゴシック" charset="0"/>
            </a:endParaRPr>
          </a:p>
          <a:p>
            <a:pPr defTabSz="1218072" fontAlgn="base">
              <a:spcBef>
                <a:spcPct val="0"/>
              </a:spcBef>
              <a:spcAft>
                <a:spcPct val="0"/>
              </a:spcAft>
            </a:pPr>
            <a:endParaRPr lang="en-US" sz="3197" dirty="0">
              <a:solidFill>
                <a:srgbClr val="000000"/>
              </a:solidFill>
              <a:latin typeface="Arial" charset="0"/>
              <a:ea typeface="ＭＳ Ｐゴシック" charset="0"/>
            </a:endParaRPr>
          </a:p>
        </p:txBody>
      </p:sp>
      <p:sp>
        <p:nvSpPr>
          <p:cNvPr id="6" name="TextBox 5">
            <a:extLst>
              <a:ext uri="{FF2B5EF4-FFF2-40B4-BE49-F238E27FC236}">
                <a16:creationId xmlns:a16="http://schemas.microsoft.com/office/drawing/2014/main" id="{14757A66-F640-32D7-B5A2-E61B801DF117}"/>
              </a:ext>
            </a:extLst>
          </p:cNvPr>
          <p:cNvSpPr txBox="1"/>
          <p:nvPr/>
        </p:nvSpPr>
        <p:spPr>
          <a:xfrm>
            <a:off x="4471904" y="6150514"/>
            <a:ext cx="6432210" cy="461345"/>
          </a:xfrm>
          <a:prstGeom prst="rect">
            <a:avLst/>
          </a:prstGeom>
          <a:noFill/>
        </p:spPr>
        <p:txBody>
          <a:bodyPr wrap="none" rtlCol="0">
            <a:spAutoFit/>
          </a:bodyPr>
          <a:lstStyle/>
          <a:p>
            <a:pPr defTabSz="1218072" fontAlgn="base">
              <a:spcBef>
                <a:spcPct val="0"/>
              </a:spcBef>
              <a:spcAft>
                <a:spcPct val="0"/>
              </a:spcAft>
            </a:pPr>
            <a:r>
              <a:rPr lang="en-US" sz="2398" dirty="0">
                <a:solidFill>
                  <a:srgbClr val="000000"/>
                </a:solidFill>
                <a:latin typeface="Arial" charset="0"/>
                <a:ea typeface="ＭＳ Ｐゴシック" charset="0"/>
              </a:rPr>
              <a:t>Powell et al. Annals of Oncol. 2024; 35(8):728</a:t>
            </a:r>
          </a:p>
        </p:txBody>
      </p:sp>
    </p:spTree>
    <p:extLst>
      <p:ext uri="{BB962C8B-B14F-4D97-AF65-F5344CB8AC3E}">
        <p14:creationId xmlns:p14="http://schemas.microsoft.com/office/powerpoint/2010/main" val="24316159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B9A94A35-2A74-7366-BD06-C3E118E34B8D}"/>
              </a:ext>
            </a:extLst>
          </p:cNvPr>
          <p:cNvPicPr>
            <a:picLocks noGrp="1" noChangeAspect="1"/>
          </p:cNvPicPr>
          <p:nvPr>
            <p:ph idx="1"/>
          </p:nvPr>
        </p:nvPicPr>
        <p:blipFill>
          <a:blip r:embed="rId2"/>
          <a:stretch>
            <a:fillRect/>
          </a:stretch>
        </p:blipFill>
        <p:spPr>
          <a:xfrm>
            <a:off x="1672511" y="1125026"/>
            <a:ext cx="8846978" cy="4193468"/>
          </a:xfrm>
          <a:prstGeom prst="rect">
            <a:avLst/>
          </a:prstGeom>
        </p:spPr>
      </p:pic>
      <p:sp>
        <p:nvSpPr>
          <p:cNvPr id="4" name="TextBox 3">
            <a:extLst>
              <a:ext uri="{FF2B5EF4-FFF2-40B4-BE49-F238E27FC236}">
                <a16:creationId xmlns:a16="http://schemas.microsoft.com/office/drawing/2014/main" id="{EF0C5563-3F36-4C36-B396-F4FCB6CF0781}"/>
              </a:ext>
            </a:extLst>
          </p:cNvPr>
          <p:cNvSpPr txBox="1"/>
          <p:nvPr/>
        </p:nvSpPr>
        <p:spPr>
          <a:xfrm>
            <a:off x="321437" y="180457"/>
            <a:ext cx="184731" cy="584327"/>
          </a:xfrm>
          <a:prstGeom prst="rect">
            <a:avLst/>
          </a:prstGeom>
          <a:noFill/>
        </p:spPr>
        <p:txBody>
          <a:bodyPr wrap="none" rtlCol="0">
            <a:spAutoFit/>
          </a:bodyPr>
          <a:lstStyle/>
          <a:p>
            <a:pPr defTabSz="1218072" fontAlgn="base">
              <a:spcBef>
                <a:spcPct val="0"/>
              </a:spcBef>
              <a:spcAft>
                <a:spcPct val="0"/>
              </a:spcAft>
            </a:pPr>
            <a:endParaRPr lang="en-US" sz="3197"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21059672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A0DDF73-29F7-30C0-02A5-5D8713C11C46}"/>
              </a:ext>
            </a:extLst>
          </p:cNvPr>
          <p:cNvGrpSpPr/>
          <p:nvPr/>
        </p:nvGrpSpPr>
        <p:grpSpPr>
          <a:xfrm>
            <a:off x="114663" y="345873"/>
            <a:ext cx="10237071" cy="5996257"/>
            <a:chOff x="1572413" y="1302379"/>
            <a:chExt cx="7194024" cy="5292803"/>
          </a:xfrm>
        </p:grpSpPr>
        <p:sp>
          <p:nvSpPr>
            <p:cNvPr id="3" name="TextBox 2">
              <a:extLst>
                <a:ext uri="{FF2B5EF4-FFF2-40B4-BE49-F238E27FC236}">
                  <a16:creationId xmlns:a16="http://schemas.microsoft.com/office/drawing/2014/main" id="{10E2BAC5-698F-7DEE-808A-A44C7ED24967}"/>
                </a:ext>
              </a:extLst>
            </p:cNvPr>
            <p:cNvSpPr txBox="1"/>
            <p:nvPr/>
          </p:nvSpPr>
          <p:spPr>
            <a:xfrm>
              <a:off x="1572413" y="1302379"/>
              <a:ext cx="7194024" cy="5292803"/>
            </a:xfrm>
            <a:prstGeom prst="rect">
              <a:avLst/>
            </a:prstGeom>
            <a:solidFill>
              <a:srgbClr val="FFC000"/>
            </a:solidFill>
            <a:ln w="50800">
              <a:solidFill>
                <a:schemeClr val="accent1">
                  <a:shade val="95000"/>
                  <a:satMod val="105000"/>
                </a:schemeClr>
              </a:solidFill>
            </a:ln>
          </p:spPr>
          <p:txBody>
            <a:bodyPr wrap="square" rtlCol="0">
              <a:spAutoFit/>
            </a:bodyPr>
            <a:lstStyle/>
            <a:p>
              <a:pPr defTabSz="1218072" fontAlgn="base">
                <a:spcBef>
                  <a:spcPct val="0"/>
                </a:spcBef>
                <a:spcAft>
                  <a:spcPct val="0"/>
                </a:spcAft>
              </a:pPr>
              <a:endParaRPr lang="en-US" sz="3197" dirty="0">
                <a:solidFill>
                  <a:srgbClr val="000000"/>
                </a:solidFill>
                <a:latin typeface="Arial" charset="0"/>
                <a:ea typeface="ＭＳ Ｐゴシック" charset="0"/>
              </a:endParaRPr>
            </a:p>
            <a:p>
              <a:pPr defTabSz="1218072" fontAlgn="base">
                <a:spcBef>
                  <a:spcPct val="0"/>
                </a:spcBef>
                <a:spcAft>
                  <a:spcPct val="0"/>
                </a:spcAft>
              </a:pPr>
              <a:endParaRPr lang="en-US" sz="3197" b="1" dirty="0">
                <a:solidFill>
                  <a:srgbClr val="000000"/>
                </a:solidFill>
                <a:latin typeface="Arial" charset="0"/>
                <a:ea typeface="ＭＳ Ｐゴシック" charset="0"/>
              </a:endParaRPr>
            </a:p>
            <a:p>
              <a:pPr defTabSz="1218072" fontAlgn="base">
                <a:spcBef>
                  <a:spcPct val="0"/>
                </a:spcBef>
                <a:spcAft>
                  <a:spcPct val="0"/>
                </a:spcAft>
              </a:pPr>
              <a:endParaRPr lang="en-US" sz="3197" b="1" dirty="0">
                <a:solidFill>
                  <a:srgbClr val="000000"/>
                </a:solidFill>
                <a:latin typeface="Arial" charset="0"/>
                <a:ea typeface="ＭＳ Ｐゴシック" charset="0"/>
              </a:endParaRPr>
            </a:p>
            <a:p>
              <a:pPr defTabSz="1218072" fontAlgn="base">
                <a:spcBef>
                  <a:spcPct val="0"/>
                </a:spcBef>
                <a:spcAft>
                  <a:spcPct val="0"/>
                </a:spcAft>
              </a:pPr>
              <a:endParaRPr lang="en-US" sz="3197" b="1" dirty="0">
                <a:solidFill>
                  <a:srgbClr val="000000"/>
                </a:solidFill>
                <a:latin typeface="Arial" charset="0"/>
                <a:ea typeface="ＭＳ Ｐゴシック" charset="0"/>
              </a:endParaRPr>
            </a:p>
            <a:p>
              <a:pPr defTabSz="1218072" fontAlgn="base">
                <a:spcBef>
                  <a:spcPct val="0"/>
                </a:spcBef>
                <a:spcAft>
                  <a:spcPct val="0"/>
                </a:spcAft>
              </a:pPr>
              <a:endParaRPr lang="en-US" sz="3197" b="1" dirty="0">
                <a:solidFill>
                  <a:srgbClr val="000000"/>
                </a:solidFill>
                <a:latin typeface="Arial" charset="0"/>
                <a:ea typeface="ＭＳ Ｐゴシック" charset="0"/>
              </a:endParaRPr>
            </a:p>
            <a:p>
              <a:pPr defTabSz="1218072" fontAlgn="base">
                <a:spcBef>
                  <a:spcPct val="0"/>
                </a:spcBef>
                <a:spcAft>
                  <a:spcPct val="0"/>
                </a:spcAft>
              </a:pPr>
              <a:endParaRPr lang="en-US" sz="3197" b="1" dirty="0">
                <a:solidFill>
                  <a:srgbClr val="000000"/>
                </a:solidFill>
                <a:latin typeface="Arial" charset="0"/>
                <a:ea typeface="ＭＳ Ｐゴシック" charset="0"/>
              </a:endParaRPr>
            </a:p>
            <a:p>
              <a:pPr defTabSz="1218072" fontAlgn="base">
                <a:spcBef>
                  <a:spcPct val="0"/>
                </a:spcBef>
                <a:spcAft>
                  <a:spcPct val="0"/>
                </a:spcAft>
              </a:pPr>
              <a:endParaRPr lang="en-US" sz="3197" b="1" dirty="0">
                <a:solidFill>
                  <a:srgbClr val="000000"/>
                </a:solidFill>
                <a:latin typeface="Arial" charset="0"/>
                <a:ea typeface="ＭＳ Ｐゴシック" charset="0"/>
              </a:endParaRPr>
            </a:p>
            <a:p>
              <a:pPr defTabSz="1218072" fontAlgn="base">
                <a:spcBef>
                  <a:spcPct val="0"/>
                </a:spcBef>
                <a:spcAft>
                  <a:spcPct val="0"/>
                </a:spcAft>
              </a:pPr>
              <a:endParaRPr lang="en-US" sz="3197" b="1" dirty="0">
                <a:solidFill>
                  <a:srgbClr val="000000"/>
                </a:solidFill>
                <a:latin typeface="Arial" charset="0"/>
                <a:ea typeface="ＭＳ Ｐゴシック" charset="0"/>
              </a:endParaRPr>
            </a:p>
            <a:p>
              <a:pPr defTabSz="1218072" fontAlgn="base">
                <a:spcBef>
                  <a:spcPct val="0"/>
                </a:spcBef>
                <a:spcAft>
                  <a:spcPct val="0"/>
                </a:spcAft>
              </a:pPr>
              <a:endParaRPr lang="en-US" sz="3197" b="1" dirty="0">
                <a:solidFill>
                  <a:srgbClr val="000000"/>
                </a:solidFill>
                <a:latin typeface="Arial" charset="0"/>
                <a:ea typeface="ＭＳ Ｐゴシック" charset="0"/>
              </a:endParaRPr>
            </a:p>
            <a:p>
              <a:pPr defTabSz="1218072" fontAlgn="base">
                <a:spcBef>
                  <a:spcPct val="0"/>
                </a:spcBef>
                <a:spcAft>
                  <a:spcPct val="0"/>
                </a:spcAft>
              </a:pPr>
              <a:endParaRPr lang="en-US" sz="3197" b="1" dirty="0">
                <a:solidFill>
                  <a:srgbClr val="000000"/>
                </a:solidFill>
                <a:latin typeface="Arial" charset="0"/>
                <a:ea typeface="ＭＳ Ｐゴシック" charset="0"/>
              </a:endParaRPr>
            </a:p>
            <a:p>
              <a:pPr defTabSz="1218072" fontAlgn="base">
                <a:spcBef>
                  <a:spcPct val="0"/>
                </a:spcBef>
                <a:spcAft>
                  <a:spcPct val="0"/>
                </a:spcAft>
              </a:pPr>
              <a:endParaRPr lang="en-US" sz="3197" b="1" dirty="0">
                <a:solidFill>
                  <a:srgbClr val="000000"/>
                </a:solidFill>
                <a:latin typeface="Arial" charset="0"/>
                <a:ea typeface="ＭＳ Ｐゴシック" charset="0"/>
              </a:endParaRPr>
            </a:p>
            <a:p>
              <a:pPr defTabSz="1218072" fontAlgn="base">
                <a:spcBef>
                  <a:spcPct val="0"/>
                </a:spcBef>
                <a:spcAft>
                  <a:spcPct val="0"/>
                </a:spcAft>
              </a:pPr>
              <a:endParaRPr lang="en-US" sz="3197" b="1" dirty="0">
                <a:solidFill>
                  <a:srgbClr val="000000"/>
                </a:solidFill>
                <a:latin typeface="Arial" charset="0"/>
                <a:ea typeface="ＭＳ Ｐゴシック" charset="0"/>
              </a:endParaRPr>
            </a:p>
          </p:txBody>
        </p:sp>
        <p:pic>
          <p:nvPicPr>
            <p:cNvPr id="4" name="Picture 3" descr="A screenshot of a medical report&#10;&#10;Description automatically generated">
              <a:extLst>
                <a:ext uri="{FF2B5EF4-FFF2-40B4-BE49-F238E27FC236}">
                  <a16:creationId xmlns:a16="http://schemas.microsoft.com/office/drawing/2014/main" id="{7095C082-E968-8F59-FAE5-CC66573BF6BD}"/>
                </a:ext>
              </a:extLst>
            </p:cNvPr>
            <p:cNvPicPr>
              <a:picLocks noChangeAspect="1"/>
            </p:cNvPicPr>
            <p:nvPr/>
          </p:nvPicPr>
          <p:blipFill>
            <a:blip r:embed="rId2"/>
            <a:stretch>
              <a:fillRect/>
            </a:stretch>
          </p:blipFill>
          <p:spPr>
            <a:xfrm>
              <a:off x="1948672" y="1519724"/>
              <a:ext cx="6439976" cy="4035897"/>
            </a:xfrm>
            <a:prstGeom prst="rect">
              <a:avLst/>
            </a:prstGeom>
          </p:spPr>
        </p:pic>
      </p:grpSp>
    </p:spTree>
    <p:extLst>
      <p:ext uri="{BB962C8B-B14F-4D97-AF65-F5344CB8AC3E}">
        <p14:creationId xmlns:p14="http://schemas.microsoft.com/office/powerpoint/2010/main" val="14143499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2CFB12-53D2-F649-BAA6-F1278B054F09}"/>
              </a:ext>
            </a:extLst>
          </p:cNvPr>
          <p:cNvSpPr>
            <a:spLocks noGrp="1"/>
          </p:cNvSpPr>
          <p:nvPr>
            <p:ph type="sldNum" sz="quarter" idx="11"/>
          </p:nvPr>
        </p:nvSpPr>
        <p:spPr/>
        <p:txBody>
          <a:bodyPr/>
          <a:lstStyle/>
          <a:p>
            <a:pPr defTabSz="1218072" fontAlgn="base">
              <a:spcBef>
                <a:spcPct val="0"/>
              </a:spcBef>
              <a:spcAft>
                <a:spcPct val="0"/>
              </a:spcAft>
            </a:pPr>
            <a:fld id="{23750D03-48AD-2741-AECD-41D901562598}" type="slidenum">
              <a:rPr lang="en-US">
                <a:latin typeface="Arial" charset="0"/>
                <a:ea typeface="ＭＳ Ｐゴシック" charset="0"/>
              </a:rPr>
              <a:pPr defTabSz="1218072" fontAlgn="base">
                <a:spcBef>
                  <a:spcPct val="0"/>
                </a:spcBef>
                <a:spcAft>
                  <a:spcPct val="0"/>
                </a:spcAft>
              </a:pPr>
              <a:t>59</a:t>
            </a:fld>
            <a:endParaRPr lang="en-US" dirty="0">
              <a:latin typeface="Arial" charset="0"/>
              <a:ea typeface="ＭＳ Ｐゴシック" charset="0"/>
            </a:endParaRPr>
          </a:p>
        </p:txBody>
      </p:sp>
      <p:sp>
        <p:nvSpPr>
          <p:cNvPr id="4" name="Title 3">
            <a:extLst>
              <a:ext uri="{FF2B5EF4-FFF2-40B4-BE49-F238E27FC236}">
                <a16:creationId xmlns:a16="http://schemas.microsoft.com/office/drawing/2014/main" id="{479563EC-8E3A-99FF-0953-6B5EC84B700F}"/>
              </a:ext>
            </a:extLst>
          </p:cNvPr>
          <p:cNvSpPr>
            <a:spLocks noGrp="1"/>
          </p:cNvSpPr>
          <p:nvPr>
            <p:ph type="title"/>
          </p:nvPr>
        </p:nvSpPr>
        <p:spPr>
          <a:xfrm>
            <a:off x="433737" y="-252802"/>
            <a:ext cx="11360713" cy="913554"/>
          </a:xfrm>
        </p:spPr>
        <p:txBody>
          <a:bodyPr>
            <a:normAutofit/>
          </a:bodyPr>
          <a:lstStyle/>
          <a:p>
            <a:r>
              <a:rPr lang="en-US" sz="2398" b="1" dirty="0"/>
              <a:t>GOG-3031/RUBY: Molecular Classification Algorithm</a:t>
            </a:r>
          </a:p>
        </p:txBody>
      </p:sp>
      <p:graphicFrame>
        <p:nvGraphicFramePr>
          <p:cNvPr id="5" name="Table 8">
            <a:extLst>
              <a:ext uri="{FF2B5EF4-FFF2-40B4-BE49-F238E27FC236}">
                <a16:creationId xmlns:a16="http://schemas.microsoft.com/office/drawing/2014/main" id="{DD00F8C4-06CB-2807-BAFB-2C826CEB4A35}"/>
              </a:ext>
            </a:extLst>
          </p:cNvPr>
          <p:cNvGraphicFramePr>
            <a:graphicFrameLocks noGrp="1"/>
          </p:cNvGraphicFramePr>
          <p:nvPr/>
        </p:nvGraphicFramePr>
        <p:xfrm>
          <a:off x="1409806" y="3828570"/>
          <a:ext cx="8965043" cy="911080"/>
        </p:xfrm>
        <a:graphic>
          <a:graphicData uri="http://schemas.openxmlformats.org/drawingml/2006/table">
            <a:tbl>
              <a:tblPr firstRow="1" bandRow="1">
                <a:tableStyleId>{7DF18680-E054-41AD-8BC1-D1AEF772440D}</a:tableStyleId>
              </a:tblPr>
              <a:tblGrid>
                <a:gridCol w="1572160">
                  <a:extLst>
                    <a:ext uri="{9D8B030D-6E8A-4147-A177-3AD203B41FA5}">
                      <a16:colId xmlns:a16="http://schemas.microsoft.com/office/drawing/2014/main" val="1805013444"/>
                    </a:ext>
                  </a:extLst>
                </a:gridCol>
                <a:gridCol w="1848221">
                  <a:extLst>
                    <a:ext uri="{9D8B030D-6E8A-4147-A177-3AD203B41FA5}">
                      <a16:colId xmlns:a16="http://schemas.microsoft.com/office/drawing/2014/main" val="440234402"/>
                    </a:ext>
                  </a:extLst>
                </a:gridCol>
                <a:gridCol w="1848221">
                  <a:extLst>
                    <a:ext uri="{9D8B030D-6E8A-4147-A177-3AD203B41FA5}">
                      <a16:colId xmlns:a16="http://schemas.microsoft.com/office/drawing/2014/main" val="966581901"/>
                    </a:ext>
                  </a:extLst>
                </a:gridCol>
                <a:gridCol w="1848221">
                  <a:extLst>
                    <a:ext uri="{9D8B030D-6E8A-4147-A177-3AD203B41FA5}">
                      <a16:colId xmlns:a16="http://schemas.microsoft.com/office/drawing/2014/main" val="542183821"/>
                    </a:ext>
                  </a:extLst>
                </a:gridCol>
                <a:gridCol w="1848221">
                  <a:extLst>
                    <a:ext uri="{9D8B030D-6E8A-4147-A177-3AD203B41FA5}">
                      <a16:colId xmlns:a16="http://schemas.microsoft.com/office/drawing/2014/main" val="3574473828"/>
                    </a:ext>
                  </a:extLst>
                </a:gridCol>
              </a:tblGrid>
              <a:tr h="294517">
                <a:tc>
                  <a:txBody>
                    <a:bodyPr/>
                    <a:lstStyle/>
                    <a:p>
                      <a:r>
                        <a:rPr lang="en-US" sz="1100" dirty="0"/>
                        <a:t>Integrated diagnosis</a:t>
                      </a:r>
                    </a:p>
                  </a:txBody>
                  <a:tcPr marL="68517" marR="68517" marT="34259" marB="34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500" dirty="0">
                          <a:solidFill>
                            <a:schemeClr val="tx1"/>
                          </a:solidFill>
                        </a:rPr>
                        <a:t>POL</a:t>
                      </a:r>
                      <a:r>
                        <a:rPr lang="el-GR" sz="1500" dirty="0">
                          <a:solidFill>
                            <a:schemeClr val="tx1"/>
                          </a:solidFill>
                        </a:rPr>
                        <a:t>ε</a:t>
                      </a:r>
                      <a:r>
                        <a:rPr lang="en-US" sz="1500" dirty="0">
                          <a:solidFill>
                            <a:schemeClr val="tx1"/>
                          </a:solidFill>
                        </a:rPr>
                        <a:t>mut (EDM)</a:t>
                      </a:r>
                      <a:endParaRPr lang="en-US" sz="1500" i="1" dirty="0">
                        <a:solidFill>
                          <a:schemeClr val="tx1"/>
                        </a:solidFill>
                      </a:endParaRPr>
                    </a:p>
                  </a:txBody>
                  <a:tcPr marL="68517" marR="68517" marT="34259" marB="34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ctr"/>
                      <a:r>
                        <a:rPr lang="en-US" sz="1500" dirty="0">
                          <a:solidFill>
                            <a:schemeClr val="tx1"/>
                          </a:solidFill>
                        </a:rPr>
                        <a:t>dMMR (or MSI-H)</a:t>
                      </a:r>
                    </a:p>
                  </a:txBody>
                  <a:tcPr marL="68517" marR="68517" marT="34259" marB="34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AA3DA"/>
                    </a:solidFill>
                  </a:tcPr>
                </a:tc>
                <a:tc>
                  <a:txBody>
                    <a:bodyPr/>
                    <a:lstStyle/>
                    <a:p>
                      <a:pPr algn="ctr"/>
                      <a:r>
                        <a:rPr lang="en-US" sz="1500" dirty="0">
                          <a:solidFill>
                            <a:schemeClr val="tx1"/>
                          </a:solidFill>
                        </a:rPr>
                        <a:t>TP53 aberrant</a:t>
                      </a:r>
                    </a:p>
                  </a:txBody>
                  <a:tcPr marL="68517" marR="68517" marT="34259" marB="34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4AC6B"/>
                    </a:solidFill>
                  </a:tcPr>
                </a:tc>
                <a:tc>
                  <a:txBody>
                    <a:bodyPr/>
                    <a:lstStyle/>
                    <a:p>
                      <a:pPr algn="ctr"/>
                      <a:r>
                        <a:rPr lang="en-US" sz="1500" dirty="0">
                          <a:solidFill>
                            <a:schemeClr val="tx1"/>
                          </a:solidFill>
                        </a:rPr>
                        <a:t>NSMP</a:t>
                      </a:r>
                    </a:p>
                  </a:txBody>
                  <a:tcPr marL="68517" marR="68517" marT="34259" marB="34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2C870"/>
                    </a:solidFill>
                  </a:tcPr>
                </a:tc>
                <a:extLst>
                  <a:ext uri="{0D108BD9-81ED-4DB2-BD59-A6C34878D82A}">
                    <a16:rowId xmlns:a16="http://schemas.microsoft.com/office/drawing/2014/main" val="319689334"/>
                  </a:ext>
                </a:extLst>
              </a:tr>
              <a:tr h="190239">
                <a:tc>
                  <a:txBody>
                    <a:bodyPr/>
                    <a:lstStyle/>
                    <a:p>
                      <a:r>
                        <a:rPr lang="en-US" sz="900" b="1" dirty="0">
                          <a:solidFill>
                            <a:srgbClr val="002060"/>
                          </a:solidFill>
                        </a:rPr>
                        <a:t>Prevalence in RUBY, % (n/N)</a:t>
                      </a:r>
                    </a:p>
                  </a:txBody>
                  <a:tcPr marL="68517" marR="685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100" b="1" dirty="0"/>
                        <a:t>1.25% </a:t>
                      </a:r>
                      <a:r>
                        <a:rPr lang="en-US" sz="900" dirty="0"/>
                        <a:t>(5/400)</a:t>
                      </a:r>
                    </a:p>
                  </a:txBody>
                  <a:tcPr marL="68517" marR="685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100" b="1" dirty="0"/>
                        <a:t>22.75% </a:t>
                      </a:r>
                      <a:r>
                        <a:rPr lang="en-US" sz="900" dirty="0"/>
                        <a:t>(91/400)</a:t>
                      </a:r>
                    </a:p>
                  </a:txBody>
                  <a:tcPr marL="68517" marR="685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3F4"/>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100" b="1" dirty="0"/>
                        <a:t>22% </a:t>
                      </a:r>
                      <a:r>
                        <a:rPr lang="en-US" sz="900" dirty="0"/>
                        <a:t>(88/400)</a:t>
                      </a:r>
                    </a:p>
                  </a:txBody>
                  <a:tcPr marL="68517" marR="68517" marT="0"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E3CE"/>
                    </a:solidFill>
                  </a:tcPr>
                </a:tc>
                <a:tc>
                  <a:txBody>
                    <a:bodyPr/>
                    <a:lstStyle/>
                    <a:p>
                      <a:pPr algn="ctr"/>
                      <a:r>
                        <a:rPr lang="en-US" sz="1100" b="1" dirty="0"/>
                        <a:t>54% </a:t>
                      </a:r>
                      <a:r>
                        <a:rPr lang="en-US" sz="900" dirty="0"/>
                        <a:t>(216/400)</a:t>
                      </a:r>
                    </a:p>
                  </a:txBody>
                  <a:tcPr marL="68517" marR="68517" marT="0"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EDCF"/>
                    </a:solidFill>
                  </a:tcPr>
                </a:tc>
                <a:extLst>
                  <a:ext uri="{0D108BD9-81ED-4DB2-BD59-A6C34878D82A}">
                    <a16:rowId xmlns:a16="http://schemas.microsoft.com/office/drawing/2014/main" val="845686448"/>
                  </a:ext>
                </a:extLst>
              </a:tr>
              <a:tr h="426325">
                <a:tc>
                  <a:txBody>
                    <a:bodyPr/>
                    <a:lstStyle/>
                    <a:p>
                      <a:r>
                        <a:rPr lang="en-US" sz="900" b="1">
                          <a:solidFill>
                            <a:srgbClr val="002060"/>
                          </a:solidFill>
                        </a:rPr>
                        <a:t>Diagnostic test</a:t>
                      </a:r>
                    </a:p>
                  </a:txBody>
                  <a:tcPr marL="68517" marR="685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00" dirty="0"/>
                        <a:t>WES</a:t>
                      </a:r>
                    </a:p>
                  </a:txBody>
                  <a:tcPr marL="68517" marR="685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900" b="0" i="0" u="none" strike="noStrike" cap="none" dirty="0">
                          <a:solidFill>
                            <a:schemeClr val="dk1"/>
                          </a:solidFill>
                          <a:effectLst/>
                          <a:latin typeface="+mn-lt"/>
                          <a:ea typeface="+mn-ea"/>
                          <a:cs typeface="+mn-cs"/>
                          <a:sym typeface="Arial"/>
                        </a:rPr>
                        <a:t>Results of local (IHC, NGS, PCR) or central test (IHC) provided for RUBY at randomization</a:t>
                      </a:r>
                    </a:p>
                  </a:txBody>
                  <a:tcPr marL="68517" marR="685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3F4"/>
                    </a:solidFill>
                  </a:tcPr>
                </a:tc>
                <a:tc>
                  <a:txBody>
                    <a:bodyPr/>
                    <a:lstStyle/>
                    <a:p>
                      <a:pPr algn="ctr"/>
                      <a:r>
                        <a:rPr lang="en-US" sz="900" dirty="0"/>
                        <a:t>WES</a:t>
                      </a:r>
                    </a:p>
                  </a:txBody>
                  <a:tcPr marL="68517" marR="68517" marT="0"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E3CE"/>
                    </a:solidFill>
                  </a:tcPr>
                </a:tc>
                <a:tc>
                  <a:txBody>
                    <a:bodyPr/>
                    <a:lstStyle/>
                    <a:p>
                      <a:pPr algn="ctr"/>
                      <a:endParaRPr lang="en-US" sz="900" dirty="0"/>
                    </a:p>
                  </a:txBody>
                  <a:tcPr marL="68517" marR="68517" marT="0"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EDCF"/>
                    </a:solidFill>
                  </a:tcPr>
                </a:tc>
                <a:extLst>
                  <a:ext uri="{0D108BD9-81ED-4DB2-BD59-A6C34878D82A}">
                    <a16:rowId xmlns:a16="http://schemas.microsoft.com/office/drawing/2014/main" val="36976185"/>
                  </a:ext>
                </a:extLst>
              </a:tr>
            </a:tbl>
          </a:graphicData>
        </a:graphic>
      </p:graphicFrame>
      <p:sp>
        <p:nvSpPr>
          <p:cNvPr id="6" name="TextBox 5">
            <a:extLst>
              <a:ext uri="{FF2B5EF4-FFF2-40B4-BE49-F238E27FC236}">
                <a16:creationId xmlns:a16="http://schemas.microsoft.com/office/drawing/2014/main" id="{BD52607E-288A-5B16-77A3-27F0B5F2BDFB}"/>
              </a:ext>
            </a:extLst>
          </p:cNvPr>
          <p:cNvSpPr txBox="1"/>
          <p:nvPr/>
        </p:nvSpPr>
        <p:spPr>
          <a:xfrm>
            <a:off x="1760317" y="2627290"/>
            <a:ext cx="1214755" cy="253916"/>
          </a:xfrm>
          <a:prstGeom prst="rect">
            <a:avLst/>
          </a:prstGeom>
          <a:noFill/>
        </p:spPr>
        <p:txBody>
          <a:bodyPr wrap="square" rtlCol="0">
            <a:spAutoFit/>
          </a:bodyPr>
          <a:lstStyle/>
          <a:p>
            <a:pPr defTabSz="1218072" fontAlgn="base">
              <a:spcBef>
                <a:spcPct val="0"/>
              </a:spcBef>
              <a:spcAft>
                <a:spcPct val="0"/>
              </a:spcAft>
              <a:buClr>
                <a:prstClr val="black"/>
              </a:buClr>
            </a:pPr>
            <a:r>
              <a:rPr lang="en-US" sz="1050" b="1" i="1" dirty="0">
                <a:solidFill>
                  <a:prstClr val="black"/>
                </a:solidFill>
                <a:latin typeface="Arial" charset="0"/>
                <a:ea typeface="ＭＳ Ｐゴシック" charset="0"/>
              </a:rPr>
              <a:t>POL</a:t>
            </a:r>
            <a:r>
              <a:rPr lang="el-GR" sz="1050" b="1" i="1" dirty="0">
                <a:solidFill>
                  <a:prstClr val="black"/>
                </a:solidFill>
                <a:latin typeface="Arial" charset="0"/>
                <a:ea typeface="ＭＳ Ｐゴシック" charset="0"/>
              </a:rPr>
              <a:t>ε</a:t>
            </a:r>
            <a:r>
              <a:rPr lang="en-US" sz="1050" b="1" i="1" dirty="0">
                <a:solidFill>
                  <a:prstClr val="black"/>
                </a:solidFill>
                <a:latin typeface="Arial" charset="0"/>
                <a:ea typeface="ＭＳ Ｐゴシック" charset="0"/>
              </a:rPr>
              <a:t> </a:t>
            </a:r>
            <a:r>
              <a:rPr lang="en-US" sz="1050" b="1" dirty="0">
                <a:solidFill>
                  <a:prstClr val="black"/>
                </a:solidFill>
                <a:latin typeface="Arial" charset="0"/>
                <a:ea typeface="ＭＳ Ｐゴシック" charset="0"/>
              </a:rPr>
              <a:t>status</a:t>
            </a:r>
            <a:endParaRPr lang="en-US" sz="1050" i="1" baseline="30000" dirty="0">
              <a:solidFill>
                <a:prstClr val="black"/>
              </a:solidFill>
              <a:latin typeface="Arial" charset="0"/>
              <a:ea typeface="ＭＳ Ｐゴシック" charset="0"/>
            </a:endParaRPr>
          </a:p>
        </p:txBody>
      </p:sp>
      <p:sp>
        <p:nvSpPr>
          <p:cNvPr id="7" name="TextBox 6">
            <a:extLst>
              <a:ext uri="{FF2B5EF4-FFF2-40B4-BE49-F238E27FC236}">
                <a16:creationId xmlns:a16="http://schemas.microsoft.com/office/drawing/2014/main" id="{142C8727-E74E-9597-6E56-C839146C49C9}"/>
              </a:ext>
            </a:extLst>
          </p:cNvPr>
          <p:cNvSpPr txBox="1"/>
          <p:nvPr/>
        </p:nvSpPr>
        <p:spPr>
          <a:xfrm>
            <a:off x="1760317" y="3053867"/>
            <a:ext cx="1081532" cy="253916"/>
          </a:xfrm>
          <a:prstGeom prst="rect">
            <a:avLst/>
          </a:prstGeom>
          <a:noFill/>
        </p:spPr>
        <p:txBody>
          <a:bodyPr wrap="square" rtlCol="0">
            <a:spAutoFit/>
          </a:bodyPr>
          <a:lstStyle/>
          <a:p>
            <a:pPr defTabSz="1218072" fontAlgn="base">
              <a:spcBef>
                <a:spcPct val="0"/>
              </a:spcBef>
              <a:spcAft>
                <a:spcPct val="0"/>
              </a:spcAft>
              <a:buClr>
                <a:prstClr val="black"/>
              </a:buClr>
            </a:pPr>
            <a:r>
              <a:rPr lang="en-US" sz="1050" b="1" dirty="0">
                <a:solidFill>
                  <a:prstClr val="black"/>
                </a:solidFill>
                <a:latin typeface="Arial" charset="0"/>
                <a:ea typeface="ＭＳ Ｐゴシック" charset="0"/>
              </a:rPr>
              <a:t>MMR status</a:t>
            </a:r>
            <a:endParaRPr lang="en-US" sz="1050" baseline="30000" dirty="0">
              <a:solidFill>
                <a:prstClr val="black"/>
              </a:solidFill>
              <a:latin typeface="Arial" charset="0"/>
              <a:ea typeface="ＭＳ Ｐゴシック" charset="0"/>
            </a:endParaRPr>
          </a:p>
        </p:txBody>
      </p:sp>
      <p:sp>
        <p:nvSpPr>
          <p:cNvPr id="8" name="TextBox 7">
            <a:extLst>
              <a:ext uri="{FF2B5EF4-FFF2-40B4-BE49-F238E27FC236}">
                <a16:creationId xmlns:a16="http://schemas.microsoft.com/office/drawing/2014/main" id="{924713B3-2434-DD15-CED0-7613AE692411}"/>
              </a:ext>
            </a:extLst>
          </p:cNvPr>
          <p:cNvSpPr txBox="1"/>
          <p:nvPr/>
        </p:nvSpPr>
        <p:spPr>
          <a:xfrm>
            <a:off x="1760318" y="3468101"/>
            <a:ext cx="970652" cy="253916"/>
          </a:xfrm>
          <a:prstGeom prst="rect">
            <a:avLst/>
          </a:prstGeom>
          <a:noFill/>
        </p:spPr>
        <p:txBody>
          <a:bodyPr wrap="square" rtlCol="0">
            <a:spAutoFit/>
          </a:bodyPr>
          <a:lstStyle/>
          <a:p>
            <a:pPr defTabSz="1218072" fontAlgn="base">
              <a:spcBef>
                <a:spcPct val="0"/>
              </a:spcBef>
              <a:spcAft>
                <a:spcPct val="0"/>
              </a:spcAft>
              <a:buClr>
                <a:prstClr val="black"/>
              </a:buClr>
            </a:pPr>
            <a:r>
              <a:rPr lang="en-US" sz="1050" b="1" dirty="0">
                <a:solidFill>
                  <a:prstClr val="black"/>
                </a:solidFill>
                <a:latin typeface="Arial" charset="0"/>
                <a:ea typeface="ＭＳ Ｐゴシック" charset="0"/>
              </a:rPr>
              <a:t>p53</a:t>
            </a:r>
            <a:r>
              <a:rPr lang="en-US" sz="1050" b="1" i="1" dirty="0">
                <a:solidFill>
                  <a:prstClr val="black"/>
                </a:solidFill>
                <a:latin typeface="Arial" charset="0"/>
                <a:ea typeface="ＭＳ Ｐゴシック" charset="0"/>
              </a:rPr>
              <a:t> </a:t>
            </a:r>
            <a:r>
              <a:rPr lang="en-US" sz="1050" b="1" dirty="0">
                <a:solidFill>
                  <a:prstClr val="black"/>
                </a:solidFill>
                <a:latin typeface="Arial" charset="0"/>
                <a:ea typeface="ＭＳ Ｐゴシック" charset="0"/>
              </a:rPr>
              <a:t>status</a:t>
            </a:r>
            <a:endParaRPr lang="en-US" sz="1050" b="1" i="1" dirty="0">
              <a:solidFill>
                <a:prstClr val="black"/>
              </a:solidFill>
              <a:latin typeface="Arial" charset="0"/>
              <a:ea typeface="ＭＳ Ｐゴシック" charset="0"/>
            </a:endParaRPr>
          </a:p>
        </p:txBody>
      </p:sp>
      <p:sp>
        <p:nvSpPr>
          <p:cNvPr id="9" name="Rectangle: Rounded Corners 11">
            <a:extLst>
              <a:ext uri="{FF2B5EF4-FFF2-40B4-BE49-F238E27FC236}">
                <a16:creationId xmlns:a16="http://schemas.microsoft.com/office/drawing/2014/main" id="{C5E9EF5B-1DCA-D186-04FB-5AC139044598}"/>
              </a:ext>
            </a:extLst>
          </p:cNvPr>
          <p:cNvSpPr/>
          <p:nvPr/>
        </p:nvSpPr>
        <p:spPr bwMode="auto">
          <a:xfrm>
            <a:off x="4596007" y="1798581"/>
            <a:ext cx="2732426" cy="588984"/>
          </a:xfrm>
          <a:prstGeom prst="roundRect">
            <a:avLst/>
          </a:prstGeom>
          <a:no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3950" tIns="53950" rIns="53950" bIns="53950" numCol="1" spcCol="0" rtlCol="0" fromWordArt="0" anchor="t" anchorCtr="0" forceAA="0" compatLnSpc="1">
            <a:prstTxWarp prst="textNoShape">
              <a:avLst/>
            </a:prstTxWarp>
            <a:noAutofit/>
          </a:bodyPr>
          <a:lstStyle/>
          <a:p>
            <a:pPr algn="ctr" defTabSz="1218072" eaLnBrk="0" fontAlgn="base" hangingPunct="0">
              <a:spcBef>
                <a:spcPct val="0"/>
              </a:spcBef>
              <a:spcAft>
                <a:spcPct val="0"/>
              </a:spcAft>
              <a:buClr>
                <a:prstClr val="white"/>
              </a:buClr>
            </a:pPr>
            <a:r>
              <a:rPr lang="en-US" sz="1599" b="1" kern="0" dirty="0">
                <a:solidFill>
                  <a:prstClr val="black">
                    <a:lumMod val="75000"/>
                  </a:prstClr>
                </a:solidFill>
                <a:latin typeface="Arial"/>
              </a:rPr>
              <a:t>EC </a:t>
            </a:r>
          </a:p>
          <a:p>
            <a:pPr algn="ctr" defTabSz="1218072" eaLnBrk="0" fontAlgn="base" hangingPunct="0">
              <a:spcBef>
                <a:spcPct val="0"/>
              </a:spcBef>
              <a:spcAft>
                <a:spcPct val="0"/>
              </a:spcAft>
              <a:buClr>
                <a:prstClr val="white"/>
              </a:buClr>
            </a:pPr>
            <a:r>
              <a:rPr lang="en-US" sz="1050" b="1" kern="0" dirty="0">
                <a:solidFill>
                  <a:prstClr val="black">
                    <a:lumMod val="75000"/>
                  </a:prstClr>
                </a:solidFill>
                <a:latin typeface="Arial"/>
              </a:rPr>
              <a:t>(histological subtype independent)</a:t>
            </a:r>
          </a:p>
        </p:txBody>
      </p:sp>
      <p:sp>
        <p:nvSpPr>
          <p:cNvPr id="10" name="Rectangle: Rounded Corners 12">
            <a:extLst>
              <a:ext uri="{FF2B5EF4-FFF2-40B4-BE49-F238E27FC236}">
                <a16:creationId xmlns:a16="http://schemas.microsoft.com/office/drawing/2014/main" id="{5BDC0860-DF85-76F0-B540-DB2824BA1F22}"/>
              </a:ext>
            </a:extLst>
          </p:cNvPr>
          <p:cNvSpPr/>
          <p:nvPr/>
        </p:nvSpPr>
        <p:spPr bwMode="auto">
          <a:xfrm>
            <a:off x="2903944" y="2589547"/>
            <a:ext cx="1846087" cy="291425"/>
          </a:xfrm>
          <a:prstGeom prst="roundRect">
            <a:avLst/>
          </a:prstGeom>
          <a:solidFill>
            <a:schemeClr val="bg2">
              <a:lumMod val="60000"/>
              <a:lumOff val="40000"/>
            </a:schemeClr>
          </a:solid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3950" tIns="53950" rIns="53950" bIns="53950" numCol="1" spcCol="0" rtlCol="0" fromWordArt="0" anchor="ctr" anchorCtr="0" forceAA="0" compatLnSpc="1">
            <a:prstTxWarp prst="textNoShape">
              <a:avLst/>
            </a:prstTxWarp>
            <a:noAutofit/>
          </a:bodyPr>
          <a:lstStyle/>
          <a:p>
            <a:pPr algn="ctr" defTabSz="1218072" eaLnBrk="0" fontAlgn="base" hangingPunct="0">
              <a:spcBef>
                <a:spcPct val="0"/>
              </a:spcBef>
              <a:spcAft>
                <a:spcPct val="0"/>
              </a:spcAft>
              <a:buClr>
                <a:prstClr val="white"/>
              </a:buClr>
            </a:pPr>
            <a:r>
              <a:rPr lang="en-US" sz="1199" b="1" i="1" kern="0" dirty="0">
                <a:solidFill>
                  <a:prstClr val="black">
                    <a:lumMod val="75000"/>
                  </a:prstClr>
                </a:solidFill>
                <a:latin typeface="Arial"/>
              </a:rPr>
              <a:t>POL</a:t>
            </a:r>
            <a:r>
              <a:rPr lang="el-GR" sz="1199" b="1" dirty="0">
                <a:solidFill>
                  <a:prstClr val="black"/>
                </a:solidFill>
                <a:latin typeface="Calibri" panose="020F0502020204030204"/>
              </a:rPr>
              <a:t>ε</a:t>
            </a:r>
            <a:r>
              <a:rPr lang="el-GR" sz="1199" dirty="0">
                <a:solidFill>
                  <a:prstClr val="white"/>
                </a:solidFill>
                <a:latin typeface="Calibri" panose="020F0502020204030204"/>
              </a:rPr>
              <a:t> </a:t>
            </a:r>
            <a:r>
              <a:rPr lang="en-US" sz="1199" b="1" kern="0" dirty="0">
                <a:solidFill>
                  <a:prstClr val="black">
                    <a:lumMod val="75000"/>
                  </a:prstClr>
                </a:solidFill>
                <a:latin typeface="Arial"/>
              </a:rPr>
              <a:t>pathogenic</a:t>
            </a:r>
            <a:endParaRPr lang="en-US" sz="1050" b="1" i="1" kern="0" dirty="0">
              <a:solidFill>
                <a:prstClr val="black">
                  <a:lumMod val="75000"/>
                </a:prstClr>
              </a:solidFill>
              <a:latin typeface="Arial"/>
            </a:endParaRPr>
          </a:p>
        </p:txBody>
      </p:sp>
      <p:sp>
        <p:nvSpPr>
          <p:cNvPr id="11" name="Rectangle: Rounded Corners 13">
            <a:extLst>
              <a:ext uri="{FF2B5EF4-FFF2-40B4-BE49-F238E27FC236}">
                <a16:creationId xmlns:a16="http://schemas.microsoft.com/office/drawing/2014/main" id="{E4709220-2FC5-7653-2305-B34CDD8367B2}"/>
              </a:ext>
            </a:extLst>
          </p:cNvPr>
          <p:cNvSpPr/>
          <p:nvPr/>
        </p:nvSpPr>
        <p:spPr bwMode="auto">
          <a:xfrm>
            <a:off x="6138820" y="2594185"/>
            <a:ext cx="2135234" cy="286445"/>
          </a:xfrm>
          <a:prstGeom prst="roundRect">
            <a:avLst/>
          </a:prstGeom>
          <a:no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3950" tIns="53950" rIns="53950" bIns="53950" numCol="1" spcCol="0" rtlCol="0" fromWordArt="0" anchor="ctr" anchorCtr="0" forceAA="0" compatLnSpc="1">
            <a:prstTxWarp prst="textNoShape">
              <a:avLst/>
            </a:prstTxWarp>
            <a:noAutofit/>
          </a:bodyPr>
          <a:lstStyle/>
          <a:p>
            <a:pPr algn="ctr" defTabSz="1218072" eaLnBrk="0" fontAlgn="base" hangingPunct="0">
              <a:spcBef>
                <a:spcPct val="0"/>
              </a:spcBef>
              <a:spcAft>
                <a:spcPct val="0"/>
              </a:spcAft>
              <a:buClr>
                <a:prstClr val="white"/>
              </a:buClr>
            </a:pPr>
            <a:r>
              <a:rPr lang="en-US" sz="1199" b="1" i="1" kern="0" dirty="0">
                <a:solidFill>
                  <a:prstClr val="black">
                    <a:lumMod val="75000"/>
                  </a:prstClr>
                </a:solidFill>
                <a:latin typeface="Arial"/>
              </a:rPr>
              <a:t>POL</a:t>
            </a:r>
            <a:r>
              <a:rPr lang="el-GR" sz="1199" b="1" i="1" kern="0" dirty="0">
                <a:solidFill>
                  <a:prstClr val="black">
                    <a:lumMod val="75000"/>
                  </a:prstClr>
                </a:solidFill>
                <a:latin typeface="Arial"/>
              </a:rPr>
              <a:t>ε</a:t>
            </a:r>
            <a:r>
              <a:rPr lang="en-US" sz="1199" b="1" i="1" kern="0" dirty="0">
                <a:solidFill>
                  <a:prstClr val="black">
                    <a:lumMod val="75000"/>
                  </a:prstClr>
                </a:solidFill>
                <a:latin typeface="Arial"/>
              </a:rPr>
              <a:t> </a:t>
            </a:r>
            <a:r>
              <a:rPr lang="en-US" sz="1199" b="1" kern="0" dirty="0">
                <a:solidFill>
                  <a:prstClr val="black">
                    <a:lumMod val="75000"/>
                  </a:prstClr>
                </a:solidFill>
                <a:latin typeface="Arial"/>
              </a:rPr>
              <a:t>non-pathogenic</a:t>
            </a:r>
            <a:endParaRPr lang="en-US" sz="1050" b="1" i="1" kern="0" dirty="0">
              <a:solidFill>
                <a:prstClr val="black">
                  <a:lumMod val="75000"/>
                </a:prstClr>
              </a:solidFill>
              <a:latin typeface="Arial"/>
            </a:endParaRPr>
          </a:p>
        </p:txBody>
      </p:sp>
      <p:sp>
        <p:nvSpPr>
          <p:cNvPr id="12" name="Rectangle: Rounded Corners 14">
            <a:extLst>
              <a:ext uri="{FF2B5EF4-FFF2-40B4-BE49-F238E27FC236}">
                <a16:creationId xmlns:a16="http://schemas.microsoft.com/office/drawing/2014/main" id="{91C40104-F07A-E87C-8108-FF6406878D77}"/>
              </a:ext>
            </a:extLst>
          </p:cNvPr>
          <p:cNvSpPr/>
          <p:nvPr/>
        </p:nvSpPr>
        <p:spPr bwMode="auto">
          <a:xfrm>
            <a:off x="5331989" y="3032965"/>
            <a:ext cx="616649" cy="255795"/>
          </a:xfrm>
          <a:prstGeom prst="roundRect">
            <a:avLst/>
          </a:prstGeom>
          <a:solidFill>
            <a:srgbClr val="8AA3DA"/>
          </a:solid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3950" tIns="53950" rIns="53950" bIns="53950" numCol="1" spcCol="0" rtlCol="0" fromWordArt="0" anchor="ctr" anchorCtr="0" forceAA="0" compatLnSpc="1">
            <a:prstTxWarp prst="textNoShape">
              <a:avLst/>
            </a:prstTxWarp>
            <a:noAutofit/>
          </a:bodyPr>
          <a:lstStyle/>
          <a:p>
            <a:pPr algn="ctr" defTabSz="1218072" eaLnBrk="0" fontAlgn="base" hangingPunct="0">
              <a:spcBef>
                <a:spcPct val="0"/>
              </a:spcBef>
              <a:spcAft>
                <a:spcPct val="0"/>
              </a:spcAft>
              <a:buClr>
                <a:prstClr val="white"/>
              </a:buClr>
            </a:pPr>
            <a:r>
              <a:rPr lang="en-US" sz="1199" b="1" kern="0" err="1">
                <a:solidFill>
                  <a:prstClr val="black">
                    <a:lumMod val="75000"/>
                  </a:prstClr>
                </a:solidFill>
                <a:latin typeface="Arial"/>
              </a:rPr>
              <a:t>dMMR</a:t>
            </a:r>
            <a:endParaRPr lang="en-US" sz="1050" b="1" kern="0">
              <a:solidFill>
                <a:prstClr val="black">
                  <a:lumMod val="75000"/>
                </a:prstClr>
              </a:solidFill>
              <a:latin typeface="Arial"/>
            </a:endParaRPr>
          </a:p>
        </p:txBody>
      </p:sp>
      <p:sp>
        <p:nvSpPr>
          <p:cNvPr id="13" name="Rectangle: Rounded Corners 15">
            <a:extLst>
              <a:ext uri="{FF2B5EF4-FFF2-40B4-BE49-F238E27FC236}">
                <a16:creationId xmlns:a16="http://schemas.microsoft.com/office/drawing/2014/main" id="{F8FEE3E7-B2B3-7D90-DEED-BA6BFB382604}"/>
              </a:ext>
            </a:extLst>
          </p:cNvPr>
          <p:cNvSpPr/>
          <p:nvPr/>
        </p:nvSpPr>
        <p:spPr bwMode="auto">
          <a:xfrm>
            <a:off x="8177443" y="3032966"/>
            <a:ext cx="840443" cy="267468"/>
          </a:xfrm>
          <a:prstGeom prst="roundRect">
            <a:avLst/>
          </a:prstGeom>
          <a:no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3950" tIns="53950" rIns="53950" bIns="53950" numCol="1" spcCol="0" rtlCol="0" fromWordArt="0" anchor="ctr" anchorCtr="0" forceAA="0" compatLnSpc="1">
            <a:prstTxWarp prst="textNoShape">
              <a:avLst/>
            </a:prstTxWarp>
            <a:noAutofit/>
          </a:bodyPr>
          <a:lstStyle/>
          <a:p>
            <a:pPr algn="ctr" defTabSz="1218072" eaLnBrk="0" fontAlgn="base" hangingPunct="0">
              <a:spcBef>
                <a:spcPct val="0"/>
              </a:spcBef>
              <a:spcAft>
                <a:spcPct val="0"/>
              </a:spcAft>
              <a:buClr>
                <a:prstClr val="white"/>
              </a:buClr>
            </a:pPr>
            <a:r>
              <a:rPr lang="en-US" sz="1199" b="1" kern="0" err="1">
                <a:solidFill>
                  <a:prstClr val="black">
                    <a:lumMod val="75000"/>
                  </a:prstClr>
                </a:solidFill>
                <a:latin typeface="Arial"/>
              </a:rPr>
              <a:t>MMRp</a:t>
            </a:r>
            <a:endParaRPr lang="en-US" sz="1050" b="1" kern="0">
              <a:solidFill>
                <a:prstClr val="black">
                  <a:lumMod val="75000"/>
                </a:prstClr>
              </a:solidFill>
              <a:latin typeface="Arial"/>
            </a:endParaRPr>
          </a:p>
        </p:txBody>
      </p:sp>
      <p:sp>
        <p:nvSpPr>
          <p:cNvPr id="14" name="Rectangle: Rounded Corners 16">
            <a:extLst>
              <a:ext uri="{FF2B5EF4-FFF2-40B4-BE49-F238E27FC236}">
                <a16:creationId xmlns:a16="http://schemas.microsoft.com/office/drawing/2014/main" id="{D8B494EB-DE1D-F0B0-735C-8C975B8DE095}"/>
              </a:ext>
            </a:extLst>
          </p:cNvPr>
          <p:cNvSpPr/>
          <p:nvPr/>
        </p:nvSpPr>
        <p:spPr bwMode="auto">
          <a:xfrm>
            <a:off x="6989447" y="3463840"/>
            <a:ext cx="1224163" cy="257942"/>
          </a:xfrm>
          <a:prstGeom prst="roundRect">
            <a:avLst/>
          </a:prstGeom>
          <a:solidFill>
            <a:srgbClr val="74AC6B"/>
          </a:solid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3950" tIns="53950" rIns="53950" bIns="53950" numCol="1" spcCol="0" rtlCol="0" fromWordArt="0" anchor="ctr" anchorCtr="0" forceAA="0" compatLnSpc="1">
            <a:prstTxWarp prst="textNoShape">
              <a:avLst/>
            </a:prstTxWarp>
            <a:noAutofit/>
          </a:bodyPr>
          <a:lstStyle/>
          <a:p>
            <a:pPr algn="ctr" defTabSz="1218072" eaLnBrk="0" fontAlgn="base" hangingPunct="0">
              <a:spcBef>
                <a:spcPct val="0"/>
              </a:spcBef>
              <a:spcAft>
                <a:spcPct val="0"/>
              </a:spcAft>
              <a:buClr>
                <a:prstClr val="white"/>
              </a:buClr>
            </a:pPr>
            <a:r>
              <a:rPr lang="en-US" sz="1199" b="1" kern="0" dirty="0">
                <a:solidFill>
                  <a:prstClr val="black">
                    <a:lumMod val="75000"/>
                  </a:prstClr>
                </a:solidFill>
                <a:latin typeface="Arial"/>
              </a:rPr>
              <a:t>P53-mut</a:t>
            </a:r>
            <a:endParaRPr lang="en-US" sz="1050" b="1" kern="0" dirty="0">
              <a:solidFill>
                <a:prstClr val="black">
                  <a:lumMod val="75000"/>
                </a:prstClr>
              </a:solidFill>
              <a:latin typeface="Arial"/>
            </a:endParaRPr>
          </a:p>
        </p:txBody>
      </p:sp>
      <p:sp>
        <p:nvSpPr>
          <p:cNvPr id="15" name="Rectangle: Rounded Corners 17">
            <a:extLst>
              <a:ext uri="{FF2B5EF4-FFF2-40B4-BE49-F238E27FC236}">
                <a16:creationId xmlns:a16="http://schemas.microsoft.com/office/drawing/2014/main" id="{44A2BFF0-3E0C-3AF0-0522-2DD071697716}"/>
              </a:ext>
            </a:extLst>
          </p:cNvPr>
          <p:cNvSpPr/>
          <p:nvPr/>
        </p:nvSpPr>
        <p:spPr bwMode="auto">
          <a:xfrm>
            <a:off x="8870809" y="3463840"/>
            <a:ext cx="1226023" cy="257942"/>
          </a:xfrm>
          <a:prstGeom prst="roundRect">
            <a:avLst/>
          </a:prstGeom>
          <a:solidFill>
            <a:srgbClr val="C2C870"/>
          </a:solid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3950" tIns="53950" rIns="53950" bIns="53950" numCol="1" spcCol="0" rtlCol="0" fromWordArt="0" anchor="ctr" anchorCtr="0" forceAA="0" compatLnSpc="1">
            <a:prstTxWarp prst="textNoShape">
              <a:avLst/>
            </a:prstTxWarp>
            <a:noAutofit/>
          </a:bodyPr>
          <a:lstStyle/>
          <a:p>
            <a:pPr algn="ctr" defTabSz="1218072" eaLnBrk="0" fontAlgn="base" hangingPunct="0">
              <a:spcBef>
                <a:spcPct val="0"/>
              </a:spcBef>
              <a:spcAft>
                <a:spcPct val="0"/>
              </a:spcAft>
              <a:buClr>
                <a:prstClr val="white"/>
              </a:buClr>
            </a:pPr>
            <a:r>
              <a:rPr lang="en-US" sz="1199" b="1" kern="0" dirty="0">
                <a:solidFill>
                  <a:prstClr val="black">
                    <a:lumMod val="75000"/>
                  </a:prstClr>
                </a:solidFill>
                <a:latin typeface="Arial"/>
              </a:rPr>
              <a:t>P53 WT</a:t>
            </a:r>
            <a:endParaRPr lang="en-US" sz="1050" b="1" kern="0" dirty="0">
              <a:solidFill>
                <a:prstClr val="black">
                  <a:lumMod val="75000"/>
                </a:prstClr>
              </a:solidFill>
              <a:latin typeface="Arial"/>
            </a:endParaRPr>
          </a:p>
        </p:txBody>
      </p:sp>
      <p:cxnSp>
        <p:nvCxnSpPr>
          <p:cNvPr id="16" name="Connector: Elbow 18">
            <a:extLst>
              <a:ext uri="{FF2B5EF4-FFF2-40B4-BE49-F238E27FC236}">
                <a16:creationId xmlns:a16="http://schemas.microsoft.com/office/drawing/2014/main" id="{08E8DF1A-1737-CAB3-1C31-018CC1415E97}"/>
              </a:ext>
            </a:extLst>
          </p:cNvPr>
          <p:cNvCxnSpPr>
            <a:cxnSpLocks/>
          </p:cNvCxnSpPr>
          <p:nvPr/>
        </p:nvCxnSpPr>
        <p:spPr>
          <a:xfrm rot="16200000" flipH="1">
            <a:off x="6481021" y="1867913"/>
            <a:ext cx="206619" cy="124421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9">
            <a:extLst>
              <a:ext uri="{FF2B5EF4-FFF2-40B4-BE49-F238E27FC236}">
                <a16:creationId xmlns:a16="http://schemas.microsoft.com/office/drawing/2014/main" id="{A6412267-92E6-76D9-31C9-49EE07A07989}"/>
              </a:ext>
            </a:extLst>
          </p:cNvPr>
          <p:cNvCxnSpPr>
            <a:cxnSpLocks/>
          </p:cNvCxnSpPr>
          <p:nvPr/>
        </p:nvCxnSpPr>
        <p:spPr>
          <a:xfrm rot="5400000">
            <a:off x="4793611" y="1421767"/>
            <a:ext cx="201984" cy="213523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20">
            <a:extLst>
              <a:ext uri="{FF2B5EF4-FFF2-40B4-BE49-F238E27FC236}">
                <a16:creationId xmlns:a16="http://schemas.microsoft.com/office/drawing/2014/main" id="{4E843F69-90F2-F5C9-C14D-FA060AE5B156}"/>
              </a:ext>
            </a:extLst>
          </p:cNvPr>
          <p:cNvCxnSpPr>
            <a:cxnSpLocks/>
          </p:cNvCxnSpPr>
          <p:nvPr/>
        </p:nvCxnSpPr>
        <p:spPr>
          <a:xfrm rot="5400000">
            <a:off x="6347208" y="2173736"/>
            <a:ext cx="152336" cy="156612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21">
            <a:extLst>
              <a:ext uri="{FF2B5EF4-FFF2-40B4-BE49-F238E27FC236}">
                <a16:creationId xmlns:a16="http://schemas.microsoft.com/office/drawing/2014/main" id="{90BF5BF6-1A9B-A649-DDB9-BE83E0F67C3B}"/>
              </a:ext>
            </a:extLst>
          </p:cNvPr>
          <p:cNvCxnSpPr>
            <a:cxnSpLocks/>
            <a:stCxn id="11" idx="2"/>
            <a:endCxn id="13" idx="0"/>
          </p:cNvCxnSpPr>
          <p:nvPr/>
        </p:nvCxnSpPr>
        <p:spPr>
          <a:xfrm rot="16200000" flipH="1">
            <a:off x="7825883" y="2261185"/>
            <a:ext cx="152338" cy="139122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22">
            <a:extLst>
              <a:ext uri="{FF2B5EF4-FFF2-40B4-BE49-F238E27FC236}">
                <a16:creationId xmlns:a16="http://schemas.microsoft.com/office/drawing/2014/main" id="{F4DE8C0B-92FD-1A1B-9A63-D84DE31E2522}"/>
              </a:ext>
            </a:extLst>
          </p:cNvPr>
          <p:cNvCxnSpPr>
            <a:cxnSpLocks/>
            <a:stCxn id="13" idx="2"/>
            <a:endCxn id="15" idx="0"/>
          </p:cNvCxnSpPr>
          <p:nvPr/>
        </p:nvCxnSpPr>
        <p:spPr>
          <a:xfrm rot="16200000" flipH="1">
            <a:off x="8959040" y="2939060"/>
            <a:ext cx="163406" cy="88615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3">
            <a:extLst>
              <a:ext uri="{FF2B5EF4-FFF2-40B4-BE49-F238E27FC236}">
                <a16:creationId xmlns:a16="http://schemas.microsoft.com/office/drawing/2014/main" id="{BE3A1C52-BCBF-5E93-1AE6-8D777BDD8D1A}"/>
              </a:ext>
            </a:extLst>
          </p:cNvPr>
          <p:cNvCxnSpPr>
            <a:cxnSpLocks/>
            <a:stCxn id="13" idx="2"/>
            <a:endCxn id="14" idx="0"/>
          </p:cNvCxnSpPr>
          <p:nvPr/>
        </p:nvCxnSpPr>
        <p:spPr>
          <a:xfrm rot="5400000">
            <a:off x="8017895" y="2884070"/>
            <a:ext cx="163406" cy="99613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386BBA9-CBF8-FCC4-8BE1-19FDB65B3338}"/>
              </a:ext>
            </a:extLst>
          </p:cNvPr>
          <p:cNvCxnSpPr>
            <a:cxnSpLocks/>
            <a:stCxn id="10" idx="2"/>
          </p:cNvCxnSpPr>
          <p:nvPr/>
        </p:nvCxnSpPr>
        <p:spPr>
          <a:xfrm>
            <a:off x="3826988" y="2880972"/>
            <a:ext cx="1877" cy="928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CCFB46B-69B7-F32F-0625-88701FF09217}"/>
              </a:ext>
            </a:extLst>
          </p:cNvPr>
          <p:cNvCxnSpPr>
            <a:cxnSpLocks/>
          </p:cNvCxnSpPr>
          <p:nvPr/>
        </p:nvCxnSpPr>
        <p:spPr>
          <a:xfrm>
            <a:off x="7593232" y="3731309"/>
            <a:ext cx="0" cy="922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C60A577-CAE2-B213-8688-7E19EBC7F3DA}"/>
              </a:ext>
            </a:extLst>
          </p:cNvPr>
          <p:cNvCxnSpPr>
            <a:cxnSpLocks/>
            <a:stCxn id="15" idx="2"/>
          </p:cNvCxnSpPr>
          <p:nvPr/>
        </p:nvCxnSpPr>
        <p:spPr>
          <a:xfrm>
            <a:off x="9483819" y="3721782"/>
            <a:ext cx="1860" cy="101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02AE15F-C0C0-356D-8629-D9E9B6619616}"/>
              </a:ext>
            </a:extLst>
          </p:cNvPr>
          <p:cNvCxnSpPr>
            <a:cxnSpLocks/>
            <a:stCxn id="12" idx="2"/>
          </p:cNvCxnSpPr>
          <p:nvPr/>
        </p:nvCxnSpPr>
        <p:spPr>
          <a:xfrm flipH="1">
            <a:off x="5636507" y="3288761"/>
            <a:ext cx="3807" cy="537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D89F58A-9B15-2568-114D-D27C1C06977A}"/>
              </a:ext>
            </a:extLst>
          </p:cNvPr>
          <p:cNvSpPr txBox="1"/>
          <p:nvPr/>
        </p:nvSpPr>
        <p:spPr>
          <a:xfrm>
            <a:off x="636430" y="5211469"/>
            <a:ext cx="10955327" cy="784317"/>
          </a:xfrm>
          <a:prstGeom prst="rect">
            <a:avLst/>
          </a:prstGeom>
          <a:noFill/>
        </p:spPr>
        <p:txBody>
          <a:bodyPr wrap="square" bIns="0" rtlCol="0" anchor="b" anchorCtr="0">
            <a:spAutoFit/>
          </a:bodyPr>
          <a:lstStyle/>
          <a:p>
            <a:pPr defTabSz="1218072" fontAlgn="base">
              <a:spcBef>
                <a:spcPct val="0"/>
              </a:spcBef>
              <a:spcAft>
                <a:spcPct val="0"/>
              </a:spcAft>
            </a:pPr>
            <a:r>
              <a:rPr lang="en-GB" sz="1199" dirty="0">
                <a:solidFill>
                  <a:prstClr val="black">
                    <a:lumMod val="50000"/>
                    <a:lumOff val="50000"/>
                  </a:prstClr>
                </a:solidFill>
                <a:latin typeface="Arial" panose="020B0604020202020204" pitchFamily="34" charset="0"/>
                <a:ea typeface="ＭＳ Ｐゴシック" charset="0"/>
              </a:rPr>
              <a:t>Efficacy per molecular classification was an exploratory analysis.</a:t>
            </a:r>
          </a:p>
          <a:p>
            <a:pPr defTabSz="1218072" fontAlgn="base">
              <a:spcBef>
                <a:spcPct val="0"/>
              </a:spcBef>
              <a:spcAft>
                <a:spcPct val="0"/>
              </a:spcAft>
            </a:pPr>
            <a:r>
              <a:rPr lang="en-GB" sz="1199" dirty="0">
                <a:solidFill>
                  <a:prstClr val="black">
                    <a:lumMod val="50000"/>
                    <a:lumOff val="50000"/>
                  </a:prstClr>
                </a:solidFill>
                <a:latin typeface="Arial" panose="020B0604020202020204" pitchFamily="34" charset="0"/>
                <a:ea typeface="ＭＳ Ｐゴシック" charset="0"/>
              </a:rPr>
              <a:t>dMMR, mismatch repair deficient; EC, endometrial cancer; EDM, exonuclease domain; IHC, immunohistochemistry; MMRp, mismatch repair proficient; MSI-H, microsatellite instability-high; mut, mutated; NGS, next generation sequencing; NSMP, no specific molecular profile; PCR, polymerase chain reaction; POL</a:t>
            </a:r>
            <a:r>
              <a:rPr lang="el-GR" sz="1199" dirty="0">
                <a:solidFill>
                  <a:prstClr val="black">
                    <a:lumMod val="50000"/>
                    <a:lumOff val="50000"/>
                  </a:prstClr>
                </a:solidFill>
                <a:latin typeface="Arial" panose="020B0604020202020204" pitchFamily="34" charset="0"/>
                <a:ea typeface="ＭＳ Ｐゴシック" charset="0"/>
              </a:rPr>
              <a:t>ε</a:t>
            </a:r>
            <a:r>
              <a:rPr lang="en-GB" sz="1199" dirty="0">
                <a:solidFill>
                  <a:prstClr val="black">
                    <a:lumMod val="50000"/>
                    <a:lumOff val="50000"/>
                  </a:prstClr>
                </a:solidFill>
                <a:latin typeface="Arial" panose="020B0604020202020204" pitchFamily="34" charset="0"/>
                <a:ea typeface="ＭＳ Ｐゴシック" charset="0"/>
              </a:rPr>
              <a:t>, polymerase epsilon; TP53, tumor protein 53; WES, whole exome DNA sequencing; WT, wild type.</a:t>
            </a:r>
          </a:p>
        </p:txBody>
      </p:sp>
      <p:sp>
        <p:nvSpPr>
          <p:cNvPr id="27" name="Title 2">
            <a:extLst>
              <a:ext uri="{FF2B5EF4-FFF2-40B4-BE49-F238E27FC236}">
                <a16:creationId xmlns:a16="http://schemas.microsoft.com/office/drawing/2014/main" id="{1390A8AF-8DCD-AF5C-88CC-9CECDB5046A4}"/>
              </a:ext>
            </a:extLst>
          </p:cNvPr>
          <p:cNvSpPr txBox="1">
            <a:spLocks/>
          </p:cNvSpPr>
          <p:nvPr/>
        </p:nvSpPr>
        <p:spPr>
          <a:xfrm>
            <a:off x="333416" y="1051315"/>
            <a:ext cx="11182249" cy="431600"/>
          </a:xfrm>
          <a:prstGeom prst="rect">
            <a:avLst/>
          </a:prstGeom>
          <a:noFill/>
          <a:ln>
            <a:noFill/>
          </a:ln>
        </p:spPr>
        <p:txBody>
          <a:bodyPr spcFirstLastPara="1" wrap="square" lIns="91341" tIns="45658" rIns="91341" bIns="45658"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5416B"/>
              </a:buClr>
              <a:buSzPts val="1400"/>
              <a:buFont typeface="Arial"/>
              <a:buNone/>
              <a:defRPr sz="280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pPr marL="456777" indent="-456777" defTabSz="1218072" fontAlgn="base">
              <a:buFont typeface="Arial" panose="020B0604020202020204" pitchFamily="34" charset="0"/>
              <a:buChar char="•"/>
            </a:pPr>
            <a:r>
              <a:rPr lang="en-US" sz="1998" b="0" dirty="0">
                <a:solidFill>
                  <a:srgbClr val="44546A"/>
                </a:solidFill>
              </a:rPr>
              <a:t>In RUBY Part 1, molecular classification was performed for all participants with WES results – 400 of 494 patients</a:t>
            </a:r>
            <a:endParaRPr lang="en-CH" sz="1998" b="0" dirty="0">
              <a:solidFill>
                <a:srgbClr val="44546A"/>
              </a:solidFill>
            </a:endParaRPr>
          </a:p>
        </p:txBody>
      </p:sp>
      <p:sp>
        <p:nvSpPr>
          <p:cNvPr id="28" name="Text Placeholder 12">
            <a:extLst>
              <a:ext uri="{FF2B5EF4-FFF2-40B4-BE49-F238E27FC236}">
                <a16:creationId xmlns:a16="http://schemas.microsoft.com/office/drawing/2014/main" id="{831FE221-BF0F-D06C-405D-7BC740F29349}"/>
              </a:ext>
            </a:extLst>
          </p:cNvPr>
          <p:cNvSpPr>
            <a:spLocks noGrp="1"/>
          </p:cNvSpPr>
          <p:nvPr>
            <p:ph idx="1"/>
          </p:nvPr>
        </p:nvSpPr>
        <p:spPr>
          <a:xfrm>
            <a:off x="998654" y="6409047"/>
            <a:ext cx="3271880" cy="188219"/>
          </a:xfrm>
        </p:spPr>
        <p:txBody>
          <a:bodyPr>
            <a:normAutofit/>
          </a:bodyPr>
          <a:lstStyle/>
          <a:p>
            <a:pPr marL="0" indent="0">
              <a:spcBef>
                <a:spcPts val="0"/>
              </a:spcBef>
              <a:spcAft>
                <a:spcPts val="0"/>
              </a:spcAft>
              <a:buNone/>
            </a:pPr>
            <a:r>
              <a:rPr lang="en-US" sz="1199" dirty="0">
                <a:solidFill>
                  <a:srgbClr val="404040"/>
                </a:solidFill>
              </a:rPr>
              <a:t>Mirza MR</a:t>
            </a:r>
            <a:r>
              <a:rPr lang="en-US" sz="1199" dirty="0"/>
              <a:t>, et al. ESMO 2023.</a:t>
            </a:r>
          </a:p>
        </p:txBody>
      </p:sp>
    </p:spTree>
    <p:extLst>
      <p:ext uri="{BB962C8B-B14F-4D97-AF65-F5344CB8AC3E}">
        <p14:creationId xmlns:p14="http://schemas.microsoft.com/office/powerpoint/2010/main" val="982621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id="{6B01396F-5B37-4807-ADD2-79696A2033E2}"/>
              </a:ext>
            </a:extLst>
          </p:cNvPr>
          <p:cNvSpPr txBox="1">
            <a:spLocks/>
          </p:cNvSpPr>
          <p:nvPr/>
        </p:nvSpPr>
        <p:spPr bwMode="auto">
          <a:xfrm>
            <a:off x="271772" y="1197601"/>
            <a:ext cx="11658692" cy="434002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807" tIns="60904" rIns="121807" bIns="60904" numCol="1" anchor="t" anchorCtr="0" compatLnSpc="1">
            <a:prstTxWarp prst="textNoShape">
              <a:avLst/>
            </a:prstTxWarp>
            <a:noAutofit/>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456777" marR="0" lvl="0" indent="-456777" algn="l" defTabSz="1218072" rtl="0" eaLnBrk="1" fontAlgn="base" latinLnBrk="0" hangingPunct="1">
              <a:lnSpc>
                <a:spcPct val="100000"/>
              </a:lnSpc>
              <a:spcBef>
                <a:spcPct val="20000"/>
              </a:spcBef>
              <a:spcAft>
                <a:spcPct val="0"/>
              </a:spcAft>
              <a:buClrTx/>
              <a:buSzPct val="130000"/>
              <a:buFontTx/>
              <a:buChar char="•"/>
              <a:tabLst/>
              <a:defRPr/>
            </a:pPr>
            <a:r>
              <a:rPr kumimoji="0" lang="en-US" sz="1599" b="0" i="0" u="none" strike="noStrike" kern="0" cap="none" spc="0" normalizeH="0" baseline="0" noProof="0" dirty="0">
                <a:ln>
                  <a:noFill/>
                </a:ln>
                <a:solidFill>
                  <a:srgbClr val="003767"/>
                </a:solidFill>
                <a:effectLst/>
                <a:uLnTx/>
                <a:uFillTx/>
                <a:latin typeface="Arial"/>
                <a:ea typeface="ＭＳ Ｐゴシック"/>
              </a:rPr>
              <a:t>There is a Q&amp;A box on the bottom of your screen. Please type your first and last name, including your institution so we know who is in attendance.</a:t>
            </a:r>
          </a:p>
          <a:p>
            <a:pPr marL="456777" marR="0" lvl="0" indent="-456777" algn="l" defTabSz="1218072" rtl="0" eaLnBrk="1" fontAlgn="base" latinLnBrk="0" hangingPunct="1">
              <a:lnSpc>
                <a:spcPct val="100000"/>
              </a:lnSpc>
              <a:spcBef>
                <a:spcPct val="20000"/>
              </a:spcBef>
              <a:spcAft>
                <a:spcPct val="0"/>
              </a:spcAft>
              <a:buClrTx/>
              <a:buSzPct val="130000"/>
              <a:buFontTx/>
              <a:buChar char="•"/>
              <a:tabLst/>
              <a:defRPr/>
            </a:pPr>
            <a:endParaRPr kumimoji="0" lang="en-US" sz="932" b="0" i="0" u="none" strike="noStrike" kern="0" cap="none" spc="0" normalizeH="0" baseline="0" noProof="0" dirty="0">
              <a:ln>
                <a:noFill/>
              </a:ln>
              <a:solidFill>
                <a:srgbClr val="003767"/>
              </a:solidFill>
              <a:effectLst/>
              <a:uLnTx/>
              <a:uFillTx/>
              <a:latin typeface="Arial"/>
              <a:ea typeface="ＭＳ Ｐゴシック"/>
            </a:endParaRPr>
          </a:p>
          <a:p>
            <a:pPr marL="456777" marR="0" lvl="0" indent="-456777" algn="l" defTabSz="1218072" rtl="0" eaLnBrk="1" fontAlgn="base" latinLnBrk="0" hangingPunct="1">
              <a:lnSpc>
                <a:spcPct val="100000"/>
              </a:lnSpc>
              <a:spcBef>
                <a:spcPct val="20000"/>
              </a:spcBef>
              <a:spcAft>
                <a:spcPct val="0"/>
              </a:spcAft>
              <a:buClrTx/>
              <a:buSzPct val="130000"/>
              <a:buFontTx/>
              <a:buChar char="•"/>
              <a:tabLst/>
              <a:defRPr/>
            </a:pPr>
            <a:r>
              <a:rPr kumimoji="0" lang="en-US" sz="1599" b="0" i="0" u="none" strike="noStrike" kern="0" cap="none" spc="0" normalizeH="0" baseline="0" noProof="0" dirty="0">
                <a:ln>
                  <a:noFill/>
                </a:ln>
                <a:solidFill>
                  <a:srgbClr val="003767"/>
                </a:solidFill>
                <a:effectLst/>
                <a:uLnTx/>
                <a:uFillTx/>
                <a:latin typeface="Arial"/>
                <a:ea typeface="ＭＳ Ｐゴシック"/>
              </a:rPr>
              <a:t>Please also use the Q&amp;A box to ask a question. Questions will be addressed at the end of the program.</a:t>
            </a:r>
          </a:p>
          <a:p>
            <a:pPr marL="456777" marR="0" lvl="0" indent="-456777" algn="l" defTabSz="1218072" rtl="0" eaLnBrk="1" fontAlgn="base" latinLnBrk="0" hangingPunct="1">
              <a:lnSpc>
                <a:spcPct val="100000"/>
              </a:lnSpc>
              <a:spcBef>
                <a:spcPct val="20000"/>
              </a:spcBef>
              <a:spcAft>
                <a:spcPct val="0"/>
              </a:spcAft>
              <a:buClrTx/>
              <a:buSzPct val="130000"/>
              <a:buFontTx/>
              <a:buChar char="•"/>
              <a:tabLst/>
              <a:defRPr/>
            </a:pPr>
            <a:endParaRPr kumimoji="0" lang="en-US" sz="932" b="0" i="0" u="none" strike="noStrike" kern="0" cap="none" spc="0" normalizeH="0" baseline="0" noProof="0" dirty="0">
              <a:ln>
                <a:noFill/>
              </a:ln>
              <a:solidFill>
                <a:srgbClr val="003767"/>
              </a:solidFill>
              <a:effectLst/>
              <a:highlight>
                <a:srgbClr val="FFFF00"/>
              </a:highlight>
              <a:uLnTx/>
              <a:uFillTx/>
              <a:latin typeface="Arial"/>
              <a:ea typeface="ＭＳ Ｐゴシック"/>
            </a:endParaRPr>
          </a:p>
          <a:p>
            <a:pPr marL="0" marR="0" lvl="0" indent="0" algn="l" defTabSz="1218072" rtl="0" eaLnBrk="1" fontAlgn="base" latinLnBrk="0" hangingPunct="1">
              <a:lnSpc>
                <a:spcPct val="100000"/>
              </a:lnSpc>
              <a:spcBef>
                <a:spcPct val="20000"/>
              </a:spcBef>
              <a:spcAft>
                <a:spcPct val="0"/>
              </a:spcAft>
              <a:buClrTx/>
              <a:buSzPct val="130000"/>
              <a:buFontTx/>
              <a:buNone/>
              <a:tabLst/>
              <a:defRPr/>
            </a:pPr>
            <a:endParaRPr kumimoji="0" lang="en-US" sz="932" b="0" i="0" u="none" strike="noStrike" kern="0" cap="none" spc="0" normalizeH="0" baseline="0" noProof="0" dirty="0">
              <a:ln>
                <a:noFill/>
              </a:ln>
              <a:solidFill>
                <a:srgbClr val="003767"/>
              </a:solidFill>
              <a:effectLst/>
              <a:uLnTx/>
              <a:uFillTx/>
              <a:latin typeface="Arial"/>
              <a:ea typeface="ＭＳ Ｐゴシック"/>
            </a:endParaRPr>
          </a:p>
          <a:p>
            <a:pPr marL="456777" marR="0" lvl="0" indent="-456777" algn="l" defTabSz="1218072" rtl="0" eaLnBrk="1" fontAlgn="base" latinLnBrk="0" hangingPunct="1">
              <a:lnSpc>
                <a:spcPct val="100000"/>
              </a:lnSpc>
              <a:spcBef>
                <a:spcPct val="20000"/>
              </a:spcBef>
              <a:spcAft>
                <a:spcPct val="0"/>
              </a:spcAft>
              <a:buClrTx/>
              <a:buSzPct val="130000"/>
              <a:buFontTx/>
              <a:buChar char="•"/>
              <a:tabLst/>
              <a:defRPr/>
            </a:pPr>
            <a:r>
              <a:rPr kumimoji="0" lang="en-US" sz="1599" b="0" i="0" u="none" strike="noStrike" kern="0" cap="none" spc="0" normalizeH="0" baseline="0" noProof="0" dirty="0">
                <a:ln>
                  <a:noFill/>
                </a:ln>
                <a:solidFill>
                  <a:srgbClr val="003767"/>
                </a:solidFill>
                <a:effectLst/>
                <a:uLnTx/>
                <a:uFillTx/>
                <a:latin typeface="Arial"/>
                <a:ea typeface="ＭＳ Ｐゴシック"/>
              </a:rPr>
              <a:t>On the bottom of your screen, you will see “save a slide” and “take a slide note”. These slides will be sent directly to you one week following the event.</a:t>
            </a:r>
          </a:p>
          <a:p>
            <a:pPr marL="456777" marR="0" lvl="0" indent="-456777" algn="l" defTabSz="1218072" rtl="0" eaLnBrk="1" fontAlgn="base" latinLnBrk="0" hangingPunct="1">
              <a:lnSpc>
                <a:spcPct val="100000"/>
              </a:lnSpc>
              <a:spcBef>
                <a:spcPct val="20000"/>
              </a:spcBef>
              <a:spcAft>
                <a:spcPct val="0"/>
              </a:spcAft>
              <a:buClrTx/>
              <a:buSzPct val="130000"/>
              <a:buFontTx/>
              <a:buChar char="•"/>
              <a:tabLst/>
              <a:defRPr/>
            </a:pPr>
            <a:endParaRPr kumimoji="0" lang="en-US" sz="932" b="0" i="0" u="none" strike="noStrike" kern="0" cap="none" spc="0" normalizeH="0" baseline="0" noProof="0" dirty="0">
              <a:ln>
                <a:noFill/>
              </a:ln>
              <a:solidFill>
                <a:srgbClr val="003767"/>
              </a:solidFill>
              <a:effectLst/>
              <a:uLnTx/>
              <a:uFillTx/>
              <a:latin typeface="Arial"/>
              <a:ea typeface="ＭＳ Ｐゴシック"/>
            </a:endParaRPr>
          </a:p>
          <a:p>
            <a:pPr marL="456777" marR="0" lvl="0" indent="-456777" algn="l" defTabSz="1218072" rtl="0" eaLnBrk="1" fontAlgn="base" latinLnBrk="0" hangingPunct="1">
              <a:lnSpc>
                <a:spcPct val="100000"/>
              </a:lnSpc>
              <a:spcBef>
                <a:spcPct val="20000"/>
              </a:spcBef>
              <a:spcAft>
                <a:spcPct val="0"/>
              </a:spcAft>
              <a:buClrTx/>
              <a:buSzPct val="130000"/>
              <a:buFontTx/>
              <a:buChar char="•"/>
              <a:tabLst/>
              <a:defRPr/>
            </a:pPr>
            <a:r>
              <a:rPr kumimoji="0" lang="en-US" sz="1599" b="0" i="0" u="none" strike="noStrike" kern="0" cap="none" spc="0" normalizeH="0" baseline="0" noProof="0" dirty="0">
                <a:ln>
                  <a:noFill/>
                </a:ln>
                <a:solidFill>
                  <a:srgbClr val="003767"/>
                </a:solidFill>
                <a:effectLst/>
                <a:uLnTx/>
                <a:uFillTx/>
                <a:latin typeface="Arial"/>
                <a:ea typeface="ＭＳ Ｐゴシック"/>
              </a:rPr>
              <a:t>There will be a drawing for two $150 Snappy gifts at the end of the program to those who pre-registered and attended.</a:t>
            </a:r>
          </a:p>
          <a:p>
            <a:pPr marL="456777" marR="0" lvl="0" indent="-456777" algn="l" defTabSz="1218072" rtl="0" eaLnBrk="1" fontAlgn="base" latinLnBrk="0" hangingPunct="1">
              <a:lnSpc>
                <a:spcPct val="100000"/>
              </a:lnSpc>
              <a:spcBef>
                <a:spcPct val="20000"/>
              </a:spcBef>
              <a:spcAft>
                <a:spcPct val="0"/>
              </a:spcAft>
              <a:buClrTx/>
              <a:buSzPct val="130000"/>
              <a:buFontTx/>
              <a:buChar char="•"/>
              <a:tabLst/>
              <a:defRPr/>
            </a:pPr>
            <a:endParaRPr kumimoji="0" lang="en-US" sz="932" b="0" i="0" u="none" strike="noStrike" kern="0" cap="none" spc="0" normalizeH="0" baseline="0" noProof="0" dirty="0">
              <a:ln>
                <a:noFill/>
              </a:ln>
              <a:solidFill>
                <a:srgbClr val="003767"/>
              </a:solidFill>
              <a:effectLst/>
              <a:uLnTx/>
              <a:uFillTx/>
              <a:latin typeface="Arial"/>
              <a:ea typeface="ＭＳ Ｐゴシック"/>
            </a:endParaRPr>
          </a:p>
          <a:p>
            <a:pPr marL="456777" marR="0" lvl="0" indent="-456777" algn="l" defTabSz="1218072" rtl="0" eaLnBrk="1" fontAlgn="base" latinLnBrk="0" hangingPunct="1">
              <a:lnSpc>
                <a:spcPct val="115000"/>
              </a:lnSpc>
              <a:spcBef>
                <a:spcPts val="0"/>
              </a:spcBef>
              <a:spcAft>
                <a:spcPts val="0"/>
              </a:spcAft>
              <a:buClrTx/>
              <a:buSzTx/>
              <a:buFont typeface="Symbol" panose="05050102010706020507" pitchFamily="18" charset="2"/>
              <a:buChar char=""/>
              <a:tabLst/>
              <a:defRPr/>
            </a:pPr>
            <a:r>
              <a:rPr kumimoji="0" lang="en-US" sz="1599" b="0" i="0" u="none" strike="noStrike" kern="1200" cap="none" spc="0" normalizeH="0" baseline="0" noProof="0" dirty="0">
                <a:ln>
                  <a:noFill/>
                </a:ln>
                <a:solidFill>
                  <a:srgbClr val="003767"/>
                </a:solidFill>
                <a:effectLst/>
                <a:uLnTx/>
                <a:uFillTx/>
                <a:latin typeface="Arial"/>
                <a:ea typeface="Calibri" panose="020F0502020204030204" pitchFamily="34" charset="0"/>
                <a:cs typeface="Calibri" panose="020F0502020204030204" pitchFamily="34" charset="0"/>
              </a:rPr>
              <a:t>There will be an opportunity to win $50 </a:t>
            </a:r>
            <a:r>
              <a:rPr kumimoji="0" lang="en-US" sz="1599" b="0" i="0" u="none" strike="noStrike" kern="1200" cap="none" spc="0" normalizeH="0" baseline="0" noProof="0" dirty="0" err="1">
                <a:ln>
                  <a:noFill/>
                </a:ln>
                <a:solidFill>
                  <a:srgbClr val="003767"/>
                </a:solidFill>
                <a:effectLst/>
                <a:uLnTx/>
                <a:uFillTx/>
                <a:latin typeface="Arial"/>
                <a:ea typeface="Calibri" panose="020F0502020204030204" pitchFamily="34" charset="0"/>
                <a:cs typeface="Calibri" panose="020F0502020204030204" pitchFamily="34" charset="0"/>
              </a:rPr>
              <a:t>GrubHub</a:t>
            </a:r>
            <a:r>
              <a:rPr kumimoji="0" lang="en-US" sz="1599" b="0" i="0" u="none" strike="noStrike" kern="1200" cap="none" spc="0" normalizeH="0" baseline="0" noProof="0" dirty="0">
                <a:ln>
                  <a:noFill/>
                </a:ln>
                <a:solidFill>
                  <a:srgbClr val="003767"/>
                </a:solidFill>
                <a:effectLst/>
                <a:uLnTx/>
                <a:uFillTx/>
                <a:latin typeface="Arial"/>
                <a:ea typeface="Calibri" panose="020F0502020204030204" pitchFamily="34" charset="0"/>
                <a:cs typeface="Calibri" panose="020F0502020204030204" pitchFamily="34" charset="0"/>
              </a:rPr>
              <a:t> Gift Card to those pre-registered US healthcare providers who attend until the end of the program and fill out our post event survey. The survey will be emailed the day after the program. To qualify for the </a:t>
            </a:r>
            <a:r>
              <a:rPr kumimoji="0" lang="en-US" sz="1599" b="0" i="0" u="none" strike="noStrike" kern="1200" cap="none" spc="0" normalizeH="0" baseline="0" noProof="0" dirty="0" err="1">
                <a:ln>
                  <a:noFill/>
                </a:ln>
                <a:solidFill>
                  <a:srgbClr val="003767"/>
                </a:solidFill>
                <a:effectLst/>
                <a:uLnTx/>
                <a:uFillTx/>
                <a:latin typeface="Arial"/>
                <a:ea typeface="Calibri" panose="020F0502020204030204" pitchFamily="34" charset="0"/>
                <a:cs typeface="Calibri" panose="020F0502020204030204" pitchFamily="34" charset="0"/>
              </a:rPr>
              <a:t>Grubhub</a:t>
            </a:r>
            <a:r>
              <a:rPr kumimoji="0" lang="en-US" sz="1599" b="0" i="0" u="none" strike="noStrike" kern="1200" cap="none" spc="0" normalizeH="0" baseline="0" noProof="0" dirty="0">
                <a:ln>
                  <a:noFill/>
                </a:ln>
                <a:solidFill>
                  <a:srgbClr val="003767"/>
                </a:solidFill>
                <a:effectLst/>
                <a:uLnTx/>
                <a:uFillTx/>
                <a:latin typeface="Arial"/>
                <a:ea typeface="Calibri" panose="020F0502020204030204" pitchFamily="34" charset="0"/>
                <a:cs typeface="Calibri" panose="020F0502020204030204" pitchFamily="34" charset="0"/>
              </a:rPr>
              <a:t> Gift Card, please answer each question and be thorough in your responses. Your feedback will help improve our virtual events and provide valuable insights to our faculty.</a:t>
            </a:r>
            <a:endParaRPr kumimoji="0" lang="en-US" sz="1599" b="0" i="0" u="none" strike="noStrike" kern="1200" cap="none" spc="0" normalizeH="0" baseline="0" noProof="0" dirty="0">
              <a:ln>
                <a:noFill/>
              </a:ln>
              <a:solidFill>
                <a:srgbClr val="003767"/>
              </a:solidFill>
              <a:effectLst/>
              <a:uLnTx/>
              <a:uFillTx/>
              <a:latin typeface="Arial"/>
              <a:ea typeface="Calibri" panose="020F0502020204030204" pitchFamily="34" charset="0"/>
              <a:cs typeface="Times New Roman" panose="02020603050405020304" pitchFamily="18" charset="0"/>
            </a:endParaRPr>
          </a:p>
        </p:txBody>
      </p:sp>
      <p:sp>
        <p:nvSpPr>
          <p:cNvPr id="6" name="Title 4">
            <a:extLst>
              <a:ext uri="{FF2B5EF4-FFF2-40B4-BE49-F238E27FC236}">
                <a16:creationId xmlns:a16="http://schemas.microsoft.com/office/drawing/2014/main" id="{C99EE207-625C-4C62-A8F4-A17535452E50}"/>
              </a:ext>
            </a:extLst>
          </p:cNvPr>
          <p:cNvSpPr>
            <a:spLocks noGrp="1"/>
          </p:cNvSpPr>
          <p:nvPr>
            <p:ph type="title"/>
          </p:nvPr>
        </p:nvSpPr>
        <p:spPr>
          <a:xfrm>
            <a:off x="5639" y="12171"/>
            <a:ext cx="12180722" cy="1075551"/>
          </a:xfrm>
          <a:prstGeom prst="rect">
            <a:avLst/>
          </a:prstGeom>
        </p:spPr>
        <p:txBody>
          <a:bodyPr>
            <a:spAutoFit/>
          </a:bodyPr>
          <a:lstStyle/>
          <a:p>
            <a:r>
              <a:rPr lang="en-US" sz="6389" b="1" dirty="0">
                <a:solidFill>
                  <a:srgbClr val="003767"/>
                </a:solidFill>
              </a:rPr>
              <a:t>Housekeeping Items</a:t>
            </a:r>
            <a:endParaRPr lang="en-US" sz="6389" dirty="0">
              <a:solidFill>
                <a:srgbClr val="003767"/>
              </a:solidFill>
            </a:endParaRPr>
          </a:p>
        </p:txBody>
      </p:sp>
    </p:spTree>
    <p:extLst>
      <p:ext uri="{BB962C8B-B14F-4D97-AF65-F5344CB8AC3E}">
        <p14:creationId xmlns:p14="http://schemas.microsoft.com/office/powerpoint/2010/main" val="25037962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5EB11B-2E62-6129-5B3F-DBCAA67F7742}"/>
              </a:ext>
            </a:extLst>
          </p:cNvPr>
          <p:cNvPicPr>
            <a:picLocks noChangeAspect="1"/>
          </p:cNvPicPr>
          <p:nvPr/>
        </p:nvPicPr>
        <p:blipFill>
          <a:blip r:embed="rId2"/>
          <a:stretch>
            <a:fillRect/>
          </a:stretch>
        </p:blipFill>
        <p:spPr>
          <a:xfrm>
            <a:off x="919194" y="781972"/>
            <a:ext cx="10353613" cy="5413654"/>
          </a:xfrm>
          <a:prstGeom prst="rect">
            <a:avLst/>
          </a:prstGeom>
        </p:spPr>
      </p:pic>
      <p:sp>
        <p:nvSpPr>
          <p:cNvPr id="3" name="TextBox 2">
            <a:extLst>
              <a:ext uri="{FF2B5EF4-FFF2-40B4-BE49-F238E27FC236}">
                <a16:creationId xmlns:a16="http://schemas.microsoft.com/office/drawing/2014/main" id="{ECF3C211-49A2-B9E7-D55F-DEC8391DA210}"/>
              </a:ext>
            </a:extLst>
          </p:cNvPr>
          <p:cNvSpPr txBox="1"/>
          <p:nvPr/>
        </p:nvSpPr>
        <p:spPr>
          <a:xfrm>
            <a:off x="321435" y="129389"/>
            <a:ext cx="6340582" cy="502317"/>
          </a:xfrm>
          <a:prstGeom prst="rect">
            <a:avLst/>
          </a:prstGeom>
          <a:noFill/>
        </p:spPr>
        <p:txBody>
          <a:bodyPr wrap="none" rtlCol="0">
            <a:spAutoFit/>
          </a:bodyPr>
          <a:lstStyle/>
          <a:p>
            <a:pPr defTabSz="1218072" fontAlgn="base">
              <a:spcBef>
                <a:spcPct val="0"/>
              </a:spcBef>
              <a:spcAft>
                <a:spcPct val="0"/>
              </a:spcAft>
            </a:pPr>
            <a:r>
              <a:rPr lang="en-US" sz="2664" dirty="0">
                <a:solidFill>
                  <a:srgbClr val="000000"/>
                </a:solidFill>
                <a:latin typeface="Arial" charset="0"/>
                <a:ea typeface="ＭＳ Ｐゴシック" charset="0"/>
              </a:rPr>
              <a:t>RUBY:  PFS per Molecular Classification</a:t>
            </a:r>
          </a:p>
        </p:txBody>
      </p:sp>
    </p:spTree>
    <p:extLst>
      <p:ext uri="{BB962C8B-B14F-4D97-AF65-F5344CB8AC3E}">
        <p14:creationId xmlns:p14="http://schemas.microsoft.com/office/powerpoint/2010/main" val="40277665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C1F71D5-F738-1868-2542-2884ADFBBD8E}"/>
              </a:ext>
            </a:extLst>
          </p:cNvPr>
          <p:cNvSpPr>
            <a:spLocks noGrp="1"/>
          </p:cNvSpPr>
          <p:nvPr>
            <p:ph idx="1"/>
          </p:nvPr>
        </p:nvSpPr>
        <p:spPr>
          <a:xfrm>
            <a:off x="1166105" y="6342092"/>
            <a:ext cx="4965436" cy="391520"/>
          </a:xfrm>
        </p:spPr>
        <p:txBody>
          <a:bodyPr>
            <a:normAutofit/>
          </a:bodyPr>
          <a:lstStyle/>
          <a:p>
            <a:pPr marL="0" indent="0">
              <a:spcBef>
                <a:spcPts val="0"/>
              </a:spcBef>
              <a:spcAft>
                <a:spcPts val="0"/>
              </a:spcAft>
              <a:buNone/>
            </a:pPr>
            <a:r>
              <a:rPr lang="en-US" sz="1199" dirty="0">
                <a:solidFill>
                  <a:srgbClr val="404040"/>
                </a:solidFill>
              </a:rPr>
              <a:t>Data cutoff: December 16, 2022 for </a:t>
            </a:r>
            <a:r>
              <a:rPr lang="en-US" sz="1199" dirty="0" err="1">
                <a:solidFill>
                  <a:srgbClr val="404040"/>
                </a:solidFill>
              </a:rPr>
              <a:t>dMMR</a:t>
            </a:r>
            <a:r>
              <a:rPr lang="en-US" sz="1199" dirty="0">
                <a:solidFill>
                  <a:srgbClr val="404040"/>
                </a:solidFill>
              </a:rPr>
              <a:t>; December 6, 2022 for </a:t>
            </a:r>
            <a:r>
              <a:rPr lang="en-US" sz="1199" dirty="0" err="1">
                <a:solidFill>
                  <a:srgbClr val="404040"/>
                </a:solidFill>
              </a:rPr>
              <a:t>pMMR</a:t>
            </a:r>
            <a:r>
              <a:rPr lang="en-US" sz="1199" dirty="0">
                <a:solidFill>
                  <a:srgbClr val="404040"/>
                </a:solidFill>
              </a:rPr>
              <a:t>.</a:t>
            </a:r>
          </a:p>
          <a:p>
            <a:pPr marL="0" indent="0">
              <a:spcBef>
                <a:spcPts val="0"/>
              </a:spcBef>
              <a:spcAft>
                <a:spcPts val="0"/>
              </a:spcAft>
              <a:buNone/>
            </a:pPr>
            <a:r>
              <a:rPr lang="en-US" sz="1199" dirty="0" err="1">
                <a:solidFill>
                  <a:srgbClr val="404040"/>
                </a:solidFill>
              </a:rPr>
              <a:t>Eskander</a:t>
            </a:r>
            <a:r>
              <a:rPr lang="en-US" sz="1199" dirty="0">
                <a:solidFill>
                  <a:srgbClr val="404040"/>
                </a:solidFill>
              </a:rPr>
              <a:t> R</a:t>
            </a:r>
            <a:r>
              <a:rPr lang="en-US" sz="1199" dirty="0"/>
              <a:t>, et al. SGO 2023. Abstract 264. </a:t>
            </a:r>
          </a:p>
        </p:txBody>
      </p:sp>
      <p:sp>
        <p:nvSpPr>
          <p:cNvPr id="3" name="Slide Number Placeholder 2">
            <a:extLst>
              <a:ext uri="{FF2B5EF4-FFF2-40B4-BE49-F238E27FC236}">
                <a16:creationId xmlns:a16="http://schemas.microsoft.com/office/drawing/2014/main" id="{636BD587-8986-B6D3-D57F-C7584C238071}"/>
              </a:ext>
            </a:extLst>
          </p:cNvPr>
          <p:cNvSpPr>
            <a:spLocks noGrp="1"/>
          </p:cNvSpPr>
          <p:nvPr>
            <p:ph type="sldNum" sz="quarter" idx="11"/>
          </p:nvPr>
        </p:nvSpPr>
        <p:spPr/>
        <p:txBody>
          <a:bodyPr/>
          <a:lstStyle/>
          <a:p>
            <a:pPr defTabSz="913554">
              <a:defRPr/>
            </a:pPr>
            <a:fld id="{1904728E-9179-7340-B99F-8A5623059787}" type="slidenum">
              <a:rPr lang="en-US" sz="1099">
                <a:solidFill>
                  <a:srgbClr val="404040">
                    <a:tint val="75000"/>
                  </a:srgbClr>
                </a:solidFill>
                <a:latin typeface="Franklin Gothic Book" panose="020B0503020102020204"/>
                <a:ea typeface="ＭＳ Ｐゴシック" charset="0"/>
              </a:rPr>
              <a:pPr defTabSz="913554">
                <a:defRPr/>
              </a:pPr>
              <a:t>61</a:t>
            </a:fld>
            <a:endParaRPr lang="en-US" sz="1099" dirty="0">
              <a:solidFill>
                <a:srgbClr val="404040">
                  <a:tint val="75000"/>
                </a:srgbClr>
              </a:solidFill>
              <a:latin typeface="Franklin Gothic Book" panose="020B0503020102020204"/>
              <a:ea typeface="ＭＳ Ｐゴシック" charset="0"/>
            </a:endParaRPr>
          </a:p>
        </p:txBody>
      </p:sp>
      <p:sp>
        <p:nvSpPr>
          <p:cNvPr id="34" name="Title 1">
            <a:extLst>
              <a:ext uri="{FF2B5EF4-FFF2-40B4-BE49-F238E27FC236}">
                <a16:creationId xmlns:a16="http://schemas.microsoft.com/office/drawing/2014/main" id="{24FDA4F2-34BA-8EAD-340E-4CE3E0F2D6D5}"/>
              </a:ext>
            </a:extLst>
          </p:cNvPr>
          <p:cNvSpPr>
            <a:spLocks noGrp="1"/>
          </p:cNvSpPr>
          <p:nvPr>
            <p:ph type="title"/>
          </p:nvPr>
        </p:nvSpPr>
        <p:spPr>
          <a:xfrm>
            <a:off x="415644" y="124388"/>
            <a:ext cx="11360713" cy="913554"/>
          </a:xfrm>
        </p:spPr>
        <p:txBody>
          <a:bodyPr>
            <a:normAutofit/>
          </a:bodyPr>
          <a:lstStyle/>
          <a:p>
            <a:r>
              <a:rPr lang="en-US" sz="2797" b="1" dirty="0"/>
              <a:t>NRG GY018: Phase 3 Trial of Pembrolizumab + Chemo for Measurable Stage 3 or 4a, Stage 4b, or Recurrent EC – Study Design and Patients</a:t>
            </a:r>
            <a:endParaRPr lang="en-US" sz="2598" b="1" strike="sngStrike" dirty="0"/>
          </a:p>
        </p:txBody>
      </p:sp>
      <p:sp>
        <p:nvSpPr>
          <p:cNvPr id="2" name="Rectangle 1">
            <a:extLst>
              <a:ext uri="{FF2B5EF4-FFF2-40B4-BE49-F238E27FC236}">
                <a16:creationId xmlns:a16="http://schemas.microsoft.com/office/drawing/2014/main" id="{B43145CA-28E6-38E0-8ECF-C061FB177AB5}"/>
              </a:ext>
            </a:extLst>
          </p:cNvPr>
          <p:cNvSpPr/>
          <p:nvPr/>
        </p:nvSpPr>
        <p:spPr>
          <a:xfrm>
            <a:off x="488474" y="1394912"/>
            <a:ext cx="5984130" cy="1665233"/>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defTabSz="913554">
              <a:defRPr/>
            </a:pPr>
            <a:r>
              <a:rPr lang="en-US" sz="1399" b="1" dirty="0">
                <a:solidFill>
                  <a:srgbClr val="0191B6"/>
                </a:solidFill>
                <a:latin typeface="Franklin Gothic Book" panose="020B0503020102020204"/>
              </a:rPr>
              <a:t>Key Eligibility Criteria</a:t>
            </a:r>
          </a:p>
          <a:p>
            <a:pPr marL="285486" indent="-285486" defTabSz="913554">
              <a:buClr>
                <a:srgbClr val="0191B6"/>
              </a:buClr>
              <a:buFont typeface="Arial" panose="020B0604020202020204" pitchFamily="34" charset="0"/>
              <a:buChar char="•"/>
              <a:defRPr/>
            </a:pPr>
            <a:r>
              <a:rPr lang="en-US" sz="1399" dirty="0">
                <a:solidFill>
                  <a:srgbClr val="404040"/>
                </a:solidFill>
                <a:latin typeface="Franklin Gothic Book" panose="020B0503020102020204"/>
              </a:rPr>
              <a:t>Measurable stage III/IVA or measurable/</a:t>
            </a:r>
            <a:r>
              <a:rPr lang="en-US" sz="1399" dirty="0" err="1">
                <a:solidFill>
                  <a:srgbClr val="404040"/>
                </a:solidFill>
                <a:latin typeface="Franklin Gothic Book" panose="020B0503020102020204"/>
              </a:rPr>
              <a:t>nonmeasurable</a:t>
            </a:r>
            <a:r>
              <a:rPr lang="en-US" sz="1399" dirty="0">
                <a:solidFill>
                  <a:srgbClr val="404040"/>
                </a:solidFill>
                <a:latin typeface="Franklin Gothic Book" panose="020B0503020102020204"/>
              </a:rPr>
              <a:t> stage IVB or recurrent EC</a:t>
            </a:r>
          </a:p>
          <a:p>
            <a:pPr marL="285486" indent="-285486" defTabSz="913554">
              <a:buClr>
                <a:srgbClr val="0191B6"/>
              </a:buClr>
              <a:buFont typeface="Arial" panose="020B0604020202020204" pitchFamily="34" charset="0"/>
              <a:buChar char="•"/>
              <a:defRPr/>
            </a:pPr>
            <a:r>
              <a:rPr lang="en-US" sz="1399" dirty="0">
                <a:solidFill>
                  <a:srgbClr val="404040"/>
                </a:solidFill>
                <a:latin typeface="Franklin Gothic Book" panose="020B0503020102020204"/>
              </a:rPr>
              <a:t>MMR IHC testing</a:t>
            </a:r>
          </a:p>
          <a:p>
            <a:pPr marL="285486" indent="-285486" defTabSz="913554">
              <a:buClr>
                <a:srgbClr val="0191B6"/>
              </a:buClr>
              <a:buFont typeface="Arial" panose="020B0604020202020204" pitchFamily="34" charset="0"/>
              <a:buChar char="•"/>
              <a:defRPr/>
            </a:pPr>
            <a:r>
              <a:rPr lang="en-US" sz="1399" dirty="0">
                <a:solidFill>
                  <a:srgbClr val="404040"/>
                </a:solidFill>
                <a:latin typeface="Franklin Gothic Book" panose="020B0503020102020204"/>
              </a:rPr>
              <a:t>ECOG PS 0-2</a:t>
            </a:r>
          </a:p>
          <a:p>
            <a:pPr marL="285486" indent="-285486" defTabSz="913554">
              <a:buClr>
                <a:srgbClr val="0191B6"/>
              </a:buClr>
              <a:buFont typeface="Arial" panose="020B0604020202020204" pitchFamily="34" charset="0"/>
              <a:buChar char="•"/>
              <a:defRPr/>
            </a:pPr>
            <a:r>
              <a:rPr lang="en-US" sz="1399" dirty="0">
                <a:solidFill>
                  <a:srgbClr val="404040"/>
                </a:solidFill>
                <a:latin typeface="Franklin Gothic Book" panose="020B0503020102020204"/>
              </a:rPr>
              <a:t>No prior Chemo except adjuvant Chemo if completed ≥12 </a:t>
            </a:r>
            <a:r>
              <a:rPr lang="en-US" sz="1399" dirty="0" err="1">
                <a:solidFill>
                  <a:srgbClr val="404040"/>
                </a:solidFill>
                <a:latin typeface="Franklin Gothic Book" panose="020B0503020102020204"/>
              </a:rPr>
              <a:t>mo</a:t>
            </a:r>
            <a:r>
              <a:rPr lang="en-US" sz="1399" dirty="0">
                <a:solidFill>
                  <a:srgbClr val="404040"/>
                </a:solidFill>
                <a:latin typeface="Franklin Gothic Book" panose="020B0503020102020204"/>
              </a:rPr>
              <a:t> before study</a:t>
            </a:r>
          </a:p>
        </p:txBody>
      </p:sp>
      <p:sp>
        <p:nvSpPr>
          <p:cNvPr id="7" name="Rectangle 6">
            <a:extLst>
              <a:ext uri="{FF2B5EF4-FFF2-40B4-BE49-F238E27FC236}">
                <a16:creationId xmlns:a16="http://schemas.microsoft.com/office/drawing/2014/main" id="{04AE5DC7-8252-EC58-F7F6-50875DDA60F5}"/>
              </a:ext>
            </a:extLst>
          </p:cNvPr>
          <p:cNvSpPr/>
          <p:nvPr/>
        </p:nvSpPr>
        <p:spPr>
          <a:xfrm>
            <a:off x="430762" y="5063680"/>
            <a:ext cx="5700779" cy="391520"/>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3554">
              <a:defRPr/>
            </a:pPr>
            <a:r>
              <a:rPr lang="en-US" sz="1199" i="1" dirty="0">
                <a:solidFill>
                  <a:srgbClr val="404040"/>
                </a:solidFill>
                <a:latin typeface="Franklin Gothic Book" panose="020B0503020102020204"/>
              </a:rPr>
              <a:t>Stratified by MMR status (</a:t>
            </a:r>
            <a:r>
              <a:rPr lang="en-US" sz="1199" i="1" dirty="0" err="1">
                <a:solidFill>
                  <a:srgbClr val="404040"/>
                </a:solidFill>
                <a:latin typeface="Franklin Gothic Book" panose="020B0503020102020204"/>
              </a:rPr>
              <a:t>pMMR</a:t>
            </a:r>
            <a:r>
              <a:rPr lang="en-US" sz="1199" i="1" dirty="0">
                <a:solidFill>
                  <a:srgbClr val="404040"/>
                </a:solidFill>
                <a:latin typeface="Franklin Gothic Book" panose="020B0503020102020204"/>
              </a:rPr>
              <a:t> vs </a:t>
            </a:r>
            <a:r>
              <a:rPr lang="en-US" sz="1199" i="1" dirty="0" err="1">
                <a:solidFill>
                  <a:srgbClr val="404040"/>
                </a:solidFill>
                <a:latin typeface="Franklin Gothic Book" panose="020B0503020102020204"/>
              </a:rPr>
              <a:t>dMMR</a:t>
            </a:r>
            <a:r>
              <a:rPr lang="en-US" sz="1199" i="1" dirty="0">
                <a:solidFill>
                  <a:srgbClr val="404040"/>
                </a:solidFill>
                <a:latin typeface="Franklin Gothic Book" panose="020B0503020102020204"/>
              </a:rPr>
              <a:t>), ECOG status, and prior adjuvant Chemo</a:t>
            </a:r>
          </a:p>
        </p:txBody>
      </p:sp>
      <p:sp>
        <p:nvSpPr>
          <p:cNvPr id="16" name="TextBox 15">
            <a:extLst>
              <a:ext uri="{FF2B5EF4-FFF2-40B4-BE49-F238E27FC236}">
                <a16:creationId xmlns:a16="http://schemas.microsoft.com/office/drawing/2014/main" id="{A6170971-BA88-318F-B266-49492B5A513B}"/>
              </a:ext>
            </a:extLst>
          </p:cNvPr>
          <p:cNvSpPr txBox="1"/>
          <p:nvPr/>
        </p:nvSpPr>
        <p:spPr>
          <a:xfrm>
            <a:off x="503022" y="5465480"/>
            <a:ext cx="5984128" cy="738279"/>
          </a:xfrm>
          <a:prstGeom prst="rect">
            <a:avLst/>
          </a:prstGeom>
          <a:solidFill>
            <a:schemeClr val="accent6"/>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defTabSz="913554">
              <a:defRPr/>
            </a:pPr>
            <a:r>
              <a:rPr lang="en-US" sz="1399" b="1" dirty="0">
                <a:solidFill>
                  <a:srgbClr val="FFFFFF"/>
                </a:solidFill>
                <a:latin typeface="Franklin Gothic Book" panose="020B0503020102020204"/>
              </a:rPr>
              <a:t>Primary endpoints</a:t>
            </a:r>
            <a:r>
              <a:rPr lang="en-US" sz="1399" dirty="0">
                <a:solidFill>
                  <a:srgbClr val="FFFFFF"/>
                </a:solidFill>
                <a:latin typeface="Franklin Gothic Book" panose="020B0503020102020204"/>
              </a:rPr>
              <a:t>: PFS per RECIST v1.1 by INV in </a:t>
            </a:r>
            <a:r>
              <a:rPr lang="en-US" sz="1399" dirty="0" err="1">
                <a:solidFill>
                  <a:srgbClr val="FFFFFF"/>
                </a:solidFill>
                <a:latin typeface="Franklin Gothic Book" panose="020B0503020102020204"/>
              </a:rPr>
              <a:t>pMMR</a:t>
            </a:r>
            <a:r>
              <a:rPr lang="en-US" sz="1399" dirty="0">
                <a:solidFill>
                  <a:srgbClr val="FFFFFF"/>
                </a:solidFill>
                <a:latin typeface="Franklin Gothic Book" panose="020B0503020102020204"/>
              </a:rPr>
              <a:t> and </a:t>
            </a:r>
            <a:r>
              <a:rPr lang="en-US" sz="1399" dirty="0" err="1">
                <a:solidFill>
                  <a:srgbClr val="FFFFFF"/>
                </a:solidFill>
                <a:latin typeface="Franklin Gothic Book" panose="020B0503020102020204"/>
              </a:rPr>
              <a:t>dMMR</a:t>
            </a:r>
            <a:r>
              <a:rPr lang="en-US" sz="1399" dirty="0">
                <a:solidFill>
                  <a:srgbClr val="FFFFFF"/>
                </a:solidFill>
                <a:latin typeface="Franklin Gothic Book" panose="020B0503020102020204"/>
              </a:rPr>
              <a:t> cohorts</a:t>
            </a:r>
            <a:br>
              <a:rPr lang="en-US" sz="1399" dirty="0">
                <a:solidFill>
                  <a:srgbClr val="FFFFFF"/>
                </a:solidFill>
                <a:latin typeface="Franklin Gothic Book" panose="020B0503020102020204"/>
              </a:rPr>
            </a:br>
            <a:r>
              <a:rPr lang="en-US" sz="1399" b="1" dirty="0">
                <a:solidFill>
                  <a:srgbClr val="FFFFFF"/>
                </a:solidFill>
                <a:latin typeface="Franklin Gothic Book" panose="020B0503020102020204"/>
              </a:rPr>
              <a:t>Secondary endpoints</a:t>
            </a:r>
            <a:r>
              <a:rPr lang="en-US" sz="1399" dirty="0">
                <a:solidFill>
                  <a:srgbClr val="FFFFFF"/>
                </a:solidFill>
                <a:latin typeface="Franklin Gothic Book" panose="020B0503020102020204"/>
              </a:rPr>
              <a:t>: Safety, ORR/DOR, OS, PRO/QoL, concordance of MMR testing results</a:t>
            </a:r>
          </a:p>
        </p:txBody>
      </p:sp>
      <p:grpSp>
        <p:nvGrpSpPr>
          <p:cNvPr id="25" name="Group 24">
            <a:extLst>
              <a:ext uri="{FF2B5EF4-FFF2-40B4-BE49-F238E27FC236}">
                <a16:creationId xmlns:a16="http://schemas.microsoft.com/office/drawing/2014/main" id="{417A444B-1393-542D-8FCA-E0F518BB8720}"/>
              </a:ext>
            </a:extLst>
          </p:cNvPr>
          <p:cNvGrpSpPr/>
          <p:nvPr/>
        </p:nvGrpSpPr>
        <p:grpSpPr>
          <a:xfrm>
            <a:off x="873899" y="3198779"/>
            <a:ext cx="5461765" cy="1918172"/>
            <a:chOff x="576585" y="3276444"/>
            <a:chExt cx="5466823" cy="1919948"/>
          </a:xfrm>
        </p:grpSpPr>
        <p:sp>
          <p:nvSpPr>
            <p:cNvPr id="9" name="Rectangle 8">
              <a:extLst>
                <a:ext uri="{FF2B5EF4-FFF2-40B4-BE49-F238E27FC236}">
                  <a16:creationId xmlns:a16="http://schemas.microsoft.com/office/drawing/2014/main" id="{C7D47444-53DF-6BE2-0D77-9DCFC70C19E2}"/>
                </a:ext>
              </a:extLst>
            </p:cNvPr>
            <p:cNvSpPr/>
            <p:nvPr/>
          </p:nvSpPr>
          <p:spPr>
            <a:xfrm>
              <a:off x="1305222" y="3292941"/>
              <a:ext cx="2833226" cy="927454"/>
            </a:xfrm>
            <a:prstGeom prst="rect">
              <a:avLst/>
            </a:prstGeom>
            <a:solidFill>
              <a:srgbClr val="C00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3554">
                <a:defRPr/>
              </a:pPr>
              <a:r>
                <a:rPr lang="en-US" sz="1399" b="1" dirty="0">
                  <a:solidFill>
                    <a:srgbClr val="FFFFFF"/>
                  </a:solidFill>
                  <a:latin typeface="Franklin Gothic Book" panose="020B0503020102020204"/>
                </a:rPr>
                <a:t>Pembrolizumab</a:t>
              </a:r>
              <a:r>
                <a:rPr lang="en-US" sz="1399" dirty="0">
                  <a:solidFill>
                    <a:srgbClr val="FFFFFF"/>
                  </a:solidFill>
                  <a:latin typeface="Franklin Gothic Book" panose="020B0503020102020204"/>
                </a:rPr>
                <a:t> 200 mg IV q3w +</a:t>
              </a:r>
            </a:p>
            <a:p>
              <a:pPr algn="ctr" defTabSz="913554">
                <a:defRPr/>
              </a:pPr>
              <a:r>
                <a:rPr lang="en-US" sz="1399" b="1" dirty="0">
                  <a:solidFill>
                    <a:srgbClr val="FFFFFF"/>
                  </a:solidFill>
                  <a:latin typeface="Franklin Gothic Book" panose="020B0503020102020204"/>
                </a:rPr>
                <a:t>Paclitaxel </a:t>
              </a:r>
              <a:r>
                <a:rPr lang="en-US" sz="1399" dirty="0">
                  <a:solidFill>
                    <a:srgbClr val="FFFFFF"/>
                  </a:solidFill>
                  <a:latin typeface="Franklin Gothic Book" panose="020B0503020102020204"/>
                </a:rPr>
                <a:t>175 mg/m</a:t>
              </a:r>
              <a:r>
                <a:rPr lang="en-US" sz="1399" baseline="30000" dirty="0">
                  <a:solidFill>
                    <a:srgbClr val="FFFFFF"/>
                  </a:solidFill>
                  <a:latin typeface="Franklin Gothic Book" panose="020B0503020102020204"/>
                </a:rPr>
                <a:t>2</a:t>
              </a:r>
              <a:r>
                <a:rPr lang="en-US" sz="1399" dirty="0">
                  <a:solidFill>
                    <a:srgbClr val="FFFFFF"/>
                  </a:solidFill>
                  <a:latin typeface="Franklin Gothic Book" panose="020B0503020102020204"/>
                </a:rPr>
                <a:t> IV q3w +</a:t>
              </a:r>
            </a:p>
            <a:p>
              <a:pPr algn="ctr" defTabSz="913554">
                <a:defRPr/>
              </a:pPr>
              <a:r>
                <a:rPr lang="en-US" sz="1399" b="1" dirty="0">
                  <a:solidFill>
                    <a:srgbClr val="FFFFFF"/>
                  </a:solidFill>
                  <a:latin typeface="Franklin Gothic Book" panose="020B0503020102020204"/>
                </a:rPr>
                <a:t>Carboplatin </a:t>
              </a:r>
              <a:r>
                <a:rPr lang="en-US" sz="1399" dirty="0">
                  <a:solidFill>
                    <a:srgbClr val="FFFFFF"/>
                  </a:solidFill>
                  <a:latin typeface="Franklin Gothic Book" panose="020B0503020102020204"/>
                </a:rPr>
                <a:t>AUC 5 IV q3w</a:t>
              </a:r>
            </a:p>
            <a:p>
              <a:pPr algn="ctr" defTabSz="913554">
                <a:defRPr/>
              </a:pPr>
              <a:r>
                <a:rPr lang="en-US" sz="1399" i="1" dirty="0">
                  <a:solidFill>
                    <a:srgbClr val="FFFFFF"/>
                  </a:solidFill>
                  <a:latin typeface="Franklin Gothic Book" panose="020B0503020102020204"/>
                </a:rPr>
                <a:t>for 6 cycles</a:t>
              </a:r>
            </a:p>
          </p:txBody>
        </p:sp>
        <p:sp>
          <p:nvSpPr>
            <p:cNvPr id="10" name="Rectangle 9">
              <a:extLst>
                <a:ext uri="{FF2B5EF4-FFF2-40B4-BE49-F238E27FC236}">
                  <a16:creationId xmlns:a16="http://schemas.microsoft.com/office/drawing/2014/main" id="{D70F79CB-EA32-57DA-7CBF-3DC070F01CD7}"/>
                </a:ext>
              </a:extLst>
            </p:cNvPr>
            <p:cNvSpPr/>
            <p:nvPr/>
          </p:nvSpPr>
          <p:spPr>
            <a:xfrm>
              <a:off x="1312906" y="4268939"/>
              <a:ext cx="2825542" cy="927453"/>
            </a:xfrm>
            <a:prstGeom prst="rect">
              <a:avLst/>
            </a:prstGeom>
            <a:solidFill>
              <a:schemeClr val="accent6">
                <a:lumMod val="50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3554">
                <a:defRPr/>
              </a:pPr>
              <a:r>
                <a:rPr lang="en-US" sz="1399" b="1" dirty="0">
                  <a:solidFill>
                    <a:srgbClr val="FFFFFF"/>
                  </a:solidFill>
                  <a:latin typeface="Franklin Gothic Book" panose="020B0503020102020204"/>
                </a:rPr>
                <a:t>Placebo </a:t>
              </a:r>
              <a:r>
                <a:rPr lang="en-US" sz="1399" dirty="0">
                  <a:solidFill>
                    <a:srgbClr val="FFFFFF"/>
                  </a:solidFill>
                  <a:latin typeface="Franklin Gothic Book" panose="020B0503020102020204"/>
                </a:rPr>
                <a:t>IV q3w +</a:t>
              </a:r>
            </a:p>
            <a:p>
              <a:pPr algn="ctr" defTabSz="913554">
                <a:defRPr/>
              </a:pPr>
              <a:r>
                <a:rPr lang="en-US" sz="1399" b="1" dirty="0">
                  <a:solidFill>
                    <a:srgbClr val="FFFFFF"/>
                  </a:solidFill>
                  <a:latin typeface="Franklin Gothic Book" panose="020B0503020102020204"/>
                </a:rPr>
                <a:t>Paclitaxel </a:t>
              </a:r>
              <a:r>
                <a:rPr lang="en-US" sz="1399" dirty="0">
                  <a:solidFill>
                    <a:srgbClr val="FFFFFF"/>
                  </a:solidFill>
                  <a:latin typeface="Franklin Gothic Book" panose="020B0503020102020204"/>
                </a:rPr>
                <a:t>175 mg/m</a:t>
              </a:r>
              <a:r>
                <a:rPr lang="en-US" sz="1399" baseline="30000" dirty="0">
                  <a:solidFill>
                    <a:srgbClr val="FFFFFF"/>
                  </a:solidFill>
                  <a:latin typeface="Franklin Gothic Book" panose="020B0503020102020204"/>
                </a:rPr>
                <a:t>2</a:t>
              </a:r>
              <a:r>
                <a:rPr lang="en-US" sz="1399" dirty="0">
                  <a:solidFill>
                    <a:srgbClr val="FFFFFF"/>
                  </a:solidFill>
                  <a:latin typeface="Franklin Gothic Book" panose="020B0503020102020204"/>
                </a:rPr>
                <a:t> IV q3w +</a:t>
              </a:r>
            </a:p>
            <a:p>
              <a:pPr algn="ctr" defTabSz="913554">
                <a:defRPr/>
              </a:pPr>
              <a:r>
                <a:rPr lang="en-US" sz="1399" b="1" dirty="0">
                  <a:solidFill>
                    <a:srgbClr val="FFFFFF"/>
                  </a:solidFill>
                  <a:latin typeface="Franklin Gothic Book" panose="020B0503020102020204"/>
                </a:rPr>
                <a:t>Carboplatin </a:t>
              </a:r>
              <a:r>
                <a:rPr lang="en-US" sz="1399" dirty="0">
                  <a:solidFill>
                    <a:srgbClr val="FFFFFF"/>
                  </a:solidFill>
                  <a:latin typeface="Franklin Gothic Book" panose="020B0503020102020204"/>
                </a:rPr>
                <a:t>AUC 5 IV q3w</a:t>
              </a:r>
            </a:p>
            <a:p>
              <a:pPr algn="ctr" defTabSz="913554">
                <a:defRPr/>
              </a:pPr>
              <a:r>
                <a:rPr lang="en-US" sz="1399" i="1" dirty="0">
                  <a:solidFill>
                    <a:srgbClr val="FFFFFF"/>
                  </a:solidFill>
                  <a:latin typeface="Franklin Gothic Book" panose="020B0503020102020204"/>
                </a:rPr>
                <a:t>for 6 cycles</a:t>
              </a:r>
            </a:p>
          </p:txBody>
        </p:sp>
        <p:cxnSp>
          <p:nvCxnSpPr>
            <p:cNvPr id="11" name="Straight Arrow Connector 10">
              <a:extLst>
                <a:ext uri="{FF2B5EF4-FFF2-40B4-BE49-F238E27FC236}">
                  <a16:creationId xmlns:a16="http://schemas.microsoft.com/office/drawing/2014/main" id="{D8B4D62C-962A-BD59-23FF-742A21B35DEE}"/>
                </a:ext>
              </a:extLst>
            </p:cNvPr>
            <p:cNvCxnSpPr>
              <a:cxnSpLocks/>
              <a:stCxn id="15" idx="3"/>
              <a:endCxn id="9" idx="1"/>
            </p:cNvCxnSpPr>
            <p:nvPr/>
          </p:nvCxnSpPr>
          <p:spPr>
            <a:xfrm flipV="1">
              <a:off x="869062" y="3756668"/>
              <a:ext cx="436160" cy="4797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5478FCF2-3B95-5E41-489E-3C355C7E483D}"/>
                </a:ext>
              </a:extLst>
            </p:cNvPr>
            <p:cNvCxnSpPr>
              <a:cxnSpLocks/>
              <a:stCxn id="15" idx="3"/>
              <a:endCxn id="10" idx="1"/>
            </p:cNvCxnSpPr>
            <p:nvPr/>
          </p:nvCxnSpPr>
          <p:spPr>
            <a:xfrm>
              <a:off x="869062" y="4236418"/>
              <a:ext cx="443844" cy="4962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0BA8EE72-57D5-5E35-21FE-51C5FBBF352F}"/>
                </a:ext>
              </a:extLst>
            </p:cNvPr>
            <p:cNvSpPr txBox="1"/>
            <p:nvPr/>
          </p:nvSpPr>
          <p:spPr>
            <a:xfrm>
              <a:off x="869062" y="4095513"/>
              <a:ext cx="436160" cy="277127"/>
            </a:xfrm>
            <a:prstGeom prst="rect">
              <a:avLst/>
            </a:prstGeom>
            <a:noFill/>
          </p:spPr>
          <p:txBody>
            <a:bodyPr wrap="square" rtlCol="0">
              <a:spAutoFit/>
            </a:bodyPr>
            <a:lstStyle/>
            <a:p>
              <a:pPr algn="ctr" defTabSz="913554">
                <a:defRPr/>
              </a:pPr>
              <a:r>
                <a:rPr lang="en-US" sz="1199" dirty="0">
                  <a:solidFill>
                    <a:srgbClr val="404040"/>
                  </a:solidFill>
                  <a:latin typeface="Franklin Gothic Book" panose="020B0503020102020204"/>
                  <a:ea typeface="ＭＳ Ｐゴシック" charset="0"/>
                </a:rPr>
                <a:t>1:1</a:t>
              </a:r>
            </a:p>
          </p:txBody>
        </p:sp>
        <p:sp>
          <p:nvSpPr>
            <p:cNvPr id="15" name="Rectangle 14">
              <a:extLst>
                <a:ext uri="{FF2B5EF4-FFF2-40B4-BE49-F238E27FC236}">
                  <a16:creationId xmlns:a16="http://schemas.microsoft.com/office/drawing/2014/main" id="{DAF0CFC6-EF36-DBA9-E57F-94E7B926F706}"/>
                </a:ext>
              </a:extLst>
            </p:cNvPr>
            <p:cNvSpPr/>
            <p:nvPr/>
          </p:nvSpPr>
          <p:spPr>
            <a:xfrm>
              <a:off x="576585" y="3276444"/>
              <a:ext cx="292477" cy="1919947"/>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54">
                <a:defRPr/>
              </a:pPr>
              <a:r>
                <a:rPr lang="en-US" sz="1199" b="1" dirty="0">
                  <a:solidFill>
                    <a:srgbClr val="FFFFFF"/>
                  </a:solidFill>
                  <a:latin typeface="Franklin Gothic Book" panose="020B0503020102020204"/>
                </a:rPr>
                <a:t>RANDOMIZED</a:t>
              </a:r>
            </a:p>
          </p:txBody>
        </p:sp>
        <p:cxnSp>
          <p:nvCxnSpPr>
            <p:cNvPr id="22" name="Straight Arrow Connector 21">
              <a:extLst>
                <a:ext uri="{FF2B5EF4-FFF2-40B4-BE49-F238E27FC236}">
                  <a16:creationId xmlns:a16="http://schemas.microsoft.com/office/drawing/2014/main" id="{3F7E323C-BF92-88A2-BD0D-9DEA3CA11AC4}"/>
                </a:ext>
              </a:extLst>
            </p:cNvPr>
            <p:cNvCxnSpPr/>
            <p:nvPr/>
          </p:nvCxnSpPr>
          <p:spPr>
            <a:xfrm>
              <a:off x="4138448" y="3766162"/>
              <a:ext cx="39715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941AA90B-1948-D3AA-CA57-D1E18921447A}"/>
                </a:ext>
              </a:extLst>
            </p:cNvPr>
            <p:cNvCxnSpPr/>
            <p:nvPr/>
          </p:nvCxnSpPr>
          <p:spPr>
            <a:xfrm>
              <a:off x="4150188" y="4703209"/>
              <a:ext cx="39715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5" name="Rectangle 34">
              <a:extLst>
                <a:ext uri="{FF2B5EF4-FFF2-40B4-BE49-F238E27FC236}">
                  <a16:creationId xmlns:a16="http://schemas.microsoft.com/office/drawing/2014/main" id="{33B91C87-0445-FE99-C56E-4E2C65CAF20B}"/>
                </a:ext>
              </a:extLst>
            </p:cNvPr>
            <p:cNvSpPr/>
            <p:nvPr/>
          </p:nvSpPr>
          <p:spPr>
            <a:xfrm>
              <a:off x="4535606" y="3345210"/>
              <a:ext cx="1507802" cy="822916"/>
            </a:xfrm>
            <a:prstGeom prst="rect">
              <a:avLst/>
            </a:prstGeom>
            <a:solidFill>
              <a:srgbClr val="C00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3554">
                <a:defRPr/>
              </a:pPr>
              <a:r>
                <a:rPr lang="en-US" sz="1399" b="1" dirty="0">
                  <a:solidFill>
                    <a:srgbClr val="FFFFFF"/>
                  </a:solidFill>
                  <a:latin typeface="Franklin Gothic Book" panose="020B0503020102020204"/>
                </a:rPr>
                <a:t>Pembrolizumab</a:t>
              </a:r>
              <a:r>
                <a:rPr lang="en-US" sz="1399" dirty="0">
                  <a:solidFill>
                    <a:srgbClr val="FFFFFF"/>
                  </a:solidFill>
                  <a:latin typeface="Franklin Gothic Book" panose="020B0503020102020204"/>
                </a:rPr>
                <a:t> 400 mg IV q6w  </a:t>
              </a:r>
              <a:r>
                <a:rPr lang="en-US" sz="1399" i="1" dirty="0">
                  <a:solidFill>
                    <a:srgbClr val="FFFFFF"/>
                  </a:solidFill>
                  <a:latin typeface="Franklin Gothic Book" panose="020B0503020102020204"/>
                </a:rPr>
                <a:t>up to 14 additional cycles</a:t>
              </a:r>
            </a:p>
          </p:txBody>
        </p:sp>
        <p:sp>
          <p:nvSpPr>
            <p:cNvPr id="38" name="Rectangle 37">
              <a:extLst>
                <a:ext uri="{FF2B5EF4-FFF2-40B4-BE49-F238E27FC236}">
                  <a16:creationId xmlns:a16="http://schemas.microsoft.com/office/drawing/2014/main" id="{3A2B5226-FA9E-7409-1AF3-6C058D22416A}"/>
                </a:ext>
              </a:extLst>
            </p:cNvPr>
            <p:cNvSpPr/>
            <p:nvPr/>
          </p:nvSpPr>
          <p:spPr>
            <a:xfrm>
              <a:off x="4531988" y="4268939"/>
              <a:ext cx="1507802" cy="822917"/>
            </a:xfrm>
            <a:prstGeom prst="rect">
              <a:avLst/>
            </a:prstGeom>
            <a:solidFill>
              <a:schemeClr val="accent6">
                <a:lumMod val="50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3554">
                <a:defRPr/>
              </a:pPr>
              <a:r>
                <a:rPr lang="en-US" sz="1399" b="1" dirty="0">
                  <a:solidFill>
                    <a:srgbClr val="FFFFFF"/>
                  </a:solidFill>
                  <a:latin typeface="Franklin Gothic Book" panose="020B0503020102020204"/>
                </a:rPr>
                <a:t>Placebo</a:t>
              </a:r>
            </a:p>
            <a:p>
              <a:pPr algn="ctr" defTabSz="913554">
                <a:defRPr/>
              </a:pPr>
              <a:r>
                <a:rPr lang="en-US" sz="1399" dirty="0">
                  <a:solidFill>
                    <a:srgbClr val="FFFFFF"/>
                  </a:solidFill>
                  <a:latin typeface="Franklin Gothic Book" panose="020B0503020102020204"/>
                </a:rPr>
                <a:t>IV q6w</a:t>
              </a:r>
              <a:br>
                <a:rPr lang="en-US" sz="1399" dirty="0">
                  <a:solidFill>
                    <a:srgbClr val="FFFFFF"/>
                  </a:solidFill>
                  <a:latin typeface="Franklin Gothic Book" panose="020B0503020102020204"/>
                </a:rPr>
              </a:br>
              <a:r>
                <a:rPr lang="en-US" sz="1399" dirty="0">
                  <a:solidFill>
                    <a:srgbClr val="FFFFFF"/>
                  </a:solidFill>
                  <a:latin typeface="Franklin Gothic Book" panose="020B0503020102020204"/>
                </a:rPr>
                <a:t> </a:t>
              </a:r>
              <a:r>
                <a:rPr lang="en-US" sz="1399" i="1" dirty="0">
                  <a:solidFill>
                    <a:srgbClr val="FFFFFF"/>
                  </a:solidFill>
                  <a:latin typeface="Franklin Gothic Book" panose="020B0503020102020204"/>
                </a:rPr>
                <a:t>up to 14 additional cycles</a:t>
              </a:r>
            </a:p>
          </p:txBody>
        </p:sp>
      </p:grpSp>
      <p:graphicFrame>
        <p:nvGraphicFramePr>
          <p:cNvPr id="39" name="Table 32">
            <a:extLst>
              <a:ext uri="{FF2B5EF4-FFF2-40B4-BE49-F238E27FC236}">
                <a16:creationId xmlns:a16="http://schemas.microsoft.com/office/drawing/2014/main" id="{E119268B-9EA6-3B77-9936-01E8AC182FF0}"/>
              </a:ext>
            </a:extLst>
          </p:cNvPr>
          <p:cNvGraphicFramePr>
            <a:graphicFrameLocks noGrp="1"/>
          </p:cNvGraphicFramePr>
          <p:nvPr/>
        </p:nvGraphicFramePr>
        <p:xfrm>
          <a:off x="6613158" y="1793827"/>
          <a:ext cx="5282121" cy="4162234"/>
        </p:xfrm>
        <a:graphic>
          <a:graphicData uri="http://schemas.openxmlformats.org/drawingml/2006/table">
            <a:tbl>
              <a:tblPr bandRow="1">
                <a:tableStyleId>{93296810-A885-4BE3-A3E7-6D5BEEA58F35}</a:tableStyleId>
              </a:tblPr>
              <a:tblGrid>
                <a:gridCol w="1000185">
                  <a:extLst>
                    <a:ext uri="{9D8B030D-6E8A-4147-A177-3AD203B41FA5}">
                      <a16:colId xmlns:a16="http://schemas.microsoft.com/office/drawing/2014/main" val="1655873775"/>
                    </a:ext>
                  </a:extLst>
                </a:gridCol>
                <a:gridCol w="701987">
                  <a:extLst>
                    <a:ext uri="{9D8B030D-6E8A-4147-A177-3AD203B41FA5}">
                      <a16:colId xmlns:a16="http://schemas.microsoft.com/office/drawing/2014/main" val="582481465"/>
                    </a:ext>
                  </a:extLst>
                </a:gridCol>
                <a:gridCol w="894987">
                  <a:extLst>
                    <a:ext uri="{9D8B030D-6E8A-4147-A177-3AD203B41FA5}">
                      <a16:colId xmlns:a16="http://schemas.microsoft.com/office/drawing/2014/main" val="862097389"/>
                    </a:ext>
                  </a:extLst>
                </a:gridCol>
                <a:gridCol w="894987">
                  <a:extLst>
                    <a:ext uri="{9D8B030D-6E8A-4147-A177-3AD203B41FA5}">
                      <a16:colId xmlns:a16="http://schemas.microsoft.com/office/drawing/2014/main" val="3894270227"/>
                    </a:ext>
                  </a:extLst>
                </a:gridCol>
                <a:gridCol w="894987">
                  <a:extLst>
                    <a:ext uri="{9D8B030D-6E8A-4147-A177-3AD203B41FA5}">
                      <a16:colId xmlns:a16="http://schemas.microsoft.com/office/drawing/2014/main" val="3850654151"/>
                    </a:ext>
                  </a:extLst>
                </a:gridCol>
                <a:gridCol w="894987">
                  <a:extLst>
                    <a:ext uri="{9D8B030D-6E8A-4147-A177-3AD203B41FA5}">
                      <a16:colId xmlns:a16="http://schemas.microsoft.com/office/drawing/2014/main" val="3683534969"/>
                    </a:ext>
                  </a:extLst>
                </a:gridCol>
              </a:tblGrid>
              <a:tr h="421880">
                <a:tc rowSpan="2" gridSpan="2">
                  <a:txBody>
                    <a:bodyPr/>
                    <a:lstStyle/>
                    <a:p>
                      <a:r>
                        <a:rPr lang="en-US" sz="1500" b="1" dirty="0">
                          <a:solidFill>
                            <a:schemeClr val="bg1"/>
                          </a:solidFill>
                        </a:rPr>
                        <a:t>Patient Characteristics, </a:t>
                      </a:r>
                    </a:p>
                    <a:p>
                      <a:r>
                        <a:rPr lang="en-US" sz="1500" b="1" dirty="0">
                          <a:solidFill>
                            <a:schemeClr val="bg1"/>
                          </a:solidFill>
                        </a:rPr>
                        <a:t>n (%)</a:t>
                      </a:r>
                      <a:endParaRPr lang="en-US" sz="1500" b="1" baseline="30000" dirty="0">
                        <a:solidFill>
                          <a:schemeClr val="bg1"/>
                        </a:solidFill>
                      </a:endParaRPr>
                    </a:p>
                  </a:txBody>
                  <a:tcPr marL="27407" marR="27407" marT="9136" marB="9136" anchor="ctr">
                    <a:solidFill>
                      <a:schemeClr val="accent6"/>
                    </a:solidFill>
                  </a:tcPr>
                </a:tc>
                <a:tc rowSpan="2" hMerge="1">
                  <a:txBody>
                    <a:bodyPr/>
                    <a:lstStyle/>
                    <a:p>
                      <a:endParaRPr lang="en-US"/>
                    </a:p>
                  </a:txBody>
                  <a:tcPr/>
                </a:tc>
                <a:tc gridSpan="2">
                  <a:txBody>
                    <a:bodyPr/>
                    <a:lstStyle/>
                    <a:p>
                      <a:pPr algn="ctr"/>
                      <a:r>
                        <a:rPr lang="en-US" sz="1500" b="1" dirty="0" err="1">
                          <a:solidFill>
                            <a:schemeClr val="bg1"/>
                          </a:solidFill>
                        </a:rPr>
                        <a:t>dMMR</a:t>
                      </a:r>
                      <a:r>
                        <a:rPr lang="en-US" sz="1500" b="1" dirty="0">
                          <a:solidFill>
                            <a:schemeClr val="bg1"/>
                          </a:solidFill>
                        </a:rPr>
                        <a:t> (n=225)</a:t>
                      </a:r>
                    </a:p>
                  </a:txBody>
                  <a:tcPr marL="27407" marR="27407" marT="9136" marB="9136" anchor="ctr">
                    <a:solidFill>
                      <a:schemeClr val="accent6"/>
                    </a:solidFill>
                  </a:tcPr>
                </a:tc>
                <a:tc hMerge="1">
                  <a:txBody>
                    <a:bodyPr/>
                    <a:lstStyle/>
                    <a:p>
                      <a:endParaRPr lang="en-US"/>
                    </a:p>
                  </a:txBody>
                  <a:tcPr/>
                </a:tc>
                <a:tc gridSpan="2">
                  <a:txBody>
                    <a:bodyPr/>
                    <a:lstStyle/>
                    <a:p>
                      <a:pPr algn="ctr"/>
                      <a:r>
                        <a:rPr lang="en-US" sz="1500" b="1" dirty="0" err="1">
                          <a:solidFill>
                            <a:schemeClr val="bg1"/>
                          </a:solidFill>
                        </a:rPr>
                        <a:t>pMMR</a:t>
                      </a:r>
                      <a:r>
                        <a:rPr lang="en-US" sz="1500" b="1" dirty="0">
                          <a:solidFill>
                            <a:schemeClr val="bg1"/>
                          </a:solidFill>
                        </a:rPr>
                        <a:t> (n=588)</a:t>
                      </a:r>
                    </a:p>
                  </a:txBody>
                  <a:tcPr marL="27407" marR="27407" marT="9136" marB="9136" anchor="ctr">
                    <a:solidFill>
                      <a:schemeClr val="accent6"/>
                    </a:solidFill>
                  </a:tcPr>
                </a:tc>
                <a:tc hMerge="1">
                  <a:txBody>
                    <a:bodyPr/>
                    <a:lstStyle/>
                    <a:p>
                      <a:endParaRPr lang="en-US"/>
                    </a:p>
                  </a:txBody>
                  <a:tcPr/>
                </a:tc>
                <a:extLst>
                  <a:ext uri="{0D108BD9-81ED-4DB2-BD59-A6C34878D82A}">
                    <a16:rowId xmlns:a16="http://schemas.microsoft.com/office/drawing/2014/main" val="1522977426"/>
                  </a:ext>
                </a:extLst>
              </a:tr>
              <a:tr h="503543">
                <a:tc gridSpan="2" vMerge="1">
                  <a:txBody>
                    <a:bodyPr/>
                    <a:lstStyle/>
                    <a:p>
                      <a:pPr marL="0" algn="l" defTabSz="914400" rtl="0" eaLnBrk="1" latinLnBrk="0" hangingPunct="1"/>
                      <a:endParaRPr lang="en-US" sz="1200" b="1" kern="1200" dirty="0">
                        <a:solidFill>
                          <a:schemeClr val="bg1"/>
                        </a:solidFill>
                        <a:latin typeface="+mn-lt"/>
                        <a:ea typeface="+mn-ea"/>
                        <a:cs typeface="+mn-cs"/>
                      </a:endParaRPr>
                    </a:p>
                  </a:txBody>
                  <a:tcPr marL="45720" marR="45720" marT="0" marB="0" anchor="ctr">
                    <a:solidFill>
                      <a:schemeClr val="accent6"/>
                    </a:solidFill>
                  </a:tcPr>
                </a:tc>
                <a:tc hMerge="1" vMerge="1">
                  <a:txBody>
                    <a:bodyPr/>
                    <a:lstStyle/>
                    <a:p>
                      <a:endParaRPr lang="en-US"/>
                    </a:p>
                  </a:txBody>
                  <a:tcPr/>
                </a:tc>
                <a:tc>
                  <a:txBody>
                    <a:bodyPr/>
                    <a:lstStyle/>
                    <a:p>
                      <a:pPr algn="ctr"/>
                      <a:r>
                        <a:rPr lang="en-US" sz="1500" b="1" dirty="0">
                          <a:solidFill>
                            <a:schemeClr val="bg1"/>
                          </a:solidFill>
                        </a:rPr>
                        <a:t>Pembro + CT (n=112)</a:t>
                      </a:r>
                    </a:p>
                  </a:txBody>
                  <a:tcPr marL="27407" marR="27407" marT="9136" marB="9136" anchor="ctr">
                    <a:solidFill>
                      <a:schemeClr val="accent6"/>
                    </a:solidFill>
                  </a:tcPr>
                </a:tc>
                <a:tc>
                  <a:txBody>
                    <a:bodyPr/>
                    <a:lstStyle/>
                    <a:p>
                      <a:pPr algn="ctr"/>
                      <a:r>
                        <a:rPr lang="en-US" sz="1500" b="1" dirty="0">
                          <a:solidFill>
                            <a:schemeClr val="bg1"/>
                          </a:solidFill>
                        </a:rPr>
                        <a:t>Placebo + CT (n=113)</a:t>
                      </a:r>
                    </a:p>
                  </a:txBody>
                  <a:tcPr marL="27407" marR="27407" marT="9136" marB="9136" anchor="ctr">
                    <a:solidFill>
                      <a:schemeClr val="accent6"/>
                    </a:solidFill>
                  </a:tcPr>
                </a:tc>
                <a:tc>
                  <a:txBody>
                    <a:bodyPr/>
                    <a:lstStyle/>
                    <a:p>
                      <a:pPr algn="ctr"/>
                      <a:r>
                        <a:rPr lang="en-US" sz="1500" b="1" dirty="0">
                          <a:solidFill>
                            <a:schemeClr val="bg1"/>
                          </a:solidFill>
                        </a:rPr>
                        <a:t>Pembro + CT (n=293)</a:t>
                      </a:r>
                    </a:p>
                  </a:txBody>
                  <a:tcPr marL="27407" marR="27407" marT="9136" marB="9136" anchor="ctr">
                    <a:solidFill>
                      <a:schemeClr val="accent6"/>
                    </a:solidFill>
                  </a:tcPr>
                </a:tc>
                <a:tc>
                  <a:txBody>
                    <a:bodyPr/>
                    <a:lstStyle/>
                    <a:p>
                      <a:pPr algn="ctr"/>
                      <a:r>
                        <a:rPr lang="en-US" sz="1500" b="1" dirty="0">
                          <a:solidFill>
                            <a:schemeClr val="bg1"/>
                          </a:solidFill>
                        </a:rPr>
                        <a:t>Placebo + CT (n=295)</a:t>
                      </a:r>
                    </a:p>
                  </a:txBody>
                  <a:tcPr marL="27407" marR="27407" marT="9136" marB="9136" anchor="ctr">
                    <a:solidFill>
                      <a:schemeClr val="accent6"/>
                    </a:solidFill>
                  </a:tcPr>
                </a:tc>
                <a:extLst>
                  <a:ext uri="{0D108BD9-81ED-4DB2-BD59-A6C34878D82A}">
                    <a16:rowId xmlns:a16="http://schemas.microsoft.com/office/drawing/2014/main" val="1299952348"/>
                  </a:ext>
                </a:extLst>
              </a:tr>
              <a:tr h="464898">
                <a:tc gridSpan="2">
                  <a:txBody>
                    <a:bodyPr/>
                    <a:lstStyle/>
                    <a:p>
                      <a:r>
                        <a:rPr lang="en-US" sz="1500" dirty="0"/>
                        <a:t>Median age (range), years</a:t>
                      </a:r>
                    </a:p>
                  </a:txBody>
                  <a:tcPr marL="27407" marR="27407" marT="9136" marB="9136" anchor="ctr"/>
                </a:tc>
                <a:tc hMerge="1">
                  <a:txBody>
                    <a:bodyPr/>
                    <a:lstStyle/>
                    <a:p>
                      <a:endParaRPr lang="en-US"/>
                    </a:p>
                  </a:txBody>
                  <a:tcPr/>
                </a:tc>
                <a:tc>
                  <a:txBody>
                    <a:bodyPr/>
                    <a:lstStyle/>
                    <a:p>
                      <a:pPr algn="ctr"/>
                      <a:r>
                        <a:rPr lang="en-US" sz="1500" dirty="0"/>
                        <a:t>67 (38-81)</a:t>
                      </a:r>
                    </a:p>
                  </a:txBody>
                  <a:tcPr marL="27407" marR="27407" marT="9136" marB="9136" anchor="ctr"/>
                </a:tc>
                <a:tc>
                  <a:txBody>
                    <a:bodyPr/>
                    <a:lstStyle/>
                    <a:p>
                      <a:pPr algn="ctr"/>
                      <a:r>
                        <a:rPr lang="en-US" sz="1500" dirty="0"/>
                        <a:t>66 (37-85)</a:t>
                      </a:r>
                    </a:p>
                  </a:txBody>
                  <a:tcPr marL="27407" marR="27407" marT="9136" marB="9136" anchor="ctr"/>
                </a:tc>
                <a:tc>
                  <a:txBody>
                    <a:bodyPr/>
                    <a:lstStyle/>
                    <a:p>
                      <a:pPr algn="ctr"/>
                      <a:r>
                        <a:rPr lang="en-US" sz="1500" dirty="0"/>
                        <a:t>66 (31-93)</a:t>
                      </a:r>
                    </a:p>
                  </a:txBody>
                  <a:tcPr marL="27407" marR="27407" marT="9136" marB="9136" anchor="ctr"/>
                </a:tc>
                <a:tc>
                  <a:txBody>
                    <a:bodyPr/>
                    <a:lstStyle/>
                    <a:p>
                      <a:pPr algn="ctr"/>
                      <a:r>
                        <a:rPr lang="en-US" sz="1500" dirty="0"/>
                        <a:t>65 (29-90)</a:t>
                      </a:r>
                    </a:p>
                  </a:txBody>
                  <a:tcPr marL="27407" marR="27407" marT="9136" marB="9136" anchor="ctr"/>
                </a:tc>
                <a:extLst>
                  <a:ext uri="{0D108BD9-81ED-4DB2-BD59-A6C34878D82A}">
                    <a16:rowId xmlns:a16="http://schemas.microsoft.com/office/drawing/2014/main" val="1130847768"/>
                  </a:ext>
                </a:extLst>
              </a:tr>
              <a:tr h="335696">
                <a:tc rowSpan="3">
                  <a:txBody>
                    <a:bodyPr/>
                    <a:lstStyle/>
                    <a:p>
                      <a:r>
                        <a:rPr lang="en-US" sz="1500" dirty="0"/>
                        <a:t>ECOG PS</a:t>
                      </a:r>
                    </a:p>
                  </a:txBody>
                  <a:tcPr marL="27407" marR="27407" marT="9136" marB="9136" anchor="ctr"/>
                </a:tc>
                <a:tc>
                  <a:txBody>
                    <a:bodyPr/>
                    <a:lstStyle/>
                    <a:p>
                      <a:r>
                        <a:rPr lang="en-US" sz="1500" dirty="0"/>
                        <a:t>0</a:t>
                      </a:r>
                    </a:p>
                  </a:txBody>
                  <a:tcPr marL="27407" marR="27407" marT="9136" marB="9136" anchor="ctr"/>
                </a:tc>
                <a:tc>
                  <a:txBody>
                    <a:bodyPr/>
                    <a:lstStyle/>
                    <a:p>
                      <a:pPr algn="ctr"/>
                      <a:r>
                        <a:rPr lang="en-US" sz="1500" dirty="0"/>
                        <a:t>72 (64.3)</a:t>
                      </a:r>
                    </a:p>
                  </a:txBody>
                  <a:tcPr marL="27407" marR="27407" marT="9136" marB="9136" anchor="ctr"/>
                </a:tc>
                <a:tc>
                  <a:txBody>
                    <a:bodyPr/>
                    <a:lstStyle/>
                    <a:p>
                      <a:pPr algn="ctr"/>
                      <a:r>
                        <a:rPr lang="en-US" sz="1500" dirty="0"/>
                        <a:t>73 (64.6)</a:t>
                      </a:r>
                    </a:p>
                  </a:txBody>
                  <a:tcPr marL="27407" marR="27407" marT="9136" marB="9136" anchor="ctr"/>
                </a:tc>
                <a:tc>
                  <a:txBody>
                    <a:bodyPr/>
                    <a:lstStyle/>
                    <a:p>
                      <a:pPr algn="ctr"/>
                      <a:r>
                        <a:rPr lang="en-US" sz="1500" dirty="0"/>
                        <a:t>196 (66.9)</a:t>
                      </a:r>
                    </a:p>
                  </a:txBody>
                  <a:tcPr marL="27407" marR="27407" marT="9136" marB="9136" anchor="ctr"/>
                </a:tc>
                <a:tc>
                  <a:txBody>
                    <a:bodyPr/>
                    <a:lstStyle/>
                    <a:p>
                      <a:pPr algn="ctr"/>
                      <a:r>
                        <a:rPr lang="en-US" sz="1500" dirty="0"/>
                        <a:t>198 (67.1)</a:t>
                      </a:r>
                    </a:p>
                  </a:txBody>
                  <a:tcPr marL="27407" marR="27407" marT="9136" marB="9136" anchor="ctr"/>
                </a:tc>
                <a:extLst>
                  <a:ext uri="{0D108BD9-81ED-4DB2-BD59-A6C34878D82A}">
                    <a16:rowId xmlns:a16="http://schemas.microsoft.com/office/drawing/2014/main" val="248766567"/>
                  </a:ext>
                </a:extLst>
              </a:tr>
              <a:tr h="241584">
                <a:tc vMerge="1">
                  <a:txBody>
                    <a:bodyPr/>
                    <a:lstStyle/>
                    <a:p>
                      <a:endParaRPr lang="en-US" sz="1400" dirty="0"/>
                    </a:p>
                  </a:txBody>
                  <a:tcPr/>
                </a:tc>
                <a:tc>
                  <a:txBody>
                    <a:bodyPr/>
                    <a:lstStyle/>
                    <a:p>
                      <a:r>
                        <a:rPr lang="en-US" sz="1500" dirty="0"/>
                        <a:t>1</a:t>
                      </a:r>
                    </a:p>
                  </a:txBody>
                  <a:tcPr marL="27407" marR="27407" marT="9136" marB="9136" anchor="ctr"/>
                </a:tc>
                <a:tc>
                  <a:txBody>
                    <a:bodyPr/>
                    <a:lstStyle/>
                    <a:p>
                      <a:pPr algn="ctr"/>
                      <a:r>
                        <a:rPr lang="en-US" sz="1500" dirty="0"/>
                        <a:t>39 (34.8)</a:t>
                      </a:r>
                    </a:p>
                  </a:txBody>
                  <a:tcPr marL="27407" marR="27407" marT="9136" marB="9136" anchor="ctr"/>
                </a:tc>
                <a:tc>
                  <a:txBody>
                    <a:bodyPr/>
                    <a:lstStyle/>
                    <a:p>
                      <a:pPr algn="ctr"/>
                      <a:r>
                        <a:rPr lang="en-US" sz="1500" dirty="0"/>
                        <a:t>35 (31.0)</a:t>
                      </a:r>
                    </a:p>
                  </a:txBody>
                  <a:tcPr marL="27407" marR="27407" marT="9136" marB="9136" anchor="ctr"/>
                </a:tc>
                <a:tc>
                  <a:txBody>
                    <a:bodyPr/>
                    <a:lstStyle/>
                    <a:p>
                      <a:pPr algn="ctr"/>
                      <a:r>
                        <a:rPr lang="en-US" sz="1500" dirty="0"/>
                        <a:t>88 (30.0)</a:t>
                      </a:r>
                    </a:p>
                  </a:txBody>
                  <a:tcPr marL="27407" marR="27407" marT="9136" marB="9136" anchor="ctr"/>
                </a:tc>
                <a:tc>
                  <a:txBody>
                    <a:bodyPr/>
                    <a:lstStyle/>
                    <a:p>
                      <a:pPr algn="ctr"/>
                      <a:r>
                        <a:rPr lang="en-US" sz="1500" dirty="0"/>
                        <a:t>88 (29.8)</a:t>
                      </a:r>
                    </a:p>
                  </a:txBody>
                  <a:tcPr marL="27407" marR="27407" marT="9136" marB="9136" anchor="ctr"/>
                </a:tc>
                <a:extLst>
                  <a:ext uri="{0D108BD9-81ED-4DB2-BD59-A6C34878D82A}">
                    <a16:rowId xmlns:a16="http://schemas.microsoft.com/office/drawing/2014/main" val="2537524200"/>
                  </a:ext>
                </a:extLst>
              </a:tr>
              <a:tr h="241584">
                <a:tc vMerge="1">
                  <a:txBody>
                    <a:bodyPr/>
                    <a:lstStyle/>
                    <a:p>
                      <a:endParaRPr lang="en-US" sz="1000" dirty="0"/>
                    </a:p>
                  </a:txBody>
                  <a:tcPr marL="45720" marR="45720" marT="0" marB="0" anchor="ctr"/>
                </a:tc>
                <a:tc>
                  <a:txBody>
                    <a:bodyPr/>
                    <a:lstStyle/>
                    <a:p>
                      <a:r>
                        <a:rPr lang="en-US" sz="1500" dirty="0"/>
                        <a:t>2</a:t>
                      </a:r>
                    </a:p>
                  </a:txBody>
                  <a:tcPr marL="27407" marR="27407" marT="9136" marB="9136" anchor="ctr"/>
                </a:tc>
                <a:tc>
                  <a:txBody>
                    <a:bodyPr/>
                    <a:lstStyle/>
                    <a:p>
                      <a:pPr algn="ctr"/>
                      <a:r>
                        <a:rPr lang="en-US" sz="1500" dirty="0"/>
                        <a:t>1 (0.9)</a:t>
                      </a:r>
                    </a:p>
                  </a:txBody>
                  <a:tcPr marL="27407" marR="27407" marT="9136" marB="9136" anchor="ctr"/>
                </a:tc>
                <a:tc>
                  <a:txBody>
                    <a:bodyPr/>
                    <a:lstStyle/>
                    <a:p>
                      <a:pPr algn="ctr"/>
                      <a:r>
                        <a:rPr lang="en-US" sz="1500" dirty="0"/>
                        <a:t>5 (4.4)</a:t>
                      </a:r>
                    </a:p>
                  </a:txBody>
                  <a:tcPr marL="27407" marR="27407" marT="9136" marB="9136" anchor="ctr"/>
                </a:tc>
                <a:tc>
                  <a:txBody>
                    <a:bodyPr/>
                    <a:lstStyle/>
                    <a:p>
                      <a:pPr algn="ctr"/>
                      <a:r>
                        <a:rPr lang="en-US" sz="1500" dirty="0"/>
                        <a:t>9 (3.1)</a:t>
                      </a:r>
                    </a:p>
                  </a:txBody>
                  <a:tcPr marL="27407" marR="27407" marT="9136" marB="9136" anchor="ctr"/>
                </a:tc>
                <a:tc>
                  <a:txBody>
                    <a:bodyPr/>
                    <a:lstStyle/>
                    <a:p>
                      <a:pPr algn="ctr"/>
                      <a:r>
                        <a:rPr lang="en-US" sz="1500" dirty="0"/>
                        <a:t>9 (3.1)</a:t>
                      </a:r>
                    </a:p>
                  </a:txBody>
                  <a:tcPr marL="27407" marR="27407" marT="9136" marB="9136" anchor="ctr"/>
                </a:tc>
                <a:extLst>
                  <a:ext uri="{0D108BD9-81ED-4DB2-BD59-A6C34878D82A}">
                    <a16:rowId xmlns:a16="http://schemas.microsoft.com/office/drawing/2014/main" val="431042018"/>
                  </a:ext>
                </a:extLst>
              </a:tr>
              <a:tr h="241584">
                <a:tc gridSpan="2">
                  <a:txBody>
                    <a:bodyPr/>
                    <a:lstStyle/>
                    <a:p>
                      <a:r>
                        <a:rPr lang="en-US" sz="1500" dirty="0"/>
                        <a:t>Histology</a:t>
                      </a:r>
                    </a:p>
                  </a:txBody>
                  <a:tcPr marL="27407" marR="27407" marT="9136" marB="9136" anchor="ctr"/>
                </a:tc>
                <a:tc hMerge="1">
                  <a:txBody>
                    <a:bodyPr/>
                    <a:lstStyle/>
                    <a:p>
                      <a:endParaRPr lang="en-US" sz="1200" dirty="0"/>
                    </a:p>
                  </a:txBody>
                  <a:tcPr marL="45720" marR="45720" marT="0" marB="0" anchor="ctr"/>
                </a:tc>
                <a:tc>
                  <a:txBody>
                    <a:bodyPr/>
                    <a:lstStyle/>
                    <a:p>
                      <a:pPr algn="ctr"/>
                      <a:endParaRPr lang="en-US" sz="1500" dirty="0"/>
                    </a:p>
                  </a:txBody>
                  <a:tcPr marL="27407" marR="27407" marT="9136" marB="9136" anchor="ctr"/>
                </a:tc>
                <a:tc>
                  <a:txBody>
                    <a:bodyPr/>
                    <a:lstStyle/>
                    <a:p>
                      <a:pPr algn="ctr"/>
                      <a:endParaRPr lang="en-US" sz="1500" dirty="0"/>
                    </a:p>
                  </a:txBody>
                  <a:tcPr marL="27407" marR="27407" marT="9136" marB="9136" anchor="ctr"/>
                </a:tc>
                <a:tc>
                  <a:txBody>
                    <a:bodyPr/>
                    <a:lstStyle/>
                    <a:p>
                      <a:pPr algn="ctr"/>
                      <a:endParaRPr lang="en-US" sz="1500" dirty="0"/>
                    </a:p>
                  </a:txBody>
                  <a:tcPr marL="27407" marR="27407" marT="9136" marB="9136" anchor="ctr"/>
                </a:tc>
                <a:tc>
                  <a:txBody>
                    <a:bodyPr/>
                    <a:lstStyle/>
                    <a:p>
                      <a:pPr algn="ctr"/>
                      <a:endParaRPr lang="en-US" sz="1500" dirty="0"/>
                    </a:p>
                  </a:txBody>
                  <a:tcPr marL="27407" marR="27407" marT="9136" marB="9136" anchor="ctr"/>
                </a:tc>
                <a:extLst>
                  <a:ext uri="{0D108BD9-81ED-4DB2-BD59-A6C34878D82A}">
                    <a16:rowId xmlns:a16="http://schemas.microsoft.com/office/drawing/2014/main" val="148386323"/>
                  </a:ext>
                </a:extLst>
              </a:tr>
              <a:tr h="241584">
                <a:tc gridSpan="2">
                  <a:txBody>
                    <a:bodyPr/>
                    <a:lstStyle/>
                    <a:p>
                      <a:pPr marL="182880"/>
                      <a:r>
                        <a:rPr lang="en-US" sz="1500" dirty="0"/>
                        <a:t>Clear cell</a:t>
                      </a:r>
                    </a:p>
                  </a:txBody>
                  <a:tcPr marL="27407" marR="27407" marT="9136" marB="9136" anchor="ctr"/>
                </a:tc>
                <a:tc hMerge="1">
                  <a:txBody>
                    <a:bodyPr/>
                    <a:lstStyle/>
                    <a:p>
                      <a:endParaRPr lang="en-US" sz="1200" dirty="0"/>
                    </a:p>
                  </a:txBody>
                  <a:tcPr marL="45720" marR="45720" marT="0" marB="0" anchor="ctr"/>
                </a:tc>
                <a:tc>
                  <a:txBody>
                    <a:bodyPr/>
                    <a:lstStyle/>
                    <a:p>
                      <a:pPr algn="ctr"/>
                      <a:r>
                        <a:rPr lang="en-US" sz="1500" dirty="0"/>
                        <a:t>1 (0.9)</a:t>
                      </a:r>
                    </a:p>
                  </a:txBody>
                  <a:tcPr marL="27407" marR="27407" marT="9136" marB="9136" anchor="ctr"/>
                </a:tc>
                <a:tc>
                  <a:txBody>
                    <a:bodyPr/>
                    <a:lstStyle/>
                    <a:p>
                      <a:pPr algn="ctr"/>
                      <a:r>
                        <a:rPr lang="en-US" sz="1500" dirty="0"/>
                        <a:t>0</a:t>
                      </a:r>
                    </a:p>
                  </a:txBody>
                  <a:tcPr marL="27407" marR="27407" marT="9136" marB="9136" anchor="ctr"/>
                </a:tc>
                <a:tc>
                  <a:txBody>
                    <a:bodyPr/>
                    <a:lstStyle/>
                    <a:p>
                      <a:pPr algn="ctr"/>
                      <a:r>
                        <a:rPr lang="en-US" sz="1500" dirty="0"/>
                        <a:t>17 (5.8)</a:t>
                      </a:r>
                    </a:p>
                  </a:txBody>
                  <a:tcPr marL="27407" marR="27407" marT="9136" marB="9136" anchor="ctr"/>
                </a:tc>
                <a:tc>
                  <a:txBody>
                    <a:bodyPr/>
                    <a:lstStyle/>
                    <a:p>
                      <a:pPr algn="ctr"/>
                      <a:r>
                        <a:rPr lang="en-US" sz="1500" dirty="0"/>
                        <a:t>20 (6.8)</a:t>
                      </a:r>
                    </a:p>
                  </a:txBody>
                  <a:tcPr marL="27407" marR="27407" marT="9136" marB="9136" anchor="ctr"/>
                </a:tc>
                <a:extLst>
                  <a:ext uri="{0D108BD9-81ED-4DB2-BD59-A6C34878D82A}">
                    <a16:rowId xmlns:a16="http://schemas.microsoft.com/office/drawing/2014/main" val="783994274"/>
                  </a:ext>
                </a:extLst>
              </a:tr>
              <a:tr h="241584">
                <a:tc gridSpan="2">
                  <a:txBody>
                    <a:bodyPr/>
                    <a:lstStyle/>
                    <a:p>
                      <a:pPr marL="182880"/>
                      <a:r>
                        <a:rPr lang="en-US" sz="1500" dirty="0"/>
                        <a:t>Endometrioid, G1</a:t>
                      </a:r>
                    </a:p>
                  </a:txBody>
                  <a:tcPr marL="27407" marR="27407" marT="9136" marB="9136" anchor="ctr"/>
                </a:tc>
                <a:tc hMerge="1">
                  <a:txBody>
                    <a:bodyPr/>
                    <a:lstStyle/>
                    <a:p>
                      <a:endParaRPr lang="en-US" sz="1200" dirty="0"/>
                    </a:p>
                  </a:txBody>
                  <a:tcPr marL="45720" marR="45720" marT="0" marB="0" anchor="ctr"/>
                </a:tc>
                <a:tc>
                  <a:txBody>
                    <a:bodyPr/>
                    <a:lstStyle/>
                    <a:p>
                      <a:pPr algn="ctr"/>
                      <a:r>
                        <a:rPr lang="en-US" sz="1500" dirty="0"/>
                        <a:t>21 (18.8)</a:t>
                      </a:r>
                    </a:p>
                  </a:txBody>
                  <a:tcPr marL="27407" marR="27407" marT="9136" marB="9136" anchor="ctr"/>
                </a:tc>
                <a:tc>
                  <a:txBody>
                    <a:bodyPr/>
                    <a:lstStyle/>
                    <a:p>
                      <a:pPr algn="ctr"/>
                      <a:r>
                        <a:rPr lang="en-US" sz="1500" dirty="0"/>
                        <a:t>35 (31.0)</a:t>
                      </a:r>
                    </a:p>
                  </a:txBody>
                  <a:tcPr marL="27407" marR="27407" marT="9136" marB="9136" anchor="ctr"/>
                </a:tc>
                <a:tc>
                  <a:txBody>
                    <a:bodyPr/>
                    <a:lstStyle/>
                    <a:p>
                      <a:pPr algn="ctr"/>
                      <a:r>
                        <a:rPr lang="en-US" sz="1500" dirty="0"/>
                        <a:t>54 (18.4)</a:t>
                      </a:r>
                    </a:p>
                  </a:txBody>
                  <a:tcPr marL="27407" marR="27407" marT="9136" marB="9136" anchor="ctr"/>
                </a:tc>
                <a:tc>
                  <a:txBody>
                    <a:bodyPr/>
                    <a:lstStyle/>
                    <a:p>
                      <a:pPr algn="ctr"/>
                      <a:r>
                        <a:rPr lang="en-US" sz="1500" dirty="0"/>
                        <a:t>46 (15.6)</a:t>
                      </a:r>
                    </a:p>
                  </a:txBody>
                  <a:tcPr marL="27407" marR="27407" marT="9136" marB="9136" anchor="ctr"/>
                </a:tc>
                <a:extLst>
                  <a:ext uri="{0D108BD9-81ED-4DB2-BD59-A6C34878D82A}">
                    <a16:rowId xmlns:a16="http://schemas.microsoft.com/office/drawing/2014/main" val="943298503"/>
                  </a:ext>
                </a:extLst>
              </a:tr>
              <a:tr h="241584">
                <a:tc gridSpan="2">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n-US" sz="1500" dirty="0"/>
                        <a:t>Endometrioid, G2</a:t>
                      </a:r>
                    </a:p>
                  </a:txBody>
                  <a:tcPr marL="27407" marR="27407" marT="9136" marB="9136" anchor="ctr"/>
                </a:tc>
                <a:tc hMerge="1">
                  <a:txBody>
                    <a:bodyPr/>
                    <a:lstStyle/>
                    <a:p>
                      <a:endParaRPr lang="en-US" sz="1200" dirty="0"/>
                    </a:p>
                  </a:txBody>
                  <a:tcPr marL="45720" marR="45720" marT="0" marB="0" anchor="ctr"/>
                </a:tc>
                <a:tc>
                  <a:txBody>
                    <a:bodyPr/>
                    <a:lstStyle/>
                    <a:p>
                      <a:pPr algn="ctr"/>
                      <a:r>
                        <a:rPr lang="en-US" sz="1500" dirty="0"/>
                        <a:t>52 (46.4)</a:t>
                      </a:r>
                    </a:p>
                  </a:txBody>
                  <a:tcPr marL="27407" marR="27407" marT="9136" marB="9136" anchor="ctr"/>
                </a:tc>
                <a:tc>
                  <a:txBody>
                    <a:bodyPr/>
                    <a:lstStyle/>
                    <a:p>
                      <a:pPr algn="ctr"/>
                      <a:r>
                        <a:rPr lang="en-US" sz="1500" dirty="0"/>
                        <a:t>41 (36.3)</a:t>
                      </a:r>
                    </a:p>
                  </a:txBody>
                  <a:tcPr marL="27407" marR="27407" marT="9136" marB="9136" anchor="ctr"/>
                </a:tc>
                <a:tc>
                  <a:txBody>
                    <a:bodyPr/>
                    <a:lstStyle/>
                    <a:p>
                      <a:pPr algn="ctr"/>
                      <a:r>
                        <a:rPr lang="en-US" sz="1500" dirty="0"/>
                        <a:t>51 (17.4)</a:t>
                      </a:r>
                    </a:p>
                  </a:txBody>
                  <a:tcPr marL="27407" marR="27407" marT="9136" marB="9136" anchor="ctr"/>
                </a:tc>
                <a:tc>
                  <a:txBody>
                    <a:bodyPr/>
                    <a:lstStyle/>
                    <a:p>
                      <a:pPr algn="ctr"/>
                      <a:r>
                        <a:rPr lang="en-US" sz="1500" dirty="0"/>
                        <a:t>58 (19.7)</a:t>
                      </a:r>
                    </a:p>
                  </a:txBody>
                  <a:tcPr marL="27407" marR="27407" marT="9136" marB="9136" anchor="ctr"/>
                </a:tc>
                <a:extLst>
                  <a:ext uri="{0D108BD9-81ED-4DB2-BD59-A6C34878D82A}">
                    <a16:rowId xmlns:a16="http://schemas.microsoft.com/office/drawing/2014/main" val="3401470428"/>
                  </a:ext>
                </a:extLst>
              </a:tr>
              <a:tr h="241584">
                <a:tc gridSpan="2">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n-US" sz="1500" dirty="0"/>
                        <a:t>Endometrioid, G3</a:t>
                      </a:r>
                    </a:p>
                  </a:txBody>
                  <a:tcPr marL="27407" marR="27407" marT="9136" marB="9136" anchor="ctr"/>
                </a:tc>
                <a:tc hMerge="1">
                  <a:txBody>
                    <a:bodyPr/>
                    <a:lstStyle/>
                    <a:p>
                      <a:endParaRPr lang="en-US"/>
                    </a:p>
                  </a:txBody>
                  <a:tcPr/>
                </a:tc>
                <a:tc>
                  <a:txBody>
                    <a:bodyPr/>
                    <a:lstStyle/>
                    <a:p>
                      <a:pPr algn="ctr"/>
                      <a:r>
                        <a:rPr lang="en-US" sz="1500" dirty="0"/>
                        <a:t>15 (13.4)</a:t>
                      </a:r>
                    </a:p>
                  </a:txBody>
                  <a:tcPr marL="27407" marR="27407" marT="9136" marB="9136" anchor="ctr"/>
                </a:tc>
                <a:tc>
                  <a:txBody>
                    <a:bodyPr/>
                    <a:lstStyle/>
                    <a:p>
                      <a:pPr algn="ctr"/>
                      <a:r>
                        <a:rPr lang="en-US" sz="1500" dirty="0"/>
                        <a:t>16 (14.2)</a:t>
                      </a:r>
                    </a:p>
                  </a:txBody>
                  <a:tcPr marL="27407" marR="27407" marT="9136" marB="9136" anchor="ctr"/>
                </a:tc>
                <a:tc>
                  <a:txBody>
                    <a:bodyPr/>
                    <a:lstStyle/>
                    <a:p>
                      <a:pPr algn="ctr"/>
                      <a:r>
                        <a:rPr lang="en-US" sz="1500" dirty="0"/>
                        <a:t>53 (18.1)</a:t>
                      </a:r>
                    </a:p>
                  </a:txBody>
                  <a:tcPr marL="27407" marR="27407" marT="9136" marB="9136" anchor="ctr"/>
                </a:tc>
                <a:tc>
                  <a:txBody>
                    <a:bodyPr/>
                    <a:lstStyle/>
                    <a:p>
                      <a:pPr algn="ctr"/>
                      <a:r>
                        <a:rPr lang="en-US" sz="1500" dirty="0"/>
                        <a:t>42 (14.2)</a:t>
                      </a:r>
                    </a:p>
                  </a:txBody>
                  <a:tcPr marL="27407" marR="27407" marT="9136" marB="9136" anchor="ctr"/>
                </a:tc>
                <a:extLst>
                  <a:ext uri="{0D108BD9-81ED-4DB2-BD59-A6C34878D82A}">
                    <a16:rowId xmlns:a16="http://schemas.microsoft.com/office/drawing/2014/main" val="3406383687"/>
                  </a:ext>
                </a:extLst>
              </a:tr>
              <a:tr h="241584">
                <a:tc gridSpan="2">
                  <a:txBody>
                    <a:bodyPr/>
                    <a:lstStyle/>
                    <a:p>
                      <a:r>
                        <a:rPr lang="en-US" sz="1500" dirty="0"/>
                        <a:t>Serous</a:t>
                      </a:r>
                    </a:p>
                  </a:txBody>
                  <a:tcPr marL="27407" marR="27407" marT="9136" marB="9136" anchor="ctr"/>
                </a:tc>
                <a:tc hMerge="1">
                  <a:txBody>
                    <a:bodyPr/>
                    <a:lstStyle/>
                    <a:p>
                      <a:endParaRPr lang="en-US" sz="1200" dirty="0"/>
                    </a:p>
                  </a:txBody>
                  <a:tcPr marL="45720" marR="45720" marT="0" marB="0" anchor="ctr"/>
                </a:tc>
                <a:tc>
                  <a:txBody>
                    <a:bodyPr/>
                    <a:lstStyle/>
                    <a:p>
                      <a:pPr algn="ctr"/>
                      <a:r>
                        <a:rPr lang="en-US" sz="1500" dirty="0"/>
                        <a:t>4 (3.6)</a:t>
                      </a:r>
                    </a:p>
                  </a:txBody>
                  <a:tcPr marL="27407" marR="27407" marT="9136" marB="9136" anchor="ctr"/>
                </a:tc>
                <a:tc>
                  <a:txBody>
                    <a:bodyPr/>
                    <a:lstStyle/>
                    <a:p>
                      <a:pPr algn="ctr"/>
                      <a:r>
                        <a:rPr lang="en-US" sz="1500" dirty="0"/>
                        <a:t>1 (0.9)</a:t>
                      </a:r>
                    </a:p>
                  </a:txBody>
                  <a:tcPr marL="27407" marR="27407" marT="9136" marB="9136" anchor="ctr"/>
                </a:tc>
                <a:tc>
                  <a:txBody>
                    <a:bodyPr/>
                    <a:lstStyle/>
                    <a:p>
                      <a:pPr algn="ctr"/>
                      <a:r>
                        <a:rPr lang="en-US" sz="1500" dirty="0"/>
                        <a:t>78 (26.6)</a:t>
                      </a:r>
                    </a:p>
                  </a:txBody>
                  <a:tcPr marL="27407" marR="27407" marT="9136" marB="9136" anchor="ctr"/>
                </a:tc>
                <a:tc>
                  <a:txBody>
                    <a:bodyPr/>
                    <a:lstStyle/>
                    <a:p>
                      <a:pPr algn="ctr"/>
                      <a:r>
                        <a:rPr lang="en-US" sz="1500" dirty="0"/>
                        <a:t>72 (24.4)</a:t>
                      </a:r>
                    </a:p>
                  </a:txBody>
                  <a:tcPr marL="27407" marR="27407" marT="9136" marB="9136" anchor="ctr"/>
                </a:tc>
                <a:extLst>
                  <a:ext uri="{0D108BD9-81ED-4DB2-BD59-A6C34878D82A}">
                    <a16:rowId xmlns:a16="http://schemas.microsoft.com/office/drawing/2014/main" val="1326812510"/>
                  </a:ext>
                </a:extLst>
              </a:tr>
              <a:tr h="503543">
                <a:tc gridSpan="2">
                  <a:txBody>
                    <a:bodyPr/>
                    <a:lstStyle/>
                    <a:p>
                      <a:r>
                        <a:rPr lang="en-US" sz="1500" dirty="0"/>
                        <a:t>No prior chemotherapy</a:t>
                      </a:r>
                    </a:p>
                  </a:txBody>
                  <a:tcPr marL="27407" marR="27407" marT="9136" marB="9136" anchor="ctr"/>
                </a:tc>
                <a:tc hMerge="1">
                  <a:txBody>
                    <a:bodyPr/>
                    <a:lstStyle/>
                    <a:p>
                      <a:r>
                        <a:rPr lang="en-US" sz="1200" dirty="0"/>
                        <a:t>No prior chemotherapy</a:t>
                      </a:r>
                    </a:p>
                  </a:txBody>
                  <a:tcPr marL="45720" marR="45720" marT="0" marB="0" anchor="ctr"/>
                </a:tc>
                <a:tc>
                  <a:txBody>
                    <a:bodyPr/>
                    <a:lstStyle/>
                    <a:p>
                      <a:pPr algn="ctr"/>
                      <a:r>
                        <a:rPr lang="en-US" sz="1500" dirty="0"/>
                        <a:t>107 (95.5)</a:t>
                      </a:r>
                    </a:p>
                  </a:txBody>
                  <a:tcPr marL="27407" marR="27407" marT="9136" marB="9136" anchor="ctr"/>
                </a:tc>
                <a:tc>
                  <a:txBody>
                    <a:bodyPr/>
                    <a:lstStyle/>
                    <a:p>
                      <a:pPr algn="ctr"/>
                      <a:r>
                        <a:rPr lang="en-US" sz="1500" dirty="0"/>
                        <a:t>105 (92.9)</a:t>
                      </a:r>
                    </a:p>
                  </a:txBody>
                  <a:tcPr marL="27407" marR="27407" marT="9136" marB="9136" anchor="ctr"/>
                </a:tc>
                <a:tc>
                  <a:txBody>
                    <a:bodyPr/>
                    <a:lstStyle/>
                    <a:p>
                      <a:pPr algn="ctr"/>
                      <a:r>
                        <a:rPr lang="en-US" sz="1500" dirty="0"/>
                        <a:t>221 (75.4)</a:t>
                      </a:r>
                    </a:p>
                  </a:txBody>
                  <a:tcPr marL="27407" marR="27407" marT="9136" marB="9136" anchor="ctr"/>
                </a:tc>
                <a:tc>
                  <a:txBody>
                    <a:bodyPr/>
                    <a:lstStyle/>
                    <a:p>
                      <a:pPr algn="ctr"/>
                      <a:r>
                        <a:rPr lang="en-US" sz="1500" dirty="0"/>
                        <a:t>218 (73.9)</a:t>
                      </a:r>
                    </a:p>
                  </a:txBody>
                  <a:tcPr marL="27407" marR="27407" marT="9136" marB="9136" anchor="ctr"/>
                </a:tc>
                <a:extLst>
                  <a:ext uri="{0D108BD9-81ED-4DB2-BD59-A6C34878D82A}">
                    <a16:rowId xmlns:a16="http://schemas.microsoft.com/office/drawing/2014/main" val="3826398882"/>
                  </a:ext>
                </a:extLst>
              </a:tr>
            </a:tbl>
          </a:graphicData>
        </a:graphic>
      </p:graphicFrame>
      <p:sp>
        <p:nvSpPr>
          <p:cNvPr id="4" name="Rectangle 3">
            <a:extLst>
              <a:ext uri="{FF2B5EF4-FFF2-40B4-BE49-F238E27FC236}">
                <a16:creationId xmlns:a16="http://schemas.microsoft.com/office/drawing/2014/main" id="{04B515DB-6CC9-95F1-2F47-3FAC23499AA7}"/>
              </a:ext>
            </a:extLst>
          </p:cNvPr>
          <p:cNvSpPr/>
          <p:nvPr/>
        </p:nvSpPr>
        <p:spPr>
          <a:xfrm>
            <a:off x="10186316" y="5956062"/>
            <a:ext cx="1708962" cy="7775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3197">
              <a:solidFill>
                <a:prstClr val="white"/>
              </a:solidFill>
              <a:latin typeface="Calibri" panose="020F0502020204030204"/>
            </a:endParaRPr>
          </a:p>
        </p:txBody>
      </p:sp>
    </p:spTree>
    <p:extLst>
      <p:ext uri="{BB962C8B-B14F-4D97-AF65-F5344CB8AC3E}">
        <p14:creationId xmlns:p14="http://schemas.microsoft.com/office/powerpoint/2010/main" val="34055965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D1749B4-DCBB-8201-81BA-B95F51C79A5D}"/>
              </a:ext>
            </a:extLst>
          </p:cNvPr>
          <p:cNvGrpSpPr/>
          <p:nvPr/>
        </p:nvGrpSpPr>
        <p:grpSpPr>
          <a:xfrm>
            <a:off x="502327" y="1498022"/>
            <a:ext cx="5363847" cy="3095751"/>
            <a:chOff x="183294" y="1771062"/>
            <a:chExt cx="5990355" cy="3447902"/>
          </a:xfrm>
        </p:grpSpPr>
        <p:pic>
          <p:nvPicPr>
            <p:cNvPr id="20" name="Picture 19">
              <a:extLst>
                <a:ext uri="{FF2B5EF4-FFF2-40B4-BE49-F238E27FC236}">
                  <a16:creationId xmlns:a16="http://schemas.microsoft.com/office/drawing/2014/main" id="{5CAB4FC0-2E6C-102F-4B2E-D02B1BF538F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3294" y="1771062"/>
              <a:ext cx="5990355" cy="3447902"/>
            </a:xfrm>
            <a:prstGeom prst="rect">
              <a:avLst/>
            </a:prstGeom>
          </p:spPr>
        </p:pic>
        <p:sp>
          <p:nvSpPr>
            <p:cNvPr id="21" name="Rectangle 20">
              <a:extLst>
                <a:ext uri="{FF2B5EF4-FFF2-40B4-BE49-F238E27FC236}">
                  <a16:creationId xmlns:a16="http://schemas.microsoft.com/office/drawing/2014/main" id="{5594CC56-53EA-3370-1C14-21983B76B049}"/>
                </a:ext>
              </a:extLst>
            </p:cNvPr>
            <p:cNvSpPr/>
            <p:nvPr/>
          </p:nvSpPr>
          <p:spPr>
            <a:xfrm>
              <a:off x="3698268" y="1771062"/>
              <a:ext cx="2475381" cy="660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prstClr val="white"/>
                </a:solidFill>
                <a:latin typeface="Calibri" panose="020F0502020204030204"/>
              </a:endParaRPr>
            </a:p>
          </p:txBody>
        </p:sp>
      </p:grpSp>
      <p:grpSp>
        <p:nvGrpSpPr>
          <p:cNvPr id="17" name="Group 16">
            <a:extLst>
              <a:ext uri="{FF2B5EF4-FFF2-40B4-BE49-F238E27FC236}">
                <a16:creationId xmlns:a16="http://schemas.microsoft.com/office/drawing/2014/main" id="{05DEB074-84B4-7E6F-4238-8A36588727F8}"/>
              </a:ext>
            </a:extLst>
          </p:cNvPr>
          <p:cNvGrpSpPr/>
          <p:nvPr/>
        </p:nvGrpSpPr>
        <p:grpSpPr>
          <a:xfrm>
            <a:off x="6163589" y="1498023"/>
            <a:ext cx="5169428" cy="3095751"/>
            <a:chOff x="6003995" y="2194495"/>
            <a:chExt cx="5107255" cy="3024470"/>
          </a:xfrm>
        </p:grpSpPr>
        <p:pic>
          <p:nvPicPr>
            <p:cNvPr id="15" name="Picture 14">
              <a:extLst>
                <a:ext uri="{FF2B5EF4-FFF2-40B4-BE49-F238E27FC236}">
                  <a16:creationId xmlns:a16="http://schemas.microsoft.com/office/drawing/2014/main" id="{BE3B9FA8-D8D0-64D4-1D7F-8FC8714300AE}"/>
                </a:ext>
              </a:extLst>
            </p:cNvPr>
            <p:cNvPicPr>
              <a:picLocks noChangeAspect="1"/>
            </p:cNvPicPr>
            <p:nvPr/>
          </p:nvPicPr>
          <p:blipFill>
            <a:blip r:embed="rId4"/>
            <a:stretch>
              <a:fillRect/>
            </a:stretch>
          </p:blipFill>
          <p:spPr>
            <a:xfrm>
              <a:off x="6003995" y="2194495"/>
              <a:ext cx="5107255" cy="3024470"/>
            </a:xfrm>
            <a:prstGeom prst="rect">
              <a:avLst/>
            </a:prstGeom>
          </p:spPr>
        </p:pic>
        <p:sp>
          <p:nvSpPr>
            <p:cNvPr id="16" name="Rectangle 15">
              <a:extLst>
                <a:ext uri="{FF2B5EF4-FFF2-40B4-BE49-F238E27FC236}">
                  <a16:creationId xmlns:a16="http://schemas.microsoft.com/office/drawing/2014/main" id="{2B734B61-A31B-6DB2-DC48-77097EABE02B}"/>
                </a:ext>
              </a:extLst>
            </p:cNvPr>
            <p:cNvSpPr/>
            <p:nvPr/>
          </p:nvSpPr>
          <p:spPr>
            <a:xfrm>
              <a:off x="8461513" y="2312907"/>
              <a:ext cx="2649737" cy="85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2398">
                <a:solidFill>
                  <a:prstClr val="white"/>
                </a:solidFill>
                <a:latin typeface="Calibri" panose="020F0502020204030204"/>
              </a:endParaRPr>
            </a:p>
          </p:txBody>
        </p:sp>
      </p:grpSp>
      <p:sp>
        <p:nvSpPr>
          <p:cNvPr id="13" name="Text Placeholder 12">
            <a:extLst>
              <a:ext uri="{FF2B5EF4-FFF2-40B4-BE49-F238E27FC236}">
                <a16:creationId xmlns:a16="http://schemas.microsoft.com/office/drawing/2014/main" id="{7C1F71D5-F738-1868-2542-2884ADFBBD8E}"/>
              </a:ext>
            </a:extLst>
          </p:cNvPr>
          <p:cNvSpPr>
            <a:spLocks noGrp="1"/>
          </p:cNvSpPr>
          <p:nvPr>
            <p:ph idx="1"/>
          </p:nvPr>
        </p:nvSpPr>
        <p:spPr>
          <a:xfrm>
            <a:off x="1130541" y="6484903"/>
            <a:ext cx="5169428" cy="507683"/>
          </a:xfrm>
        </p:spPr>
        <p:txBody>
          <a:bodyPr>
            <a:normAutofit/>
          </a:bodyPr>
          <a:lstStyle/>
          <a:p>
            <a:pPr marL="0" indent="0">
              <a:spcBef>
                <a:spcPts val="0"/>
              </a:spcBef>
              <a:spcAft>
                <a:spcPts val="0"/>
              </a:spcAft>
              <a:buNone/>
            </a:pPr>
            <a:r>
              <a:rPr lang="en-US" sz="1199" dirty="0">
                <a:solidFill>
                  <a:srgbClr val="404040"/>
                </a:solidFill>
              </a:rPr>
              <a:t>Data cutoff: December 16, 2022 for </a:t>
            </a:r>
            <a:r>
              <a:rPr lang="en-US" sz="1199" dirty="0" err="1">
                <a:solidFill>
                  <a:srgbClr val="404040"/>
                </a:solidFill>
              </a:rPr>
              <a:t>dMMR</a:t>
            </a:r>
            <a:r>
              <a:rPr lang="en-US" sz="1199" dirty="0">
                <a:solidFill>
                  <a:srgbClr val="404040"/>
                </a:solidFill>
              </a:rPr>
              <a:t>; December 6, 2022 for </a:t>
            </a:r>
            <a:r>
              <a:rPr lang="en-US" sz="1199" dirty="0" err="1">
                <a:solidFill>
                  <a:srgbClr val="404040"/>
                </a:solidFill>
              </a:rPr>
              <a:t>pMMR</a:t>
            </a:r>
            <a:r>
              <a:rPr lang="en-US" sz="1199" dirty="0">
                <a:solidFill>
                  <a:srgbClr val="404040"/>
                </a:solidFill>
              </a:rPr>
              <a:t>.</a:t>
            </a:r>
          </a:p>
          <a:p>
            <a:pPr marL="0" indent="0">
              <a:spcBef>
                <a:spcPts val="0"/>
              </a:spcBef>
              <a:spcAft>
                <a:spcPts val="0"/>
              </a:spcAft>
              <a:buNone/>
            </a:pPr>
            <a:r>
              <a:rPr lang="en-US" sz="1199" dirty="0" err="1">
                <a:solidFill>
                  <a:srgbClr val="404040"/>
                </a:solidFill>
              </a:rPr>
              <a:t>Eskander</a:t>
            </a:r>
            <a:r>
              <a:rPr lang="en-US" sz="1199" dirty="0">
                <a:solidFill>
                  <a:srgbClr val="404040"/>
                </a:solidFill>
              </a:rPr>
              <a:t> R</a:t>
            </a:r>
            <a:r>
              <a:rPr lang="en-US" sz="1199" dirty="0"/>
              <a:t>, et al. N </a:t>
            </a:r>
            <a:r>
              <a:rPr lang="en-US" sz="1199" dirty="0" err="1"/>
              <a:t>Eng</a:t>
            </a:r>
            <a:r>
              <a:rPr lang="en-US" sz="1199" dirty="0"/>
              <a:t> J Med. March 2023</a:t>
            </a:r>
          </a:p>
        </p:txBody>
      </p:sp>
      <p:sp>
        <p:nvSpPr>
          <p:cNvPr id="3" name="Slide Number Placeholder 2">
            <a:extLst>
              <a:ext uri="{FF2B5EF4-FFF2-40B4-BE49-F238E27FC236}">
                <a16:creationId xmlns:a16="http://schemas.microsoft.com/office/drawing/2014/main" id="{636BD587-8986-B6D3-D57F-C7584C238071}"/>
              </a:ext>
            </a:extLst>
          </p:cNvPr>
          <p:cNvSpPr>
            <a:spLocks noGrp="1"/>
          </p:cNvSpPr>
          <p:nvPr>
            <p:ph type="sldNum" sz="quarter" idx="11"/>
          </p:nvPr>
        </p:nvSpPr>
        <p:spPr/>
        <p:txBody>
          <a:bodyPr/>
          <a:lstStyle/>
          <a:p>
            <a:pPr defTabSz="913554">
              <a:defRPr/>
            </a:pPr>
            <a:fld id="{1904728E-9179-7340-B99F-8A5623059787}" type="slidenum">
              <a:rPr lang="en-US" sz="1099">
                <a:solidFill>
                  <a:srgbClr val="404040">
                    <a:tint val="75000"/>
                  </a:srgbClr>
                </a:solidFill>
                <a:latin typeface="Franklin Gothic Book" panose="020B0503020102020204"/>
                <a:ea typeface="ＭＳ Ｐゴシック" charset="0"/>
              </a:rPr>
              <a:pPr defTabSz="913554">
                <a:defRPr/>
              </a:pPr>
              <a:t>62</a:t>
            </a:fld>
            <a:endParaRPr lang="en-US" sz="1099" dirty="0">
              <a:solidFill>
                <a:srgbClr val="404040">
                  <a:tint val="75000"/>
                </a:srgbClr>
              </a:solidFill>
              <a:latin typeface="Franklin Gothic Book" panose="020B0503020102020204"/>
              <a:ea typeface="ＭＳ Ｐゴシック" charset="0"/>
            </a:endParaRPr>
          </a:p>
        </p:txBody>
      </p:sp>
      <p:sp>
        <p:nvSpPr>
          <p:cNvPr id="34" name="Title 1">
            <a:extLst>
              <a:ext uri="{FF2B5EF4-FFF2-40B4-BE49-F238E27FC236}">
                <a16:creationId xmlns:a16="http://schemas.microsoft.com/office/drawing/2014/main" id="{24FDA4F2-34BA-8EAD-340E-4CE3E0F2D6D5}"/>
              </a:ext>
            </a:extLst>
          </p:cNvPr>
          <p:cNvSpPr>
            <a:spLocks noGrp="1"/>
          </p:cNvSpPr>
          <p:nvPr>
            <p:ph type="title"/>
          </p:nvPr>
        </p:nvSpPr>
        <p:spPr>
          <a:xfrm>
            <a:off x="843064" y="365847"/>
            <a:ext cx="10505872" cy="776305"/>
          </a:xfrm>
        </p:spPr>
        <p:txBody>
          <a:bodyPr>
            <a:normAutofit fontScale="90000"/>
          </a:bodyPr>
          <a:lstStyle/>
          <a:p>
            <a:r>
              <a:rPr lang="en-US" sz="2797" b="1" dirty="0"/>
              <a:t>NRG GY018: Phase 3 Trial of Pembrolizumab + Chemo for Measurable Stage 3 or 4a, Stage 4b, or Recurrent EC – PFS</a:t>
            </a:r>
            <a:endParaRPr lang="en-US" sz="2598" b="1" strike="sngStrike" dirty="0"/>
          </a:p>
        </p:txBody>
      </p:sp>
      <p:sp>
        <p:nvSpPr>
          <p:cNvPr id="2" name="TextBox 1">
            <a:extLst>
              <a:ext uri="{FF2B5EF4-FFF2-40B4-BE49-F238E27FC236}">
                <a16:creationId xmlns:a16="http://schemas.microsoft.com/office/drawing/2014/main" id="{3341B325-3B8A-F37F-2754-8C5551BFC050}"/>
              </a:ext>
            </a:extLst>
          </p:cNvPr>
          <p:cNvSpPr txBox="1"/>
          <p:nvPr/>
        </p:nvSpPr>
        <p:spPr>
          <a:xfrm>
            <a:off x="563923" y="1233862"/>
            <a:ext cx="3755772" cy="338426"/>
          </a:xfrm>
          <a:prstGeom prst="rect">
            <a:avLst/>
          </a:prstGeom>
          <a:noFill/>
        </p:spPr>
        <p:txBody>
          <a:bodyPr wrap="none" rtlCol="0">
            <a:spAutoFit/>
          </a:bodyPr>
          <a:lstStyle/>
          <a:p>
            <a:pPr defTabSz="913554">
              <a:defRPr/>
            </a:pPr>
            <a:r>
              <a:rPr lang="en-US" sz="1599" b="1" dirty="0">
                <a:solidFill>
                  <a:srgbClr val="0191B6"/>
                </a:solidFill>
                <a:latin typeface="Franklin Gothic Book" panose="020B0503020102020204"/>
                <a:ea typeface="ＭＳ Ｐゴシック" charset="0"/>
              </a:rPr>
              <a:t>PFS per RECIST v1.1 in </a:t>
            </a:r>
            <a:r>
              <a:rPr lang="en-US" sz="1599" b="1" dirty="0" err="1">
                <a:solidFill>
                  <a:srgbClr val="0191B6"/>
                </a:solidFill>
                <a:latin typeface="Franklin Gothic Book" panose="020B0503020102020204"/>
                <a:ea typeface="ＭＳ Ｐゴシック" charset="0"/>
              </a:rPr>
              <a:t>dMMR</a:t>
            </a:r>
            <a:r>
              <a:rPr lang="en-US" sz="1599" b="1" dirty="0">
                <a:solidFill>
                  <a:srgbClr val="0191B6"/>
                </a:solidFill>
                <a:latin typeface="Franklin Gothic Book" panose="020B0503020102020204"/>
                <a:ea typeface="ＭＳ Ｐゴシック" charset="0"/>
              </a:rPr>
              <a:t> Population</a:t>
            </a:r>
          </a:p>
        </p:txBody>
      </p:sp>
      <p:sp>
        <p:nvSpPr>
          <p:cNvPr id="4" name="TextBox 3">
            <a:extLst>
              <a:ext uri="{FF2B5EF4-FFF2-40B4-BE49-F238E27FC236}">
                <a16:creationId xmlns:a16="http://schemas.microsoft.com/office/drawing/2014/main" id="{9C0D8644-F1FC-7F26-9A1A-F59A34C7F747}"/>
              </a:ext>
            </a:extLst>
          </p:cNvPr>
          <p:cNvSpPr txBox="1"/>
          <p:nvPr/>
        </p:nvSpPr>
        <p:spPr>
          <a:xfrm>
            <a:off x="6502582" y="1233862"/>
            <a:ext cx="3754169" cy="338426"/>
          </a:xfrm>
          <a:prstGeom prst="rect">
            <a:avLst/>
          </a:prstGeom>
          <a:noFill/>
        </p:spPr>
        <p:txBody>
          <a:bodyPr wrap="none" rtlCol="0">
            <a:spAutoFit/>
          </a:bodyPr>
          <a:lstStyle/>
          <a:p>
            <a:pPr defTabSz="913554">
              <a:defRPr/>
            </a:pPr>
            <a:r>
              <a:rPr lang="en-US" sz="1599" b="1" dirty="0">
                <a:solidFill>
                  <a:srgbClr val="0191B6"/>
                </a:solidFill>
                <a:latin typeface="Franklin Gothic Book" panose="020B0503020102020204"/>
                <a:ea typeface="ＭＳ Ｐゴシック" charset="0"/>
              </a:rPr>
              <a:t>PFS per RECIST v1.1 in </a:t>
            </a:r>
            <a:r>
              <a:rPr lang="en-US" sz="1599" b="1" dirty="0" err="1">
                <a:solidFill>
                  <a:srgbClr val="0191B6"/>
                </a:solidFill>
                <a:latin typeface="Franklin Gothic Book" panose="020B0503020102020204"/>
                <a:ea typeface="ＭＳ Ｐゴシック" charset="0"/>
              </a:rPr>
              <a:t>pMMR</a:t>
            </a:r>
            <a:r>
              <a:rPr lang="en-US" sz="1599" b="1" dirty="0">
                <a:solidFill>
                  <a:srgbClr val="0191B6"/>
                </a:solidFill>
                <a:latin typeface="Franklin Gothic Book" panose="020B0503020102020204"/>
                <a:ea typeface="ＭＳ Ｐゴシック" charset="0"/>
              </a:rPr>
              <a:t> Population</a:t>
            </a:r>
          </a:p>
        </p:txBody>
      </p:sp>
      <p:graphicFrame>
        <p:nvGraphicFramePr>
          <p:cNvPr id="5" name="Table 6">
            <a:extLst>
              <a:ext uri="{FF2B5EF4-FFF2-40B4-BE49-F238E27FC236}">
                <a16:creationId xmlns:a16="http://schemas.microsoft.com/office/drawing/2014/main" id="{1F40C6CD-F8DE-1930-7ECF-299F48EC9449}"/>
              </a:ext>
            </a:extLst>
          </p:cNvPr>
          <p:cNvGraphicFramePr>
            <a:graphicFrameLocks noGrp="1"/>
          </p:cNvGraphicFramePr>
          <p:nvPr/>
        </p:nvGraphicFramePr>
        <p:xfrm>
          <a:off x="318131" y="4685483"/>
          <a:ext cx="5524184" cy="1002879"/>
        </p:xfrm>
        <a:graphic>
          <a:graphicData uri="http://schemas.openxmlformats.org/drawingml/2006/table">
            <a:tbl>
              <a:tblPr firstRow="1" bandRow="1">
                <a:tableStyleId>{93296810-A885-4BE3-A3E7-6D5BEEA58F35}</a:tableStyleId>
              </a:tblPr>
              <a:tblGrid>
                <a:gridCol w="1074448">
                  <a:extLst>
                    <a:ext uri="{9D8B030D-6E8A-4147-A177-3AD203B41FA5}">
                      <a16:colId xmlns:a16="http://schemas.microsoft.com/office/drawing/2014/main" val="4019762582"/>
                    </a:ext>
                  </a:extLst>
                </a:gridCol>
                <a:gridCol w="1038129">
                  <a:extLst>
                    <a:ext uri="{9D8B030D-6E8A-4147-A177-3AD203B41FA5}">
                      <a16:colId xmlns:a16="http://schemas.microsoft.com/office/drawing/2014/main" val="724615461"/>
                    </a:ext>
                  </a:extLst>
                </a:gridCol>
                <a:gridCol w="1661007">
                  <a:extLst>
                    <a:ext uri="{9D8B030D-6E8A-4147-A177-3AD203B41FA5}">
                      <a16:colId xmlns:a16="http://schemas.microsoft.com/office/drawing/2014/main" val="1418122716"/>
                    </a:ext>
                  </a:extLst>
                </a:gridCol>
                <a:gridCol w="1750599">
                  <a:extLst>
                    <a:ext uri="{9D8B030D-6E8A-4147-A177-3AD203B41FA5}">
                      <a16:colId xmlns:a16="http://schemas.microsoft.com/office/drawing/2014/main" val="3454959400"/>
                    </a:ext>
                  </a:extLst>
                </a:gridCol>
              </a:tblGrid>
              <a:tr h="483169">
                <a:tc>
                  <a:txBody>
                    <a:bodyPr/>
                    <a:lstStyle/>
                    <a:p>
                      <a:endParaRPr lang="en-US" sz="1500"/>
                    </a:p>
                  </a:txBody>
                  <a:tcPr marL="27407" marR="27407" marT="18271" marB="18271"/>
                </a:tc>
                <a:tc>
                  <a:txBody>
                    <a:bodyPr/>
                    <a:lstStyle/>
                    <a:p>
                      <a:pPr algn="ctr"/>
                      <a:r>
                        <a:rPr lang="en-US" sz="1500" dirty="0"/>
                        <a:t>Events, n/N</a:t>
                      </a:r>
                    </a:p>
                  </a:txBody>
                  <a:tcPr marL="27407" marR="27407" marT="18271" marB="18271"/>
                </a:tc>
                <a:tc>
                  <a:txBody>
                    <a:bodyPr/>
                    <a:lstStyle/>
                    <a:p>
                      <a:pPr algn="ctr"/>
                      <a:r>
                        <a:rPr lang="en-US" sz="1500" dirty="0"/>
                        <a:t>Median (95% CI), </a:t>
                      </a:r>
                      <a:r>
                        <a:rPr lang="en-US" sz="1500" dirty="0" err="1"/>
                        <a:t>mo</a:t>
                      </a:r>
                      <a:endParaRPr lang="en-US" sz="1500" dirty="0"/>
                    </a:p>
                  </a:txBody>
                  <a:tcPr marL="27407" marR="27407" marT="18271" marB="18271"/>
                </a:tc>
                <a:tc>
                  <a:txBody>
                    <a:bodyPr/>
                    <a:lstStyle/>
                    <a:p>
                      <a:pPr algn="ctr"/>
                      <a:r>
                        <a:rPr lang="en-US" sz="1500" dirty="0"/>
                        <a:t>HR (stratified; 95% CI)</a:t>
                      </a:r>
                    </a:p>
                  </a:txBody>
                  <a:tcPr marL="27407" marR="27407" marT="18271" marB="18271"/>
                </a:tc>
                <a:extLst>
                  <a:ext uri="{0D108BD9-81ED-4DB2-BD59-A6C34878D82A}">
                    <a16:rowId xmlns:a16="http://schemas.microsoft.com/office/drawing/2014/main" val="3034871800"/>
                  </a:ext>
                </a:extLst>
              </a:tr>
              <a:tr h="259855">
                <a:tc>
                  <a:txBody>
                    <a:bodyPr/>
                    <a:lstStyle/>
                    <a:p>
                      <a:r>
                        <a:rPr lang="en-US" sz="1500" dirty="0">
                          <a:solidFill>
                            <a:srgbClr val="C00000"/>
                          </a:solidFill>
                        </a:rPr>
                        <a:t>Pembro + CT</a:t>
                      </a:r>
                    </a:p>
                  </a:txBody>
                  <a:tcPr marL="27407" marR="27407" marT="18271" marB="18271"/>
                </a:tc>
                <a:tc>
                  <a:txBody>
                    <a:bodyPr/>
                    <a:lstStyle/>
                    <a:p>
                      <a:pPr algn="ctr"/>
                      <a:r>
                        <a:rPr lang="en-US" sz="1500" dirty="0"/>
                        <a:t>26/112</a:t>
                      </a:r>
                    </a:p>
                  </a:txBody>
                  <a:tcPr marL="27407" marR="27407" marT="18271" marB="18271"/>
                </a:tc>
                <a:tc>
                  <a:txBody>
                    <a:bodyPr/>
                    <a:lstStyle/>
                    <a:p>
                      <a:pPr algn="ctr"/>
                      <a:r>
                        <a:rPr lang="en-US" sz="1500" dirty="0"/>
                        <a:t>NR (30.6-NR)</a:t>
                      </a:r>
                    </a:p>
                  </a:txBody>
                  <a:tcPr marL="27407" marR="27407" marT="18271" marB="18271"/>
                </a:tc>
                <a:tc rowSpan="2">
                  <a:txBody>
                    <a:bodyPr/>
                    <a:lstStyle/>
                    <a:p>
                      <a:pPr algn="ctr"/>
                      <a:r>
                        <a:rPr lang="en-US" sz="1500" b="1" dirty="0"/>
                        <a:t>0.30 (0.19-0.48)</a:t>
                      </a:r>
                    </a:p>
                    <a:p>
                      <a:pPr algn="ctr"/>
                      <a:r>
                        <a:rPr lang="en-US" sz="1500" b="1" i="1" dirty="0"/>
                        <a:t>P</a:t>
                      </a:r>
                      <a:r>
                        <a:rPr lang="en-US" sz="1500" b="1" dirty="0"/>
                        <a:t>&lt;0.00001</a:t>
                      </a:r>
                    </a:p>
                  </a:txBody>
                  <a:tcPr marL="27407" marR="27407" marT="18271" marB="18271"/>
                </a:tc>
                <a:extLst>
                  <a:ext uri="{0D108BD9-81ED-4DB2-BD59-A6C34878D82A}">
                    <a16:rowId xmlns:a16="http://schemas.microsoft.com/office/drawing/2014/main" val="933179141"/>
                  </a:ext>
                </a:extLst>
              </a:tr>
              <a:tr h="259855">
                <a:tc>
                  <a:txBody>
                    <a:bodyPr/>
                    <a:lstStyle/>
                    <a:p>
                      <a:r>
                        <a:rPr lang="en-US" sz="1500" dirty="0">
                          <a:solidFill>
                            <a:schemeClr val="accent6">
                              <a:lumMod val="75000"/>
                            </a:schemeClr>
                          </a:solidFill>
                        </a:rPr>
                        <a:t>Placebo + CT</a:t>
                      </a:r>
                    </a:p>
                  </a:txBody>
                  <a:tcPr marL="27407" marR="27407" marT="18271" marB="18271"/>
                </a:tc>
                <a:tc>
                  <a:txBody>
                    <a:bodyPr/>
                    <a:lstStyle/>
                    <a:p>
                      <a:pPr algn="ctr"/>
                      <a:r>
                        <a:rPr lang="en-US" sz="1500" dirty="0"/>
                        <a:t>59/113</a:t>
                      </a:r>
                    </a:p>
                  </a:txBody>
                  <a:tcPr marL="27407" marR="27407" marT="18271" marB="18271"/>
                </a:tc>
                <a:tc>
                  <a:txBody>
                    <a:bodyPr/>
                    <a:lstStyle/>
                    <a:p>
                      <a:pPr algn="ctr"/>
                      <a:r>
                        <a:rPr lang="en-US" sz="1500" dirty="0"/>
                        <a:t>7.6 (6.4-9.9)</a:t>
                      </a:r>
                    </a:p>
                  </a:txBody>
                  <a:tcPr marL="27407" marR="27407" marT="18271" marB="18271"/>
                </a:tc>
                <a:tc vMerge="1">
                  <a:txBody>
                    <a:bodyPr/>
                    <a:lstStyle/>
                    <a:p>
                      <a:endParaRPr lang="en-US" sz="1100" dirty="0"/>
                    </a:p>
                  </a:txBody>
                  <a:tcPr/>
                </a:tc>
                <a:extLst>
                  <a:ext uri="{0D108BD9-81ED-4DB2-BD59-A6C34878D82A}">
                    <a16:rowId xmlns:a16="http://schemas.microsoft.com/office/drawing/2014/main" val="447350207"/>
                  </a:ext>
                </a:extLst>
              </a:tr>
            </a:tbl>
          </a:graphicData>
        </a:graphic>
      </p:graphicFrame>
      <p:graphicFrame>
        <p:nvGraphicFramePr>
          <p:cNvPr id="12" name="Table 6">
            <a:extLst>
              <a:ext uri="{FF2B5EF4-FFF2-40B4-BE49-F238E27FC236}">
                <a16:creationId xmlns:a16="http://schemas.microsoft.com/office/drawing/2014/main" id="{3C4C2EA1-69BD-9442-4CA7-DE801F745D44}"/>
              </a:ext>
            </a:extLst>
          </p:cNvPr>
          <p:cNvGraphicFramePr>
            <a:graphicFrameLocks noGrp="1"/>
          </p:cNvGraphicFramePr>
          <p:nvPr/>
        </p:nvGraphicFramePr>
        <p:xfrm>
          <a:off x="6320202" y="4665678"/>
          <a:ext cx="5528981" cy="1002879"/>
        </p:xfrm>
        <a:graphic>
          <a:graphicData uri="http://schemas.openxmlformats.org/drawingml/2006/table">
            <a:tbl>
              <a:tblPr firstRow="1" bandRow="1">
                <a:tableStyleId>{93296810-A885-4BE3-A3E7-6D5BEEA58F35}</a:tableStyleId>
              </a:tblPr>
              <a:tblGrid>
                <a:gridCol w="1105895">
                  <a:extLst>
                    <a:ext uri="{9D8B030D-6E8A-4147-A177-3AD203B41FA5}">
                      <a16:colId xmlns:a16="http://schemas.microsoft.com/office/drawing/2014/main" val="4019762582"/>
                    </a:ext>
                  </a:extLst>
                </a:gridCol>
                <a:gridCol w="955080">
                  <a:extLst>
                    <a:ext uri="{9D8B030D-6E8A-4147-A177-3AD203B41FA5}">
                      <a16:colId xmlns:a16="http://schemas.microsoft.com/office/drawing/2014/main" val="724615461"/>
                    </a:ext>
                  </a:extLst>
                </a:gridCol>
                <a:gridCol w="1723948">
                  <a:extLst>
                    <a:ext uri="{9D8B030D-6E8A-4147-A177-3AD203B41FA5}">
                      <a16:colId xmlns:a16="http://schemas.microsoft.com/office/drawing/2014/main" val="1418122716"/>
                    </a:ext>
                  </a:extLst>
                </a:gridCol>
                <a:gridCol w="1744058">
                  <a:extLst>
                    <a:ext uri="{9D8B030D-6E8A-4147-A177-3AD203B41FA5}">
                      <a16:colId xmlns:a16="http://schemas.microsoft.com/office/drawing/2014/main" val="3454959400"/>
                    </a:ext>
                  </a:extLst>
                </a:gridCol>
              </a:tblGrid>
              <a:tr h="483169">
                <a:tc>
                  <a:txBody>
                    <a:bodyPr/>
                    <a:lstStyle/>
                    <a:p>
                      <a:endParaRPr lang="en-US" sz="1500" dirty="0"/>
                    </a:p>
                  </a:txBody>
                  <a:tcPr marL="27407" marR="27407" marT="18271" marB="18271"/>
                </a:tc>
                <a:tc>
                  <a:txBody>
                    <a:bodyPr/>
                    <a:lstStyle/>
                    <a:p>
                      <a:r>
                        <a:rPr lang="en-US" sz="1500" dirty="0"/>
                        <a:t>Events, n/N</a:t>
                      </a:r>
                    </a:p>
                  </a:txBody>
                  <a:tcPr marL="27407" marR="27407" marT="18271" marB="18271"/>
                </a:tc>
                <a:tc>
                  <a:txBody>
                    <a:bodyPr/>
                    <a:lstStyle/>
                    <a:p>
                      <a:r>
                        <a:rPr lang="en-US" sz="1500" dirty="0"/>
                        <a:t>Median (95% CI), </a:t>
                      </a:r>
                      <a:r>
                        <a:rPr lang="en-US" sz="1500" dirty="0" err="1"/>
                        <a:t>mo</a:t>
                      </a:r>
                      <a:endParaRPr lang="en-US" sz="1500" dirty="0"/>
                    </a:p>
                  </a:txBody>
                  <a:tcPr marL="27407" marR="27407" marT="18271" marB="18271"/>
                </a:tc>
                <a:tc>
                  <a:txBody>
                    <a:bodyPr/>
                    <a:lstStyle/>
                    <a:p>
                      <a:r>
                        <a:rPr lang="en-US" sz="1500" dirty="0"/>
                        <a:t>HR (stratified; 95% CI)</a:t>
                      </a:r>
                    </a:p>
                  </a:txBody>
                  <a:tcPr marL="27407" marR="27407" marT="18271" marB="18271"/>
                </a:tc>
                <a:extLst>
                  <a:ext uri="{0D108BD9-81ED-4DB2-BD59-A6C34878D82A}">
                    <a16:rowId xmlns:a16="http://schemas.microsoft.com/office/drawing/2014/main" val="3034871800"/>
                  </a:ext>
                </a:extLst>
              </a:tr>
              <a:tr h="259855">
                <a:tc>
                  <a:txBody>
                    <a:bodyPr/>
                    <a:lstStyle/>
                    <a:p>
                      <a:r>
                        <a:rPr lang="en-US" sz="1500" dirty="0">
                          <a:solidFill>
                            <a:srgbClr val="C00000"/>
                          </a:solidFill>
                        </a:rPr>
                        <a:t>Pembro + CT</a:t>
                      </a:r>
                    </a:p>
                  </a:txBody>
                  <a:tcPr marL="27407" marR="27407" marT="18271" marB="18271"/>
                </a:tc>
                <a:tc>
                  <a:txBody>
                    <a:bodyPr/>
                    <a:lstStyle/>
                    <a:p>
                      <a:r>
                        <a:rPr lang="en-US" sz="1500" dirty="0"/>
                        <a:t>89/290</a:t>
                      </a:r>
                    </a:p>
                  </a:txBody>
                  <a:tcPr marL="27407" marR="27407" marT="18271" marB="18271"/>
                </a:tc>
                <a:tc>
                  <a:txBody>
                    <a:bodyPr/>
                    <a:lstStyle/>
                    <a:p>
                      <a:r>
                        <a:rPr lang="en-US" sz="1500" dirty="0"/>
                        <a:t>13.1 (10.5-18.8)</a:t>
                      </a:r>
                    </a:p>
                  </a:txBody>
                  <a:tcPr marL="27407" marR="27407" marT="18271" marB="18271"/>
                </a:tc>
                <a:tc rowSpan="2">
                  <a:txBody>
                    <a:bodyPr/>
                    <a:lstStyle/>
                    <a:p>
                      <a:r>
                        <a:rPr lang="en-US" sz="1500" b="1" dirty="0"/>
                        <a:t>0.54 (0.41-0.71)</a:t>
                      </a:r>
                    </a:p>
                    <a:p>
                      <a:r>
                        <a:rPr lang="en-US" sz="1500" b="1" i="1" dirty="0"/>
                        <a:t>P</a:t>
                      </a:r>
                      <a:r>
                        <a:rPr lang="en-US" sz="1500" b="1" dirty="0"/>
                        <a:t>&lt;0.00001</a:t>
                      </a:r>
                    </a:p>
                  </a:txBody>
                  <a:tcPr marL="27407" marR="27407" marT="18271" marB="18271"/>
                </a:tc>
                <a:extLst>
                  <a:ext uri="{0D108BD9-81ED-4DB2-BD59-A6C34878D82A}">
                    <a16:rowId xmlns:a16="http://schemas.microsoft.com/office/drawing/2014/main" val="933179141"/>
                  </a:ext>
                </a:extLst>
              </a:tr>
              <a:tr h="259855">
                <a:tc>
                  <a:txBody>
                    <a:bodyPr/>
                    <a:lstStyle/>
                    <a:p>
                      <a:r>
                        <a:rPr lang="en-US" sz="1500" dirty="0">
                          <a:solidFill>
                            <a:schemeClr val="accent6">
                              <a:lumMod val="75000"/>
                            </a:schemeClr>
                          </a:solidFill>
                        </a:rPr>
                        <a:t>Placebo + CT</a:t>
                      </a:r>
                    </a:p>
                  </a:txBody>
                  <a:tcPr marL="27407" marR="27407" marT="18271" marB="18271"/>
                </a:tc>
                <a:tc>
                  <a:txBody>
                    <a:bodyPr/>
                    <a:lstStyle/>
                    <a:p>
                      <a:r>
                        <a:rPr lang="en-US" sz="1500" dirty="0"/>
                        <a:t>133/292</a:t>
                      </a:r>
                    </a:p>
                  </a:txBody>
                  <a:tcPr marL="27407" marR="27407" marT="18271" marB="18271"/>
                </a:tc>
                <a:tc>
                  <a:txBody>
                    <a:bodyPr/>
                    <a:lstStyle/>
                    <a:p>
                      <a:r>
                        <a:rPr lang="en-US" sz="1500" dirty="0"/>
                        <a:t>8.7 (8.4-10.7)</a:t>
                      </a:r>
                    </a:p>
                  </a:txBody>
                  <a:tcPr marL="27407" marR="27407" marT="18271" marB="18271"/>
                </a:tc>
                <a:tc vMerge="1">
                  <a:txBody>
                    <a:bodyPr/>
                    <a:lstStyle/>
                    <a:p>
                      <a:endParaRPr lang="en-US" sz="1100" dirty="0"/>
                    </a:p>
                  </a:txBody>
                  <a:tcPr/>
                </a:tc>
                <a:extLst>
                  <a:ext uri="{0D108BD9-81ED-4DB2-BD59-A6C34878D82A}">
                    <a16:rowId xmlns:a16="http://schemas.microsoft.com/office/drawing/2014/main" val="447350207"/>
                  </a:ext>
                </a:extLst>
              </a:tr>
            </a:tbl>
          </a:graphicData>
        </a:graphic>
      </p:graphicFrame>
      <p:sp>
        <p:nvSpPr>
          <p:cNvPr id="18" name="TextBox 17">
            <a:extLst>
              <a:ext uri="{FF2B5EF4-FFF2-40B4-BE49-F238E27FC236}">
                <a16:creationId xmlns:a16="http://schemas.microsoft.com/office/drawing/2014/main" id="{4BECC820-49C2-FF19-B9F0-3928D6A83908}"/>
              </a:ext>
            </a:extLst>
          </p:cNvPr>
          <p:cNvSpPr txBox="1"/>
          <p:nvPr/>
        </p:nvSpPr>
        <p:spPr>
          <a:xfrm>
            <a:off x="750018" y="6074085"/>
            <a:ext cx="5464958" cy="307648"/>
          </a:xfrm>
          <a:prstGeom prst="rect">
            <a:avLst/>
          </a:prstGeom>
          <a:noFill/>
        </p:spPr>
        <p:txBody>
          <a:bodyPr wrap="none" rtlCol="0">
            <a:spAutoFit/>
          </a:bodyPr>
          <a:lstStyle/>
          <a:p>
            <a:pPr marL="285486" indent="-285486" defTabSz="1218072" fontAlgn="base">
              <a:spcBef>
                <a:spcPct val="0"/>
              </a:spcBef>
              <a:spcAft>
                <a:spcPct val="0"/>
              </a:spcAft>
              <a:buClr>
                <a:srgbClr val="70AD47"/>
              </a:buClr>
              <a:buFont typeface="Wingdings" panose="05000000000000000000" pitchFamily="2" charset="2"/>
              <a:buChar char="§"/>
            </a:pPr>
            <a:r>
              <a:rPr lang="en-US" sz="1399" dirty="0">
                <a:solidFill>
                  <a:prstClr val="black"/>
                </a:solidFill>
                <a:latin typeface="Arial" charset="0"/>
                <a:ea typeface="ＭＳ Ｐゴシック" charset="0"/>
              </a:rPr>
              <a:t>Median follow-up: 12 months for </a:t>
            </a:r>
            <a:r>
              <a:rPr lang="en-US" sz="1399" dirty="0" err="1">
                <a:solidFill>
                  <a:prstClr val="black"/>
                </a:solidFill>
                <a:latin typeface="Arial" charset="0"/>
                <a:ea typeface="ＭＳ Ｐゴシック" charset="0"/>
              </a:rPr>
              <a:t>dMMR</a:t>
            </a:r>
            <a:r>
              <a:rPr lang="en-US" sz="1399" dirty="0">
                <a:solidFill>
                  <a:prstClr val="black"/>
                </a:solidFill>
                <a:latin typeface="Arial" charset="0"/>
                <a:ea typeface="ＭＳ Ｐゴシック" charset="0"/>
              </a:rPr>
              <a:t>, 7.9 months for </a:t>
            </a:r>
            <a:r>
              <a:rPr lang="en-US" sz="1399" dirty="0" err="1">
                <a:solidFill>
                  <a:prstClr val="black"/>
                </a:solidFill>
                <a:latin typeface="Arial" charset="0"/>
                <a:ea typeface="ＭＳ Ｐゴシック" charset="0"/>
              </a:rPr>
              <a:t>pMMR</a:t>
            </a:r>
            <a:r>
              <a:rPr lang="en-US" sz="1399" dirty="0">
                <a:solidFill>
                  <a:prstClr val="black"/>
                </a:solidFill>
                <a:latin typeface="Arial" charset="0"/>
                <a:ea typeface="ＭＳ Ｐゴシック" charset="0"/>
              </a:rPr>
              <a:t> </a:t>
            </a:r>
          </a:p>
        </p:txBody>
      </p:sp>
      <p:sp>
        <p:nvSpPr>
          <p:cNvPr id="7" name="Rectangle 6">
            <a:extLst>
              <a:ext uri="{FF2B5EF4-FFF2-40B4-BE49-F238E27FC236}">
                <a16:creationId xmlns:a16="http://schemas.microsoft.com/office/drawing/2014/main" id="{F8DDBEA9-629B-9EE0-5212-F5B464D3DC09}"/>
              </a:ext>
            </a:extLst>
          </p:cNvPr>
          <p:cNvSpPr/>
          <p:nvPr/>
        </p:nvSpPr>
        <p:spPr>
          <a:xfrm>
            <a:off x="9750217" y="5955020"/>
            <a:ext cx="2255689" cy="765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3197">
              <a:solidFill>
                <a:prstClr val="white"/>
              </a:solidFill>
              <a:latin typeface="Calibri" panose="020F0502020204030204"/>
            </a:endParaRPr>
          </a:p>
        </p:txBody>
      </p:sp>
    </p:spTree>
    <p:extLst>
      <p:ext uri="{BB962C8B-B14F-4D97-AF65-F5344CB8AC3E}">
        <p14:creationId xmlns:p14="http://schemas.microsoft.com/office/powerpoint/2010/main" val="18345919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EC23C59-4784-9E17-F78E-B8A60BDD873C}"/>
              </a:ext>
            </a:extLst>
          </p:cNvPr>
          <p:cNvSpPr>
            <a:spLocks noGrp="1"/>
          </p:cNvSpPr>
          <p:nvPr>
            <p:ph type="sldNum" sz="quarter" idx="11"/>
          </p:nvPr>
        </p:nvSpPr>
        <p:spPr/>
        <p:txBody>
          <a:bodyPr/>
          <a:lstStyle/>
          <a:p>
            <a:pPr defTabSz="1218072" fontAlgn="base">
              <a:spcBef>
                <a:spcPct val="0"/>
              </a:spcBef>
              <a:spcAft>
                <a:spcPct val="0"/>
              </a:spcAft>
            </a:pPr>
            <a:fld id="{23750D03-48AD-2741-AECD-41D901562598}" type="slidenum">
              <a:rPr lang="en-US">
                <a:latin typeface="Arial" charset="0"/>
                <a:ea typeface="ＭＳ Ｐゴシック" charset="0"/>
              </a:rPr>
              <a:pPr defTabSz="1218072" fontAlgn="base">
                <a:spcBef>
                  <a:spcPct val="0"/>
                </a:spcBef>
                <a:spcAft>
                  <a:spcPct val="0"/>
                </a:spcAft>
              </a:pPr>
              <a:t>63</a:t>
            </a:fld>
            <a:endParaRPr lang="en-US" dirty="0">
              <a:latin typeface="Arial" charset="0"/>
              <a:ea typeface="ＭＳ Ｐゴシック" charset="0"/>
            </a:endParaRPr>
          </a:p>
        </p:txBody>
      </p:sp>
      <p:sp>
        <p:nvSpPr>
          <p:cNvPr id="4" name="Title 3">
            <a:extLst>
              <a:ext uri="{FF2B5EF4-FFF2-40B4-BE49-F238E27FC236}">
                <a16:creationId xmlns:a16="http://schemas.microsoft.com/office/drawing/2014/main" id="{038C6CB6-1A60-B312-7183-F2B4465EB0B0}"/>
              </a:ext>
            </a:extLst>
          </p:cNvPr>
          <p:cNvSpPr>
            <a:spLocks noGrp="1"/>
          </p:cNvSpPr>
          <p:nvPr>
            <p:ph type="title"/>
          </p:nvPr>
        </p:nvSpPr>
        <p:spPr>
          <a:xfrm>
            <a:off x="415394" y="329278"/>
            <a:ext cx="11360713" cy="618587"/>
          </a:xfrm>
        </p:spPr>
        <p:txBody>
          <a:bodyPr>
            <a:noAutofit/>
          </a:bodyPr>
          <a:lstStyle/>
          <a:p>
            <a:r>
              <a:rPr lang="en-US" sz="4263" b="1" dirty="0"/>
              <a:t>NRG GY018: ORR in dMMR and pMMR populations</a:t>
            </a:r>
          </a:p>
        </p:txBody>
      </p:sp>
      <p:grpSp>
        <p:nvGrpSpPr>
          <p:cNvPr id="51" name="Group 50">
            <a:extLst>
              <a:ext uri="{FF2B5EF4-FFF2-40B4-BE49-F238E27FC236}">
                <a16:creationId xmlns:a16="http://schemas.microsoft.com/office/drawing/2014/main" id="{81D1B2AD-8462-C1EE-CDFB-8F8FF1AF8C01}"/>
              </a:ext>
            </a:extLst>
          </p:cNvPr>
          <p:cNvGrpSpPr/>
          <p:nvPr/>
        </p:nvGrpSpPr>
        <p:grpSpPr>
          <a:xfrm>
            <a:off x="754414" y="1503792"/>
            <a:ext cx="10222458" cy="4345023"/>
            <a:chOff x="209211" y="828117"/>
            <a:chExt cx="8469754" cy="3781583"/>
          </a:xfrm>
        </p:grpSpPr>
        <p:pic>
          <p:nvPicPr>
            <p:cNvPr id="5" name="Picture 4">
              <a:extLst>
                <a:ext uri="{FF2B5EF4-FFF2-40B4-BE49-F238E27FC236}">
                  <a16:creationId xmlns:a16="http://schemas.microsoft.com/office/drawing/2014/main" id="{B2EA2A79-1238-81F1-4174-AB19F2C3C051}"/>
                </a:ext>
              </a:extLst>
            </p:cNvPr>
            <p:cNvPicPr>
              <a:picLocks noChangeAspect="1"/>
            </p:cNvPicPr>
            <p:nvPr/>
          </p:nvPicPr>
          <p:blipFill rotWithShape="1">
            <a:blip r:embed="rId2"/>
            <a:srcRect l="9269" t="11497" r="1598" b="14246"/>
            <a:stretch/>
          </p:blipFill>
          <p:spPr>
            <a:xfrm>
              <a:off x="706582" y="1225247"/>
              <a:ext cx="3499508" cy="2793256"/>
            </a:xfrm>
            <a:prstGeom prst="rect">
              <a:avLst/>
            </a:prstGeom>
          </p:spPr>
        </p:pic>
        <p:sp>
          <p:nvSpPr>
            <p:cNvPr id="6" name="TextBox 5">
              <a:extLst>
                <a:ext uri="{FF2B5EF4-FFF2-40B4-BE49-F238E27FC236}">
                  <a16:creationId xmlns:a16="http://schemas.microsoft.com/office/drawing/2014/main" id="{1ABA51AC-0025-022D-8AFB-9976007D77B3}"/>
                </a:ext>
              </a:extLst>
            </p:cNvPr>
            <p:cNvSpPr txBox="1"/>
            <p:nvPr/>
          </p:nvSpPr>
          <p:spPr>
            <a:xfrm>
              <a:off x="1304736" y="828117"/>
              <a:ext cx="2335391" cy="297929"/>
            </a:xfrm>
            <a:prstGeom prst="rect">
              <a:avLst/>
            </a:prstGeom>
          </p:spPr>
          <p:txBody>
            <a:bodyPr vert="horz" wrap="none" lIns="91355" tIns="45678" rIns="91355" bIns="45678" rtlCol="0" anchor="t">
              <a:noAutofit/>
            </a:bodyPr>
            <a:lstStyle/>
            <a:p>
              <a:pPr algn="ctr" defTabSz="1218072" fontAlgn="base">
                <a:spcBef>
                  <a:spcPct val="0"/>
                </a:spcBef>
                <a:spcAft>
                  <a:spcPct val="0"/>
                </a:spcAft>
              </a:pPr>
              <a:r>
                <a:rPr lang="en-US" sz="1998" b="1" dirty="0">
                  <a:solidFill>
                    <a:prstClr val="black"/>
                  </a:solidFill>
                  <a:latin typeface="Arial" charset="0"/>
                  <a:ea typeface="ＭＳ Ｐゴシック" charset="0"/>
                </a:rPr>
                <a:t>dMMR</a:t>
              </a:r>
            </a:p>
          </p:txBody>
        </p:sp>
        <p:sp>
          <p:nvSpPr>
            <p:cNvPr id="7" name="TextBox 6">
              <a:extLst>
                <a:ext uri="{FF2B5EF4-FFF2-40B4-BE49-F238E27FC236}">
                  <a16:creationId xmlns:a16="http://schemas.microsoft.com/office/drawing/2014/main" id="{E979A425-0018-1F6D-DED9-74613CE16198}"/>
                </a:ext>
              </a:extLst>
            </p:cNvPr>
            <p:cNvSpPr txBox="1"/>
            <p:nvPr/>
          </p:nvSpPr>
          <p:spPr>
            <a:xfrm>
              <a:off x="5763809" y="828117"/>
              <a:ext cx="2308774" cy="297929"/>
            </a:xfrm>
            <a:prstGeom prst="rect">
              <a:avLst/>
            </a:prstGeom>
          </p:spPr>
          <p:txBody>
            <a:bodyPr vert="horz" wrap="none" lIns="91355" tIns="45678" rIns="91355" bIns="45678" rtlCol="0" anchor="t">
              <a:noAutofit/>
            </a:bodyPr>
            <a:lstStyle/>
            <a:p>
              <a:pPr algn="ctr" defTabSz="1218072" fontAlgn="base">
                <a:spcBef>
                  <a:spcPct val="0"/>
                </a:spcBef>
                <a:spcAft>
                  <a:spcPct val="0"/>
                </a:spcAft>
              </a:pPr>
              <a:r>
                <a:rPr lang="en-US" sz="1998" b="1" dirty="0">
                  <a:solidFill>
                    <a:prstClr val="black"/>
                  </a:solidFill>
                  <a:latin typeface="Arial" charset="0"/>
                  <a:ea typeface="ＭＳ Ｐゴシック" charset="0"/>
                </a:rPr>
                <a:t>pMMR</a:t>
              </a:r>
            </a:p>
          </p:txBody>
        </p:sp>
        <p:sp>
          <p:nvSpPr>
            <p:cNvPr id="8" name="TextBox 7">
              <a:extLst>
                <a:ext uri="{FF2B5EF4-FFF2-40B4-BE49-F238E27FC236}">
                  <a16:creationId xmlns:a16="http://schemas.microsoft.com/office/drawing/2014/main" id="{E2A14275-62C2-E383-FFE5-0ACFF4E4A9C2}"/>
                </a:ext>
              </a:extLst>
            </p:cNvPr>
            <p:cNvSpPr txBox="1"/>
            <p:nvPr/>
          </p:nvSpPr>
          <p:spPr>
            <a:xfrm>
              <a:off x="401564" y="1133069"/>
              <a:ext cx="328320" cy="240968"/>
            </a:xfrm>
            <a:prstGeom prst="rect">
              <a:avLst/>
            </a:prstGeom>
            <a:noFill/>
          </p:spPr>
          <p:txBody>
            <a:bodyPr wrap="none" rtlCol="0">
              <a:spAutoFit/>
            </a:bodyPr>
            <a:lstStyle/>
            <a:p>
              <a:pPr defTabSz="1218072" fontAlgn="base">
                <a:spcBef>
                  <a:spcPct val="0"/>
                </a:spcBef>
                <a:spcAft>
                  <a:spcPct val="0"/>
                </a:spcAft>
              </a:pPr>
              <a:r>
                <a:rPr lang="en-US" sz="1199" b="1" dirty="0">
                  <a:solidFill>
                    <a:prstClr val="black"/>
                  </a:solidFill>
                  <a:latin typeface="Arial Narrow" panose="020B0606020202030204" pitchFamily="34" charset="0"/>
                  <a:ea typeface="ＭＳ Ｐゴシック" charset="0"/>
                </a:rPr>
                <a:t>100</a:t>
              </a:r>
            </a:p>
          </p:txBody>
        </p:sp>
        <p:sp>
          <p:nvSpPr>
            <p:cNvPr id="9" name="TextBox 8">
              <a:extLst>
                <a:ext uri="{FF2B5EF4-FFF2-40B4-BE49-F238E27FC236}">
                  <a16:creationId xmlns:a16="http://schemas.microsoft.com/office/drawing/2014/main" id="{873725C8-FE57-B646-0FA2-795993A4F73A}"/>
                </a:ext>
              </a:extLst>
            </p:cNvPr>
            <p:cNvSpPr txBox="1"/>
            <p:nvPr/>
          </p:nvSpPr>
          <p:spPr>
            <a:xfrm>
              <a:off x="503238" y="1395495"/>
              <a:ext cx="269882" cy="240968"/>
            </a:xfrm>
            <a:prstGeom prst="rect">
              <a:avLst/>
            </a:prstGeom>
            <a:noFill/>
          </p:spPr>
          <p:txBody>
            <a:bodyPr wrap="none" rtlCol="0">
              <a:spAutoFit/>
            </a:bodyPr>
            <a:lstStyle/>
            <a:p>
              <a:pPr algn="r" defTabSz="1218072" fontAlgn="base">
                <a:spcBef>
                  <a:spcPct val="0"/>
                </a:spcBef>
                <a:spcAft>
                  <a:spcPct val="0"/>
                </a:spcAft>
              </a:pPr>
              <a:r>
                <a:rPr lang="en-US" sz="1199" b="1" dirty="0">
                  <a:solidFill>
                    <a:prstClr val="black"/>
                  </a:solidFill>
                  <a:latin typeface="Arial Narrow" panose="020B0606020202030204" pitchFamily="34" charset="0"/>
                  <a:ea typeface="ＭＳ Ｐゴシック" charset="0"/>
                </a:rPr>
                <a:t>90</a:t>
              </a:r>
            </a:p>
          </p:txBody>
        </p:sp>
        <p:sp>
          <p:nvSpPr>
            <p:cNvPr id="10" name="TextBox 9">
              <a:extLst>
                <a:ext uri="{FF2B5EF4-FFF2-40B4-BE49-F238E27FC236}">
                  <a16:creationId xmlns:a16="http://schemas.microsoft.com/office/drawing/2014/main" id="{9602041C-74EC-7EE7-681F-2CB29A2044AD}"/>
                </a:ext>
              </a:extLst>
            </p:cNvPr>
            <p:cNvSpPr txBox="1"/>
            <p:nvPr/>
          </p:nvSpPr>
          <p:spPr>
            <a:xfrm>
              <a:off x="501078" y="1666468"/>
              <a:ext cx="269882" cy="240968"/>
            </a:xfrm>
            <a:prstGeom prst="rect">
              <a:avLst/>
            </a:prstGeom>
            <a:noFill/>
          </p:spPr>
          <p:txBody>
            <a:bodyPr wrap="none" rtlCol="0">
              <a:spAutoFit/>
            </a:bodyPr>
            <a:lstStyle/>
            <a:p>
              <a:pPr algn="r" defTabSz="1218072" fontAlgn="base">
                <a:spcBef>
                  <a:spcPct val="0"/>
                </a:spcBef>
                <a:spcAft>
                  <a:spcPct val="0"/>
                </a:spcAft>
              </a:pPr>
              <a:r>
                <a:rPr lang="en-US" sz="1199" b="1" dirty="0">
                  <a:solidFill>
                    <a:prstClr val="black"/>
                  </a:solidFill>
                  <a:latin typeface="Arial Narrow" panose="020B0606020202030204" pitchFamily="34" charset="0"/>
                  <a:ea typeface="ＭＳ Ｐゴシック" charset="0"/>
                </a:rPr>
                <a:t>80</a:t>
              </a:r>
            </a:p>
          </p:txBody>
        </p:sp>
        <p:sp>
          <p:nvSpPr>
            <p:cNvPr id="11" name="TextBox 10">
              <a:extLst>
                <a:ext uri="{FF2B5EF4-FFF2-40B4-BE49-F238E27FC236}">
                  <a16:creationId xmlns:a16="http://schemas.microsoft.com/office/drawing/2014/main" id="{99A613CE-9803-80B4-50AA-C00AC5F779AA}"/>
                </a:ext>
              </a:extLst>
            </p:cNvPr>
            <p:cNvSpPr txBox="1"/>
            <p:nvPr/>
          </p:nvSpPr>
          <p:spPr>
            <a:xfrm>
              <a:off x="500377" y="1937439"/>
              <a:ext cx="269882" cy="240968"/>
            </a:xfrm>
            <a:prstGeom prst="rect">
              <a:avLst/>
            </a:prstGeom>
            <a:noFill/>
          </p:spPr>
          <p:txBody>
            <a:bodyPr wrap="none" rtlCol="0">
              <a:spAutoFit/>
            </a:bodyPr>
            <a:lstStyle/>
            <a:p>
              <a:pPr algn="r" defTabSz="1218072" fontAlgn="base">
                <a:spcBef>
                  <a:spcPct val="0"/>
                </a:spcBef>
                <a:spcAft>
                  <a:spcPct val="0"/>
                </a:spcAft>
              </a:pPr>
              <a:r>
                <a:rPr lang="en-US" sz="1199" b="1" dirty="0">
                  <a:solidFill>
                    <a:prstClr val="black"/>
                  </a:solidFill>
                  <a:latin typeface="Arial Narrow" panose="020B0606020202030204" pitchFamily="34" charset="0"/>
                  <a:ea typeface="ＭＳ Ｐゴシック" charset="0"/>
                </a:rPr>
                <a:t>70</a:t>
              </a:r>
            </a:p>
          </p:txBody>
        </p:sp>
        <p:sp>
          <p:nvSpPr>
            <p:cNvPr id="12" name="TextBox 11">
              <a:extLst>
                <a:ext uri="{FF2B5EF4-FFF2-40B4-BE49-F238E27FC236}">
                  <a16:creationId xmlns:a16="http://schemas.microsoft.com/office/drawing/2014/main" id="{04EDAD4E-B9CF-B859-92DA-337CD1874E44}"/>
                </a:ext>
              </a:extLst>
            </p:cNvPr>
            <p:cNvSpPr txBox="1"/>
            <p:nvPr/>
          </p:nvSpPr>
          <p:spPr>
            <a:xfrm>
              <a:off x="501170" y="2208412"/>
              <a:ext cx="269882" cy="240968"/>
            </a:xfrm>
            <a:prstGeom prst="rect">
              <a:avLst/>
            </a:prstGeom>
            <a:noFill/>
          </p:spPr>
          <p:txBody>
            <a:bodyPr wrap="none" rtlCol="0">
              <a:spAutoFit/>
            </a:bodyPr>
            <a:lstStyle/>
            <a:p>
              <a:pPr algn="r" defTabSz="1218072" fontAlgn="base">
                <a:spcBef>
                  <a:spcPct val="0"/>
                </a:spcBef>
                <a:spcAft>
                  <a:spcPct val="0"/>
                </a:spcAft>
              </a:pPr>
              <a:r>
                <a:rPr lang="en-US" sz="1199" b="1" dirty="0">
                  <a:solidFill>
                    <a:prstClr val="black"/>
                  </a:solidFill>
                  <a:latin typeface="Arial Narrow" panose="020B0606020202030204" pitchFamily="34" charset="0"/>
                  <a:ea typeface="ＭＳ Ｐゴシック" charset="0"/>
                </a:rPr>
                <a:t>60</a:t>
              </a:r>
            </a:p>
          </p:txBody>
        </p:sp>
        <p:sp>
          <p:nvSpPr>
            <p:cNvPr id="13" name="TextBox 12">
              <a:extLst>
                <a:ext uri="{FF2B5EF4-FFF2-40B4-BE49-F238E27FC236}">
                  <a16:creationId xmlns:a16="http://schemas.microsoft.com/office/drawing/2014/main" id="{79751965-E1EC-1314-0ABF-7AFD51C9F797}"/>
                </a:ext>
              </a:extLst>
            </p:cNvPr>
            <p:cNvSpPr txBox="1"/>
            <p:nvPr/>
          </p:nvSpPr>
          <p:spPr>
            <a:xfrm>
              <a:off x="500377" y="2479383"/>
              <a:ext cx="269882" cy="240968"/>
            </a:xfrm>
            <a:prstGeom prst="rect">
              <a:avLst/>
            </a:prstGeom>
            <a:noFill/>
          </p:spPr>
          <p:txBody>
            <a:bodyPr wrap="none" rtlCol="0">
              <a:spAutoFit/>
            </a:bodyPr>
            <a:lstStyle/>
            <a:p>
              <a:pPr algn="r" defTabSz="1218072" fontAlgn="base">
                <a:spcBef>
                  <a:spcPct val="0"/>
                </a:spcBef>
                <a:spcAft>
                  <a:spcPct val="0"/>
                </a:spcAft>
              </a:pPr>
              <a:r>
                <a:rPr lang="en-US" sz="1199" b="1" dirty="0">
                  <a:solidFill>
                    <a:prstClr val="black"/>
                  </a:solidFill>
                  <a:latin typeface="Arial Narrow" panose="020B0606020202030204" pitchFamily="34" charset="0"/>
                  <a:ea typeface="ＭＳ Ｐゴシック" charset="0"/>
                </a:rPr>
                <a:t>50</a:t>
              </a:r>
            </a:p>
          </p:txBody>
        </p:sp>
        <p:sp>
          <p:nvSpPr>
            <p:cNvPr id="14" name="TextBox 13">
              <a:extLst>
                <a:ext uri="{FF2B5EF4-FFF2-40B4-BE49-F238E27FC236}">
                  <a16:creationId xmlns:a16="http://schemas.microsoft.com/office/drawing/2014/main" id="{C4094C2F-CC6D-C7EA-E9B1-B9FD66AF72DD}"/>
                </a:ext>
              </a:extLst>
            </p:cNvPr>
            <p:cNvSpPr txBox="1"/>
            <p:nvPr/>
          </p:nvSpPr>
          <p:spPr>
            <a:xfrm>
              <a:off x="501170" y="2750356"/>
              <a:ext cx="269882" cy="240968"/>
            </a:xfrm>
            <a:prstGeom prst="rect">
              <a:avLst/>
            </a:prstGeom>
            <a:noFill/>
          </p:spPr>
          <p:txBody>
            <a:bodyPr wrap="none" rtlCol="0">
              <a:spAutoFit/>
            </a:bodyPr>
            <a:lstStyle/>
            <a:p>
              <a:pPr algn="r" defTabSz="1218072" fontAlgn="base">
                <a:spcBef>
                  <a:spcPct val="0"/>
                </a:spcBef>
                <a:spcAft>
                  <a:spcPct val="0"/>
                </a:spcAft>
              </a:pPr>
              <a:r>
                <a:rPr lang="en-US" sz="1199" b="1" dirty="0">
                  <a:solidFill>
                    <a:prstClr val="black"/>
                  </a:solidFill>
                  <a:latin typeface="Arial Narrow" panose="020B0606020202030204" pitchFamily="34" charset="0"/>
                  <a:ea typeface="ＭＳ Ｐゴシック" charset="0"/>
                </a:rPr>
                <a:t>40</a:t>
              </a:r>
            </a:p>
          </p:txBody>
        </p:sp>
        <p:sp>
          <p:nvSpPr>
            <p:cNvPr id="15" name="TextBox 14">
              <a:extLst>
                <a:ext uri="{FF2B5EF4-FFF2-40B4-BE49-F238E27FC236}">
                  <a16:creationId xmlns:a16="http://schemas.microsoft.com/office/drawing/2014/main" id="{686B20DC-58C8-941E-7BD6-0ACD794951FA}"/>
                </a:ext>
              </a:extLst>
            </p:cNvPr>
            <p:cNvSpPr txBox="1"/>
            <p:nvPr/>
          </p:nvSpPr>
          <p:spPr>
            <a:xfrm>
              <a:off x="493414" y="3021327"/>
              <a:ext cx="269882" cy="240968"/>
            </a:xfrm>
            <a:prstGeom prst="rect">
              <a:avLst/>
            </a:prstGeom>
            <a:noFill/>
          </p:spPr>
          <p:txBody>
            <a:bodyPr wrap="none" rtlCol="0">
              <a:spAutoFit/>
            </a:bodyPr>
            <a:lstStyle/>
            <a:p>
              <a:pPr algn="r" defTabSz="1218072" fontAlgn="base">
                <a:spcBef>
                  <a:spcPct val="0"/>
                </a:spcBef>
                <a:spcAft>
                  <a:spcPct val="0"/>
                </a:spcAft>
              </a:pPr>
              <a:r>
                <a:rPr lang="en-US" sz="1199" b="1" dirty="0">
                  <a:solidFill>
                    <a:prstClr val="black"/>
                  </a:solidFill>
                  <a:latin typeface="Arial Narrow" panose="020B0606020202030204" pitchFamily="34" charset="0"/>
                  <a:ea typeface="ＭＳ Ｐゴシック" charset="0"/>
                </a:rPr>
                <a:t>30</a:t>
              </a:r>
            </a:p>
          </p:txBody>
        </p:sp>
        <p:sp>
          <p:nvSpPr>
            <p:cNvPr id="16" name="TextBox 15">
              <a:extLst>
                <a:ext uri="{FF2B5EF4-FFF2-40B4-BE49-F238E27FC236}">
                  <a16:creationId xmlns:a16="http://schemas.microsoft.com/office/drawing/2014/main" id="{298F649E-CB34-B220-B884-4E61A8B21D7F}"/>
                </a:ext>
              </a:extLst>
            </p:cNvPr>
            <p:cNvSpPr txBox="1"/>
            <p:nvPr/>
          </p:nvSpPr>
          <p:spPr>
            <a:xfrm>
              <a:off x="492586" y="3292299"/>
              <a:ext cx="269882" cy="240968"/>
            </a:xfrm>
            <a:prstGeom prst="rect">
              <a:avLst/>
            </a:prstGeom>
            <a:noFill/>
          </p:spPr>
          <p:txBody>
            <a:bodyPr wrap="none" rtlCol="0">
              <a:spAutoFit/>
            </a:bodyPr>
            <a:lstStyle/>
            <a:p>
              <a:pPr algn="r" defTabSz="1218072" fontAlgn="base">
                <a:spcBef>
                  <a:spcPct val="0"/>
                </a:spcBef>
                <a:spcAft>
                  <a:spcPct val="0"/>
                </a:spcAft>
              </a:pPr>
              <a:r>
                <a:rPr lang="en-US" sz="1199" b="1" dirty="0">
                  <a:solidFill>
                    <a:prstClr val="black"/>
                  </a:solidFill>
                  <a:latin typeface="Arial Narrow" panose="020B0606020202030204" pitchFamily="34" charset="0"/>
                  <a:ea typeface="ＭＳ Ｐゴシック" charset="0"/>
                </a:rPr>
                <a:t>20</a:t>
              </a:r>
            </a:p>
          </p:txBody>
        </p:sp>
        <p:sp>
          <p:nvSpPr>
            <p:cNvPr id="17" name="TextBox 16">
              <a:extLst>
                <a:ext uri="{FF2B5EF4-FFF2-40B4-BE49-F238E27FC236}">
                  <a16:creationId xmlns:a16="http://schemas.microsoft.com/office/drawing/2014/main" id="{6E2E2D0A-6526-828A-A8EF-635DBDAFEEEE}"/>
                </a:ext>
              </a:extLst>
            </p:cNvPr>
            <p:cNvSpPr txBox="1"/>
            <p:nvPr/>
          </p:nvSpPr>
          <p:spPr>
            <a:xfrm>
              <a:off x="435983" y="3563273"/>
              <a:ext cx="325730" cy="240968"/>
            </a:xfrm>
            <a:prstGeom prst="rect">
              <a:avLst/>
            </a:prstGeom>
            <a:noFill/>
          </p:spPr>
          <p:txBody>
            <a:bodyPr wrap="square" rtlCol="0">
              <a:spAutoFit/>
            </a:bodyPr>
            <a:lstStyle/>
            <a:p>
              <a:pPr algn="r" defTabSz="1218072" fontAlgn="base">
                <a:spcBef>
                  <a:spcPct val="0"/>
                </a:spcBef>
                <a:spcAft>
                  <a:spcPct val="0"/>
                </a:spcAft>
              </a:pPr>
              <a:r>
                <a:rPr lang="en-US" sz="1199" b="1" dirty="0">
                  <a:solidFill>
                    <a:prstClr val="black"/>
                  </a:solidFill>
                  <a:latin typeface="Arial Narrow" panose="020B0606020202030204" pitchFamily="34" charset="0"/>
                  <a:ea typeface="ＭＳ Ｐゴシック" charset="0"/>
                </a:rPr>
                <a:t>10</a:t>
              </a:r>
            </a:p>
          </p:txBody>
        </p:sp>
        <p:sp>
          <p:nvSpPr>
            <p:cNvPr id="18" name="TextBox 17">
              <a:extLst>
                <a:ext uri="{FF2B5EF4-FFF2-40B4-BE49-F238E27FC236}">
                  <a16:creationId xmlns:a16="http://schemas.microsoft.com/office/drawing/2014/main" id="{E31D65A0-41A5-5298-FDEC-B0DD249B1CF6}"/>
                </a:ext>
              </a:extLst>
            </p:cNvPr>
            <p:cNvSpPr txBox="1"/>
            <p:nvPr/>
          </p:nvSpPr>
          <p:spPr>
            <a:xfrm>
              <a:off x="528552" y="3815340"/>
              <a:ext cx="325730" cy="240968"/>
            </a:xfrm>
            <a:prstGeom prst="rect">
              <a:avLst/>
            </a:prstGeom>
            <a:noFill/>
          </p:spPr>
          <p:txBody>
            <a:bodyPr wrap="square" rtlCol="0">
              <a:spAutoFit/>
            </a:bodyPr>
            <a:lstStyle/>
            <a:p>
              <a:pPr defTabSz="1218072" fontAlgn="base">
                <a:spcBef>
                  <a:spcPct val="0"/>
                </a:spcBef>
                <a:spcAft>
                  <a:spcPct val="0"/>
                </a:spcAft>
              </a:pPr>
              <a:r>
                <a:rPr lang="en-US" sz="1199" b="1" dirty="0">
                  <a:solidFill>
                    <a:prstClr val="black"/>
                  </a:solidFill>
                  <a:latin typeface="Arial Narrow" panose="020B0606020202030204" pitchFamily="34" charset="0"/>
                  <a:ea typeface="ＭＳ Ｐゴシック" charset="0"/>
                </a:rPr>
                <a:t>0</a:t>
              </a:r>
            </a:p>
          </p:txBody>
        </p:sp>
        <p:sp>
          <p:nvSpPr>
            <p:cNvPr id="19" name="TextBox 18">
              <a:extLst>
                <a:ext uri="{FF2B5EF4-FFF2-40B4-BE49-F238E27FC236}">
                  <a16:creationId xmlns:a16="http://schemas.microsoft.com/office/drawing/2014/main" id="{9255FC59-38EF-941B-A4AD-3F81A5560A72}"/>
                </a:ext>
              </a:extLst>
            </p:cNvPr>
            <p:cNvSpPr txBox="1"/>
            <p:nvPr/>
          </p:nvSpPr>
          <p:spPr>
            <a:xfrm rot="16200000">
              <a:off x="41954" y="2288080"/>
              <a:ext cx="563913" cy="229400"/>
            </a:xfrm>
            <a:prstGeom prst="rect">
              <a:avLst/>
            </a:prstGeom>
            <a:noFill/>
          </p:spPr>
          <p:txBody>
            <a:bodyPr wrap="none" rtlCol="0">
              <a:spAutoFit/>
            </a:bodyPr>
            <a:lstStyle/>
            <a:p>
              <a:pPr defTabSz="1218072" fontAlgn="base">
                <a:spcBef>
                  <a:spcPct val="0"/>
                </a:spcBef>
                <a:spcAft>
                  <a:spcPct val="0"/>
                </a:spcAft>
              </a:pPr>
              <a:r>
                <a:rPr lang="en-US" sz="1199" b="1" dirty="0">
                  <a:solidFill>
                    <a:prstClr val="black"/>
                  </a:solidFill>
                  <a:latin typeface="Arial Narrow" panose="020B0606020202030204" pitchFamily="34" charset="0"/>
                  <a:ea typeface="ＭＳ Ｐゴシック" charset="0"/>
                </a:rPr>
                <a:t>ORR, %</a:t>
              </a:r>
            </a:p>
          </p:txBody>
        </p:sp>
        <p:sp>
          <p:nvSpPr>
            <p:cNvPr id="20" name="TextBox 19">
              <a:extLst>
                <a:ext uri="{FF2B5EF4-FFF2-40B4-BE49-F238E27FC236}">
                  <a16:creationId xmlns:a16="http://schemas.microsoft.com/office/drawing/2014/main" id="{FC878973-34FC-BB0D-1391-924EBA7EF2C3}"/>
                </a:ext>
              </a:extLst>
            </p:cNvPr>
            <p:cNvSpPr txBox="1"/>
            <p:nvPr/>
          </p:nvSpPr>
          <p:spPr>
            <a:xfrm>
              <a:off x="1048937" y="3953840"/>
              <a:ext cx="1004460" cy="401575"/>
            </a:xfrm>
            <a:prstGeom prst="rect">
              <a:avLst/>
            </a:prstGeom>
            <a:noFill/>
          </p:spPr>
          <p:txBody>
            <a:bodyPr wrap="square" rtlCol="0">
              <a:spAutoFit/>
            </a:bodyPr>
            <a:lstStyle/>
            <a:p>
              <a:pPr algn="ctr" defTabSz="1218072" fontAlgn="base">
                <a:spcBef>
                  <a:spcPct val="0"/>
                </a:spcBef>
                <a:spcAft>
                  <a:spcPct val="0"/>
                </a:spcAft>
              </a:pPr>
              <a:r>
                <a:rPr lang="pt-BR" sz="1199" b="1" dirty="0">
                  <a:solidFill>
                    <a:prstClr val="black"/>
                  </a:solidFill>
                  <a:latin typeface="Arial Narrow" panose="020B0606020202030204" pitchFamily="34" charset="0"/>
                  <a:ea typeface="ＭＳ Ｐゴシック" charset="0"/>
                </a:rPr>
                <a:t>Pembro + CP</a:t>
              </a:r>
              <a:br>
                <a:rPr lang="pt-BR" sz="1199" b="1" dirty="0">
                  <a:solidFill>
                    <a:prstClr val="black"/>
                  </a:solidFill>
                  <a:latin typeface="Arial Narrow" panose="020B0606020202030204" pitchFamily="34" charset="0"/>
                  <a:ea typeface="ＭＳ Ｐゴシック" charset="0"/>
                </a:rPr>
              </a:br>
              <a:r>
                <a:rPr lang="pt-BR" sz="1199" b="1" dirty="0">
                  <a:solidFill>
                    <a:prstClr val="black"/>
                  </a:solidFill>
                  <a:latin typeface="Arial Narrow" panose="020B0606020202030204" pitchFamily="34" charset="0"/>
                  <a:ea typeface="ＭＳ Ｐゴシック" charset="0"/>
                </a:rPr>
                <a:t>N = 92</a:t>
              </a:r>
              <a:endParaRPr lang="en-US" sz="2398" dirty="0">
                <a:solidFill>
                  <a:prstClr val="black"/>
                </a:solidFill>
                <a:latin typeface="Arial" charset="0"/>
                <a:ea typeface="ＭＳ Ｐゴシック" charset="0"/>
              </a:endParaRPr>
            </a:p>
          </p:txBody>
        </p:sp>
        <p:sp>
          <p:nvSpPr>
            <p:cNvPr id="21" name="TextBox 20">
              <a:extLst>
                <a:ext uri="{FF2B5EF4-FFF2-40B4-BE49-F238E27FC236}">
                  <a16:creationId xmlns:a16="http://schemas.microsoft.com/office/drawing/2014/main" id="{58AB7248-5B1F-E0F5-7805-9FC2C92EC383}"/>
                </a:ext>
              </a:extLst>
            </p:cNvPr>
            <p:cNvSpPr txBox="1"/>
            <p:nvPr/>
          </p:nvSpPr>
          <p:spPr>
            <a:xfrm>
              <a:off x="2765539" y="3942852"/>
              <a:ext cx="1004460" cy="401575"/>
            </a:xfrm>
            <a:prstGeom prst="rect">
              <a:avLst/>
            </a:prstGeom>
            <a:noFill/>
          </p:spPr>
          <p:txBody>
            <a:bodyPr wrap="square" rtlCol="0">
              <a:spAutoFit/>
            </a:bodyPr>
            <a:lstStyle/>
            <a:p>
              <a:pPr algn="ctr" defTabSz="1218072" fontAlgn="base">
                <a:spcBef>
                  <a:spcPct val="0"/>
                </a:spcBef>
                <a:spcAft>
                  <a:spcPct val="0"/>
                </a:spcAft>
              </a:pPr>
              <a:r>
                <a:rPr lang="pt-BR" sz="1199" b="1" dirty="0">
                  <a:solidFill>
                    <a:prstClr val="black"/>
                  </a:solidFill>
                  <a:latin typeface="Arial Narrow" panose="020B0606020202030204" pitchFamily="34" charset="0"/>
                  <a:ea typeface="ＭＳ Ｐゴシック" charset="0"/>
                </a:rPr>
                <a:t>Placebo + CP</a:t>
              </a:r>
              <a:br>
                <a:rPr lang="pt-BR" sz="1199" b="1" dirty="0">
                  <a:solidFill>
                    <a:prstClr val="black"/>
                  </a:solidFill>
                  <a:latin typeface="Arial Narrow" panose="020B0606020202030204" pitchFamily="34" charset="0"/>
                  <a:ea typeface="ＭＳ Ｐゴシック" charset="0"/>
                </a:rPr>
              </a:br>
              <a:r>
                <a:rPr lang="pt-BR" sz="1199" b="1" dirty="0">
                  <a:solidFill>
                    <a:prstClr val="black"/>
                  </a:solidFill>
                  <a:latin typeface="Arial Narrow" panose="020B0606020202030204" pitchFamily="34" charset="0"/>
                  <a:ea typeface="ＭＳ Ｐゴシック" charset="0"/>
                </a:rPr>
                <a:t>N = 92</a:t>
              </a:r>
              <a:endParaRPr lang="en-US" sz="2398" dirty="0">
                <a:solidFill>
                  <a:prstClr val="black"/>
                </a:solidFill>
                <a:latin typeface="Arial" charset="0"/>
                <a:ea typeface="ＭＳ Ｐゴシック" charset="0"/>
              </a:endParaRPr>
            </a:p>
          </p:txBody>
        </p:sp>
        <p:sp>
          <p:nvSpPr>
            <p:cNvPr id="22" name="TextBox 21">
              <a:extLst>
                <a:ext uri="{FF2B5EF4-FFF2-40B4-BE49-F238E27FC236}">
                  <a16:creationId xmlns:a16="http://schemas.microsoft.com/office/drawing/2014/main" id="{526AC3F2-007A-E1C3-EA83-82154F2EF7B1}"/>
                </a:ext>
              </a:extLst>
            </p:cNvPr>
            <p:cNvSpPr txBox="1"/>
            <p:nvPr/>
          </p:nvSpPr>
          <p:spPr>
            <a:xfrm>
              <a:off x="753692" y="1266926"/>
              <a:ext cx="1645981" cy="240968"/>
            </a:xfrm>
            <a:prstGeom prst="rect">
              <a:avLst/>
            </a:prstGeom>
            <a:noFill/>
          </p:spPr>
          <p:txBody>
            <a:bodyPr wrap="square" rtlCol="0">
              <a:spAutoFit/>
            </a:bodyPr>
            <a:lstStyle/>
            <a:p>
              <a:pPr algn="ctr" defTabSz="1218072" fontAlgn="base">
                <a:spcBef>
                  <a:spcPct val="0"/>
                </a:spcBef>
                <a:spcAft>
                  <a:spcPct val="0"/>
                </a:spcAft>
              </a:pPr>
              <a:r>
                <a:rPr lang="en-US" sz="1199" b="1" dirty="0">
                  <a:solidFill>
                    <a:prstClr val="black"/>
                  </a:solidFill>
                  <a:latin typeface="Arial Narrow" panose="020B0606020202030204" pitchFamily="34" charset="0"/>
                  <a:ea typeface="ＭＳ Ｐゴシック" charset="0"/>
                </a:rPr>
                <a:t>82% (95% CI, 72%–89%)</a:t>
              </a:r>
              <a:endParaRPr lang="en-US" sz="2398" b="1" dirty="0">
                <a:solidFill>
                  <a:prstClr val="black"/>
                </a:solidFill>
                <a:latin typeface="Arial" charset="0"/>
                <a:ea typeface="ＭＳ Ｐゴシック" charset="0"/>
              </a:endParaRPr>
            </a:p>
          </p:txBody>
        </p:sp>
        <p:sp>
          <p:nvSpPr>
            <p:cNvPr id="23" name="TextBox 22">
              <a:extLst>
                <a:ext uri="{FF2B5EF4-FFF2-40B4-BE49-F238E27FC236}">
                  <a16:creationId xmlns:a16="http://schemas.microsoft.com/office/drawing/2014/main" id="{084B4BE1-C0DD-0EBC-7665-CDFD6FA6DD0B}"/>
                </a:ext>
              </a:extLst>
            </p:cNvPr>
            <p:cNvSpPr txBox="1"/>
            <p:nvPr/>
          </p:nvSpPr>
          <p:spPr>
            <a:xfrm>
              <a:off x="2455862" y="1505492"/>
              <a:ext cx="1645981" cy="240968"/>
            </a:xfrm>
            <a:prstGeom prst="rect">
              <a:avLst/>
            </a:prstGeom>
            <a:noFill/>
          </p:spPr>
          <p:txBody>
            <a:bodyPr wrap="square" rtlCol="0">
              <a:spAutoFit/>
            </a:bodyPr>
            <a:lstStyle/>
            <a:p>
              <a:pPr algn="ctr" defTabSz="1218072" fontAlgn="base">
                <a:spcBef>
                  <a:spcPct val="0"/>
                </a:spcBef>
                <a:spcAft>
                  <a:spcPct val="0"/>
                </a:spcAft>
              </a:pPr>
              <a:r>
                <a:rPr lang="en-US" sz="1199" b="1" dirty="0">
                  <a:solidFill>
                    <a:prstClr val="black"/>
                  </a:solidFill>
                  <a:latin typeface="Arial Narrow" panose="020B0606020202030204" pitchFamily="34" charset="0"/>
                  <a:ea typeface="ＭＳ Ｐゴシック" charset="0"/>
                </a:rPr>
                <a:t>71% (95% CI, 60%–80%)</a:t>
              </a:r>
              <a:endParaRPr lang="en-US" sz="2398" b="1" dirty="0">
                <a:solidFill>
                  <a:prstClr val="black"/>
                </a:solidFill>
                <a:latin typeface="Arial" charset="0"/>
                <a:ea typeface="ＭＳ Ｐゴシック" charset="0"/>
              </a:endParaRPr>
            </a:p>
          </p:txBody>
        </p:sp>
        <p:sp>
          <p:nvSpPr>
            <p:cNvPr id="24" name="TextBox 23">
              <a:extLst>
                <a:ext uri="{FF2B5EF4-FFF2-40B4-BE49-F238E27FC236}">
                  <a16:creationId xmlns:a16="http://schemas.microsoft.com/office/drawing/2014/main" id="{1354C3B2-3BE9-F518-44B7-FCF7B990E351}"/>
                </a:ext>
              </a:extLst>
            </p:cNvPr>
            <p:cNvSpPr txBox="1"/>
            <p:nvPr/>
          </p:nvSpPr>
          <p:spPr>
            <a:xfrm>
              <a:off x="1159875" y="2292078"/>
              <a:ext cx="655048" cy="240968"/>
            </a:xfrm>
            <a:prstGeom prst="rect">
              <a:avLst/>
            </a:prstGeom>
            <a:noFill/>
          </p:spPr>
          <p:txBody>
            <a:bodyPr wrap="none" rtlCol="0">
              <a:spAutoFit/>
            </a:bodyPr>
            <a:lstStyle/>
            <a:p>
              <a:pPr defTabSz="1218072" fontAlgn="base">
                <a:spcBef>
                  <a:spcPct val="0"/>
                </a:spcBef>
                <a:spcAft>
                  <a:spcPct val="0"/>
                </a:spcAft>
              </a:pPr>
              <a:r>
                <a:rPr lang="en-US" sz="1199" dirty="0">
                  <a:solidFill>
                    <a:prstClr val="white"/>
                  </a:solidFill>
                  <a:latin typeface="Arial" charset="0"/>
                  <a:ea typeface="ＭＳ Ｐゴシック" charset="0"/>
                </a:rPr>
                <a:t>PR: 50%</a:t>
              </a:r>
            </a:p>
          </p:txBody>
        </p:sp>
        <p:sp>
          <p:nvSpPr>
            <p:cNvPr id="25" name="TextBox 24">
              <a:extLst>
                <a:ext uri="{FF2B5EF4-FFF2-40B4-BE49-F238E27FC236}">
                  <a16:creationId xmlns:a16="http://schemas.microsoft.com/office/drawing/2014/main" id="{A068D2FE-51B9-47DF-50A3-1F5FCFC9AF8E}"/>
                </a:ext>
              </a:extLst>
            </p:cNvPr>
            <p:cNvSpPr txBox="1"/>
            <p:nvPr/>
          </p:nvSpPr>
          <p:spPr>
            <a:xfrm>
              <a:off x="2895581" y="2718571"/>
              <a:ext cx="655048" cy="240968"/>
            </a:xfrm>
            <a:prstGeom prst="rect">
              <a:avLst/>
            </a:prstGeom>
            <a:noFill/>
          </p:spPr>
          <p:txBody>
            <a:bodyPr wrap="none" rtlCol="0">
              <a:spAutoFit/>
            </a:bodyPr>
            <a:lstStyle/>
            <a:p>
              <a:pPr defTabSz="1218072" fontAlgn="base">
                <a:spcBef>
                  <a:spcPct val="0"/>
                </a:spcBef>
                <a:spcAft>
                  <a:spcPct val="0"/>
                </a:spcAft>
              </a:pPr>
              <a:r>
                <a:rPr lang="en-US" sz="1199" dirty="0">
                  <a:solidFill>
                    <a:prstClr val="white"/>
                  </a:solidFill>
                  <a:latin typeface="Arial" charset="0"/>
                  <a:ea typeface="ＭＳ Ｐゴシック" charset="0"/>
                </a:rPr>
                <a:t>PR: 55%</a:t>
              </a:r>
            </a:p>
          </p:txBody>
        </p:sp>
        <p:sp>
          <p:nvSpPr>
            <p:cNvPr id="26" name="TextBox 25">
              <a:extLst>
                <a:ext uri="{FF2B5EF4-FFF2-40B4-BE49-F238E27FC236}">
                  <a16:creationId xmlns:a16="http://schemas.microsoft.com/office/drawing/2014/main" id="{7E8EEFA4-7C9B-F00C-009D-2F251AD9C0C8}"/>
                </a:ext>
              </a:extLst>
            </p:cNvPr>
            <p:cNvSpPr txBox="1"/>
            <p:nvPr/>
          </p:nvSpPr>
          <p:spPr>
            <a:xfrm>
              <a:off x="1155866" y="3416400"/>
              <a:ext cx="661689" cy="240968"/>
            </a:xfrm>
            <a:prstGeom prst="rect">
              <a:avLst/>
            </a:prstGeom>
            <a:noFill/>
          </p:spPr>
          <p:txBody>
            <a:bodyPr wrap="none" rtlCol="0">
              <a:spAutoFit/>
            </a:bodyPr>
            <a:lstStyle/>
            <a:p>
              <a:pPr defTabSz="1218072" fontAlgn="base">
                <a:spcBef>
                  <a:spcPct val="0"/>
                </a:spcBef>
                <a:spcAft>
                  <a:spcPct val="0"/>
                </a:spcAft>
              </a:pPr>
              <a:r>
                <a:rPr lang="en-US" sz="1199" dirty="0">
                  <a:solidFill>
                    <a:prstClr val="white"/>
                  </a:solidFill>
                  <a:latin typeface="Arial" charset="0"/>
                  <a:ea typeface="ＭＳ Ｐゴシック" charset="0"/>
                </a:rPr>
                <a:t>CR: 32%</a:t>
              </a:r>
            </a:p>
          </p:txBody>
        </p:sp>
        <p:sp>
          <p:nvSpPr>
            <p:cNvPr id="27" name="TextBox 26">
              <a:extLst>
                <a:ext uri="{FF2B5EF4-FFF2-40B4-BE49-F238E27FC236}">
                  <a16:creationId xmlns:a16="http://schemas.microsoft.com/office/drawing/2014/main" id="{EE7C1936-CA6B-9548-8298-0D2F6AA9D3AD}"/>
                </a:ext>
              </a:extLst>
            </p:cNvPr>
            <p:cNvSpPr txBox="1"/>
            <p:nvPr/>
          </p:nvSpPr>
          <p:spPr>
            <a:xfrm>
              <a:off x="2891574" y="3626635"/>
              <a:ext cx="661689" cy="240968"/>
            </a:xfrm>
            <a:prstGeom prst="rect">
              <a:avLst/>
            </a:prstGeom>
            <a:noFill/>
          </p:spPr>
          <p:txBody>
            <a:bodyPr wrap="none" rtlCol="0">
              <a:spAutoFit/>
            </a:bodyPr>
            <a:lstStyle/>
            <a:p>
              <a:pPr defTabSz="1218072" fontAlgn="base">
                <a:spcBef>
                  <a:spcPct val="0"/>
                </a:spcBef>
                <a:spcAft>
                  <a:spcPct val="0"/>
                </a:spcAft>
              </a:pPr>
              <a:r>
                <a:rPr lang="en-US" sz="1199" dirty="0">
                  <a:solidFill>
                    <a:prstClr val="white"/>
                  </a:solidFill>
                  <a:latin typeface="Arial" charset="0"/>
                  <a:ea typeface="ＭＳ Ｐゴシック" charset="0"/>
                </a:rPr>
                <a:t>CR: 15%</a:t>
              </a:r>
            </a:p>
          </p:txBody>
        </p:sp>
        <p:sp>
          <p:nvSpPr>
            <p:cNvPr id="28" name="TextBox 27">
              <a:extLst>
                <a:ext uri="{FF2B5EF4-FFF2-40B4-BE49-F238E27FC236}">
                  <a16:creationId xmlns:a16="http://schemas.microsoft.com/office/drawing/2014/main" id="{548BF594-4543-5ADE-F92C-F2CDCE3841A3}"/>
                </a:ext>
              </a:extLst>
            </p:cNvPr>
            <p:cNvSpPr txBox="1"/>
            <p:nvPr/>
          </p:nvSpPr>
          <p:spPr>
            <a:xfrm>
              <a:off x="323911" y="4363681"/>
              <a:ext cx="3538479" cy="240968"/>
            </a:xfrm>
            <a:prstGeom prst="rect">
              <a:avLst/>
            </a:prstGeom>
            <a:noFill/>
          </p:spPr>
          <p:txBody>
            <a:bodyPr wrap="none" rtlCol="0">
              <a:spAutoFit/>
            </a:bodyPr>
            <a:lstStyle/>
            <a:p>
              <a:pPr defTabSz="1218072" fontAlgn="base">
                <a:spcBef>
                  <a:spcPct val="0"/>
                </a:spcBef>
                <a:spcAft>
                  <a:spcPct val="0"/>
                </a:spcAft>
              </a:pPr>
              <a:r>
                <a:rPr lang="en-US" sz="1199" b="1" dirty="0">
                  <a:solidFill>
                    <a:prstClr val="black"/>
                  </a:solidFill>
                  <a:latin typeface="Arial Narrow" panose="020B0606020202030204" pitchFamily="34" charset="0"/>
                  <a:ea typeface="ＭＳ Ｐゴシック" charset="0"/>
                </a:rPr>
                <a:t>Odds ratio for response with Pembro + CP: 1.83 (95% CI, 0.92</a:t>
              </a:r>
              <a:r>
                <a:rPr lang="en-US" sz="1199" b="1" dirty="0">
                  <a:solidFill>
                    <a:prstClr val="black"/>
                  </a:solidFill>
                  <a:latin typeface="Arial Narrow" panose="020B0606020202030204" pitchFamily="34" charset="0"/>
                  <a:ea typeface="ＭＳ Ｐゴシック" charset="0"/>
                  <a:cs typeface="Arial" panose="020B0604020202020204" pitchFamily="34" charset="0"/>
                </a:rPr>
                <a:t>‒3.66)</a:t>
              </a:r>
              <a:r>
                <a:rPr lang="en-US" sz="1199" b="1" dirty="0">
                  <a:solidFill>
                    <a:prstClr val="black"/>
                  </a:solidFill>
                  <a:latin typeface="Arial Narrow" panose="020B0606020202030204" pitchFamily="34" charset="0"/>
                  <a:ea typeface="ＭＳ Ｐゴシック" charset="0"/>
                </a:rPr>
                <a:t> </a:t>
              </a:r>
            </a:p>
          </p:txBody>
        </p:sp>
        <p:pic>
          <p:nvPicPr>
            <p:cNvPr id="29" name="Picture 28">
              <a:extLst>
                <a:ext uri="{FF2B5EF4-FFF2-40B4-BE49-F238E27FC236}">
                  <a16:creationId xmlns:a16="http://schemas.microsoft.com/office/drawing/2014/main" id="{11E04296-EEA9-F19A-C883-EBAD8CFF3601}"/>
                </a:ext>
              </a:extLst>
            </p:cNvPr>
            <p:cNvPicPr>
              <a:picLocks noChangeAspect="1"/>
            </p:cNvPicPr>
            <p:nvPr/>
          </p:nvPicPr>
          <p:blipFill rotWithShape="1">
            <a:blip r:embed="rId3"/>
            <a:srcRect l="7958" t="11106" b="13628"/>
            <a:stretch/>
          </p:blipFill>
          <p:spPr>
            <a:xfrm>
              <a:off x="5065256" y="1202956"/>
              <a:ext cx="3613709" cy="2831197"/>
            </a:xfrm>
            <a:prstGeom prst="rect">
              <a:avLst/>
            </a:prstGeom>
          </p:spPr>
        </p:pic>
        <p:sp>
          <p:nvSpPr>
            <p:cNvPr id="30" name="TextBox 29">
              <a:extLst>
                <a:ext uri="{FF2B5EF4-FFF2-40B4-BE49-F238E27FC236}">
                  <a16:creationId xmlns:a16="http://schemas.microsoft.com/office/drawing/2014/main" id="{597E44E7-862A-0B53-FE08-E87B7475BD0E}"/>
                </a:ext>
              </a:extLst>
            </p:cNvPr>
            <p:cNvSpPr txBox="1"/>
            <p:nvPr/>
          </p:nvSpPr>
          <p:spPr>
            <a:xfrm rot="16200000">
              <a:off x="4415979" y="2269559"/>
              <a:ext cx="563913" cy="229400"/>
            </a:xfrm>
            <a:prstGeom prst="rect">
              <a:avLst/>
            </a:prstGeom>
            <a:noFill/>
          </p:spPr>
          <p:txBody>
            <a:bodyPr wrap="none" rtlCol="0">
              <a:spAutoFit/>
            </a:bodyPr>
            <a:lstStyle/>
            <a:p>
              <a:pPr defTabSz="1218072" fontAlgn="base">
                <a:spcBef>
                  <a:spcPct val="0"/>
                </a:spcBef>
                <a:spcAft>
                  <a:spcPct val="0"/>
                </a:spcAft>
              </a:pPr>
              <a:r>
                <a:rPr lang="en-US" sz="1199" b="1" dirty="0">
                  <a:solidFill>
                    <a:prstClr val="black"/>
                  </a:solidFill>
                  <a:latin typeface="Arial Narrow" panose="020B0606020202030204" pitchFamily="34" charset="0"/>
                  <a:ea typeface="ＭＳ Ｐゴシック" charset="0"/>
                </a:rPr>
                <a:t>ORR, %</a:t>
              </a:r>
            </a:p>
          </p:txBody>
        </p:sp>
        <p:sp>
          <p:nvSpPr>
            <p:cNvPr id="31" name="TextBox 30">
              <a:extLst>
                <a:ext uri="{FF2B5EF4-FFF2-40B4-BE49-F238E27FC236}">
                  <a16:creationId xmlns:a16="http://schemas.microsoft.com/office/drawing/2014/main" id="{2532973B-C0C3-CEE5-E84D-BB1942F1DEC5}"/>
                </a:ext>
              </a:extLst>
            </p:cNvPr>
            <p:cNvSpPr txBox="1"/>
            <p:nvPr/>
          </p:nvSpPr>
          <p:spPr>
            <a:xfrm>
              <a:off x="5422962" y="3935319"/>
              <a:ext cx="1004460" cy="401575"/>
            </a:xfrm>
            <a:prstGeom prst="rect">
              <a:avLst/>
            </a:prstGeom>
            <a:noFill/>
          </p:spPr>
          <p:txBody>
            <a:bodyPr wrap="square" rtlCol="0">
              <a:spAutoFit/>
            </a:bodyPr>
            <a:lstStyle/>
            <a:p>
              <a:pPr algn="ctr" defTabSz="1218072" fontAlgn="base">
                <a:spcBef>
                  <a:spcPct val="0"/>
                </a:spcBef>
                <a:spcAft>
                  <a:spcPct val="0"/>
                </a:spcAft>
              </a:pPr>
              <a:r>
                <a:rPr lang="pt-BR" sz="1199" b="1" dirty="0">
                  <a:solidFill>
                    <a:prstClr val="black"/>
                  </a:solidFill>
                  <a:latin typeface="Arial Narrow" panose="020B0606020202030204" pitchFamily="34" charset="0"/>
                  <a:ea typeface="ＭＳ Ｐゴシック" charset="0"/>
                </a:rPr>
                <a:t>Pembro + CP</a:t>
              </a:r>
              <a:br>
                <a:rPr lang="pt-BR" sz="1199" b="1" dirty="0">
                  <a:solidFill>
                    <a:prstClr val="black"/>
                  </a:solidFill>
                  <a:latin typeface="Arial Narrow" panose="020B0606020202030204" pitchFamily="34" charset="0"/>
                  <a:ea typeface="ＭＳ Ｐゴシック" charset="0"/>
                </a:rPr>
              </a:br>
              <a:r>
                <a:rPr lang="pt-BR" sz="1199" b="1" dirty="0">
                  <a:solidFill>
                    <a:prstClr val="black"/>
                  </a:solidFill>
                  <a:latin typeface="Arial Narrow" panose="020B0606020202030204" pitchFamily="34" charset="0"/>
                  <a:ea typeface="ＭＳ Ｐゴシック" charset="0"/>
                </a:rPr>
                <a:t>N = 212</a:t>
              </a:r>
              <a:endParaRPr lang="en-US" sz="2398" dirty="0">
                <a:solidFill>
                  <a:prstClr val="black"/>
                </a:solidFill>
                <a:latin typeface="Arial" charset="0"/>
                <a:ea typeface="ＭＳ Ｐゴシック" charset="0"/>
              </a:endParaRPr>
            </a:p>
          </p:txBody>
        </p:sp>
        <p:sp>
          <p:nvSpPr>
            <p:cNvPr id="32" name="TextBox 31">
              <a:extLst>
                <a:ext uri="{FF2B5EF4-FFF2-40B4-BE49-F238E27FC236}">
                  <a16:creationId xmlns:a16="http://schemas.microsoft.com/office/drawing/2014/main" id="{F054E9C7-9AA5-E223-0042-A64CC5E09E1C}"/>
                </a:ext>
              </a:extLst>
            </p:cNvPr>
            <p:cNvSpPr txBox="1"/>
            <p:nvPr/>
          </p:nvSpPr>
          <p:spPr>
            <a:xfrm>
              <a:off x="7181129" y="3924331"/>
              <a:ext cx="1004460" cy="401575"/>
            </a:xfrm>
            <a:prstGeom prst="rect">
              <a:avLst/>
            </a:prstGeom>
            <a:noFill/>
          </p:spPr>
          <p:txBody>
            <a:bodyPr wrap="square" rtlCol="0">
              <a:spAutoFit/>
            </a:bodyPr>
            <a:lstStyle/>
            <a:p>
              <a:pPr algn="ctr" defTabSz="1218072" fontAlgn="base">
                <a:spcBef>
                  <a:spcPct val="0"/>
                </a:spcBef>
                <a:spcAft>
                  <a:spcPct val="0"/>
                </a:spcAft>
              </a:pPr>
              <a:r>
                <a:rPr lang="pt-BR" sz="1199" b="1" dirty="0">
                  <a:solidFill>
                    <a:prstClr val="black"/>
                  </a:solidFill>
                  <a:latin typeface="Arial Narrow" panose="020B0606020202030204" pitchFamily="34" charset="0"/>
                  <a:ea typeface="ＭＳ Ｐゴシック" charset="0"/>
                </a:rPr>
                <a:t>Placebo + CP</a:t>
              </a:r>
              <a:br>
                <a:rPr lang="pt-BR" sz="1199" b="1" dirty="0">
                  <a:solidFill>
                    <a:prstClr val="black"/>
                  </a:solidFill>
                  <a:latin typeface="Arial Narrow" panose="020B0606020202030204" pitchFamily="34" charset="0"/>
                  <a:ea typeface="ＭＳ Ｐゴシック" charset="0"/>
                </a:rPr>
              </a:br>
              <a:r>
                <a:rPr lang="pt-BR" sz="1199" b="1" dirty="0">
                  <a:solidFill>
                    <a:prstClr val="black"/>
                  </a:solidFill>
                  <a:latin typeface="Arial Narrow" panose="020B0606020202030204" pitchFamily="34" charset="0"/>
                  <a:ea typeface="ＭＳ Ｐゴシック" charset="0"/>
                </a:rPr>
                <a:t>N = 234</a:t>
              </a:r>
              <a:endParaRPr lang="en-US" sz="2398" dirty="0">
                <a:solidFill>
                  <a:prstClr val="black"/>
                </a:solidFill>
                <a:latin typeface="Arial" charset="0"/>
                <a:ea typeface="ＭＳ Ｐゴシック" charset="0"/>
              </a:endParaRPr>
            </a:p>
          </p:txBody>
        </p:sp>
        <p:sp>
          <p:nvSpPr>
            <p:cNvPr id="33" name="TextBox 32">
              <a:extLst>
                <a:ext uri="{FF2B5EF4-FFF2-40B4-BE49-F238E27FC236}">
                  <a16:creationId xmlns:a16="http://schemas.microsoft.com/office/drawing/2014/main" id="{31F558A8-E88E-2230-5E78-F60C10A0BC01}"/>
                </a:ext>
              </a:extLst>
            </p:cNvPr>
            <p:cNvSpPr txBox="1"/>
            <p:nvPr/>
          </p:nvSpPr>
          <p:spPr>
            <a:xfrm>
              <a:off x="5153884" y="1573517"/>
              <a:ext cx="1645981" cy="240968"/>
            </a:xfrm>
            <a:prstGeom prst="rect">
              <a:avLst/>
            </a:prstGeom>
            <a:noFill/>
          </p:spPr>
          <p:txBody>
            <a:bodyPr wrap="square" rtlCol="0">
              <a:spAutoFit/>
            </a:bodyPr>
            <a:lstStyle/>
            <a:p>
              <a:pPr algn="ctr" defTabSz="1218072" fontAlgn="base">
                <a:spcBef>
                  <a:spcPct val="0"/>
                </a:spcBef>
                <a:spcAft>
                  <a:spcPct val="0"/>
                </a:spcAft>
              </a:pPr>
              <a:r>
                <a:rPr lang="en-US" sz="1199" b="1" dirty="0">
                  <a:solidFill>
                    <a:prstClr val="black"/>
                  </a:solidFill>
                  <a:latin typeface="Arial Narrow" panose="020B0606020202030204" pitchFamily="34" charset="0"/>
                  <a:ea typeface="ＭＳ Ｐゴシック" charset="0"/>
                </a:rPr>
                <a:t>71% (95% CI, 64%–77%)</a:t>
              </a:r>
              <a:endParaRPr lang="en-US" sz="2398" b="1" dirty="0">
                <a:solidFill>
                  <a:prstClr val="black"/>
                </a:solidFill>
                <a:latin typeface="Arial" charset="0"/>
                <a:ea typeface="ＭＳ Ｐゴシック" charset="0"/>
              </a:endParaRPr>
            </a:p>
          </p:txBody>
        </p:sp>
        <p:sp>
          <p:nvSpPr>
            <p:cNvPr id="34" name="TextBox 33">
              <a:extLst>
                <a:ext uri="{FF2B5EF4-FFF2-40B4-BE49-F238E27FC236}">
                  <a16:creationId xmlns:a16="http://schemas.microsoft.com/office/drawing/2014/main" id="{9816C974-B303-5622-8C0D-B56FEB520466}"/>
                </a:ext>
              </a:extLst>
            </p:cNvPr>
            <p:cNvSpPr txBox="1"/>
            <p:nvPr/>
          </p:nvSpPr>
          <p:spPr>
            <a:xfrm>
              <a:off x="6862049" y="1921791"/>
              <a:ext cx="1645981" cy="240968"/>
            </a:xfrm>
            <a:prstGeom prst="rect">
              <a:avLst/>
            </a:prstGeom>
            <a:noFill/>
          </p:spPr>
          <p:txBody>
            <a:bodyPr wrap="square" rtlCol="0">
              <a:spAutoFit/>
            </a:bodyPr>
            <a:lstStyle/>
            <a:p>
              <a:pPr algn="ctr" defTabSz="1218072" fontAlgn="base">
                <a:spcBef>
                  <a:spcPct val="0"/>
                </a:spcBef>
                <a:spcAft>
                  <a:spcPct val="0"/>
                </a:spcAft>
              </a:pPr>
              <a:r>
                <a:rPr lang="en-US" sz="1199" b="1" dirty="0">
                  <a:solidFill>
                    <a:prstClr val="black"/>
                  </a:solidFill>
                  <a:latin typeface="Arial Narrow" panose="020B0606020202030204" pitchFamily="34" charset="0"/>
                  <a:ea typeface="ＭＳ Ｐゴシック" charset="0"/>
                </a:rPr>
                <a:t>58% (95% CI, 52%–65%)</a:t>
              </a:r>
              <a:endParaRPr lang="en-US" sz="2398" b="1" dirty="0">
                <a:solidFill>
                  <a:prstClr val="black"/>
                </a:solidFill>
                <a:latin typeface="Arial" charset="0"/>
                <a:ea typeface="ＭＳ Ｐゴシック" charset="0"/>
              </a:endParaRPr>
            </a:p>
          </p:txBody>
        </p:sp>
        <p:sp>
          <p:nvSpPr>
            <p:cNvPr id="35" name="TextBox 34">
              <a:extLst>
                <a:ext uri="{FF2B5EF4-FFF2-40B4-BE49-F238E27FC236}">
                  <a16:creationId xmlns:a16="http://schemas.microsoft.com/office/drawing/2014/main" id="{065007EF-C210-7296-3704-9BC7EFFC5371}"/>
                </a:ext>
              </a:extLst>
            </p:cNvPr>
            <p:cNvSpPr txBox="1"/>
            <p:nvPr/>
          </p:nvSpPr>
          <p:spPr>
            <a:xfrm>
              <a:off x="5572066" y="2708226"/>
              <a:ext cx="655048" cy="240968"/>
            </a:xfrm>
            <a:prstGeom prst="rect">
              <a:avLst/>
            </a:prstGeom>
            <a:noFill/>
          </p:spPr>
          <p:txBody>
            <a:bodyPr wrap="none" rtlCol="0">
              <a:spAutoFit/>
            </a:bodyPr>
            <a:lstStyle/>
            <a:p>
              <a:pPr defTabSz="1218072" fontAlgn="base">
                <a:spcBef>
                  <a:spcPct val="0"/>
                </a:spcBef>
                <a:spcAft>
                  <a:spcPct val="0"/>
                </a:spcAft>
              </a:pPr>
              <a:r>
                <a:rPr lang="en-US" sz="1199" dirty="0">
                  <a:solidFill>
                    <a:prstClr val="white"/>
                  </a:solidFill>
                  <a:latin typeface="Arial" charset="0"/>
                  <a:ea typeface="ＭＳ Ｐゴシック" charset="0"/>
                </a:rPr>
                <a:t>PR: 56%</a:t>
              </a:r>
            </a:p>
          </p:txBody>
        </p:sp>
        <p:sp>
          <p:nvSpPr>
            <p:cNvPr id="36" name="TextBox 35">
              <a:extLst>
                <a:ext uri="{FF2B5EF4-FFF2-40B4-BE49-F238E27FC236}">
                  <a16:creationId xmlns:a16="http://schemas.microsoft.com/office/drawing/2014/main" id="{7BDF62CF-EFC2-1EC2-E347-542241004B2A}"/>
                </a:ext>
              </a:extLst>
            </p:cNvPr>
            <p:cNvSpPr txBox="1"/>
            <p:nvPr/>
          </p:nvSpPr>
          <p:spPr>
            <a:xfrm>
              <a:off x="7288729" y="2995570"/>
              <a:ext cx="655048" cy="240968"/>
            </a:xfrm>
            <a:prstGeom prst="rect">
              <a:avLst/>
            </a:prstGeom>
            <a:noFill/>
          </p:spPr>
          <p:txBody>
            <a:bodyPr wrap="none" rtlCol="0">
              <a:spAutoFit/>
            </a:bodyPr>
            <a:lstStyle/>
            <a:p>
              <a:pPr defTabSz="1218072" fontAlgn="base">
                <a:spcBef>
                  <a:spcPct val="0"/>
                </a:spcBef>
                <a:spcAft>
                  <a:spcPct val="0"/>
                </a:spcAft>
              </a:pPr>
              <a:r>
                <a:rPr lang="en-US" sz="1199" dirty="0">
                  <a:solidFill>
                    <a:prstClr val="white"/>
                  </a:solidFill>
                  <a:latin typeface="Arial" charset="0"/>
                  <a:ea typeface="ＭＳ Ｐゴシック" charset="0"/>
                </a:rPr>
                <a:t>PR: 50%</a:t>
              </a:r>
            </a:p>
          </p:txBody>
        </p:sp>
        <p:sp>
          <p:nvSpPr>
            <p:cNvPr id="37" name="TextBox 36">
              <a:extLst>
                <a:ext uri="{FF2B5EF4-FFF2-40B4-BE49-F238E27FC236}">
                  <a16:creationId xmlns:a16="http://schemas.microsoft.com/office/drawing/2014/main" id="{183D7D92-ECB2-48D2-D390-417D99CE086B}"/>
                </a:ext>
              </a:extLst>
            </p:cNvPr>
            <p:cNvSpPr txBox="1"/>
            <p:nvPr/>
          </p:nvSpPr>
          <p:spPr>
            <a:xfrm>
              <a:off x="5568058" y="3620076"/>
              <a:ext cx="661689" cy="240968"/>
            </a:xfrm>
            <a:prstGeom prst="rect">
              <a:avLst/>
            </a:prstGeom>
            <a:noFill/>
          </p:spPr>
          <p:txBody>
            <a:bodyPr wrap="none" rtlCol="0">
              <a:spAutoFit/>
            </a:bodyPr>
            <a:lstStyle/>
            <a:p>
              <a:pPr defTabSz="1218072" fontAlgn="base">
                <a:spcBef>
                  <a:spcPct val="0"/>
                </a:spcBef>
                <a:spcAft>
                  <a:spcPct val="0"/>
                </a:spcAft>
              </a:pPr>
              <a:r>
                <a:rPr lang="en-US" sz="1199" dirty="0">
                  <a:solidFill>
                    <a:prstClr val="white"/>
                  </a:solidFill>
                  <a:latin typeface="Arial" charset="0"/>
                  <a:ea typeface="ＭＳ Ｐゴシック" charset="0"/>
                </a:rPr>
                <a:t>CR: 15%</a:t>
              </a:r>
            </a:p>
          </p:txBody>
        </p:sp>
        <p:sp>
          <p:nvSpPr>
            <p:cNvPr id="38" name="TextBox 37">
              <a:extLst>
                <a:ext uri="{FF2B5EF4-FFF2-40B4-BE49-F238E27FC236}">
                  <a16:creationId xmlns:a16="http://schemas.microsoft.com/office/drawing/2014/main" id="{FA7FD46E-08BB-26FA-59B1-DEEA8457D421}"/>
                </a:ext>
              </a:extLst>
            </p:cNvPr>
            <p:cNvSpPr txBox="1"/>
            <p:nvPr/>
          </p:nvSpPr>
          <p:spPr>
            <a:xfrm>
              <a:off x="7327201" y="3719213"/>
              <a:ext cx="591296" cy="240968"/>
            </a:xfrm>
            <a:prstGeom prst="rect">
              <a:avLst/>
            </a:prstGeom>
            <a:noFill/>
          </p:spPr>
          <p:txBody>
            <a:bodyPr wrap="none" rtlCol="0">
              <a:spAutoFit/>
            </a:bodyPr>
            <a:lstStyle/>
            <a:p>
              <a:pPr defTabSz="1218072" fontAlgn="base">
                <a:spcBef>
                  <a:spcPct val="0"/>
                </a:spcBef>
                <a:spcAft>
                  <a:spcPct val="0"/>
                </a:spcAft>
              </a:pPr>
              <a:r>
                <a:rPr lang="en-US" sz="1199" dirty="0">
                  <a:solidFill>
                    <a:prstClr val="white"/>
                  </a:solidFill>
                  <a:latin typeface="Arial" charset="0"/>
                  <a:ea typeface="ＭＳ Ｐゴシック" charset="0"/>
                </a:rPr>
                <a:t>CR: 8%</a:t>
              </a:r>
            </a:p>
          </p:txBody>
        </p:sp>
        <p:sp>
          <p:nvSpPr>
            <p:cNvPr id="39" name="TextBox 38">
              <a:extLst>
                <a:ext uri="{FF2B5EF4-FFF2-40B4-BE49-F238E27FC236}">
                  <a16:creationId xmlns:a16="http://schemas.microsoft.com/office/drawing/2014/main" id="{3987A320-97F2-3377-E8B1-9838D1CE871F}"/>
                </a:ext>
              </a:extLst>
            </p:cNvPr>
            <p:cNvSpPr txBox="1"/>
            <p:nvPr/>
          </p:nvSpPr>
          <p:spPr>
            <a:xfrm>
              <a:off x="4697936" y="4368732"/>
              <a:ext cx="3538479" cy="240968"/>
            </a:xfrm>
            <a:prstGeom prst="rect">
              <a:avLst/>
            </a:prstGeom>
            <a:noFill/>
          </p:spPr>
          <p:txBody>
            <a:bodyPr wrap="none" rtlCol="0">
              <a:spAutoFit/>
            </a:bodyPr>
            <a:lstStyle/>
            <a:p>
              <a:pPr defTabSz="1218072" fontAlgn="base">
                <a:spcBef>
                  <a:spcPct val="0"/>
                </a:spcBef>
                <a:spcAft>
                  <a:spcPct val="0"/>
                </a:spcAft>
              </a:pPr>
              <a:r>
                <a:rPr lang="en-US" sz="1199" b="1" dirty="0">
                  <a:solidFill>
                    <a:prstClr val="black"/>
                  </a:solidFill>
                  <a:latin typeface="Arial Narrow" panose="020B0606020202030204" pitchFamily="34" charset="0"/>
                  <a:ea typeface="ＭＳ Ｐゴシック" charset="0"/>
                </a:rPr>
                <a:t>Odds ratio for response with Pembro + CP: 1.74 (95% CI, 1.18</a:t>
              </a:r>
              <a:r>
                <a:rPr lang="en-US" sz="1199" b="1" dirty="0">
                  <a:solidFill>
                    <a:prstClr val="black"/>
                  </a:solidFill>
                  <a:latin typeface="Arial Narrow" panose="020B0606020202030204" pitchFamily="34" charset="0"/>
                  <a:ea typeface="ＭＳ Ｐゴシック" charset="0"/>
                  <a:cs typeface="Arial" panose="020B0604020202020204" pitchFamily="34" charset="0"/>
                </a:rPr>
                <a:t>‒2.58)</a:t>
              </a:r>
              <a:r>
                <a:rPr lang="en-US" sz="1199" b="1" dirty="0">
                  <a:solidFill>
                    <a:prstClr val="black"/>
                  </a:solidFill>
                  <a:latin typeface="Arial Narrow" panose="020B0606020202030204" pitchFamily="34" charset="0"/>
                  <a:ea typeface="ＭＳ Ｐゴシック" charset="0"/>
                </a:rPr>
                <a:t> </a:t>
              </a:r>
            </a:p>
          </p:txBody>
        </p:sp>
        <p:sp>
          <p:nvSpPr>
            <p:cNvPr id="40" name="TextBox 39">
              <a:extLst>
                <a:ext uri="{FF2B5EF4-FFF2-40B4-BE49-F238E27FC236}">
                  <a16:creationId xmlns:a16="http://schemas.microsoft.com/office/drawing/2014/main" id="{C56FF1E6-F21B-955B-72C1-9822E649852D}"/>
                </a:ext>
              </a:extLst>
            </p:cNvPr>
            <p:cNvSpPr txBox="1"/>
            <p:nvPr/>
          </p:nvSpPr>
          <p:spPr>
            <a:xfrm>
              <a:off x="4809777" y="1131641"/>
              <a:ext cx="328320" cy="240968"/>
            </a:xfrm>
            <a:prstGeom prst="rect">
              <a:avLst/>
            </a:prstGeom>
            <a:noFill/>
          </p:spPr>
          <p:txBody>
            <a:bodyPr wrap="none" rtlCol="0">
              <a:spAutoFit/>
            </a:bodyPr>
            <a:lstStyle/>
            <a:p>
              <a:pPr defTabSz="1218072" fontAlgn="base">
                <a:spcBef>
                  <a:spcPct val="0"/>
                </a:spcBef>
                <a:spcAft>
                  <a:spcPct val="0"/>
                </a:spcAft>
              </a:pPr>
              <a:r>
                <a:rPr lang="en-US" sz="1199" b="1" dirty="0">
                  <a:solidFill>
                    <a:prstClr val="black"/>
                  </a:solidFill>
                  <a:latin typeface="Arial Narrow" panose="020B0606020202030204" pitchFamily="34" charset="0"/>
                  <a:ea typeface="ＭＳ Ｐゴシック" charset="0"/>
                </a:rPr>
                <a:t>100</a:t>
              </a:r>
            </a:p>
          </p:txBody>
        </p:sp>
        <p:sp>
          <p:nvSpPr>
            <p:cNvPr id="41" name="TextBox 40">
              <a:extLst>
                <a:ext uri="{FF2B5EF4-FFF2-40B4-BE49-F238E27FC236}">
                  <a16:creationId xmlns:a16="http://schemas.microsoft.com/office/drawing/2014/main" id="{936E565A-F368-0C68-A62B-D7BB85543096}"/>
                </a:ext>
              </a:extLst>
            </p:cNvPr>
            <p:cNvSpPr txBox="1"/>
            <p:nvPr/>
          </p:nvSpPr>
          <p:spPr>
            <a:xfrm>
              <a:off x="4911450" y="1394067"/>
              <a:ext cx="269882" cy="240968"/>
            </a:xfrm>
            <a:prstGeom prst="rect">
              <a:avLst/>
            </a:prstGeom>
            <a:noFill/>
          </p:spPr>
          <p:txBody>
            <a:bodyPr wrap="none" rtlCol="0">
              <a:spAutoFit/>
            </a:bodyPr>
            <a:lstStyle/>
            <a:p>
              <a:pPr algn="r" defTabSz="1218072" fontAlgn="base">
                <a:spcBef>
                  <a:spcPct val="0"/>
                </a:spcBef>
                <a:spcAft>
                  <a:spcPct val="0"/>
                </a:spcAft>
              </a:pPr>
              <a:r>
                <a:rPr lang="en-US" sz="1199" b="1" dirty="0">
                  <a:solidFill>
                    <a:prstClr val="black"/>
                  </a:solidFill>
                  <a:latin typeface="Arial Narrow" panose="020B0606020202030204" pitchFamily="34" charset="0"/>
                  <a:ea typeface="ＭＳ Ｐゴシック" charset="0"/>
                </a:rPr>
                <a:t>90</a:t>
              </a:r>
            </a:p>
          </p:txBody>
        </p:sp>
        <p:sp>
          <p:nvSpPr>
            <p:cNvPr id="42" name="TextBox 41">
              <a:extLst>
                <a:ext uri="{FF2B5EF4-FFF2-40B4-BE49-F238E27FC236}">
                  <a16:creationId xmlns:a16="http://schemas.microsoft.com/office/drawing/2014/main" id="{EFD8B6DB-C2B6-F981-9233-0465377D2F60}"/>
                </a:ext>
              </a:extLst>
            </p:cNvPr>
            <p:cNvSpPr txBox="1"/>
            <p:nvPr/>
          </p:nvSpPr>
          <p:spPr>
            <a:xfrm>
              <a:off x="4909289" y="1665039"/>
              <a:ext cx="269882" cy="240968"/>
            </a:xfrm>
            <a:prstGeom prst="rect">
              <a:avLst/>
            </a:prstGeom>
            <a:noFill/>
          </p:spPr>
          <p:txBody>
            <a:bodyPr wrap="none" rtlCol="0">
              <a:spAutoFit/>
            </a:bodyPr>
            <a:lstStyle/>
            <a:p>
              <a:pPr algn="r" defTabSz="1218072" fontAlgn="base">
                <a:spcBef>
                  <a:spcPct val="0"/>
                </a:spcBef>
                <a:spcAft>
                  <a:spcPct val="0"/>
                </a:spcAft>
              </a:pPr>
              <a:r>
                <a:rPr lang="en-US" sz="1199" b="1" dirty="0">
                  <a:solidFill>
                    <a:prstClr val="black"/>
                  </a:solidFill>
                  <a:latin typeface="Arial Narrow" panose="020B0606020202030204" pitchFamily="34" charset="0"/>
                  <a:ea typeface="ＭＳ Ｐゴシック" charset="0"/>
                </a:rPr>
                <a:t>80</a:t>
              </a:r>
            </a:p>
          </p:txBody>
        </p:sp>
        <p:sp>
          <p:nvSpPr>
            <p:cNvPr id="43" name="TextBox 42">
              <a:extLst>
                <a:ext uri="{FF2B5EF4-FFF2-40B4-BE49-F238E27FC236}">
                  <a16:creationId xmlns:a16="http://schemas.microsoft.com/office/drawing/2014/main" id="{0E55F078-CFC6-1EA8-E123-75E138B868D4}"/>
                </a:ext>
              </a:extLst>
            </p:cNvPr>
            <p:cNvSpPr txBox="1"/>
            <p:nvPr/>
          </p:nvSpPr>
          <p:spPr>
            <a:xfrm>
              <a:off x="4908591" y="1936011"/>
              <a:ext cx="269882" cy="240968"/>
            </a:xfrm>
            <a:prstGeom prst="rect">
              <a:avLst/>
            </a:prstGeom>
            <a:noFill/>
          </p:spPr>
          <p:txBody>
            <a:bodyPr wrap="none" rtlCol="0">
              <a:spAutoFit/>
            </a:bodyPr>
            <a:lstStyle/>
            <a:p>
              <a:pPr algn="r" defTabSz="1218072" fontAlgn="base">
                <a:spcBef>
                  <a:spcPct val="0"/>
                </a:spcBef>
                <a:spcAft>
                  <a:spcPct val="0"/>
                </a:spcAft>
              </a:pPr>
              <a:r>
                <a:rPr lang="en-US" sz="1199" b="1" dirty="0">
                  <a:solidFill>
                    <a:prstClr val="black"/>
                  </a:solidFill>
                  <a:latin typeface="Arial Narrow" panose="020B0606020202030204" pitchFamily="34" charset="0"/>
                  <a:ea typeface="ＭＳ Ｐゴシック" charset="0"/>
                </a:rPr>
                <a:t>70</a:t>
              </a:r>
            </a:p>
          </p:txBody>
        </p:sp>
        <p:sp>
          <p:nvSpPr>
            <p:cNvPr id="44" name="TextBox 43">
              <a:extLst>
                <a:ext uri="{FF2B5EF4-FFF2-40B4-BE49-F238E27FC236}">
                  <a16:creationId xmlns:a16="http://schemas.microsoft.com/office/drawing/2014/main" id="{CEB2A408-0B73-09A3-D44A-B1D32AC38636}"/>
                </a:ext>
              </a:extLst>
            </p:cNvPr>
            <p:cNvSpPr txBox="1"/>
            <p:nvPr/>
          </p:nvSpPr>
          <p:spPr>
            <a:xfrm>
              <a:off x="4909382" y="2206983"/>
              <a:ext cx="269882" cy="240968"/>
            </a:xfrm>
            <a:prstGeom prst="rect">
              <a:avLst/>
            </a:prstGeom>
            <a:noFill/>
          </p:spPr>
          <p:txBody>
            <a:bodyPr wrap="none" rtlCol="0">
              <a:spAutoFit/>
            </a:bodyPr>
            <a:lstStyle/>
            <a:p>
              <a:pPr algn="r" defTabSz="1218072" fontAlgn="base">
                <a:spcBef>
                  <a:spcPct val="0"/>
                </a:spcBef>
                <a:spcAft>
                  <a:spcPct val="0"/>
                </a:spcAft>
              </a:pPr>
              <a:r>
                <a:rPr lang="en-US" sz="1199" b="1" dirty="0">
                  <a:solidFill>
                    <a:prstClr val="black"/>
                  </a:solidFill>
                  <a:latin typeface="Arial Narrow" panose="020B0606020202030204" pitchFamily="34" charset="0"/>
                  <a:ea typeface="ＭＳ Ｐゴシック" charset="0"/>
                </a:rPr>
                <a:t>60</a:t>
              </a:r>
            </a:p>
          </p:txBody>
        </p:sp>
        <p:sp>
          <p:nvSpPr>
            <p:cNvPr id="45" name="TextBox 44">
              <a:extLst>
                <a:ext uri="{FF2B5EF4-FFF2-40B4-BE49-F238E27FC236}">
                  <a16:creationId xmlns:a16="http://schemas.microsoft.com/office/drawing/2014/main" id="{26A74966-2CE0-39ED-CD4A-26E241206F6E}"/>
                </a:ext>
              </a:extLst>
            </p:cNvPr>
            <p:cNvSpPr txBox="1"/>
            <p:nvPr/>
          </p:nvSpPr>
          <p:spPr>
            <a:xfrm>
              <a:off x="4908591" y="2477955"/>
              <a:ext cx="269882" cy="240968"/>
            </a:xfrm>
            <a:prstGeom prst="rect">
              <a:avLst/>
            </a:prstGeom>
            <a:noFill/>
          </p:spPr>
          <p:txBody>
            <a:bodyPr wrap="none" rtlCol="0">
              <a:spAutoFit/>
            </a:bodyPr>
            <a:lstStyle/>
            <a:p>
              <a:pPr algn="r" defTabSz="1218072" fontAlgn="base">
                <a:spcBef>
                  <a:spcPct val="0"/>
                </a:spcBef>
                <a:spcAft>
                  <a:spcPct val="0"/>
                </a:spcAft>
              </a:pPr>
              <a:r>
                <a:rPr lang="en-US" sz="1199" b="1" dirty="0">
                  <a:solidFill>
                    <a:prstClr val="black"/>
                  </a:solidFill>
                  <a:latin typeface="Arial Narrow" panose="020B0606020202030204" pitchFamily="34" charset="0"/>
                  <a:ea typeface="ＭＳ Ｐゴシック" charset="0"/>
                </a:rPr>
                <a:t>50</a:t>
              </a:r>
            </a:p>
          </p:txBody>
        </p:sp>
        <p:sp>
          <p:nvSpPr>
            <p:cNvPr id="46" name="TextBox 45">
              <a:extLst>
                <a:ext uri="{FF2B5EF4-FFF2-40B4-BE49-F238E27FC236}">
                  <a16:creationId xmlns:a16="http://schemas.microsoft.com/office/drawing/2014/main" id="{608098B7-5304-145C-FECB-41375E065A8A}"/>
                </a:ext>
              </a:extLst>
            </p:cNvPr>
            <p:cNvSpPr txBox="1"/>
            <p:nvPr/>
          </p:nvSpPr>
          <p:spPr>
            <a:xfrm>
              <a:off x="4909382" y="2748927"/>
              <a:ext cx="269882" cy="240968"/>
            </a:xfrm>
            <a:prstGeom prst="rect">
              <a:avLst/>
            </a:prstGeom>
            <a:noFill/>
          </p:spPr>
          <p:txBody>
            <a:bodyPr wrap="none" rtlCol="0">
              <a:spAutoFit/>
            </a:bodyPr>
            <a:lstStyle/>
            <a:p>
              <a:pPr algn="r" defTabSz="1218072" fontAlgn="base">
                <a:spcBef>
                  <a:spcPct val="0"/>
                </a:spcBef>
                <a:spcAft>
                  <a:spcPct val="0"/>
                </a:spcAft>
              </a:pPr>
              <a:r>
                <a:rPr lang="en-US" sz="1199" b="1" dirty="0">
                  <a:solidFill>
                    <a:prstClr val="black"/>
                  </a:solidFill>
                  <a:latin typeface="Arial Narrow" panose="020B0606020202030204" pitchFamily="34" charset="0"/>
                  <a:ea typeface="ＭＳ Ｐゴシック" charset="0"/>
                </a:rPr>
                <a:t>40</a:t>
              </a:r>
            </a:p>
          </p:txBody>
        </p:sp>
        <p:sp>
          <p:nvSpPr>
            <p:cNvPr id="47" name="TextBox 46">
              <a:extLst>
                <a:ext uri="{FF2B5EF4-FFF2-40B4-BE49-F238E27FC236}">
                  <a16:creationId xmlns:a16="http://schemas.microsoft.com/office/drawing/2014/main" id="{AD51BE7E-E616-A5C0-9FEA-9E8859BF9FB4}"/>
                </a:ext>
              </a:extLst>
            </p:cNvPr>
            <p:cNvSpPr txBox="1"/>
            <p:nvPr/>
          </p:nvSpPr>
          <p:spPr>
            <a:xfrm>
              <a:off x="4901626" y="3019899"/>
              <a:ext cx="269882" cy="240968"/>
            </a:xfrm>
            <a:prstGeom prst="rect">
              <a:avLst/>
            </a:prstGeom>
            <a:noFill/>
          </p:spPr>
          <p:txBody>
            <a:bodyPr wrap="none" rtlCol="0">
              <a:spAutoFit/>
            </a:bodyPr>
            <a:lstStyle/>
            <a:p>
              <a:pPr algn="r" defTabSz="1218072" fontAlgn="base">
                <a:spcBef>
                  <a:spcPct val="0"/>
                </a:spcBef>
                <a:spcAft>
                  <a:spcPct val="0"/>
                </a:spcAft>
              </a:pPr>
              <a:r>
                <a:rPr lang="en-US" sz="1199" b="1" dirty="0">
                  <a:solidFill>
                    <a:prstClr val="black"/>
                  </a:solidFill>
                  <a:latin typeface="Arial Narrow" panose="020B0606020202030204" pitchFamily="34" charset="0"/>
                  <a:ea typeface="ＭＳ Ｐゴシック" charset="0"/>
                </a:rPr>
                <a:t>30</a:t>
              </a:r>
            </a:p>
          </p:txBody>
        </p:sp>
        <p:sp>
          <p:nvSpPr>
            <p:cNvPr id="48" name="TextBox 47">
              <a:extLst>
                <a:ext uri="{FF2B5EF4-FFF2-40B4-BE49-F238E27FC236}">
                  <a16:creationId xmlns:a16="http://schemas.microsoft.com/office/drawing/2014/main" id="{CA517ABA-7D0E-66E9-E25C-D3D5471774F8}"/>
                </a:ext>
              </a:extLst>
            </p:cNvPr>
            <p:cNvSpPr txBox="1"/>
            <p:nvPr/>
          </p:nvSpPr>
          <p:spPr>
            <a:xfrm>
              <a:off x="4900796" y="3290871"/>
              <a:ext cx="269882" cy="240968"/>
            </a:xfrm>
            <a:prstGeom prst="rect">
              <a:avLst/>
            </a:prstGeom>
            <a:noFill/>
          </p:spPr>
          <p:txBody>
            <a:bodyPr wrap="none" rtlCol="0">
              <a:spAutoFit/>
            </a:bodyPr>
            <a:lstStyle/>
            <a:p>
              <a:pPr algn="r" defTabSz="1218072" fontAlgn="base">
                <a:spcBef>
                  <a:spcPct val="0"/>
                </a:spcBef>
                <a:spcAft>
                  <a:spcPct val="0"/>
                </a:spcAft>
              </a:pPr>
              <a:r>
                <a:rPr lang="en-US" sz="1199" b="1" dirty="0">
                  <a:solidFill>
                    <a:prstClr val="black"/>
                  </a:solidFill>
                  <a:latin typeface="Arial Narrow" panose="020B0606020202030204" pitchFamily="34" charset="0"/>
                  <a:ea typeface="ＭＳ Ｐゴシック" charset="0"/>
                </a:rPr>
                <a:t>20</a:t>
              </a:r>
            </a:p>
          </p:txBody>
        </p:sp>
        <p:sp>
          <p:nvSpPr>
            <p:cNvPr id="49" name="TextBox 48">
              <a:extLst>
                <a:ext uri="{FF2B5EF4-FFF2-40B4-BE49-F238E27FC236}">
                  <a16:creationId xmlns:a16="http://schemas.microsoft.com/office/drawing/2014/main" id="{BF050B84-E6A4-053F-ABE6-75DE05247FEB}"/>
                </a:ext>
              </a:extLst>
            </p:cNvPr>
            <p:cNvSpPr txBox="1"/>
            <p:nvPr/>
          </p:nvSpPr>
          <p:spPr>
            <a:xfrm>
              <a:off x="4844196" y="3561845"/>
              <a:ext cx="325730" cy="240968"/>
            </a:xfrm>
            <a:prstGeom prst="rect">
              <a:avLst/>
            </a:prstGeom>
            <a:noFill/>
          </p:spPr>
          <p:txBody>
            <a:bodyPr wrap="square" rtlCol="0">
              <a:spAutoFit/>
            </a:bodyPr>
            <a:lstStyle/>
            <a:p>
              <a:pPr algn="r" defTabSz="1218072" fontAlgn="base">
                <a:spcBef>
                  <a:spcPct val="0"/>
                </a:spcBef>
                <a:spcAft>
                  <a:spcPct val="0"/>
                </a:spcAft>
              </a:pPr>
              <a:r>
                <a:rPr lang="en-US" sz="1199" b="1" dirty="0">
                  <a:solidFill>
                    <a:prstClr val="black"/>
                  </a:solidFill>
                  <a:latin typeface="Arial Narrow" panose="020B0606020202030204" pitchFamily="34" charset="0"/>
                  <a:ea typeface="ＭＳ Ｐゴシック" charset="0"/>
                </a:rPr>
                <a:t>10</a:t>
              </a:r>
            </a:p>
          </p:txBody>
        </p:sp>
        <p:sp>
          <p:nvSpPr>
            <p:cNvPr id="50" name="TextBox 49">
              <a:extLst>
                <a:ext uri="{FF2B5EF4-FFF2-40B4-BE49-F238E27FC236}">
                  <a16:creationId xmlns:a16="http://schemas.microsoft.com/office/drawing/2014/main" id="{03CC9B6A-8F86-70F2-C4B9-6EFDF6E6F95F}"/>
                </a:ext>
              </a:extLst>
            </p:cNvPr>
            <p:cNvSpPr txBox="1"/>
            <p:nvPr/>
          </p:nvSpPr>
          <p:spPr>
            <a:xfrm>
              <a:off x="4936764" y="3813912"/>
              <a:ext cx="325730" cy="240968"/>
            </a:xfrm>
            <a:prstGeom prst="rect">
              <a:avLst/>
            </a:prstGeom>
            <a:noFill/>
          </p:spPr>
          <p:txBody>
            <a:bodyPr wrap="square" rtlCol="0">
              <a:spAutoFit/>
            </a:bodyPr>
            <a:lstStyle/>
            <a:p>
              <a:pPr defTabSz="1218072" fontAlgn="base">
                <a:spcBef>
                  <a:spcPct val="0"/>
                </a:spcBef>
                <a:spcAft>
                  <a:spcPct val="0"/>
                </a:spcAft>
              </a:pPr>
              <a:r>
                <a:rPr lang="en-US" sz="1199" b="1" dirty="0">
                  <a:solidFill>
                    <a:prstClr val="black"/>
                  </a:solidFill>
                  <a:latin typeface="Arial Narrow" panose="020B0606020202030204" pitchFamily="34" charset="0"/>
                  <a:ea typeface="ＭＳ Ｐゴシック" charset="0"/>
                </a:rPr>
                <a:t>0</a:t>
              </a:r>
            </a:p>
          </p:txBody>
        </p:sp>
      </p:grpSp>
      <p:sp>
        <p:nvSpPr>
          <p:cNvPr id="52" name="Text Placeholder 12">
            <a:extLst>
              <a:ext uri="{FF2B5EF4-FFF2-40B4-BE49-F238E27FC236}">
                <a16:creationId xmlns:a16="http://schemas.microsoft.com/office/drawing/2014/main" id="{3BD4110D-E3AC-B5E5-FF0D-981046761C58}"/>
              </a:ext>
            </a:extLst>
          </p:cNvPr>
          <p:cNvSpPr>
            <a:spLocks noGrp="1"/>
          </p:cNvSpPr>
          <p:nvPr>
            <p:ph idx="1"/>
          </p:nvPr>
        </p:nvSpPr>
        <p:spPr>
          <a:xfrm>
            <a:off x="1182119" y="6277036"/>
            <a:ext cx="5169428" cy="507683"/>
          </a:xfrm>
        </p:spPr>
        <p:txBody>
          <a:bodyPr>
            <a:normAutofit/>
          </a:bodyPr>
          <a:lstStyle/>
          <a:p>
            <a:pPr marL="0" indent="0">
              <a:spcBef>
                <a:spcPts val="0"/>
              </a:spcBef>
              <a:spcAft>
                <a:spcPts val="0"/>
              </a:spcAft>
              <a:buNone/>
            </a:pPr>
            <a:r>
              <a:rPr lang="en-US" sz="1199" dirty="0">
                <a:solidFill>
                  <a:srgbClr val="404040"/>
                </a:solidFill>
              </a:rPr>
              <a:t>Data cutoff: Aug 18, 2023</a:t>
            </a:r>
          </a:p>
          <a:p>
            <a:pPr marL="0" indent="0">
              <a:spcBef>
                <a:spcPts val="0"/>
              </a:spcBef>
              <a:spcAft>
                <a:spcPts val="0"/>
              </a:spcAft>
              <a:buNone/>
            </a:pPr>
            <a:r>
              <a:rPr lang="en-US" sz="1199" dirty="0" err="1">
                <a:solidFill>
                  <a:srgbClr val="404040"/>
                </a:solidFill>
              </a:rPr>
              <a:t>Eskander</a:t>
            </a:r>
            <a:r>
              <a:rPr lang="en-US" sz="1199" dirty="0">
                <a:solidFill>
                  <a:srgbClr val="404040"/>
                </a:solidFill>
              </a:rPr>
              <a:t> R</a:t>
            </a:r>
            <a:r>
              <a:rPr lang="en-US" sz="1199" dirty="0"/>
              <a:t>, et al. ESMO 2023</a:t>
            </a:r>
          </a:p>
        </p:txBody>
      </p:sp>
    </p:spTree>
    <p:extLst>
      <p:ext uri="{BB962C8B-B14F-4D97-AF65-F5344CB8AC3E}">
        <p14:creationId xmlns:p14="http://schemas.microsoft.com/office/powerpoint/2010/main" val="8889960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EC23C59-4784-9E17-F78E-B8A60BDD873C}"/>
              </a:ext>
            </a:extLst>
          </p:cNvPr>
          <p:cNvSpPr>
            <a:spLocks noGrp="1"/>
          </p:cNvSpPr>
          <p:nvPr>
            <p:ph type="sldNum" sz="quarter" idx="11"/>
          </p:nvPr>
        </p:nvSpPr>
        <p:spPr/>
        <p:txBody>
          <a:bodyPr/>
          <a:lstStyle/>
          <a:p>
            <a:pPr defTabSz="1218072" fontAlgn="base">
              <a:spcBef>
                <a:spcPct val="0"/>
              </a:spcBef>
              <a:spcAft>
                <a:spcPct val="0"/>
              </a:spcAft>
            </a:pPr>
            <a:fld id="{23750D03-48AD-2741-AECD-41D901562598}" type="slidenum">
              <a:rPr lang="en-US">
                <a:latin typeface="Arial" charset="0"/>
                <a:ea typeface="ＭＳ Ｐゴシック" charset="0"/>
              </a:rPr>
              <a:pPr defTabSz="1218072" fontAlgn="base">
                <a:spcBef>
                  <a:spcPct val="0"/>
                </a:spcBef>
                <a:spcAft>
                  <a:spcPct val="0"/>
                </a:spcAft>
              </a:pPr>
              <a:t>64</a:t>
            </a:fld>
            <a:endParaRPr lang="en-US" dirty="0">
              <a:latin typeface="Arial" charset="0"/>
              <a:ea typeface="ＭＳ Ｐゴシック" charset="0"/>
            </a:endParaRPr>
          </a:p>
        </p:txBody>
      </p:sp>
      <p:sp>
        <p:nvSpPr>
          <p:cNvPr id="4" name="Title 3">
            <a:extLst>
              <a:ext uri="{FF2B5EF4-FFF2-40B4-BE49-F238E27FC236}">
                <a16:creationId xmlns:a16="http://schemas.microsoft.com/office/drawing/2014/main" id="{038C6CB6-1A60-B312-7183-F2B4465EB0B0}"/>
              </a:ext>
            </a:extLst>
          </p:cNvPr>
          <p:cNvSpPr>
            <a:spLocks noGrp="1"/>
          </p:cNvSpPr>
          <p:nvPr>
            <p:ph type="title"/>
          </p:nvPr>
        </p:nvSpPr>
        <p:spPr>
          <a:xfrm>
            <a:off x="843064" y="365846"/>
            <a:ext cx="10505872" cy="356450"/>
          </a:xfrm>
        </p:spPr>
        <p:txBody>
          <a:bodyPr>
            <a:normAutofit fontScale="90000"/>
          </a:bodyPr>
          <a:lstStyle/>
          <a:p>
            <a:r>
              <a:rPr lang="en-US" sz="3197" b="1" dirty="0"/>
              <a:t>NRG GY018: Duration of Response by MMR status (Patients with CR or PR)</a:t>
            </a:r>
          </a:p>
        </p:txBody>
      </p:sp>
      <p:sp>
        <p:nvSpPr>
          <p:cNvPr id="5" name="TextBox 4">
            <a:extLst>
              <a:ext uri="{FF2B5EF4-FFF2-40B4-BE49-F238E27FC236}">
                <a16:creationId xmlns:a16="http://schemas.microsoft.com/office/drawing/2014/main" id="{C42C66A5-EFB1-87AC-2212-F39E66B37CF0}"/>
              </a:ext>
            </a:extLst>
          </p:cNvPr>
          <p:cNvSpPr txBox="1"/>
          <p:nvPr/>
        </p:nvSpPr>
        <p:spPr>
          <a:xfrm>
            <a:off x="841639" y="1278184"/>
            <a:ext cx="1663233" cy="461345"/>
          </a:xfrm>
          <a:prstGeom prst="rect">
            <a:avLst/>
          </a:prstGeom>
          <a:noFill/>
        </p:spPr>
        <p:txBody>
          <a:bodyPr wrap="square" rtlCol="0" anchor="b">
            <a:spAutoFit/>
          </a:bodyPr>
          <a:lstStyle/>
          <a:p>
            <a:pPr algn="ctr" defTabSz="1218072" fontAlgn="base">
              <a:spcBef>
                <a:spcPct val="0"/>
              </a:spcBef>
              <a:spcAft>
                <a:spcPct val="0"/>
              </a:spcAft>
            </a:pPr>
            <a:r>
              <a:rPr lang="en-US" sz="2398" b="1" dirty="0">
                <a:ln/>
                <a:solidFill>
                  <a:srgbClr val="000000"/>
                </a:solidFill>
                <a:latin typeface="Calibri" panose="020F0502020204030204"/>
                <a:ea typeface="ＭＳ Ｐゴシック" charset="0"/>
                <a:cs typeface="Arial" panose="020B0604020202020204" pitchFamily="34" charset="0"/>
                <a:sym typeface="Calibri"/>
                <a:rtl val="0"/>
              </a:rPr>
              <a:t>dMMR</a:t>
            </a:r>
          </a:p>
        </p:txBody>
      </p:sp>
      <p:grpSp>
        <p:nvGrpSpPr>
          <p:cNvPr id="6" name="Group 5">
            <a:extLst>
              <a:ext uri="{FF2B5EF4-FFF2-40B4-BE49-F238E27FC236}">
                <a16:creationId xmlns:a16="http://schemas.microsoft.com/office/drawing/2014/main" id="{57CAC348-E89D-A586-966E-9F6DCEEDE67A}"/>
              </a:ext>
            </a:extLst>
          </p:cNvPr>
          <p:cNvGrpSpPr/>
          <p:nvPr/>
        </p:nvGrpSpPr>
        <p:grpSpPr>
          <a:xfrm>
            <a:off x="433738" y="1733602"/>
            <a:ext cx="10763867" cy="4194357"/>
            <a:chOff x="274878" y="1237538"/>
            <a:chExt cx="8210881" cy="3281230"/>
          </a:xfrm>
        </p:grpSpPr>
        <p:grpSp>
          <p:nvGrpSpPr>
            <p:cNvPr id="7" name="Group 6">
              <a:extLst>
                <a:ext uri="{FF2B5EF4-FFF2-40B4-BE49-F238E27FC236}">
                  <a16:creationId xmlns:a16="http://schemas.microsoft.com/office/drawing/2014/main" id="{FED19C30-91E7-36F9-7A45-47B4BEC8CE7A}"/>
                </a:ext>
              </a:extLst>
            </p:cNvPr>
            <p:cNvGrpSpPr/>
            <p:nvPr/>
          </p:nvGrpSpPr>
          <p:grpSpPr>
            <a:xfrm>
              <a:off x="4395111" y="4193050"/>
              <a:ext cx="3538495" cy="325718"/>
              <a:chOff x="4395111" y="4193050"/>
              <a:chExt cx="3538495" cy="325718"/>
            </a:xfrm>
          </p:grpSpPr>
          <p:sp>
            <p:nvSpPr>
              <p:cNvPr id="525" name="TextBox 524">
                <a:extLst>
                  <a:ext uri="{FF2B5EF4-FFF2-40B4-BE49-F238E27FC236}">
                    <a16:creationId xmlns:a16="http://schemas.microsoft.com/office/drawing/2014/main" id="{7AA3DEA4-5294-DA03-D522-3294E0065741}"/>
                  </a:ext>
                </a:extLst>
              </p:cNvPr>
              <p:cNvSpPr txBox="1"/>
              <p:nvPr/>
            </p:nvSpPr>
            <p:spPr>
              <a:xfrm>
                <a:off x="5044985" y="4350428"/>
                <a:ext cx="226610" cy="168340"/>
              </a:xfrm>
              <a:prstGeom prst="rect">
                <a:avLst/>
              </a:prstGeom>
              <a:noFill/>
            </p:spPr>
            <p:txBody>
              <a:bodyPr wrap="none" lIns="0" tIns="0" rIns="0" bIns="0" rtlCol="0">
                <a:spAutoFit/>
              </a:bodyPr>
              <a:lstStyle/>
              <a:p>
                <a:pPr algn="ctr" defTabSz="1218072" fontAlgn="base">
                  <a:spcBef>
                    <a:spcPct val="0"/>
                  </a:spcBef>
                  <a:spcAft>
                    <a:spcPct val="0"/>
                  </a:spcAft>
                </a:pPr>
                <a:r>
                  <a:rPr lang="en-US" sz="699" spc="47" dirty="0">
                    <a:ln/>
                    <a:solidFill>
                      <a:srgbClr val="162647"/>
                    </a:solidFill>
                    <a:latin typeface="Calibri" panose="020F0502020204030204"/>
                    <a:ea typeface="ＭＳ Ｐゴシック" charset="0"/>
                    <a:cs typeface="Arial"/>
                    <a:sym typeface="Arial"/>
                    <a:rtl val="0"/>
                  </a:rPr>
                  <a:t>136 (5)</a:t>
                </a:r>
              </a:p>
              <a:p>
                <a:pPr algn="ctr" defTabSz="1218072" fontAlgn="base">
                  <a:spcBef>
                    <a:spcPct val="0"/>
                  </a:spcBef>
                  <a:spcAft>
                    <a:spcPct val="0"/>
                  </a:spcAft>
                </a:pPr>
                <a:r>
                  <a:rPr lang="en-US" sz="699" spc="47" dirty="0">
                    <a:ln/>
                    <a:solidFill>
                      <a:srgbClr val="881700"/>
                    </a:solidFill>
                    <a:latin typeface="Calibri" panose="020F0502020204030204"/>
                    <a:ea typeface="ＭＳ Ｐゴシック" charset="0"/>
                    <a:rtl val="0"/>
                  </a:rPr>
                  <a:t>150 (6)</a:t>
                </a:r>
              </a:p>
            </p:txBody>
          </p:sp>
          <p:sp>
            <p:nvSpPr>
              <p:cNvPr id="526" name="TextBox 525">
                <a:extLst>
                  <a:ext uri="{FF2B5EF4-FFF2-40B4-BE49-F238E27FC236}">
                    <a16:creationId xmlns:a16="http://schemas.microsoft.com/office/drawing/2014/main" id="{0330DCD2-05A1-AFC4-3770-E895F1692252}"/>
                  </a:ext>
                </a:extLst>
              </p:cNvPr>
              <p:cNvSpPr txBox="1"/>
              <p:nvPr/>
            </p:nvSpPr>
            <p:spPr>
              <a:xfrm>
                <a:off x="5430066" y="4350428"/>
                <a:ext cx="226610" cy="168340"/>
              </a:xfrm>
              <a:prstGeom prst="rect">
                <a:avLst/>
              </a:prstGeom>
              <a:noFill/>
            </p:spPr>
            <p:txBody>
              <a:bodyPr wrap="none" lIns="0" tIns="0" rIns="0" bIns="0" rtlCol="0">
                <a:spAutoFit/>
              </a:bodyPr>
              <a:lstStyle/>
              <a:p>
                <a:pPr algn="ctr" defTabSz="1218072" fontAlgn="base">
                  <a:spcBef>
                    <a:spcPct val="0"/>
                  </a:spcBef>
                  <a:spcAft>
                    <a:spcPct val="0"/>
                  </a:spcAft>
                </a:pPr>
                <a:r>
                  <a:rPr lang="en-US" sz="699" spc="47" dirty="0">
                    <a:ln/>
                    <a:solidFill>
                      <a:srgbClr val="162647"/>
                    </a:solidFill>
                    <a:latin typeface="Calibri" panose="020F0502020204030204"/>
                    <a:ea typeface="ＭＳ Ｐゴシック" charset="0"/>
                    <a:cs typeface="Arial"/>
                    <a:sym typeface="Arial"/>
                    <a:rtl val="0"/>
                  </a:rPr>
                  <a:t>59 (21)</a:t>
                </a:r>
              </a:p>
              <a:p>
                <a:pPr algn="ctr" defTabSz="1218072" fontAlgn="base">
                  <a:spcBef>
                    <a:spcPct val="0"/>
                  </a:spcBef>
                  <a:spcAft>
                    <a:spcPct val="0"/>
                  </a:spcAft>
                </a:pPr>
                <a:r>
                  <a:rPr lang="en-US" sz="699" spc="47" dirty="0">
                    <a:ln/>
                    <a:solidFill>
                      <a:srgbClr val="881700"/>
                    </a:solidFill>
                    <a:latin typeface="Calibri" panose="020F0502020204030204"/>
                    <a:ea typeface="ＭＳ Ｐゴシック" charset="0"/>
                    <a:rtl val="0"/>
                  </a:rPr>
                  <a:t>98 (26)</a:t>
                </a:r>
              </a:p>
            </p:txBody>
          </p:sp>
          <p:sp>
            <p:nvSpPr>
              <p:cNvPr id="527" name="TextBox 526">
                <a:extLst>
                  <a:ext uri="{FF2B5EF4-FFF2-40B4-BE49-F238E27FC236}">
                    <a16:creationId xmlns:a16="http://schemas.microsoft.com/office/drawing/2014/main" id="{E9D4C8D8-1001-B30A-5CC9-43EA82B04516}"/>
                  </a:ext>
                </a:extLst>
              </p:cNvPr>
              <p:cNvSpPr txBox="1"/>
              <p:nvPr/>
            </p:nvSpPr>
            <p:spPr>
              <a:xfrm>
                <a:off x="5812838" y="4350428"/>
                <a:ext cx="226610" cy="168340"/>
              </a:xfrm>
              <a:prstGeom prst="rect">
                <a:avLst/>
              </a:prstGeom>
              <a:noFill/>
            </p:spPr>
            <p:txBody>
              <a:bodyPr wrap="none" lIns="0" tIns="0" rIns="0" bIns="0" rtlCol="0">
                <a:spAutoFit/>
              </a:bodyPr>
              <a:lstStyle/>
              <a:p>
                <a:pPr algn="ctr" defTabSz="1218072" fontAlgn="base">
                  <a:spcBef>
                    <a:spcPct val="0"/>
                  </a:spcBef>
                  <a:spcAft>
                    <a:spcPct val="0"/>
                  </a:spcAft>
                </a:pPr>
                <a:r>
                  <a:rPr lang="en-US" sz="699" spc="47" dirty="0">
                    <a:ln/>
                    <a:solidFill>
                      <a:srgbClr val="162647"/>
                    </a:solidFill>
                    <a:latin typeface="Calibri" panose="020F0502020204030204"/>
                    <a:ea typeface="ＭＳ Ｐゴシック" charset="0"/>
                    <a:cs typeface="Arial"/>
                    <a:sym typeface="Arial"/>
                    <a:rtl val="0"/>
                  </a:rPr>
                  <a:t>11 (34)</a:t>
                </a:r>
              </a:p>
              <a:p>
                <a:pPr algn="ctr" defTabSz="1218072" fontAlgn="base">
                  <a:spcBef>
                    <a:spcPct val="0"/>
                  </a:spcBef>
                  <a:spcAft>
                    <a:spcPct val="0"/>
                  </a:spcAft>
                </a:pPr>
                <a:r>
                  <a:rPr lang="en-US" sz="699" spc="47" dirty="0">
                    <a:ln/>
                    <a:solidFill>
                      <a:srgbClr val="881700"/>
                    </a:solidFill>
                    <a:latin typeface="Calibri" panose="020F0502020204030204"/>
                    <a:ea typeface="ＭＳ Ｐゴシック" charset="0"/>
                    <a:rtl val="0"/>
                  </a:rPr>
                  <a:t>30 (54)</a:t>
                </a:r>
              </a:p>
            </p:txBody>
          </p:sp>
          <p:sp>
            <p:nvSpPr>
              <p:cNvPr id="528" name="TextBox 527">
                <a:extLst>
                  <a:ext uri="{FF2B5EF4-FFF2-40B4-BE49-F238E27FC236}">
                    <a16:creationId xmlns:a16="http://schemas.microsoft.com/office/drawing/2014/main" id="{18D9E10A-FD74-32D4-3D93-37A30B3ABA12}"/>
                  </a:ext>
                </a:extLst>
              </p:cNvPr>
              <p:cNvSpPr txBox="1"/>
              <p:nvPr/>
            </p:nvSpPr>
            <p:spPr>
              <a:xfrm>
                <a:off x="6195541" y="4350428"/>
                <a:ext cx="226610" cy="168340"/>
              </a:xfrm>
              <a:prstGeom prst="rect">
                <a:avLst/>
              </a:prstGeom>
              <a:noFill/>
            </p:spPr>
            <p:txBody>
              <a:bodyPr wrap="none" lIns="0" tIns="0" rIns="0" bIns="0" rtlCol="0">
                <a:spAutoFit/>
              </a:bodyPr>
              <a:lstStyle/>
              <a:p>
                <a:pPr algn="ctr" defTabSz="1218072" fontAlgn="base">
                  <a:spcBef>
                    <a:spcPct val="0"/>
                  </a:spcBef>
                  <a:spcAft>
                    <a:spcPct val="0"/>
                  </a:spcAft>
                </a:pPr>
                <a:r>
                  <a:rPr lang="en-US" sz="699" spc="47" dirty="0">
                    <a:ln/>
                    <a:solidFill>
                      <a:srgbClr val="162647"/>
                    </a:solidFill>
                    <a:latin typeface="Calibri" panose="020F0502020204030204"/>
                    <a:ea typeface="ＭＳ Ｐゴシック" charset="0"/>
                    <a:cs typeface="Arial"/>
                    <a:sym typeface="Arial"/>
                    <a:rtl val="0"/>
                  </a:rPr>
                  <a:t>5 (39)</a:t>
                </a:r>
              </a:p>
              <a:p>
                <a:pPr algn="ctr" defTabSz="1218072" fontAlgn="base">
                  <a:spcBef>
                    <a:spcPct val="0"/>
                  </a:spcBef>
                  <a:spcAft>
                    <a:spcPct val="0"/>
                  </a:spcAft>
                </a:pPr>
                <a:r>
                  <a:rPr lang="en-US" sz="699" spc="47" dirty="0">
                    <a:ln/>
                    <a:solidFill>
                      <a:srgbClr val="881700"/>
                    </a:solidFill>
                    <a:latin typeface="Calibri" panose="020F0502020204030204"/>
                    <a:ea typeface="ＭＳ Ｐゴシック" charset="0"/>
                    <a:rtl val="0"/>
                  </a:rPr>
                  <a:t>13 (69)</a:t>
                </a:r>
              </a:p>
            </p:txBody>
          </p:sp>
          <p:sp>
            <p:nvSpPr>
              <p:cNvPr id="529" name="TextBox 528">
                <a:extLst>
                  <a:ext uri="{FF2B5EF4-FFF2-40B4-BE49-F238E27FC236}">
                    <a16:creationId xmlns:a16="http://schemas.microsoft.com/office/drawing/2014/main" id="{070CDB54-A076-EEDF-C218-B85047DEFBBC}"/>
                  </a:ext>
                </a:extLst>
              </p:cNvPr>
              <p:cNvSpPr txBox="1"/>
              <p:nvPr/>
            </p:nvSpPr>
            <p:spPr>
              <a:xfrm>
                <a:off x="6597660" y="4350428"/>
                <a:ext cx="187773" cy="168340"/>
              </a:xfrm>
              <a:prstGeom prst="rect">
                <a:avLst/>
              </a:prstGeom>
              <a:noFill/>
            </p:spPr>
            <p:txBody>
              <a:bodyPr wrap="none" lIns="0" tIns="0" rIns="0" bIns="0" rtlCol="0">
                <a:spAutoFit/>
              </a:bodyPr>
              <a:lstStyle/>
              <a:p>
                <a:pPr algn="ctr" defTabSz="1218072" fontAlgn="base">
                  <a:spcBef>
                    <a:spcPct val="0"/>
                  </a:spcBef>
                  <a:spcAft>
                    <a:spcPct val="0"/>
                  </a:spcAft>
                </a:pPr>
                <a:r>
                  <a:rPr lang="en-US" sz="699" spc="47" dirty="0">
                    <a:ln/>
                    <a:solidFill>
                      <a:srgbClr val="162647"/>
                    </a:solidFill>
                    <a:latin typeface="Calibri" panose="020F0502020204030204"/>
                    <a:ea typeface="ＭＳ Ｐゴシック" charset="0"/>
                    <a:cs typeface="Arial"/>
                    <a:sym typeface="Arial"/>
                    <a:rtl val="0"/>
                  </a:rPr>
                  <a:t>2 (42)</a:t>
                </a:r>
              </a:p>
              <a:p>
                <a:pPr algn="ctr" defTabSz="1218072" fontAlgn="base">
                  <a:spcBef>
                    <a:spcPct val="0"/>
                  </a:spcBef>
                  <a:spcAft>
                    <a:spcPct val="0"/>
                  </a:spcAft>
                </a:pPr>
                <a:r>
                  <a:rPr lang="en-US" sz="699" spc="47" dirty="0">
                    <a:ln/>
                    <a:solidFill>
                      <a:srgbClr val="881700"/>
                    </a:solidFill>
                    <a:latin typeface="Calibri" panose="020F0502020204030204"/>
                    <a:ea typeface="ＭＳ Ｐゴシック" charset="0"/>
                    <a:rtl val="0"/>
                  </a:rPr>
                  <a:t>5 (76)</a:t>
                </a:r>
              </a:p>
            </p:txBody>
          </p:sp>
          <p:sp>
            <p:nvSpPr>
              <p:cNvPr id="530" name="TextBox 529">
                <a:extLst>
                  <a:ext uri="{FF2B5EF4-FFF2-40B4-BE49-F238E27FC236}">
                    <a16:creationId xmlns:a16="http://schemas.microsoft.com/office/drawing/2014/main" id="{5924780F-9712-C2C8-33AD-458E9D48856B}"/>
                  </a:ext>
                </a:extLst>
              </p:cNvPr>
              <p:cNvSpPr txBox="1"/>
              <p:nvPr/>
            </p:nvSpPr>
            <p:spPr>
              <a:xfrm>
                <a:off x="6980432" y="4350428"/>
                <a:ext cx="187773" cy="168340"/>
              </a:xfrm>
              <a:prstGeom prst="rect">
                <a:avLst/>
              </a:prstGeom>
              <a:noFill/>
            </p:spPr>
            <p:txBody>
              <a:bodyPr wrap="none" lIns="0" tIns="0" rIns="0" bIns="0" rtlCol="0">
                <a:spAutoFit/>
              </a:bodyPr>
              <a:lstStyle/>
              <a:p>
                <a:pPr algn="ctr" defTabSz="1218072" fontAlgn="base">
                  <a:spcBef>
                    <a:spcPct val="0"/>
                  </a:spcBef>
                  <a:spcAft>
                    <a:spcPct val="0"/>
                  </a:spcAft>
                </a:pPr>
                <a:r>
                  <a:rPr lang="en-US" sz="699" spc="47" dirty="0">
                    <a:ln/>
                    <a:solidFill>
                      <a:srgbClr val="162647"/>
                    </a:solidFill>
                    <a:latin typeface="Calibri" panose="020F0502020204030204"/>
                    <a:ea typeface="ＭＳ Ｐゴシック" charset="0"/>
                    <a:cs typeface="Arial"/>
                    <a:sym typeface="Arial"/>
                    <a:rtl val="0"/>
                  </a:rPr>
                  <a:t>1 (43)</a:t>
                </a:r>
              </a:p>
              <a:p>
                <a:pPr algn="ctr" defTabSz="1218072" fontAlgn="base">
                  <a:spcBef>
                    <a:spcPct val="0"/>
                  </a:spcBef>
                  <a:spcAft>
                    <a:spcPct val="0"/>
                  </a:spcAft>
                </a:pPr>
                <a:r>
                  <a:rPr lang="en-US" sz="699" spc="47" dirty="0">
                    <a:ln/>
                    <a:solidFill>
                      <a:srgbClr val="881700"/>
                    </a:solidFill>
                    <a:latin typeface="Calibri" panose="020F0502020204030204"/>
                    <a:ea typeface="ＭＳ Ｐゴシック" charset="0"/>
                    <a:rtl val="0"/>
                  </a:rPr>
                  <a:t>2 (79)</a:t>
                </a:r>
              </a:p>
            </p:txBody>
          </p:sp>
          <p:sp>
            <p:nvSpPr>
              <p:cNvPr id="531" name="TextBox 530">
                <a:extLst>
                  <a:ext uri="{FF2B5EF4-FFF2-40B4-BE49-F238E27FC236}">
                    <a16:creationId xmlns:a16="http://schemas.microsoft.com/office/drawing/2014/main" id="{391E0401-4B89-C4CC-D082-B7B355206DC5}"/>
                  </a:ext>
                </a:extLst>
              </p:cNvPr>
              <p:cNvSpPr txBox="1"/>
              <p:nvPr/>
            </p:nvSpPr>
            <p:spPr>
              <a:xfrm>
                <a:off x="7745833" y="4350428"/>
                <a:ext cx="187773" cy="168340"/>
              </a:xfrm>
              <a:prstGeom prst="rect">
                <a:avLst/>
              </a:prstGeom>
              <a:noFill/>
            </p:spPr>
            <p:txBody>
              <a:bodyPr wrap="none" lIns="0" tIns="0" rIns="0" bIns="0" rtlCol="0">
                <a:spAutoFit/>
              </a:bodyPr>
              <a:lstStyle/>
              <a:p>
                <a:pPr algn="ctr" defTabSz="1218072" fontAlgn="base">
                  <a:spcBef>
                    <a:spcPct val="0"/>
                  </a:spcBef>
                  <a:spcAft>
                    <a:spcPct val="0"/>
                  </a:spcAft>
                </a:pPr>
                <a:r>
                  <a:rPr lang="en-US" sz="699" spc="47" dirty="0">
                    <a:ln/>
                    <a:solidFill>
                      <a:srgbClr val="162647"/>
                    </a:solidFill>
                    <a:latin typeface="Calibri" panose="020F0502020204030204"/>
                    <a:ea typeface="ＭＳ Ｐゴシック" charset="0"/>
                    <a:cs typeface="Arial"/>
                    <a:sym typeface="Arial"/>
                    <a:rtl val="0"/>
                  </a:rPr>
                  <a:t>0 (44)</a:t>
                </a:r>
              </a:p>
              <a:p>
                <a:pPr algn="ctr" defTabSz="1218072" fontAlgn="base">
                  <a:spcBef>
                    <a:spcPct val="0"/>
                  </a:spcBef>
                  <a:spcAft>
                    <a:spcPct val="0"/>
                  </a:spcAft>
                </a:pPr>
                <a:r>
                  <a:rPr lang="en-US" sz="699" spc="47" dirty="0">
                    <a:ln/>
                    <a:solidFill>
                      <a:srgbClr val="881700"/>
                    </a:solidFill>
                    <a:latin typeface="Calibri" panose="020F0502020204030204"/>
                    <a:ea typeface="ＭＳ Ｐゴシック" charset="0"/>
                    <a:rtl val="0"/>
                  </a:rPr>
                  <a:t>0 (81)</a:t>
                </a:r>
              </a:p>
            </p:txBody>
          </p:sp>
          <p:sp>
            <p:nvSpPr>
              <p:cNvPr id="532" name="TextBox 531">
                <a:extLst>
                  <a:ext uri="{FF2B5EF4-FFF2-40B4-BE49-F238E27FC236}">
                    <a16:creationId xmlns:a16="http://schemas.microsoft.com/office/drawing/2014/main" id="{AF5D55FD-541B-42D7-125F-F57DE44F62FE}"/>
                  </a:ext>
                </a:extLst>
              </p:cNvPr>
              <p:cNvSpPr txBox="1"/>
              <p:nvPr/>
            </p:nvSpPr>
            <p:spPr>
              <a:xfrm>
                <a:off x="7363132" y="4350428"/>
                <a:ext cx="187773" cy="168340"/>
              </a:xfrm>
              <a:prstGeom prst="rect">
                <a:avLst/>
              </a:prstGeom>
              <a:noFill/>
            </p:spPr>
            <p:txBody>
              <a:bodyPr wrap="none" lIns="0" tIns="0" rIns="0" bIns="0" rtlCol="0">
                <a:spAutoFit/>
              </a:bodyPr>
              <a:lstStyle/>
              <a:p>
                <a:pPr algn="ctr" defTabSz="1218072" fontAlgn="base">
                  <a:spcBef>
                    <a:spcPct val="0"/>
                  </a:spcBef>
                  <a:spcAft>
                    <a:spcPct val="0"/>
                  </a:spcAft>
                </a:pPr>
                <a:r>
                  <a:rPr lang="en-US" sz="699" spc="47" dirty="0">
                    <a:ln/>
                    <a:solidFill>
                      <a:srgbClr val="162647"/>
                    </a:solidFill>
                    <a:latin typeface="Calibri" panose="020F0502020204030204"/>
                    <a:ea typeface="ＭＳ Ｐゴシック" charset="0"/>
                    <a:cs typeface="Arial"/>
                    <a:sym typeface="Arial"/>
                    <a:rtl val="0"/>
                  </a:rPr>
                  <a:t>1 (43)</a:t>
                </a:r>
              </a:p>
              <a:p>
                <a:pPr algn="ctr" defTabSz="1218072" fontAlgn="base">
                  <a:spcBef>
                    <a:spcPct val="0"/>
                  </a:spcBef>
                  <a:spcAft>
                    <a:spcPct val="0"/>
                  </a:spcAft>
                </a:pPr>
                <a:r>
                  <a:rPr lang="en-US" sz="699" spc="47" dirty="0">
                    <a:ln/>
                    <a:solidFill>
                      <a:srgbClr val="881700"/>
                    </a:solidFill>
                    <a:latin typeface="Calibri" panose="020F0502020204030204"/>
                    <a:ea typeface="ＭＳ Ｐゴシック" charset="0"/>
                    <a:rtl val="0"/>
                  </a:rPr>
                  <a:t>2 (79)</a:t>
                </a:r>
              </a:p>
            </p:txBody>
          </p:sp>
          <p:sp>
            <p:nvSpPr>
              <p:cNvPr id="533" name="TextBox 532">
                <a:extLst>
                  <a:ext uri="{FF2B5EF4-FFF2-40B4-BE49-F238E27FC236}">
                    <a16:creationId xmlns:a16="http://schemas.microsoft.com/office/drawing/2014/main" id="{D68EB7A5-B2D5-FF08-8D6F-280FD502E584}"/>
                  </a:ext>
                </a:extLst>
              </p:cNvPr>
              <p:cNvSpPr txBox="1"/>
              <p:nvPr/>
            </p:nvSpPr>
            <p:spPr>
              <a:xfrm>
                <a:off x="4395111" y="4193050"/>
                <a:ext cx="1360489" cy="156402"/>
              </a:xfrm>
              <a:prstGeom prst="rect">
                <a:avLst/>
              </a:prstGeom>
              <a:noFill/>
            </p:spPr>
            <p:txBody>
              <a:bodyPr wrap="none" lIns="0" rtlCol="0">
                <a:spAutoFit/>
              </a:bodyPr>
              <a:lstStyle/>
              <a:p>
                <a:pPr defTabSz="1218072" fontAlgn="base">
                  <a:spcBef>
                    <a:spcPct val="0"/>
                  </a:spcBef>
                  <a:spcAft>
                    <a:spcPct val="0"/>
                  </a:spcAft>
                </a:pPr>
                <a:r>
                  <a:rPr lang="en-US" sz="699" dirty="0">
                    <a:ln/>
                    <a:solidFill>
                      <a:srgbClr val="000000"/>
                    </a:solidFill>
                    <a:latin typeface="Calibri" panose="020F0502020204030204"/>
                    <a:ea typeface="ＭＳ Ｐゴシック" charset="0"/>
                    <a:cs typeface="Arial"/>
                    <a:sym typeface="Arial"/>
                    <a:rtl val="0"/>
                  </a:rPr>
                  <a:t>Number at risk (Cumulative number censored)</a:t>
                </a:r>
              </a:p>
            </p:txBody>
          </p:sp>
          <p:sp>
            <p:nvSpPr>
              <p:cNvPr id="534" name="TextBox 533">
                <a:extLst>
                  <a:ext uri="{FF2B5EF4-FFF2-40B4-BE49-F238E27FC236}">
                    <a16:creationId xmlns:a16="http://schemas.microsoft.com/office/drawing/2014/main" id="{194409BE-AC76-9229-51F9-837D12E97A3D}"/>
                  </a:ext>
                </a:extLst>
              </p:cNvPr>
              <p:cNvSpPr txBox="1"/>
              <p:nvPr/>
            </p:nvSpPr>
            <p:spPr>
              <a:xfrm>
                <a:off x="4395111" y="4349227"/>
                <a:ext cx="357058" cy="168340"/>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a:defRPr sz="825" spc="46" baseline="0">
                    <a:ln/>
                    <a:solidFill>
                      <a:srgbClr val="0000FF"/>
                    </a:solidFill>
                    <a:rtl val="0"/>
                  </a:defRPr>
                </a:lvl1pPr>
              </a:lstStyle>
              <a:p>
                <a:pPr defTabSz="1218072" fontAlgn="base">
                  <a:spcBef>
                    <a:spcPct val="0"/>
                  </a:spcBef>
                  <a:spcAft>
                    <a:spcPct val="0"/>
                  </a:spcAft>
                </a:pPr>
                <a:r>
                  <a:rPr lang="en-US" sz="699" spc="0" dirty="0">
                    <a:solidFill>
                      <a:srgbClr val="162647"/>
                    </a:solidFill>
                    <a:latin typeface="Calibri" panose="020F0502020204030204"/>
                    <a:ea typeface="ＭＳ Ｐゴシック" charset="0"/>
                  </a:rPr>
                  <a:t>Placebo + CP</a:t>
                </a:r>
              </a:p>
              <a:p>
                <a:pPr defTabSz="1218072" fontAlgn="base">
                  <a:spcBef>
                    <a:spcPct val="0"/>
                  </a:spcBef>
                  <a:spcAft>
                    <a:spcPct val="0"/>
                  </a:spcAft>
                </a:pPr>
                <a:r>
                  <a:rPr lang="en-US" sz="699" spc="0" dirty="0">
                    <a:solidFill>
                      <a:srgbClr val="881700"/>
                    </a:solidFill>
                    <a:latin typeface="Calibri" panose="020F0502020204030204"/>
                    <a:ea typeface="ＭＳ Ｐゴシック" charset="0"/>
                  </a:rPr>
                  <a:t>Pembro + CP</a:t>
                </a:r>
              </a:p>
            </p:txBody>
          </p:sp>
        </p:grpSp>
        <p:grpSp>
          <p:nvGrpSpPr>
            <p:cNvPr id="8" name="Group 7">
              <a:extLst>
                <a:ext uri="{FF2B5EF4-FFF2-40B4-BE49-F238E27FC236}">
                  <a16:creationId xmlns:a16="http://schemas.microsoft.com/office/drawing/2014/main" id="{18068E75-FDEC-F6D4-7570-BDDE892467DE}"/>
                </a:ext>
              </a:extLst>
            </p:cNvPr>
            <p:cNvGrpSpPr/>
            <p:nvPr/>
          </p:nvGrpSpPr>
          <p:grpSpPr>
            <a:xfrm>
              <a:off x="274878" y="4193050"/>
              <a:ext cx="3538495" cy="325718"/>
              <a:chOff x="274878" y="4241175"/>
              <a:chExt cx="3538495" cy="325718"/>
            </a:xfrm>
          </p:grpSpPr>
          <p:sp>
            <p:nvSpPr>
              <p:cNvPr id="515" name="TextBox 514">
                <a:extLst>
                  <a:ext uri="{FF2B5EF4-FFF2-40B4-BE49-F238E27FC236}">
                    <a16:creationId xmlns:a16="http://schemas.microsoft.com/office/drawing/2014/main" id="{7D83539F-064D-C5C3-B48F-21B2EBEEAFBD}"/>
                  </a:ext>
                </a:extLst>
              </p:cNvPr>
              <p:cNvSpPr txBox="1"/>
              <p:nvPr/>
            </p:nvSpPr>
            <p:spPr>
              <a:xfrm>
                <a:off x="944170" y="4398553"/>
                <a:ext cx="187773" cy="168340"/>
              </a:xfrm>
              <a:prstGeom prst="rect">
                <a:avLst/>
              </a:prstGeom>
              <a:noFill/>
            </p:spPr>
            <p:txBody>
              <a:bodyPr wrap="none" lIns="0" tIns="0" rIns="0" bIns="0" rtlCol="0">
                <a:spAutoFit/>
              </a:bodyPr>
              <a:lstStyle/>
              <a:p>
                <a:pPr algn="ctr" defTabSz="1218072" fontAlgn="base">
                  <a:spcBef>
                    <a:spcPct val="0"/>
                  </a:spcBef>
                  <a:spcAft>
                    <a:spcPct val="0"/>
                  </a:spcAft>
                </a:pPr>
                <a:r>
                  <a:rPr lang="en-US" sz="699" spc="47" dirty="0">
                    <a:ln/>
                    <a:solidFill>
                      <a:srgbClr val="162647"/>
                    </a:solidFill>
                    <a:latin typeface="Calibri" panose="020F0502020204030204"/>
                    <a:ea typeface="ＭＳ Ｐゴシック" charset="0"/>
                    <a:cs typeface="Arial"/>
                    <a:sym typeface="Arial"/>
                    <a:rtl val="0"/>
                  </a:rPr>
                  <a:t>65 (2)</a:t>
                </a:r>
              </a:p>
              <a:p>
                <a:pPr algn="ctr" defTabSz="1218072" fontAlgn="base">
                  <a:spcBef>
                    <a:spcPct val="0"/>
                  </a:spcBef>
                  <a:spcAft>
                    <a:spcPct val="0"/>
                  </a:spcAft>
                </a:pPr>
                <a:r>
                  <a:rPr lang="en-US" sz="699" spc="47" dirty="0">
                    <a:ln/>
                    <a:solidFill>
                      <a:srgbClr val="881700"/>
                    </a:solidFill>
                    <a:latin typeface="Calibri" panose="020F0502020204030204"/>
                    <a:ea typeface="ＭＳ Ｐゴシック" charset="0"/>
                    <a:rtl val="0"/>
                  </a:rPr>
                  <a:t>75 (2)</a:t>
                </a:r>
              </a:p>
            </p:txBody>
          </p:sp>
          <p:sp>
            <p:nvSpPr>
              <p:cNvPr id="516" name="TextBox 515">
                <a:extLst>
                  <a:ext uri="{FF2B5EF4-FFF2-40B4-BE49-F238E27FC236}">
                    <a16:creationId xmlns:a16="http://schemas.microsoft.com/office/drawing/2014/main" id="{E6863C85-004E-B49C-7C76-C0276092DF05}"/>
                  </a:ext>
                </a:extLst>
              </p:cNvPr>
              <p:cNvSpPr txBox="1"/>
              <p:nvPr/>
            </p:nvSpPr>
            <p:spPr>
              <a:xfrm>
                <a:off x="1329252" y="4398553"/>
                <a:ext cx="187773" cy="168340"/>
              </a:xfrm>
              <a:prstGeom prst="rect">
                <a:avLst/>
              </a:prstGeom>
              <a:noFill/>
            </p:spPr>
            <p:txBody>
              <a:bodyPr wrap="none" lIns="0" tIns="0" rIns="0" bIns="0" rtlCol="0">
                <a:spAutoFit/>
              </a:bodyPr>
              <a:lstStyle/>
              <a:p>
                <a:pPr algn="ctr" defTabSz="1218072" fontAlgn="base">
                  <a:spcBef>
                    <a:spcPct val="0"/>
                  </a:spcBef>
                  <a:spcAft>
                    <a:spcPct val="0"/>
                  </a:spcAft>
                </a:pPr>
                <a:r>
                  <a:rPr lang="en-US" sz="699" spc="47" dirty="0">
                    <a:ln/>
                    <a:solidFill>
                      <a:srgbClr val="162647"/>
                    </a:solidFill>
                    <a:latin typeface="Calibri" panose="020F0502020204030204"/>
                    <a:ea typeface="ＭＳ Ｐゴシック" charset="0"/>
                    <a:cs typeface="Arial"/>
                    <a:sym typeface="Arial"/>
                    <a:rtl val="0"/>
                  </a:rPr>
                  <a:t>28 (9)</a:t>
                </a:r>
              </a:p>
              <a:p>
                <a:pPr algn="ctr" defTabSz="1218072" fontAlgn="base">
                  <a:spcBef>
                    <a:spcPct val="0"/>
                  </a:spcBef>
                  <a:spcAft>
                    <a:spcPct val="0"/>
                  </a:spcAft>
                </a:pPr>
                <a:r>
                  <a:rPr lang="en-US" sz="699" spc="47" dirty="0">
                    <a:ln/>
                    <a:solidFill>
                      <a:srgbClr val="881700"/>
                    </a:solidFill>
                    <a:latin typeface="Calibri" panose="020F0502020204030204"/>
                    <a:ea typeface="ＭＳ Ｐゴシック" charset="0"/>
                    <a:rtl val="0"/>
                  </a:rPr>
                  <a:t>58 (8)</a:t>
                </a:r>
              </a:p>
            </p:txBody>
          </p:sp>
          <p:sp>
            <p:nvSpPr>
              <p:cNvPr id="517" name="TextBox 516">
                <a:extLst>
                  <a:ext uri="{FF2B5EF4-FFF2-40B4-BE49-F238E27FC236}">
                    <a16:creationId xmlns:a16="http://schemas.microsoft.com/office/drawing/2014/main" id="{181F913A-6821-D434-225B-64622DBCEB8F}"/>
                  </a:ext>
                </a:extLst>
              </p:cNvPr>
              <p:cNvSpPr txBox="1"/>
              <p:nvPr/>
            </p:nvSpPr>
            <p:spPr>
              <a:xfrm>
                <a:off x="1692605" y="4398553"/>
                <a:ext cx="226610" cy="168340"/>
              </a:xfrm>
              <a:prstGeom prst="rect">
                <a:avLst/>
              </a:prstGeom>
              <a:noFill/>
            </p:spPr>
            <p:txBody>
              <a:bodyPr wrap="none" lIns="0" tIns="0" rIns="0" bIns="0" rtlCol="0">
                <a:spAutoFit/>
              </a:bodyPr>
              <a:lstStyle/>
              <a:p>
                <a:pPr algn="ctr" defTabSz="1218072" fontAlgn="base">
                  <a:spcBef>
                    <a:spcPct val="0"/>
                  </a:spcBef>
                  <a:spcAft>
                    <a:spcPct val="0"/>
                  </a:spcAft>
                </a:pPr>
                <a:r>
                  <a:rPr lang="en-US" sz="699" spc="47" dirty="0">
                    <a:ln/>
                    <a:solidFill>
                      <a:srgbClr val="162647"/>
                    </a:solidFill>
                    <a:latin typeface="Calibri" panose="020F0502020204030204"/>
                    <a:ea typeface="ＭＳ Ｐゴシック" charset="0"/>
                    <a:cs typeface="Arial"/>
                    <a:sym typeface="Arial"/>
                    <a:rtl val="0"/>
                  </a:rPr>
                  <a:t>7 (18)</a:t>
                </a:r>
              </a:p>
              <a:p>
                <a:pPr algn="ctr" defTabSz="1218072" fontAlgn="base">
                  <a:spcBef>
                    <a:spcPct val="0"/>
                  </a:spcBef>
                  <a:spcAft>
                    <a:spcPct val="0"/>
                  </a:spcAft>
                </a:pPr>
                <a:r>
                  <a:rPr lang="en-US" sz="699" spc="47" dirty="0">
                    <a:ln/>
                    <a:solidFill>
                      <a:srgbClr val="881700"/>
                    </a:solidFill>
                    <a:latin typeface="Calibri" panose="020F0502020204030204"/>
                    <a:ea typeface="ＭＳ Ｐゴシック" charset="0"/>
                    <a:rtl val="0"/>
                  </a:rPr>
                  <a:t>31 (29)</a:t>
                </a:r>
              </a:p>
            </p:txBody>
          </p:sp>
          <p:sp>
            <p:nvSpPr>
              <p:cNvPr id="518" name="TextBox 517">
                <a:extLst>
                  <a:ext uri="{FF2B5EF4-FFF2-40B4-BE49-F238E27FC236}">
                    <a16:creationId xmlns:a16="http://schemas.microsoft.com/office/drawing/2014/main" id="{D01DDF58-CA59-B59E-6ACC-67AB8CA33709}"/>
                  </a:ext>
                </a:extLst>
              </p:cNvPr>
              <p:cNvSpPr txBox="1"/>
              <p:nvPr/>
            </p:nvSpPr>
            <p:spPr>
              <a:xfrm>
                <a:off x="2075308" y="4398553"/>
                <a:ext cx="226610" cy="168340"/>
              </a:xfrm>
              <a:prstGeom prst="rect">
                <a:avLst/>
              </a:prstGeom>
              <a:noFill/>
            </p:spPr>
            <p:txBody>
              <a:bodyPr wrap="none" lIns="0" tIns="0" rIns="0" bIns="0" rtlCol="0">
                <a:spAutoFit/>
              </a:bodyPr>
              <a:lstStyle/>
              <a:p>
                <a:pPr algn="ctr" defTabSz="1218072" fontAlgn="base">
                  <a:spcBef>
                    <a:spcPct val="0"/>
                  </a:spcBef>
                  <a:spcAft>
                    <a:spcPct val="0"/>
                  </a:spcAft>
                </a:pPr>
                <a:r>
                  <a:rPr lang="en-US" sz="699" spc="47" dirty="0">
                    <a:ln/>
                    <a:solidFill>
                      <a:srgbClr val="162647"/>
                    </a:solidFill>
                    <a:latin typeface="Calibri" panose="020F0502020204030204"/>
                    <a:ea typeface="ＭＳ Ｐゴシック" charset="0"/>
                    <a:cs typeface="Arial"/>
                    <a:sym typeface="Arial"/>
                    <a:rtl val="0"/>
                  </a:rPr>
                  <a:t>6 (18)</a:t>
                </a:r>
              </a:p>
              <a:p>
                <a:pPr algn="ctr" defTabSz="1218072" fontAlgn="base">
                  <a:spcBef>
                    <a:spcPct val="0"/>
                  </a:spcBef>
                  <a:spcAft>
                    <a:spcPct val="0"/>
                  </a:spcAft>
                </a:pPr>
                <a:r>
                  <a:rPr lang="en-US" sz="699" spc="47" dirty="0">
                    <a:ln/>
                    <a:solidFill>
                      <a:srgbClr val="881700"/>
                    </a:solidFill>
                    <a:latin typeface="Calibri" panose="020F0502020204030204"/>
                    <a:ea typeface="ＭＳ Ｐゴシック" charset="0"/>
                    <a:rtl val="0"/>
                  </a:rPr>
                  <a:t>20 (37)</a:t>
                </a:r>
              </a:p>
            </p:txBody>
          </p:sp>
          <p:sp>
            <p:nvSpPr>
              <p:cNvPr id="519" name="TextBox 518">
                <a:extLst>
                  <a:ext uri="{FF2B5EF4-FFF2-40B4-BE49-F238E27FC236}">
                    <a16:creationId xmlns:a16="http://schemas.microsoft.com/office/drawing/2014/main" id="{1DA8A947-0788-E1CE-22CA-71FA6F17AC5A}"/>
                  </a:ext>
                </a:extLst>
              </p:cNvPr>
              <p:cNvSpPr txBox="1"/>
              <p:nvPr/>
            </p:nvSpPr>
            <p:spPr>
              <a:xfrm>
                <a:off x="2477427" y="4398553"/>
                <a:ext cx="187773" cy="168340"/>
              </a:xfrm>
              <a:prstGeom prst="rect">
                <a:avLst/>
              </a:prstGeom>
              <a:noFill/>
            </p:spPr>
            <p:txBody>
              <a:bodyPr wrap="none" lIns="0" tIns="0" rIns="0" bIns="0" rtlCol="0">
                <a:spAutoFit/>
              </a:bodyPr>
              <a:lstStyle/>
              <a:p>
                <a:pPr algn="ctr" defTabSz="1218072" fontAlgn="base">
                  <a:spcBef>
                    <a:spcPct val="0"/>
                  </a:spcBef>
                  <a:spcAft>
                    <a:spcPct val="0"/>
                  </a:spcAft>
                </a:pPr>
                <a:r>
                  <a:rPr lang="en-US" sz="699" spc="47" dirty="0">
                    <a:ln/>
                    <a:solidFill>
                      <a:srgbClr val="162647"/>
                    </a:solidFill>
                    <a:latin typeface="Calibri" panose="020F0502020204030204"/>
                    <a:ea typeface="ＭＳ Ｐゴシック" charset="0"/>
                    <a:rtl val="0"/>
                  </a:rPr>
                  <a:t>1 </a:t>
                </a:r>
                <a:r>
                  <a:rPr lang="en-US" sz="699" spc="47" dirty="0">
                    <a:ln/>
                    <a:solidFill>
                      <a:srgbClr val="162647"/>
                    </a:solidFill>
                    <a:latin typeface="Calibri" panose="020F0502020204030204"/>
                    <a:ea typeface="ＭＳ Ｐゴシック" charset="0"/>
                    <a:cs typeface="Arial"/>
                    <a:sym typeface="Arial"/>
                    <a:rtl val="0"/>
                  </a:rPr>
                  <a:t>(21)</a:t>
                </a:r>
              </a:p>
              <a:p>
                <a:pPr algn="ctr" defTabSz="1218072" fontAlgn="base">
                  <a:spcBef>
                    <a:spcPct val="0"/>
                  </a:spcBef>
                  <a:spcAft>
                    <a:spcPct val="0"/>
                  </a:spcAft>
                </a:pPr>
                <a:r>
                  <a:rPr lang="en-US" sz="699" spc="47" dirty="0">
                    <a:ln/>
                    <a:solidFill>
                      <a:srgbClr val="881700"/>
                    </a:solidFill>
                    <a:latin typeface="Calibri" panose="020F0502020204030204"/>
                    <a:ea typeface="ＭＳ Ｐゴシック" charset="0"/>
                    <a:rtl val="0"/>
                  </a:rPr>
                  <a:t>6 (50)</a:t>
                </a:r>
              </a:p>
            </p:txBody>
          </p:sp>
          <p:sp>
            <p:nvSpPr>
              <p:cNvPr id="520" name="TextBox 519">
                <a:extLst>
                  <a:ext uri="{FF2B5EF4-FFF2-40B4-BE49-F238E27FC236}">
                    <a16:creationId xmlns:a16="http://schemas.microsoft.com/office/drawing/2014/main" id="{A562EA2F-118A-9C5D-9B71-0576572F26AF}"/>
                  </a:ext>
                </a:extLst>
              </p:cNvPr>
              <p:cNvSpPr txBox="1"/>
              <p:nvPr/>
            </p:nvSpPr>
            <p:spPr>
              <a:xfrm>
                <a:off x="2860199" y="4398553"/>
                <a:ext cx="187773" cy="168340"/>
              </a:xfrm>
              <a:prstGeom prst="rect">
                <a:avLst/>
              </a:prstGeom>
              <a:noFill/>
            </p:spPr>
            <p:txBody>
              <a:bodyPr wrap="none" lIns="0" tIns="0" rIns="0" bIns="0" rtlCol="0">
                <a:spAutoFit/>
              </a:bodyPr>
              <a:lstStyle/>
              <a:p>
                <a:pPr algn="ctr" defTabSz="1218072" fontAlgn="base">
                  <a:spcBef>
                    <a:spcPct val="0"/>
                  </a:spcBef>
                  <a:spcAft>
                    <a:spcPct val="0"/>
                  </a:spcAft>
                </a:pPr>
                <a:r>
                  <a:rPr lang="en-US" sz="699" spc="47" dirty="0">
                    <a:ln/>
                    <a:solidFill>
                      <a:srgbClr val="162647"/>
                    </a:solidFill>
                    <a:latin typeface="Calibri" panose="020F0502020204030204"/>
                    <a:ea typeface="ＭＳ Ｐゴシック" charset="0"/>
                    <a:cs typeface="Arial"/>
                    <a:sym typeface="Arial"/>
                    <a:rtl val="0"/>
                  </a:rPr>
                  <a:t>1 (21)</a:t>
                </a:r>
              </a:p>
              <a:p>
                <a:pPr algn="ctr" defTabSz="1218072" fontAlgn="base">
                  <a:spcBef>
                    <a:spcPct val="0"/>
                  </a:spcBef>
                  <a:spcAft>
                    <a:spcPct val="0"/>
                  </a:spcAft>
                </a:pPr>
                <a:r>
                  <a:rPr lang="en-US" sz="699" spc="47" dirty="0">
                    <a:ln/>
                    <a:solidFill>
                      <a:srgbClr val="881700"/>
                    </a:solidFill>
                    <a:latin typeface="Calibri" panose="020F0502020204030204"/>
                    <a:ea typeface="ＭＳ Ｐゴシック" charset="0"/>
                    <a:rtl val="0"/>
                  </a:rPr>
                  <a:t>3 (52)</a:t>
                </a:r>
              </a:p>
            </p:txBody>
          </p:sp>
          <p:sp>
            <p:nvSpPr>
              <p:cNvPr id="521" name="TextBox 520">
                <a:extLst>
                  <a:ext uri="{FF2B5EF4-FFF2-40B4-BE49-F238E27FC236}">
                    <a16:creationId xmlns:a16="http://schemas.microsoft.com/office/drawing/2014/main" id="{DBC7E510-6735-88B9-E26D-A1667E8C1333}"/>
                  </a:ext>
                </a:extLst>
              </p:cNvPr>
              <p:cNvSpPr txBox="1"/>
              <p:nvPr/>
            </p:nvSpPr>
            <p:spPr>
              <a:xfrm>
                <a:off x="3625600" y="4398553"/>
                <a:ext cx="187773" cy="168340"/>
              </a:xfrm>
              <a:prstGeom prst="rect">
                <a:avLst/>
              </a:prstGeom>
              <a:noFill/>
            </p:spPr>
            <p:txBody>
              <a:bodyPr wrap="none" lIns="0" tIns="0" rIns="0" bIns="0" rtlCol="0">
                <a:spAutoFit/>
              </a:bodyPr>
              <a:lstStyle/>
              <a:p>
                <a:pPr algn="ctr" defTabSz="1218072" fontAlgn="base">
                  <a:spcBef>
                    <a:spcPct val="0"/>
                  </a:spcBef>
                  <a:spcAft>
                    <a:spcPct val="0"/>
                  </a:spcAft>
                </a:pPr>
                <a:r>
                  <a:rPr lang="en-US" sz="699" spc="47" dirty="0">
                    <a:ln/>
                    <a:solidFill>
                      <a:srgbClr val="162647"/>
                    </a:solidFill>
                    <a:latin typeface="Calibri" panose="020F0502020204030204"/>
                    <a:ea typeface="ＭＳ Ｐゴシック" charset="0"/>
                    <a:cs typeface="Arial"/>
                    <a:sym typeface="Arial"/>
                    <a:rtl val="0"/>
                  </a:rPr>
                  <a:t>0 (22)</a:t>
                </a:r>
              </a:p>
              <a:p>
                <a:pPr algn="ctr" defTabSz="1218072" fontAlgn="base">
                  <a:spcBef>
                    <a:spcPct val="0"/>
                  </a:spcBef>
                  <a:spcAft>
                    <a:spcPct val="0"/>
                  </a:spcAft>
                </a:pPr>
                <a:r>
                  <a:rPr lang="en-US" sz="699" spc="47" dirty="0">
                    <a:ln/>
                    <a:solidFill>
                      <a:srgbClr val="881700"/>
                    </a:solidFill>
                    <a:latin typeface="Calibri" panose="020F0502020204030204"/>
                    <a:ea typeface="ＭＳ Ｐゴシック" charset="0"/>
                    <a:rtl val="0"/>
                  </a:rPr>
                  <a:t>0 (55)</a:t>
                </a:r>
              </a:p>
            </p:txBody>
          </p:sp>
          <p:sp>
            <p:nvSpPr>
              <p:cNvPr id="522" name="TextBox 521">
                <a:extLst>
                  <a:ext uri="{FF2B5EF4-FFF2-40B4-BE49-F238E27FC236}">
                    <a16:creationId xmlns:a16="http://schemas.microsoft.com/office/drawing/2014/main" id="{5C084FA6-F6B6-9F15-3F2D-D6DB45C497A0}"/>
                  </a:ext>
                </a:extLst>
              </p:cNvPr>
              <p:cNvSpPr txBox="1"/>
              <p:nvPr/>
            </p:nvSpPr>
            <p:spPr>
              <a:xfrm>
                <a:off x="3242899" y="4398553"/>
                <a:ext cx="187773" cy="168340"/>
              </a:xfrm>
              <a:prstGeom prst="rect">
                <a:avLst/>
              </a:prstGeom>
              <a:noFill/>
            </p:spPr>
            <p:txBody>
              <a:bodyPr wrap="none" lIns="0" tIns="0" rIns="0" bIns="0" rtlCol="0">
                <a:spAutoFit/>
              </a:bodyPr>
              <a:lstStyle/>
              <a:p>
                <a:pPr algn="ctr" defTabSz="1218072" fontAlgn="base">
                  <a:spcBef>
                    <a:spcPct val="0"/>
                  </a:spcBef>
                  <a:spcAft>
                    <a:spcPct val="0"/>
                  </a:spcAft>
                </a:pPr>
                <a:r>
                  <a:rPr lang="en-US" sz="699" spc="47" dirty="0">
                    <a:ln/>
                    <a:solidFill>
                      <a:srgbClr val="162647"/>
                    </a:solidFill>
                    <a:latin typeface="Calibri" panose="020F0502020204030204"/>
                    <a:ea typeface="ＭＳ Ｐゴシック" charset="0"/>
                    <a:cs typeface="Arial"/>
                    <a:sym typeface="Arial"/>
                    <a:rtl val="0"/>
                  </a:rPr>
                  <a:t>1 (21)</a:t>
                </a:r>
              </a:p>
              <a:p>
                <a:pPr algn="ctr" defTabSz="1218072" fontAlgn="base">
                  <a:spcBef>
                    <a:spcPct val="0"/>
                  </a:spcBef>
                  <a:spcAft>
                    <a:spcPct val="0"/>
                  </a:spcAft>
                </a:pPr>
                <a:r>
                  <a:rPr lang="en-US" sz="699" spc="47" dirty="0">
                    <a:ln/>
                    <a:solidFill>
                      <a:srgbClr val="881700"/>
                    </a:solidFill>
                    <a:latin typeface="Calibri" panose="020F0502020204030204"/>
                    <a:ea typeface="ＭＳ Ｐゴシック" charset="0"/>
                    <a:rtl val="0"/>
                  </a:rPr>
                  <a:t>2 (53)</a:t>
                </a:r>
              </a:p>
            </p:txBody>
          </p:sp>
          <p:sp>
            <p:nvSpPr>
              <p:cNvPr id="523" name="TextBox 522">
                <a:extLst>
                  <a:ext uri="{FF2B5EF4-FFF2-40B4-BE49-F238E27FC236}">
                    <a16:creationId xmlns:a16="http://schemas.microsoft.com/office/drawing/2014/main" id="{30772B56-E4A9-FD60-9AE3-565332E1C7CC}"/>
                  </a:ext>
                </a:extLst>
              </p:cNvPr>
              <p:cNvSpPr txBox="1"/>
              <p:nvPr/>
            </p:nvSpPr>
            <p:spPr>
              <a:xfrm>
                <a:off x="274878" y="4241175"/>
                <a:ext cx="1360489" cy="156402"/>
              </a:xfrm>
              <a:prstGeom prst="rect">
                <a:avLst/>
              </a:prstGeom>
              <a:noFill/>
            </p:spPr>
            <p:txBody>
              <a:bodyPr wrap="none" lIns="0" rtlCol="0">
                <a:spAutoFit/>
              </a:bodyPr>
              <a:lstStyle/>
              <a:p>
                <a:pPr defTabSz="1218072" fontAlgn="base">
                  <a:spcBef>
                    <a:spcPct val="0"/>
                  </a:spcBef>
                  <a:spcAft>
                    <a:spcPct val="0"/>
                  </a:spcAft>
                </a:pPr>
                <a:r>
                  <a:rPr lang="en-US" sz="699" dirty="0">
                    <a:ln/>
                    <a:solidFill>
                      <a:srgbClr val="000000"/>
                    </a:solidFill>
                    <a:latin typeface="Calibri" panose="020F0502020204030204"/>
                    <a:ea typeface="ＭＳ Ｐゴシック" charset="0"/>
                    <a:cs typeface="Arial"/>
                    <a:sym typeface="Arial"/>
                    <a:rtl val="0"/>
                  </a:rPr>
                  <a:t>Number at risk (Cumulative number censored)</a:t>
                </a:r>
              </a:p>
            </p:txBody>
          </p:sp>
          <p:sp>
            <p:nvSpPr>
              <p:cNvPr id="524" name="TextBox 523">
                <a:extLst>
                  <a:ext uri="{FF2B5EF4-FFF2-40B4-BE49-F238E27FC236}">
                    <a16:creationId xmlns:a16="http://schemas.microsoft.com/office/drawing/2014/main" id="{352B9A7A-5E8B-88DB-B9E6-C91786C328F2}"/>
                  </a:ext>
                </a:extLst>
              </p:cNvPr>
              <p:cNvSpPr txBox="1"/>
              <p:nvPr/>
            </p:nvSpPr>
            <p:spPr>
              <a:xfrm>
                <a:off x="274878" y="4397352"/>
                <a:ext cx="357058" cy="168340"/>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a:defRPr sz="825" spc="46" baseline="0">
                    <a:ln/>
                    <a:solidFill>
                      <a:srgbClr val="0000FF"/>
                    </a:solidFill>
                    <a:rtl val="0"/>
                  </a:defRPr>
                </a:lvl1pPr>
              </a:lstStyle>
              <a:p>
                <a:pPr defTabSz="1218072" fontAlgn="base">
                  <a:spcBef>
                    <a:spcPct val="0"/>
                  </a:spcBef>
                  <a:spcAft>
                    <a:spcPct val="0"/>
                  </a:spcAft>
                </a:pPr>
                <a:r>
                  <a:rPr lang="en-US" sz="699" spc="0" dirty="0">
                    <a:solidFill>
                      <a:srgbClr val="162647"/>
                    </a:solidFill>
                    <a:latin typeface="Calibri" panose="020F0502020204030204"/>
                    <a:ea typeface="ＭＳ Ｐゴシック" charset="0"/>
                  </a:rPr>
                  <a:t>Placebo + CP</a:t>
                </a:r>
              </a:p>
              <a:p>
                <a:pPr defTabSz="1218072" fontAlgn="base">
                  <a:spcBef>
                    <a:spcPct val="0"/>
                  </a:spcBef>
                  <a:spcAft>
                    <a:spcPct val="0"/>
                  </a:spcAft>
                </a:pPr>
                <a:r>
                  <a:rPr lang="en-US" sz="699" spc="0" dirty="0">
                    <a:solidFill>
                      <a:srgbClr val="881700"/>
                    </a:solidFill>
                    <a:latin typeface="Calibri" panose="020F0502020204030204"/>
                    <a:ea typeface="ＭＳ Ｐゴシック" charset="0"/>
                  </a:rPr>
                  <a:t>Pembro + CP</a:t>
                </a:r>
              </a:p>
            </p:txBody>
          </p:sp>
        </p:grpSp>
        <p:grpSp>
          <p:nvGrpSpPr>
            <p:cNvPr id="9" name="Group 8">
              <a:extLst>
                <a:ext uri="{FF2B5EF4-FFF2-40B4-BE49-F238E27FC236}">
                  <a16:creationId xmlns:a16="http://schemas.microsoft.com/office/drawing/2014/main" id="{2E8C3EBB-D037-E9B5-B22C-93D9AE14152E}"/>
                </a:ext>
              </a:extLst>
            </p:cNvPr>
            <p:cNvGrpSpPr/>
            <p:nvPr/>
          </p:nvGrpSpPr>
          <p:grpSpPr>
            <a:xfrm>
              <a:off x="658241" y="1237538"/>
              <a:ext cx="3707285" cy="2926229"/>
              <a:chOff x="658241" y="1237538"/>
              <a:chExt cx="3707285" cy="2926229"/>
            </a:xfrm>
          </p:grpSpPr>
          <p:grpSp>
            <p:nvGrpSpPr>
              <p:cNvPr id="311" name="Group 310">
                <a:extLst>
                  <a:ext uri="{FF2B5EF4-FFF2-40B4-BE49-F238E27FC236}">
                    <a16:creationId xmlns:a16="http://schemas.microsoft.com/office/drawing/2014/main" id="{E069B7D9-E500-C924-E1FC-464A0257E3C3}"/>
                  </a:ext>
                </a:extLst>
              </p:cNvPr>
              <p:cNvGrpSpPr/>
              <p:nvPr/>
            </p:nvGrpSpPr>
            <p:grpSpPr>
              <a:xfrm>
                <a:off x="1003164" y="1325229"/>
                <a:ext cx="2567582" cy="2158863"/>
                <a:chOff x="1003164" y="1325229"/>
                <a:chExt cx="2567582" cy="2158863"/>
              </a:xfrm>
            </p:grpSpPr>
            <p:sp>
              <p:nvSpPr>
                <p:cNvPr id="469" name="Freeform: Shape 126">
                  <a:extLst>
                    <a:ext uri="{FF2B5EF4-FFF2-40B4-BE49-F238E27FC236}">
                      <a16:creationId xmlns:a16="http://schemas.microsoft.com/office/drawing/2014/main" id="{DA02CFBC-B18F-CC1A-18C4-261CE2DEF5CA}"/>
                    </a:ext>
                  </a:extLst>
                </p:cNvPr>
                <p:cNvSpPr/>
                <p:nvPr/>
              </p:nvSpPr>
              <p:spPr>
                <a:xfrm>
                  <a:off x="1036881" y="1359516"/>
                  <a:ext cx="2500146" cy="2090289"/>
                </a:xfrm>
                <a:custGeom>
                  <a:avLst/>
                  <a:gdLst>
                    <a:gd name="connsiteX0" fmla="*/ 0 w 2500146"/>
                    <a:gd name="connsiteY0" fmla="*/ 0 h 2090289"/>
                    <a:gd name="connsiteX1" fmla="*/ 0 w 2500146"/>
                    <a:gd name="connsiteY1" fmla="*/ 0 h 2090289"/>
                    <a:gd name="connsiteX2" fmla="*/ 41898 w 2500146"/>
                    <a:gd name="connsiteY2" fmla="*/ 0 h 2090289"/>
                    <a:gd name="connsiteX3" fmla="*/ 41898 w 2500146"/>
                    <a:gd name="connsiteY3" fmla="*/ 37832 h 2090289"/>
                    <a:gd name="connsiteX4" fmla="*/ 73339 w 2500146"/>
                    <a:gd name="connsiteY4" fmla="*/ 37832 h 2090289"/>
                    <a:gd name="connsiteX5" fmla="*/ 73339 w 2500146"/>
                    <a:gd name="connsiteY5" fmla="*/ 75663 h 2090289"/>
                    <a:gd name="connsiteX6" fmla="*/ 75402 w 2500146"/>
                    <a:gd name="connsiteY6" fmla="*/ 75663 h 2090289"/>
                    <a:gd name="connsiteX7" fmla="*/ 75402 w 2500146"/>
                    <a:gd name="connsiteY7" fmla="*/ 113495 h 2090289"/>
                    <a:gd name="connsiteX8" fmla="*/ 115237 w 2500146"/>
                    <a:gd name="connsiteY8" fmla="*/ 113495 h 2090289"/>
                    <a:gd name="connsiteX9" fmla="*/ 117371 w 2500146"/>
                    <a:gd name="connsiteY9" fmla="*/ 113495 h 2090289"/>
                    <a:gd name="connsiteX10" fmla="*/ 123631 w 2500146"/>
                    <a:gd name="connsiteY10" fmla="*/ 113495 h 2090289"/>
                    <a:gd name="connsiteX11" fmla="*/ 129891 w 2500146"/>
                    <a:gd name="connsiteY11" fmla="*/ 113495 h 2090289"/>
                    <a:gd name="connsiteX12" fmla="*/ 129891 w 2500146"/>
                    <a:gd name="connsiteY12" fmla="*/ 153352 h 2090289"/>
                    <a:gd name="connsiteX13" fmla="*/ 132025 w 2500146"/>
                    <a:gd name="connsiteY13" fmla="*/ 153352 h 2090289"/>
                    <a:gd name="connsiteX14" fmla="*/ 132025 w 2500146"/>
                    <a:gd name="connsiteY14" fmla="*/ 233066 h 2090289"/>
                    <a:gd name="connsiteX15" fmla="*/ 134088 w 2500146"/>
                    <a:gd name="connsiteY15" fmla="*/ 233066 h 2090289"/>
                    <a:gd name="connsiteX16" fmla="*/ 134088 w 2500146"/>
                    <a:gd name="connsiteY16" fmla="*/ 273647 h 2090289"/>
                    <a:gd name="connsiteX17" fmla="*/ 136222 w 2500146"/>
                    <a:gd name="connsiteY17" fmla="*/ 273647 h 2090289"/>
                    <a:gd name="connsiteX18" fmla="*/ 136222 w 2500146"/>
                    <a:gd name="connsiteY18" fmla="*/ 314227 h 2090289"/>
                    <a:gd name="connsiteX19" fmla="*/ 142481 w 2500146"/>
                    <a:gd name="connsiteY19" fmla="*/ 314227 h 2090289"/>
                    <a:gd name="connsiteX20" fmla="*/ 142481 w 2500146"/>
                    <a:gd name="connsiteY20" fmla="*/ 354807 h 2090289"/>
                    <a:gd name="connsiteX21" fmla="*/ 153009 w 2500146"/>
                    <a:gd name="connsiteY21" fmla="*/ 354807 h 2090289"/>
                    <a:gd name="connsiteX22" fmla="*/ 153009 w 2500146"/>
                    <a:gd name="connsiteY22" fmla="*/ 395388 h 2090289"/>
                    <a:gd name="connsiteX23" fmla="*/ 173923 w 2500146"/>
                    <a:gd name="connsiteY23" fmla="*/ 395388 h 2090289"/>
                    <a:gd name="connsiteX24" fmla="*/ 173923 w 2500146"/>
                    <a:gd name="connsiteY24" fmla="*/ 435968 h 2090289"/>
                    <a:gd name="connsiteX25" fmla="*/ 178120 w 2500146"/>
                    <a:gd name="connsiteY25" fmla="*/ 435968 h 2090289"/>
                    <a:gd name="connsiteX26" fmla="*/ 178120 w 2500146"/>
                    <a:gd name="connsiteY26" fmla="*/ 476549 h 2090289"/>
                    <a:gd name="connsiteX27" fmla="*/ 180254 w 2500146"/>
                    <a:gd name="connsiteY27" fmla="*/ 476549 h 2090289"/>
                    <a:gd name="connsiteX28" fmla="*/ 180254 w 2500146"/>
                    <a:gd name="connsiteY28" fmla="*/ 517129 h 2090289"/>
                    <a:gd name="connsiteX29" fmla="*/ 220018 w 2500146"/>
                    <a:gd name="connsiteY29" fmla="*/ 517129 h 2090289"/>
                    <a:gd name="connsiteX30" fmla="*/ 236805 w 2500146"/>
                    <a:gd name="connsiteY30" fmla="*/ 517129 h 2090289"/>
                    <a:gd name="connsiteX31" fmla="*/ 236805 w 2500146"/>
                    <a:gd name="connsiteY31" fmla="*/ 558578 h 2090289"/>
                    <a:gd name="connsiteX32" fmla="*/ 238868 w 2500146"/>
                    <a:gd name="connsiteY32" fmla="*/ 558578 h 2090289"/>
                    <a:gd name="connsiteX33" fmla="*/ 238868 w 2500146"/>
                    <a:gd name="connsiteY33" fmla="*/ 600098 h 2090289"/>
                    <a:gd name="connsiteX34" fmla="*/ 247262 w 2500146"/>
                    <a:gd name="connsiteY34" fmla="*/ 600098 h 2090289"/>
                    <a:gd name="connsiteX35" fmla="*/ 247262 w 2500146"/>
                    <a:gd name="connsiteY35" fmla="*/ 641619 h 2090289"/>
                    <a:gd name="connsiteX36" fmla="*/ 257790 w 2500146"/>
                    <a:gd name="connsiteY36" fmla="*/ 641619 h 2090289"/>
                    <a:gd name="connsiteX37" fmla="*/ 264049 w 2500146"/>
                    <a:gd name="connsiteY37" fmla="*/ 641619 h 2090289"/>
                    <a:gd name="connsiteX38" fmla="*/ 264049 w 2500146"/>
                    <a:gd name="connsiteY38" fmla="*/ 726614 h 2090289"/>
                    <a:gd name="connsiteX39" fmla="*/ 266112 w 2500146"/>
                    <a:gd name="connsiteY39" fmla="*/ 726614 h 2090289"/>
                    <a:gd name="connsiteX40" fmla="*/ 266112 w 2500146"/>
                    <a:gd name="connsiteY40" fmla="*/ 811608 h 2090289"/>
                    <a:gd name="connsiteX41" fmla="*/ 272443 w 2500146"/>
                    <a:gd name="connsiteY41" fmla="*/ 811608 h 2090289"/>
                    <a:gd name="connsiteX42" fmla="*/ 272443 w 2500146"/>
                    <a:gd name="connsiteY42" fmla="*/ 854069 h 2090289"/>
                    <a:gd name="connsiteX43" fmla="*/ 276640 w 2500146"/>
                    <a:gd name="connsiteY43" fmla="*/ 854069 h 2090289"/>
                    <a:gd name="connsiteX44" fmla="*/ 276640 w 2500146"/>
                    <a:gd name="connsiteY44" fmla="*/ 896603 h 2090289"/>
                    <a:gd name="connsiteX45" fmla="*/ 278703 w 2500146"/>
                    <a:gd name="connsiteY45" fmla="*/ 896603 h 2090289"/>
                    <a:gd name="connsiteX46" fmla="*/ 278703 w 2500146"/>
                    <a:gd name="connsiteY46" fmla="*/ 981598 h 2090289"/>
                    <a:gd name="connsiteX47" fmla="*/ 280837 w 2500146"/>
                    <a:gd name="connsiteY47" fmla="*/ 981598 h 2090289"/>
                    <a:gd name="connsiteX48" fmla="*/ 280837 w 2500146"/>
                    <a:gd name="connsiteY48" fmla="*/ 1024059 h 2090289"/>
                    <a:gd name="connsiteX49" fmla="*/ 303885 w 2500146"/>
                    <a:gd name="connsiteY49" fmla="*/ 1024059 h 2090289"/>
                    <a:gd name="connsiteX50" fmla="*/ 303885 w 2500146"/>
                    <a:gd name="connsiteY50" fmla="*/ 1066592 h 2090289"/>
                    <a:gd name="connsiteX51" fmla="*/ 324798 w 2500146"/>
                    <a:gd name="connsiteY51" fmla="*/ 1066592 h 2090289"/>
                    <a:gd name="connsiteX52" fmla="*/ 328995 w 2500146"/>
                    <a:gd name="connsiteY52" fmla="*/ 1066592 h 2090289"/>
                    <a:gd name="connsiteX53" fmla="*/ 328995 w 2500146"/>
                    <a:gd name="connsiteY53" fmla="*/ 1110500 h 2090289"/>
                    <a:gd name="connsiteX54" fmla="*/ 368830 w 2500146"/>
                    <a:gd name="connsiteY54" fmla="*/ 1110500 h 2090289"/>
                    <a:gd name="connsiteX55" fmla="*/ 368830 w 2500146"/>
                    <a:gd name="connsiteY55" fmla="*/ 1154408 h 2090289"/>
                    <a:gd name="connsiteX56" fmla="*/ 387680 w 2500146"/>
                    <a:gd name="connsiteY56" fmla="*/ 1154408 h 2090289"/>
                    <a:gd name="connsiteX57" fmla="*/ 396074 w 2500146"/>
                    <a:gd name="connsiteY57" fmla="*/ 1154408 h 2090289"/>
                    <a:gd name="connsiteX58" fmla="*/ 396074 w 2500146"/>
                    <a:gd name="connsiteY58" fmla="*/ 1245479 h 2090289"/>
                    <a:gd name="connsiteX59" fmla="*/ 400271 w 2500146"/>
                    <a:gd name="connsiteY59" fmla="*/ 1245479 h 2090289"/>
                    <a:gd name="connsiteX60" fmla="*/ 400271 w 2500146"/>
                    <a:gd name="connsiteY60" fmla="*/ 1291050 h 2090289"/>
                    <a:gd name="connsiteX61" fmla="*/ 410728 w 2500146"/>
                    <a:gd name="connsiteY61" fmla="*/ 1291050 h 2090289"/>
                    <a:gd name="connsiteX62" fmla="*/ 417059 w 2500146"/>
                    <a:gd name="connsiteY62" fmla="*/ 1291050 h 2090289"/>
                    <a:gd name="connsiteX63" fmla="*/ 417059 w 2500146"/>
                    <a:gd name="connsiteY63" fmla="*/ 1338575 h 2090289"/>
                    <a:gd name="connsiteX64" fmla="*/ 456823 w 2500146"/>
                    <a:gd name="connsiteY64" fmla="*/ 1338575 h 2090289"/>
                    <a:gd name="connsiteX65" fmla="*/ 482004 w 2500146"/>
                    <a:gd name="connsiteY65" fmla="*/ 1338575 h 2090289"/>
                    <a:gd name="connsiteX66" fmla="*/ 482004 w 2500146"/>
                    <a:gd name="connsiteY66" fmla="*/ 1388342 h 2090289"/>
                    <a:gd name="connsiteX67" fmla="*/ 505051 w 2500146"/>
                    <a:gd name="connsiteY67" fmla="*/ 1388342 h 2090289"/>
                    <a:gd name="connsiteX68" fmla="*/ 505051 w 2500146"/>
                    <a:gd name="connsiteY68" fmla="*/ 1438109 h 2090289"/>
                    <a:gd name="connsiteX69" fmla="*/ 521839 w 2500146"/>
                    <a:gd name="connsiteY69" fmla="*/ 1438109 h 2090289"/>
                    <a:gd name="connsiteX70" fmla="*/ 521839 w 2500146"/>
                    <a:gd name="connsiteY70" fmla="*/ 1487876 h 2090289"/>
                    <a:gd name="connsiteX71" fmla="*/ 526036 w 2500146"/>
                    <a:gd name="connsiteY71" fmla="*/ 1487876 h 2090289"/>
                    <a:gd name="connsiteX72" fmla="*/ 567934 w 2500146"/>
                    <a:gd name="connsiteY72" fmla="*/ 1487876 h 2090289"/>
                    <a:gd name="connsiteX73" fmla="*/ 586785 w 2500146"/>
                    <a:gd name="connsiteY73" fmla="*/ 1487876 h 2090289"/>
                    <a:gd name="connsiteX74" fmla="*/ 586785 w 2500146"/>
                    <a:gd name="connsiteY74" fmla="*/ 1543936 h 2090289"/>
                    <a:gd name="connsiteX75" fmla="*/ 595178 w 2500146"/>
                    <a:gd name="connsiteY75" fmla="*/ 1543936 h 2090289"/>
                    <a:gd name="connsiteX76" fmla="*/ 599375 w 2500146"/>
                    <a:gd name="connsiteY76" fmla="*/ 1543936 h 2090289"/>
                    <a:gd name="connsiteX77" fmla="*/ 607698 w 2500146"/>
                    <a:gd name="connsiteY77" fmla="*/ 1543936 h 2090289"/>
                    <a:gd name="connsiteX78" fmla="*/ 607698 w 2500146"/>
                    <a:gd name="connsiteY78" fmla="*/ 1608532 h 2090289"/>
                    <a:gd name="connsiteX79" fmla="*/ 634942 w 2500146"/>
                    <a:gd name="connsiteY79" fmla="*/ 1608532 h 2090289"/>
                    <a:gd name="connsiteX80" fmla="*/ 664321 w 2500146"/>
                    <a:gd name="connsiteY80" fmla="*/ 1608532 h 2090289"/>
                    <a:gd name="connsiteX81" fmla="*/ 664321 w 2500146"/>
                    <a:gd name="connsiteY81" fmla="*/ 1679060 h 2090289"/>
                    <a:gd name="connsiteX82" fmla="*/ 743920 w 2500146"/>
                    <a:gd name="connsiteY82" fmla="*/ 1679060 h 2090289"/>
                    <a:gd name="connsiteX83" fmla="*/ 762841 w 2500146"/>
                    <a:gd name="connsiteY83" fmla="*/ 1679060 h 2090289"/>
                    <a:gd name="connsiteX84" fmla="*/ 762841 w 2500146"/>
                    <a:gd name="connsiteY84" fmla="*/ 1835739 h 2090289"/>
                    <a:gd name="connsiteX85" fmla="*/ 936764 w 2500146"/>
                    <a:gd name="connsiteY85" fmla="*/ 1835739 h 2090289"/>
                    <a:gd name="connsiteX86" fmla="*/ 936764 w 2500146"/>
                    <a:gd name="connsiteY86" fmla="*/ 1914007 h 2090289"/>
                    <a:gd name="connsiteX87" fmla="*/ 1158915 w 2500146"/>
                    <a:gd name="connsiteY87" fmla="*/ 1914007 h 2090289"/>
                    <a:gd name="connsiteX88" fmla="*/ 1158915 w 2500146"/>
                    <a:gd name="connsiteY88" fmla="*/ 1992346 h 2090289"/>
                    <a:gd name="connsiteX89" fmla="*/ 1244845 w 2500146"/>
                    <a:gd name="connsiteY89" fmla="*/ 1992346 h 2090289"/>
                    <a:gd name="connsiteX90" fmla="*/ 1401980 w 2500146"/>
                    <a:gd name="connsiteY90" fmla="*/ 1992346 h 2090289"/>
                    <a:gd name="connsiteX91" fmla="*/ 1401980 w 2500146"/>
                    <a:gd name="connsiteY91" fmla="*/ 2090289 h 2090289"/>
                    <a:gd name="connsiteX92" fmla="*/ 1441815 w 2500146"/>
                    <a:gd name="connsiteY92" fmla="*/ 2090289 h 2090289"/>
                    <a:gd name="connsiteX93" fmla="*/ 1464863 w 2500146"/>
                    <a:gd name="connsiteY93" fmla="*/ 2090289 h 2090289"/>
                    <a:gd name="connsiteX94" fmla="*/ 2500147 w 2500146"/>
                    <a:gd name="connsiteY94" fmla="*/ 2090289 h 209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500146" h="2090289">
                      <a:moveTo>
                        <a:pt x="0" y="0"/>
                      </a:moveTo>
                      <a:lnTo>
                        <a:pt x="0" y="0"/>
                      </a:lnTo>
                      <a:lnTo>
                        <a:pt x="41898" y="0"/>
                      </a:lnTo>
                      <a:lnTo>
                        <a:pt x="41898" y="37832"/>
                      </a:lnTo>
                      <a:lnTo>
                        <a:pt x="73339" y="37832"/>
                      </a:lnTo>
                      <a:lnTo>
                        <a:pt x="73339" y="75663"/>
                      </a:lnTo>
                      <a:lnTo>
                        <a:pt x="75402" y="75663"/>
                      </a:lnTo>
                      <a:lnTo>
                        <a:pt x="75402" y="113495"/>
                      </a:lnTo>
                      <a:lnTo>
                        <a:pt x="115237" y="113495"/>
                      </a:lnTo>
                      <a:lnTo>
                        <a:pt x="117371" y="113495"/>
                      </a:lnTo>
                      <a:lnTo>
                        <a:pt x="123631" y="113495"/>
                      </a:lnTo>
                      <a:lnTo>
                        <a:pt x="129891" y="113495"/>
                      </a:lnTo>
                      <a:lnTo>
                        <a:pt x="129891" y="153352"/>
                      </a:lnTo>
                      <a:lnTo>
                        <a:pt x="132025" y="153352"/>
                      </a:lnTo>
                      <a:lnTo>
                        <a:pt x="132025" y="233066"/>
                      </a:lnTo>
                      <a:lnTo>
                        <a:pt x="134088" y="233066"/>
                      </a:lnTo>
                      <a:lnTo>
                        <a:pt x="134088" y="273647"/>
                      </a:lnTo>
                      <a:lnTo>
                        <a:pt x="136222" y="273647"/>
                      </a:lnTo>
                      <a:lnTo>
                        <a:pt x="136222" y="314227"/>
                      </a:lnTo>
                      <a:lnTo>
                        <a:pt x="142481" y="314227"/>
                      </a:lnTo>
                      <a:lnTo>
                        <a:pt x="142481" y="354807"/>
                      </a:lnTo>
                      <a:lnTo>
                        <a:pt x="153009" y="354807"/>
                      </a:lnTo>
                      <a:lnTo>
                        <a:pt x="153009" y="395388"/>
                      </a:lnTo>
                      <a:lnTo>
                        <a:pt x="173923" y="395388"/>
                      </a:lnTo>
                      <a:lnTo>
                        <a:pt x="173923" y="435968"/>
                      </a:lnTo>
                      <a:lnTo>
                        <a:pt x="178120" y="435968"/>
                      </a:lnTo>
                      <a:lnTo>
                        <a:pt x="178120" y="476549"/>
                      </a:lnTo>
                      <a:lnTo>
                        <a:pt x="180254" y="476549"/>
                      </a:lnTo>
                      <a:lnTo>
                        <a:pt x="180254" y="517129"/>
                      </a:lnTo>
                      <a:lnTo>
                        <a:pt x="220018" y="517129"/>
                      </a:lnTo>
                      <a:lnTo>
                        <a:pt x="236805" y="517129"/>
                      </a:lnTo>
                      <a:lnTo>
                        <a:pt x="236805" y="558578"/>
                      </a:lnTo>
                      <a:lnTo>
                        <a:pt x="238868" y="558578"/>
                      </a:lnTo>
                      <a:lnTo>
                        <a:pt x="238868" y="600098"/>
                      </a:lnTo>
                      <a:lnTo>
                        <a:pt x="247262" y="600098"/>
                      </a:lnTo>
                      <a:lnTo>
                        <a:pt x="247262" y="641619"/>
                      </a:lnTo>
                      <a:lnTo>
                        <a:pt x="257790" y="641619"/>
                      </a:lnTo>
                      <a:lnTo>
                        <a:pt x="264049" y="641619"/>
                      </a:lnTo>
                      <a:lnTo>
                        <a:pt x="264049" y="726614"/>
                      </a:lnTo>
                      <a:lnTo>
                        <a:pt x="266112" y="726614"/>
                      </a:lnTo>
                      <a:lnTo>
                        <a:pt x="266112" y="811608"/>
                      </a:lnTo>
                      <a:lnTo>
                        <a:pt x="272443" y="811608"/>
                      </a:lnTo>
                      <a:lnTo>
                        <a:pt x="272443" y="854069"/>
                      </a:lnTo>
                      <a:lnTo>
                        <a:pt x="276640" y="854069"/>
                      </a:lnTo>
                      <a:lnTo>
                        <a:pt x="276640" y="896603"/>
                      </a:lnTo>
                      <a:lnTo>
                        <a:pt x="278703" y="896603"/>
                      </a:lnTo>
                      <a:lnTo>
                        <a:pt x="278703" y="981598"/>
                      </a:lnTo>
                      <a:lnTo>
                        <a:pt x="280837" y="981598"/>
                      </a:lnTo>
                      <a:lnTo>
                        <a:pt x="280837" y="1024059"/>
                      </a:lnTo>
                      <a:lnTo>
                        <a:pt x="303885" y="1024059"/>
                      </a:lnTo>
                      <a:lnTo>
                        <a:pt x="303885" y="1066592"/>
                      </a:lnTo>
                      <a:lnTo>
                        <a:pt x="324798" y="1066592"/>
                      </a:lnTo>
                      <a:lnTo>
                        <a:pt x="328995" y="1066592"/>
                      </a:lnTo>
                      <a:lnTo>
                        <a:pt x="328995" y="1110500"/>
                      </a:lnTo>
                      <a:lnTo>
                        <a:pt x="368830" y="1110500"/>
                      </a:lnTo>
                      <a:lnTo>
                        <a:pt x="368830" y="1154408"/>
                      </a:lnTo>
                      <a:lnTo>
                        <a:pt x="387680" y="1154408"/>
                      </a:lnTo>
                      <a:lnTo>
                        <a:pt x="396074" y="1154408"/>
                      </a:lnTo>
                      <a:lnTo>
                        <a:pt x="396074" y="1245479"/>
                      </a:lnTo>
                      <a:lnTo>
                        <a:pt x="400271" y="1245479"/>
                      </a:lnTo>
                      <a:lnTo>
                        <a:pt x="400271" y="1291050"/>
                      </a:lnTo>
                      <a:lnTo>
                        <a:pt x="410728" y="1291050"/>
                      </a:lnTo>
                      <a:lnTo>
                        <a:pt x="417059" y="1291050"/>
                      </a:lnTo>
                      <a:lnTo>
                        <a:pt x="417059" y="1338575"/>
                      </a:lnTo>
                      <a:lnTo>
                        <a:pt x="456823" y="1338575"/>
                      </a:lnTo>
                      <a:lnTo>
                        <a:pt x="482004" y="1338575"/>
                      </a:lnTo>
                      <a:lnTo>
                        <a:pt x="482004" y="1388342"/>
                      </a:lnTo>
                      <a:lnTo>
                        <a:pt x="505051" y="1388342"/>
                      </a:lnTo>
                      <a:lnTo>
                        <a:pt x="505051" y="1438109"/>
                      </a:lnTo>
                      <a:lnTo>
                        <a:pt x="521839" y="1438109"/>
                      </a:lnTo>
                      <a:lnTo>
                        <a:pt x="521839" y="1487876"/>
                      </a:lnTo>
                      <a:lnTo>
                        <a:pt x="526036" y="1487876"/>
                      </a:lnTo>
                      <a:lnTo>
                        <a:pt x="567934" y="1487876"/>
                      </a:lnTo>
                      <a:lnTo>
                        <a:pt x="586785" y="1487876"/>
                      </a:lnTo>
                      <a:lnTo>
                        <a:pt x="586785" y="1543936"/>
                      </a:lnTo>
                      <a:lnTo>
                        <a:pt x="595178" y="1543936"/>
                      </a:lnTo>
                      <a:lnTo>
                        <a:pt x="599375" y="1543936"/>
                      </a:lnTo>
                      <a:lnTo>
                        <a:pt x="607698" y="1543936"/>
                      </a:lnTo>
                      <a:lnTo>
                        <a:pt x="607698" y="1608532"/>
                      </a:lnTo>
                      <a:lnTo>
                        <a:pt x="634942" y="1608532"/>
                      </a:lnTo>
                      <a:lnTo>
                        <a:pt x="664321" y="1608532"/>
                      </a:lnTo>
                      <a:lnTo>
                        <a:pt x="664321" y="1679060"/>
                      </a:lnTo>
                      <a:lnTo>
                        <a:pt x="743920" y="1679060"/>
                      </a:lnTo>
                      <a:lnTo>
                        <a:pt x="762841" y="1679060"/>
                      </a:lnTo>
                      <a:lnTo>
                        <a:pt x="762841" y="1835739"/>
                      </a:lnTo>
                      <a:lnTo>
                        <a:pt x="936764" y="1835739"/>
                      </a:lnTo>
                      <a:lnTo>
                        <a:pt x="936764" y="1914007"/>
                      </a:lnTo>
                      <a:lnTo>
                        <a:pt x="1158915" y="1914007"/>
                      </a:lnTo>
                      <a:lnTo>
                        <a:pt x="1158915" y="1992346"/>
                      </a:lnTo>
                      <a:lnTo>
                        <a:pt x="1244845" y="1992346"/>
                      </a:lnTo>
                      <a:lnTo>
                        <a:pt x="1401980" y="1992346"/>
                      </a:lnTo>
                      <a:lnTo>
                        <a:pt x="1401980" y="2090289"/>
                      </a:lnTo>
                      <a:lnTo>
                        <a:pt x="1441815" y="2090289"/>
                      </a:lnTo>
                      <a:lnTo>
                        <a:pt x="1464863" y="2090289"/>
                      </a:lnTo>
                      <a:lnTo>
                        <a:pt x="2500147" y="2090289"/>
                      </a:lnTo>
                    </a:path>
                  </a:pathLst>
                </a:custGeom>
                <a:noFill/>
                <a:ln w="12700" cap="flat">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grpSp>
              <p:nvGrpSpPr>
                <p:cNvPr id="470" name="Group 469">
                  <a:extLst>
                    <a:ext uri="{FF2B5EF4-FFF2-40B4-BE49-F238E27FC236}">
                      <a16:creationId xmlns:a16="http://schemas.microsoft.com/office/drawing/2014/main" id="{47221283-6B43-2288-FA44-A18021380541}"/>
                    </a:ext>
                  </a:extLst>
                </p:cNvPr>
                <p:cNvGrpSpPr/>
                <p:nvPr/>
              </p:nvGrpSpPr>
              <p:grpSpPr>
                <a:xfrm>
                  <a:off x="1003164" y="1325229"/>
                  <a:ext cx="2567582" cy="2158863"/>
                  <a:chOff x="1003164" y="1325229"/>
                  <a:chExt cx="2567582" cy="2158863"/>
                </a:xfrm>
              </p:grpSpPr>
              <p:sp>
                <p:nvSpPr>
                  <p:cNvPr id="471" name="Freeform: Shape 128">
                    <a:extLst>
                      <a:ext uri="{FF2B5EF4-FFF2-40B4-BE49-F238E27FC236}">
                        <a16:creationId xmlns:a16="http://schemas.microsoft.com/office/drawing/2014/main" id="{699FCC40-C41D-EF83-916B-0A0C14512F97}"/>
                      </a:ext>
                    </a:extLst>
                  </p:cNvPr>
                  <p:cNvSpPr/>
                  <p:nvPr/>
                </p:nvSpPr>
                <p:spPr>
                  <a:xfrm>
                    <a:off x="1003164" y="1359516"/>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72" name="Freeform: Shape 129">
                    <a:extLst>
                      <a:ext uri="{FF2B5EF4-FFF2-40B4-BE49-F238E27FC236}">
                        <a16:creationId xmlns:a16="http://schemas.microsoft.com/office/drawing/2014/main" id="{4E536ED1-1F44-32D5-9DD6-076F1B02B32E}"/>
                      </a:ext>
                    </a:extLst>
                  </p:cNvPr>
                  <p:cNvSpPr/>
                  <p:nvPr/>
                </p:nvSpPr>
                <p:spPr>
                  <a:xfrm>
                    <a:off x="1036881" y="1325229"/>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73" name="Freeform: Shape 130">
                    <a:extLst>
                      <a:ext uri="{FF2B5EF4-FFF2-40B4-BE49-F238E27FC236}">
                        <a16:creationId xmlns:a16="http://schemas.microsoft.com/office/drawing/2014/main" id="{85C7EDD1-F912-3EAF-66FC-D575FCA72E4E}"/>
                      </a:ext>
                    </a:extLst>
                  </p:cNvPr>
                  <p:cNvSpPr/>
                  <p:nvPr/>
                </p:nvSpPr>
                <p:spPr>
                  <a:xfrm>
                    <a:off x="1003164" y="1359516"/>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74" name="Freeform: Shape 131">
                    <a:extLst>
                      <a:ext uri="{FF2B5EF4-FFF2-40B4-BE49-F238E27FC236}">
                        <a16:creationId xmlns:a16="http://schemas.microsoft.com/office/drawing/2014/main" id="{F77DC736-64F8-5161-7814-34A13A9842C4}"/>
                      </a:ext>
                    </a:extLst>
                  </p:cNvPr>
                  <p:cNvSpPr/>
                  <p:nvPr/>
                </p:nvSpPr>
                <p:spPr>
                  <a:xfrm>
                    <a:off x="1036881" y="1325229"/>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75" name="Freeform: Shape 132">
                    <a:extLst>
                      <a:ext uri="{FF2B5EF4-FFF2-40B4-BE49-F238E27FC236}">
                        <a16:creationId xmlns:a16="http://schemas.microsoft.com/office/drawing/2014/main" id="{8937055A-8E71-B8AF-9619-779035423886}"/>
                      </a:ext>
                    </a:extLst>
                  </p:cNvPr>
                  <p:cNvSpPr/>
                  <p:nvPr/>
                </p:nvSpPr>
                <p:spPr>
                  <a:xfrm>
                    <a:off x="1118401" y="1473011"/>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76" name="Freeform: Shape 133">
                    <a:extLst>
                      <a:ext uri="{FF2B5EF4-FFF2-40B4-BE49-F238E27FC236}">
                        <a16:creationId xmlns:a16="http://schemas.microsoft.com/office/drawing/2014/main" id="{8982ABFF-73F8-644F-41DF-EF5A1E072F1C}"/>
                      </a:ext>
                    </a:extLst>
                  </p:cNvPr>
                  <p:cNvSpPr/>
                  <p:nvPr/>
                </p:nvSpPr>
                <p:spPr>
                  <a:xfrm>
                    <a:off x="1152118" y="1438796"/>
                    <a:ext cx="7113" cy="68502"/>
                  </a:xfrm>
                  <a:custGeom>
                    <a:avLst/>
                    <a:gdLst>
                      <a:gd name="connsiteX0" fmla="*/ 0 w 7113"/>
                      <a:gd name="connsiteY0" fmla="*/ 0 h 68502"/>
                      <a:gd name="connsiteX1" fmla="*/ 0 w 7113"/>
                      <a:gd name="connsiteY1" fmla="*/ 68502 h 68502"/>
                    </a:gdLst>
                    <a:ahLst/>
                    <a:cxnLst>
                      <a:cxn ang="0">
                        <a:pos x="connsiteX0" y="connsiteY0"/>
                      </a:cxn>
                      <a:cxn ang="0">
                        <a:pos x="connsiteX1" y="connsiteY1"/>
                      </a:cxn>
                    </a:cxnLst>
                    <a:rect l="l" t="t" r="r" b="b"/>
                    <a:pathLst>
                      <a:path w="7113" h="68502">
                        <a:moveTo>
                          <a:pt x="0" y="0"/>
                        </a:moveTo>
                        <a:lnTo>
                          <a:pt x="0" y="68502"/>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77" name="Freeform: Shape 134">
                    <a:extLst>
                      <a:ext uri="{FF2B5EF4-FFF2-40B4-BE49-F238E27FC236}">
                        <a16:creationId xmlns:a16="http://schemas.microsoft.com/office/drawing/2014/main" id="{5D52FA35-F0A4-32A6-1864-82A451EBAA42}"/>
                      </a:ext>
                    </a:extLst>
                  </p:cNvPr>
                  <p:cNvSpPr/>
                  <p:nvPr/>
                </p:nvSpPr>
                <p:spPr>
                  <a:xfrm>
                    <a:off x="1120535" y="1473011"/>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78" name="Freeform: Shape 135">
                    <a:extLst>
                      <a:ext uri="{FF2B5EF4-FFF2-40B4-BE49-F238E27FC236}">
                        <a16:creationId xmlns:a16="http://schemas.microsoft.com/office/drawing/2014/main" id="{F27BE9D6-DB29-1D35-1B91-5C8FDEFB5C65}"/>
                      </a:ext>
                    </a:extLst>
                  </p:cNvPr>
                  <p:cNvSpPr/>
                  <p:nvPr/>
                </p:nvSpPr>
                <p:spPr>
                  <a:xfrm>
                    <a:off x="1154252" y="1438796"/>
                    <a:ext cx="7113" cy="68502"/>
                  </a:xfrm>
                  <a:custGeom>
                    <a:avLst/>
                    <a:gdLst>
                      <a:gd name="connsiteX0" fmla="*/ 0 w 7113"/>
                      <a:gd name="connsiteY0" fmla="*/ 0 h 68502"/>
                      <a:gd name="connsiteX1" fmla="*/ 0 w 7113"/>
                      <a:gd name="connsiteY1" fmla="*/ 68502 h 68502"/>
                    </a:gdLst>
                    <a:ahLst/>
                    <a:cxnLst>
                      <a:cxn ang="0">
                        <a:pos x="connsiteX0" y="connsiteY0"/>
                      </a:cxn>
                      <a:cxn ang="0">
                        <a:pos x="connsiteX1" y="connsiteY1"/>
                      </a:cxn>
                    </a:cxnLst>
                    <a:rect l="l" t="t" r="r" b="b"/>
                    <a:pathLst>
                      <a:path w="7113" h="68502">
                        <a:moveTo>
                          <a:pt x="0" y="0"/>
                        </a:moveTo>
                        <a:lnTo>
                          <a:pt x="0" y="68502"/>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79" name="Freeform: Shape 136">
                    <a:extLst>
                      <a:ext uri="{FF2B5EF4-FFF2-40B4-BE49-F238E27FC236}">
                        <a16:creationId xmlns:a16="http://schemas.microsoft.com/office/drawing/2014/main" id="{8949E4A4-C14C-CF50-A0C6-64536B665D32}"/>
                      </a:ext>
                    </a:extLst>
                  </p:cNvPr>
                  <p:cNvSpPr/>
                  <p:nvPr/>
                </p:nvSpPr>
                <p:spPr>
                  <a:xfrm>
                    <a:off x="1126795" y="1473083"/>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80" name="Freeform: Shape 137">
                    <a:extLst>
                      <a:ext uri="{FF2B5EF4-FFF2-40B4-BE49-F238E27FC236}">
                        <a16:creationId xmlns:a16="http://schemas.microsoft.com/office/drawing/2014/main" id="{09DC9877-0E7C-C9FF-703E-4A5DADC88CBC}"/>
                      </a:ext>
                    </a:extLst>
                  </p:cNvPr>
                  <p:cNvSpPr/>
                  <p:nvPr/>
                </p:nvSpPr>
                <p:spPr>
                  <a:xfrm>
                    <a:off x="1160512" y="1438796"/>
                    <a:ext cx="7113" cy="68502"/>
                  </a:xfrm>
                  <a:custGeom>
                    <a:avLst/>
                    <a:gdLst>
                      <a:gd name="connsiteX0" fmla="*/ 0 w 7113"/>
                      <a:gd name="connsiteY0" fmla="*/ 0 h 68502"/>
                      <a:gd name="connsiteX1" fmla="*/ 0 w 7113"/>
                      <a:gd name="connsiteY1" fmla="*/ 68502 h 68502"/>
                    </a:gdLst>
                    <a:ahLst/>
                    <a:cxnLst>
                      <a:cxn ang="0">
                        <a:pos x="connsiteX0" y="connsiteY0"/>
                      </a:cxn>
                      <a:cxn ang="0">
                        <a:pos x="connsiteX1" y="connsiteY1"/>
                      </a:cxn>
                    </a:cxnLst>
                    <a:rect l="l" t="t" r="r" b="b"/>
                    <a:pathLst>
                      <a:path w="7113" h="68502">
                        <a:moveTo>
                          <a:pt x="0" y="0"/>
                        </a:moveTo>
                        <a:lnTo>
                          <a:pt x="0" y="68502"/>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81" name="Freeform: Shape 138">
                    <a:extLst>
                      <a:ext uri="{FF2B5EF4-FFF2-40B4-BE49-F238E27FC236}">
                        <a16:creationId xmlns:a16="http://schemas.microsoft.com/office/drawing/2014/main" id="{8C0B1DF7-23C3-50EE-AFE9-023246482545}"/>
                      </a:ext>
                    </a:extLst>
                  </p:cNvPr>
                  <p:cNvSpPr/>
                  <p:nvPr/>
                </p:nvSpPr>
                <p:spPr>
                  <a:xfrm>
                    <a:off x="1135188" y="159258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82" name="Freeform: Shape 139">
                    <a:extLst>
                      <a:ext uri="{FF2B5EF4-FFF2-40B4-BE49-F238E27FC236}">
                        <a16:creationId xmlns:a16="http://schemas.microsoft.com/office/drawing/2014/main" id="{64DA1D2D-982A-EA51-3F5B-A54B2A07E85B}"/>
                      </a:ext>
                    </a:extLst>
                  </p:cNvPr>
                  <p:cNvSpPr/>
                  <p:nvPr/>
                </p:nvSpPr>
                <p:spPr>
                  <a:xfrm>
                    <a:off x="1168906" y="1558295"/>
                    <a:ext cx="7113" cy="68502"/>
                  </a:xfrm>
                  <a:custGeom>
                    <a:avLst/>
                    <a:gdLst>
                      <a:gd name="connsiteX0" fmla="*/ 0 w 7113"/>
                      <a:gd name="connsiteY0" fmla="*/ 0 h 68502"/>
                      <a:gd name="connsiteX1" fmla="*/ 0 w 7113"/>
                      <a:gd name="connsiteY1" fmla="*/ 68502 h 68502"/>
                    </a:gdLst>
                    <a:ahLst/>
                    <a:cxnLst>
                      <a:cxn ang="0">
                        <a:pos x="connsiteX0" y="connsiteY0"/>
                      </a:cxn>
                      <a:cxn ang="0">
                        <a:pos x="connsiteX1" y="connsiteY1"/>
                      </a:cxn>
                    </a:cxnLst>
                    <a:rect l="l" t="t" r="r" b="b"/>
                    <a:pathLst>
                      <a:path w="7113" h="68502">
                        <a:moveTo>
                          <a:pt x="0" y="0"/>
                        </a:moveTo>
                        <a:lnTo>
                          <a:pt x="0" y="68502"/>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83" name="Freeform: Shape 140">
                    <a:extLst>
                      <a:ext uri="{FF2B5EF4-FFF2-40B4-BE49-F238E27FC236}">
                        <a16:creationId xmlns:a16="http://schemas.microsoft.com/office/drawing/2014/main" id="{5E414960-6E0C-AB29-F00F-3AD58020D8D0}"/>
                      </a:ext>
                    </a:extLst>
                  </p:cNvPr>
                  <p:cNvSpPr/>
                  <p:nvPr/>
                </p:nvSpPr>
                <p:spPr>
                  <a:xfrm>
                    <a:off x="1223181" y="1876645"/>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84" name="Freeform: Shape 141">
                    <a:extLst>
                      <a:ext uri="{FF2B5EF4-FFF2-40B4-BE49-F238E27FC236}">
                        <a16:creationId xmlns:a16="http://schemas.microsoft.com/office/drawing/2014/main" id="{F61FCAD6-DA9E-431F-1955-4F07AAF80178}"/>
                      </a:ext>
                    </a:extLst>
                  </p:cNvPr>
                  <p:cNvSpPr/>
                  <p:nvPr/>
                </p:nvSpPr>
                <p:spPr>
                  <a:xfrm>
                    <a:off x="1256899" y="1842358"/>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85" name="Freeform: Shape 142">
                    <a:extLst>
                      <a:ext uri="{FF2B5EF4-FFF2-40B4-BE49-F238E27FC236}">
                        <a16:creationId xmlns:a16="http://schemas.microsoft.com/office/drawing/2014/main" id="{F8A7FE66-036E-F5B4-6B41-EB771EC3C8E8}"/>
                      </a:ext>
                    </a:extLst>
                  </p:cNvPr>
                  <p:cNvSpPr/>
                  <p:nvPr/>
                </p:nvSpPr>
                <p:spPr>
                  <a:xfrm>
                    <a:off x="1260953" y="2001135"/>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86" name="Freeform: Shape 143">
                    <a:extLst>
                      <a:ext uri="{FF2B5EF4-FFF2-40B4-BE49-F238E27FC236}">
                        <a16:creationId xmlns:a16="http://schemas.microsoft.com/office/drawing/2014/main" id="{F3DCD231-97E2-E3E6-8122-D46F90EB9293}"/>
                      </a:ext>
                    </a:extLst>
                  </p:cNvPr>
                  <p:cNvSpPr/>
                  <p:nvPr/>
                </p:nvSpPr>
                <p:spPr>
                  <a:xfrm>
                    <a:off x="1294671" y="1966848"/>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87" name="Freeform: Shape 144">
                    <a:extLst>
                      <a:ext uri="{FF2B5EF4-FFF2-40B4-BE49-F238E27FC236}">
                        <a16:creationId xmlns:a16="http://schemas.microsoft.com/office/drawing/2014/main" id="{DBCE6F02-FC49-4C12-21E8-45DD9DABF587}"/>
                      </a:ext>
                    </a:extLst>
                  </p:cNvPr>
                  <p:cNvSpPr/>
                  <p:nvPr/>
                </p:nvSpPr>
                <p:spPr>
                  <a:xfrm>
                    <a:off x="1327962" y="2426108"/>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88" name="Freeform: Shape 145">
                    <a:extLst>
                      <a:ext uri="{FF2B5EF4-FFF2-40B4-BE49-F238E27FC236}">
                        <a16:creationId xmlns:a16="http://schemas.microsoft.com/office/drawing/2014/main" id="{75D39EFB-79D8-C6BD-B316-967E922AED0C}"/>
                      </a:ext>
                    </a:extLst>
                  </p:cNvPr>
                  <p:cNvSpPr/>
                  <p:nvPr/>
                </p:nvSpPr>
                <p:spPr>
                  <a:xfrm>
                    <a:off x="1361679" y="2391821"/>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89" name="Freeform: Shape 146">
                    <a:extLst>
                      <a:ext uri="{FF2B5EF4-FFF2-40B4-BE49-F238E27FC236}">
                        <a16:creationId xmlns:a16="http://schemas.microsoft.com/office/drawing/2014/main" id="{AEC3D168-4B85-CBCD-8552-C7738C1BD274}"/>
                      </a:ext>
                    </a:extLst>
                  </p:cNvPr>
                  <p:cNvSpPr/>
                  <p:nvPr/>
                </p:nvSpPr>
                <p:spPr>
                  <a:xfrm>
                    <a:off x="1390844" y="2513924"/>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90" name="Freeform: Shape 147">
                    <a:extLst>
                      <a:ext uri="{FF2B5EF4-FFF2-40B4-BE49-F238E27FC236}">
                        <a16:creationId xmlns:a16="http://schemas.microsoft.com/office/drawing/2014/main" id="{F3900A59-4B51-FFFC-004E-99547E3D2451}"/>
                      </a:ext>
                    </a:extLst>
                  </p:cNvPr>
                  <p:cNvSpPr/>
                  <p:nvPr/>
                </p:nvSpPr>
                <p:spPr>
                  <a:xfrm>
                    <a:off x="1424562" y="2479637"/>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91" name="Freeform: Shape 148">
                    <a:extLst>
                      <a:ext uri="{FF2B5EF4-FFF2-40B4-BE49-F238E27FC236}">
                        <a16:creationId xmlns:a16="http://schemas.microsoft.com/office/drawing/2014/main" id="{FA157E04-AB6B-098E-C8CE-6C3E2F7665F3}"/>
                      </a:ext>
                    </a:extLst>
                  </p:cNvPr>
                  <p:cNvSpPr/>
                  <p:nvPr/>
                </p:nvSpPr>
                <p:spPr>
                  <a:xfrm>
                    <a:off x="1413892" y="2650566"/>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92" name="Freeform: Shape 149">
                    <a:extLst>
                      <a:ext uri="{FF2B5EF4-FFF2-40B4-BE49-F238E27FC236}">
                        <a16:creationId xmlns:a16="http://schemas.microsoft.com/office/drawing/2014/main" id="{E7F98C2C-65DC-5A90-D13E-83308AB9DBC8}"/>
                      </a:ext>
                    </a:extLst>
                  </p:cNvPr>
                  <p:cNvSpPr/>
                  <p:nvPr/>
                </p:nvSpPr>
                <p:spPr>
                  <a:xfrm>
                    <a:off x="1447609" y="2616279"/>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93" name="Freeform: Shape 150">
                    <a:extLst>
                      <a:ext uri="{FF2B5EF4-FFF2-40B4-BE49-F238E27FC236}">
                        <a16:creationId xmlns:a16="http://schemas.microsoft.com/office/drawing/2014/main" id="{FD091E76-CC61-B4BF-C32F-2ABEC78B8603}"/>
                      </a:ext>
                    </a:extLst>
                  </p:cNvPr>
                  <p:cNvSpPr/>
                  <p:nvPr/>
                </p:nvSpPr>
                <p:spPr>
                  <a:xfrm>
                    <a:off x="1459986" y="2698091"/>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94" name="Freeform: Shape 151">
                    <a:extLst>
                      <a:ext uri="{FF2B5EF4-FFF2-40B4-BE49-F238E27FC236}">
                        <a16:creationId xmlns:a16="http://schemas.microsoft.com/office/drawing/2014/main" id="{86298CF3-8FA1-0C32-D3F8-A61D890C23DF}"/>
                      </a:ext>
                    </a:extLst>
                  </p:cNvPr>
                  <p:cNvSpPr/>
                  <p:nvPr/>
                </p:nvSpPr>
                <p:spPr>
                  <a:xfrm>
                    <a:off x="1493704" y="2663804"/>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95" name="Freeform: Shape 152">
                    <a:extLst>
                      <a:ext uri="{FF2B5EF4-FFF2-40B4-BE49-F238E27FC236}">
                        <a16:creationId xmlns:a16="http://schemas.microsoft.com/office/drawing/2014/main" id="{F056770F-6ED8-3C13-0B9E-A54A6B5A8DFD}"/>
                      </a:ext>
                    </a:extLst>
                  </p:cNvPr>
                  <p:cNvSpPr/>
                  <p:nvPr/>
                </p:nvSpPr>
                <p:spPr>
                  <a:xfrm>
                    <a:off x="1529200" y="284739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96" name="Freeform: Shape 153">
                    <a:extLst>
                      <a:ext uri="{FF2B5EF4-FFF2-40B4-BE49-F238E27FC236}">
                        <a16:creationId xmlns:a16="http://schemas.microsoft.com/office/drawing/2014/main" id="{EB00409D-51C0-344F-CEA8-84B936471A14}"/>
                      </a:ext>
                    </a:extLst>
                  </p:cNvPr>
                  <p:cNvSpPr/>
                  <p:nvPr/>
                </p:nvSpPr>
                <p:spPr>
                  <a:xfrm>
                    <a:off x="1562917" y="2813177"/>
                    <a:ext cx="7113" cy="68502"/>
                  </a:xfrm>
                  <a:custGeom>
                    <a:avLst/>
                    <a:gdLst>
                      <a:gd name="connsiteX0" fmla="*/ 0 w 7113"/>
                      <a:gd name="connsiteY0" fmla="*/ 0 h 68502"/>
                      <a:gd name="connsiteX1" fmla="*/ 0 w 7113"/>
                      <a:gd name="connsiteY1" fmla="*/ 68502 h 68502"/>
                    </a:gdLst>
                    <a:ahLst/>
                    <a:cxnLst>
                      <a:cxn ang="0">
                        <a:pos x="connsiteX0" y="connsiteY0"/>
                      </a:cxn>
                      <a:cxn ang="0">
                        <a:pos x="connsiteX1" y="connsiteY1"/>
                      </a:cxn>
                    </a:cxnLst>
                    <a:rect l="l" t="t" r="r" b="b"/>
                    <a:pathLst>
                      <a:path w="7113" h="68502">
                        <a:moveTo>
                          <a:pt x="0" y="0"/>
                        </a:moveTo>
                        <a:lnTo>
                          <a:pt x="0" y="68502"/>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97" name="Freeform: Shape 154">
                    <a:extLst>
                      <a:ext uri="{FF2B5EF4-FFF2-40B4-BE49-F238E27FC236}">
                        <a16:creationId xmlns:a16="http://schemas.microsoft.com/office/drawing/2014/main" id="{2C60177E-26FD-7873-102F-E0E758685DEE}"/>
                      </a:ext>
                    </a:extLst>
                  </p:cNvPr>
                  <p:cNvSpPr/>
                  <p:nvPr/>
                </p:nvSpPr>
                <p:spPr>
                  <a:xfrm>
                    <a:off x="1571098" y="284739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98" name="Freeform: Shape 155">
                    <a:extLst>
                      <a:ext uri="{FF2B5EF4-FFF2-40B4-BE49-F238E27FC236}">
                        <a16:creationId xmlns:a16="http://schemas.microsoft.com/office/drawing/2014/main" id="{2C3895FD-65F8-6511-0889-D3099D749573}"/>
                      </a:ext>
                    </a:extLst>
                  </p:cNvPr>
                  <p:cNvSpPr/>
                  <p:nvPr/>
                </p:nvSpPr>
                <p:spPr>
                  <a:xfrm>
                    <a:off x="1604815" y="2813177"/>
                    <a:ext cx="7113" cy="68502"/>
                  </a:xfrm>
                  <a:custGeom>
                    <a:avLst/>
                    <a:gdLst>
                      <a:gd name="connsiteX0" fmla="*/ 0 w 7113"/>
                      <a:gd name="connsiteY0" fmla="*/ 0 h 68502"/>
                      <a:gd name="connsiteX1" fmla="*/ 0 w 7113"/>
                      <a:gd name="connsiteY1" fmla="*/ 68502 h 68502"/>
                    </a:gdLst>
                    <a:ahLst/>
                    <a:cxnLst>
                      <a:cxn ang="0">
                        <a:pos x="connsiteX0" y="connsiteY0"/>
                      </a:cxn>
                      <a:cxn ang="0">
                        <a:pos x="connsiteX1" y="connsiteY1"/>
                      </a:cxn>
                    </a:cxnLst>
                    <a:rect l="l" t="t" r="r" b="b"/>
                    <a:pathLst>
                      <a:path w="7113" h="68502">
                        <a:moveTo>
                          <a:pt x="0" y="0"/>
                        </a:moveTo>
                        <a:lnTo>
                          <a:pt x="0" y="68502"/>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99" name="Freeform: Shape 156">
                    <a:extLst>
                      <a:ext uri="{FF2B5EF4-FFF2-40B4-BE49-F238E27FC236}">
                        <a16:creationId xmlns:a16="http://schemas.microsoft.com/office/drawing/2014/main" id="{53E6217F-C529-B1D8-0A13-8865189B42E3}"/>
                      </a:ext>
                    </a:extLst>
                  </p:cNvPr>
                  <p:cNvSpPr/>
                  <p:nvPr/>
                </p:nvSpPr>
                <p:spPr>
                  <a:xfrm>
                    <a:off x="1598342" y="2903453"/>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500" name="Freeform: Shape 157">
                    <a:extLst>
                      <a:ext uri="{FF2B5EF4-FFF2-40B4-BE49-F238E27FC236}">
                        <a16:creationId xmlns:a16="http://schemas.microsoft.com/office/drawing/2014/main" id="{5CE67DDD-FE49-B06D-0EA0-4E713A015EF2}"/>
                      </a:ext>
                    </a:extLst>
                  </p:cNvPr>
                  <p:cNvSpPr/>
                  <p:nvPr/>
                </p:nvSpPr>
                <p:spPr>
                  <a:xfrm>
                    <a:off x="1632060" y="2869165"/>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501" name="Freeform: Shape 158">
                    <a:extLst>
                      <a:ext uri="{FF2B5EF4-FFF2-40B4-BE49-F238E27FC236}">
                        <a16:creationId xmlns:a16="http://schemas.microsoft.com/office/drawing/2014/main" id="{17D78896-EAAF-45A1-42BF-6139687FB118}"/>
                      </a:ext>
                    </a:extLst>
                  </p:cNvPr>
                  <p:cNvSpPr/>
                  <p:nvPr/>
                </p:nvSpPr>
                <p:spPr>
                  <a:xfrm>
                    <a:off x="1602539" y="2903453"/>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502" name="Freeform: Shape 159">
                    <a:extLst>
                      <a:ext uri="{FF2B5EF4-FFF2-40B4-BE49-F238E27FC236}">
                        <a16:creationId xmlns:a16="http://schemas.microsoft.com/office/drawing/2014/main" id="{E82E9A85-7011-2035-2D94-33734F268867}"/>
                      </a:ext>
                    </a:extLst>
                  </p:cNvPr>
                  <p:cNvSpPr/>
                  <p:nvPr/>
                </p:nvSpPr>
                <p:spPr>
                  <a:xfrm>
                    <a:off x="1636256" y="2869165"/>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503" name="Freeform: Shape 160">
                    <a:extLst>
                      <a:ext uri="{FF2B5EF4-FFF2-40B4-BE49-F238E27FC236}">
                        <a16:creationId xmlns:a16="http://schemas.microsoft.com/office/drawing/2014/main" id="{F468B520-E184-B6F9-2556-56B9A83090D1}"/>
                      </a:ext>
                    </a:extLst>
                  </p:cNvPr>
                  <p:cNvSpPr/>
                  <p:nvPr/>
                </p:nvSpPr>
                <p:spPr>
                  <a:xfrm>
                    <a:off x="1638106" y="2968048"/>
                    <a:ext cx="67506" cy="7233"/>
                  </a:xfrm>
                  <a:custGeom>
                    <a:avLst/>
                    <a:gdLst>
                      <a:gd name="connsiteX0" fmla="*/ 0 w 67506"/>
                      <a:gd name="connsiteY0" fmla="*/ 0 h 7233"/>
                      <a:gd name="connsiteX1" fmla="*/ 67506 w 67506"/>
                      <a:gd name="connsiteY1" fmla="*/ 0 h 7233"/>
                    </a:gdLst>
                    <a:ahLst/>
                    <a:cxnLst>
                      <a:cxn ang="0">
                        <a:pos x="connsiteX0" y="connsiteY0"/>
                      </a:cxn>
                      <a:cxn ang="0">
                        <a:pos x="connsiteX1" y="connsiteY1"/>
                      </a:cxn>
                    </a:cxnLst>
                    <a:rect l="l" t="t" r="r" b="b"/>
                    <a:pathLst>
                      <a:path w="67506" h="7233">
                        <a:moveTo>
                          <a:pt x="0" y="0"/>
                        </a:moveTo>
                        <a:lnTo>
                          <a:pt x="67506" y="0"/>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504" name="Freeform: Shape 161">
                    <a:extLst>
                      <a:ext uri="{FF2B5EF4-FFF2-40B4-BE49-F238E27FC236}">
                        <a16:creationId xmlns:a16="http://schemas.microsoft.com/office/drawing/2014/main" id="{462863C6-2103-387F-C9A4-242AB2E46EBE}"/>
                      </a:ext>
                    </a:extLst>
                  </p:cNvPr>
                  <p:cNvSpPr/>
                  <p:nvPr/>
                </p:nvSpPr>
                <p:spPr>
                  <a:xfrm>
                    <a:off x="1671823" y="2933761"/>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505" name="Freeform: Shape 162">
                    <a:extLst>
                      <a:ext uri="{FF2B5EF4-FFF2-40B4-BE49-F238E27FC236}">
                        <a16:creationId xmlns:a16="http://schemas.microsoft.com/office/drawing/2014/main" id="{F36D85C2-DACC-592E-4FF0-B0F8AC3AB7C6}"/>
                      </a:ext>
                    </a:extLst>
                  </p:cNvPr>
                  <p:cNvSpPr/>
                  <p:nvPr/>
                </p:nvSpPr>
                <p:spPr>
                  <a:xfrm>
                    <a:off x="1747083" y="3038576"/>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506" name="Freeform: Shape 163">
                    <a:extLst>
                      <a:ext uri="{FF2B5EF4-FFF2-40B4-BE49-F238E27FC236}">
                        <a16:creationId xmlns:a16="http://schemas.microsoft.com/office/drawing/2014/main" id="{5FE22E7F-F7FC-229B-2D2F-47590EFA8FB4}"/>
                      </a:ext>
                    </a:extLst>
                  </p:cNvPr>
                  <p:cNvSpPr/>
                  <p:nvPr/>
                </p:nvSpPr>
                <p:spPr>
                  <a:xfrm>
                    <a:off x="1780801" y="3004289"/>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507" name="Freeform: Shape 164">
                    <a:extLst>
                      <a:ext uri="{FF2B5EF4-FFF2-40B4-BE49-F238E27FC236}">
                        <a16:creationId xmlns:a16="http://schemas.microsoft.com/office/drawing/2014/main" id="{B3620427-5F68-EE6B-7EB2-09B863688A60}"/>
                      </a:ext>
                    </a:extLst>
                  </p:cNvPr>
                  <p:cNvSpPr/>
                  <p:nvPr/>
                </p:nvSpPr>
                <p:spPr>
                  <a:xfrm>
                    <a:off x="2248009" y="335186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508" name="Freeform: Shape 165">
                    <a:extLst>
                      <a:ext uri="{FF2B5EF4-FFF2-40B4-BE49-F238E27FC236}">
                        <a16:creationId xmlns:a16="http://schemas.microsoft.com/office/drawing/2014/main" id="{0AF38076-5EFE-183E-0E61-628754C06992}"/>
                      </a:ext>
                    </a:extLst>
                  </p:cNvPr>
                  <p:cNvSpPr/>
                  <p:nvPr/>
                </p:nvSpPr>
                <p:spPr>
                  <a:xfrm>
                    <a:off x="2281726" y="3317575"/>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509" name="Freeform: Shape 166">
                    <a:extLst>
                      <a:ext uri="{FF2B5EF4-FFF2-40B4-BE49-F238E27FC236}">
                        <a16:creationId xmlns:a16="http://schemas.microsoft.com/office/drawing/2014/main" id="{671AFB4F-E366-D6F0-DFA6-96D9F3EB05AB}"/>
                      </a:ext>
                    </a:extLst>
                  </p:cNvPr>
                  <p:cNvSpPr/>
                  <p:nvPr/>
                </p:nvSpPr>
                <p:spPr>
                  <a:xfrm>
                    <a:off x="2444979" y="3449805"/>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510" name="Freeform: Shape 167">
                    <a:extLst>
                      <a:ext uri="{FF2B5EF4-FFF2-40B4-BE49-F238E27FC236}">
                        <a16:creationId xmlns:a16="http://schemas.microsoft.com/office/drawing/2014/main" id="{815C3E08-EE8C-094F-DA62-878A515471FE}"/>
                      </a:ext>
                    </a:extLst>
                  </p:cNvPr>
                  <p:cNvSpPr/>
                  <p:nvPr/>
                </p:nvSpPr>
                <p:spPr>
                  <a:xfrm>
                    <a:off x="2478697" y="3415518"/>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511" name="Freeform: Shape 168">
                    <a:extLst>
                      <a:ext uri="{FF2B5EF4-FFF2-40B4-BE49-F238E27FC236}">
                        <a16:creationId xmlns:a16="http://schemas.microsoft.com/office/drawing/2014/main" id="{9664E6F8-53F9-680C-D4D9-84587B76C7C4}"/>
                      </a:ext>
                    </a:extLst>
                  </p:cNvPr>
                  <p:cNvSpPr/>
                  <p:nvPr/>
                </p:nvSpPr>
                <p:spPr>
                  <a:xfrm>
                    <a:off x="2468026" y="3449805"/>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512" name="Freeform: Shape 169">
                    <a:extLst>
                      <a:ext uri="{FF2B5EF4-FFF2-40B4-BE49-F238E27FC236}">
                        <a16:creationId xmlns:a16="http://schemas.microsoft.com/office/drawing/2014/main" id="{594C6108-7D62-F1DC-0C38-6693F4B2FBFE}"/>
                      </a:ext>
                    </a:extLst>
                  </p:cNvPr>
                  <p:cNvSpPr/>
                  <p:nvPr/>
                </p:nvSpPr>
                <p:spPr>
                  <a:xfrm>
                    <a:off x="2501744" y="3415518"/>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513" name="Freeform: Shape 170">
                    <a:extLst>
                      <a:ext uri="{FF2B5EF4-FFF2-40B4-BE49-F238E27FC236}">
                        <a16:creationId xmlns:a16="http://schemas.microsoft.com/office/drawing/2014/main" id="{86069784-B1AD-1E5C-E5E5-010EADDC2B1A}"/>
                      </a:ext>
                    </a:extLst>
                  </p:cNvPr>
                  <p:cNvSpPr/>
                  <p:nvPr/>
                </p:nvSpPr>
                <p:spPr>
                  <a:xfrm>
                    <a:off x="3503311" y="3449805"/>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514" name="Freeform: Shape 171">
                    <a:extLst>
                      <a:ext uri="{FF2B5EF4-FFF2-40B4-BE49-F238E27FC236}">
                        <a16:creationId xmlns:a16="http://schemas.microsoft.com/office/drawing/2014/main" id="{468EB36E-9C2A-BD21-4C5B-1EF0DB2A0EC7}"/>
                      </a:ext>
                    </a:extLst>
                  </p:cNvPr>
                  <p:cNvSpPr/>
                  <p:nvPr/>
                </p:nvSpPr>
                <p:spPr>
                  <a:xfrm>
                    <a:off x="3537028" y="3415518"/>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162647"/>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grpSp>
          </p:grpSp>
          <p:grpSp>
            <p:nvGrpSpPr>
              <p:cNvPr id="312" name="Group 311">
                <a:extLst>
                  <a:ext uri="{FF2B5EF4-FFF2-40B4-BE49-F238E27FC236}">
                    <a16:creationId xmlns:a16="http://schemas.microsoft.com/office/drawing/2014/main" id="{894ED1BA-A5B3-FE7F-6C20-FCBEAAA89769}"/>
                  </a:ext>
                </a:extLst>
              </p:cNvPr>
              <p:cNvGrpSpPr/>
              <p:nvPr/>
            </p:nvGrpSpPr>
            <p:grpSpPr>
              <a:xfrm>
                <a:off x="1003164" y="1357057"/>
                <a:ext cx="2687016" cy="1271157"/>
                <a:chOff x="1003164" y="1357057"/>
                <a:chExt cx="2687016" cy="1271157"/>
              </a:xfrm>
            </p:grpSpPr>
            <p:sp>
              <p:nvSpPr>
                <p:cNvPr id="357" name="Freeform: Shape 127">
                  <a:extLst>
                    <a:ext uri="{FF2B5EF4-FFF2-40B4-BE49-F238E27FC236}">
                      <a16:creationId xmlns:a16="http://schemas.microsoft.com/office/drawing/2014/main" id="{82414388-60CE-1890-0504-A9012D145908}"/>
                    </a:ext>
                  </a:extLst>
                </p:cNvPr>
                <p:cNvSpPr/>
                <p:nvPr/>
              </p:nvSpPr>
              <p:spPr>
                <a:xfrm>
                  <a:off x="1036881" y="1359516"/>
                  <a:ext cx="2619581" cy="1234338"/>
                </a:xfrm>
                <a:custGeom>
                  <a:avLst/>
                  <a:gdLst>
                    <a:gd name="connsiteX0" fmla="*/ 0 w 2619581"/>
                    <a:gd name="connsiteY0" fmla="*/ 0 h 1234338"/>
                    <a:gd name="connsiteX1" fmla="*/ 0 w 2619581"/>
                    <a:gd name="connsiteY1" fmla="*/ 0 h 1234338"/>
                    <a:gd name="connsiteX2" fmla="*/ 0 w 2619581"/>
                    <a:gd name="connsiteY2" fmla="*/ 31828 h 1234338"/>
                    <a:gd name="connsiteX3" fmla="*/ 113174 w 2619581"/>
                    <a:gd name="connsiteY3" fmla="*/ 31828 h 1234338"/>
                    <a:gd name="connsiteX4" fmla="*/ 113174 w 2619581"/>
                    <a:gd name="connsiteY4" fmla="*/ 64451 h 1234338"/>
                    <a:gd name="connsiteX5" fmla="*/ 176057 w 2619581"/>
                    <a:gd name="connsiteY5" fmla="*/ 64451 h 1234338"/>
                    <a:gd name="connsiteX6" fmla="*/ 230545 w 2619581"/>
                    <a:gd name="connsiteY6" fmla="*/ 64451 h 1234338"/>
                    <a:gd name="connsiteX7" fmla="*/ 241002 w 2619581"/>
                    <a:gd name="connsiteY7" fmla="*/ 64451 h 1234338"/>
                    <a:gd name="connsiteX8" fmla="*/ 251459 w 2619581"/>
                    <a:gd name="connsiteY8" fmla="*/ 64451 h 1234338"/>
                    <a:gd name="connsiteX9" fmla="*/ 261915 w 2619581"/>
                    <a:gd name="connsiteY9" fmla="*/ 64451 h 1234338"/>
                    <a:gd name="connsiteX10" fmla="*/ 261915 w 2619581"/>
                    <a:gd name="connsiteY10" fmla="*/ 99100 h 1234338"/>
                    <a:gd name="connsiteX11" fmla="*/ 264049 w 2619581"/>
                    <a:gd name="connsiteY11" fmla="*/ 99100 h 1234338"/>
                    <a:gd name="connsiteX12" fmla="*/ 264049 w 2619581"/>
                    <a:gd name="connsiteY12" fmla="*/ 133677 h 1234338"/>
                    <a:gd name="connsiteX13" fmla="*/ 266112 w 2619581"/>
                    <a:gd name="connsiteY13" fmla="*/ 133677 h 1234338"/>
                    <a:gd name="connsiteX14" fmla="*/ 266112 w 2619581"/>
                    <a:gd name="connsiteY14" fmla="*/ 168326 h 1234338"/>
                    <a:gd name="connsiteX15" fmla="*/ 268246 w 2619581"/>
                    <a:gd name="connsiteY15" fmla="*/ 168326 h 1234338"/>
                    <a:gd name="connsiteX16" fmla="*/ 287097 w 2619581"/>
                    <a:gd name="connsiteY16" fmla="*/ 168326 h 1234338"/>
                    <a:gd name="connsiteX17" fmla="*/ 287097 w 2619581"/>
                    <a:gd name="connsiteY17" fmla="*/ 204059 h 1234338"/>
                    <a:gd name="connsiteX18" fmla="*/ 322735 w 2619581"/>
                    <a:gd name="connsiteY18" fmla="*/ 204059 h 1234338"/>
                    <a:gd name="connsiteX19" fmla="*/ 322735 w 2619581"/>
                    <a:gd name="connsiteY19" fmla="*/ 239793 h 1234338"/>
                    <a:gd name="connsiteX20" fmla="*/ 379287 w 2619581"/>
                    <a:gd name="connsiteY20" fmla="*/ 239793 h 1234338"/>
                    <a:gd name="connsiteX21" fmla="*/ 379287 w 2619581"/>
                    <a:gd name="connsiteY21" fmla="*/ 311261 h 1234338"/>
                    <a:gd name="connsiteX22" fmla="*/ 406531 w 2619581"/>
                    <a:gd name="connsiteY22" fmla="*/ 311261 h 1234338"/>
                    <a:gd name="connsiteX23" fmla="*/ 406531 w 2619581"/>
                    <a:gd name="connsiteY23" fmla="*/ 346995 h 1234338"/>
                    <a:gd name="connsiteX24" fmla="*/ 421185 w 2619581"/>
                    <a:gd name="connsiteY24" fmla="*/ 346995 h 1234338"/>
                    <a:gd name="connsiteX25" fmla="*/ 454760 w 2619581"/>
                    <a:gd name="connsiteY25" fmla="*/ 346995 h 1234338"/>
                    <a:gd name="connsiteX26" fmla="*/ 458957 w 2619581"/>
                    <a:gd name="connsiteY26" fmla="*/ 346995 h 1234338"/>
                    <a:gd name="connsiteX27" fmla="*/ 488264 w 2619581"/>
                    <a:gd name="connsiteY27" fmla="*/ 346995 h 1234338"/>
                    <a:gd name="connsiteX28" fmla="*/ 488264 w 2619581"/>
                    <a:gd name="connsiteY28" fmla="*/ 385405 h 1234338"/>
                    <a:gd name="connsiteX29" fmla="*/ 523902 w 2619581"/>
                    <a:gd name="connsiteY29" fmla="*/ 385405 h 1234338"/>
                    <a:gd name="connsiteX30" fmla="*/ 523902 w 2619581"/>
                    <a:gd name="connsiteY30" fmla="*/ 423888 h 1234338"/>
                    <a:gd name="connsiteX31" fmla="*/ 544887 w 2619581"/>
                    <a:gd name="connsiteY31" fmla="*/ 423888 h 1234338"/>
                    <a:gd name="connsiteX32" fmla="*/ 546949 w 2619581"/>
                    <a:gd name="connsiteY32" fmla="*/ 423888 h 1234338"/>
                    <a:gd name="connsiteX33" fmla="*/ 551146 w 2619581"/>
                    <a:gd name="connsiteY33" fmla="*/ 423888 h 1234338"/>
                    <a:gd name="connsiteX34" fmla="*/ 565800 w 2619581"/>
                    <a:gd name="connsiteY34" fmla="*/ 423888 h 1234338"/>
                    <a:gd name="connsiteX35" fmla="*/ 574194 w 2619581"/>
                    <a:gd name="connsiteY35" fmla="*/ 423888 h 1234338"/>
                    <a:gd name="connsiteX36" fmla="*/ 574194 w 2619581"/>
                    <a:gd name="connsiteY36" fmla="*/ 465554 h 1234338"/>
                    <a:gd name="connsiteX37" fmla="*/ 584650 w 2619581"/>
                    <a:gd name="connsiteY37" fmla="*/ 465554 h 1234338"/>
                    <a:gd name="connsiteX38" fmla="*/ 590981 w 2619581"/>
                    <a:gd name="connsiteY38" fmla="*/ 465554 h 1234338"/>
                    <a:gd name="connsiteX39" fmla="*/ 630816 w 2619581"/>
                    <a:gd name="connsiteY39" fmla="*/ 465554 h 1234338"/>
                    <a:gd name="connsiteX40" fmla="*/ 706218 w 2619581"/>
                    <a:gd name="connsiteY40" fmla="*/ 465554 h 1234338"/>
                    <a:gd name="connsiteX41" fmla="*/ 706218 w 2619581"/>
                    <a:gd name="connsiteY41" fmla="*/ 512355 h 1234338"/>
                    <a:gd name="connsiteX42" fmla="*/ 710415 w 2619581"/>
                    <a:gd name="connsiteY42" fmla="*/ 512355 h 1234338"/>
                    <a:gd name="connsiteX43" fmla="*/ 710415 w 2619581"/>
                    <a:gd name="connsiteY43" fmla="*/ 559156 h 1234338"/>
                    <a:gd name="connsiteX44" fmla="*/ 739794 w 2619581"/>
                    <a:gd name="connsiteY44" fmla="*/ 559156 h 1234338"/>
                    <a:gd name="connsiteX45" fmla="*/ 748116 w 2619581"/>
                    <a:gd name="connsiteY45" fmla="*/ 559156 h 1234338"/>
                    <a:gd name="connsiteX46" fmla="*/ 750250 w 2619581"/>
                    <a:gd name="connsiteY46" fmla="*/ 559156 h 1234338"/>
                    <a:gd name="connsiteX47" fmla="*/ 752313 w 2619581"/>
                    <a:gd name="connsiteY47" fmla="*/ 559156 h 1234338"/>
                    <a:gd name="connsiteX48" fmla="*/ 760707 w 2619581"/>
                    <a:gd name="connsiteY48" fmla="*/ 559156 h 1234338"/>
                    <a:gd name="connsiteX49" fmla="*/ 762841 w 2619581"/>
                    <a:gd name="connsiteY49" fmla="*/ 559156 h 1234338"/>
                    <a:gd name="connsiteX50" fmla="*/ 764904 w 2619581"/>
                    <a:gd name="connsiteY50" fmla="*/ 559156 h 1234338"/>
                    <a:gd name="connsiteX51" fmla="*/ 766967 w 2619581"/>
                    <a:gd name="connsiteY51" fmla="*/ 559156 h 1234338"/>
                    <a:gd name="connsiteX52" fmla="*/ 771164 w 2619581"/>
                    <a:gd name="connsiteY52" fmla="*/ 559156 h 1234338"/>
                    <a:gd name="connsiteX53" fmla="*/ 771164 w 2619581"/>
                    <a:gd name="connsiteY53" fmla="*/ 619991 h 1234338"/>
                    <a:gd name="connsiteX54" fmla="*/ 802605 w 2619581"/>
                    <a:gd name="connsiteY54" fmla="*/ 619991 h 1234338"/>
                    <a:gd name="connsiteX55" fmla="*/ 802605 w 2619581"/>
                    <a:gd name="connsiteY55" fmla="*/ 680825 h 1234338"/>
                    <a:gd name="connsiteX56" fmla="*/ 894866 w 2619581"/>
                    <a:gd name="connsiteY56" fmla="*/ 680825 h 1234338"/>
                    <a:gd name="connsiteX57" fmla="*/ 928370 w 2619581"/>
                    <a:gd name="connsiteY57" fmla="*/ 680825 h 1234338"/>
                    <a:gd name="connsiteX58" fmla="*/ 930433 w 2619581"/>
                    <a:gd name="connsiteY58" fmla="*/ 680825 h 1234338"/>
                    <a:gd name="connsiteX59" fmla="*/ 930433 w 2619581"/>
                    <a:gd name="connsiteY59" fmla="*/ 748965 h 1234338"/>
                    <a:gd name="connsiteX60" fmla="*/ 1100230 w 2619581"/>
                    <a:gd name="connsiteY60" fmla="*/ 748965 h 1234338"/>
                    <a:gd name="connsiteX61" fmla="*/ 1108624 w 2619581"/>
                    <a:gd name="connsiteY61" fmla="*/ 748965 h 1234338"/>
                    <a:gd name="connsiteX62" fmla="*/ 1127474 w 2619581"/>
                    <a:gd name="connsiteY62" fmla="*/ 748965 h 1234338"/>
                    <a:gd name="connsiteX63" fmla="*/ 1140065 w 2619581"/>
                    <a:gd name="connsiteY63" fmla="*/ 748965 h 1234338"/>
                    <a:gd name="connsiteX64" fmla="*/ 1253168 w 2619581"/>
                    <a:gd name="connsiteY64" fmla="*/ 748965 h 1234338"/>
                    <a:gd name="connsiteX65" fmla="*/ 1282546 w 2619581"/>
                    <a:gd name="connsiteY65" fmla="*/ 748965 h 1234338"/>
                    <a:gd name="connsiteX66" fmla="*/ 1288806 w 2619581"/>
                    <a:gd name="connsiteY66" fmla="*/ 748965 h 1234338"/>
                    <a:gd name="connsiteX67" fmla="*/ 1290940 w 2619581"/>
                    <a:gd name="connsiteY67" fmla="*/ 748965 h 1234338"/>
                    <a:gd name="connsiteX68" fmla="*/ 1290940 w 2619581"/>
                    <a:gd name="connsiteY68" fmla="*/ 851176 h 1234338"/>
                    <a:gd name="connsiteX69" fmla="*/ 1293003 w 2619581"/>
                    <a:gd name="connsiteY69" fmla="*/ 851176 h 1234338"/>
                    <a:gd name="connsiteX70" fmla="*/ 1318185 w 2619581"/>
                    <a:gd name="connsiteY70" fmla="*/ 851176 h 1234338"/>
                    <a:gd name="connsiteX71" fmla="*/ 1362145 w 2619581"/>
                    <a:gd name="connsiteY71" fmla="*/ 851176 h 1234338"/>
                    <a:gd name="connsiteX72" fmla="*/ 1412437 w 2619581"/>
                    <a:gd name="connsiteY72" fmla="*/ 851176 h 1234338"/>
                    <a:gd name="connsiteX73" fmla="*/ 1446012 w 2619581"/>
                    <a:gd name="connsiteY73" fmla="*/ 851176 h 1234338"/>
                    <a:gd name="connsiteX74" fmla="*/ 1448075 w 2619581"/>
                    <a:gd name="connsiteY74" fmla="*/ 851176 h 1234338"/>
                    <a:gd name="connsiteX75" fmla="*/ 1458603 w 2619581"/>
                    <a:gd name="connsiteY75" fmla="*/ 851176 h 1234338"/>
                    <a:gd name="connsiteX76" fmla="*/ 1469060 w 2619581"/>
                    <a:gd name="connsiteY76" fmla="*/ 851176 h 1234338"/>
                    <a:gd name="connsiteX77" fmla="*/ 1475320 w 2619581"/>
                    <a:gd name="connsiteY77" fmla="*/ 851176 h 1234338"/>
                    <a:gd name="connsiteX78" fmla="*/ 1640919 w 2619581"/>
                    <a:gd name="connsiteY78" fmla="*/ 851176 h 1234338"/>
                    <a:gd name="connsiteX79" fmla="*/ 1645116 w 2619581"/>
                    <a:gd name="connsiteY79" fmla="*/ 851176 h 1234338"/>
                    <a:gd name="connsiteX80" fmla="*/ 1829496 w 2619581"/>
                    <a:gd name="connsiteY80" fmla="*/ 851176 h 1234338"/>
                    <a:gd name="connsiteX81" fmla="*/ 1829496 w 2619581"/>
                    <a:gd name="connsiteY81" fmla="*/ 1234339 h 1234338"/>
                    <a:gd name="connsiteX82" fmla="*/ 2290586 w 2619581"/>
                    <a:gd name="connsiteY82" fmla="*/ 1234339 h 1234338"/>
                    <a:gd name="connsiteX83" fmla="*/ 2493816 w 2619581"/>
                    <a:gd name="connsiteY83" fmla="*/ 1234339 h 1234338"/>
                    <a:gd name="connsiteX84" fmla="*/ 2619581 w 2619581"/>
                    <a:gd name="connsiteY84" fmla="*/ 1234339 h 123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619581" h="1234338">
                      <a:moveTo>
                        <a:pt x="0" y="0"/>
                      </a:moveTo>
                      <a:lnTo>
                        <a:pt x="0" y="0"/>
                      </a:lnTo>
                      <a:lnTo>
                        <a:pt x="0" y="31828"/>
                      </a:lnTo>
                      <a:lnTo>
                        <a:pt x="113174" y="31828"/>
                      </a:lnTo>
                      <a:lnTo>
                        <a:pt x="113174" y="64451"/>
                      </a:lnTo>
                      <a:lnTo>
                        <a:pt x="176057" y="64451"/>
                      </a:lnTo>
                      <a:lnTo>
                        <a:pt x="230545" y="64451"/>
                      </a:lnTo>
                      <a:lnTo>
                        <a:pt x="241002" y="64451"/>
                      </a:lnTo>
                      <a:lnTo>
                        <a:pt x="251459" y="64451"/>
                      </a:lnTo>
                      <a:lnTo>
                        <a:pt x="261915" y="64451"/>
                      </a:lnTo>
                      <a:lnTo>
                        <a:pt x="261915" y="99100"/>
                      </a:lnTo>
                      <a:lnTo>
                        <a:pt x="264049" y="99100"/>
                      </a:lnTo>
                      <a:lnTo>
                        <a:pt x="264049" y="133677"/>
                      </a:lnTo>
                      <a:lnTo>
                        <a:pt x="266112" y="133677"/>
                      </a:lnTo>
                      <a:lnTo>
                        <a:pt x="266112" y="168326"/>
                      </a:lnTo>
                      <a:lnTo>
                        <a:pt x="268246" y="168326"/>
                      </a:lnTo>
                      <a:lnTo>
                        <a:pt x="287097" y="168326"/>
                      </a:lnTo>
                      <a:lnTo>
                        <a:pt x="287097" y="204059"/>
                      </a:lnTo>
                      <a:lnTo>
                        <a:pt x="322735" y="204059"/>
                      </a:lnTo>
                      <a:lnTo>
                        <a:pt x="322735" y="239793"/>
                      </a:lnTo>
                      <a:lnTo>
                        <a:pt x="379287" y="239793"/>
                      </a:lnTo>
                      <a:lnTo>
                        <a:pt x="379287" y="311261"/>
                      </a:lnTo>
                      <a:lnTo>
                        <a:pt x="406531" y="311261"/>
                      </a:lnTo>
                      <a:lnTo>
                        <a:pt x="406531" y="346995"/>
                      </a:lnTo>
                      <a:lnTo>
                        <a:pt x="421185" y="346995"/>
                      </a:lnTo>
                      <a:lnTo>
                        <a:pt x="454760" y="346995"/>
                      </a:lnTo>
                      <a:lnTo>
                        <a:pt x="458957" y="346995"/>
                      </a:lnTo>
                      <a:lnTo>
                        <a:pt x="488264" y="346995"/>
                      </a:lnTo>
                      <a:lnTo>
                        <a:pt x="488264" y="385405"/>
                      </a:lnTo>
                      <a:lnTo>
                        <a:pt x="523902" y="385405"/>
                      </a:lnTo>
                      <a:lnTo>
                        <a:pt x="523902" y="423888"/>
                      </a:lnTo>
                      <a:lnTo>
                        <a:pt x="544887" y="423888"/>
                      </a:lnTo>
                      <a:lnTo>
                        <a:pt x="546949" y="423888"/>
                      </a:lnTo>
                      <a:lnTo>
                        <a:pt x="551146" y="423888"/>
                      </a:lnTo>
                      <a:lnTo>
                        <a:pt x="565800" y="423888"/>
                      </a:lnTo>
                      <a:lnTo>
                        <a:pt x="574194" y="423888"/>
                      </a:lnTo>
                      <a:lnTo>
                        <a:pt x="574194" y="465554"/>
                      </a:lnTo>
                      <a:lnTo>
                        <a:pt x="584650" y="465554"/>
                      </a:lnTo>
                      <a:lnTo>
                        <a:pt x="590981" y="465554"/>
                      </a:lnTo>
                      <a:lnTo>
                        <a:pt x="630816" y="465554"/>
                      </a:lnTo>
                      <a:lnTo>
                        <a:pt x="706218" y="465554"/>
                      </a:lnTo>
                      <a:lnTo>
                        <a:pt x="706218" y="512355"/>
                      </a:lnTo>
                      <a:lnTo>
                        <a:pt x="710415" y="512355"/>
                      </a:lnTo>
                      <a:lnTo>
                        <a:pt x="710415" y="559156"/>
                      </a:lnTo>
                      <a:lnTo>
                        <a:pt x="739794" y="559156"/>
                      </a:lnTo>
                      <a:lnTo>
                        <a:pt x="748116" y="559156"/>
                      </a:lnTo>
                      <a:lnTo>
                        <a:pt x="750250" y="559156"/>
                      </a:lnTo>
                      <a:lnTo>
                        <a:pt x="752313" y="559156"/>
                      </a:lnTo>
                      <a:lnTo>
                        <a:pt x="760707" y="559156"/>
                      </a:lnTo>
                      <a:lnTo>
                        <a:pt x="762841" y="559156"/>
                      </a:lnTo>
                      <a:lnTo>
                        <a:pt x="764904" y="559156"/>
                      </a:lnTo>
                      <a:lnTo>
                        <a:pt x="766967" y="559156"/>
                      </a:lnTo>
                      <a:lnTo>
                        <a:pt x="771164" y="559156"/>
                      </a:lnTo>
                      <a:lnTo>
                        <a:pt x="771164" y="619991"/>
                      </a:lnTo>
                      <a:lnTo>
                        <a:pt x="802605" y="619991"/>
                      </a:lnTo>
                      <a:lnTo>
                        <a:pt x="802605" y="680825"/>
                      </a:lnTo>
                      <a:lnTo>
                        <a:pt x="894866" y="680825"/>
                      </a:lnTo>
                      <a:lnTo>
                        <a:pt x="928370" y="680825"/>
                      </a:lnTo>
                      <a:lnTo>
                        <a:pt x="930433" y="680825"/>
                      </a:lnTo>
                      <a:lnTo>
                        <a:pt x="930433" y="748965"/>
                      </a:lnTo>
                      <a:lnTo>
                        <a:pt x="1100230" y="748965"/>
                      </a:lnTo>
                      <a:lnTo>
                        <a:pt x="1108624" y="748965"/>
                      </a:lnTo>
                      <a:lnTo>
                        <a:pt x="1127474" y="748965"/>
                      </a:lnTo>
                      <a:lnTo>
                        <a:pt x="1140065" y="748965"/>
                      </a:lnTo>
                      <a:lnTo>
                        <a:pt x="1253168" y="748965"/>
                      </a:lnTo>
                      <a:lnTo>
                        <a:pt x="1282546" y="748965"/>
                      </a:lnTo>
                      <a:lnTo>
                        <a:pt x="1288806" y="748965"/>
                      </a:lnTo>
                      <a:lnTo>
                        <a:pt x="1290940" y="748965"/>
                      </a:lnTo>
                      <a:lnTo>
                        <a:pt x="1290940" y="851176"/>
                      </a:lnTo>
                      <a:lnTo>
                        <a:pt x="1293003" y="851176"/>
                      </a:lnTo>
                      <a:lnTo>
                        <a:pt x="1318185" y="851176"/>
                      </a:lnTo>
                      <a:lnTo>
                        <a:pt x="1362145" y="851176"/>
                      </a:lnTo>
                      <a:lnTo>
                        <a:pt x="1412437" y="851176"/>
                      </a:lnTo>
                      <a:lnTo>
                        <a:pt x="1446012" y="851176"/>
                      </a:lnTo>
                      <a:lnTo>
                        <a:pt x="1448075" y="851176"/>
                      </a:lnTo>
                      <a:lnTo>
                        <a:pt x="1458603" y="851176"/>
                      </a:lnTo>
                      <a:lnTo>
                        <a:pt x="1469060" y="851176"/>
                      </a:lnTo>
                      <a:lnTo>
                        <a:pt x="1475320" y="851176"/>
                      </a:lnTo>
                      <a:lnTo>
                        <a:pt x="1640919" y="851176"/>
                      </a:lnTo>
                      <a:lnTo>
                        <a:pt x="1645116" y="851176"/>
                      </a:lnTo>
                      <a:lnTo>
                        <a:pt x="1829496" y="851176"/>
                      </a:lnTo>
                      <a:lnTo>
                        <a:pt x="1829496" y="1234339"/>
                      </a:lnTo>
                      <a:lnTo>
                        <a:pt x="2290586" y="1234339"/>
                      </a:lnTo>
                      <a:lnTo>
                        <a:pt x="2493816" y="1234339"/>
                      </a:lnTo>
                      <a:lnTo>
                        <a:pt x="2619581" y="1234339"/>
                      </a:lnTo>
                    </a:path>
                  </a:pathLst>
                </a:custGeom>
                <a:noFill/>
                <a:ln w="12700" cap="flat">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grpSp>
              <p:nvGrpSpPr>
                <p:cNvPr id="358" name="Group 357">
                  <a:extLst>
                    <a:ext uri="{FF2B5EF4-FFF2-40B4-BE49-F238E27FC236}">
                      <a16:creationId xmlns:a16="http://schemas.microsoft.com/office/drawing/2014/main" id="{5CC345DC-5047-806E-7B11-C3CE96E0F0D0}"/>
                    </a:ext>
                  </a:extLst>
                </p:cNvPr>
                <p:cNvGrpSpPr/>
                <p:nvPr/>
              </p:nvGrpSpPr>
              <p:grpSpPr>
                <a:xfrm>
                  <a:off x="1003164" y="1357057"/>
                  <a:ext cx="2687016" cy="1271157"/>
                  <a:chOff x="1003164" y="1357057"/>
                  <a:chExt cx="2687016" cy="1271157"/>
                </a:xfrm>
              </p:grpSpPr>
              <p:sp>
                <p:nvSpPr>
                  <p:cNvPr id="359" name="Freeform: Shape 172">
                    <a:extLst>
                      <a:ext uri="{FF2B5EF4-FFF2-40B4-BE49-F238E27FC236}">
                        <a16:creationId xmlns:a16="http://schemas.microsoft.com/office/drawing/2014/main" id="{29CA7901-E4AD-3EC1-658E-754E1B3A325D}"/>
                      </a:ext>
                    </a:extLst>
                  </p:cNvPr>
                  <p:cNvSpPr/>
                  <p:nvPr/>
                </p:nvSpPr>
                <p:spPr>
                  <a:xfrm>
                    <a:off x="1003164" y="1391344"/>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60" name="Freeform: Shape 173">
                    <a:extLst>
                      <a:ext uri="{FF2B5EF4-FFF2-40B4-BE49-F238E27FC236}">
                        <a16:creationId xmlns:a16="http://schemas.microsoft.com/office/drawing/2014/main" id="{C81C557A-736A-FA02-3871-0461571B7B1C}"/>
                      </a:ext>
                    </a:extLst>
                  </p:cNvPr>
                  <p:cNvSpPr/>
                  <p:nvPr/>
                </p:nvSpPr>
                <p:spPr>
                  <a:xfrm>
                    <a:off x="1036881" y="1357057"/>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61" name="Freeform: Shape 174">
                    <a:extLst>
                      <a:ext uri="{FF2B5EF4-FFF2-40B4-BE49-F238E27FC236}">
                        <a16:creationId xmlns:a16="http://schemas.microsoft.com/office/drawing/2014/main" id="{4EF99376-EA94-F985-AA5A-5F73CEEAF1CF}"/>
                      </a:ext>
                    </a:extLst>
                  </p:cNvPr>
                  <p:cNvSpPr/>
                  <p:nvPr/>
                </p:nvSpPr>
                <p:spPr>
                  <a:xfrm>
                    <a:off x="1003164" y="1391344"/>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62" name="Freeform: Shape 175">
                    <a:extLst>
                      <a:ext uri="{FF2B5EF4-FFF2-40B4-BE49-F238E27FC236}">
                        <a16:creationId xmlns:a16="http://schemas.microsoft.com/office/drawing/2014/main" id="{4DBC74DC-1E76-F789-6A79-812C3EDD86DF}"/>
                      </a:ext>
                    </a:extLst>
                  </p:cNvPr>
                  <p:cNvSpPr/>
                  <p:nvPr/>
                </p:nvSpPr>
                <p:spPr>
                  <a:xfrm>
                    <a:off x="1036881" y="1357057"/>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63" name="Freeform: Shape 176">
                    <a:extLst>
                      <a:ext uri="{FF2B5EF4-FFF2-40B4-BE49-F238E27FC236}">
                        <a16:creationId xmlns:a16="http://schemas.microsoft.com/office/drawing/2014/main" id="{4413399C-AE42-C73A-2261-693692DC3151}"/>
                      </a:ext>
                    </a:extLst>
                  </p:cNvPr>
                  <p:cNvSpPr/>
                  <p:nvPr/>
                </p:nvSpPr>
                <p:spPr>
                  <a:xfrm>
                    <a:off x="1179220" y="1423967"/>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64" name="Freeform: Shape 177">
                    <a:extLst>
                      <a:ext uri="{FF2B5EF4-FFF2-40B4-BE49-F238E27FC236}">
                        <a16:creationId xmlns:a16="http://schemas.microsoft.com/office/drawing/2014/main" id="{8C625F59-2901-7C52-A87B-1DB5755B7D3F}"/>
                      </a:ext>
                    </a:extLst>
                  </p:cNvPr>
                  <p:cNvSpPr/>
                  <p:nvPr/>
                </p:nvSpPr>
                <p:spPr>
                  <a:xfrm>
                    <a:off x="1212938" y="1389680"/>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65" name="Freeform: Shape 178">
                    <a:extLst>
                      <a:ext uri="{FF2B5EF4-FFF2-40B4-BE49-F238E27FC236}">
                        <a16:creationId xmlns:a16="http://schemas.microsoft.com/office/drawing/2014/main" id="{A783A89E-DB57-01C4-7C1E-E643C3E3B4A2}"/>
                      </a:ext>
                    </a:extLst>
                  </p:cNvPr>
                  <p:cNvSpPr/>
                  <p:nvPr/>
                </p:nvSpPr>
                <p:spPr>
                  <a:xfrm>
                    <a:off x="1233709" y="1423967"/>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66" name="Freeform: Shape 179">
                    <a:extLst>
                      <a:ext uri="{FF2B5EF4-FFF2-40B4-BE49-F238E27FC236}">
                        <a16:creationId xmlns:a16="http://schemas.microsoft.com/office/drawing/2014/main" id="{274779A4-8E1B-8280-CB47-4E01414BADC8}"/>
                      </a:ext>
                    </a:extLst>
                  </p:cNvPr>
                  <p:cNvSpPr/>
                  <p:nvPr/>
                </p:nvSpPr>
                <p:spPr>
                  <a:xfrm>
                    <a:off x="1267427" y="1389680"/>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67" name="Freeform: Shape 180">
                    <a:extLst>
                      <a:ext uri="{FF2B5EF4-FFF2-40B4-BE49-F238E27FC236}">
                        <a16:creationId xmlns:a16="http://schemas.microsoft.com/office/drawing/2014/main" id="{EA7A569F-2392-11FF-991F-6557B108EE6E}"/>
                      </a:ext>
                    </a:extLst>
                  </p:cNvPr>
                  <p:cNvSpPr/>
                  <p:nvPr/>
                </p:nvSpPr>
                <p:spPr>
                  <a:xfrm>
                    <a:off x="1244166" y="1423967"/>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68" name="Freeform: Shape 181">
                    <a:extLst>
                      <a:ext uri="{FF2B5EF4-FFF2-40B4-BE49-F238E27FC236}">
                        <a16:creationId xmlns:a16="http://schemas.microsoft.com/office/drawing/2014/main" id="{3A17F4C0-E16E-6B2F-0C78-19BDAE961E79}"/>
                      </a:ext>
                    </a:extLst>
                  </p:cNvPr>
                  <p:cNvSpPr/>
                  <p:nvPr/>
                </p:nvSpPr>
                <p:spPr>
                  <a:xfrm>
                    <a:off x="1277883" y="1389680"/>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69" name="Freeform: Shape 182">
                    <a:extLst>
                      <a:ext uri="{FF2B5EF4-FFF2-40B4-BE49-F238E27FC236}">
                        <a16:creationId xmlns:a16="http://schemas.microsoft.com/office/drawing/2014/main" id="{19FB58EA-90C2-D3BC-A743-AF954C885D1E}"/>
                      </a:ext>
                    </a:extLst>
                  </p:cNvPr>
                  <p:cNvSpPr/>
                  <p:nvPr/>
                </p:nvSpPr>
                <p:spPr>
                  <a:xfrm>
                    <a:off x="1254622" y="1423967"/>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70" name="Freeform: Shape 183">
                    <a:extLst>
                      <a:ext uri="{FF2B5EF4-FFF2-40B4-BE49-F238E27FC236}">
                        <a16:creationId xmlns:a16="http://schemas.microsoft.com/office/drawing/2014/main" id="{746006E0-9A8C-1190-EA49-98630A1E6C0D}"/>
                      </a:ext>
                    </a:extLst>
                  </p:cNvPr>
                  <p:cNvSpPr/>
                  <p:nvPr/>
                </p:nvSpPr>
                <p:spPr>
                  <a:xfrm>
                    <a:off x="1288340" y="1389680"/>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71" name="Freeform: Shape 184">
                    <a:extLst>
                      <a:ext uri="{FF2B5EF4-FFF2-40B4-BE49-F238E27FC236}">
                        <a16:creationId xmlns:a16="http://schemas.microsoft.com/office/drawing/2014/main" id="{AFF266A4-0BE1-E282-5566-FAC0F50357EE}"/>
                      </a:ext>
                    </a:extLst>
                  </p:cNvPr>
                  <p:cNvSpPr/>
                  <p:nvPr/>
                </p:nvSpPr>
                <p:spPr>
                  <a:xfrm>
                    <a:off x="1269276" y="152784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72" name="Freeform: Shape 185">
                    <a:extLst>
                      <a:ext uri="{FF2B5EF4-FFF2-40B4-BE49-F238E27FC236}">
                        <a16:creationId xmlns:a16="http://schemas.microsoft.com/office/drawing/2014/main" id="{85AB64A4-FCD2-F2A3-1BA9-A1DCAD4A8AA8}"/>
                      </a:ext>
                    </a:extLst>
                  </p:cNvPr>
                  <p:cNvSpPr/>
                  <p:nvPr/>
                </p:nvSpPr>
                <p:spPr>
                  <a:xfrm>
                    <a:off x="1302994" y="1493555"/>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73" name="Freeform: Shape 186">
                    <a:extLst>
                      <a:ext uri="{FF2B5EF4-FFF2-40B4-BE49-F238E27FC236}">
                        <a16:creationId xmlns:a16="http://schemas.microsoft.com/office/drawing/2014/main" id="{F50CE341-9510-6B74-1FB1-2C063A5F82A5}"/>
                      </a:ext>
                    </a:extLst>
                  </p:cNvPr>
                  <p:cNvSpPr/>
                  <p:nvPr/>
                </p:nvSpPr>
                <p:spPr>
                  <a:xfrm>
                    <a:off x="1271410" y="152784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74" name="Freeform: Shape 187">
                    <a:extLst>
                      <a:ext uri="{FF2B5EF4-FFF2-40B4-BE49-F238E27FC236}">
                        <a16:creationId xmlns:a16="http://schemas.microsoft.com/office/drawing/2014/main" id="{0FFD64A0-4DA9-65FB-6FFB-9FFFD6C3ABC1}"/>
                      </a:ext>
                    </a:extLst>
                  </p:cNvPr>
                  <p:cNvSpPr/>
                  <p:nvPr/>
                </p:nvSpPr>
                <p:spPr>
                  <a:xfrm>
                    <a:off x="1305128" y="1493555"/>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75" name="Freeform: Shape 188">
                    <a:extLst>
                      <a:ext uri="{FF2B5EF4-FFF2-40B4-BE49-F238E27FC236}">
                        <a16:creationId xmlns:a16="http://schemas.microsoft.com/office/drawing/2014/main" id="{B13B651C-7BD5-03F1-94A1-67A600706C02}"/>
                      </a:ext>
                    </a:extLst>
                  </p:cNvPr>
                  <p:cNvSpPr/>
                  <p:nvPr/>
                </p:nvSpPr>
                <p:spPr>
                  <a:xfrm>
                    <a:off x="1409695" y="1706511"/>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76" name="Freeform: Shape 189">
                    <a:extLst>
                      <a:ext uri="{FF2B5EF4-FFF2-40B4-BE49-F238E27FC236}">
                        <a16:creationId xmlns:a16="http://schemas.microsoft.com/office/drawing/2014/main" id="{B986F908-FCF9-6867-4BDD-51CEF52EA145}"/>
                      </a:ext>
                    </a:extLst>
                  </p:cNvPr>
                  <p:cNvSpPr/>
                  <p:nvPr/>
                </p:nvSpPr>
                <p:spPr>
                  <a:xfrm>
                    <a:off x="1443412" y="1672224"/>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77" name="Freeform: Shape 190">
                    <a:extLst>
                      <a:ext uri="{FF2B5EF4-FFF2-40B4-BE49-F238E27FC236}">
                        <a16:creationId xmlns:a16="http://schemas.microsoft.com/office/drawing/2014/main" id="{2BF12ACC-2291-54D0-D20F-3A2E0B0F171D}"/>
                      </a:ext>
                    </a:extLst>
                  </p:cNvPr>
                  <p:cNvSpPr/>
                  <p:nvPr/>
                </p:nvSpPr>
                <p:spPr>
                  <a:xfrm>
                    <a:off x="1424419" y="1706511"/>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78" name="Freeform: Shape 191">
                    <a:extLst>
                      <a:ext uri="{FF2B5EF4-FFF2-40B4-BE49-F238E27FC236}">
                        <a16:creationId xmlns:a16="http://schemas.microsoft.com/office/drawing/2014/main" id="{D309989E-9934-5E80-C052-8D0A9B7E9C8B}"/>
                      </a:ext>
                    </a:extLst>
                  </p:cNvPr>
                  <p:cNvSpPr/>
                  <p:nvPr/>
                </p:nvSpPr>
                <p:spPr>
                  <a:xfrm>
                    <a:off x="1458137" y="1672224"/>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79" name="Freeform: Shape 192">
                    <a:extLst>
                      <a:ext uri="{FF2B5EF4-FFF2-40B4-BE49-F238E27FC236}">
                        <a16:creationId xmlns:a16="http://schemas.microsoft.com/office/drawing/2014/main" id="{DDC0F2E4-6D65-A52D-36F9-24ABE6562224}"/>
                      </a:ext>
                    </a:extLst>
                  </p:cNvPr>
                  <p:cNvSpPr/>
                  <p:nvPr/>
                </p:nvSpPr>
                <p:spPr>
                  <a:xfrm>
                    <a:off x="1457923" y="1706511"/>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80" name="Freeform: Shape 193">
                    <a:extLst>
                      <a:ext uri="{FF2B5EF4-FFF2-40B4-BE49-F238E27FC236}">
                        <a16:creationId xmlns:a16="http://schemas.microsoft.com/office/drawing/2014/main" id="{79A561CE-50D4-B468-6A34-9B8E2BEC98CE}"/>
                      </a:ext>
                    </a:extLst>
                  </p:cNvPr>
                  <p:cNvSpPr/>
                  <p:nvPr/>
                </p:nvSpPr>
                <p:spPr>
                  <a:xfrm>
                    <a:off x="1491641" y="1672224"/>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81" name="Freeform: Shape 194">
                    <a:extLst>
                      <a:ext uri="{FF2B5EF4-FFF2-40B4-BE49-F238E27FC236}">
                        <a16:creationId xmlns:a16="http://schemas.microsoft.com/office/drawing/2014/main" id="{CC489D18-98A9-4C3E-0DBC-A3AA93F4F7D9}"/>
                      </a:ext>
                    </a:extLst>
                  </p:cNvPr>
                  <p:cNvSpPr/>
                  <p:nvPr/>
                </p:nvSpPr>
                <p:spPr>
                  <a:xfrm>
                    <a:off x="1462120" y="1706511"/>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82" name="Freeform: Shape 195">
                    <a:extLst>
                      <a:ext uri="{FF2B5EF4-FFF2-40B4-BE49-F238E27FC236}">
                        <a16:creationId xmlns:a16="http://schemas.microsoft.com/office/drawing/2014/main" id="{D4A53162-BC8A-9F41-E005-D592F2D1CCFD}"/>
                      </a:ext>
                    </a:extLst>
                  </p:cNvPr>
                  <p:cNvSpPr/>
                  <p:nvPr/>
                </p:nvSpPr>
                <p:spPr>
                  <a:xfrm>
                    <a:off x="1495838" y="1672224"/>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83" name="Freeform: Shape 196">
                    <a:extLst>
                      <a:ext uri="{FF2B5EF4-FFF2-40B4-BE49-F238E27FC236}">
                        <a16:creationId xmlns:a16="http://schemas.microsoft.com/office/drawing/2014/main" id="{F751213F-7A70-92C0-B16C-4F78052559EC}"/>
                      </a:ext>
                    </a:extLst>
                  </p:cNvPr>
                  <p:cNvSpPr/>
                  <p:nvPr/>
                </p:nvSpPr>
                <p:spPr>
                  <a:xfrm>
                    <a:off x="1548050" y="1783404"/>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84" name="Freeform: Shape 197">
                    <a:extLst>
                      <a:ext uri="{FF2B5EF4-FFF2-40B4-BE49-F238E27FC236}">
                        <a16:creationId xmlns:a16="http://schemas.microsoft.com/office/drawing/2014/main" id="{7130138A-E796-B3BD-65E0-8A9138E6EC9C}"/>
                      </a:ext>
                    </a:extLst>
                  </p:cNvPr>
                  <p:cNvSpPr/>
                  <p:nvPr/>
                </p:nvSpPr>
                <p:spPr>
                  <a:xfrm>
                    <a:off x="1581768" y="1749117"/>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85" name="Freeform: Shape 198">
                    <a:extLst>
                      <a:ext uri="{FF2B5EF4-FFF2-40B4-BE49-F238E27FC236}">
                        <a16:creationId xmlns:a16="http://schemas.microsoft.com/office/drawing/2014/main" id="{2AE113C9-0026-AC0D-656C-96F30FDE4B17}"/>
                      </a:ext>
                    </a:extLst>
                  </p:cNvPr>
                  <p:cNvSpPr/>
                  <p:nvPr/>
                </p:nvSpPr>
                <p:spPr>
                  <a:xfrm>
                    <a:off x="1550113" y="1783404"/>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86" name="Freeform: Shape 199">
                    <a:extLst>
                      <a:ext uri="{FF2B5EF4-FFF2-40B4-BE49-F238E27FC236}">
                        <a16:creationId xmlns:a16="http://schemas.microsoft.com/office/drawing/2014/main" id="{119DD4C8-579E-BE94-3868-DF260115CB16}"/>
                      </a:ext>
                    </a:extLst>
                  </p:cNvPr>
                  <p:cNvSpPr/>
                  <p:nvPr/>
                </p:nvSpPr>
                <p:spPr>
                  <a:xfrm>
                    <a:off x="1583831" y="1749117"/>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87" name="Freeform: Shape 200">
                    <a:extLst>
                      <a:ext uri="{FF2B5EF4-FFF2-40B4-BE49-F238E27FC236}">
                        <a16:creationId xmlns:a16="http://schemas.microsoft.com/office/drawing/2014/main" id="{1245C220-BAC1-1007-4D09-54295397E5C7}"/>
                      </a:ext>
                    </a:extLst>
                  </p:cNvPr>
                  <p:cNvSpPr/>
                  <p:nvPr/>
                </p:nvSpPr>
                <p:spPr>
                  <a:xfrm>
                    <a:off x="1554310" y="1783404"/>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88" name="Freeform: Shape 201">
                    <a:extLst>
                      <a:ext uri="{FF2B5EF4-FFF2-40B4-BE49-F238E27FC236}">
                        <a16:creationId xmlns:a16="http://schemas.microsoft.com/office/drawing/2014/main" id="{325AFFE7-1A0F-4DE1-EBC3-D1CD3DF8B37C}"/>
                      </a:ext>
                    </a:extLst>
                  </p:cNvPr>
                  <p:cNvSpPr/>
                  <p:nvPr/>
                </p:nvSpPr>
                <p:spPr>
                  <a:xfrm>
                    <a:off x="1588028" y="1749117"/>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89" name="Freeform: Shape 202">
                    <a:extLst>
                      <a:ext uri="{FF2B5EF4-FFF2-40B4-BE49-F238E27FC236}">
                        <a16:creationId xmlns:a16="http://schemas.microsoft.com/office/drawing/2014/main" id="{730D3AF4-4D7A-3096-E3A5-166DE082C8FB}"/>
                      </a:ext>
                    </a:extLst>
                  </p:cNvPr>
                  <p:cNvSpPr/>
                  <p:nvPr/>
                </p:nvSpPr>
                <p:spPr>
                  <a:xfrm>
                    <a:off x="1568964" y="1783404"/>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90" name="Freeform: Shape 203">
                    <a:extLst>
                      <a:ext uri="{FF2B5EF4-FFF2-40B4-BE49-F238E27FC236}">
                        <a16:creationId xmlns:a16="http://schemas.microsoft.com/office/drawing/2014/main" id="{8A595B6B-71BF-6406-316F-A4DCE488CB42}"/>
                      </a:ext>
                    </a:extLst>
                  </p:cNvPr>
                  <p:cNvSpPr/>
                  <p:nvPr/>
                </p:nvSpPr>
                <p:spPr>
                  <a:xfrm>
                    <a:off x="1602681" y="1749117"/>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91" name="Freeform: Shape 204">
                    <a:extLst>
                      <a:ext uri="{FF2B5EF4-FFF2-40B4-BE49-F238E27FC236}">
                        <a16:creationId xmlns:a16="http://schemas.microsoft.com/office/drawing/2014/main" id="{B79F4481-8382-105A-C94D-7245712A89B5}"/>
                      </a:ext>
                    </a:extLst>
                  </p:cNvPr>
                  <p:cNvSpPr/>
                  <p:nvPr/>
                </p:nvSpPr>
                <p:spPr>
                  <a:xfrm>
                    <a:off x="1577357" y="182514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92" name="Freeform: Shape 205">
                    <a:extLst>
                      <a:ext uri="{FF2B5EF4-FFF2-40B4-BE49-F238E27FC236}">
                        <a16:creationId xmlns:a16="http://schemas.microsoft.com/office/drawing/2014/main" id="{90788452-ACE4-1936-2591-85114D637790}"/>
                      </a:ext>
                    </a:extLst>
                  </p:cNvPr>
                  <p:cNvSpPr/>
                  <p:nvPr/>
                </p:nvSpPr>
                <p:spPr>
                  <a:xfrm>
                    <a:off x="1611075" y="1790855"/>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93" name="Freeform: Shape 206">
                    <a:extLst>
                      <a:ext uri="{FF2B5EF4-FFF2-40B4-BE49-F238E27FC236}">
                        <a16:creationId xmlns:a16="http://schemas.microsoft.com/office/drawing/2014/main" id="{7F147B22-0EA0-1340-F215-28A123F8507E}"/>
                      </a:ext>
                    </a:extLst>
                  </p:cNvPr>
                  <p:cNvSpPr/>
                  <p:nvPr/>
                </p:nvSpPr>
                <p:spPr>
                  <a:xfrm>
                    <a:off x="1577357" y="182514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94" name="Freeform: Shape 207">
                    <a:extLst>
                      <a:ext uri="{FF2B5EF4-FFF2-40B4-BE49-F238E27FC236}">
                        <a16:creationId xmlns:a16="http://schemas.microsoft.com/office/drawing/2014/main" id="{61598E81-19BD-E851-2691-82538089F0C9}"/>
                      </a:ext>
                    </a:extLst>
                  </p:cNvPr>
                  <p:cNvSpPr/>
                  <p:nvPr/>
                </p:nvSpPr>
                <p:spPr>
                  <a:xfrm>
                    <a:off x="1611075" y="1790855"/>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95" name="Freeform: Shape 208">
                    <a:extLst>
                      <a:ext uri="{FF2B5EF4-FFF2-40B4-BE49-F238E27FC236}">
                        <a16:creationId xmlns:a16="http://schemas.microsoft.com/office/drawing/2014/main" id="{235E3BF4-1DD5-1D25-02E2-70B633DACDDE}"/>
                      </a:ext>
                    </a:extLst>
                  </p:cNvPr>
                  <p:cNvSpPr/>
                  <p:nvPr/>
                </p:nvSpPr>
                <p:spPr>
                  <a:xfrm>
                    <a:off x="1587814" y="1825142"/>
                    <a:ext cx="67506" cy="7233"/>
                  </a:xfrm>
                  <a:custGeom>
                    <a:avLst/>
                    <a:gdLst>
                      <a:gd name="connsiteX0" fmla="*/ 0 w 67506"/>
                      <a:gd name="connsiteY0" fmla="*/ 0 h 7233"/>
                      <a:gd name="connsiteX1" fmla="*/ 67506 w 67506"/>
                      <a:gd name="connsiteY1" fmla="*/ 0 h 7233"/>
                    </a:gdLst>
                    <a:ahLst/>
                    <a:cxnLst>
                      <a:cxn ang="0">
                        <a:pos x="connsiteX0" y="connsiteY0"/>
                      </a:cxn>
                      <a:cxn ang="0">
                        <a:pos x="connsiteX1" y="connsiteY1"/>
                      </a:cxn>
                    </a:cxnLst>
                    <a:rect l="l" t="t" r="r" b="b"/>
                    <a:pathLst>
                      <a:path w="67506" h="7233">
                        <a:moveTo>
                          <a:pt x="0" y="0"/>
                        </a:moveTo>
                        <a:lnTo>
                          <a:pt x="67506"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96" name="Freeform: Shape 209">
                    <a:extLst>
                      <a:ext uri="{FF2B5EF4-FFF2-40B4-BE49-F238E27FC236}">
                        <a16:creationId xmlns:a16="http://schemas.microsoft.com/office/drawing/2014/main" id="{3D559D47-C22A-09CA-74F4-EF6031369C03}"/>
                      </a:ext>
                    </a:extLst>
                  </p:cNvPr>
                  <p:cNvSpPr/>
                  <p:nvPr/>
                </p:nvSpPr>
                <p:spPr>
                  <a:xfrm>
                    <a:off x="1621603" y="1790855"/>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97" name="Freeform: Shape 210">
                    <a:extLst>
                      <a:ext uri="{FF2B5EF4-FFF2-40B4-BE49-F238E27FC236}">
                        <a16:creationId xmlns:a16="http://schemas.microsoft.com/office/drawing/2014/main" id="{0529E0F8-A1CD-03ED-7130-F285BD0DD134}"/>
                      </a:ext>
                    </a:extLst>
                  </p:cNvPr>
                  <p:cNvSpPr/>
                  <p:nvPr/>
                </p:nvSpPr>
                <p:spPr>
                  <a:xfrm>
                    <a:off x="1594145" y="182514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98" name="Freeform: Shape 211">
                    <a:extLst>
                      <a:ext uri="{FF2B5EF4-FFF2-40B4-BE49-F238E27FC236}">
                        <a16:creationId xmlns:a16="http://schemas.microsoft.com/office/drawing/2014/main" id="{914A20A5-F022-4017-9A72-5163E1674C06}"/>
                      </a:ext>
                    </a:extLst>
                  </p:cNvPr>
                  <p:cNvSpPr/>
                  <p:nvPr/>
                </p:nvSpPr>
                <p:spPr>
                  <a:xfrm>
                    <a:off x="1627863" y="1790855"/>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99" name="Freeform: Shape 212">
                    <a:extLst>
                      <a:ext uri="{FF2B5EF4-FFF2-40B4-BE49-F238E27FC236}">
                        <a16:creationId xmlns:a16="http://schemas.microsoft.com/office/drawing/2014/main" id="{5805A8F0-CAEB-0642-6AA9-FF4ABCF3EE20}"/>
                      </a:ext>
                    </a:extLst>
                  </p:cNvPr>
                  <p:cNvSpPr/>
                  <p:nvPr/>
                </p:nvSpPr>
                <p:spPr>
                  <a:xfrm>
                    <a:off x="1633980" y="182514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00" name="Freeform: Shape 213">
                    <a:extLst>
                      <a:ext uri="{FF2B5EF4-FFF2-40B4-BE49-F238E27FC236}">
                        <a16:creationId xmlns:a16="http://schemas.microsoft.com/office/drawing/2014/main" id="{E0B50D25-BD04-6C64-3398-F48AC60A6069}"/>
                      </a:ext>
                    </a:extLst>
                  </p:cNvPr>
                  <p:cNvSpPr/>
                  <p:nvPr/>
                </p:nvSpPr>
                <p:spPr>
                  <a:xfrm>
                    <a:off x="1667698" y="1790855"/>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01" name="Freeform: Shape 214">
                    <a:extLst>
                      <a:ext uri="{FF2B5EF4-FFF2-40B4-BE49-F238E27FC236}">
                        <a16:creationId xmlns:a16="http://schemas.microsoft.com/office/drawing/2014/main" id="{3273175F-A48E-2D5D-3092-4452C195E694}"/>
                      </a:ext>
                    </a:extLst>
                  </p:cNvPr>
                  <p:cNvSpPr/>
                  <p:nvPr/>
                </p:nvSpPr>
                <p:spPr>
                  <a:xfrm>
                    <a:off x="1742957" y="191867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02" name="Freeform: Shape 215">
                    <a:extLst>
                      <a:ext uri="{FF2B5EF4-FFF2-40B4-BE49-F238E27FC236}">
                        <a16:creationId xmlns:a16="http://schemas.microsoft.com/office/drawing/2014/main" id="{5CB57BF9-3C9E-2668-440F-27445AB6C8E2}"/>
                      </a:ext>
                    </a:extLst>
                  </p:cNvPr>
                  <p:cNvSpPr/>
                  <p:nvPr/>
                </p:nvSpPr>
                <p:spPr>
                  <a:xfrm>
                    <a:off x="1776675" y="1884385"/>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03" name="Freeform: Shape 216">
                    <a:extLst>
                      <a:ext uri="{FF2B5EF4-FFF2-40B4-BE49-F238E27FC236}">
                        <a16:creationId xmlns:a16="http://schemas.microsoft.com/office/drawing/2014/main" id="{B0E92C7E-39FE-4043-277B-D4CCA3781554}"/>
                      </a:ext>
                    </a:extLst>
                  </p:cNvPr>
                  <p:cNvSpPr/>
                  <p:nvPr/>
                </p:nvSpPr>
                <p:spPr>
                  <a:xfrm>
                    <a:off x="1751351" y="191867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04" name="Freeform: Shape 217">
                    <a:extLst>
                      <a:ext uri="{FF2B5EF4-FFF2-40B4-BE49-F238E27FC236}">
                        <a16:creationId xmlns:a16="http://schemas.microsoft.com/office/drawing/2014/main" id="{3ECAF6B0-FD0B-DC83-859F-A12962B298F2}"/>
                      </a:ext>
                    </a:extLst>
                  </p:cNvPr>
                  <p:cNvSpPr/>
                  <p:nvPr/>
                </p:nvSpPr>
                <p:spPr>
                  <a:xfrm>
                    <a:off x="1785069" y="1884385"/>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05" name="Freeform: Shape 218">
                    <a:extLst>
                      <a:ext uri="{FF2B5EF4-FFF2-40B4-BE49-F238E27FC236}">
                        <a16:creationId xmlns:a16="http://schemas.microsoft.com/office/drawing/2014/main" id="{D1D65CAB-5B7D-A5B2-CDF8-A0B6F3F98BEE}"/>
                      </a:ext>
                    </a:extLst>
                  </p:cNvPr>
                  <p:cNvSpPr/>
                  <p:nvPr/>
                </p:nvSpPr>
                <p:spPr>
                  <a:xfrm>
                    <a:off x="1753414" y="191867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06" name="Freeform: Shape 219">
                    <a:extLst>
                      <a:ext uri="{FF2B5EF4-FFF2-40B4-BE49-F238E27FC236}">
                        <a16:creationId xmlns:a16="http://schemas.microsoft.com/office/drawing/2014/main" id="{88B07395-D106-C0F8-463E-5A2F5C855235}"/>
                      </a:ext>
                    </a:extLst>
                  </p:cNvPr>
                  <p:cNvSpPr/>
                  <p:nvPr/>
                </p:nvSpPr>
                <p:spPr>
                  <a:xfrm>
                    <a:off x="1787132" y="1884385"/>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07" name="Freeform: Shape 220">
                    <a:extLst>
                      <a:ext uri="{FF2B5EF4-FFF2-40B4-BE49-F238E27FC236}">
                        <a16:creationId xmlns:a16="http://schemas.microsoft.com/office/drawing/2014/main" id="{515705E6-F859-F8A3-DCD0-7C77294B56FF}"/>
                      </a:ext>
                    </a:extLst>
                  </p:cNvPr>
                  <p:cNvSpPr/>
                  <p:nvPr/>
                </p:nvSpPr>
                <p:spPr>
                  <a:xfrm>
                    <a:off x="1753414" y="191867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08" name="Freeform: Shape 221">
                    <a:extLst>
                      <a:ext uri="{FF2B5EF4-FFF2-40B4-BE49-F238E27FC236}">
                        <a16:creationId xmlns:a16="http://schemas.microsoft.com/office/drawing/2014/main" id="{B8E5A30A-9B51-CE77-A41A-8771945B3CFC}"/>
                      </a:ext>
                    </a:extLst>
                  </p:cNvPr>
                  <p:cNvSpPr/>
                  <p:nvPr/>
                </p:nvSpPr>
                <p:spPr>
                  <a:xfrm>
                    <a:off x="1787132" y="1884385"/>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09" name="Freeform: Shape 222">
                    <a:extLst>
                      <a:ext uri="{FF2B5EF4-FFF2-40B4-BE49-F238E27FC236}">
                        <a16:creationId xmlns:a16="http://schemas.microsoft.com/office/drawing/2014/main" id="{73B2D2D1-3DD9-949D-2701-DB3442B7E994}"/>
                      </a:ext>
                    </a:extLst>
                  </p:cNvPr>
                  <p:cNvSpPr/>
                  <p:nvPr/>
                </p:nvSpPr>
                <p:spPr>
                  <a:xfrm>
                    <a:off x="1755477" y="191867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10" name="Freeform: Shape 223">
                    <a:extLst>
                      <a:ext uri="{FF2B5EF4-FFF2-40B4-BE49-F238E27FC236}">
                        <a16:creationId xmlns:a16="http://schemas.microsoft.com/office/drawing/2014/main" id="{0C69E3FE-4966-DCBB-3ED2-B4EDE831DD95}"/>
                      </a:ext>
                    </a:extLst>
                  </p:cNvPr>
                  <p:cNvSpPr/>
                  <p:nvPr/>
                </p:nvSpPr>
                <p:spPr>
                  <a:xfrm>
                    <a:off x="1789195" y="1884385"/>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11" name="Freeform: Shape 224">
                    <a:extLst>
                      <a:ext uri="{FF2B5EF4-FFF2-40B4-BE49-F238E27FC236}">
                        <a16:creationId xmlns:a16="http://schemas.microsoft.com/office/drawing/2014/main" id="{D8E7DF68-55EE-791E-CD54-80701CF6334A}"/>
                      </a:ext>
                    </a:extLst>
                  </p:cNvPr>
                  <p:cNvSpPr/>
                  <p:nvPr/>
                </p:nvSpPr>
                <p:spPr>
                  <a:xfrm>
                    <a:off x="1763871" y="191867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12" name="Freeform: Shape 225">
                    <a:extLst>
                      <a:ext uri="{FF2B5EF4-FFF2-40B4-BE49-F238E27FC236}">
                        <a16:creationId xmlns:a16="http://schemas.microsoft.com/office/drawing/2014/main" id="{89FB5E22-B41B-BA30-89E6-D55713AEA1B6}"/>
                      </a:ext>
                    </a:extLst>
                  </p:cNvPr>
                  <p:cNvSpPr/>
                  <p:nvPr/>
                </p:nvSpPr>
                <p:spPr>
                  <a:xfrm>
                    <a:off x="1797588" y="1884385"/>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13" name="Freeform: Shape 226">
                    <a:extLst>
                      <a:ext uri="{FF2B5EF4-FFF2-40B4-BE49-F238E27FC236}">
                        <a16:creationId xmlns:a16="http://schemas.microsoft.com/office/drawing/2014/main" id="{89757019-168F-C735-BEAC-9D584841F46B}"/>
                      </a:ext>
                    </a:extLst>
                  </p:cNvPr>
                  <p:cNvSpPr/>
                  <p:nvPr/>
                </p:nvSpPr>
                <p:spPr>
                  <a:xfrm>
                    <a:off x="1766005" y="191867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14" name="Freeform: Shape 227">
                    <a:extLst>
                      <a:ext uri="{FF2B5EF4-FFF2-40B4-BE49-F238E27FC236}">
                        <a16:creationId xmlns:a16="http://schemas.microsoft.com/office/drawing/2014/main" id="{3209D8DA-7E99-EECB-A212-AE6CF2E9A849}"/>
                      </a:ext>
                    </a:extLst>
                  </p:cNvPr>
                  <p:cNvSpPr/>
                  <p:nvPr/>
                </p:nvSpPr>
                <p:spPr>
                  <a:xfrm>
                    <a:off x="1799722" y="1884385"/>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15" name="Freeform: Shape 228">
                    <a:extLst>
                      <a:ext uri="{FF2B5EF4-FFF2-40B4-BE49-F238E27FC236}">
                        <a16:creationId xmlns:a16="http://schemas.microsoft.com/office/drawing/2014/main" id="{F74262E9-29E4-31F3-4023-E6E16715AB41}"/>
                      </a:ext>
                    </a:extLst>
                  </p:cNvPr>
                  <p:cNvSpPr/>
                  <p:nvPr/>
                </p:nvSpPr>
                <p:spPr>
                  <a:xfrm>
                    <a:off x="1768068" y="191867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16" name="Freeform: Shape 229">
                    <a:extLst>
                      <a:ext uri="{FF2B5EF4-FFF2-40B4-BE49-F238E27FC236}">
                        <a16:creationId xmlns:a16="http://schemas.microsoft.com/office/drawing/2014/main" id="{4E4D3196-EF01-691F-3244-B75BA9AD441C}"/>
                      </a:ext>
                    </a:extLst>
                  </p:cNvPr>
                  <p:cNvSpPr/>
                  <p:nvPr/>
                </p:nvSpPr>
                <p:spPr>
                  <a:xfrm>
                    <a:off x="1801785" y="1884385"/>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17" name="Freeform: Shape 230">
                    <a:extLst>
                      <a:ext uri="{FF2B5EF4-FFF2-40B4-BE49-F238E27FC236}">
                        <a16:creationId xmlns:a16="http://schemas.microsoft.com/office/drawing/2014/main" id="{3EA31AD6-980A-9D7D-27D4-74504F822CE2}"/>
                      </a:ext>
                    </a:extLst>
                  </p:cNvPr>
                  <p:cNvSpPr/>
                  <p:nvPr/>
                </p:nvSpPr>
                <p:spPr>
                  <a:xfrm>
                    <a:off x="1770202" y="191867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18" name="Freeform: Shape 231">
                    <a:extLst>
                      <a:ext uri="{FF2B5EF4-FFF2-40B4-BE49-F238E27FC236}">
                        <a16:creationId xmlns:a16="http://schemas.microsoft.com/office/drawing/2014/main" id="{0F4208AA-87FB-0036-D5E1-4137F890E2C7}"/>
                      </a:ext>
                    </a:extLst>
                  </p:cNvPr>
                  <p:cNvSpPr/>
                  <p:nvPr/>
                </p:nvSpPr>
                <p:spPr>
                  <a:xfrm>
                    <a:off x="1803919" y="1884385"/>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19" name="Freeform: Shape 232">
                    <a:extLst>
                      <a:ext uri="{FF2B5EF4-FFF2-40B4-BE49-F238E27FC236}">
                        <a16:creationId xmlns:a16="http://schemas.microsoft.com/office/drawing/2014/main" id="{57F5269C-48BE-7D27-7ECF-C7D636822DC0}"/>
                      </a:ext>
                    </a:extLst>
                  </p:cNvPr>
                  <p:cNvSpPr/>
                  <p:nvPr/>
                </p:nvSpPr>
                <p:spPr>
                  <a:xfrm>
                    <a:off x="1898030" y="2040341"/>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20" name="Freeform: Shape 233">
                    <a:extLst>
                      <a:ext uri="{FF2B5EF4-FFF2-40B4-BE49-F238E27FC236}">
                        <a16:creationId xmlns:a16="http://schemas.microsoft.com/office/drawing/2014/main" id="{C6611EE6-29AC-B85D-E3A7-9DF86A67F3CB}"/>
                      </a:ext>
                    </a:extLst>
                  </p:cNvPr>
                  <p:cNvSpPr/>
                  <p:nvPr/>
                </p:nvSpPr>
                <p:spPr>
                  <a:xfrm>
                    <a:off x="1931747" y="2006054"/>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21" name="Freeform: Shape 234">
                    <a:extLst>
                      <a:ext uri="{FF2B5EF4-FFF2-40B4-BE49-F238E27FC236}">
                        <a16:creationId xmlns:a16="http://schemas.microsoft.com/office/drawing/2014/main" id="{D082139E-885E-3F3A-8C3F-9B23437F205F}"/>
                      </a:ext>
                    </a:extLst>
                  </p:cNvPr>
                  <p:cNvSpPr/>
                  <p:nvPr/>
                </p:nvSpPr>
                <p:spPr>
                  <a:xfrm>
                    <a:off x="1931534" y="2040341"/>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22" name="Freeform: Shape 235">
                    <a:extLst>
                      <a:ext uri="{FF2B5EF4-FFF2-40B4-BE49-F238E27FC236}">
                        <a16:creationId xmlns:a16="http://schemas.microsoft.com/office/drawing/2014/main" id="{20399708-91C6-BC24-0C33-6C530DF94B98}"/>
                      </a:ext>
                    </a:extLst>
                  </p:cNvPr>
                  <p:cNvSpPr/>
                  <p:nvPr/>
                </p:nvSpPr>
                <p:spPr>
                  <a:xfrm>
                    <a:off x="1965251" y="2006054"/>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23" name="Freeform: Shape 236">
                    <a:extLst>
                      <a:ext uri="{FF2B5EF4-FFF2-40B4-BE49-F238E27FC236}">
                        <a16:creationId xmlns:a16="http://schemas.microsoft.com/office/drawing/2014/main" id="{22A26EBE-0050-42FA-E457-E5456CFDF684}"/>
                      </a:ext>
                    </a:extLst>
                  </p:cNvPr>
                  <p:cNvSpPr/>
                  <p:nvPr/>
                </p:nvSpPr>
                <p:spPr>
                  <a:xfrm>
                    <a:off x="1931534" y="2040341"/>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24" name="Freeform: Shape 237">
                    <a:extLst>
                      <a:ext uri="{FF2B5EF4-FFF2-40B4-BE49-F238E27FC236}">
                        <a16:creationId xmlns:a16="http://schemas.microsoft.com/office/drawing/2014/main" id="{48B843C6-6629-25B0-B21E-38AA33A6020E}"/>
                      </a:ext>
                    </a:extLst>
                  </p:cNvPr>
                  <p:cNvSpPr/>
                  <p:nvPr/>
                </p:nvSpPr>
                <p:spPr>
                  <a:xfrm>
                    <a:off x="1965251" y="2006054"/>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25" name="Freeform: Shape 238">
                    <a:extLst>
                      <a:ext uri="{FF2B5EF4-FFF2-40B4-BE49-F238E27FC236}">
                        <a16:creationId xmlns:a16="http://schemas.microsoft.com/office/drawing/2014/main" id="{84224DB0-8E9D-0BAC-BEC5-8BC6E6511A50}"/>
                      </a:ext>
                    </a:extLst>
                  </p:cNvPr>
                  <p:cNvSpPr/>
                  <p:nvPr/>
                </p:nvSpPr>
                <p:spPr>
                  <a:xfrm>
                    <a:off x="2103393" y="210848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26" name="Freeform: Shape 239">
                    <a:extLst>
                      <a:ext uri="{FF2B5EF4-FFF2-40B4-BE49-F238E27FC236}">
                        <a16:creationId xmlns:a16="http://schemas.microsoft.com/office/drawing/2014/main" id="{3C4AE689-D006-C0D5-530B-775985037704}"/>
                      </a:ext>
                    </a:extLst>
                  </p:cNvPr>
                  <p:cNvSpPr/>
                  <p:nvPr/>
                </p:nvSpPr>
                <p:spPr>
                  <a:xfrm>
                    <a:off x="2137111" y="2074194"/>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27" name="Freeform: Shape 240">
                    <a:extLst>
                      <a:ext uri="{FF2B5EF4-FFF2-40B4-BE49-F238E27FC236}">
                        <a16:creationId xmlns:a16="http://schemas.microsoft.com/office/drawing/2014/main" id="{17886F53-4436-B053-FC7D-AAD52C51196F}"/>
                      </a:ext>
                    </a:extLst>
                  </p:cNvPr>
                  <p:cNvSpPr/>
                  <p:nvPr/>
                </p:nvSpPr>
                <p:spPr>
                  <a:xfrm>
                    <a:off x="2111787" y="210848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28" name="Freeform: Shape 241">
                    <a:extLst>
                      <a:ext uri="{FF2B5EF4-FFF2-40B4-BE49-F238E27FC236}">
                        <a16:creationId xmlns:a16="http://schemas.microsoft.com/office/drawing/2014/main" id="{C26C4310-F43F-0270-81E1-79E633F633D8}"/>
                      </a:ext>
                    </a:extLst>
                  </p:cNvPr>
                  <p:cNvSpPr/>
                  <p:nvPr/>
                </p:nvSpPr>
                <p:spPr>
                  <a:xfrm>
                    <a:off x="2145505" y="2074194"/>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29" name="Freeform: Shape 242">
                    <a:extLst>
                      <a:ext uri="{FF2B5EF4-FFF2-40B4-BE49-F238E27FC236}">
                        <a16:creationId xmlns:a16="http://schemas.microsoft.com/office/drawing/2014/main" id="{757873BA-0545-B600-6697-A6A99757FA54}"/>
                      </a:ext>
                    </a:extLst>
                  </p:cNvPr>
                  <p:cNvSpPr/>
                  <p:nvPr/>
                </p:nvSpPr>
                <p:spPr>
                  <a:xfrm>
                    <a:off x="2130638" y="210848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30" name="Freeform: Shape 243">
                    <a:extLst>
                      <a:ext uri="{FF2B5EF4-FFF2-40B4-BE49-F238E27FC236}">
                        <a16:creationId xmlns:a16="http://schemas.microsoft.com/office/drawing/2014/main" id="{3295FEEF-EA6C-4D25-E958-F066EB8C10F0}"/>
                      </a:ext>
                    </a:extLst>
                  </p:cNvPr>
                  <p:cNvSpPr/>
                  <p:nvPr/>
                </p:nvSpPr>
                <p:spPr>
                  <a:xfrm>
                    <a:off x="2164355" y="2074194"/>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31" name="Freeform: Shape 244">
                    <a:extLst>
                      <a:ext uri="{FF2B5EF4-FFF2-40B4-BE49-F238E27FC236}">
                        <a16:creationId xmlns:a16="http://schemas.microsoft.com/office/drawing/2014/main" id="{0F6FABF1-B264-1C4C-4969-C5F251DE6EE4}"/>
                      </a:ext>
                    </a:extLst>
                  </p:cNvPr>
                  <p:cNvSpPr/>
                  <p:nvPr/>
                </p:nvSpPr>
                <p:spPr>
                  <a:xfrm>
                    <a:off x="2143229" y="210848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32" name="Freeform: Shape 245">
                    <a:extLst>
                      <a:ext uri="{FF2B5EF4-FFF2-40B4-BE49-F238E27FC236}">
                        <a16:creationId xmlns:a16="http://schemas.microsoft.com/office/drawing/2014/main" id="{A3DC3516-5D79-3474-CE05-CFDE77468C68}"/>
                      </a:ext>
                    </a:extLst>
                  </p:cNvPr>
                  <p:cNvSpPr/>
                  <p:nvPr/>
                </p:nvSpPr>
                <p:spPr>
                  <a:xfrm>
                    <a:off x="2176946" y="2074194"/>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33" name="Freeform: Shape 246">
                    <a:extLst>
                      <a:ext uri="{FF2B5EF4-FFF2-40B4-BE49-F238E27FC236}">
                        <a16:creationId xmlns:a16="http://schemas.microsoft.com/office/drawing/2014/main" id="{2E4FAB14-1FAF-F8D3-2984-03ED2375BDAC}"/>
                      </a:ext>
                    </a:extLst>
                  </p:cNvPr>
                  <p:cNvSpPr/>
                  <p:nvPr/>
                </p:nvSpPr>
                <p:spPr>
                  <a:xfrm>
                    <a:off x="2256403" y="210848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34" name="Freeform: Shape 247">
                    <a:extLst>
                      <a:ext uri="{FF2B5EF4-FFF2-40B4-BE49-F238E27FC236}">
                        <a16:creationId xmlns:a16="http://schemas.microsoft.com/office/drawing/2014/main" id="{26F73095-24F5-27BB-565A-816D254DB4A5}"/>
                      </a:ext>
                    </a:extLst>
                  </p:cNvPr>
                  <p:cNvSpPr/>
                  <p:nvPr/>
                </p:nvSpPr>
                <p:spPr>
                  <a:xfrm>
                    <a:off x="2290120" y="2074194"/>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35" name="Freeform: Shape 248">
                    <a:extLst>
                      <a:ext uri="{FF2B5EF4-FFF2-40B4-BE49-F238E27FC236}">
                        <a16:creationId xmlns:a16="http://schemas.microsoft.com/office/drawing/2014/main" id="{DBA22025-EC58-89B2-294D-88BD0C0430A5}"/>
                      </a:ext>
                    </a:extLst>
                  </p:cNvPr>
                  <p:cNvSpPr/>
                  <p:nvPr/>
                </p:nvSpPr>
                <p:spPr>
                  <a:xfrm>
                    <a:off x="2285710" y="210848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36" name="Freeform: Shape 249">
                    <a:extLst>
                      <a:ext uri="{FF2B5EF4-FFF2-40B4-BE49-F238E27FC236}">
                        <a16:creationId xmlns:a16="http://schemas.microsoft.com/office/drawing/2014/main" id="{927A5BA2-D8C1-FAE6-7DC6-DDF02406510F}"/>
                      </a:ext>
                    </a:extLst>
                  </p:cNvPr>
                  <p:cNvSpPr/>
                  <p:nvPr/>
                </p:nvSpPr>
                <p:spPr>
                  <a:xfrm>
                    <a:off x="2319427" y="2074194"/>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37" name="Freeform: Shape 250">
                    <a:extLst>
                      <a:ext uri="{FF2B5EF4-FFF2-40B4-BE49-F238E27FC236}">
                        <a16:creationId xmlns:a16="http://schemas.microsoft.com/office/drawing/2014/main" id="{9DE88D65-9841-4691-B5C2-AA42E4CAC6E1}"/>
                      </a:ext>
                    </a:extLst>
                  </p:cNvPr>
                  <p:cNvSpPr/>
                  <p:nvPr/>
                </p:nvSpPr>
                <p:spPr>
                  <a:xfrm>
                    <a:off x="2291970" y="210848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38" name="Freeform: Shape 251">
                    <a:extLst>
                      <a:ext uri="{FF2B5EF4-FFF2-40B4-BE49-F238E27FC236}">
                        <a16:creationId xmlns:a16="http://schemas.microsoft.com/office/drawing/2014/main" id="{0447FD0D-1B57-EE6D-E9F2-0B69581F759F}"/>
                      </a:ext>
                    </a:extLst>
                  </p:cNvPr>
                  <p:cNvSpPr/>
                  <p:nvPr/>
                </p:nvSpPr>
                <p:spPr>
                  <a:xfrm>
                    <a:off x="2325687" y="2074194"/>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39" name="Freeform: Shape 252">
                    <a:extLst>
                      <a:ext uri="{FF2B5EF4-FFF2-40B4-BE49-F238E27FC236}">
                        <a16:creationId xmlns:a16="http://schemas.microsoft.com/office/drawing/2014/main" id="{DB8F0E04-9D0D-0E91-1DD7-25FCD353B50E}"/>
                      </a:ext>
                    </a:extLst>
                  </p:cNvPr>
                  <p:cNvSpPr/>
                  <p:nvPr/>
                </p:nvSpPr>
                <p:spPr>
                  <a:xfrm>
                    <a:off x="2291970" y="210848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40" name="Freeform: Shape 253">
                    <a:extLst>
                      <a:ext uri="{FF2B5EF4-FFF2-40B4-BE49-F238E27FC236}">
                        <a16:creationId xmlns:a16="http://schemas.microsoft.com/office/drawing/2014/main" id="{65B26875-F1A8-4EAB-B0F7-11005686991A}"/>
                      </a:ext>
                    </a:extLst>
                  </p:cNvPr>
                  <p:cNvSpPr/>
                  <p:nvPr/>
                </p:nvSpPr>
                <p:spPr>
                  <a:xfrm>
                    <a:off x="2325687" y="2074194"/>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41" name="Freeform: Shape 254">
                    <a:extLst>
                      <a:ext uri="{FF2B5EF4-FFF2-40B4-BE49-F238E27FC236}">
                        <a16:creationId xmlns:a16="http://schemas.microsoft.com/office/drawing/2014/main" id="{57818761-43CE-38FB-7924-B2102BFE6590}"/>
                      </a:ext>
                    </a:extLst>
                  </p:cNvPr>
                  <p:cNvSpPr/>
                  <p:nvPr/>
                </p:nvSpPr>
                <p:spPr>
                  <a:xfrm>
                    <a:off x="2296167" y="221069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42" name="Freeform: Shape 255">
                    <a:extLst>
                      <a:ext uri="{FF2B5EF4-FFF2-40B4-BE49-F238E27FC236}">
                        <a16:creationId xmlns:a16="http://schemas.microsoft.com/office/drawing/2014/main" id="{459F089B-F5C3-FBBC-3A72-530AFB27D436}"/>
                      </a:ext>
                    </a:extLst>
                  </p:cNvPr>
                  <p:cNvSpPr/>
                  <p:nvPr/>
                </p:nvSpPr>
                <p:spPr>
                  <a:xfrm>
                    <a:off x="2329884" y="2176405"/>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43" name="Freeform: Shape 256">
                    <a:extLst>
                      <a:ext uri="{FF2B5EF4-FFF2-40B4-BE49-F238E27FC236}">
                        <a16:creationId xmlns:a16="http://schemas.microsoft.com/office/drawing/2014/main" id="{11BD8C8F-173F-2160-4A22-0B7824AD4E75}"/>
                      </a:ext>
                    </a:extLst>
                  </p:cNvPr>
                  <p:cNvSpPr/>
                  <p:nvPr/>
                </p:nvSpPr>
                <p:spPr>
                  <a:xfrm>
                    <a:off x="2321348" y="221069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44" name="Freeform: Shape 257">
                    <a:extLst>
                      <a:ext uri="{FF2B5EF4-FFF2-40B4-BE49-F238E27FC236}">
                        <a16:creationId xmlns:a16="http://schemas.microsoft.com/office/drawing/2014/main" id="{EABF80A0-6CD0-30E6-50A4-C31679D9B3B0}"/>
                      </a:ext>
                    </a:extLst>
                  </p:cNvPr>
                  <p:cNvSpPr/>
                  <p:nvPr/>
                </p:nvSpPr>
                <p:spPr>
                  <a:xfrm>
                    <a:off x="2355066" y="2176405"/>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45" name="Freeform: Shape 258">
                    <a:extLst>
                      <a:ext uri="{FF2B5EF4-FFF2-40B4-BE49-F238E27FC236}">
                        <a16:creationId xmlns:a16="http://schemas.microsoft.com/office/drawing/2014/main" id="{FF91140F-CC63-5FF3-9B19-E9D58559DC34}"/>
                      </a:ext>
                    </a:extLst>
                  </p:cNvPr>
                  <p:cNvSpPr/>
                  <p:nvPr/>
                </p:nvSpPr>
                <p:spPr>
                  <a:xfrm>
                    <a:off x="2365380" y="221069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46" name="Freeform: Shape 259">
                    <a:extLst>
                      <a:ext uri="{FF2B5EF4-FFF2-40B4-BE49-F238E27FC236}">
                        <a16:creationId xmlns:a16="http://schemas.microsoft.com/office/drawing/2014/main" id="{5D45ABB1-77A3-D685-0D0B-07C1CD7595F3}"/>
                      </a:ext>
                    </a:extLst>
                  </p:cNvPr>
                  <p:cNvSpPr/>
                  <p:nvPr/>
                </p:nvSpPr>
                <p:spPr>
                  <a:xfrm>
                    <a:off x="2399098" y="2176405"/>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47" name="Freeform: Shape 260">
                    <a:extLst>
                      <a:ext uri="{FF2B5EF4-FFF2-40B4-BE49-F238E27FC236}">
                        <a16:creationId xmlns:a16="http://schemas.microsoft.com/office/drawing/2014/main" id="{04FE67BD-67CF-2B7A-1639-D18625853215}"/>
                      </a:ext>
                    </a:extLst>
                  </p:cNvPr>
                  <p:cNvSpPr/>
                  <p:nvPr/>
                </p:nvSpPr>
                <p:spPr>
                  <a:xfrm>
                    <a:off x="2415672" y="221069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48" name="Freeform: Shape 261">
                    <a:extLst>
                      <a:ext uri="{FF2B5EF4-FFF2-40B4-BE49-F238E27FC236}">
                        <a16:creationId xmlns:a16="http://schemas.microsoft.com/office/drawing/2014/main" id="{D95B83EB-74A9-CCC9-7182-868A2FB86320}"/>
                      </a:ext>
                    </a:extLst>
                  </p:cNvPr>
                  <p:cNvSpPr/>
                  <p:nvPr/>
                </p:nvSpPr>
                <p:spPr>
                  <a:xfrm>
                    <a:off x="2449389" y="2176405"/>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49" name="Freeform: Shape 262">
                    <a:extLst>
                      <a:ext uri="{FF2B5EF4-FFF2-40B4-BE49-F238E27FC236}">
                        <a16:creationId xmlns:a16="http://schemas.microsoft.com/office/drawing/2014/main" id="{AD5822C5-2E93-3BC5-8B94-648C238B5DF9}"/>
                      </a:ext>
                    </a:extLst>
                  </p:cNvPr>
                  <p:cNvSpPr/>
                  <p:nvPr/>
                </p:nvSpPr>
                <p:spPr>
                  <a:xfrm>
                    <a:off x="2449176" y="221069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50" name="Freeform: Shape 263">
                    <a:extLst>
                      <a:ext uri="{FF2B5EF4-FFF2-40B4-BE49-F238E27FC236}">
                        <a16:creationId xmlns:a16="http://schemas.microsoft.com/office/drawing/2014/main" id="{F1023090-0BAF-A6BC-F30E-F53E95A4DE33}"/>
                      </a:ext>
                    </a:extLst>
                  </p:cNvPr>
                  <p:cNvSpPr/>
                  <p:nvPr/>
                </p:nvSpPr>
                <p:spPr>
                  <a:xfrm>
                    <a:off x="2482893" y="2176405"/>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51" name="Freeform: Shape 264">
                    <a:extLst>
                      <a:ext uri="{FF2B5EF4-FFF2-40B4-BE49-F238E27FC236}">
                        <a16:creationId xmlns:a16="http://schemas.microsoft.com/office/drawing/2014/main" id="{0FB05963-F459-004D-EB63-87436843B57B}"/>
                      </a:ext>
                    </a:extLst>
                  </p:cNvPr>
                  <p:cNvSpPr/>
                  <p:nvPr/>
                </p:nvSpPr>
                <p:spPr>
                  <a:xfrm>
                    <a:off x="2451310" y="221069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52" name="Freeform: Shape 265">
                    <a:extLst>
                      <a:ext uri="{FF2B5EF4-FFF2-40B4-BE49-F238E27FC236}">
                        <a16:creationId xmlns:a16="http://schemas.microsoft.com/office/drawing/2014/main" id="{E1D87194-88D0-BDEF-E659-32B6C43A2A90}"/>
                      </a:ext>
                    </a:extLst>
                  </p:cNvPr>
                  <p:cNvSpPr/>
                  <p:nvPr/>
                </p:nvSpPr>
                <p:spPr>
                  <a:xfrm>
                    <a:off x="2485027" y="2176405"/>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53" name="Freeform: Shape 266">
                    <a:extLst>
                      <a:ext uri="{FF2B5EF4-FFF2-40B4-BE49-F238E27FC236}">
                        <a16:creationId xmlns:a16="http://schemas.microsoft.com/office/drawing/2014/main" id="{AED8FEA1-1964-DE24-94CD-E1B249B147F6}"/>
                      </a:ext>
                    </a:extLst>
                  </p:cNvPr>
                  <p:cNvSpPr/>
                  <p:nvPr/>
                </p:nvSpPr>
                <p:spPr>
                  <a:xfrm>
                    <a:off x="2461767" y="221069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54" name="Freeform: Shape 267">
                    <a:extLst>
                      <a:ext uri="{FF2B5EF4-FFF2-40B4-BE49-F238E27FC236}">
                        <a16:creationId xmlns:a16="http://schemas.microsoft.com/office/drawing/2014/main" id="{856C44A6-FA8D-389A-A252-D493F6D2E229}"/>
                      </a:ext>
                    </a:extLst>
                  </p:cNvPr>
                  <p:cNvSpPr/>
                  <p:nvPr/>
                </p:nvSpPr>
                <p:spPr>
                  <a:xfrm>
                    <a:off x="2495484" y="2176405"/>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55" name="Freeform: Shape 268">
                    <a:extLst>
                      <a:ext uri="{FF2B5EF4-FFF2-40B4-BE49-F238E27FC236}">
                        <a16:creationId xmlns:a16="http://schemas.microsoft.com/office/drawing/2014/main" id="{88053DAB-8CF2-B676-46E3-7EE62CEE5EE5}"/>
                      </a:ext>
                    </a:extLst>
                  </p:cNvPr>
                  <p:cNvSpPr/>
                  <p:nvPr/>
                </p:nvSpPr>
                <p:spPr>
                  <a:xfrm>
                    <a:off x="2472223" y="221069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56" name="Freeform: Shape 269">
                    <a:extLst>
                      <a:ext uri="{FF2B5EF4-FFF2-40B4-BE49-F238E27FC236}">
                        <a16:creationId xmlns:a16="http://schemas.microsoft.com/office/drawing/2014/main" id="{40291654-B6CA-7980-F321-4FA3B7E78A07}"/>
                      </a:ext>
                    </a:extLst>
                  </p:cNvPr>
                  <p:cNvSpPr/>
                  <p:nvPr/>
                </p:nvSpPr>
                <p:spPr>
                  <a:xfrm>
                    <a:off x="2505941" y="2176405"/>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57" name="Freeform: Shape 270">
                    <a:extLst>
                      <a:ext uri="{FF2B5EF4-FFF2-40B4-BE49-F238E27FC236}">
                        <a16:creationId xmlns:a16="http://schemas.microsoft.com/office/drawing/2014/main" id="{CD91E3B0-E843-F243-E944-56B2EB4AF86A}"/>
                      </a:ext>
                    </a:extLst>
                  </p:cNvPr>
                  <p:cNvSpPr/>
                  <p:nvPr/>
                </p:nvSpPr>
                <p:spPr>
                  <a:xfrm>
                    <a:off x="2478554" y="221069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58" name="Freeform: Shape 271">
                    <a:extLst>
                      <a:ext uri="{FF2B5EF4-FFF2-40B4-BE49-F238E27FC236}">
                        <a16:creationId xmlns:a16="http://schemas.microsoft.com/office/drawing/2014/main" id="{F4457257-FA53-C751-D122-671C7094CA4E}"/>
                      </a:ext>
                    </a:extLst>
                  </p:cNvPr>
                  <p:cNvSpPr/>
                  <p:nvPr/>
                </p:nvSpPr>
                <p:spPr>
                  <a:xfrm>
                    <a:off x="2512272" y="2176405"/>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59" name="Freeform: Shape 272">
                    <a:extLst>
                      <a:ext uri="{FF2B5EF4-FFF2-40B4-BE49-F238E27FC236}">
                        <a16:creationId xmlns:a16="http://schemas.microsoft.com/office/drawing/2014/main" id="{CF0969AC-80D3-74E1-C087-0F5719CEDF0B}"/>
                      </a:ext>
                    </a:extLst>
                  </p:cNvPr>
                  <p:cNvSpPr/>
                  <p:nvPr/>
                </p:nvSpPr>
                <p:spPr>
                  <a:xfrm>
                    <a:off x="2644083" y="221069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60" name="Freeform: Shape 273">
                    <a:extLst>
                      <a:ext uri="{FF2B5EF4-FFF2-40B4-BE49-F238E27FC236}">
                        <a16:creationId xmlns:a16="http://schemas.microsoft.com/office/drawing/2014/main" id="{0C0E676C-153A-6D40-E767-D680B4E8B897}"/>
                      </a:ext>
                    </a:extLst>
                  </p:cNvPr>
                  <p:cNvSpPr/>
                  <p:nvPr/>
                </p:nvSpPr>
                <p:spPr>
                  <a:xfrm>
                    <a:off x="2677801" y="2176405"/>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61" name="Freeform: Shape 274">
                    <a:extLst>
                      <a:ext uri="{FF2B5EF4-FFF2-40B4-BE49-F238E27FC236}">
                        <a16:creationId xmlns:a16="http://schemas.microsoft.com/office/drawing/2014/main" id="{3997BEDF-561C-791D-D4BB-6F1345CF7066}"/>
                      </a:ext>
                    </a:extLst>
                  </p:cNvPr>
                  <p:cNvSpPr/>
                  <p:nvPr/>
                </p:nvSpPr>
                <p:spPr>
                  <a:xfrm>
                    <a:off x="2648280" y="2210692"/>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62" name="Freeform: Shape 275">
                    <a:extLst>
                      <a:ext uri="{FF2B5EF4-FFF2-40B4-BE49-F238E27FC236}">
                        <a16:creationId xmlns:a16="http://schemas.microsoft.com/office/drawing/2014/main" id="{B5B34766-73DB-FBF7-E56A-473F59A76B60}"/>
                      </a:ext>
                    </a:extLst>
                  </p:cNvPr>
                  <p:cNvSpPr/>
                  <p:nvPr/>
                </p:nvSpPr>
                <p:spPr>
                  <a:xfrm>
                    <a:off x="2681998" y="2176405"/>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63" name="Freeform: Shape 276">
                    <a:extLst>
                      <a:ext uri="{FF2B5EF4-FFF2-40B4-BE49-F238E27FC236}">
                        <a16:creationId xmlns:a16="http://schemas.microsoft.com/office/drawing/2014/main" id="{D89099F6-E66F-6A7E-5906-C36C88566457}"/>
                      </a:ext>
                    </a:extLst>
                  </p:cNvPr>
                  <p:cNvSpPr/>
                  <p:nvPr/>
                </p:nvSpPr>
                <p:spPr>
                  <a:xfrm>
                    <a:off x="3293750" y="2593927"/>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64" name="Freeform: Shape 277">
                    <a:extLst>
                      <a:ext uri="{FF2B5EF4-FFF2-40B4-BE49-F238E27FC236}">
                        <a16:creationId xmlns:a16="http://schemas.microsoft.com/office/drawing/2014/main" id="{45880741-97B3-0AEC-76B2-654FCC921247}"/>
                      </a:ext>
                    </a:extLst>
                  </p:cNvPr>
                  <p:cNvSpPr/>
                  <p:nvPr/>
                </p:nvSpPr>
                <p:spPr>
                  <a:xfrm>
                    <a:off x="3327468" y="2559640"/>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65" name="Freeform: Shape 278">
                    <a:extLst>
                      <a:ext uri="{FF2B5EF4-FFF2-40B4-BE49-F238E27FC236}">
                        <a16:creationId xmlns:a16="http://schemas.microsoft.com/office/drawing/2014/main" id="{C376ABE1-3D29-A88C-48E4-A5AB4947BE42}"/>
                      </a:ext>
                    </a:extLst>
                  </p:cNvPr>
                  <p:cNvSpPr/>
                  <p:nvPr/>
                </p:nvSpPr>
                <p:spPr>
                  <a:xfrm>
                    <a:off x="3496980" y="2593927"/>
                    <a:ext cx="67506" cy="7233"/>
                  </a:xfrm>
                  <a:custGeom>
                    <a:avLst/>
                    <a:gdLst>
                      <a:gd name="connsiteX0" fmla="*/ 0 w 67506"/>
                      <a:gd name="connsiteY0" fmla="*/ 0 h 7233"/>
                      <a:gd name="connsiteX1" fmla="*/ 67506 w 67506"/>
                      <a:gd name="connsiteY1" fmla="*/ 0 h 7233"/>
                    </a:gdLst>
                    <a:ahLst/>
                    <a:cxnLst>
                      <a:cxn ang="0">
                        <a:pos x="connsiteX0" y="connsiteY0"/>
                      </a:cxn>
                      <a:cxn ang="0">
                        <a:pos x="connsiteX1" y="connsiteY1"/>
                      </a:cxn>
                    </a:cxnLst>
                    <a:rect l="l" t="t" r="r" b="b"/>
                    <a:pathLst>
                      <a:path w="67506" h="7233">
                        <a:moveTo>
                          <a:pt x="0" y="0"/>
                        </a:moveTo>
                        <a:lnTo>
                          <a:pt x="67506"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66" name="Freeform: Shape 279">
                    <a:extLst>
                      <a:ext uri="{FF2B5EF4-FFF2-40B4-BE49-F238E27FC236}">
                        <a16:creationId xmlns:a16="http://schemas.microsoft.com/office/drawing/2014/main" id="{96F682D4-DF1B-614B-39FE-4910C14318DD}"/>
                      </a:ext>
                    </a:extLst>
                  </p:cNvPr>
                  <p:cNvSpPr/>
                  <p:nvPr/>
                </p:nvSpPr>
                <p:spPr>
                  <a:xfrm>
                    <a:off x="3530697" y="2559640"/>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67" name="Freeform: Shape 280">
                    <a:extLst>
                      <a:ext uri="{FF2B5EF4-FFF2-40B4-BE49-F238E27FC236}">
                        <a16:creationId xmlns:a16="http://schemas.microsoft.com/office/drawing/2014/main" id="{36C5BE7A-7611-6B7A-1C61-7271FE341B66}"/>
                      </a:ext>
                    </a:extLst>
                  </p:cNvPr>
                  <p:cNvSpPr/>
                  <p:nvPr/>
                </p:nvSpPr>
                <p:spPr>
                  <a:xfrm>
                    <a:off x="3622745" y="2593927"/>
                    <a:ext cx="67435" cy="7233"/>
                  </a:xfrm>
                  <a:custGeom>
                    <a:avLst/>
                    <a:gdLst>
                      <a:gd name="connsiteX0" fmla="*/ 0 w 67435"/>
                      <a:gd name="connsiteY0" fmla="*/ 0 h 7233"/>
                      <a:gd name="connsiteX1" fmla="*/ 67435 w 67435"/>
                      <a:gd name="connsiteY1" fmla="*/ 0 h 7233"/>
                    </a:gdLst>
                    <a:ahLst/>
                    <a:cxnLst>
                      <a:cxn ang="0">
                        <a:pos x="connsiteX0" y="connsiteY0"/>
                      </a:cxn>
                      <a:cxn ang="0">
                        <a:pos x="connsiteX1" y="connsiteY1"/>
                      </a:cxn>
                    </a:cxnLst>
                    <a:rect l="l" t="t" r="r" b="b"/>
                    <a:pathLst>
                      <a:path w="67435" h="7233">
                        <a:moveTo>
                          <a:pt x="0" y="0"/>
                        </a:moveTo>
                        <a:lnTo>
                          <a:pt x="67435" y="0"/>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68" name="Freeform: Shape 281">
                    <a:extLst>
                      <a:ext uri="{FF2B5EF4-FFF2-40B4-BE49-F238E27FC236}">
                        <a16:creationId xmlns:a16="http://schemas.microsoft.com/office/drawing/2014/main" id="{488E67E0-0E59-3FED-28F3-EBF6C3763869}"/>
                      </a:ext>
                    </a:extLst>
                  </p:cNvPr>
                  <p:cNvSpPr/>
                  <p:nvPr/>
                </p:nvSpPr>
                <p:spPr>
                  <a:xfrm>
                    <a:off x="3656462" y="2559640"/>
                    <a:ext cx="7113" cy="68574"/>
                  </a:xfrm>
                  <a:custGeom>
                    <a:avLst/>
                    <a:gdLst>
                      <a:gd name="connsiteX0" fmla="*/ 0 w 7113"/>
                      <a:gd name="connsiteY0" fmla="*/ 0 h 68574"/>
                      <a:gd name="connsiteX1" fmla="*/ 0 w 7113"/>
                      <a:gd name="connsiteY1" fmla="*/ 68574 h 68574"/>
                    </a:gdLst>
                    <a:ahLst/>
                    <a:cxnLst>
                      <a:cxn ang="0">
                        <a:pos x="connsiteX0" y="connsiteY0"/>
                      </a:cxn>
                      <a:cxn ang="0">
                        <a:pos x="connsiteX1" y="connsiteY1"/>
                      </a:cxn>
                    </a:cxnLst>
                    <a:rect l="l" t="t" r="r" b="b"/>
                    <a:pathLst>
                      <a:path w="7113" h="68574">
                        <a:moveTo>
                          <a:pt x="0" y="0"/>
                        </a:moveTo>
                        <a:lnTo>
                          <a:pt x="0" y="68574"/>
                        </a:lnTo>
                      </a:path>
                    </a:pathLst>
                  </a:custGeom>
                  <a:ln w="12700" cap="sq">
                    <a:solidFill>
                      <a:srgbClr val="881700"/>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grpSp>
          </p:grpSp>
          <p:sp>
            <p:nvSpPr>
              <p:cNvPr id="313" name="TextBox 312">
                <a:extLst>
                  <a:ext uri="{FF2B5EF4-FFF2-40B4-BE49-F238E27FC236}">
                    <a16:creationId xmlns:a16="http://schemas.microsoft.com/office/drawing/2014/main" id="{03C2AD80-73AC-E2C2-7644-4F18BC7067A8}"/>
                  </a:ext>
                </a:extLst>
              </p:cNvPr>
              <p:cNvSpPr txBox="1"/>
              <p:nvPr/>
            </p:nvSpPr>
            <p:spPr>
              <a:xfrm>
                <a:off x="791097" y="3621510"/>
                <a:ext cx="253596" cy="242374"/>
              </a:xfrm>
              <a:prstGeom prst="rect">
                <a:avLst/>
              </a:prstGeom>
              <a:noFill/>
            </p:spPr>
            <p:txBody>
              <a:bodyPr wrap="none" rtlCol="0">
                <a:noAutofit/>
              </a:bodyPr>
              <a:lstStyle/>
              <a:p>
                <a:pPr algn="r" defTabSz="1218072" fontAlgn="base">
                  <a:spcBef>
                    <a:spcPct val="0"/>
                  </a:spcBef>
                  <a:spcAft>
                    <a:spcPct val="0"/>
                  </a:spcAft>
                </a:pPr>
                <a:r>
                  <a:rPr lang="en-US" sz="999" dirty="0">
                    <a:ln/>
                    <a:solidFill>
                      <a:srgbClr val="000000"/>
                    </a:solidFill>
                    <a:latin typeface="Arial"/>
                    <a:ea typeface="ＭＳ Ｐゴシック" charset="0"/>
                    <a:cs typeface="Arial"/>
                    <a:sym typeface="Arial"/>
                    <a:rtl val="0"/>
                  </a:rPr>
                  <a:t>0</a:t>
                </a:r>
              </a:p>
            </p:txBody>
          </p:sp>
          <p:sp>
            <p:nvSpPr>
              <p:cNvPr id="314" name="TextBox 313">
                <a:extLst>
                  <a:ext uri="{FF2B5EF4-FFF2-40B4-BE49-F238E27FC236}">
                    <a16:creationId xmlns:a16="http://schemas.microsoft.com/office/drawing/2014/main" id="{7861A8F4-9B3B-3CEB-4596-A9DDA946D266}"/>
                  </a:ext>
                </a:extLst>
              </p:cNvPr>
              <p:cNvSpPr txBox="1"/>
              <p:nvPr/>
            </p:nvSpPr>
            <p:spPr>
              <a:xfrm>
                <a:off x="725503" y="3383164"/>
                <a:ext cx="319190" cy="242374"/>
              </a:xfrm>
              <a:prstGeom prst="rect">
                <a:avLst/>
              </a:prstGeom>
              <a:noFill/>
            </p:spPr>
            <p:txBody>
              <a:bodyPr wrap="none" rtlCol="0">
                <a:noAutofit/>
              </a:bodyPr>
              <a:lstStyle/>
              <a:p>
                <a:pPr algn="r" defTabSz="1218072" fontAlgn="base">
                  <a:spcBef>
                    <a:spcPct val="0"/>
                  </a:spcBef>
                  <a:spcAft>
                    <a:spcPct val="0"/>
                  </a:spcAft>
                </a:pPr>
                <a:r>
                  <a:rPr lang="en-US" sz="999" spc="-13" dirty="0">
                    <a:ln/>
                    <a:solidFill>
                      <a:srgbClr val="000000"/>
                    </a:solidFill>
                    <a:latin typeface="Arial"/>
                    <a:ea typeface="ＭＳ Ｐゴシック" charset="0"/>
                    <a:cs typeface="Arial"/>
                    <a:sym typeface="Arial"/>
                    <a:rtl val="0"/>
                  </a:rPr>
                  <a:t>10</a:t>
                </a:r>
              </a:p>
            </p:txBody>
          </p:sp>
          <p:sp>
            <p:nvSpPr>
              <p:cNvPr id="315" name="TextBox 314">
                <a:extLst>
                  <a:ext uri="{FF2B5EF4-FFF2-40B4-BE49-F238E27FC236}">
                    <a16:creationId xmlns:a16="http://schemas.microsoft.com/office/drawing/2014/main" id="{440C0F7E-58C7-DE38-5D19-3CCD8862925F}"/>
                  </a:ext>
                </a:extLst>
              </p:cNvPr>
              <p:cNvSpPr txBox="1"/>
              <p:nvPr/>
            </p:nvSpPr>
            <p:spPr>
              <a:xfrm>
                <a:off x="725503" y="3144745"/>
                <a:ext cx="319190" cy="242374"/>
              </a:xfrm>
              <a:prstGeom prst="rect">
                <a:avLst/>
              </a:prstGeom>
              <a:noFill/>
            </p:spPr>
            <p:txBody>
              <a:bodyPr wrap="none" rtlCol="0">
                <a:noAutofit/>
              </a:bodyPr>
              <a:lstStyle/>
              <a:p>
                <a:pPr algn="r" defTabSz="1218072" fontAlgn="base">
                  <a:spcBef>
                    <a:spcPct val="0"/>
                  </a:spcBef>
                  <a:spcAft>
                    <a:spcPct val="0"/>
                  </a:spcAft>
                </a:pPr>
                <a:r>
                  <a:rPr lang="en-US" sz="999" spc="-13" dirty="0">
                    <a:ln/>
                    <a:solidFill>
                      <a:srgbClr val="000000"/>
                    </a:solidFill>
                    <a:latin typeface="Arial"/>
                    <a:ea typeface="ＭＳ Ｐゴシック" charset="0"/>
                    <a:cs typeface="Arial"/>
                    <a:sym typeface="Arial"/>
                    <a:rtl val="0"/>
                  </a:rPr>
                  <a:t>20</a:t>
                </a:r>
              </a:p>
            </p:txBody>
          </p:sp>
          <p:sp>
            <p:nvSpPr>
              <p:cNvPr id="316" name="TextBox 315">
                <a:extLst>
                  <a:ext uri="{FF2B5EF4-FFF2-40B4-BE49-F238E27FC236}">
                    <a16:creationId xmlns:a16="http://schemas.microsoft.com/office/drawing/2014/main" id="{BB5DD135-2603-1C28-9B18-0ACD3BC59C2E}"/>
                  </a:ext>
                </a:extLst>
              </p:cNvPr>
              <p:cNvSpPr txBox="1"/>
              <p:nvPr/>
            </p:nvSpPr>
            <p:spPr>
              <a:xfrm>
                <a:off x="725503" y="2906326"/>
                <a:ext cx="319190" cy="242374"/>
              </a:xfrm>
              <a:prstGeom prst="rect">
                <a:avLst/>
              </a:prstGeom>
              <a:noFill/>
            </p:spPr>
            <p:txBody>
              <a:bodyPr wrap="none" rtlCol="0">
                <a:noAutofit/>
              </a:bodyPr>
              <a:lstStyle/>
              <a:p>
                <a:pPr algn="r" defTabSz="1218072" fontAlgn="base">
                  <a:spcBef>
                    <a:spcPct val="0"/>
                  </a:spcBef>
                  <a:spcAft>
                    <a:spcPct val="0"/>
                  </a:spcAft>
                </a:pPr>
                <a:r>
                  <a:rPr lang="en-US" sz="999" spc="-13" dirty="0">
                    <a:ln/>
                    <a:solidFill>
                      <a:srgbClr val="000000"/>
                    </a:solidFill>
                    <a:latin typeface="Arial"/>
                    <a:ea typeface="ＭＳ Ｐゴシック" charset="0"/>
                    <a:cs typeface="Arial"/>
                    <a:sym typeface="Arial"/>
                    <a:rtl val="0"/>
                  </a:rPr>
                  <a:t>30</a:t>
                </a:r>
              </a:p>
            </p:txBody>
          </p:sp>
          <p:sp>
            <p:nvSpPr>
              <p:cNvPr id="317" name="TextBox 316">
                <a:extLst>
                  <a:ext uri="{FF2B5EF4-FFF2-40B4-BE49-F238E27FC236}">
                    <a16:creationId xmlns:a16="http://schemas.microsoft.com/office/drawing/2014/main" id="{A63DABF1-CC38-FBF1-98B0-DC72151CB1E2}"/>
                  </a:ext>
                </a:extLst>
              </p:cNvPr>
              <p:cNvSpPr txBox="1"/>
              <p:nvPr/>
            </p:nvSpPr>
            <p:spPr>
              <a:xfrm>
                <a:off x="725503" y="2667907"/>
                <a:ext cx="319190" cy="242374"/>
              </a:xfrm>
              <a:prstGeom prst="rect">
                <a:avLst/>
              </a:prstGeom>
              <a:noFill/>
            </p:spPr>
            <p:txBody>
              <a:bodyPr wrap="none" rtlCol="0">
                <a:noAutofit/>
              </a:bodyPr>
              <a:lstStyle/>
              <a:p>
                <a:pPr algn="r" defTabSz="1218072" fontAlgn="base">
                  <a:spcBef>
                    <a:spcPct val="0"/>
                  </a:spcBef>
                  <a:spcAft>
                    <a:spcPct val="0"/>
                  </a:spcAft>
                </a:pPr>
                <a:r>
                  <a:rPr lang="en-US" sz="999" spc="-13" dirty="0">
                    <a:ln/>
                    <a:solidFill>
                      <a:srgbClr val="000000"/>
                    </a:solidFill>
                    <a:latin typeface="Arial"/>
                    <a:ea typeface="ＭＳ Ｐゴシック" charset="0"/>
                    <a:cs typeface="Arial"/>
                    <a:sym typeface="Arial"/>
                    <a:rtl val="0"/>
                  </a:rPr>
                  <a:t>40</a:t>
                </a:r>
              </a:p>
            </p:txBody>
          </p:sp>
          <p:sp>
            <p:nvSpPr>
              <p:cNvPr id="318" name="TextBox 317">
                <a:extLst>
                  <a:ext uri="{FF2B5EF4-FFF2-40B4-BE49-F238E27FC236}">
                    <a16:creationId xmlns:a16="http://schemas.microsoft.com/office/drawing/2014/main" id="{791422A4-6D8B-66ED-63CC-2DFCFF786613}"/>
                  </a:ext>
                </a:extLst>
              </p:cNvPr>
              <p:cNvSpPr txBox="1"/>
              <p:nvPr/>
            </p:nvSpPr>
            <p:spPr>
              <a:xfrm>
                <a:off x="725503" y="2429488"/>
                <a:ext cx="319190" cy="242374"/>
              </a:xfrm>
              <a:prstGeom prst="rect">
                <a:avLst/>
              </a:prstGeom>
              <a:noFill/>
            </p:spPr>
            <p:txBody>
              <a:bodyPr wrap="none" rtlCol="0">
                <a:noAutofit/>
              </a:bodyPr>
              <a:lstStyle/>
              <a:p>
                <a:pPr algn="r" defTabSz="1218072" fontAlgn="base">
                  <a:spcBef>
                    <a:spcPct val="0"/>
                  </a:spcBef>
                  <a:spcAft>
                    <a:spcPct val="0"/>
                  </a:spcAft>
                </a:pPr>
                <a:r>
                  <a:rPr lang="en-US" sz="999" spc="-13" dirty="0">
                    <a:ln/>
                    <a:solidFill>
                      <a:srgbClr val="000000"/>
                    </a:solidFill>
                    <a:latin typeface="Arial"/>
                    <a:ea typeface="ＭＳ Ｐゴシック" charset="0"/>
                    <a:cs typeface="Arial"/>
                    <a:sym typeface="Arial"/>
                    <a:rtl val="0"/>
                  </a:rPr>
                  <a:t>50</a:t>
                </a:r>
              </a:p>
            </p:txBody>
          </p:sp>
          <p:sp>
            <p:nvSpPr>
              <p:cNvPr id="319" name="TextBox 318">
                <a:extLst>
                  <a:ext uri="{FF2B5EF4-FFF2-40B4-BE49-F238E27FC236}">
                    <a16:creationId xmlns:a16="http://schemas.microsoft.com/office/drawing/2014/main" id="{8B3B2615-F476-DFED-E626-EF9A837FA54D}"/>
                  </a:ext>
                </a:extLst>
              </p:cNvPr>
              <p:cNvSpPr txBox="1"/>
              <p:nvPr/>
            </p:nvSpPr>
            <p:spPr>
              <a:xfrm>
                <a:off x="725503" y="2191141"/>
                <a:ext cx="319190" cy="242374"/>
              </a:xfrm>
              <a:prstGeom prst="rect">
                <a:avLst/>
              </a:prstGeom>
              <a:noFill/>
            </p:spPr>
            <p:txBody>
              <a:bodyPr wrap="none" rtlCol="0">
                <a:noAutofit/>
              </a:bodyPr>
              <a:lstStyle/>
              <a:p>
                <a:pPr algn="r" defTabSz="1218072" fontAlgn="base">
                  <a:spcBef>
                    <a:spcPct val="0"/>
                  </a:spcBef>
                  <a:spcAft>
                    <a:spcPct val="0"/>
                  </a:spcAft>
                </a:pPr>
                <a:r>
                  <a:rPr lang="en-US" sz="999" spc="-13" dirty="0">
                    <a:ln/>
                    <a:solidFill>
                      <a:srgbClr val="000000"/>
                    </a:solidFill>
                    <a:latin typeface="Arial"/>
                    <a:ea typeface="ＭＳ Ｐゴシック" charset="0"/>
                    <a:cs typeface="Arial"/>
                    <a:sym typeface="Arial"/>
                    <a:rtl val="0"/>
                  </a:rPr>
                  <a:t>60</a:t>
                </a:r>
              </a:p>
            </p:txBody>
          </p:sp>
          <p:sp>
            <p:nvSpPr>
              <p:cNvPr id="320" name="TextBox 319">
                <a:extLst>
                  <a:ext uri="{FF2B5EF4-FFF2-40B4-BE49-F238E27FC236}">
                    <a16:creationId xmlns:a16="http://schemas.microsoft.com/office/drawing/2014/main" id="{77BAE118-1314-E1B9-22A8-4C76C3124718}"/>
                  </a:ext>
                </a:extLst>
              </p:cNvPr>
              <p:cNvSpPr txBox="1"/>
              <p:nvPr/>
            </p:nvSpPr>
            <p:spPr>
              <a:xfrm>
                <a:off x="725503" y="1952722"/>
                <a:ext cx="319190" cy="242374"/>
              </a:xfrm>
              <a:prstGeom prst="rect">
                <a:avLst/>
              </a:prstGeom>
              <a:noFill/>
            </p:spPr>
            <p:txBody>
              <a:bodyPr wrap="none" rtlCol="0">
                <a:noAutofit/>
              </a:bodyPr>
              <a:lstStyle/>
              <a:p>
                <a:pPr algn="r" defTabSz="1218072" fontAlgn="base">
                  <a:spcBef>
                    <a:spcPct val="0"/>
                  </a:spcBef>
                  <a:spcAft>
                    <a:spcPct val="0"/>
                  </a:spcAft>
                </a:pPr>
                <a:r>
                  <a:rPr lang="en-US" sz="999" spc="-13" dirty="0">
                    <a:ln/>
                    <a:solidFill>
                      <a:srgbClr val="000000"/>
                    </a:solidFill>
                    <a:latin typeface="Arial"/>
                    <a:ea typeface="ＭＳ Ｐゴシック" charset="0"/>
                    <a:cs typeface="Arial"/>
                    <a:sym typeface="Arial"/>
                    <a:rtl val="0"/>
                  </a:rPr>
                  <a:t>70</a:t>
                </a:r>
              </a:p>
            </p:txBody>
          </p:sp>
          <p:sp>
            <p:nvSpPr>
              <p:cNvPr id="321" name="TextBox 320">
                <a:extLst>
                  <a:ext uri="{FF2B5EF4-FFF2-40B4-BE49-F238E27FC236}">
                    <a16:creationId xmlns:a16="http://schemas.microsoft.com/office/drawing/2014/main" id="{0B7ED4C1-60DA-ACD1-D573-691AB537A491}"/>
                  </a:ext>
                </a:extLst>
              </p:cNvPr>
              <p:cNvSpPr txBox="1"/>
              <p:nvPr/>
            </p:nvSpPr>
            <p:spPr>
              <a:xfrm>
                <a:off x="725503" y="1714303"/>
                <a:ext cx="319190" cy="242374"/>
              </a:xfrm>
              <a:prstGeom prst="rect">
                <a:avLst/>
              </a:prstGeom>
              <a:noFill/>
            </p:spPr>
            <p:txBody>
              <a:bodyPr wrap="none" rtlCol="0">
                <a:noAutofit/>
              </a:bodyPr>
              <a:lstStyle/>
              <a:p>
                <a:pPr algn="r" defTabSz="1218072" fontAlgn="base">
                  <a:spcBef>
                    <a:spcPct val="0"/>
                  </a:spcBef>
                  <a:spcAft>
                    <a:spcPct val="0"/>
                  </a:spcAft>
                </a:pPr>
                <a:r>
                  <a:rPr lang="en-US" sz="999" spc="-13" dirty="0">
                    <a:ln/>
                    <a:solidFill>
                      <a:srgbClr val="000000"/>
                    </a:solidFill>
                    <a:latin typeface="Arial"/>
                    <a:ea typeface="ＭＳ Ｐゴシック" charset="0"/>
                    <a:cs typeface="Arial"/>
                    <a:sym typeface="Arial"/>
                    <a:rtl val="0"/>
                  </a:rPr>
                  <a:t>80</a:t>
                </a:r>
              </a:p>
            </p:txBody>
          </p:sp>
          <p:sp>
            <p:nvSpPr>
              <p:cNvPr id="322" name="TextBox 321">
                <a:extLst>
                  <a:ext uri="{FF2B5EF4-FFF2-40B4-BE49-F238E27FC236}">
                    <a16:creationId xmlns:a16="http://schemas.microsoft.com/office/drawing/2014/main" id="{0BD5073F-2E00-45E0-E48C-FEA38E155C8E}"/>
                  </a:ext>
                </a:extLst>
              </p:cNvPr>
              <p:cNvSpPr txBox="1"/>
              <p:nvPr/>
            </p:nvSpPr>
            <p:spPr>
              <a:xfrm>
                <a:off x="725503" y="1475884"/>
                <a:ext cx="319190" cy="242374"/>
              </a:xfrm>
              <a:prstGeom prst="rect">
                <a:avLst/>
              </a:prstGeom>
              <a:noFill/>
            </p:spPr>
            <p:txBody>
              <a:bodyPr wrap="none" rtlCol="0">
                <a:noAutofit/>
              </a:bodyPr>
              <a:lstStyle/>
              <a:p>
                <a:pPr algn="r" defTabSz="1218072" fontAlgn="base">
                  <a:spcBef>
                    <a:spcPct val="0"/>
                  </a:spcBef>
                  <a:spcAft>
                    <a:spcPct val="0"/>
                  </a:spcAft>
                </a:pPr>
                <a:r>
                  <a:rPr lang="en-US" sz="999" spc="-13" dirty="0">
                    <a:ln/>
                    <a:solidFill>
                      <a:srgbClr val="000000"/>
                    </a:solidFill>
                    <a:latin typeface="Arial"/>
                    <a:ea typeface="ＭＳ Ｐゴシック" charset="0"/>
                    <a:cs typeface="Arial"/>
                    <a:sym typeface="Arial"/>
                    <a:rtl val="0"/>
                  </a:rPr>
                  <a:t>90</a:t>
                </a:r>
              </a:p>
            </p:txBody>
          </p:sp>
          <p:grpSp>
            <p:nvGrpSpPr>
              <p:cNvPr id="323" name="Group 322">
                <a:extLst>
                  <a:ext uri="{FF2B5EF4-FFF2-40B4-BE49-F238E27FC236}">
                    <a16:creationId xmlns:a16="http://schemas.microsoft.com/office/drawing/2014/main" id="{F2C3D53E-E117-E14B-B356-B51569EC0F42}"/>
                  </a:ext>
                </a:extLst>
              </p:cNvPr>
              <p:cNvGrpSpPr/>
              <p:nvPr/>
            </p:nvGrpSpPr>
            <p:grpSpPr>
              <a:xfrm>
                <a:off x="990715" y="1359589"/>
                <a:ext cx="3374811" cy="2428530"/>
                <a:chOff x="990715" y="1359589"/>
                <a:chExt cx="3374811" cy="2428530"/>
              </a:xfrm>
            </p:grpSpPr>
            <p:sp>
              <p:nvSpPr>
                <p:cNvPr id="335" name="Freeform: Shape 282">
                  <a:extLst>
                    <a:ext uri="{FF2B5EF4-FFF2-40B4-BE49-F238E27FC236}">
                      <a16:creationId xmlns:a16="http://schemas.microsoft.com/office/drawing/2014/main" id="{77434004-BBA4-24AB-60DE-71A385FDA547}"/>
                    </a:ext>
                  </a:extLst>
                </p:cNvPr>
                <p:cNvSpPr/>
                <p:nvPr/>
              </p:nvSpPr>
              <p:spPr>
                <a:xfrm>
                  <a:off x="1034605" y="3743561"/>
                  <a:ext cx="3330921" cy="7233"/>
                </a:xfrm>
                <a:custGeom>
                  <a:avLst/>
                  <a:gdLst>
                    <a:gd name="connsiteX0" fmla="*/ 0 w 3330921"/>
                    <a:gd name="connsiteY0" fmla="*/ 0 h 7233"/>
                    <a:gd name="connsiteX1" fmla="*/ 3330921 w 3330921"/>
                    <a:gd name="connsiteY1" fmla="*/ 0 h 7233"/>
                  </a:gdLst>
                  <a:ahLst/>
                  <a:cxnLst>
                    <a:cxn ang="0">
                      <a:pos x="connsiteX0" y="connsiteY0"/>
                    </a:cxn>
                    <a:cxn ang="0">
                      <a:pos x="connsiteX1" y="connsiteY1"/>
                    </a:cxn>
                  </a:cxnLst>
                  <a:rect l="l" t="t" r="r" b="b"/>
                  <a:pathLst>
                    <a:path w="3330921" h="7233">
                      <a:moveTo>
                        <a:pt x="0" y="0"/>
                      </a:moveTo>
                      <a:lnTo>
                        <a:pt x="3330921" y="0"/>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36" name="Freeform: Shape 283">
                  <a:extLst>
                    <a:ext uri="{FF2B5EF4-FFF2-40B4-BE49-F238E27FC236}">
                      <a16:creationId xmlns:a16="http://schemas.microsoft.com/office/drawing/2014/main" id="{6B92909D-5A9D-EF42-5EC4-08A11F9ADB6E}"/>
                    </a:ext>
                  </a:extLst>
                </p:cNvPr>
                <p:cNvSpPr/>
                <p:nvPr/>
              </p:nvSpPr>
              <p:spPr>
                <a:xfrm>
                  <a:off x="1034500" y="3743561"/>
                  <a:ext cx="7113" cy="44558"/>
                </a:xfrm>
                <a:custGeom>
                  <a:avLst/>
                  <a:gdLst>
                    <a:gd name="connsiteX0" fmla="*/ 0 w 7113"/>
                    <a:gd name="connsiteY0" fmla="*/ 0 h 44558"/>
                    <a:gd name="connsiteX1" fmla="*/ 0 w 7113"/>
                    <a:gd name="connsiteY1" fmla="*/ 44559 h 44558"/>
                  </a:gdLst>
                  <a:ahLst/>
                  <a:cxnLst>
                    <a:cxn ang="0">
                      <a:pos x="connsiteX0" y="connsiteY0"/>
                    </a:cxn>
                    <a:cxn ang="0">
                      <a:pos x="connsiteX1" y="connsiteY1"/>
                    </a:cxn>
                  </a:cxnLst>
                  <a:rect l="l" t="t" r="r" b="b"/>
                  <a:pathLst>
                    <a:path w="7113" h="44558">
                      <a:moveTo>
                        <a:pt x="0" y="0"/>
                      </a:moveTo>
                      <a:lnTo>
                        <a:pt x="0" y="44559"/>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37" name="Freeform: Shape 285">
                  <a:extLst>
                    <a:ext uri="{FF2B5EF4-FFF2-40B4-BE49-F238E27FC236}">
                      <a16:creationId xmlns:a16="http://schemas.microsoft.com/office/drawing/2014/main" id="{F6B0D6C2-FA2B-1E85-32DB-1034CD521D87}"/>
                    </a:ext>
                  </a:extLst>
                </p:cNvPr>
                <p:cNvSpPr/>
                <p:nvPr/>
              </p:nvSpPr>
              <p:spPr>
                <a:xfrm>
                  <a:off x="1419582" y="3743561"/>
                  <a:ext cx="7113" cy="44558"/>
                </a:xfrm>
                <a:custGeom>
                  <a:avLst/>
                  <a:gdLst>
                    <a:gd name="connsiteX0" fmla="*/ 0 w 7113"/>
                    <a:gd name="connsiteY0" fmla="*/ 0 h 44558"/>
                    <a:gd name="connsiteX1" fmla="*/ 0 w 7113"/>
                    <a:gd name="connsiteY1" fmla="*/ 44559 h 44558"/>
                  </a:gdLst>
                  <a:ahLst/>
                  <a:cxnLst>
                    <a:cxn ang="0">
                      <a:pos x="connsiteX0" y="connsiteY0"/>
                    </a:cxn>
                    <a:cxn ang="0">
                      <a:pos x="connsiteX1" y="connsiteY1"/>
                    </a:cxn>
                  </a:cxnLst>
                  <a:rect l="l" t="t" r="r" b="b"/>
                  <a:pathLst>
                    <a:path w="7113" h="44558">
                      <a:moveTo>
                        <a:pt x="0" y="0"/>
                      </a:moveTo>
                      <a:lnTo>
                        <a:pt x="0" y="44559"/>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38" name="Freeform: Shape 287">
                  <a:extLst>
                    <a:ext uri="{FF2B5EF4-FFF2-40B4-BE49-F238E27FC236}">
                      <a16:creationId xmlns:a16="http://schemas.microsoft.com/office/drawing/2014/main" id="{BE5BF644-6578-5021-454B-3F3CE8D83A43}"/>
                    </a:ext>
                  </a:extLst>
                </p:cNvPr>
                <p:cNvSpPr/>
                <p:nvPr/>
              </p:nvSpPr>
              <p:spPr>
                <a:xfrm>
                  <a:off x="1802354" y="3743561"/>
                  <a:ext cx="7113" cy="44558"/>
                </a:xfrm>
                <a:custGeom>
                  <a:avLst/>
                  <a:gdLst>
                    <a:gd name="connsiteX0" fmla="*/ 0 w 7113"/>
                    <a:gd name="connsiteY0" fmla="*/ 0 h 44558"/>
                    <a:gd name="connsiteX1" fmla="*/ 0 w 7113"/>
                    <a:gd name="connsiteY1" fmla="*/ 44559 h 44558"/>
                  </a:gdLst>
                  <a:ahLst/>
                  <a:cxnLst>
                    <a:cxn ang="0">
                      <a:pos x="connsiteX0" y="connsiteY0"/>
                    </a:cxn>
                    <a:cxn ang="0">
                      <a:pos x="connsiteX1" y="connsiteY1"/>
                    </a:cxn>
                  </a:cxnLst>
                  <a:rect l="l" t="t" r="r" b="b"/>
                  <a:pathLst>
                    <a:path w="7113" h="44558">
                      <a:moveTo>
                        <a:pt x="0" y="0"/>
                      </a:moveTo>
                      <a:lnTo>
                        <a:pt x="0" y="44559"/>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39" name="Freeform: Shape 290">
                  <a:extLst>
                    <a:ext uri="{FF2B5EF4-FFF2-40B4-BE49-F238E27FC236}">
                      <a16:creationId xmlns:a16="http://schemas.microsoft.com/office/drawing/2014/main" id="{2B9061B0-8788-68DF-D377-95DC8ED1E276}"/>
                    </a:ext>
                  </a:extLst>
                </p:cNvPr>
                <p:cNvSpPr/>
                <p:nvPr/>
              </p:nvSpPr>
              <p:spPr>
                <a:xfrm>
                  <a:off x="2185055" y="3743561"/>
                  <a:ext cx="7113" cy="44558"/>
                </a:xfrm>
                <a:custGeom>
                  <a:avLst/>
                  <a:gdLst>
                    <a:gd name="connsiteX0" fmla="*/ 0 w 7113"/>
                    <a:gd name="connsiteY0" fmla="*/ 0 h 44558"/>
                    <a:gd name="connsiteX1" fmla="*/ 0 w 7113"/>
                    <a:gd name="connsiteY1" fmla="*/ 44559 h 44558"/>
                  </a:gdLst>
                  <a:ahLst/>
                  <a:cxnLst>
                    <a:cxn ang="0">
                      <a:pos x="connsiteX0" y="connsiteY0"/>
                    </a:cxn>
                    <a:cxn ang="0">
                      <a:pos x="connsiteX1" y="connsiteY1"/>
                    </a:cxn>
                  </a:cxnLst>
                  <a:rect l="l" t="t" r="r" b="b"/>
                  <a:pathLst>
                    <a:path w="7113" h="44558">
                      <a:moveTo>
                        <a:pt x="0" y="0"/>
                      </a:moveTo>
                      <a:lnTo>
                        <a:pt x="0" y="44559"/>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40" name="Freeform: Shape 293">
                  <a:extLst>
                    <a:ext uri="{FF2B5EF4-FFF2-40B4-BE49-F238E27FC236}">
                      <a16:creationId xmlns:a16="http://schemas.microsoft.com/office/drawing/2014/main" id="{477BF701-1784-C6F3-C3D5-66C1BEBAA5ED}"/>
                    </a:ext>
                  </a:extLst>
                </p:cNvPr>
                <p:cNvSpPr/>
                <p:nvPr/>
              </p:nvSpPr>
              <p:spPr>
                <a:xfrm>
                  <a:off x="2567756" y="3743561"/>
                  <a:ext cx="7113" cy="44558"/>
                </a:xfrm>
                <a:custGeom>
                  <a:avLst/>
                  <a:gdLst>
                    <a:gd name="connsiteX0" fmla="*/ 0 w 7113"/>
                    <a:gd name="connsiteY0" fmla="*/ 0 h 44558"/>
                    <a:gd name="connsiteX1" fmla="*/ 0 w 7113"/>
                    <a:gd name="connsiteY1" fmla="*/ 44559 h 44558"/>
                  </a:gdLst>
                  <a:ahLst/>
                  <a:cxnLst>
                    <a:cxn ang="0">
                      <a:pos x="connsiteX0" y="connsiteY0"/>
                    </a:cxn>
                    <a:cxn ang="0">
                      <a:pos x="connsiteX1" y="connsiteY1"/>
                    </a:cxn>
                  </a:cxnLst>
                  <a:rect l="l" t="t" r="r" b="b"/>
                  <a:pathLst>
                    <a:path w="7113" h="44558">
                      <a:moveTo>
                        <a:pt x="0" y="0"/>
                      </a:moveTo>
                      <a:lnTo>
                        <a:pt x="0" y="44559"/>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41" name="Freeform: Shape 296">
                  <a:extLst>
                    <a:ext uri="{FF2B5EF4-FFF2-40B4-BE49-F238E27FC236}">
                      <a16:creationId xmlns:a16="http://schemas.microsoft.com/office/drawing/2014/main" id="{02173EF2-36AA-718E-E180-A894137125E0}"/>
                    </a:ext>
                  </a:extLst>
                </p:cNvPr>
                <p:cNvSpPr/>
                <p:nvPr/>
              </p:nvSpPr>
              <p:spPr>
                <a:xfrm>
                  <a:off x="2950528" y="3743561"/>
                  <a:ext cx="7113" cy="44558"/>
                </a:xfrm>
                <a:custGeom>
                  <a:avLst/>
                  <a:gdLst>
                    <a:gd name="connsiteX0" fmla="*/ 0 w 7113"/>
                    <a:gd name="connsiteY0" fmla="*/ 0 h 44558"/>
                    <a:gd name="connsiteX1" fmla="*/ 0 w 7113"/>
                    <a:gd name="connsiteY1" fmla="*/ 44559 h 44558"/>
                  </a:gdLst>
                  <a:ahLst/>
                  <a:cxnLst>
                    <a:cxn ang="0">
                      <a:pos x="connsiteX0" y="connsiteY0"/>
                    </a:cxn>
                    <a:cxn ang="0">
                      <a:pos x="connsiteX1" y="connsiteY1"/>
                    </a:cxn>
                  </a:cxnLst>
                  <a:rect l="l" t="t" r="r" b="b"/>
                  <a:pathLst>
                    <a:path w="7113" h="44558">
                      <a:moveTo>
                        <a:pt x="0" y="0"/>
                      </a:moveTo>
                      <a:lnTo>
                        <a:pt x="0" y="44559"/>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42" name="Freeform: Shape 299">
                  <a:extLst>
                    <a:ext uri="{FF2B5EF4-FFF2-40B4-BE49-F238E27FC236}">
                      <a16:creationId xmlns:a16="http://schemas.microsoft.com/office/drawing/2014/main" id="{E0CF9AB5-F231-A08D-9C2F-AEFAF9C434F8}"/>
                    </a:ext>
                  </a:extLst>
                </p:cNvPr>
                <p:cNvSpPr/>
                <p:nvPr/>
              </p:nvSpPr>
              <p:spPr>
                <a:xfrm>
                  <a:off x="3333229" y="3743561"/>
                  <a:ext cx="7113" cy="44558"/>
                </a:xfrm>
                <a:custGeom>
                  <a:avLst/>
                  <a:gdLst>
                    <a:gd name="connsiteX0" fmla="*/ 0 w 7113"/>
                    <a:gd name="connsiteY0" fmla="*/ 0 h 44558"/>
                    <a:gd name="connsiteX1" fmla="*/ 0 w 7113"/>
                    <a:gd name="connsiteY1" fmla="*/ 44559 h 44558"/>
                  </a:gdLst>
                  <a:ahLst/>
                  <a:cxnLst>
                    <a:cxn ang="0">
                      <a:pos x="connsiteX0" y="connsiteY0"/>
                    </a:cxn>
                    <a:cxn ang="0">
                      <a:pos x="connsiteX1" y="connsiteY1"/>
                    </a:cxn>
                  </a:cxnLst>
                  <a:rect l="l" t="t" r="r" b="b"/>
                  <a:pathLst>
                    <a:path w="7113" h="44558">
                      <a:moveTo>
                        <a:pt x="0" y="0"/>
                      </a:moveTo>
                      <a:lnTo>
                        <a:pt x="0" y="44559"/>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43" name="Freeform: Shape 302">
                  <a:extLst>
                    <a:ext uri="{FF2B5EF4-FFF2-40B4-BE49-F238E27FC236}">
                      <a16:creationId xmlns:a16="http://schemas.microsoft.com/office/drawing/2014/main" id="{A95EEF71-88E5-51C9-D543-C3496FB95A43}"/>
                    </a:ext>
                  </a:extLst>
                </p:cNvPr>
                <p:cNvSpPr/>
                <p:nvPr/>
              </p:nvSpPr>
              <p:spPr>
                <a:xfrm>
                  <a:off x="3715930" y="3743561"/>
                  <a:ext cx="7113" cy="44558"/>
                </a:xfrm>
                <a:custGeom>
                  <a:avLst/>
                  <a:gdLst>
                    <a:gd name="connsiteX0" fmla="*/ 0 w 7113"/>
                    <a:gd name="connsiteY0" fmla="*/ 0 h 44558"/>
                    <a:gd name="connsiteX1" fmla="*/ 0 w 7113"/>
                    <a:gd name="connsiteY1" fmla="*/ 44559 h 44558"/>
                  </a:gdLst>
                  <a:ahLst/>
                  <a:cxnLst>
                    <a:cxn ang="0">
                      <a:pos x="connsiteX0" y="connsiteY0"/>
                    </a:cxn>
                    <a:cxn ang="0">
                      <a:pos x="connsiteX1" y="connsiteY1"/>
                    </a:cxn>
                  </a:cxnLst>
                  <a:rect l="l" t="t" r="r" b="b"/>
                  <a:pathLst>
                    <a:path w="7113" h="44558">
                      <a:moveTo>
                        <a:pt x="0" y="0"/>
                      </a:moveTo>
                      <a:lnTo>
                        <a:pt x="0" y="44559"/>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44" name="Freeform: Shape 305">
                  <a:extLst>
                    <a:ext uri="{FF2B5EF4-FFF2-40B4-BE49-F238E27FC236}">
                      <a16:creationId xmlns:a16="http://schemas.microsoft.com/office/drawing/2014/main" id="{1CAD5DCC-26EA-53C4-5815-7724D7D62EB3}"/>
                    </a:ext>
                  </a:extLst>
                </p:cNvPr>
                <p:cNvSpPr/>
                <p:nvPr/>
              </p:nvSpPr>
              <p:spPr>
                <a:xfrm>
                  <a:off x="4098631" y="3743561"/>
                  <a:ext cx="7113" cy="44558"/>
                </a:xfrm>
                <a:custGeom>
                  <a:avLst/>
                  <a:gdLst>
                    <a:gd name="connsiteX0" fmla="*/ 0 w 7113"/>
                    <a:gd name="connsiteY0" fmla="*/ 0 h 44558"/>
                    <a:gd name="connsiteX1" fmla="*/ 0 w 7113"/>
                    <a:gd name="connsiteY1" fmla="*/ 44559 h 44558"/>
                  </a:gdLst>
                  <a:ahLst/>
                  <a:cxnLst>
                    <a:cxn ang="0">
                      <a:pos x="connsiteX0" y="connsiteY0"/>
                    </a:cxn>
                    <a:cxn ang="0">
                      <a:pos x="connsiteX1" y="connsiteY1"/>
                    </a:cxn>
                  </a:cxnLst>
                  <a:rect l="l" t="t" r="r" b="b"/>
                  <a:pathLst>
                    <a:path w="7113" h="44558">
                      <a:moveTo>
                        <a:pt x="0" y="0"/>
                      </a:moveTo>
                      <a:lnTo>
                        <a:pt x="0" y="44559"/>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45" name="Freeform: Shape 345">
                  <a:extLst>
                    <a:ext uri="{FF2B5EF4-FFF2-40B4-BE49-F238E27FC236}">
                      <a16:creationId xmlns:a16="http://schemas.microsoft.com/office/drawing/2014/main" id="{4E22B014-D28A-D219-86E7-676925CA1CA5}"/>
                    </a:ext>
                  </a:extLst>
                </p:cNvPr>
                <p:cNvSpPr/>
                <p:nvPr/>
              </p:nvSpPr>
              <p:spPr>
                <a:xfrm>
                  <a:off x="1034605" y="1359589"/>
                  <a:ext cx="7113" cy="2383972"/>
                </a:xfrm>
                <a:custGeom>
                  <a:avLst/>
                  <a:gdLst>
                    <a:gd name="connsiteX0" fmla="*/ 0 w 7113"/>
                    <a:gd name="connsiteY0" fmla="*/ 2383973 h 2383972"/>
                    <a:gd name="connsiteX1" fmla="*/ 0 w 7113"/>
                    <a:gd name="connsiteY1" fmla="*/ 0 h 2383972"/>
                  </a:gdLst>
                  <a:ahLst/>
                  <a:cxnLst>
                    <a:cxn ang="0">
                      <a:pos x="connsiteX0" y="connsiteY0"/>
                    </a:cxn>
                    <a:cxn ang="0">
                      <a:pos x="connsiteX1" y="connsiteY1"/>
                    </a:cxn>
                  </a:cxnLst>
                  <a:rect l="l" t="t" r="r" b="b"/>
                  <a:pathLst>
                    <a:path w="7113" h="2383972">
                      <a:moveTo>
                        <a:pt x="0" y="2383973"/>
                      </a:moveTo>
                      <a:lnTo>
                        <a:pt x="0" y="0"/>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46" name="Freeform: Shape 346">
                  <a:extLst>
                    <a:ext uri="{FF2B5EF4-FFF2-40B4-BE49-F238E27FC236}">
                      <a16:creationId xmlns:a16="http://schemas.microsoft.com/office/drawing/2014/main" id="{90C008A0-AD33-CBEF-4B1E-2581E6091D6E}"/>
                    </a:ext>
                  </a:extLst>
                </p:cNvPr>
                <p:cNvSpPr/>
                <p:nvPr/>
              </p:nvSpPr>
              <p:spPr>
                <a:xfrm>
                  <a:off x="990715" y="3743561"/>
                  <a:ext cx="43889" cy="7233"/>
                </a:xfrm>
                <a:custGeom>
                  <a:avLst/>
                  <a:gdLst>
                    <a:gd name="connsiteX0" fmla="*/ 43890 w 43889"/>
                    <a:gd name="connsiteY0" fmla="*/ 0 h 7233"/>
                    <a:gd name="connsiteX1" fmla="*/ 0 w 43889"/>
                    <a:gd name="connsiteY1" fmla="*/ 0 h 7233"/>
                  </a:gdLst>
                  <a:ahLst/>
                  <a:cxnLst>
                    <a:cxn ang="0">
                      <a:pos x="connsiteX0" y="connsiteY0"/>
                    </a:cxn>
                    <a:cxn ang="0">
                      <a:pos x="connsiteX1" y="connsiteY1"/>
                    </a:cxn>
                  </a:cxnLst>
                  <a:rect l="l" t="t" r="r" b="b"/>
                  <a:pathLst>
                    <a:path w="43889" h="7233">
                      <a:moveTo>
                        <a:pt x="43890" y="0"/>
                      </a:moveTo>
                      <a:lnTo>
                        <a:pt x="0" y="0"/>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47" name="Freeform: Shape 348">
                  <a:extLst>
                    <a:ext uri="{FF2B5EF4-FFF2-40B4-BE49-F238E27FC236}">
                      <a16:creationId xmlns:a16="http://schemas.microsoft.com/office/drawing/2014/main" id="{9DECF661-3705-AC29-ACDE-1B1A30FD196C}"/>
                    </a:ext>
                  </a:extLst>
                </p:cNvPr>
                <p:cNvSpPr/>
                <p:nvPr/>
              </p:nvSpPr>
              <p:spPr>
                <a:xfrm>
                  <a:off x="990715" y="3505214"/>
                  <a:ext cx="43889" cy="7233"/>
                </a:xfrm>
                <a:custGeom>
                  <a:avLst/>
                  <a:gdLst>
                    <a:gd name="connsiteX0" fmla="*/ 43890 w 43889"/>
                    <a:gd name="connsiteY0" fmla="*/ 0 h 7233"/>
                    <a:gd name="connsiteX1" fmla="*/ 0 w 43889"/>
                    <a:gd name="connsiteY1" fmla="*/ 0 h 7233"/>
                  </a:gdLst>
                  <a:ahLst/>
                  <a:cxnLst>
                    <a:cxn ang="0">
                      <a:pos x="connsiteX0" y="connsiteY0"/>
                    </a:cxn>
                    <a:cxn ang="0">
                      <a:pos x="connsiteX1" y="connsiteY1"/>
                    </a:cxn>
                  </a:cxnLst>
                  <a:rect l="l" t="t" r="r" b="b"/>
                  <a:pathLst>
                    <a:path w="43889" h="7233">
                      <a:moveTo>
                        <a:pt x="43890" y="0"/>
                      </a:moveTo>
                      <a:lnTo>
                        <a:pt x="0" y="0"/>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48" name="Freeform: Shape 351">
                  <a:extLst>
                    <a:ext uri="{FF2B5EF4-FFF2-40B4-BE49-F238E27FC236}">
                      <a16:creationId xmlns:a16="http://schemas.microsoft.com/office/drawing/2014/main" id="{C020D019-B248-6AA3-AF2F-2FB854DB6F46}"/>
                    </a:ext>
                  </a:extLst>
                </p:cNvPr>
                <p:cNvSpPr/>
                <p:nvPr/>
              </p:nvSpPr>
              <p:spPr>
                <a:xfrm>
                  <a:off x="990715" y="3266795"/>
                  <a:ext cx="43889" cy="7233"/>
                </a:xfrm>
                <a:custGeom>
                  <a:avLst/>
                  <a:gdLst>
                    <a:gd name="connsiteX0" fmla="*/ 43890 w 43889"/>
                    <a:gd name="connsiteY0" fmla="*/ 0 h 7233"/>
                    <a:gd name="connsiteX1" fmla="*/ 0 w 43889"/>
                    <a:gd name="connsiteY1" fmla="*/ 0 h 7233"/>
                  </a:gdLst>
                  <a:ahLst/>
                  <a:cxnLst>
                    <a:cxn ang="0">
                      <a:pos x="connsiteX0" y="connsiteY0"/>
                    </a:cxn>
                    <a:cxn ang="0">
                      <a:pos x="connsiteX1" y="connsiteY1"/>
                    </a:cxn>
                  </a:cxnLst>
                  <a:rect l="l" t="t" r="r" b="b"/>
                  <a:pathLst>
                    <a:path w="43889" h="7233">
                      <a:moveTo>
                        <a:pt x="43890" y="0"/>
                      </a:moveTo>
                      <a:lnTo>
                        <a:pt x="0" y="0"/>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49" name="Freeform: Shape 354">
                  <a:extLst>
                    <a:ext uri="{FF2B5EF4-FFF2-40B4-BE49-F238E27FC236}">
                      <a16:creationId xmlns:a16="http://schemas.microsoft.com/office/drawing/2014/main" id="{36BDC17A-D0CF-EA33-3AE7-DF2DA940D54A}"/>
                    </a:ext>
                  </a:extLst>
                </p:cNvPr>
                <p:cNvSpPr/>
                <p:nvPr/>
              </p:nvSpPr>
              <p:spPr>
                <a:xfrm>
                  <a:off x="990715" y="3028377"/>
                  <a:ext cx="43889" cy="7233"/>
                </a:xfrm>
                <a:custGeom>
                  <a:avLst/>
                  <a:gdLst>
                    <a:gd name="connsiteX0" fmla="*/ 43890 w 43889"/>
                    <a:gd name="connsiteY0" fmla="*/ 0 h 7233"/>
                    <a:gd name="connsiteX1" fmla="*/ 0 w 43889"/>
                    <a:gd name="connsiteY1" fmla="*/ 0 h 7233"/>
                  </a:gdLst>
                  <a:ahLst/>
                  <a:cxnLst>
                    <a:cxn ang="0">
                      <a:pos x="connsiteX0" y="connsiteY0"/>
                    </a:cxn>
                    <a:cxn ang="0">
                      <a:pos x="connsiteX1" y="connsiteY1"/>
                    </a:cxn>
                  </a:cxnLst>
                  <a:rect l="l" t="t" r="r" b="b"/>
                  <a:pathLst>
                    <a:path w="43889" h="7233">
                      <a:moveTo>
                        <a:pt x="43890" y="0"/>
                      </a:moveTo>
                      <a:lnTo>
                        <a:pt x="0" y="0"/>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50" name="Freeform: Shape 357">
                  <a:extLst>
                    <a:ext uri="{FF2B5EF4-FFF2-40B4-BE49-F238E27FC236}">
                      <a16:creationId xmlns:a16="http://schemas.microsoft.com/office/drawing/2014/main" id="{2583FD8E-9668-4975-9850-FFAC203FAE2B}"/>
                    </a:ext>
                  </a:extLst>
                </p:cNvPr>
                <p:cNvSpPr/>
                <p:nvPr/>
              </p:nvSpPr>
              <p:spPr>
                <a:xfrm>
                  <a:off x="990715" y="2789958"/>
                  <a:ext cx="43889" cy="7233"/>
                </a:xfrm>
                <a:custGeom>
                  <a:avLst/>
                  <a:gdLst>
                    <a:gd name="connsiteX0" fmla="*/ 43890 w 43889"/>
                    <a:gd name="connsiteY0" fmla="*/ 0 h 7233"/>
                    <a:gd name="connsiteX1" fmla="*/ 0 w 43889"/>
                    <a:gd name="connsiteY1" fmla="*/ 0 h 7233"/>
                  </a:gdLst>
                  <a:ahLst/>
                  <a:cxnLst>
                    <a:cxn ang="0">
                      <a:pos x="connsiteX0" y="connsiteY0"/>
                    </a:cxn>
                    <a:cxn ang="0">
                      <a:pos x="connsiteX1" y="connsiteY1"/>
                    </a:cxn>
                  </a:cxnLst>
                  <a:rect l="l" t="t" r="r" b="b"/>
                  <a:pathLst>
                    <a:path w="43889" h="7233">
                      <a:moveTo>
                        <a:pt x="43890" y="0"/>
                      </a:moveTo>
                      <a:lnTo>
                        <a:pt x="0" y="0"/>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51" name="Freeform: Shape 360">
                  <a:extLst>
                    <a:ext uri="{FF2B5EF4-FFF2-40B4-BE49-F238E27FC236}">
                      <a16:creationId xmlns:a16="http://schemas.microsoft.com/office/drawing/2014/main" id="{CA85CD58-87F3-D5BF-E241-EB85D2859976}"/>
                    </a:ext>
                  </a:extLst>
                </p:cNvPr>
                <p:cNvSpPr/>
                <p:nvPr/>
              </p:nvSpPr>
              <p:spPr>
                <a:xfrm>
                  <a:off x="990715" y="2551539"/>
                  <a:ext cx="43889" cy="7233"/>
                </a:xfrm>
                <a:custGeom>
                  <a:avLst/>
                  <a:gdLst>
                    <a:gd name="connsiteX0" fmla="*/ 43890 w 43889"/>
                    <a:gd name="connsiteY0" fmla="*/ 0 h 7233"/>
                    <a:gd name="connsiteX1" fmla="*/ 0 w 43889"/>
                    <a:gd name="connsiteY1" fmla="*/ 0 h 7233"/>
                  </a:gdLst>
                  <a:ahLst/>
                  <a:cxnLst>
                    <a:cxn ang="0">
                      <a:pos x="connsiteX0" y="connsiteY0"/>
                    </a:cxn>
                    <a:cxn ang="0">
                      <a:pos x="connsiteX1" y="connsiteY1"/>
                    </a:cxn>
                  </a:cxnLst>
                  <a:rect l="l" t="t" r="r" b="b"/>
                  <a:pathLst>
                    <a:path w="43889" h="7233">
                      <a:moveTo>
                        <a:pt x="43890" y="0"/>
                      </a:moveTo>
                      <a:lnTo>
                        <a:pt x="0" y="0"/>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52" name="Freeform: Shape 363">
                  <a:extLst>
                    <a:ext uri="{FF2B5EF4-FFF2-40B4-BE49-F238E27FC236}">
                      <a16:creationId xmlns:a16="http://schemas.microsoft.com/office/drawing/2014/main" id="{9C230D85-5592-8105-F33D-A2B6EEA502F4}"/>
                    </a:ext>
                  </a:extLst>
                </p:cNvPr>
                <p:cNvSpPr/>
                <p:nvPr/>
              </p:nvSpPr>
              <p:spPr>
                <a:xfrm>
                  <a:off x="990715" y="2313192"/>
                  <a:ext cx="43889" cy="7233"/>
                </a:xfrm>
                <a:custGeom>
                  <a:avLst/>
                  <a:gdLst>
                    <a:gd name="connsiteX0" fmla="*/ 43890 w 43889"/>
                    <a:gd name="connsiteY0" fmla="*/ 0 h 7233"/>
                    <a:gd name="connsiteX1" fmla="*/ 0 w 43889"/>
                    <a:gd name="connsiteY1" fmla="*/ 0 h 7233"/>
                  </a:gdLst>
                  <a:ahLst/>
                  <a:cxnLst>
                    <a:cxn ang="0">
                      <a:pos x="connsiteX0" y="connsiteY0"/>
                    </a:cxn>
                    <a:cxn ang="0">
                      <a:pos x="connsiteX1" y="connsiteY1"/>
                    </a:cxn>
                  </a:cxnLst>
                  <a:rect l="l" t="t" r="r" b="b"/>
                  <a:pathLst>
                    <a:path w="43889" h="7233">
                      <a:moveTo>
                        <a:pt x="43890" y="0"/>
                      </a:moveTo>
                      <a:lnTo>
                        <a:pt x="0" y="0"/>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53" name="Freeform: Shape 366">
                  <a:extLst>
                    <a:ext uri="{FF2B5EF4-FFF2-40B4-BE49-F238E27FC236}">
                      <a16:creationId xmlns:a16="http://schemas.microsoft.com/office/drawing/2014/main" id="{02D49262-B5BD-81B9-3E89-ADCBD957D301}"/>
                    </a:ext>
                  </a:extLst>
                </p:cNvPr>
                <p:cNvSpPr/>
                <p:nvPr/>
              </p:nvSpPr>
              <p:spPr>
                <a:xfrm>
                  <a:off x="990715" y="2074773"/>
                  <a:ext cx="43889" cy="7233"/>
                </a:xfrm>
                <a:custGeom>
                  <a:avLst/>
                  <a:gdLst>
                    <a:gd name="connsiteX0" fmla="*/ 43890 w 43889"/>
                    <a:gd name="connsiteY0" fmla="*/ 0 h 7233"/>
                    <a:gd name="connsiteX1" fmla="*/ 0 w 43889"/>
                    <a:gd name="connsiteY1" fmla="*/ 0 h 7233"/>
                  </a:gdLst>
                  <a:ahLst/>
                  <a:cxnLst>
                    <a:cxn ang="0">
                      <a:pos x="connsiteX0" y="connsiteY0"/>
                    </a:cxn>
                    <a:cxn ang="0">
                      <a:pos x="connsiteX1" y="connsiteY1"/>
                    </a:cxn>
                  </a:cxnLst>
                  <a:rect l="l" t="t" r="r" b="b"/>
                  <a:pathLst>
                    <a:path w="43889" h="7233">
                      <a:moveTo>
                        <a:pt x="43890" y="0"/>
                      </a:moveTo>
                      <a:lnTo>
                        <a:pt x="0" y="0"/>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54" name="Freeform: Shape 369">
                  <a:extLst>
                    <a:ext uri="{FF2B5EF4-FFF2-40B4-BE49-F238E27FC236}">
                      <a16:creationId xmlns:a16="http://schemas.microsoft.com/office/drawing/2014/main" id="{66A9FFDA-BAF5-F061-17DB-1D0A48C1FB8C}"/>
                    </a:ext>
                  </a:extLst>
                </p:cNvPr>
                <p:cNvSpPr/>
                <p:nvPr/>
              </p:nvSpPr>
              <p:spPr>
                <a:xfrm>
                  <a:off x="990715" y="1836354"/>
                  <a:ext cx="43889" cy="7233"/>
                </a:xfrm>
                <a:custGeom>
                  <a:avLst/>
                  <a:gdLst>
                    <a:gd name="connsiteX0" fmla="*/ 43890 w 43889"/>
                    <a:gd name="connsiteY0" fmla="*/ 0 h 7233"/>
                    <a:gd name="connsiteX1" fmla="*/ 0 w 43889"/>
                    <a:gd name="connsiteY1" fmla="*/ 0 h 7233"/>
                  </a:gdLst>
                  <a:ahLst/>
                  <a:cxnLst>
                    <a:cxn ang="0">
                      <a:pos x="connsiteX0" y="connsiteY0"/>
                    </a:cxn>
                    <a:cxn ang="0">
                      <a:pos x="connsiteX1" y="connsiteY1"/>
                    </a:cxn>
                  </a:cxnLst>
                  <a:rect l="l" t="t" r="r" b="b"/>
                  <a:pathLst>
                    <a:path w="43889" h="7233">
                      <a:moveTo>
                        <a:pt x="43890" y="0"/>
                      </a:moveTo>
                      <a:lnTo>
                        <a:pt x="0" y="0"/>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55" name="Freeform: Shape 372">
                  <a:extLst>
                    <a:ext uri="{FF2B5EF4-FFF2-40B4-BE49-F238E27FC236}">
                      <a16:creationId xmlns:a16="http://schemas.microsoft.com/office/drawing/2014/main" id="{6ADFDC45-0B93-9A17-79C4-CB49098EAFB0}"/>
                    </a:ext>
                  </a:extLst>
                </p:cNvPr>
                <p:cNvSpPr/>
                <p:nvPr/>
              </p:nvSpPr>
              <p:spPr>
                <a:xfrm>
                  <a:off x="990715" y="1597935"/>
                  <a:ext cx="43889" cy="7233"/>
                </a:xfrm>
                <a:custGeom>
                  <a:avLst/>
                  <a:gdLst>
                    <a:gd name="connsiteX0" fmla="*/ 43890 w 43889"/>
                    <a:gd name="connsiteY0" fmla="*/ 0 h 7233"/>
                    <a:gd name="connsiteX1" fmla="*/ 0 w 43889"/>
                    <a:gd name="connsiteY1" fmla="*/ 0 h 7233"/>
                  </a:gdLst>
                  <a:ahLst/>
                  <a:cxnLst>
                    <a:cxn ang="0">
                      <a:pos x="connsiteX0" y="connsiteY0"/>
                    </a:cxn>
                    <a:cxn ang="0">
                      <a:pos x="connsiteX1" y="connsiteY1"/>
                    </a:cxn>
                  </a:cxnLst>
                  <a:rect l="l" t="t" r="r" b="b"/>
                  <a:pathLst>
                    <a:path w="43889" h="7233">
                      <a:moveTo>
                        <a:pt x="43890" y="0"/>
                      </a:moveTo>
                      <a:lnTo>
                        <a:pt x="0" y="0"/>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56" name="Freeform: Shape 375">
                  <a:extLst>
                    <a:ext uri="{FF2B5EF4-FFF2-40B4-BE49-F238E27FC236}">
                      <a16:creationId xmlns:a16="http://schemas.microsoft.com/office/drawing/2014/main" id="{7C14A56F-BEDD-3B3F-AC85-8F40DAF4A4C0}"/>
                    </a:ext>
                  </a:extLst>
                </p:cNvPr>
                <p:cNvSpPr/>
                <p:nvPr/>
              </p:nvSpPr>
              <p:spPr>
                <a:xfrm>
                  <a:off x="990715" y="1359589"/>
                  <a:ext cx="43889" cy="7233"/>
                </a:xfrm>
                <a:custGeom>
                  <a:avLst/>
                  <a:gdLst>
                    <a:gd name="connsiteX0" fmla="*/ 43890 w 43889"/>
                    <a:gd name="connsiteY0" fmla="*/ 0 h 7233"/>
                    <a:gd name="connsiteX1" fmla="*/ 0 w 43889"/>
                    <a:gd name="connsiteY1" fmla="*/ 0 h 7233"/>
                  </a:gdLst>
                  <a:ahLst/>
                  <a:cxnLst>
                    <a:cxn ang="0">
                      <a:pos x="connsiteX0" y="connsiteY0"/>
                    </a:cxn>
                    <a:cxn ang="0">
                      <a:pos x="connsiteX1" y="connsiteY1"/>
                    </a:cxn>
                  </a:cxnLst>
                  <a:rect l="l" t="t" r="r" b="b"/>
                  <a:pathLst>
                    <a:path w="43889" h="7233">
                      <a:moveTo>
                        <a:pt x="43890" y="0"/>
                      </a:moveTo>
                      <a:lnTo>
                        <a:pt x="0" y="0"/>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grpSp>
          <p:sp>
            <p:nvSpPr>
              <p:cNvPr id="324" name="TextBox 323">
                <a:extLst>
                  <a:ext uri="{FF2B5EF4-FFF2-40B4-BE49-F238E27FC236}">
                    <a16:creationId xmlns:a16="http://schemas.microsoft.com/office/drawing/2014/main" id="{3B2729DB-4BF3-461C-B603-B8DFF7CCEACC}"/>
                  </a:ext>
                </a:extLst>
              </p:cNvPr>
              <p:cNvSpPr txBox="1"/>
              <p:nvPr/>
            </p:nvSpPr>
            <p:spPr>
              <a:xfrm>
                <a:off x="658241" y="1237538"/>
                <a:ext cx="386452" cy="242374"/>
              </a:xfrm>
              <a:prstGeom prst="rect">
                <a:avLst/>
              </a:prstGeom>
              <a:noFill/>
            </p:spPr>
            <p:txBody>
              <a:bodyPr wrap="none" rtlCol="0">
                <a:noAutofit/>
              </a:bodyPr>
              <a:lstStyle/>
              <a:p>
                <a:pPr algn="r" defTabSz="1218072" fontAlgn="base">
                  <a:spcBef>
                    <a:spcPct val="0"/>
                  </a:spcBef>
                  <a:spcAft>
                    <a:spcPct val="0"/>
                  </a:spcAft>
                </a:pPr>
                <a:r>
                  <a:rPr lang="en-US" sz="999" spc="-13" dirty="0">
                    <a:ln/>
                    <a:solidFill>
                      <a:srgbClr val="000000"/>
                    </a:solidFill>
                    <a:latin typeface="Arial"/>
                    <a:ea typeface="ＭＳ Ｐゴシック" charset="0"/>
                    <a:cs typeface="Arial"/>
                    <a:sym typeface="Arial"/>
                    <a:rtl val="0"/>
                  </a:rPr>
                  <a:t>100</a:t>
                </a:r>
              </a:p>
            </p:txBody>
          </p:sp>
          <p:sp>
            <p:nvSpPr>
              <p:cNvPr id="325" name="TextBox 324">
                <a:extLst>
                  <a:ext uri="{FF2B5EF4-FFF2-40B4-BE49-F238E27FC236}">
                    <a16:creationId xmlns:a16="http://schemas.microsoft.com/office/drawing/2014/main" id="{18503F18-1808-08AD-0912-4D988FAED768}"/>
                  </a:ext>
                </a:extLst>
              </p:cNvPr>
              <p:cNvSpPr txBox="1"/>
              <p:nvPr/>
            </p:nvSpPr>
            <p:spPr>
              <a:xfrm>
                <a:off x="1012989" y="3802740"/>
                <a:ext cx="50135" cy="120286"/>
              </a:xfrm>
              <a:prstGeom prst="rect">
                <a:avLst/>
              </a:prstGeom>
              <a:noFill/>
            </p:spPr>
            <p:txBody>
              <a:bodyPr wrap="none" lIns="0" tIns="0" rIns="0" bIns="0" rtlCol="0">
                <a:spAutoFit/>
              </a:bodyPr>
              <a:lstStyle/>
              <a:p>
                <a:pPr algn="ctr" defTabSz="1218072" fontAlgn="base">
                  <a:spcBef>
                    <a:spcPct val="0"/>
                  </a:spcBef>
                  <a:spcAft>
                    <a:spcPct val="0"/>
                  </a:spcAft>
                </a:pPr>
                <a:r>
                  <a:rPr lang="en-US" sz="999" dirty="0">
                    <a:ln/>
                    <a:solidFill>
                      <a:srgbClr val="000000"/>
                    </a:solidFill>
                    <a:latin typeface="Calibri" panose="020F0502020204030204"/>
                    <a:ea typeface="ＭＳ Ｐゴシック" charset="0"/>
                    <a:cs typeface="Arial"/>
                    <a:sym typeface="Arial"/>
                    <a:rtl val="0"/>
                  </a:rPr>
                  <a:t>0</a:t>
                </a:r>
              </a:p>
            </p:txBody>
          </p:sp>
          <p:sp>
            <p:nvSpPr>
              <p:cNvPr id="326" name="TextBox 325">
                <a:extLst>
                  <a:ext uri="{FF2B5EF4-FFF2-40B4-BE49-F238E27FC236}">
                    <a16:creationId xmlns:a16="http://schemas.microsoft.com/office/drawing/2014/main" id="{8B0EABBD-1FCE-F59B-BFA8-FF7E8C5CC995}"/>
                  </a:ext>
                </a:extLst>
              </p:cNvPr>
              <p:cNvSpPr txBox="1"/>
              <p:nvPr/>
            </p:nvSpPr>
            <p:spPr>
              <a:xfrm>
                <a:off x="1398072" y="3802740"/>
                <a:ext cx="50135" cy="120286"/>
              </a:xfrm>
              <a:prstGeom prst="rect">
                <a:avLst/>
              </a:prstGeom>
              <a:noFill/>
            </p:spPr>
            <p:txBody>
              <a:bodyPr wrap="none" lIns="0" tIns="0" rIns="0" bIns="0" rtlCol="0">
                <a:spAutoFit/>
              </a:bodyPr>
              <a:lstStyle/>
              <a:p>
                <a:pPr algn="ctr" defTabSz="1218072" fontAlgn="base">
                  <a:spcBef>
                    <a:spcPct val="0"/>
                  </a:spcBef>
                  <a:spcAft>
                    <a:spcPct val="0"/>
                  </a:spcAft>
                </a:pPr>
                <a:r>
                  <a:rPr lang="en-US" sz="999" dirty="0">
                    <a:ln/>
                    <a:solidFill>
                      <a:srgbClr val="000000"/>
                    </a:solidFill>
                    <a:latin typeface="Calibri" panose="020F0502020204030204"/>
                    <a:ea typeface="ＭＳ Ｐゴシック" charset="0"/>
                    <a:cs typeface="Arial"/>
                    <a:sym typeface="Arial"/>
                    <a:rtl val="0"/>
                  </a:rPr>
                  <a:t>6</a:t>
                </a:r>
              </a:p>
            </p:txBody>
          </p:sp>
          <p:sp>
            <p:nvSpPr>
              <p:cNvPr id="327" name="TextBox 326">
                <a:extLst>
                  <a:ext uri="{FF2B5EF4-FFF2-40B4-BE49-F238E27FC236}">
                    <a16:creationId xmlns:a16="http://schemas.microsoft.com/office/drawing/2014/main" id="{15A7A615-42D1-C3CC-EF86-5AA4FB43753C}"/>
                  </a:ext>
                </a:extLst>
              </p:cNvPr>
              <p:cNvSpPr txBox="1"/>
              <p:nvPr/>
            </p:nvSpPr>
            <p:spPr>
              <a:xfrm>
                <a:off x="1755776" y="3802740"/>
                <a:ext cx="100269" cy="120286"/>
              </a:xfrm>
              <a:prstGeom prst="rect">
                <a:avLst/>
              </a:prstGeom>
              <a:noFill/>
            </p:spPr>
            <p:txBody>
              <a:bodyPr wrap="none" lIns="0" tIns="0" rIns="0" bIns="0" rtlCol="0">
                <a:spAutoFit/>
              </a:bodyPr>
              <a:lstStyle/>
              <a:p>
                <a:pPr algn="ctr" defTabSz="1218072" fontAlgn="base">
                  <a:spcBef>
                    <a:spcPct val="0"/>
                  </a:spcBef>
                  <a:spcAft>
                    <a:spcPct val="0"/>
                  </a:spcAft>
                </a:pPr>
                <a:r>
                  <a:rPr lang="en-US" sz="999" dirty="0">
                    <a:ln/>
                    <a:solidFill>
                      <a:srgbClr val="000000"/>
                    </a:solidFill>
                    <a:latin typeface="Calibri" panose="020F0502020204030204"/>
                    <a:ea typeface="ＭＳ Ｐゴシック" charset="0"/>
                    <a:cs typeface="Arial"/>
                    <a:sym typeface="Arial"/>
                    <a:rtl val="0"/>
                  </a:rPr>
                  <a:t>12</a:t>
                </a:r>
              </a:p>
            </p:txBody>
          </p:sp>
          <p:sp>
            <p:nvSpPr>
              <p:cNvPr id="328" name="TextBox 327">
                <a:extLst>
                  <a:ext uri="{FF2B5EF4-FFF2-40B4-BE49-F238E27FC236}">
                    <a16:creationId xmlns:a16="http://schemas.microsoft.com/office/drawing/2014/main" id="{4C57B4D1-F18D-1098-E57A-FD48EF5C972F}"/>
                  </a:ext>
                </a:extLst>
              </p:cNvPr>
              <p:cNvSpPr txBox="1"/>
              <p:nvPr/>
            </p:nvSpPr>
            <p:spPr>
              <a:xfrm>
                <a:off x="2139749" y="3802740"/>
                <a:ext cx="97726" cy="120286"/>
              </a:xfrm>
              <a:prstGeom prst="rect">
                <a:avLst/>
              </a:prstGeom>
              <a:noFill/>
            </p:spPr>
            <p:txBody>
              <a:bodyPr wrap="none" lIns="0" tIns="0" rIns="0" bIns="0" rtlCol="0">
                <a:spAutoFit/>
              </a:bodyPr>
              <a:lstStyle/>
              <a:p>
                <a:pPr algn="ctr" defTabSz="1218072" fontAlgn="base">
                  <a:spcBef>
                    <a:spcPct val="0"/>
                  </a:spcBef>
                  <a:spcAft>
                    <a:spcPct val="0"/>
                  </a:spcAft>
                </a:pPr>
                <a:r>
                  <a:rPr lang="en-US" sz="999" spc="-13" dirty="0">
                    <a:ln/>
                    <a:solidFill>
                      <a:srgbClr val="000000"/>
                    </a:solidFill>
                    <a:latin typeface="Calibri" panose="020F0502020204030204"/>
                    <a:ea typeface="ＭＳ Ｐゴシック" charset="0"/>
                    <a:cs typeface="Arial"/>
                    <a:sym typeface="Arial"/>
                    <a:rtl val="0"/>
                  </a:rPr>
                  <a:t>18</a:t>
                </a:r>
              </a:p>
            </p:txBody>
          </p:sp>
          <p:sp>
            <p:nvSpPr>
              <p:cNvPr id="329" name="TextBox 328">
                <a:extLst>
                  <a:ext uri="{FF2B5EF4-FFF2-40B4-BE49-F238E27FC236}">
                    <a16:creationId xmlns:a16="http://schemas.microsoft.com/office/drawing/2014/main" id="{39352259-E7C4-FA2E-9579-89AE3DA7A9D2}"/>
                  </a:ext>
                </a:extLst>
              </p:cNvPr>
              <p:cNvSpPr txBox="1"/>
              <p:nvPr/>
            </p:nvSpPr>
            <p:spPr>
              <a:xfrm>
                <a:off x="2522450" y="3802740"/>
                <a:ext cx="97726" cy="120286"/>
              </a:xfrm>
              <a:prstGeom prst="rect">
                <a:avLst/>
              </a:prstGeom>
              <a:noFill/>
            </p:spPr>
            <p:txBody>
              <a:bodyPr wrap="none" lIns="0" tIns="0" rIns="0" bIns="0" rtlCol="0">
                <a:spAutoFit/>
              </a:bodyPr>
              <a:lstStyle/>
              <a:p>
                <a:pPr algn="ctr" defTabSz="1218072" fontAlgn="base">
                  <a:spcBef>
                    <a:spcPct val="0"/>
                  </a:spcBef>
                  <a:spcAft>
                    <a:spcPct val="0"/>
                  </a:spcAft>
                </a:pPr>
                <a:r>
                  <a:rPr lang="en-US" sz="999" spc="-13" dirty="0">
                    <a:ln/>
                    <a:solidFill>
                      <a:srgbClr val="000000"/>
                    </a:solidFill>
                    <a:latin typeface="Calibri" panose="020F0502020204030204"/>
                    <a:ea typeface="ＭＳ Ｐゴシック" charset="0"/>
                    <a:cs typeface="Arial"/>
                    <a:sym typeface="Arial"/>
                    <a:rtl val="0"/>
                  </a:rPr>
                  <a:t>24</a:t>
                </a:r>
              </a:p>
            </p:txBody>
          </p:sp>
          <p:sp>
            <p:nvSpPr>
              <p:cNvPr id="330" name="TextBox 329">
                <a:extLst>
                  <a:ext uri="{FF2B5EF4-FFF2-40B4-BE49-F238E27FC236}">
                    <a16:creationId xmlns:a16="http://schemas.microsoft.com/office/drawing/2014/main" id="{1F3D744F-88E9-5BCD-DF34-CFF04359DCFB}"/>
                  </a:ext>
                </a:extLst>
              </p:cNvPr>
              <p:cNvSpPr txBox="1"/>
              <p:nvPr/>
            </p:nvSpPr>
            <p:spPr>
              <a:xfrm>
                <a:off x="2905221" y="3802740"/>
                <a:ext cx="97726" cy="120286"/>
              </a:xfrm>
              <a:prstGeom prst="rect">
                <a:avLst/>
              </a:prstGeom>
              <a:noFill/>
            </p:spPr>
            <p:txBody>
              <a:bodyPr wrap="none" lIns="0" tIns="0" rIns="0" bIns="0" rtlCol="0">
                <a:spAutoFit/>
              </a:bodyPr>
              <a:lstStyle/>
              <a:p>
                <a:pPr algn="ctr" defTabSz="1218072" fontAlgn="base">
                  <a:spcBef>
                    <a:spcPct val="0"/>
                  </a:spcBef>
                  <a:spcAft>
                    <a:spcPct val="0"/>
                  </a:spcAft>
                </a:pPr>
                <a:r>
                  <a:rPr lang="en-US" sz="999" spc="-13" dirty="0">
                    <a:ln/>
                    <a:solidFill>
                      <a:srgbClr val="000000"/>
                    </a:solidFill>
                    <a:latin typeface="Calibri" panose="020F0502020204030204"/>
                    <a:ea typeface="ＭＳ Ｐゴシック" charset="0"/>
                    <a:cs typeface="Arial"/>
                    <a:sym typeface="Arial"/>
                    <a:rtl val="0"/>
                  </a:rPr>
                  <a:t>30</a:t>
                </a:r>
              </a:p>
            </p:txBody>
          </p:sp>
          <p:sp>
            <p:nvSpPr>
              <p:cNvPr id="331" name="TextBox 330">
                <a:extLst>
                  <a:ext uri="{FF2B5EF4-FFF2-40B4-BE49-F238E27FC236}">
                    <a16:creationId xmlns:a16="http://schemas.microsoft.com/office/drawing/2014/main" id="{8A1C0C5C-1E58-B582-BBC6-A400CF159C55}"/>
                  </a:ext>
                </a:extLst>
              </p:cNvPr>
              <p:cNvSpPr txBox="1"/>
              <p:nvPr/>
            </p:nvSpPr>
            <p:spPr>
              <a:xfrm>
                <a:off x="3287922" y="3802740"/>
                <a:ext cx="97726" cy="120286"/>
              </a:xfrm>
              <a:prstGeom prst="rect">
                <a:avLst/>
              </a:prstGeom>
              <a:noFill/>
            </p:spPr>
            <p:txBody>
              <a:bodyPr wrap="none" lIns="0" tIns="0" rIns="0" bIns="0" rtlCol="0">
                <a:spAutoFit/>
              </a:bodyPr>
              <a:lstStyle/>
              <a:p>
                <a:pPr algn="ctr" defTabSz="1218072" fontAlgn="base">
                  <a:spcBef>
                    <a:spcPct val="0"/>
                  </a:spcBef>
                  <a:spcAft>
                    <a:spcPct val="0"/>
                  </a:spcAft>
                </a:pPr>
                <a:r>
                  <a:rPr lang="en-US" sz="999" spc="-13" dirty="0">
                    <a:ln/>
                    <a:solidFill>
                      <a:srgbClr val="000000"/>
                    </a:solidFill>
                    <a:latin typeface="Calibri" panose="020F0502020204030204"/>
                    <a:ea typeface="ＭＳ Ｐゴシック" charset="0"/>
                    <a:cs typeface="Arial"/>
                    <a:sym typeface="Arial"/>
                    <a:rtl val="0"/>
                  </a:rPr>
                  <a:t>36</a:t>
                </a:r>
              </a:p>
            </p:txBody>
          </p:sp>
          <p:sp>
            <p:nvSpPr>
              <p:cNvPr id="332" name="TextBox 331">
                <a:extLst>
                  <a:ext uri="{FF2B5EF4-FFF2-40B4-BE49-F238E27FC236}">
                    <a16:creationId xmlns:a16="http://schemas.microsoft.com/office/drawing/2014/main" id="{99EAE9B3-D134-DF00-A930-DA7D13165238}"/>
                  </a:ext>
                </a:extLst>
              </p:cNvPr>
              <p:cNvSpPr txBox="1"/>
              <p:nvPr/>
            </p:nvSpPr>
            <p:spPr>
              <a:xfrm>
                <a:off x="3670622" y="3802740"/>
                <a:ext cx="97726" cy="120286"/>
              </a:xfrm>
              <a:prstGeom prst="rect">
                <a:avLst/>
              </a:prstGeom>
              <a:noFill/>
            </p:spPr>
            <p:txBody>
              <a:bodyPr wrap="none" lIns="0" tIns="0" rIns="0" bIns="0" rtlCol="0">
                <a:spAutoFit/>
              </a:bodyPr>
              <a:lstStyle/>
              <a:p>
                <a:pPr algn="ctr" defTabSz="1218072" fontAlgn="base">
                  <a:spcBef>
                    <a:spcPct val="0"/>
                  </a:spcBef>
                  <a:spcAft>
                    <a:spcPct val="0"/>
                  </a:spcAft>
                </a:pPr>
                <a:r>
                  <a:rPr lang="en-US" sz="999" spc="-13" dirty="0">
                    <a:ln/>
                    <a:solidFill>
                      <a:srgbClr val="000000"/>
                    </a:solidFill>
                    <a:latin typeface="Calibri" panose="020F0502020204030204"/>
                    <a:ea typeface="ＭＳ Ｐゴシック" charset="0"/>
                    <a:cs typeface="Arial"/>
                    <a:sym typeface="Arial"/>
                    <a:rtl val="0"/>
                  </a:rPr>
                  <a:t>42</a:t>
                </a:r>
              </a:p>
            </p:txBody>
          </p:sp>
          <p:sp>
            <p:nvSpPr>
              <p:cNvPr id="333" name="TextBox 332">
                <a:extLst>
                  <a:ext uri="{FF2B5EF4-FFF2-40B4-BE49-F238E27FC236}">
                    <a16:creationId xmlns:a16="http://schemas.microsoft.com/office/drawing/2014/main" id="{729DE26F-FBD1-F679-291E-F4D9305BA66F}"/>
                  </a:ext>
                </a:extLst>
              </p:cNvPr>
              <p:cNvSpPr txBox="1"/>
              <p:nvPr/>
            </p:nvSpPr>
            <p:spPr>
              <a:xfrm>
                <a:off x="4053326" y="3802740"/>
                <a:ext cx="97726" cy="120286"/>
              </a:xfrm>
              <a:prstGeom prst="rect">
                <a:avLst/>
              </a:prstGeom>
              <a:noFill/>
            </p:spPr>
            <p:txBody>
              <a:bodyPr wrap="none" lIns="0" tIns="0" rIns="0" bIns="0" rtlCol="0">
                <a:spAutoFit/>
              </a:bodyPr>
              <a:lstStyle/>
              <a:p>
                <a:pPr algn="ctr" defTabSz="1218072" fontAlgn="base">
                  <a:spcBef>
                    <a:spcPct val="0"/>
                  </a:spcBef>
                  <a:spcAft>
                    <a:spcPct val="0"/>
                  </a:spcAft>
                </a:pPr>
                <a:r>
                  <a:rPr lang="en-US" sz="999" spc="-13" dirty="0">
                    <a:ln/>
                    <a:solidFill>
                      <a:srgbClr val="000000"/>
                    </a:solidFill>
                    <a:latin typeface="Calibri" panose="020F0502020204030204"/>
                    <a:ea typeface="ＭＳ Ｐゴシック" charset="0"/>
                    <a:cs typeface="Arial"/>
                    <a:sym typeface="Arial"/>
                    <a:rtl val="0"/>
                  </a:rPr>
                  <a:t>48</a:t>
                </a:r>
              </a:p>
            </p:txBody>
          </p:sp>
          <p:sp>
            <p:nvSpPr>
              <p:cNvPr id="334" name="TextBox 333">
                <a:extLst>
                  <a:ext uri="{FF2B5EF4-FFF2-40B4-BE49-F238E27FC236}">
                    <a16:creationId xmlns:a16="http://schemas.microsoft.com/office/drawing/2014/main" id="{768FA99E-AECB-D2D1-B75F-F0F97F7B8B4A}"/>
                  </a:ext>
                </a:extLst>
              </p:cNvPr>
              <p:cNvSpPr txBox="1"/>
              <p:nvPr/>
            </p:nvSpPr>
            <p:spPr>
              <a:xfrm>
                <a:off x="1673026" y="3971249"/>
                <a:ext cx="1927378" cy="192518"/>
              </a:xfrm>
              <a:prstGeom prst="rect">
                <a:avLst/>
              </a:prstGeom>
              <a:noFill/>
            </p:spPr>
            <p:txBody>
              <a:bodyPr wrap="none" rtlCol="0">
                <a:spAutoFit/>
              </a:bodyPr>
              <a:lstStyle/>
              <a:p>
                <a:pPr algn="ctr" defTabSz="1218072" fontAlgn="base">
                  <a:spcBef>
                    <a:spcPct val="0"/>
                  </a:spcBef>
                  <a:spcAft>
                    <a:spcPct val="0"/>
                  </a:spcAft>
                </a:pPr>
                <a:r>
                  <a:rPr lang="en-US" sz="999" b="1" spc="15" dirty="0">
                    <a:ln/>
                    <a:solidFill>
                      <a:srgbClr val="000000"/>
                    </a:solidFill>
                    <a:latin typeface="Calibri" panose="020F0502020204030204"/>
                    <a:ea typeface="ＭＳ Ｐゴシック" charset="0"/>
                    <a:cs typeface="Arial"/>
                    <a:sym typeface="Arial"/>
                    <a:rtl val="0"/>
                  </a:rPr>
                  <a:t>Months from First Best Response of PR/CR</a:t>
                </a:r>
              </a:p>
            </p:txBody>
          </p:sp>
        </p:grpSp>
        <p:grpSp>
          <p:nvGrpSpPr>
            <p:cNvPr id="10" name="Group 9">
              <a:extLst>
                <a:ext uri="{FF2B5EF4-FFF2-40B4-BE49-F238E27FC236}">
                  <a16:creationId xmlns:a16="http://schemas.microsoft.com/office/drawing/2014/main" id="{C4529060-AE9F-C232-15AA-BB0E50CCFB50}"/>
                </a:ext>
              </a:extLst>
            </p:cNvPr>
            <p:cNvGrpSpPr/>
            <p:nvPr/>
          </p:nvGrpSpPr>
          <p:grpSpPr>
            <a:xfrm>
              <a:off x="4778474" y="1237538"/>
              <a:ext cx="3707285" cy="2926229"/>
              <a:chOff x="4778474" y="1237538"/>
              <a:chExt cx="3707285" cy="2926229"/>
            </a:xfrm>
          </p:grpSpPr>
          <p:sp>
            <p:nvSpPr>
              <p:cNvPr id="11" name="TextBox 10">
                <a:extLst>
                  <a:ext uri="{FF2B5EF4-FFF2-40B4-BE49-F238E27FC236}">
                    <a16:creationId xmlns:a16="http://schemas.microsoft.com/office/drawing/2014/main" id="{7543057B-4EB2-B123-C405-A05EC6E16B30}"/>
                  </a:ext>
                </a:extLst>
              </p:cNvPr>
              <p:cNvSpPr txBox="1"/>
              <p:nvPr/>
            </p:nvSpPr>
            <p:spPr>
              <a:xfrm>
                <a:off x="6259982" y="3802740"/>
                <a:ext cx="97726" cy="120286"/>
              </a:xfrm>
              <a:prstGeom prst="rect">
                <a:avLst/>
              </a:prstGeom>
              <a:noFill/>
            </p:spPr>
            <p:txBody>
              <a:bodyPr wrap="none" lIns="0" tIns="0" rIns="0" bIns="0" rtlCol="0">
                <a:spAutoFit/>
              </a:bodyPr>
              <a:lstStyle/>
              <a:p>
                <a:pPr algn="ctr" defTabSz="1218072" fontAlgn="base">
                  <a:spcBef>
                    <a:spcPct val="0"/>
                  </a:spcBef>
                  <a:spcAft>
                    <a:spcPct val="0"/>
                  </a:spcAft>
                </a:pPr>
                <a:r>
                  <a:rPr lang="en-US" sz="999" spc="-13" dirty="0">
                    <a:ln/>
                    <a:solidFill>
                      <a:prstClr val="black"/>
                    </a:solidFill>
                    <a:latin typeface="Calibri" panose="020F0502020204030204"/>
                    <a:ea typeface="ＭＳ Ｐゴシック" charset="0"/>
                    <a:cs typeface="Arial"/>
                    <a:sym typeface="Arial"/>
                    <a:rtl val="0"/>
                  </a:rPr>
                  <a:t>18</a:t>
                </a:r>
              </a:p>
            </p:txBody>
          </p:sp>
          <p:sp>
            <p:nvSpPr>
              <p:cNvPr id="12" name="TextBox 11">
                <a:extLst>
                  <a:ext uri="{FF2B5EF4-FFF2-40B4-BE49-F238E27FC236}">
                    <a16:creationId xmlns:a16="http://schemas.microsoft.com/office/drawing/2014/main" id="{FEA7E70B-9DA6-2E08-6C7B-036EE3E628A6}"/>
                  </a:ext>
                </a:extLst>
              </p:cNvPr>
              <p:cNvSpPr txBox="1"/>
              <p:nvPr/>
            </p:nvSpPr>
            <p:spPr>
              <a:xfrm>
                <a:off x="6642683" y="3802740"/>
                <a:ext cx="97726" cy="120286"/>
              </a:xfrm>
              <a:prstGeom prst="rect">
                <a:avLst/>
              </a:prstGeom>
              <a:noFill/>
            </p:spPr>
            <p:txBody>
              <a:bodyPr wrap="none" lIns="0" tIns="0" rIns="0" bIns="0" rtlCol="0">
                <a:spAutoFit/>
              </a:bodyPr>
              <a:lstStyle/>
              <a:p>
                <a:pPr algn="ctr" defTabSz="1218072" fontAlgn="base">
                  <a:spcBef>
                    <a:spcPct val="0"/>
                  </a:spcBef>
                  <a:spcAft>
                    <a:spcPct val="0"/>
                  </a:spcAft>
                </a:pPr>
                <a:r>
                  <a:rPr lang="en-US" sz="999" spc="-13" dirty="0">
                    <a:ln/>
                    <a:solidFill>
                      <a:prstClr val="black"/>
                    </a:solidFill>
                    <a:latin typeface="Calibri" panose="020F0502020204030204"/>
                    <a:ea typeface="ＭＳ Ｐゴシック" charset="0"/>
                    <a:cs typeface="Arial"/>
                    <a:sym typeface="Arial"/>
                    <a:rtl val="0"/>
                  </a:rPr>
                  <a:t>24</a:t>
                </a:r>
              </a:p>
            </p:txBody>
          </p:sp>
          <p:sp>
            <p:nvSpPr>
              <p:cNvPr id="13" name="TextBox 12">
                <a:extLst>
                  <a:ext uri="{FF2B5EF4-FFF2-40B4-BE49-F238E27FC236}">
                    <a16:creationId xmlns:a16="http://schemas.microsoft.com/office/drawing/2014/main" id="{4CCD4278-FE4B-5D0E-4EB4-7509E8202FD1}"/>
                  </a:ext>
                </a:extLst>
              </p:cNvPr>
              <p:cNvSpPr txBox="1"/>
              <p:nvPr/>
            </p:nvSpPr>
            <p:spPr>
              <a:xfrm>
                <a:off x="4911330" y="3621510"/>
                <a:ext cx="253596" cy="242374"/>
              </a:xfrm>
              <a:prstGeom prst="rect">
                <a:avLst/>
              </a:prstGeom>
              <a:noFill/>
            </p:spPr>
            <p:txBody>
              <a:bodyPr wrap="none" rtlCol="0">
                <a:noAutofit/>
              </a:bodyPr>
              <a:lstStyle/>
              <a:p>
                <a:pPr algn="r" defTabSz="1218072" fontAlgn="base">
                  <a:spcBef>
                    <a:spcPct val="0"/>
                  </a:spcBef>
                  <a:spcAft>
                    <a:spcPct val="0"/>
                  </a:spcAft>
                </a:pPr>
                <a:r>
                  <a:rPr lang="en-US" sz="999" dirty="0">
                    <a:ln/>
                    <a:solidFill>
                      <a:srgbClr val="000000"/>
                    </a:solidFill>
                    <a:latin typeface="Arial"/>
                    <a:ea typeface="ＭＳ Ｐゴシック" charset="0"/>
                    <a:cs typeface="Arial"/>
                    <a:sym typeface="Arial"/>
                    <a:rtl val="0"/>
                  </a:rPr>
                  <a:t>0</a:t>
                </a:r>
              </a:p>
            </p:txBody>
          </p:sp>
          <p:sp>
            <p:nvSpPr>
              <p:cNvPr id="14" name="TextBox 13">
                <a:extLst>
                  <a:ext uri="{FF2B5EF4-FFF2-40B4-BE49-F238E27FC236}">
                    <a16:creationId xmlns:a16="http://schemas.microsoft.com/office/drawing/2014/main" id="{DF36B366-DFAA-B4FA-D9F1-26DC47646D62}"/>
                  </a:ext>
                </a:extLst>
              </p:cNvPr>
              <p:cNvSpPr txBox="1"/>
              <p:nvPr/>
            </p:nvSpPr>
            <p:spPr>
              <a:xfrm>
                <a:off x="4845736" y="3383164"/>
                <a:ext cx="319190" cy="242374"/>
              </a:xfrm>
              <a:prstGeom prst="rect">
                <a:avLst/>
              </a:prstGeom>
              <a:noFill/>
            </p:spPr>
            <p:txBody>
              <a:bodyPr wrap="none" rtlCol="0">
                <a:noAutofit/>
              </a:bodyPr>
              <a:lstStyle/>
              <a:p>
                <a:pPr algn="r" defTabSz="1218072" fontAlgn="base">
                  <a:spcBef>
                    <a:spcPct val="0"/>
                  </a:spcBef>
                  <a:spcAft>
                    <a:spcPct val="0"/>
                  </a:spcAft>
                </a:pPr>
                <a:r>
                  <a:rPr lang="en-US" sz="999" spc="-13" dirty="0">
                    <a:ln/>
                    <a:solidFill>
                      <a:srgbClr val="000000"/>
                    </a:solidFill>
                    <a:latin typeface="Arial"/>
                    <a:ea typeface="ＭＳ Ｐゴシック" charset="0"/>
                    <a:cs typeface="Arial"/>
                    <a:sym typeface="Arial"/>
                    <a:rtl val="0"/>
                  </a:rPr>
                  <a:t>10</a:t>
                </a:r>
              </a:p>
            </p:txBody>
          </p:sp>
          <p:sp>
            <p:nvSpPr>
              <p:cNvPr id="15" name="TextBox 14">
                <a:extLst>
                  <a:ext uri="{FF2B5EF4-FFF2-40B4-BE49-F238E27FC236}">
                    <a16:creationId xmlns:a16="http://schemas.microsoft.com/office/drawing/2014/main" id="{B9234F5A-9EA3-F3EC-62FD-42D2D1C376B0}"/>
                  </a:ext>
                </a:extLst>
              </p:cNvPr>
              <p:cNvSpPr txBox="1"/>
              <p:nvPr/>
            </p:nvSpPr>
            <p:spPr>
              <a:xfrm>
                <a:off x="4845736" y="3144745"/>
                <a:ext cx="319190" cy="242374"/>
              </a:xfrm>
              <a:prstGeom prst="rect">
                <a:avLst/>
              </a:prstGeom>
              <a:noFill/>
            </p:spPr>
            <p:txBody>
              <a:bodyPr wrap="none" rtlCol="0">
                <a:noAutofit/>
              </a:bodyPr>
              <a:lstStyle/>
              <a:p>
                <a:pPr algn="r" defTabSz="1218072" fontAlgn="base">
                  <a:spcBef>
                    <a:spcPct val="0"/>
                  </a:spcBef>
                  <a:spcAft>
                    <a:spcPct val="0"/>
                  </a:spcAft>
                </a:pPr>
                <a:r>
                  <a:rPr lang="en-US" sz="999" spc="-13" dirty="0">
                    <a:ln/>
                    <a:solidFill>
                      <a:srgbClr val="000000"/>
                    </a:solidFill>
                    <a:latin typeface="Arial"/>
                    <a:ea typeface="ＭＳ Ｐゴシック" charset="0"/>
                    <a:cs typeface="Arial"/>
                    <a:sym typeface="Arial"/>
                    <a:rtl val="0"/>
                  </a:rPr>
                  <a:t>20</a:t>
                </a:r>
              </a:p>
            </p:txBody>
          </p:sp>
          <p:sp>
            <p:nvSpPr>
              <p:cNvPr id="16" name="TextBox 15">
                <a:extLst>
                  <a:ext uri="{FF2B5EF4-FFF2-40B4-BE49-F238E27FC236}">
                    <a16:creationId xmlns:a16="http://schemas.microsoft.com/office/drawing/2014/main" id="{FAD0FB1C-4B60-CDB2-14F1-D0B92E30371D}"/>
                  </a:ext>
                </a:extLst>
              </p:cNvPr>
              <p:cNvSpPr txBox="1"/>
              <p:nvPr/>
            </p:nvSpPr>
            <p:spPr>
              <a:xfrm>
                <a:off x="4845736" y="2906326"/>
                <a:ext cx="319190" cy="242374"/>
              </a:xfrm>
              <a:prstGeom prst="rect">
                <a:avLst/>
              </a:prstGeom>
              <a:noFill/>
            </p:spPr>
            <p:txBody>
              <a:bodyPr wrap="none" rtlCol="0">
                <a:noAutofit/>
              </a:bodyPr>
              <a:lstStyle/>
              <a:p>
                <a:pPr algn="r" defTabSz="1218072" fontAlgn="base">
                  <a:spcBef>
                    <a:spcPct val="0"/>
                  </a:spcBef>
                  <a:spcAft>
                    <a:spcPct val="0"/>
                  </a:spcAft>
                </a:pPr>
                <a:r>
                  <a:rPr lang="en-US" sz="999" spc="-13" dirty="0">
                    <a:ln/>
                    <a:solidFill>
                      <a:srgbClr val="000000"/>
                    </a:solidFill>
                    <a:latin typeface="Arial"/>
                    <a:ea typeface="ＭＳ Ｐゴシック" charset="0"/>
                    <a:cs typeface="Arial"/>
                    <a:sym typeface="Arial"/>
                    <a:rtl val="0"/>
                  </a:rPr>
                  <a:t>30</a:t>
                </a:r>
              </a:p>
            </p:txBody>
          </p:sp>
          <p:sp>
            <p:nvSpPr>
              <p:cNvPr id="17" name="TextBox 16">
                <a:extLst>
                  <a:ext uri="{FF2B5EF4-FFF2-40B4-BE49-F238E27FC236}">
                    <a16:creationId xmlns:a16="http://schemas.microsoft.com/office/drawing/2014/main" id="{B0D9F301-9D5C-5159-F37B-25DD86A78EB6}"/>
                  </a:ext>
                </a:extLst>
              </p:cNvPr>
              <p:cNvSpPr txBox="1"/>
              <p:nvPr/>
            </p:nvSpPr>
            <p:spPr>
              <a:xfrm>
                <a:off x="4845736" y="2667907"/>
                <a:ext cx="319190" cy="242374"/>
              </a:xfrm>
              <a:prstGeom prst="rect">
                <a:avLst/>
              </a:prstGeom>
              <a:noFill/>
            </p:spPr>
            <p:txBody>
              <a:bodyPr wrap="none" rtlCol="0">
                <a:noAutofit/>
              </a:bodyPr>
              <a:lstStyle/>
              <a:p>
                <a:pPr algn="r" defTabSz="1218072" fontAlgn="base">
                  <a:spcBef>
                    <a:spcPct val="0"/>
                  </a:spcBef>
                  <a:spcAft>
                    <a:spcPct val="0"/>
                  </a:spcAft>
                </a:pPr>
                <a:r>
                  <a:rPr lang="en-US" sz="999" spc="-13" dirty="0">
                    <a:ln/>
                    <a:solidFill>
                      <a:srgbClr val="000000"/>
                    </a:solidFill>
                    <a:latin typeface="Arial"/>
                    <a:ea typeface="ＭＳ Ｐゴシック" charset="0"/>
                    <a:cs typeface="Arial"/>
                    <a:sym typeface="Arial"/>
                    <a:rtl val="0"/>
                  </a:rPr>
                  <a:t>40</a:t>
                </a:r>
              </a:p>
            </p:txBody>
          </p:sp>
          <p:sp>
            <p:nvSpPr>
              <p:cNvPr id="18" name="TextBox 17">
                <a:extLst>
                  <a:ext uri="{FF2B5EF4-FFF2-40B4-BE49-F238E27FC236}">
                    <a16:creationId xmlns:a16="http://schemas.microsoft.com/office/drawing/2014/main" id="{10676AD5-B375-DDA5-4FA3-D574576E7F2C}"/>
                  </a:ext>
                </a:extLst>
              </p:cNvPr>
              <p:cNvSpPr txBox="1"/>
              <p:nvPr/>
            </p:nvSpPr>
            <p:spPr>
              <a:xfrm>
                <a:off x="4845736" y="2429488"/>
                <a:ext cx="319190" cy="242374"/>
              </a:xfrm>
              <a:prstGeom prst="rect">
                <a:avLst/>
              </a:prstGeom>
              <a:noFill/>
            </p:spPr>
            <p:txBody>
              <a:bodyPr wrap="none" rtlCol="0">
                <a:noAutofit/>
              </a:bodyPr>
              <a:lstStyle/>
              <a:p>
                <a:pPr algn="r" defTabSz="1218072" fontAlgn="base">
                  <a:spcBef>
                    <a:spcPct val="0"/>
                  </a:spcBef>
                  <a:spcAft>
                    <a:spcPct val="0"/>
                  </a:spcAft>
                </a:pPr>
                <a:r>
                  <a:rPr lang="en-US" sz="999" spc="-13" dirty="0">
                    <a:ln/>
                    <a:solidFill>
                      <a:srgbClr val="000000"/>
                    </a:solidFill>
                    <a:latin typeface="Arial"/>
                    <a:ea typeface="ＭＳ Ｐゴシック" charset="0"/>
                    <a:cs typeface="Arial"/>
                    <a:sym typeface="Arial"/>
                    <a:rtl val="0"/>
                  </a:rPr>
                  <a:t>50</a:t>
                </a:r>
              </a:p>
            </p:txBody>
          </p:sp>
          <p:sp>
            <p:nvSpPr>
              <p:cNvPr id="19" name="TextBox 18">
                <a:extLst>
                  <a:ext uri="{FF2B5EF4-FFF2-40B4-BE49-F238E27FC236}">
                    <a16:creationId xmlns:a16="http://schemas.microsoft.com/office/drawing/2014/main" id="{5EF7E647-4C19-9B50-7FF7-E6326497BB3D}"/>
                  </a:ext>
                </a:extLst>
              </p:cNvPr>
              <p:cNvSpPr txBox="1"/>
              <p:nvPr/>
            </p:nvSpPr>
            <p:spPr>
              <a:xfrm>
                <a:off x="4845736" y="2191141"/>
                <a:ext cx="319190" cy="242374"/>
              </a:xfrm>
              <a:prstGeom prst="rect">
                <a:avLst/>
              </a:prstGeom>
              <a:noFill/>
            </p:spPr>
            <p:txBody>
              <a:bodyPr wrap="none" rtlCol="0">
                <a:noAutofit/>
              </a:bodyPr>
              <a:lstStyle/>
              <a:p>
                <a:pPr algn="r" defTabSz="1218072" fontAlgn="base">
                  <a:spcBef>
                    <a:spcPct val="0"/>
                  </a:spcBef>
                  <a:spcAft>
                    <a:spcPct val="0"/>
                  </a:spcAft>
                </a:pPr>
                <a:r>
                  <a:rPr lang="en-US" sz="999" spc="-13" dirty="0">
                    <a:ln/>
                    <a:solidFill>
                      <a:srgbClr val="000000"/>
                    </a:solidFill>
                    <a:latin typeface="Arial"/>
                    <a:ea typeface="ＭＳ Ｐゴシック" charset="0"/>
                    <a:cs typeface="Arial"/>
                    <a:sym typeface="Arial"/>
                    <a:rtl val="0"/>
                  </a:rPr>
                  <a:t>60</a:t>
                </a:r>
              </a:p>
            </p:txBody>
          </p:sp>
          <p:sp>
            <p:nvSpPr>
              <p:cNvPr id="20" name="TextBox 19">
                <a:extLst>
                  <a:ext uri="{FF2B5EF4-FFF2-40B4-BE49-F238E27FC236}">
                    <a16:creationId xmlns:a16="http://schemas.microsoft.com/office/drawing/2014/main" id="{502B11B8-0772-1859-C172-1F580CEC7281}"/>
                  </a:ext>
                </a:extLst>
              </p:cNvPr>
              <p:cNvSpPr txBox="1"/>
              <p:nvPr/>
            </p:nvSpPr>
            <p:spPr>
              <a:xfrm>
                <a:off x="4845736" y="1952722"/>
                <a:ext cx="319190" cy="242374"/>
              </a:xfrm>
              <a:prstGeom prst="rect">
                <a:avLst/>
              </a:prstGeom>
              <a:noFill/>
            </p:spPr>
            <p:txBody>
              <a:bodyPr wrap="none" rtlCol="0">
                <a:noAutofit/>
              </a:bodyPr>
              <a:lstStyle/>
              <a:p>
                <a:pPr algn="r" defTabSz="1218072" fontAlgn="base">
                  <a:spcBef>
                    <a:spcPct val="0"/>
                  </a:spcBef>
                  <a:spcAft>
                    <a:spcPct val="0"/>
                  </a:spcAft>
                </a:pPr>
                <a:r>
                  <a:rPr lang="en-US" sz="999" spc="-13" dirty="0">
                    <a:ln/>
                    <a:solidFill>
                      <a:srgbClr val="000000"/>
                    </a:solidFill>
                    <a:latin typeface="Arial"/>
                    <a:ea typeface="ＭＳ Ｐゴシック" charset="0"/>
                    <a:cs typeface="Arial"/>
                    <a:sym typeface="Arial"/>
                    <a:rtl val="0"/>
                  </a:rPr>
                  <a:t>70</a:t>
                </a:r>
              </a:p>
            </p:txBody>
          </p:sp>
          <p:sp>
            <p:nvSpPr>
              <p:cNvPr id="21" name="TextBox 20">
                <a:extLst>
                  <a:ext uri="{FF2B5EF4-FFF2-40B4-BE49-F238E27FC236}">
                    <a16:creationId xmlns:a16="http://schemas.microsoft.com/office/drawing/2014/main" id="{214C44A0-5547-9AE7-8187-1AEFDB3DB8FC}"/>
                  </a:ext>
                </a:extLst>
              </p:cNvPr>
              <p:cNvSpPr txBox="1"/>
              <p:nvPr/>
            </p:nvSpPr>
            <p:spPr>
              <a:xfrm>
                <a:off x="4845736" y="1714303"/>
                <a:ext cx="319190" cy="242374"/>
              </a:xfrm>
              <a:prstGeom prst="rect">
                <a:avLst/>
              </a:prstGeom>
              <a:noFill/>
            </p:spPr>
            <p:txBody>
              <a:bodyPr wrap="none" rtlCol="0">
                <a:noAutofit/>
              </a:bodyPr>
              <a:lstStyle/>
              <a:p>
                <a:pPr algn="r" defTabSz="1218072" fontAlgn="base">
                  <a:spcBef>
                    <a:spcPct val="0"/>
                  </a:spcBef>
                  <a:spcAft>
                    <a:spcPct val="0"/>
                  </a:spcAft>
                </a:pPr>
                <a:r>
                  <a:rPr lang="en-US" sz="999" spc="-13" dirty="0">
                    <a:ln/>
                    <a:solidFill>
                      <a:srgbClr val="000000"/>
                    </a:solidFill>
                    <a:latin typeface="Arial"/>
                    <a:ea typeface="ＭＳ Ｐゴシック" charset="0"/>
                    <a:cs typeface="Arial"/>
                    <a:sym typeface="Arial"/>
                    <a:rtl val="0"/>
                  </a:rPr>
                  <a:t>80</a:t>
                </a:r>
              </a:p>
            </p:txBody>
          </p:sp>
          <p:sp>
            <p:nvSpPr>
              <p:cNvPr id="22" name="TextBox 21">
                <a:extLst>
                  <a:ext uri="{FF2B5EF4-FFF2-40B4-BE49-F238E27FC236}">
                    <a16:creationId xmlns:a16="http://schemas.microsoft.com/office/drawing/2014/main" id="{64E5B5B5-45E4-5CA0-0D1D-07D669900B41}"/>
                  </a:ext>
                </a:extLst>
              </p:cNvPr>
              <p:cNvSpPr txBox="1"/>
              <p:nvPr/>
            </p:nvSpPr>
            <p:spPr>
              <a:xfrm>
                <a:off x="4845736" y="1478315"/>
                <a:ext cx="319190" cy="242374"/>
              </a:xfrm>
              <a:prstGeom prst="rect">
                <a:avLst/>
              </a:prstGeom>
              <a:noFill/>
            </p:spPr>
            <p:txBody>
              <a:bodyPr wrap="none" rtlCol="0">
                <a:noAutofit/>
              </a:bodyPr>
              <a:lstStyle/>
              <a:p>
                <a:pPr algn="r" defTabSz="1218072" fontAlgn="base">
                  <a:spcBef>
                    <a:spcPct val="0"/>
                  </a:spcBef>
                  <a:spcAft>
                    <a:spcPct val="0"/>
                  </a:spcAft>
                </a:pPr>
                <a:r>
                  <a:rPr lang="en-US" sz="999" spc="-13" dirty="0">
                    <a:ln/>
                    <a:solidFill>
                      <a:srgbClr val="000000"/>
                    </a:solidFill>
                    <a:latin typeface="Arial"/>
                    <a:ea typeface="ＭＳ Ｐゴシック" charset="0"/>
                    <a:cs typeface="Arial"/>
                    <a:sym typeface="Arial"/>
                    <a:rtl val="0"/>
                  </a:rPr>
                  <a:t>90</a:t>
                </a:r>
              </a:p>
            </p:txBody>
          </p:sp>
          <p:grpSp>
            <p:nvGrpSpPr>
              <p:cNvPr id="23" name="Group 22">
                <a:extLst>
                  <a:ext uri="{FF2B5EF4-FFF2-40B4-BE49-F238E27FC236}">
                    <a16:creationId xmlns:a16="http://schemas.microsoft.com/office/drawing/2014/main" id="{C34E30AE-5BFC-185F-FADD-B1973C104C1F}"/>
                  </a:ext>
                </a:extLst>
              </p:cNvPr>
              <p:cNvGrpSpPr/>
              <p:nvPr/>
            </p:nvGrpSpPr>
            <p:grpSpPr>
              <a:xfrm>
                <a:off x="5110948" y="1359589"/>
                <a:ext cx="3374811" cy="2428530"/>
                <a:chOff x="990715" y="1359589"/>
                <a:chExt cx="3374811" cy="2428530"/>
              </a:xfrm>
            </p:grpSpPr>
            <p:sp>
              <p:nvSpPr>
                <p:cNvPr id="289" name="Freeform: Shape 581">
                  <a:extLst>
                    <a:ext uri="{FF2B5EF4-FFF2-40B4-BE49-F238E27FC236}">
                      <a16:creationId xmlns:a16="http://schemas.microsoft.com/office/drawing/2014/main" id="{9066D81C-B0FA-4C47-F43B-98F3066DB817}"/>
                    </a:ext>
                  </a:extLst>
                </p:cNvPr>
                <p:cNvSpPr/>
                <p:nvPr/>
              </p:nvSpPr>
              <p:spPr>
                <a:xfrm>
                  <a:off x="1034605" y="3743561"/>
                  <a:ext cx="3330921" cy="7233"/>
                </a:xfrm>
                <a:custGeom>
                  <a:avLst/>
                  <a:gdLst>
                    <a:gd name="connsiteX0" fmla="*/ 0 w 3330921"/>
                    <a:gd name="connsiteY0" fmla="*/ 0 h 7233"/>
                    <a:gd name="connsiteX1" fmla="*/ 3330921 w 3330921"/>
                    <a:gd name="connsiteY1" fmla="*/ 0 h 7233"/>
                  </a:gdLst>
                  <a:ahLst/>
                  <a:cxnLst>
                    <a:cxn ang="0">
                      <a:pos x="connsiteX0" y="connsiteY0"/>
                    </a:cxn>
                    <a:cxn ang="0">
                      <a:pos x="connsiteX1" y="connsiteY1"/>
                    </a:cxn>
                  </a:cxnLst>
                  <a:rect l="l" t="t" r="r" b="b"/>
                  <a:pathLst>
                    <a:path w="3330921" h="7233">
                      <a:moveTo>
                        <a:pt x="0" y="0"/>
                      </a:moveTo>
                      <a:lnTo>
                        <a:pt x="3330921" y="0"/>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90" name="Freeform: Shape 582">
                  <a:extLst>
                    <a:ext uri="{FF2B5EF4-FFF2-40B4-BE49-F238E27FC236}">
                      <a16:creationId xmlns:a16="http://schemas.microsoft.com/office/drawing/2014/main" id="{93BA04D8-FD22-0488-3276-D68FDE5C31BF}"/>
                    </a:ext>
                  </a:extLst>
                </p:cNvPr>
                <p:cNvSpPr/>
                <p:nvPr/>
              </p:nvSpPr>
              <p:spPr>
                <a:xfrm>
                  <a:off x="1034500" y="3743561"/>
                  <a:ext cx="7113" cy="44558"/>
                </a:xfrm>
                <a:custGeom>
                  <a:avLst/>
                  <a:gdLst>
                    <a:gd name="connsiteX0" fmla="*/ 0 w 7113"/>
                    <a:gd name="connsiteY0" fmla="*/ 0 h 44558"/>
                    <a:gd name="connsiteX1" fmla="*/ 0 w 7113"/>
                    <a:gd name="connsiteY1" fmla="*/ 44559 h 44558"/>
                  </a:gdLst>
                  <a:ahLst/>
                  <a:cxnLst>
                    <a:cxn ang="0">
                      <a:pos x="connsiteX0" y="connsiteY0"/>
                    </a:cxn>
                    <a:cxn ang="0">
                      <a:pos x="connsiteX1" y="connsiteY1"/>
                    </a:cxn>
                  </a:cxnLst>
                  <a:rect l="l" t="t" r="r" b="b"/>
                  <a:pathLst>
                    <a:path w="7113" h="44558">
                      <a:moveTo>
                        <a:pt x="0" y="0"/>
                      </a:moveTo>
                      <a:lnTo>
                        <a:pt x="0" y="44559"/>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91" name="Freeform: Shape 583">
                  <a:extLst>
                    <a:ext uri="{FF2B5EF4-FFF2-40B4-BE49-F238E27FC236}">
                      <a16:creationId xmlns:a16="http://schemas.microsoft.com/office/drawing/2014/main" id="{2075F205-6771-D4B1-77EC-8597C5E72856}"/>
                    </a:ext>
                  </a:extLst>
                </p:cNvPr>
                <p:cNvSpPr/>
                <p:nvPr/>
              </p:nvSpPr>
              <p:spPr>
                <a:xfrm>
                  <a:off x="1419582" y="3743561"/>
                  <a:ext cx="7113" cy="44558"/>
                </a:xfrm>
                <a:custGeom>
                  <a:avLst/>
                  <a:gdLst>
                    <a:gd name="connsiteX0" fmla="*/ 0 w 7113"/>
                    <a:gd name="connsiteY0" fmla="*/ 0 h 44558"/>
                    <a:gd name="connsiteX1" fmla="*/ 0 w 7113"/>
                    <a:gd name="connsiteY1" fmla="*/ 44559 h 44558"/>
                  </a:gdLst>
                  <a:ahLst/>
                  <a:cxnLst>
                    <a:cxn ang="0">
                      <a:pos x="connsiteX0" y="connsiteY0"/>
                    </a:cxn>
                    <a:cxn ang="0">
                      <a:pos x="connsiteX1" y="connsiteY1"/>
                    </a:cxn>
                  </a:cxnLst>
                  <a:rect l="l" t="t" r="r" b="b"/>
                  <a:pathLst>
                    <a:path w="7113" h="44558">
                      <a:moveTo>
                        <a:pt x="0" y="0"/>
                      </a:moveTo>
                      <a:lnTo>
                        <a:pt x="0" y="44559"/>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92" name="Freeform: Shape 584">
                  <a:extLst>
                    <a:ext uri="{FF2B5EF4-FFF2-40B4-BE49-F238E27FC236}">
                      <a16:creationId xmlns:a16="http://schemas.microsoft.com/office/drawing/2014/main" id="{04B9029E-F02C-5E80-CEE5-014D425B7168}"/>
                    </a:ext>
                  </a:extLst>
                </p:cNvPr>
                <p:cNvSpPr/>
                <p:nvPr/>
              </p:nvSpPr>
              <p:spPr>
                <a:xfrm>
                  <a:off x="1802354" y="3743561"/>
                  <a:ext cx="7113" cy="44558"/>
                </a:xfrm>
                <a:custGeom>
                  <a:avLst/>
                  <a:gdLst>
                    <a:gd name="connsiteX0" fmla="*/ 0 w 7113"/>
                    <a:gd name="connsiteY0" fmla="*/ 0 h 44558"/>
                    <a:gd name="connsiteX1" fmla="*/ 0 w 7113"/>
                    <a:gd name="connsiteY1" fmla="*/ 44559 h 44558"/>
                  </a:gdLst>
                  <a:ahLst/>
                  <a:cxnLst>
                    <a:cxn ang="0">
                      <a:pos x="connsiteX0" y="connsiteY0"/>
                    </a:cxn>
                    <a:cxn ang="0">
                      <a:pos x="connsiteX1" y="connsiteY1"/>
                    </a:cxn>
                  </a:cxnLst>
                  <a:rect l="l" t="t" r="r" b="b"/>
                  <a:pathLst>
                    <a:path w="7113" h="44558">
                      <a:moveTo>
                        <a:pt x="0" y="0"/>
                      </a:moveTo>
                      <a:lnTo>
                        <a:pt x="0" y="44559"/>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93" name="Freeform: Shape 585">
                  <a:extLst>
                    <a:ext uri="{FF2B5EF4-FFF2-40B4-BE49-F238E27FC236}">
                      <a16:creationId xmlns:a16="http://schemas.microsoft.com/office/drawing/2014/main" id="{B93303D9-C615-5F50-B502-507990D2A981}"/>
                    </a:ext>
                  </a:extLst>
                </p:cNvPr>
                <p:cNvSpPr/>
                <p:nvPr/>
              </p:nvSpPr>
              <p:spPr>
                <a:xfrm>
                  <a:off x="2185055" y="3743561"/>
                  <a:ext cx="7113" cy="44558"/>
                </a:xfrm>
                <a:custGeom>
                  <a:avLst/>
                  <a:gdLst>
                    <a:gd name="connsiteX0" fmla="*/ 0 w 7113"/>
                    <a:gd name="connsiteY0" fmla="*/ 0 h 44558"/>
                    <a:gd name="connsiteX1" fmla="*/ 0 w 7113"/>
                    <a:gd name="connsiteY1" fmla="*/ 44559 h 44558"/>
                  </a:gdLst>
                  <a:ahLst/>
                  <a:cxnLst>
                    <a:cxn ang="0">
                      <a:pos x="connsiteX0" y="connsiteY0"/>
                    </a:cxn>
                    <a:cxn ang="0">
                      <a:pos x="connsiteX1" y="connsiteY1"/>
                    </a:cxn>
                  </a:cxnLst>
                  <a:rect l="l" t="t" r="r" b="b"/>
                  <a:pathLst>
                    <a:path w="7113" h="44558">
                      <a:moveTo>
                        <a:pt x="0" y="0"/>
                      </a:moveTo>
                      <a:lnTo>
                        <a:pt x="0" y="44559"/>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94" name="Freeform: Shape 586">
                  <a:extLst>
                    <a:ext uri="{FF2B5EF4-FFF2-40B4-BE49-F238E27FC236}">
                      <a16:creationId xmlns:a16="http://schemas.microsoft.com/office/drawing/2014/main" id="{DBF61DF5-EC45-8D7E-5B79-A8A91EECE61B}"/>
                    </a:ext>
                  </a:extLst>
                </p:cNvPr>
                <p:cNvSpPr/>
                <p:nvPr/>
              </p:nvSpPr>
              <p:spPr>
                <a:xfrm>
                  <a:off x="2567756" y="3743561"/>
                  <a:ext cx="7113" cy="44558"/>
                </a:xfrm>
                <a:custGeom>
                  <a:avLst/>
                  <a:gdLst>
                    <a:gd name="connsiteX0" fmla="*/ 0 w 7113"/>
                    <a:gd name="connsiteY0" fmla="*/ 0 h 44558"/>
                    <a:gd name="connsiteX1" fmla="*/ 0 w 7113"/>
                    <a:gd name="connsiteY1" fmla="*/ 44559 h 44558"/>
                  </a:gdLst>
                  <a:ahLst/>
                  <a:cxnLst>
                    <a:cxn ang="0">
                      <a:pos x="connsiteX0" y="connsiteY0"/>
                    </a:cxn>
                    <a:cxn ang="0">
                      <a:pos x="connsiteX1" y="connsiteY1"/>
                    </a:cxn>
                  </a:cxnLst>
                  <a:rect l="l" t="t" r="r" b="b"/>
                  <a:pathLst>
                    <a:path w="7113" h="44558">
                      <a:moveTo>
                        <a:pt x="0" y="0"/>
                      </a:moveTo>
                      <a:lnTo>
                        <a:pt x="0" y="44559"/>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95" name="Freeform: Shape 587">
                  <a:extLst>
                    <a:ext uri="{FF2B5EF4-FFF2-40B4-BE49-F238E27FC236}">
                      <a16:creationId xmlns:a16="http://schemas.microsoft.com/office/drawing/2014/main" id="{B0FC2668-D3E6-C6E6-ECB2-7EF5695CFB60}"/>
                    </a:ext>
                  </a:extLst>
                </p:cNvPr>
                <p:cNvSpPr/>
                <p:nvPr/>
              </p:nvSpPr>
              <p:spPr>
                <a:xfrm>
                  <a:off x="2950528" y="3743561"/>
                  <a:ext cx="7113" cy="44558"/>
                </a:xfrm>
                <a:custGeom>
                  <a:avLst/>
                  <a:gdLst>
                    <a:gd name="connsiteX0" fmla="*/ 0 w 7113"/>
                    <a:gd name="connsiteY0" fmla="*/ 0 h 44558"/>
                    <a:gd name="connsiteX1" fmla="*/ 0 w 7113"/>
                    <a:gd name="connsiteY1" fmla="*/ 44559 h 44558"/>
                  </a:gdLst>
                  <a:ahLst/>
                  <a:cxnLst>
                    <a:cxn ang="0">
                      <a:pos x="connsiteX0" y="connsiteY0"/>
                    </a:cxn>
                    <a:cxn ang="0">
                      <a:pos x="connsiteX1" y="connsiteY1"/>
                    </a:cxn>
                  </a:cxnLst>
                  <a:rect l="l" t="t" r="r" b="b"/>
                  <a:pathLst>
                    <a:path w="7113" h="44558">
                      <a:moveTo>
                        <a:pt x="0" y="0"/>
                      </a:moveTo>
                      <a:lnTo>
                        <a:pt x="0" y="44559"/>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96" name="Freeform: Shape 588">
                  <a:extLst>
                    <a:ext uri="{FF2B5EF4-FFF2-40B4-BE49-F238E27FC236}">
                      <a16:creationId xmlns:a16="http://schemas.microsoft.com/office/drawing/2014/main" id="{682421B6-22F4-40F8-223F-8C71D6319BCE}"/>
                    </a:ext>
                  </a:extLst>
                </p:cNvPr>
                <p:cNvSpPr/>
                <p:nvPr/>
              </p:nvSpPr>
              <p:spPr>
                <a:xfrm>
                  <a:off x="3333229" y="3743561"/>
                  <a:ext cx="7113" cy="44558"/>
                </a:xfrm>
                <a:custGeom>
                  <a:avLst/>
                  <a:gdLst>
                    <a:gd name="connsiteX0" fmla="*/ 0 w 7113"/>
                    <a:gd name="connsiteY0" fmla="*/ 0 h 44558"/>
                    <a:gd name="connsiteX1" fmla="*/ 0 w 7113"/>
                    <a:gd name="connsiteY1" fmla="*/ 44559 h 44558"/>
                  </a:gdLst>
                  <a:ahLst/>
                  <a:cxnLst>
                    <a:cxn ang="0">
                      <a:pos x="connsiteX0" y="connsiteY0"/>
                    </a:cxn>
                    <a:cxn ang="0">
                      <a:pos x="connsiteX1" y="connsiteY1"/>
                    </a:cxn>
                  </a:cxnLst>
                  <a:rect l="l" t="t" r="r" b="b"/>
                  <a:pathLst>
                    <a:path w="7113" h="44558">
                      <a:moveTo>
                        <a:pt x="0" y="0"/>
                      </a:moveTo>
                      <a:lnTo>
                        <a:pt x="0" y="44559"/>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97" name="Freeform: Shape 589">
                  <a:extLst>
                    <a:ext uri="{FF2B5EF4-FFF2-40B4-BE49-F238E27FC236}">
                      <a16:creationId xmlns:a16="http://schemas.microsoft.com/office/drawing/2014/main" id="{9C5DF690-FAD5-521B-58E6-D919D683B9D5}"/>
                    </a:ext>
                  </a:extLst>
                </p:cNvPr>
                <p:cNvSpPr/>
                <p:nvPr/>
              </p:nvSpPr>
              <p:spPr>
                <a:xfrm>
                  <a:off x="3715930" y="3743561"/>
                  <a:ext cx="7113" cy="44558"/>
                </a:xfrm>
                <a:custGeom>
                  <a:avLst/>
                  <a:gdLst>
                    <a:gd name="connsiteX0" fmla="*/ 0 w 7113"/>
                    <a:gd name="connsiteY0" fmla="*/ 0 h 44558"/>
                    <a:gd name="connsiteX1" fmla="*/ 0 w 7113"/>
                    <a:gd name="connsiteY1" fmla="*/ 44559 h 44558"/>
                  </a:gdLst>
                  <a:ahLst/>
                  <a:cxnLst>
                    <a:cxn ang="0">
                      <a:pos x="connsiteX0" y="connsiteY0"/>
                    </a:cxn>
                    <a:cxn ang="0">
                      <a:pos x="connsiteX1" y="connsiteY1"/>
                    </a:cxn>
                  </a:cxnLst>
                  <a:rect l="l" t="t" r="r" b="b"/>
                  <a:pathLst>
                    <a:path w="7113" h="44558">
                      <a:moveTo>
                        <a:pt x="0" y="0"/>
                      </a:moveTo>
                      <a:lnTo>
                        <a:pt x="0" y="44559"/>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98" name="Freeform: Shape 590">
                  <a:extLst>
                    <a:ext uri="{FF2B5EF4-FFF2-40B4-BE49-F238E27FC236}">
                      <a16:creationId xmlns:a16="http://schemas.microsoft.com/office/drawing/2014/main" id="{BD503E78-0F69-6C42-8670-7AE2B9342D07}"/>
                    </a:ext>
                  </a:extLst>
                </p:cNvPr>
                <p:cNvSpPr/>
                <p:nvPr/>
              </p:nvSpPr>
              <p:spPr>
                <a:xfrm>
                  <a:off x="4098631" y="3743561"/>
                  <a:ext cx="7113" cy="44558"/>
                </a:xfrm>
                <a:custGeom>
                  <a:avLst/>
                  <a:gdLst>
                    <a:gd name="connsiteX0" fmla="*/ 0 w 7113"/>
                    <a:gd name="connsiteY0" fmla="*/ 0 h 44558"/>
                    <a:gd name="connsiteX1" fmla="*/ 0 w 7113"/>
                    <a:gd name="connsiteY1" fmla="*/ 44559 h 44558"/>
                  </a:gdLst>
                  <a:ahLst/>
                  <a:cxnLst>
                    <a:cxn ang="0">
                      <a:pos x="connsiteX0" y="connsiteY0"/>
                    </a:cxn>
                    <a:cxn ang="0">
                      <a:pos x="connsiteX1" y="connsiteY1"/>
                    </a:cxn>
                  </a:cxnLst>
                  <a:rect l="l" t="t" r="r" b="b"/>
                  <a:pathLst>
                    <a:path w="7113" h="44558">
                      <a:moveTo>
                        <a:pt x="0" y="0"/>
                      </a:moveTo>
                      <a:lnTo>
                        <a:pt x="0" y="44559"/>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99" name="Freeform: Shape 591">
                  <a:extLst>
                    <a:ext uri="{FF2B5EF4-FFF2-40B4-BE49-F238E27FC236}">
                      <a16:creationId xmlns:a16="http://schemas.microsoft.com/office/drawing/2014/main" id="{7D997D84-0F9E-278A-49A1-22BE5929AE01}"/>
                    </a:ext>
                  </a:extLst>
                </p:cNvPr>
                <p:cNvSpPr/>
                <p:nvPr/>
              </p:nvSpPr>
              <p:spPr>
                <a:xfrm>
                  <a:off x="1034605" y="1359589"/>
                  <a:ext cx="7113" cy="2383972"/>
                </a:xfrm>
                <a:custGeom>
                  <a:avLst/>
                  <a:gdLst>
                    <a:gd name="connsiteX0" fmla="*/ 0 w 7113"/>
                    <a:gd name="connsiteY0" fmla="*/ 2383973 h 2383972"/>
                    <a:gd name="connsiteX1" fmla="*/ 0 w 7113"/>
                    <a:gd name="connsiteY1" fmla="*/ 0 h 2383972"/>
                  </a:gdLst>
                  <a:ahLst/>
                  <a:cxnLst>
                    <a:cxn ang="0">
                      <a:pos x="connsiteX0" y="connsiteY0"/>
                    </a:cxn>
                    <a:cxn ang="0">
                      <a:pos x="connsiteX1" y="connsiteY1"/>
                    </a:cxn>
                  </a:cxnLst>
                  <a:rect l="l" t="t" r="r" b="b"/>
                  <a:pathLst>
                    <a:path w="7113" h="2383972">
                      <a:moveTo>
                        <a:pt x="0" y="2383973"/>
                      </a:moveTo>
                      <a:lnTo>
                        <a:pt x="0" y="0"/>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00" name="Freeform: Shape 592">
                  <a:extLst>
                    <a:ext uri="{FF2B5EF4-FFF2-40B4-BE49-F238E27FC236}">
                      <a16:creationId xmlns:a16="http://schemas.microsoft.com/office/drawing/2014/main" id="{6F830A2B-CA5B-3177-E318-2249A9F12AA2}"/>
                    </a:ext>
                  </a:extLst>
                </p:cNvPr>
                <p:cNvSpPr/>
                <p:nvPr/>
              </p:nvSpPr>
              <p:spPr>
                <a:xfrm>
                  <a:off x="990715" y="3743561"/>
                  <a:ext cx="43889" cy="7233"/>
                </a:xfrm>
                <a:custGeom>
                  <a:avLst/>
                  <a:gdLst>
                    <a:gd name="connsiteX0" fmla="*/ 43890 w 43889"/>
                    <a:gd name="connsiteY0" fmla="*/ 0 h 7233"/>
                    <a:gd name="connsiteX1" fmla="*/ 0 w 43889"/>
                    <a:gd name="connsiteY1" fmla="*/ 0 h 7233"/>
                  </a:gdLst>
                  <a:ahLst/>
                  <a:cxnLst>
                    <a:cxn ang="0">
                      <a:pos x="connsiteX0" y="connsiteY0"/>
                    </a:cxn>
                    <a:cxn ang="0">
                      <a:pos x="connsiteX1" y="connsiteY1"/>
                    </a:cxn>
                  </a:cxnLst>
                  <a:rect l="l" t="t" r="r" b="b"/>
                  <a:pathLst>
                    <a:path w="43889" h="7233">
                      <a:moveTo>
                        <a:pt x="43890" y="0"/>
                      </a:moveTo>
                      <a:lnTo>
                        <a:pt x="0" y="0"/>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01" name="Freeform: Shape 593">
                  <a:extLst>
                    <a:ext uri="{FF2B5EF4-FFF2-40B4-BE49-F238E27FC236}">
                      <a16:creationId xmlns:a16="http://schemas.microsoft.com/office/drawing/2014/main" id="{81764EBA-6281-B500-C9B8-D1BB9B54E989}"/>
                    </a:ext>
                  </a:extLst>
                </p:cNvPr>
                <p:cNvSpPr/>
                <p:nvPr/>
              </p:nvSpPr>
              <p:spPr>
                <a:xfrm>
                  <a:off x="990715" y="3505214"/>
                  <a:ext cx="43889" cy="7233"/>
                </a:xfrm>
                <a:custGeom>
                  <a:avLst/>
                  <a:gdLst>
                    <a:gd name="connsiteX0" fmla="*/ 43890 w 43889"/>
                    <a:gd name="connsiteY0" fmla="*/ 0 h 7233"/>
                    <a:gd name="connsiteX1" fmla="*/ 0 w 43889"/>
                    <a:gd name="connsiteY1" fmla="*/ 0 h 7233"/>
                  </a:gdLst>
                  <a:ahLst/>
                  <a:cxnLst>
                    <a:cxn ang="0">
                      <a:pos x="connsiteX0" y="connsiteY0"/>
                    </a:cxn>
                    <a:cxn ang="0">
                      <a:pos x="connsiteX1" y="connsiteY1"/>
                    </a:cxn>
                  </a:cxnLst>
                  <a:rect l="l" t="t" r="r" b="b"/>
                  <a:pathLst>
                    <a:path w="43889" h="7233">
                      <a:moveTo>
                        <a:pt x="43890" y="0"/>
                      </a:moveTo>
                      <a:lnTo>
                        <a:pt x="0" y="0"/>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02" name="Freeform: Shape 594">
                  <a:extLst>
                    <a:ext uri="{FF2B5EF4-FFF2-40B4-BE49-F238E27FC236}">
                      <a16:creationId xmlns:a16="http://schemas.microsoft.com/office/drawing/2014/main" id="{2528F034-8E03-7F8B-0E64-A61DBA2021AE}"/>
                    </a:ext>
                  </a:extLst>
                </p:cNvPr>
                <p:cNvSpPr/>
                <p:nvPr/>
              </p:nvSpPr>
              <p:spPr>
                <a:xfrm>
                  <a:off x="990715" y="3266795"/>
                  <a:ext cx="43889" cy="7233"/>
                </a:xfrm>
                <a:custGeom>
                  <a:avLst/>
                  <a:gdLst>
                    <a:gd name="connsiteX0" fmla="*/ 43890 w 43889"/>
                    <a:gd name="connsiteY0" fmla="*/ 0 h 7233"/>
                    <a:gd name="connsiteX1" fmla="*/ 0 w 43889"/>
                    <a:gd name="connsiteY1" fmla="*/ 0 h 7233"/>
                  </a:gdLst>
                  <a:ahLst/>
                  <a:cxnLst>
                    <a:cxn ang="0">
                      <a:pos x="connsiteX0" y="connsiteY0"/>
                    </a:cxn>
                    <a:cxn ang="0">
                      <a:pos x="connsiteX1" y="connsiteY1"/>
                    </a:cxn>
                  </a:cxnLst>
                  <a:rect l="l" t="t" r="r" b="b"/>
                  <a:pathLst>
                    <a:path w="43889" h="7233">
                      <a:moveTo>
                        <a:pt x="43890" y="0"/>
                      </a:moveTo>
                      <a:lnTo>
                        <a:pt x="0" y="0"/>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03" name="Freeform: Shape 595">
                  <a:extLst>
                    <a:ext uri="{FF2B5EF4-FFF2-40B4-BE49-F238E27FC236}">
                      <a16:creationId xmlns:a16="http://schemas.microsoft.com/office/drawing/2014/main" id="{5EECD2A2-AA23-FB3E-FDA6-BCA828AB3965}"/>
                    </a:ext>
                  </a:extLst>
                </p:cNvPr>
                <p:cNvSpPr/>
                <p:nvPr/>
              </p:nvSpPr>
              <p:spPr>
                <a:xfrm>
                  <a:off x="990715" y="3028377"/>
                  <a:ext cx="43889" cy="7233"/>
                </a:xfrm>
                <a:custGeom>
                  <a:avLst/>
                  <a:gdLst>
                    <a:gd name="connsiteX0" fmla="*/ 43890 w 43889"/>
                    <a:gd name="connsiteY0" fmla="*/ 0 h 7233"/>
                    <a:gd name="connsiteX1" fmla="*/ 0 w 43889"/>
                    <a:gd name="connsiteY1" fmla="*/ 0 h 7233"/>
                  </a:gdLst>
                  <a:ahLst/>
                  <a:cxnLst>
                    <a:cxn ang="0">
                      <a:pos x="connsiteX0" y="connsiteY0"/>
                    </a:cxn>
                    <a:cxn ang="0">
                      <a:pos x="connsiteX1" y="connsiteY1"/>
                    </a:cxn>
                  </a:cxnLst>
                  <a:rect l="l" t="t" r="r" b="b"/>
                  <a:pathLst>
                    <a:path w="43889" h="7233">
                      <a:moveTo>
                        <a:pt x="43890" y="0"/>
                      </a:moveTo>
                      <a:lnTo>
                        <a:pt x="0" y="0"/>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04" name="Freeform: Shape 596">
                  <a:extLst>
                    <a:ext uri="{FF2B5EF4-FFF2-40B4-BE49-F238E27FC236}">
                      <a16:creationId xmlns:a16="http://schemas.microsoft.com/office/drawing/2014/main" id="{85C6E636-A4C8-38B3-252D-751B1D929B6E}"/>
                    </a:ext>
                  </a:extLst>
                </p:cNvPr>
                <p:cNvSpPr/>
                <p:nvPr/>
              </p:nvSpPr>
              <p:spPr>
                <a:xfrm>
                  <a:off x="990715" y="2789958"/>
                  <a:ext cx="43889" cy="7233"/>
                </a:xfrm>
                <a:custGeom>
                  <a:avLst/>
                  <a:gdLst>
                    <a:gd name="connsiteX0" fmla="*/ 43890 w 43889"/>
                    <a:gd name="connsiteY0" fmla="*/ 0 h 7233"/>
                    <a:gd name="connsiteX1" fmla="*/ 0 w 43889"/>
                    <a:gd name="connsiteY1" fmla="*/ 0 h 7233"/>
                  </a:gdLst>
                  <a:ahLst/>
                  <a:cxnLst>
                    <a:cxn ang="0">
                      <a:pos x="connsiteX0" y="connsiteY0"/>
                    </a:cxn>
                    <a:cxn ang="0">
                      <a:pos x="connsiteX1" y="connsiteY1"/>
                    </a:cxn>
                  </a:cxnLst>
                  <a:rect l="l" t="t" r="r" b="b"/>
                  <a:pathLst>
                    <a:path w="43889" h="7233">
                      <a:moveTo>
                        <a:pt x="43890" y="0"/>
                      </a:moveTo>
                      <a:lnTo>
                        <a:pt x="0" y="0"/>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05" name="Freeform: Shape 597">
                  <a:extLst>
                    <a:ext uri="{FF2B5EF4-FFF2-40B4-BE49-F238E27FC236}">
                      <a16:creationId xmlns:a16="http://schemas.microsoft.com/office/drawing/2014/main" id="{01CCE89E-BA44-E93C-7C3C-A12229AEE0DD}"/>
                    </a:ext>
                  </a:extLst>
                </p:cNvPr>
                <p:cNvSpPr/>
                <p:nvPr/>
              </p:nvSpPr>
              <p:spPr>
                <a:xfrm>
                  <a:off x="990715" y="2551539"/>
                  <a:ext cx="43889" cy="7233"/>
                </a:xfrm>
                <a:custGeom>
                  <a:avLst/>
                  <a:gdLst>
                    <a:gd name="connsiteX0" fmla="*/ 43890 w 43889"/>
                    <a:gd name="connsiteY0" fmla="*/ 0 h 7233"/>
                    <a:gd name="connsiteX1" fmla="*/ 0 w 43889"/>
                    <a:gd name="connsiteY1" fmla="*/ 0 h 7233"/>
                  </a:gdLst>
                  <a:ahLst/>
                  <a:cxnLst>
                    <a:cxn ang="0">
                      <a:pos x="connsiteX0" y="connsiteY0"/>
                    </a:cxn>
                    <a:cxn ang="0">
                      <a:pos x="connsiteX1" y="connsiteY1"/>
                    </a:cxn>
                  </a:cxnLst>
                  <a:rect l="l" t="t" r="r" b="b"/>
                  <a:pathLst>
                    <a:path w="43889" h="7233">
                      <a:moveTo>
                        <a:pt x="43890" y="0"/>
                      </a:moveTo>
                      <a:lnTo>
                        <a:pt x="0" y="0"/>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06" name="Freeform: Shape 598">
                  <a:extLst>
                    <a:ext uri="{FF2B5EF4-FFF2-40B4-BE49-F238E27FC236}">
                      <a16:creationId xmlns:a16="http://schemas.microsoft.com/office/drawing/2014/main" id="{FC4BEA3A-8B7D-3285-169B-895AA97828CA}"/>
                    </a:ext>
                  </a:extLst>
                </p:cNvPr>
                <p:cNvSpPr/>
                <p:nvPr/>
              </p:nvSpPr>
              <p:spPr>
                <a:xfrm>
                  <a:off x="990715" y="2313192"/>
                  <a:ext cx="43889" cy="7233"/>
                </a:xfrm>
                <a:custGeom>
                  <a:avLst/>
                  <a:gdLst>
                    <a:gd name="connsiteX0" fmla="*/ 43890 w 43889"/>
                    <a:gd name="connsiteY0" fmla="*/ 0 h 7233"/>
                    <a:gd name="connsiteX1" fmla="*/ 0 w 43889"/>
                    <a:gd name="connsiteY1" fmla="*/ 0 h 7233"/>
                  </a:gdLst>
                  <a:ahLst/>
                  <a:cxnLst>
                    <a:cxn ang="0">
                      <a:pos x="connsiteX0" y="connsiteY0"/>
                    </a:cxn>
                    <a:cxn ang="0">
                      <a:pos x="connsiteX1" y="connsiteY1"/>
                    </a:cxn>
                  </a:cxnLst>
                  <a:rect l="l" t="t" r="r" b="b"/>
                  <a:pathLst>
                    <a:path w="43889" h="7233">
                      <a:moveTo>
                        <a:pt x="43890" y="0"/>
                      </a:moveTo>
                      <a:lnTo>
                        <a:pt x="0" y="0"/>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07" name="Freeform: Shape 599">
                  <a:extLst>
                    <a:ext uri="{FF2B5EF4-FFF2-40B4-BE49-F238E27FC236}">
                      <a16:creationId xmlns:a16="http://schemas.microsoft.com/office/drawing/2014/main" id="{98CEC781-8A5E-348D-BE05-AA4967CFAD6C}"/>
                    </a:ext>
                  </a:extLst>
                </p:cNvPr>
                <p:cNvSpPr/>
                <p:nvPr/>
              </p:nvSpPr>
              <p:spPr>
                <a:xfrm>
                  <a:off x="990715" y="2074773"/>
                  <a:ext cx="43889" cy="7233"/>
                </a:xfrm>
                <a:custGeom>
                  <a:avLst/>
                  <a:gdLst>
                    <a:gd name="connsiteX0" fmla="*/ 43890 w 43889"/>
                    <a:gd name="connsiteY0" fmla="*/ 0 h 7233"/>
                    <a:gd name="connsiteX1" fmla="*/ 0 w 43889"/>
                    <a:gd name="connsiteY1" fmla="*/ 0 h 7233"/>
                  </a:gdLst>
                  <a:ahLst/>
                  <a:cxnLst>
                    <a:cxn ang="0">
                      <a:pos x="connsiteX0" y="connsiteY0"/>
                    </a:cxn>
                    <a:cxn ang="0">
                      <a:pos x="connsiteX1" y="connsiteY1"/>
                    </a:cxn>
                  </a:cxnLst>
                  <a:rect l="l" t="t" r="r" b="b"/>
                  <a:pathLst>
                    <a:path w="43889" h="7233">
                      <a:moveTo>
                        <a:pt x="43890" y="0"/>
                      </a:moveTo>
                      <a:lnTo>
                        <a:pt x="0" y="0"/>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08" name="Freeform: Shape 600">
                  <a:extLst>
                    <a:ext uri="{FF2B5EF4-FFF2-40B4-BE49-F238E27FC236}">
                      <a16:creationId xmlns:a16="http://schemas.microsoft.com/office/drawing/2014/main" id="{450AA72D-28DD-9995-BD47-04282BCC2378}"/>
                    </a:ext>
                  </a:extLst>
                </p:cNvPr>
                <p:cNvSpPr/>
                <p:nvPr/>
              </p:nvSpPr>
              <p:spPr>
                <a:xfrm>
                  <a:off x="990715" y="1836354"/>
                  <a:ext cx="43889" cy="7233"/>
                </a:xfrm>
                <a:custGeom>
                  <a:avLst/>
                  <a:gdLst>
                    <a:gd name="connsiteX0" fmla="*/ 43890 w 43889"/>
                    <a:gd name="connsiteY0" fmla="*/ 0 h 7233"/>
                    <a:gd name="connsiteX1" fmla="*/ 0 w 43889"/>
                    <a:gd name="connsiteY1" fmla="*/ 0 h 7233"/>
                  </a:gdLst>
                  <a:ahLst/>
                  <a:cxnLst>
                    <a:cxn ang="0">
                      <a:pos x="connsiteX0" y="connsiteY0"/>
                    </a:cxn>
                    <a:cxn ang="0">
                      <a:pos x="connsiteX1" y="connsiteY1"/>
                    </a:cxn>
                  </a:cxnLst>
                  <a:rect l="l" t="t" r="r" b="b"/>
                  <a:pathLst>
                    <a:path w="43889" h="7233">
                      <a:moveTo>
                        <a:pt x="43890" y="0"/>
                      </a:moveTo>
                      <a:lnTo>
                        <a:pt x="0" y="0"/>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09" name="Freeform: Shape 601">
                  <a:extLst>
                    <a:ext uri="{FF2B5EF4-FFF2-40B4-BE49-F238E27FC236}">
                      <a16:creationId xmlns:a16="http://schemas.microsoft.com/office/drawing/2014/main" id="{C880C44C-7FBD-C135-F293-995D10E3F5BA}"/>
                    </a:ext>
                  </a:extLst>
                </p:cNvPr>
                <p:cNvSpPr/>
                <p:nvPr/>
              </p:nvSpPr>
              <p:spPr>
                <a:xfrm>
                  <a:off x="990715" y="1597935"/>
                  <a:ext cx="43889" cy="7233"/>
                </a:xfrm>
                <a:custGeom>
                  <a:avLst/>
                  <a:gdLst>
                    <a:gd name="connsiteX0" fmla="*/ 43890 w 43889"/>
                    <a:gd name="connsiteY0" fmla="*/ 0 h 7233"/>
                    <a:gd name="connsiteX1" fmla="*/ 0 w 43889"/>
                    <a:gd name="connsiteY1" fmla="*/ 0 h 7233"/>
                  </a:gdLst>
                  <a:ahLst/>
                  <a:cxnLst>
                    <a:cxn ang="0">
                      <a:pos x="connsiteX0" y="connsiteY0"/>
                    </a:cxn>
                    <a:cxn ang="0">
                      <a:pos x="connsiteX1" y="connsiteY1"/>
                    </a:cxn>
                  </a:cxnLst>
                  <a:rect l="l" t="t" r="r" b="b"/>
                  <a:pathLst>
                    <a:path w="43889" h="7233">
                      <a:moveTo>
                        <a:pt x="43890" y="0"/>
                      </a:moveTo>
                      <a:lnTo>
                        <a:pt x="0" y="0"/>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10" name="Freeform: Shape 602">
                  <a:extLst>
                    <a:ext uri="{FF2B5EF4-FFF2-40B4-BE49-F238E27FC236}">
                      <a16:creationId xmlns:a16="http://schemas.microsoft.com/office/drawing/2014/main" id="{C765C280-2385-D0DD-55C9-D98E7AF5DC2D}"/>
                    </a:ext>
                  </a:extLst>
                </p:cNvPr>
                <p:cNvSpPr/>
                <p:nvPr/>
              </p:nvSpPr>
              <p:spPr>
                <a:xfrm>
                  <a:off x="990715" y="1359589"/>
                  <a:ext cx="43889" cy="7233"/>
                </a:xfrm>
                <a:custGeom>
                  <a:avLst/>
                  <a:gdLst>
                    <a:gd name="connsiteX0" fmla="*/ 43890 w 43889"/>
                    <a:gd name="connsiteY0" fmla="*/ 0 h 7233"/>
                    <a:gd name="connsiteX1" fmla="*/ 0 w 43889"/>
                    <a:gd name="connsiteY1" fmla="*/ 0 h 7233"/>
                  </a:gdLst>
                  <a:ahLst/>
                  <a:cxnLst>
                    <a:cxn ang="0">
                      <a:pos x="connsiteX0" y="connsiteY0"/>
                    </a:cxn>
                    <a:cxn ang="0">
                      <a:pos x="connsiteX1" y="connsiteY1"/>
                    </a:cxn>
                  </a:cxnLst>
                  <a:rect l="l" t="t" r="r" b="b"/>
                  <a:pathLst>
                    <a:path w="43889" h="7233">
                      <a:moveTo>
                        <a:pt x="43890" y="0"/>
                      </a:moveTo>
                      <a:lnTo>
                        <a:pt x="0" y="0"/>
                      </a:lnTo>
                    </a:path>
                  </a:pathLst>
                </a:custGeom>
                <a:ln w="12700" cap="flat">
                  <a:solidFill>
                    <a:schemeClr val="tx1"/>
                  </a:solidFill>
                  <a:prstDash val="solid"/>
                  <a:miter/>
                </a:ln>
              </p:spPr>
              <p:txBody>
                <a:bodyPr rtlCol="0" anchor="ct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grpSp>
          <p:sp>
            <p:nvSpPr>
              <p:cNvPr id="24" name="TextBox 23">
                <a:extLst>
                  <a:ext uri="{FF2B5EF4-FFF2-40B4-BE49-F238E27FC236}">
                    <a16:creationId xmlns:a16="http://schemas.microsoft.com/office/drawing/2014/main" id="{F16C4B27-94A4-687B-15D5-8C10BA9C9399}"/>
                  </a:ext>
                </a:extLst>
              </p:cNvPr>
              <p:cNvSpPr txBox="1"/>
              <p:nvPr/>
            </p:nvSpPr>
            <p:spPr>
              <a:xfrm>
                <a:off x="4778474" y="1237538"/>
                <a:ext cx="386452" cy="242374"/>
              </a:xfrm>
              <a:prstGeom prst="rect">
                <a:avLst/>
              </a:prstGeom>
              <a:noFill/>
            </p:spPr>
            <p:txBody>
              <a:bodyPr wrap="none" rtlCol="0">
                <a:noAutofit/>
              </a:bodyPr>
              <a:lstStyle/>
              <a:p>
                <a:pPr algn="r" defTabSz="1218072" fontAlgn="base">
                  <a:spcBef>
                    <a:spcPct val="0"/>
                  </a:spcBef>
                  <a:spcAft>
                    <a:spcPct val="0"/>
                  </a:spcAft>
                </a:pPr>
                <a:r>
                  <a:rPr lang="en-US" sz="999" spc="-13" dirty="0">
                    <a:ln/>
                    <a:solidFill>
                      <a:srgbClr val="000000"/>
                    </a:solidFill>
                    <a:latin typeface="Arial"/>
                    <a:ea typeface="ＭＳ Ｐゴシック" charset="0"/>
                    <a:cs typeface="Arial"/>
                    <a:sym typeface="Arial"/>
                    <a:rtl val="0"/>
                  </a:rPr>
                  <a:t>100</a:t>
                </a:r>
              </a:p>
            </p:txBody>
          </p:sp>
          <p:sp>
            <p:nvSpPr>
              <p:cNvPr id="25" name="TextBox 24">
                <a:extLst>
                  <a:ext uri="{FF2B5EF4-FFF2-40B4-BE49-F238E27FC236}">
                    <a16:creationId xmlns:a16="http://schemas.microsoft.com/office/drawing/2014/main" id="{A5F79631-0BF0-529F-0C8C-E8F7D2E7E00A}"/>
                  </a:ext>
                </a:extLst>
              </p:cNvPr>
              <p:cNvSpPr txBox="1"/>
              <p:nvPr/>
            </p:nvSpPr>
            <p:spPr>
              <a:xfrm>
                <a:off x="5133222" y="3802740"/>
                <a:ext cx="50135" cy="120286"/>
              </a:xfrm>
              <a:prstGeom prst="rect">
                <a:avLst/>
              </a:prstGeom>
              <a:noFill/>
            </p:spPr>
            <p:txBody>
              <a:bodyPr wrap="none" lIns="0" tIns="0" rIns="0" bIns="0" rtlCol="0">
                <a:spAutoFit/>
              </a:bodyPr>
              <a:lstStyle/>
              <a:p>
                <a:pPr algn="ctr" defTabSz="1218072" fontAlgn="base">
                  <a:spcBef>
                    <a:spcPct val="0"/>
                  </a:spcBef>
                  <a:spcAft>
                    <a:spcPct val="0"/>
                  </a:spcAft>
                </a:pPr>
                <a:r>
                  <a:rPr lang="en-US" sz="999" dirty="0">
                    <a:ln/>
                    <a:solidFill>
                      <a:prstClr val="black"/>
                    </a:solidFill>
                    <a:latin typeface="Calibri" panose="020F0502020204030204"/>
                    <a:ea typeface="ＭＳ Ｐゴシック" charset="0"/>
                    <a:cs typeface="Arial"/>
                    <a:sym typeface="Arial"/>
                    <a:rtl val="0"/>
                  </a:rPr>
                  <a:t>0</a:t>
                </a:r>
              </a:p>
            </p:txBody>
          </p:sp>
          <p:sp>
            <p:nvSpPr>
              <p:cNvPr id="26" name="TextBox 25">
                <a:extLst>
                  <a:ext uri="{FF2B5EF4-FFF2-40B4-BE49-F238E27FC236}">
                    <a16:creationId xmlns:a16="http://schemas.microsoft.com/office/drawing/2014/main" id="{902BFA7D-9DBF-2F36-20E2-1D3085FEB93D}"/>
                  </a:ext>
                </a:extLst>
              </p:cNvPr>
              <p:cNvSpPr txBox="1"/>
              <p:nvPr/>
            </p:nvSpPr>
            <p:spPr>
              <a:xfrm>
                <a:off x="5518305" y="3802740"/>
                <a:ext cx="50135" cy="120286"/>
              </a:xfrm>
              <a:prstGeom prst="rect">
                <a:avLst/>
              </a:prstGeom>
              <a:noFill/>
            </p:spPr>
            <p:txBody>
              <a:bodyPr wrap="none" lIns="0" tIns="0" rIns="0" bIns="0" rtlCol="0">
                <a:spAutoFit/>
              </a:bodyPr>
              <a:lstStyle/>
              <a:p>
                <a:pPr algn="ctr" defTabSz="1218072" fontAlgn="base">
                  <a:spcBef>
                    <a:spcPct val="0"/>
                  </a:spcBef>
                  <a:spcAft>
                    <a:spcPct val="0"/>
                  </a:spcAft>
                </a:pPr>
                <a:r>
                  <a:rPr lang="en-US" sz="999" dirty="0">
                    <a:ln/>
                    <a:solidFill>
                      <a:prstClr val="black"/>
                    </a:solidFill>
                    <a:latin typeface="Calibri" panose="020F0502020204030204"/>
                    <a:ea typeface="ＭＳ Ｐゴシック" charset="0"/>
                    <a:cs typeface="Arial"/>
                    <a:sym typeface="Arial"/>
                    <a:rtl val="0"/>
                  </a:rPr>
                  <a:t>6</a:t>
                </a:r>
              </a:p>
            </p:txBody>
          </p:sp>
          <p:sp>
            <p:nvSpPr>
              <p:cNvPr id="27" name="TextBox 26">
                <a:extLst>
                  <a:ext uri="{FF2B5EF4-FFF2-40B4-BE49-F238E27FC236}">
                    <a16:creationId xmlns:a16="http://schemas.microsoft.com/office/drawing/2014/main" id="{2650C7C7-461F-F9E6-5BEE-5B972A086F37}"/>
                  </a:ext>
                </a:extLst>
              </p:cNvPr>
              <p:cNvSpPr txBox="1"/>
              <p:nvPr/>
            </p:nvSpPr>
            <p:spPr>
              <a:xfrm>
                <a:off x="5876009" y="3802740"/>
                <a:ext cx="100269" cy="120286"/>
              </a:xfrm>
              <a:prstGeom prst="rect">
                <a:avLst/>
              </a:prstGeom>
              <a:noFill/>
            </p:spPr>
            <p:txBody>
              <a:bodyPr wrap="none" lIns="0" tIns="0" rIns="0" bIns="0" rtlCol="0">
                <a:spAutoFit/>
              </a:bodyPr>
              <a:lstStyle/>
              <a:p>
                <a:pPr algn="ctr" defTabSz="1218072" fontAlgn="base">
                  <a:spcBef>
                    <a:spcPct val="0"/>
                  </a:spcBef>
                  <a:spcAft>
                    <a:spcPct val="0"/>
                  </a:spcAft>
                </a:pPr>
                <a:r>
                  <a:rPr lang="en-US" sz="999" dirty="0">
                    <a:ln/>
                    <a:solidFill>
                      <a:prstClr val="black"/>
                    </a:solidFill>
                    <a:latin typeface="Calibri" panose="020F0502020204030204"/>
                    <a:ea typeface="ＭＳ Ｐゴシック" charset="0"/>
                    <a:cs typeface="Arial"/>
                    <a:sym typeface="Arial"/>
                    <a:rtl val="0"/>
                  </a:rPr>
                  <a:t>12</a:t>
                </a:r>
              </a:p>
            </p:txBody>
          </p:sp>
          <p:sp>
            <p:nvSpPr>
              <p:cNvPr id="28" name="TextBox 27">
                <a:extLst>
                  <a:ext uri="{FF2B5EF4-FFF2-40B4-BE49-F238E27FC236}">
                    <a16:creationId xmlns:a16="http://schemas.microsoft.com/office/drawing/2014/main" id="{6BFA4BB3-BA31-B148-6204-2C0DB6EB02C4}"/>
                  </a:ext>
                </a:extLst>
              </p:cNvPr>
              <p:cNvSpPr txBox="1"/>
              <p:nvPr/>
            </p:nvSpPr>
            <p:spPr>
              <a:xfrm>
                <a:off x="7025454" y="3802740"/>
                <a:ext cx="97726" cy="120286"/>
              </a:xfrm>
              <a:prstGeom prst="rect">
                <a:avLst/>
              </a:prstGeom>
              <a:noFill/>
            </p:spPr>
            <p:txBody>
              <a:bodyPr wrap="none" lIns="0" tIns="0" rIns="0" bIns="0" rtlCol="0">
                <a:spAutoFit/>
              </a:bodyPr>
              <a:lstStyle/>
              <a:p>
                <a:pPr algn="ctr" defTabSz="1218072" fontAlgn="base">
                  <a:spcBef>
                    <a:spcPct val="0"/>
                  </a:spcBef>
                  <a:spcAft>
                    <a:spcPct val="0"/>
                  </a:spcAft>
                </a:pPr>
                <a:r>
                  <a:rPr lang="en-US" sz="999" spc="-13" dirty="0">
                    <a:ln/>
                    <a:solidFill>
                      <a:prstClr val="black"/>
                    </a:solidFill>
                    <a:latin typeface="Calibri" panose="020F0502020204030204"/>
                    <a:ea typeface="ＭＳ Ｐゴシック" charset="0"/>
                    <a:cs typeface="Arial"/>
                    <a:sym typeface="Arial"/>
                    <a:rtl val="0"/>
                  </a:rPr>
                  <a:t>30</a:t>
                </a:r>
              </a:p>
            </p:txBody>
          </p:sp>
          <p:sp>
            <p:nvSpPr>
              <p:cNvPr id="29" name="TextBox 28">
                <a:extLst>
                  <a:ext uri="{FF2B5EF4-FFF2-40B4-BE49-F238E27FC236}">
                    <a16:creationId xmlns:a16="http://schemas.microsoft.com/office/drawing/2014/main" id="{4B585493-7317-29AD-2268-F01B65093467}"/>
                  </a:ext>
                </a:extLst>
              </p:cNvPr>
              <p:cNvSpPr txBox="1"/>
              <p:nvPr/>
            </p:nvSpPr>
            <p:spPr>
              <a:xfrm>
                <a:off x="7408155" y="3802740"/>
                <a:ext cx="97726" cy="120286"/>
              </a:xfrm>
              <a:prstGeom prst="rect">
                <a:avLst/>
              </a:prstGeom>
              <a:noFill/>
            </p:spPr>
            <p:txBody>
              <a:bodyPr wrap="none" lIns="0" tIns="0" rIns="0" bIns="0" rtlCol="0">
                <a:spAutoFit/>
              </a:bodyPr>
              <a:lstStyle/>
              <a:p>
                <a:pPr algn="ctr" defTabSz="1218072" fontAlgn="base">
                  <a:spcBef>
                    <a:spcPct val="0"/>
                  </a:spcBef>
                  <a:spcAft>
                    <a:spcPct val="0"/>
                  </a:spcAft>
                </a:pPr>
                <a:r>
                  <a:rPr lang="en-US" sz="999" spc="-13" dirty="0">
                    <a:ln/>
                    <a:solidFill>
                      <a:prstClr val="black"/>
                    </a:solidFill>
                    <a:latin typeface="Calibri" panose="020F0502020204030204"/>
                    <a:ea typeface="ＭＳ Ｐゴシック" charset="0"/>
                    <a:cs typeface="Arial"/>
                    <a:sym typeface="Arial"/>
                    <a:rtl val="0"/>
                  </a:rPr>
                  <a:t>36</a:t>
                </a:r>
              </a:p>
            </p:txBody>
          </p:sp>
          <p:sp>
            <p:nvSpPr>
              <p:cNvPr id="30" name="TextBox 29">
                <a:extLst>
                  <a:ext uri="{FF2B5EF4-FFF2-40B4-BE49-F238E27FC236}">
                    <a16:creationId xmlns:a16="http://schemas.microsoft.com/office/drawing/2014/main" id="{015B0183-6B4C-6B38-A895-7D6BDCEE203F}"/>
                  </a:ext>
                </a:extLst>
              </p:cNvPr>
              <p:cNvSpPr txBox="1"/>
              <p:nvPr/>
            </p:nvSpPr>
            <p:spPr>
              <a:xfrm>
                <a:off x="7790855" y="3802740"/>
                <a:ext cx="97726" cy="120286"/>
              </a:xfrm>
              <a:prstGeom prst="rect">
                <a:avLst/>
              </a:prstGeom>
              <a:noFill/>
            </p:spPr>
            <p:txBody>
              <a:bodyPr wrap="none" lIns="0" tIns="0" rIns="0" bIns="0" rtlCol="0">
                <a:spAutoFit/>
              </a:bodyPr>
              <a:lstStyle/>
              <a:p>
                <a:pPr algn="ctr" defTabSz="1218072" fontAlgn="base">
                  <a:spcBef>
                    <a:spcPct val="0"/>
                  </a:spcBef>
                  <a:spcAft>
                    <a:spcPct val="0"/>
                  </a:spcAft>
                </a:pPr>
                <a:r>
                  <a:rPr lang="en-US" sz="999" spc="-13" dirty="0">
                    <a:ln/>
                    <a:solidFill>
                      <a:prstClr val="black"/>
                    </a:solidFill>
                    <a:latin typeface="Calibri" panose="020F0502020204030204"/>
                    <a:ea typeface="ＭＳ Ｐゴシック" charset="0"/>
                    <a:cs typeface="Arial"/>
                    <a:sym typeface="Arial"/>
                    <a:rtl val="0"/>
                  </a:rPr>
                  <a:t>42</a:t>
                </a:r>
              </a:p>
            </p:txBody>
          </p:sp>
          <p:sp>
            <p:nvSpPr>
              <p:cNvPr id="31" name="TextBox 30">
                <a:extLst>
                  <a:ext uri="{FF2B5EF4-FFF2-40B4-BE49-F238E27FC236}">
                    <a16:creationId xmlns:a16="http://schemas.microsoft.com/office/drawing/2014/main" id="{2A870ACE-2FA8-72BD-E793-2313E322CB90}"/>
                  </a:ext>
                </a:extLst>
              </p:cNvPr>
              <p:cNvSpPr txBox="1"/>
              <p:nvPr/>
            </p:nvSpPr>
            <p:spPr>
              <a:xfrm>
                <a:off x="8173559" y="3802740"/>
                <a:ext cx="97726" cy="120286"/>
              </a:xfrm>
              <a:prstGeom prst="rect">
                <a:avLst/>
              </a:prstGeom>
              <a:noFill/>
            </p:spPr>
            <p:txBody>
              <a:bodyPr wrap="none" lIns="0" tIns="0" rIns="0" bIns="0" rtlCol="0">
                <a:spAutoFit/>
              </a:bodyPr>
              <a:lstStyle/>
              <a:p>
                <a:pPr algn="ctr" defTabSz="1218072" fontAlgn="base">
                  <a:spcBef>
                    <a:spcPct val="0"/>
                  </a:spcBef>
                  <a:spcAft>
                    <a:spcPct val="0"/>
                  </a:spcAft>
                </a:pPr>
                <a:r>
                  <a:rPr lang="en-US" sz="999" spc="-13" dirty="0">
                    <a:ln/>
                    <a:solidFill>
                      <a:prstClr val="black"/>
                    </a:solidFill>
                    <a:latin typeface="Calibri" panose="020F0502020204030204"/>
                    <a:ea typeface="ＭＳ Ｐゴシック" charset="0"/>
                    <a:cs typeface="Arial"/>
                    <a:sym typeface="Arial"/>
                    <a:rtl val="0"/>
                  </a:rPr>
                  <a:t>48</a:t>
                </a:r>
              </a:p>
            </p:txBody>
          </p:sp>
          <p:sp>
            <p:nvSpPr>
              <p:cNvPr id="32" name="TextBox 31">
                <a:extLst>
                  <a:ext uri="{FF2B5EF4-FFF2-40B4-BE49-F238E27FC236}">
                    <a16:creationId xmlns:a16="http://schemas.microsoft.com/office/drawing/2014/main" id="{7D557845-45BC-C7D1-5EB8-4F78DD209847}"/>
                  </a:ext>
                </a:extLst>
              </p:cNvPr>
              <p:cNvSpPr txBox="1"/>
              <p:nvPr/>
            </p:nvSpPr>
            <p:spPr>
              <a:xfrm>
                <a:off x="5793259" y="3971249"/>
                <a:ext cx="1927378" cy="192518"/>
              </a:xfrm>
              <a:prstGeom prst="rect">
                <a:avLst/>
              </a:prstGeom>
              <a:noFill/>
            </p:spPr>
            <p:txBody>
              <a:bodyPr wrap="none" rtlCol="0">
                <a:spAutoFit/>
              </a:bodyPr>
              <a:lstStyle/>
              <a:p>
                <a:pPr algn="ctr" defTabSz="1218072" fontAlgn="base">
                  <a:spcBef>
                    <a:spcPct val="0"/>
                  </a:spcBef>
                  <a:spcAft>
                    <a:spcPct val="0"/>
                  </a:spcAft>
                </a:pPr>
                <a:r>
                  <a:rPr lang="en-US" sz="999" b="1" spc="15" dirty="0">
                    <a:ln/>
                    <a:solidFill>
                      <a:srgbClr val="000000"/>
                    </a:solidFill>
                    <a:latin typeface="Calibri" panose="020F0502020204030204"/>
                    <a:ea typeface="ＭＳ Ｐゴシック" charset="0"/>
                    <a:cs typeface="Arial"/>
                    <a:sym typeface="Arial"/>
                    <a:rtl val="0"/>
                  </a:rPr>
                  <a:t>Months from First Best Response of PR/CR</a:t>
                </a:r>
              </a:p>
            </p:txBody>
          </p:sp>
          <p:sp>
            <p:nvSpPr>
              <p:cNvPr id="33" name="Line 201">
                <a:extLst>
                  <a:ext uri="{FF2B5EF4-FFF2-40B4-BE49-F238E27FC236}">
                    <a16:creationId xmlns:a16="http://schemas.microsoft.com/office/drawing/2014/main" id="{C072C85E-E54F-529A-2CAE-E4C825FCF28A}"/>
                  </a:ext>
                </a:extLst>
              </p:cNvPr>
              <p:cNvSpPr>
                <a:spLocks noChangeShapeType="1"/>
              </p:cNvSpPr>
              <p:nvPr/>
            </p:nvSpPr>
            <p:spPr bwMode="auto">
              <a:xfrm>
                <a:off x="5565171" y="2627314"/>
                <a:ext cx="0" cy="68262"/>
              </a:xfrm>
              <a:prstGeom prst="line">
                <a:avLst/>
              </a:prstGeom>
              <a:noFill/>
              <a:ln w="7938"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grpSp>
            <p:nvGrpSpPr>
              <p:cNvPr id="34" name="Group 33">
                <a:extLst>
                  <a:ext uri="{FF2B5EF4-FFF2-40B4-BE49-F238E27FC236}">
                    <a16:creationId xmlns:a16="http://schemas.microsoft.com/office/drawing/2014/main" id="{E05C2976-52EC-3E77-2715-78AD5F42C26D}"/>
                  </a:ext>
                </a:extLst>
              </p:cNvPr>
              <p:cNvGrpSpPr/>
              <p:nvPr/>
            </p:nvGrpSpPr>
            <p:grpSpPr>
              <a:xfrm>
                <a:off x="5123846" y="1352551"/>
                <a:ext cx="2374901" cy="2095499"/>
                <a:chOff x="5286376" y="1357313"/>
                <a:chExt cx="2374901" cy="2095499"/>
              </a:xfrm>
            </p:grpSpPr>
            <p:sp>
              <p:nvSpPr>
                <p:cNvPr id="200" name="Freeform 150">
                  <a:extLst>
                    <a:ext uri="{FF2B5EF4-FFF2-40B4-BE49-F238E27FC236}">
                      <a16:creationId xmlns:a16="http://schemas.microsoft.com/office/drawing/2014/main" id="{B66F6B5E-98BC-88BE-3A61-8B4A5207EC4B}"/>
                    </a:ext>
                  </a:extLst>
                </p:cNvPr>
                <p:cNvSpPr>
                  <a:spLocks/>
                </p:cNvSpPr>
                <p:nvPr/>
              </p:nvSpPr>
              <p:spPr bwMode="auto">
                <a:xfrm>
                  <a:off x="5319713" y="1357313"/>
                  <a:ext cx="2308225" cy="2060575"/>
                </a:xfrm>
                <a:custGeom>
                  <a:avLst/>
                  <a:gdLst>
                    <a:gd name="T0" fmla="*/ 0 w 1454"/>
                    <a:gd name="T1" fmla="*/ 44 h 1298"/>
                    <a:gd name="T2" fmla="*/ 63 w 1454"/>
                    <a:gd name="T3" fmla="*/ 55 h 1298"/>
                    <a:gd name="T4" fmla="*/ 76 w 1454"/>
                    <a:gd name="T5" fmla="*/ 67 h 1298"/>
                    <a:gd name="T6" fmla="*/ 80 w 1454"/>
                    <a:gd name="T7" fmla="*/ 91 h 1298"/>
                    <a:gd name="T8" fmla="*/ 82 w 1454"/>
                    <a:gd name="T9" fmla="*/ 113 h 1298"/>
                    <a:gd name="T10" fmla="*/ 83 w 1454"/>
                    <a:gd name="T11" fmla="*/ 195 h 1298"/>
                    <a:gd name="T12" fmla="*/ 88 w 1454"/>
                    <a:gd name="T13" fmla="*/ 219 h 1298"/>
                    <a:gd name="T14" fmla="*/ 92 w 1454"/>
                    <a:gd name="T15" fmla="*/ 243 h 1298"/>
                    <a:gd name="T16" fmla="*/ 95 w 1454"/>
                    <a:gd name="T17" fmla="*/ 267 h 1298"/>
                    <a:gd name="T18" fmla="*/ 111 w 1454"/>
                    <a:gd name="T19" fmla="*/ 278 h 1298"/>
                    <a:gd name="T20" fmla="*/ 130 w 1454"/>
                    <a:gd name="T21" fmla="*/ 302 h 1298"/>
                    <a:gd name="T22" fmla="*/ 141 w 1454"/>
                    <a:gd name="T23" fmla="*/ 315 h 1298"/>
                    <a:gd name="T24" fmla="*/ 157 w 1454"/>
                    <a:gd name="T25" fmla="*/ 351 h 1298"/>
                    <a:gd name="T26" fmla="*/ 162 w 1454"/>
                    <a:gd name="T27" fmla="*/ 363 h 1298"/>
                    <a:gd name="T28" fmla="*/ 163 w 1454"/>
                    <a:gd name="T29" fmla="*/ 387 h 1298"/>
                    <a:gd name="T30" fmla="*/ 167 w 1454"/>
                    <a:gd name="T31" fmla="*/ 412 h 1298"/>
                    <a:gd name="T32" fmla="*/ 168 w 1454"/>
                    <a:gd name="T33" fmla="*/ 472 h 1298"/>
                    <a:gd name="T34" fmla="*/ 170 w 1454"/>
                    <a:gd name="T35" fmla="*/ 497 h 1298"/>
                    <a:gd name="T36" fmla="*/ 173 w 1454"/>
                    <a:gd name="T37" fmla="*/ 510 h 1298"/>
                    <a:gd name="T38" fmla="*/ 176 w 1454"/>
                    <a:gd name="T39" fmla="*/ 548 h 1298"/>
                    <a:gd name="T40" fmla="*/ 177 w 1454"/>
                    <a:gd name="T41" fmla="*/ 588 h 1298"/>
                    <a:gd name="T42" fmla="*/ 185 w 1454"/>
                    <a:gd name="T43" fmla="*/ 588 h 1298"/>
                    <a:gd name="T44" fmla="*/ 191 w 1454"/>
                    <a:gd name="T45" fmla="*/ 614 h 1298"/>
                    <a:gd name="T46" fmla="*/ 199 w 1454"/>
                    <a:gd name="T47" fmla="*/ 628 h 1298"/>
                    <a:gd name="T48" fmla="*/ 206 w 1454"/>
                    <a:gd name="T49" fmla="*/ 655 h 1298"/>
                    <a:gd name="T50" fmla="*/ 220 w 1454"/>
                    <a:gd name="T51" fmla="*/ 669 h 1298"/>
                    <a:gd name="T52" fmla="*/ 238 w 1454"/>
                    <a:gd name="T53" fmla="*/ 682 h 1298"/>
                    <a:gd name="T54" fmla="*/ 248 w 1454"/>
                    <a:gd name="T55" fmla="*/ 697 h 1298"/>
                    <a:gd name="T56" fmla="*/ 249 w 1454"/>
                    <a:gd name="T57" fmla="*/ 767 h 1298"/>
                    <a:gd name="T58" fmla="*/ 255 w 1454"/>
                    <a:gd name="T59" fmla="*/ 767 h 1298"/>
                    <a:gd name="T60" fmla="*/ 256 w 1454"/>
                    <a:gd name="T61" fmla="*/ 810 h 1298"/>
                    <a:gd name="T62" fmla="*/ 259 w 1454"/>
                    <a:gd name="T63" fmla="*/ 825 h 1298"/>
                    <a:gd name="T64" fmla="*/ 261 w 1454"/>
                    <a:gd name="T65" fmla="*/ 887 h 1298"/>
                    <a:gd name="T66" fmla="*/ 271 w 1454"/>
                    <a:gd name="T67" fmla="*/ 903 h 1298"/>
                    <a:gd name="T68" fmla="*/ 277 w 1454"/>
                    <a:gd name="T69" fmla="*/ 920 h 1298"/>
                    <a:gd name="T70" fmla="*/ 280 w 1454"/>
                    <a:gd name="T71" fmla="*/ 953 h 1298"/>
                    <a:gd name="T72" fmla="*/ 289 w 1454"/>
                    <a:gd name="T73" fmla="*/ 989 h 1298"/>
                    <a:gd name="T74" fmla="*/ 330 w 1454"/>
                    <a:gd name="T75" fmla="*/ 1006 h 1298"/>
                    <a:gd name="T76" fmla="*/ 335 w 1454"/>
                    <a:gd name="T77" fmla="*/ 1042 h 1298"/>
                    <a:gd name="T78" fmla="*/ 351 w 1454"/>
                    <a:gd name="T79" fmla="*/ 1059 h 1298"/>
                    <a:gd name="T80" fmla="*/ 361 w 1454"/>
                    <a:gd name="T81" fmla="*/ 1077 h 1298"/>
                    <a:gd name="T82" fmla="*/ 362 w 1454"/>
                    <a:gd name="T83" fmla="*/ 1133 h 1298"/>
                    <a:gd name="T84" fmla="*/ 370 w 1454"/>
                    <a:gd name="T85" fmla="*/ 1152 h 1298"/>
                    <a:gd name="T86" fmla="*/ 388 w 1454"/>
                    <a:gd name="T87" fmla="*/ 1191 h 1298"/>
                    <a:gd name="T88" fmla="*/ 394 w 1454"/>
                    <a:gd name="T89" fmla="*/ 1233 h 1298"/>
                    <a:gd name="T90" fmla="*/ 477 w 1454"/>
                    <a:gd name="T91" fmla="*/ 1254 h 1298"/>
                    <a:gd name="T92" fmla="*/ 487 w 1454"/>
                    <a:gd name="T93" fmla="*/ 1275 h 1298"/>
                    <a:gd name="T94" fmla="*/ 663 w 1454"/>
                    <a:gd name="T95" fmla="*/ 1298 h 1298"/>
                    <a:gd name="T96" fmla="*/ 797 w 1454"/>
                    <a:gd name="T97" fmla="*/ 1298 h 1298"/>
                    <a:gd name="T98" fmla="*/ 1025 w 1454"/>
                    <a:gd name="T99" fmla="*/ 1298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54" h="1298">
                      <a:moveTo>
                        <a:pt x="0" y="0"/>
                      </a:moveTo>
                      <a:lnTo>
                        <a:pt x="0" y="0"/>
                      </a:lnTo>
                      <a:lnTo>
                        <a:pt x="0" y="44"/>
                      </a:lnTo>
                      <a:lnTo>
                        <a:pt x="55" y="44"/>
                      </a:lnTo>
                      <a:lnTo>
                        <a:pt x="55" y="55"/>
                      </a:lnTo>
                      <a:lnTo>
                        <a:pt x="63" y="55"/>
                      </a:lnTo>
                      <a:lnTo>
                        <a:pt x="63" y="67"/>
                      </a:lnTo>
                      <a:lnTo>
                        <a:pt x="75" y="67"/>
                      </a:lnTo>
                      <a:lnTo>
                        <a:pt x="76" y="67"/>
                      </a:lnTo>
                      <a:lnTo>
                        <a:pt x="76" y="79"/>
                      </a:lnTo>
                      <a:lnTo>
                        <a:pt x="80" y="79"/>
                      </a:lnTo>
                      <a:lnTo>
                        <a:pt x="80" y="91"/>
                      </a:lnTo>
                      <a:lnTo>
                        <a:pt x="81" y="91"/>
                      </a:lnTo>
                      <a:lnTo>
                        <a:pt x="81" y="113"/>
                      </a:lnTo>
                      <a:lnTo>
                        <a:pt x="82" y="113"/>
                      </a:lnTo>
                      <a:lnTo>
                        <a:pt x="82" y="126"/>
                      </a:lnTo>
                      <a:lnTo>
                        <a:pt x="83" y="126"/>
                      </a:lnTo>
                      <a:lnTo>
                        <a:pt x="83" y="195"/>
                      </a:lnTo>
                      <a:lnTo>
                        <a:pt x="84" y="195"/>
                      </a:lnTo>
                      <a:lnTo>
                        <a:pt x="84" y="219"/>
                      </a:lnTo>
                      <a:lnTo>
                        <a:pt x="88" y="219"/>
                      </a:lnTo>
                      <a:lnTo>
                        <a:pt x="88" y="231"/>
                      </a:lnTo>
                      <a:lnTo>
                        <a:pt x="92" y="231"/>
                      </a:lnTo>
                      <a:lnTo>
                        <a:pt x="92" y="243"/>
                      </a:lnTo>
                      <a:lnTo>
                        <a:pt x="94" y="243"/>
                      </a:lnTo>
                      <a:lnTo>
                        <a:pt x="95" y="243"/>
                      </a:lnTo>
                      <a:lnTo>
                        <a:pt x="95" y="267"/>
                      </a:lnTo>
                      <a:lnTo>
                        <a:pt x="102" y="267"/>
                      </a:lnTo>
                      <a:lnTo>
                        <a:pt x="102" y="278"/>
                      </a:lnTo>
                      <a:lnTo>
                        <a:pt x="111" y="278"/>
                      </a:lnTo>
                      <a:lnTo>
                        <a:pt x="111" y="291"/>
                      </a:lnTo>
                      <a:lnTo>
                        <a:pt x="130" y="291"/>
                      </a:lnTo>
                      <a:lnTo>
                        <a:pt x="130" y="302"/>
                      </a:lnTo>
                      <a:lnTo>
                        <a:pt x="139" y="302"/>
                      </a:lnTo>
                      <a:lnTo>
                        <a:pt x="139" y="315"/>
                      </a:lnTo>
                      <a:lnTo>
                        <a:pt x="141" y="315"/>
                      </a:lnTo>
                      <a:lnTo>
                        <a:pt x="141" y="326"/>
                      </a:lnTo>
                      <a:lnTo>
                        <a:pt x="157" y="326"/>
                      </a:lnTo>
                      <a:lnTo>
                        <a:pt x="157" y="351"/>
                      </a:lnTo>
                      <a:lnTo>
                        <a:pt x="159" y="351"/>
                      </a:lnTo>
                      <a:lnTo>
                        <a:pt x="159" y="363"/>
                      </a:lnTo>
                      <a:lnTo>
                        <a:pt x="162" y="363"/>
                      </a:lnTo>
                      <a:lnTo>
                        <a:pt x="162" y="375"/>
                      </a:lnTo>
                      <a:lnTo>
                        <a:pt x="163" y="375"/>
                      </a:lnTo>
                      <a:lnTo>
                        <a:pt x="163" y="387"/>
                      </a:lnTo>
                      <a:lnTo>
                        <a:pt x="166" y="387"/>
                      </a:lnTo>
                      <a:lnTo>
                        <a:pt x="166" y="412"/>
                      </a:lnTo>
                      <a:lnTo>
                        <a:pt x="167" y="412"/>
                      </a:lnTo>
                      <a:lnTo>
                        <a:pt x="167" y="459"/>
                      </a:lnTo>
                      <a:lnTo>
                        <a:pt x="168" y="459"/>
                      </a:lnTo>
                      <a:lnTo>
                        <a:pt x="168" y="472"/>
                      </a:lnTo>
                      <a:lnTo>
                        <a:pt x="169" y="472"/>
                      </a:lnTo>
                      <a:lnTo>
                        <a:pt x="169" y="497"/>
                      </a:lnTo>
                      <a:lnTo>
                        <a:pt x="170" y="497"/>
                      </a:lnTo>
                      <a:lnTo>
                        <a:pt x="171" y="497"/>
                      </a:lnTo>
                      <a:lnTo>
                        <a:pt x="171" y="510"/>
                      </a:lnTo>
                      <a:lnTo>
                        <a:pt x="173" y="510"/>
                      </a:lnTo>
                      <a:lnTo>
                        <a:pt x="175" y="510"/>
                      </a:lnTo>
                      <a:lnTo>
                        <a:pt x="175" y="548"/>
                      </a:lnTo>
                      <a:lnTo>
                        <a:pt x="176" y="548"/>
                      </a:lnTo>
                      <a:lnTo>
                        <a:pt x="176" y="574"/>
                      </a:lnTo>
                      <a:lnTo>
                        <a:pt x="177" y="574"/>
                      </a:lnTo>
                      <a:lnTo>
                        <a:pt x="177" y="588"/>
                      </a:lnTo>
                      <a:lnTo>
                        <a:pt x="178" y="588"/>
                      </a:lnTo>
                      <a:lnTo>
                        <a:pt x="183" y="588"/>
                      </a:lnTo>
                      <a:lnTo>
                        <a:pt x="185" y="588"/>
                      </a:lnTo>
                      <a:lnTo>
                        <a:pt x="185" y="602"/>
                      </a:lnTo>
                      <a:lnTo>
                        <a:pt x="191" y="602"/>
                      </a:lnTo>
                      <a:lnTo>
                        <a:pt x="191" y="614"/>
                      </a:lnTo>
                      <a:lnTo>
                        <a:pt x="192" y="614"/>
                      </a:lnTo>
                      <a:lnTo>
                        <a:pt x="192" y="628"/>
                      </a:lnTo>
                      <a:lnTo>
                        <a:pt x="199" y="628"/>
                      </a:lnTo>
                      <a:lnTo>
                        <a:pt x="199" y="642"/>
                      </a:lnTo>
                      <a:lnTo>
                        <a:pt x="206" y="642"/>
                      </a:lnTo>
                      <a:lnTo>
                        <a:pt x="206" y="655"/>
                      </a:lnTo>
                      <a:lnTo>
                        <a:pt x="210" y="655"/>
                      </a:lnTo>
                      <a:lnTo>
                        <a:pt x="220" y="655"/>
                      </a:lnTo>
                      <a:lnTo>
                        <a:pt x="220" y="669"/>
                      </a:lnTo>
                      <a:lnTo>
                        <a:pt x="225" y="669"/>
                      </a:lnTo>
                      <a:lnTo>
                        <a:pt x="238" y="669"/>
                      </a:lnTo>
                      <a:lnTo>
                        <a:pt x="238" y="682"/>
                      </a:lnTo>
                      <a:lnTo>
                        <a:pt x="247" y="682"/>
                      </a:lnTo>
                      <a:lnTo>
                        <a:pt x="247" y="697"/>
                      </a:lnTo>
                      <a:lnTo>
                        <a:pt x="248" y="697"/>
                      </a:lnTo>
                      <a:lnTo>
                        <a:pt x="248" y="711"/>
                      </a:lnTo>
                      <a:lnTo>
                        <a:pt x="249" y="711"/>
                      </a:lnTo>
                      <a:lnTo>
                        <a:pt x="249" y="767"/>
                      </a:lnTo>
                      <a:lnTo>
                        <a:pt x="251" y="767"/>
                      </a:lnTo>
                      <a:lnTo>
                        <a:pt x="253" y="767"/>
                      </a:lnTo>
                      <a:lnTo>
                        <a:pt x="255" y="767"/>
                      </a:lnTo>
                      <a:lnTo>
                        <a:pt x="255" y="781"/>
                      </a:lnTo>
                      <a:lnTo>
                        <a:pt x="256" y="781"/>
                      </a:lnTo>
                      <a:lnTo>
                        <a:pt x="256" y="810"/>
                      </a:lnTo>
                      <a:lnTo>
                        <a:pt x="257" y="810"/>
                      </a:lnTo>
                      <a:lnTo>
                        <a:pt x="257" y="825"/>
                      </a:lnTo>
                      <a:lnTo>
                        <a:pt x="259" y="825"/>
                      </a:lnTo>
                      <a:lnTo>
                        <a:pt x="259" y="871"/>
                      </a:lnTo>
                      <a:lnTo>
                        <a:pt x="261" y="871"/>
                      </a:lnTo>
                      <a:lnTo>
                        <a:pt x="261" y="887"/>
                      </a:lnTo>
                      <a:lnTo>
                        <a:pt x="270" y="887"/>
                      </a:lnTo>
                      <a:lnTo>
                        <a:pt x="270" y="903"/>
                      </a:lnTo>
                      <a:lnTo>
                        <a:pt x="271" y="903"/>
                      </a:lnTo>
                      <a:lnTo>
                        <a:pt x="274" y="903"/>
                      </a:lnTo>
                      <a:lnTo>
                        <a:pt x="274" y="920"/>
                      </a:lnTo>
                      <a:lnTo>
                        <a:pt x="277" y="920"/>
                      </a:lnTo>
                      <a:lnTo>
                        <a:pt x="277" y="937"/>
                      </a:lnTo>
                      <a:lnTo>
                        <a:pt x="280" y="937"/>
                      </a:lnTo>
                      <a:lnTo>
                        <a:pt x="280" y="953"/>
                      </a:lnTo>
                      <a:lnTo>
                        <a:pt x="284" y="953"/>
                      </a:lnTo>
                      <a:lnTo>
                        <a:pt x="284" y="989"/>
                      </a:lnTo>
                      <a:lnTo>
                        <a:pt x="289" y="989"/>
                      </a:lnTo>
                      <a:lnTo>
                        <a:pt x="291" y="989"/>
                      </a:lnTo>
                      <a:lnTo>
                        <a:pt x="291" y="1006"/>
                      </a:lnTo>
                      <a:lnTo>
                        <a:pt x="330" y="1006"/>
                      </a:lnTo>
                      <a:lnTo>
                        <a:pt x="330" y="1024"/>
                      </a:lnTo>
                      <a:lnTo>
                        <a:pt x="335" y="1024"/>
                      </a:lnTo>
                      <a:lnTo>
                        <a:pt x="335" y="1042"/>
                      </a:lnTo>
                      <a:lnTo>
                        <a:pt x="340" y="1042"/>
                      </a:lnTo>
                      <a:lnTo>
                        <a:pt x="340" y="1059"/>
                      </a:lnTo>
                      <a:lnTo>
                        <a:pt x="351" y="1059"/>
                      </a:lnTo>
                      <a:lnTo>
                        <a:pt x="351" y="1077"/>
                      </a:lnTo>
                      <a:lnTo>
                        <a:pt x="358" y="1077"/>
                      </a:lnTo>
                      <a:lnTo>
                        <a:pt x="361" y="1077"/>
                      </a:lnTo>
                      <a:lnTo>
                        <a:pt x="361" y="1097"/>
                      </a:lnTo>
                      <a:lnTo>
                        <a:pt x="362" y="1097"/>
                      </a:lnTo>
                      <a:lnTo>
                        <a:pt x="362" y="1133"/>
                      </a:lnTo>
                      <a:lnTo>
                        <a:pt x="365" y="1133"/>
                      </a:lnTo>
                      <a:lnTo>
                        <a:pt x="365" y="1152"/>
                      </a:lnTo>
                      <a:lnTo>
                        <a:pt x="370" y="1152"/>
                      </a:lnTo>
                      <a:lnTo>
                        <a:pt x="372" y="1152"/>
                      </a:lnTo>
                      <a:lnTo>
                        <a:pt x="372" y="1191"/>
                      </a:lnTo>
                      <a:lnTo>
                        <a:pt x="388" y="1191"/>
                      </a:lnTo>
                      <a:lnTo>
                        <a:pt x="388" y="1213"/>
                      </a:lnTo>
                      <a:lnTo>
                        <a:pt x="394" y="1213"/>
                      </a:lnTo>
                      <a:lnTo>
                        <a:pt x="394" y="1233"/>
                      </a:lnTo>
                      <a:lnTo>
                        <a:pt x="474" y="1233"/>
                      </a:lnTo>
                      <a:lnTo>
                        <a:pt x="474" y="1254"/>
                      </a:lnTo>
                      <a:lnTo>
                        <a:pt x="477" y="1254"/>
                      </a:lnTo>
                      <a:lnTo>
                        <a:pt x="477" y="1275"/>
                      </a:lnTo>
                      <a:lnTo>
                        <a:pt x="486" y="1275"/>
                      </a:lnTo>
                      <a:lnTo>
                        <a:pt x="487" y="1275"/>
                      </a:lnTo>
                      <a:lnTo>
                        <a:pt x="487" y="1298"/>
                      </a:lnTo>
                      <a:lnTo>
                        <a:pt x="624" y="1298"/>
                      </a:lnTo>
                      <a:lnTo>
                        <a:pt x="663" y="1298"/>
                      </a:lnTo>
                      <a:lnTo>
                        <a:pt x="694" y="1298"/>
                      </a:lnTo>
                      <a:lnTo>
                        <a:pt x="721" y="1298"/>
                      </a:lnTo>
                      <a:lnTo>
                        <a:pt x="797" y="1298"/>
                      </a:lnTo>
                      <a:lnTo>
                        <a:pt x="846" y="1298"/>
                      </a:lnTo>
                      <a:lnTo>
                        <a:pt x="908" y="1298"/>
                      </a:lnTo>
                      <a:lnTo>
                        <a:pt x="1025" y="1298"/>
                      </a:lnTo>
                      <a:lnTo>
                        <a:pt x="1454" y="1298"/>
                      </a:lnTo>
                    </a:path>
                  </a:pathLst>
                </a:custGeom>
                <a:noFill/>
                <a:ln w="12700" cap="flat">
                  <a:solidFill>
                    <a:srgbClr val="16264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grpSp>
              <p:nvGrpSpPr>
                <p:cNvPr id="201" name="Group 200">
                  <a:extLst>
                    <a:ext uri="{FF2B5EF4-FFF2-40B4-BE49-F238E27FC236}">
                      <a16:creationId xmlns:a16="http://schemas.microsoft.com/office/drawing/2014/main" id="{485128F8-2784-E537-D84A-3DFE2ED4576C}"/>
                    </a:ext>
                  </a:extLst>
                </p:cNvPr>
                <p:cNvGrpSpPr/>
                <p:nvPr/>
              </p:nvGrpSpPr>
              <p:grpSpPr>
                <a:xfrm>
                  <a:off x="5286376" y="1392238"/>
                  <a:ext cx="2374901" cy="2060574"/>
                  <a:chOff x="5286376" y="1392238"/>
                  <a:chExt cx="2374901" cy="2060574"/>
                </a:xfrm>
              </p:grpSpPr>
              <p:sp>
                <p:nvSpPr>
                  <p:cNvPr id="202" name="Line 152">
                    <a:extLst>
                      <a:ext uri="{FF2B5EF4-FFF2-40B4-BE49-F238E27FC236}">
                        <a16:creationId xmlns:a16="http://schemas.microsoft.com/office/drawing/2014/main" id="{7C2D70F7-521D-0119-A28C-059A5368450A}"/>
                      </a:ext>
                    </a:extLst>
                  </p:cNvPr>
                  <p:cNvSpPr>
                    <a:spLocks noChangeShapeType="1"/>
                  </p:cNvSpPr>
                  <p:nvPr/>
                </p:nvSpPr>
                <p:spPr bwMode="auto">
                  <a:xfrm>
                    <a:off x="5286376" y="1427163"/>
                    <a:ext cx="66675"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03" name="Line 153">
                    <a:extLst>
                      <a:ext uri="{FF2B5EF4-FFF2-40B4-BE49-F238E27FC236}">
                        <a16:creationId xmlns:a16="http://schemas.microsoft.com/office/drawing/2014/main" id="{BAC568F9-E5A5-5727-1A79-513EC11348AE}"/>
                      </a:ext>
                    </a:extLst>
                  </p:cNvPr>
                  <p:cNvSpPr>
                    <a:spLocks noChangeShapeType="1"/>
                  </p:cNvSpPr>
                  <p:nvPr/>
                </p:nvSpPr>
                <p:spPr bwMode="auto">
                  <a:xfrm>
                    <a:off x="5319713" y="1392238"/>
                    <a:ext cx="0" cy="6985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04" name="Line 154">
                    <a:extLst>
                      <a:ext uri="{FF2B5EF4-FFF2-40B4-BE49-F238E27FC236}">
                        <a16:creationId xmlns:a16="http://schemas.microsoft.com/office/drawing/2014/main" id="{48E9D679-872B-85F1-90A8-534074645873}"/>
                      </a:ext>
                    </a:extLst>
                  </p:cNvPr>
                  <p:cNvSpPr>
                    <a:spLocks noChangeShapeType="1"/>
                  </p:cNvSpPr>
                  <p:nvPr/>
                </p:nvSpPr>
                <p:spPr bwMode="auto">
                  <a:xfrm>
                    <a:off x="5286376" y="1427163"/>
                    <a:ext cx="66675"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05" name="Line 155">
                    <a:extLst>
                      <a:ext uri="{FF2B5EF4-FFF2-40B4-BE49-F238E27FC236}">
                        <a16:creationId xmlns:a16="http://schemas.microsoft.com/office/drawing/2014/main" id="{2D3EECE5-C8CC-454B-5FCC-F3DA92826225}"/>
                      </a:ext>
                    </a:extLst>
                  </p:cNvPr>
                  <p:cNvSpPr>
                    <a:spLocks noChangeShapeType="1"/>
                  </p:cNvSpPr>
                  <p:nvPr/>
                </p:nvSpPr>
                <p:spPr bwMode="auto">
                  <a:xfrm>
                    <a:off x="5319713" y="1392238"/>
                    <a:ext cx="0" cy="6985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06" name="Line 156">
                    <a:extLst>
                      <a:ext uri="{FF2B5EF4-FFF2-40B4-BE49-F238E27FC236}">
                        <a16:creationId xmlns:a16="http://schemas.microsoft.com/office/drawing/2014/main" id="{DCD90F27-EAD5-9211-5D87-BC0B404508D9}"/>
                      </a:ext>
                    </a:extLst>
                  </p:cNvPr>
                  <p:cNvSpPr>
                    <a:spLocks noChangeShapeType="1"/>
                  </p:cNvSpPr>
                  <p:nvPr/>
                </p:nvSpPr>
                <p:spPr bwMode="auto">
                  <a:xfrm>
                    <a:off x="5286376" y="1427163"/>
                    <a:ext cx="66675"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07" name="Line 157">
                    <a:extLst>
                      <a:ext uri="{FF2B5EF4-FFF2-40B4-BE49-F238E27FC236}">
                        <a16:creationId xmlns:a16="http://schemas.microsoft.com/office/drawing/2014/main" id="{8E391100-7693-9F35-3592-2E7F1C0AE0B2}"/>
                      </a:ext>
                    </a:extLst>
                  </p:cNvPr>
                  <p:cNvSpPr>
                    <a:spLocks noChangeShapeType="1"/>
                  </p:cNvSpPr>
                  <p:nvPr/>
                </p:nvSpPr>
                <p:spPr bwMode="auto">
                  <a:xfrm>
                    <a:off x="5319713" y="1392238"/>
                    <a:ext cx="0" cy="6985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08" name="Line 158">
                    <a:extLst>
                      <a:ext uri="{FF2B5EF4-FFF2-40B4-BE49-F238E27FC236}">
                        <a16:creationId xmlns:a16="http://schemas.microsoft.com/office/drawing/2014/main" id="{82CC5B22-C3BA-A6F3-81D7-F0687E29DA76}"/>
                      </a:ext>
                    </a:extLst>
                  </p:cNvPr>
                  <p:cNvSpPr>
                    <a:spLocks noChangeShapeType="1"/>
                  </p:cNvSpPr>
                  <p:nvPr/>
                </p:nvSpPr>
                <p:spPr bwMode="auto">
                  <a:xfrm>
                    <a:off x="5286376" y="1427163"/>
                    <a:ext cx="66675"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09" name="Line 159">
                    <a:extLst>
                      <a:ext uri="{FF2B5EF4-FFF2-40B4-BE49-F238E27FC236}">
                        <a16:creationId xmlns:a16="http://schemas.microsoft.com/office/drawing/2014/main" id="{CD98B196-4932-F390-2FBF-E75BD6BE897C}"/>
                      </a:ext>
                    </a:extLst>
                  </p:cNvPr>
                  <p:cNvSpPr>
                    <a:spLocks noChangeShapeType="1"/>
                  </p:cNvSpPr>
                  <p:nvPr/>
                </p:nvSpPr>
                <p:spPr bwMode="auto">
                  <a:xfrm>
                    <a:off x="5319713" y="1392238"/>
                    <a:ext cx="0" cy="6985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10" name="Line 160">
                    <a:extLst>
                      <a:ext uri="{FF2B5EF4-FFF2-40B4-BE49-F238E27FC236}">
                        <a16:creationId xmlns:a16="http://schemas.microsoft.com/office/drawing/2014/main" id="{F152CAA3-ABE3-1D9A-8447-110E47FE1699}"/>
                      </a:ext>
                    </a:extLst>
                  </p:cNvPr>
                  <p:cNvSpPr>
                    <a:spLocks noChangeShapeType="1"/>
                  </p:cNvSpPr>
                  <p:nvPr/>
                </p:nvSpPr>
                <p:spPr bwMode="auto">
                  <a:xfrm>
                    <a:off x="5286376" y="1427163"/>
                    <a:ext cx="66675"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11" name="Line 161">
                    <a:extLst>
                      <a:ext uri="{FF2B5EF4-FFF2-40B4-BE49-F238E27FC236}">
                        <a16:creationId xmlns:a16="http://schemas.microsoft.com/office/drawing/2014/main" id="{C4C7A0E4-2D55-6CB6-6DB7-9CD00B4E6D75}"/>
                      </a:ext>
                    </a:extLst>
                  </p:cNvPr>
                  <p:cNvSpPr>
                    <a:spLocks noChangeShapeType="1"/>
                  </p:cNvSpPr>
                  <p:nvPr/>
                </p:nvSpPr>
                <p:spPr bwMode="auto">
                  <a:xfrm>
                    <a:off x="5319713" y="1392238"/>
                    <a:ext cx="0" cy="6985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12" name="Line 162">
                    <a:extLst>
                      <a:ext uri="{FF2B5EF4-FFF2-40B4-BE49-F238E27FC236}">
                        <a16:creationId xmlns:a16="http://schemas.microsoft.com/office/drawing/2014/main" id="{3805379B-A9A3-63B2-7A99-31D5908755D5}"/>
                      </a:ext>
                    </a:extLst>
                  </p:cNvPr>
                  <p:cNvSpPr>
                    <a:spLocks noChangeShapeType="1"/>
                  </p:cNvSpPr>
                  <p:nvPr/>
                </p:nvSpPr>
                <p:spPr bwMode="auto">
                  <a:xfrm>
                    <a:off x="5405438" y="1463676"/>
                    <a:ext cx="66675"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13" name="Line 163">
                    <a:extLst>
                      <a:ext uri="{FF2B5EF4-FFF2-40B4-BE49-F238E27FC236}">
                        <a16:creationId xmlns:a16="http://schemas.microsoft.com/office/drawing/2014/main" id="{571A1646-6FC0-7A12-D6A9-A8EAF6FFC66A}"/>
                      </a:ext>
                    </a:extLst>
                  </p:cNvPr>
                  <p:cNvSpPr>
                    <a:spLocks noChangeShapeType="1"/>
                  </p:cNvSpPr>
                  <p:nvPr/>
                </p:nvSpPr>
                <p:spPr bwMode="auto">
                  <a:xfrm>
                    <a:off x="5438776" y="1428751"/>
                    <a:ext cx="0" cy="71437"/>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14" name="Line 164">
                    <a:extLst>
                      <a:ext uri="{FF2B5EF4-FFF2-40B4-BE49-F238E27FC236}">
                        <a16:creationId xmlns:a16="http://schemas.microsoft.com/office/drawing/2014/main" id="{EB24A6ED-C904-EBD6-2D82-74ECC461416D}"/>
                      </a:ext>
                    </a:extLst>
                  </p:cNvPr>
                  <p:cNvSpPr>
                    <a:spLocks noChangeShapeType="1"/>
                  </p:cNvSpPr>
                  <p:nvPr/>
                </p:nvSpPr>
                <p:spPr bwMode="auto">
                  <a:xfrm>
                    <a:off x="5411788" y="1501776"/>
                    <a:ext cx="68263"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15" name="Line 165">
                    <a:extLst>
                      <a:ext uri="{FF2B5EF4-FFF2-40B4-BE49-F238E27FC236}">
                        <a16:creationId xmlns:a16="http://schemas.microsoft.com/office/drawing/2014/main" id="{D9164BEC-77C0-79E7-EE67-8D973E67F7F8}"/>
                      </a:ext>
                    </a:extLst>
                  </p:cNvPr>
                  <p:cNvSpPr>
                    <a:spLocks noChangeShapeType="1"/>
                  </p:cNvSpPr>
                  <p:nvPr/>
                </p:nvSpPr>
                <p:spPr bwMode="auto">
                  <a:xfrm>
                    <a:off x="5446713" y="1466851"/>
                    <a:ext cx="0" cy="68262"/>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16" name="Line 166">
                    <a:extLst>
                      <a:ext uri="{FF2B5EF4-FFF2-40B4-BE49-F238E27FC236}">
                        <a16:creationId xmlns:a16="http://schemas.microsoft.com/office/drawing/2014/main" id="{723060A6-D395-1BEB-C0EB-9DD4A814EEA5}"/>
                      </a:ext>
                    </a:extLst>
                  </p:cNvPr>
                  <p:cNvSpPr>
                    <a:spLocks noChangeShapeType="1"/>
                  </p:cNvSpPr>
                  <p:nvPr/>
                </p:nvSpPr>
                <p:spPr bwMode="auto">
                  <a:xfrm>
                    <a:off x="5419726" y="1704976"/>
                    <a:ext cx="66675"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17" name="Line 167">
                    <a:extLst>
                      <a:ext uri="{FF2B5EF4-FFF2-40B4-BE49-F238E27FC236}">
                        <a16:creationId xmlns:a16="http://schemas.microsoft.com/office/drawing/2014/main" id="{E3FF6DEC-74C0-481F-B399-871AC7E6B065}"/>
                      </a:ext>
                    </a:extLst>
                  </p:cNvPr>
                  <p:cNvSpPr>
                    <a:spLocks noChangeShapeType="1"/>
                  </p:cNvSpPr>
                  <p:nvPr/>
                </p:nvSpPr>
                <p:spPr bwMode="auto">
                  <a:xfrm>
                    <a:off x="5453063" y="1671638"/>
                    <a:ext cx="0" cy="68262"/>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18" name="Line 168">
                    <a:extLst>
                      <a:ext uri="{FF2B5EF4-FFF2-40B4-BE49-F238E27FC236}">
                        <a16:creationId xmlns:a16="http://schemas.microsoft.com/office/drawing/2014/main" id="{3F3DF6E3-7752-75F1-E878-1B3507E0BE20}"/>
                      </a:ext>
                    </a:extLst>
                  </p:cNvPr>
                  <p:cNvSpPr>
                    <a:spLocks noChangeShapeType="1"/>
                  </p:cNvSpPr>
                  <p:nvPr/>
                </p:nvSpPr>
                <p:spPr bwMode="auto">
                  <a:xfrm>
                    <a:off x="5435601" y="1743076"/>
                    <a:ext cx="66675"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19" name="Line 169">
                    <a:extLst>
                      <a:ext uri="{FF2B5EF4-FFF2-40B4-BE49-F238E27FC236}">
                        <a16:creationId xmlns:a16="http://schemas.microsoft.com/office/drawing/2014/main" id="{A870A80F-FD60-533A-FBF3-DA4384823D57}"/>
                      </a:ext>
                    </a:extLst>
                  </p:cNvPr>
                  <p:cNvSpPr>
                    <a:spLocks noChangeShapeType="1"/>
                  </p:cNvSpPr>
                  <p:nvPr/>
                </p:nvSpPr>
                <p:spPr bwMode="auto">
                  <a:xfrm>
                    <a:off x="5468938" y="1709738"/>
                    <a:ext cx="0" cy="68262"/>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20" name="Line 170">
                    <a:extLst>
                      <a:ext uri="{FF2B5EF4-FFF2-40B4-BE49-F238E27FC236}">
                        <a16:creationId xmlns:a16="http://schemas.microsoft.com/office/drawing/2014/main" id="{E64E0718-E4CC-8307-1278-C0E286153F36}"/>
                      </a:ext>
                    </a:extLst>
                  </p:cNvPr>
                  <p:cNvSpPr>
                    <a:spLocks noChangeShapeType="1"/>
                  </p:cNvSpPr>
                  <p:nvPr/>
                </p:nvSpPr>
                <p:spPr bwMode="auto">
                  <a:xfrm>
                    <a:off x="5437188" y="1781176"/>
                    <a:ext cx="66675"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21" name="Line 171">
                    <a:extLst>
                      <a:ext uri="{FF2B5EF4-FFF2-40B4-BE49-F238E27FC236}">
                        <a16:creationId xmlns:a16="http://schemas.microsoft.com/office/drawing/2014/main" id="{7329D2E0-8E34-82EF-1D3A-CEE1C31B2549}"/>
                      </a:ext>
                    </a:extLst>
                  </p:cNvPr>
                  <p:cNvSpPr>
                    <a:spLocks noChangeShapeType="1"/>
                  </p:cNvSpPr>
                  <p:nvPr/>
                </p:nvSpPr>
                <p:spPr bwMode="auto">
                  <a:xfrm>
                    <a:off x="5470526" y="1746251"/>
                    <a:ext cx="0" cy="6985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22" name="Line 172">
                    <a:extLst>
                      <a:ext uri="{FF2B5EF4-FFF2-40B4-BE49-F238E27FC236}">
                        <a16:creationId xmlns:a16="http://schemas.microsoft.com/office/drawing/2014/main" id="{85D8960C-5D81-8146-70CF-DF1468BA7170}"/>
                      </a:ext>
                    </a:extLst>
                  </p:cNvPr>
                  <p:cNvSpPr>
                    <a:spLocks noChangeShapeType="1"/>
                  </p:cNvSpPr>
                  <p:nvPr/>
                </p:nvSpPr>
                <p:spPr bwMode="auto">
                  <a:xfrm>
                    <a:off x="5545138" y="1971676"/>
                    <a:ext cx="68263"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23" name="Line 173">
                    <a:extLst>
                      <a:ext uri="{FF2B5EF4-FFF2-40B4-BE49-F238E27FC236}">
                        <a16:creationId xmlns:a16="http://schemas.microsoft.com/office/drawing/2014/main" id="{715E68B4-AEA0-357E-29FE-AF07C19FA4F1}"/>
                      </a:ext>
                    </a:extLst>
                  </p:cNvPr>
                  <p:cNvSpPr>
                    <a:spLocks noChangeShapeType="1"/>
                  </p:cNvSpPr>
                  <p:nvPr/>
                </p:nvSpPr>
                <p:spPr bwMode="auto">
                  <a:xfrm>
                    <a:off x="5578476" y="1936751"/>
                    <a:ext cx="0" cy="68262"/>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24" name="Line 174">
                    <a:extLst>
                      <a:ext uri="{FF2B5EF4-FFF2-40B4-BE49-F238E27FC236}">
                        <a16:creationId xmlns:a16="http://schemas.microsoft.com/office/drawing/2014/main" id="{59B1A959-C263-663C-A225-2DC35E08517D}"/>
                      </a:ext>
                    </a:extLst>
                  </p:cNvPr>
                  <p:cNvSpPr>
                    <a:spLocks noChangeShapeType="1"/>
                  </p:cNvSpPr>
                  <p:nvPr/>
                </p:nvSpPr>
                <p:spPr bwMode="auto">
                  <a:xfrm>
                    <a:off x="5549901" y="2085976"/>
                    <a:ext cx="68263"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25" name="Line 175">
                    <a:extLst>
                      <a:ext uri="{FF2B5EF4-FFF2-40B4-BE49-F238E27FC236}">
                        <a16:creationId xmlns:a16="http://schemas.microsoft.com/office/drawing/2014/main" id="{30B247C0-9A3B-B670-AD27-824024CFF0A2}"/>
                      </a:ext>
                    </a:extLst>
                  </p:cNvPr>
                  <p:cNvSpPr>
                    <a:spLocks noChangeShapeType="1"/>
                  </p:cNvSpPr>
                  <p:nvPr/>
                </p:nvSpPr>
                <p:spPr bwMode="auto">
                  <a:xfrm>
                    <a:off x="5584826" y="2052638"/>
                    <a:ext cx="0" cy="68262"/>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26" name="Line 176">
                    <a:extLst>
                      <a:ext uri="{FF2B5EF4-FFF2-40B4-BE49-F238E27FC236}">
                        <a16:creationId xmlns:a16="http://schemas.microsoft.com/office/drawing/2014/main" id="{0B208E6F-DD8E-DE19-84E3-3F5BC5D13631}"/>
                      </a:ext>
                    </a:extLst>
                  </p:cNvPr>
                  <p:cNvSpPr>
                    <a:spLocks noChangeShapeType="1"/>
                  </p:cNvSpPr>
                  <p:nvPr/>
                </p:nvSpPr>
                <p:spPr bwMode="auto">
                  <a:xfrm>
                    <a:off x="5553076" y="2106613"/>
                    <a:ext cx="66675"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27" name="Line 177">
                    <a:extLst>
                      <a:ext uri="{FF2B5EF4-FFF2-40B4-BE49-F238E27FC236}">
                        <a16:creationId xmlns:a16="http://schemas.microsoft.com/office/drawing/2014/main" id="{3C44297E-4AAB-35AC-9BA0-EE9C11F09B3E}"/>
                      </a:ext>
                    </a:extLst>
                  </p:cNvPr>
                  <p:cNvSpPr>
                    <a:spLocks noChangeShapeType="1"/>
                  </p:cNvSpPr>
                  <p:nvPr/>
                </p:nvSpPr>
                <p:spPr bwMode="auto">
                  <a:xfrm>
                    <a:off x="5586413" y="2071688"/>
                    <a:ext cx="0" cy="6985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28" name="Line 178">
                    <a:extLst>
                      <a:ext uri="{FF2B5EF4-FFF2-40B4-BE49-F238E27FC236}">
                        <a16:creationId xmlns:a16="http://schemas.microsoft.com/office/drawing/2014/main" id="{1F458251-C743-5DDB-8950-A5F34C2453DF}"/>
                      </a:ext>
                    </a:extLst>
                  </p:cNvPr>
                  <p:cNvSpPr>
                    <a:spLocks noChangeShapeType="1"/>
                  </p:cNvSpPr>
                  <p:nvPr/>
                </p:nvSpPr>
                <p:spPr bwMode="auto">
                  <a:xfrm>
                    <a:off x="5556251" y="2146301"/>
                    <a:ext cx="66675"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29" name="Line 179">
                    <a:extLst>
                      <a:ext uri="{FF2B5EF4-FFF2-40B4-BE49-F238E27FC236}">
                        <a16:creationId xmlns:a16="http://schemas.microsoft.com/office/drawing/2014/main" id="{AFB13F62-2C10-CE48-E208-CB0A4E36D197}"/>
                      </a:ext>
                    </a:extLst>
                  </p:cNvPr>
                  <p:cNvSpPr>
                    <a:spLocks noChangeShapeType="1"/>
                  </p:cNvSpPr>
                  <p:nvPr/>
                </p:nvSpPr>
                <p:spPr bwMode="auto">
                  <a:xfrm>
                    <a:off x="5589588" y="2111376"/>
                    <a:ext cx="0" cy="6985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30" name="Line 180">
                    <a:extLst>
                      <a:ext uri="{FF2B5EF4-FFF2-40B4-BE49-F238E27FC236}">
                        <a16:creationId xmlns:a16="http://schemas.microsoft.com/office/drawing/2014/main" id="{1E074A8A-F144-3FA6-6F85-B6F70416D50F}"/>
                      </a:ext>
                    </a:extLst>
                  </p:cNvPr>
                  <p:cNvSpPr>
                    <a:spLocks noChangeShapeType="1"/>
                  </p:cNvSpPr>
                  <p:nvPr/>
                </p:nvSpPr>
                <p:spPr bwMode="auto">
                  <a:xfrm>
                    <a:off x="5556251" y="2146301"/>
                    <a:ext cx="66675"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31" name="Line 181">
                    <a:extLst>
                      <a:ext uri="{FF2B5EF4-FFF2-40B4-BE49-F238E27FC236}">
                        <a16:creationId xmlns:a16="http://schemas.microsoft.com/office/drawing/2014/main" id="{26D445E1-7160-A979-08FD-8335ADFC3D77}"/>
                      </a:ext>
                    </a:extLst>
                  </p:cNvPr>
                  <p:cNvSpPr>
                    <a:spLocks noChangeShapeType="1"/>
                  </p:cNvSpPr>
                  <p:nvPr/>
                </p:nvSpPr>
                <p:spPr bwMode="auto">
                  <a:xfrm>
                    <a:off x="5589588" y="2111376"/>
                    <a:ext cx="0" cy="6985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32" name="Line 182">
                    <a:extLst>
                      <a:ext uri="{FF2B5EF4-FFF2-40B4-BE49-F238E27FC236}">
                        <a16:creationId xmlns:a16="http://schemas.microsoft.com/office/drawing/2014/main" id="{0691238E-6645-FD3B-7E42-F8076D39B47A}"/>
                      </a:ext>
                    </a:extLst>
                  </p:cNvPr>
                  <p:cNvSpPr>
                    <a:spLocks noChangeShapeType="1"/>
                  </p:cNvSpPr>
                  <p:nvPr/>
                </p:nvSpPr>
                <p:spPr bwMode="auto">
                  <a:xfrm>
                    <a:off x="5561013" y="2166938"/>
                    <a:ext cx="68263"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33" name="Line 183">
                    <a:extLst>
                      <a:ext uri="{FF2B5EF4-FFF2-40B4-BE49-F238E27FC236}">
                        <a16:creationId xmlns:a16="http://schemas.microsoft.com/office/drawing/2014/main" id="{CBF6594B-5D71-AC3E-6E68-C80BD729AC35}"/>
                      </a:ext>
                    </a:extLst>
                  </p:cNvPr>
                  <p:cNvSpPr>
                    <a:spLocks noChangeShapeType="1"/>
                  </p:cNvSpPr>
                  <p:nvPr/>
                </p:nvSpPr>
                <p:spPr bwMode="auto">
                  <a:xfrm>
                    <a:off x="5594351" y="2132013"/>
                    <a:ext cx="0" cy="68262"/>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34" name="Line 184">
                    <a:extLst>
                      <a:ext uri="{FF2B5EF4-FFF2-40B4-BE49-F238E27FC236}">
                        <a16:creationId xmlns:a16="http://schemas.microsoft.com/office/drawing/2014/main" id="{FB64E332-ED9A-B9D6-18CD-E26DD66577E5}"/>
                      </a:ext>
                    </a:extLst>
                  </p:cNvPr>
                  <p:cNvSpPr>
                    <a:spLocks noChangeShapeType="1"/>
                  </p:cNvSpPr>
                  <p:nvPr/>
                </p:nvSpPr>
                <p:spPr bwMode="auto">
                  <a:xfrm>
                    <a:off x="5564188" y="2268538"/>
                    <a:ext cx="68263"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35" name="Line 185">
                    <a:extLst>
                      <a:ext uri="{FF2B5EF4-FFF2-40B4-BE49-F238E27FC236}">
                        <a16:creationId xmlns:a16="http://schemas.microsoft.com/office/drawing/2014/main" id="{0BE56FE2-EF56-7A66-0A5B-6220F52D58BA}"/>
                      </a:ext>
                    </a:extLst>
                  </p:cNvPr>
                  <p:cNvSpPr>
                    <a:spLocks noChangeShapeType="1"/>
                  </p:cNvSpPr>
                  <p:nvPr/>
                </p:nvSpPr>
                <p:spPr bwMode="auto">
                  <a:xfrm>
                    <a:off x="5599113" y="2235201"/>
                    <a:ext cx="0" cy="68262"/>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36" name="Line 186">
                    <a:extLst>
                      <a:ext uri="{FF2B5EF4-FFF2-40B4-BE49-F238E27FC236}">
                        <a16:creationId xmlns:a16="http://schemas.microsoft.com/office/drawing/2014/main" id="{BB6EFB30-61A7-A2E9-C801-BAF04EDC4888}"/>
                      </a:ext>
                    </a:extLst>
                  </p:cNvPr>
                  <p:cNvSpPr>
                    <a:spLocks noChangeShapeType="1"/>
                  </p:cNvSpPr>
                  <p:nvPr/>
                </p:nvSpPr>
                <p:spPr bwMode="auto">
                  <a:xfrm>
                    <a:off x="5568951" y="2290763"/>
                    <a:ext cx="66675"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37" name="Line 187">
                    <a:extLst>
                      <a:ext uri="{FF2B5EF4-FFF2-40B4-BE49-F238E27FC236}">
                        <a16:creationId xmlns:a16="http://schemas.microsoft.com/office/drawing/2014/main" id="{475D1D17-4E10-DBF0-3B72-A23AE7C16B11}"/>
                      </a:ext>
                    </a:extLst>
                  </p:cNvPr>
                  <p:cNvSpPr>
                    <a:spLocks noChangeShapeType="1"/>
                  </p:cNvSpPr>
                  <p:nvPr/>
                </p:nvSpPr>
                <p:spPr bwMode="auto">
                  <a:xfrm>
                    <a:off x="5602288" y="2255838"/>
                    <a:ext cx="0" cy="6985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38" name="Line 188">
                    <a:extLst>
                      <a:ext uri="{FF2B5EF4-FFF2-40B4-BE49-F238E27FC236}">
                        <a16:creationId xmlns:a16="http://schemas.microsoft.com/office/drawing/2014/main" id="{A38A4317-7B85-6121-E073-FE9E30B76A23}"/>
                      </a:ext>
                    </a:extLst>
                  </p:cNvPr>
                  <p:cNvSpPr>
                    <a:spLocks noChangeShapeType="1"/>
                  </p:cNvSpPr>
                  <p:nvPr/>
                </p:nvSpPr>
                <p:spPr bwMode="auto">
                  <a:xfrm>
                    <a:off x="5576888" y="2290763"/>
                    <a:ext cx="68263"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39" name="Line 189">
                    <a:extLst>
                      <a:ext uri="{FF2B5EF4-FFF2-40B4-BE49-F238E27FC236}">
                        <a16:creationId xmlns:a16="http://schemas.microsoft.com/office/drawing/2014/main" id="{E6FA8A29-0DC7-9FBF-2754-2DE8DF70FC5A}"/>
                      </a:ext>
                    </a:extLst>
                  </p:cNvPr>
                  <p:cNvSpPr>
                    <a:spLocks noChangeShapeType="1"/>
                  </p:cNvSpPr>
                  <p:nvPr/>
                </p:nvSpPr>
                <p:spPr bwMode="auto">
                  <a:xfrm>
                    <a:off x="5610226" y="2255838"/>
                    <a:ext cx="0" cy="6985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40" name="Line 190">
                    <a:extLst>
                      <a:ext uri="{FF2B5EF4-FFF2-40B4-BE49-F238E27FC236}">
                        <a16:creationId xmlns:a16="http://schemas.microsoft.com/office/drawing/2014/main" id="{3938E271-2246-20CC-0005-AD478C258CEE}"/>
                      </a:ext>
                    </a:extLst>
                  </p:cNvPr>
                  <p:cNvSpPr>
                    <a:spLocks noChangeShapeType="1"/>
                  </p:cNvSpPr>
                  <p:nvPr/>
                </p:nvSpPr>
                <p:spPr bwMode="auto">
                  <a:xfrm>
                    <a:off x="5619751" y="2397126"/>
                    <a:ext cx="68263"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41" name="Line 191">
                    <a:extLst>
                      <a:ext uri="{FF2B5EF4-FFF2-40B4-BE49-F238E27FC236}">
                        <a16:creationId xmlns:a16="http://schemas.microsoft.com/office/drawing/2014/main" id="{5C5C5915-400D-D771-F0B2-47569EBDB955}"/>
                      </a:ext>
                    </a:extLst>
                  </p:cNvPr>
                  <p:cNvSpPr>
                    <a:spLocks noChangeShapeType="1"/>
                  </p:cNvSpPr>
                  <p:nvPr/>
                </p:nvSpPr>
                <p:spPr bwMode="auto">
                  <a:xfrm>
                    <a:off x="5653088" y="2363788"/>
                    <a:ext cx="0" cy="68262"/>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42" name="Line 192">
                    <a:extLst>
                      <a:ext uri="{FF2B5EF4-FFF2-40B4-BE49-F238E27FC236}">
                        <a16:creationId xmlns:a16="http://schemas.microsoft.com/office/drawing/2014/main" id="{248CA2CC-435F-813F-226F-2CB070D70C1D}"/>
                      </a:ext>
                    </a:extLst>
                  </p:cNvPr>
                  <p:cNvSpPr>
                    <a:spLocks noChangeShapeType="1"/>
                  </p:cNvSpPr>
                  <p:nvPr/>
                </p:nvSpPr>
                <p:spPr bwMode="auto">
                  <a:xfrm>
                    <a:off x="5643563" y="2419351"/>
                    <a:ext cx="66675"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43" name="Line 193">
                    <a:extLst>
                      <a:ext uri="{FF2B5EF4-FFF2-40B4-BE49-F238E27FC236}">
                        <a16:creationId xmlns:a16="http://schemas.microsoft.com/office/drawing/2014/main" id="{71D29610-9268-1C5E-1E99-FC78F16E4434}"/>
                      </a:ext>
                    </a:extLst>
                  </p:cNvPr>
                  <p:cNvSpPr>
                    <a:spLocks noChangeShapeType="1"/>
                  </p:cNvSpPr>
                  <p:nvPr/>
                </p:nvSpPr>
                <p:spPr bwMode="auto">
                  <a:xfrm>
                    <a:off x="5676901" y="2384426"/>
                    <a:ext cx="0" cy="68262"/>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44" name="Line 194">
                    <a:extLst>
                      <a:ext uri="{FF2B5EF4-FFF2-40B4-BE49-F238E27FC236}">
                        <a16:creationId xmlns:a16="http://schemas.microsoft.com/office/drawing/2014/main" id="{8D56DD6A-50CC-02FF-8C05-E3E1B8914ED0}"/>
                      </a:ext>
                    </a:extLst>
                  </p:cNvPr>
                  <p:cNvSpPr>
                    <a:spLocks noChangeShapeType="1"/>
                  </p:cNvSpPr>
                  <p:nvPr/>
                </p:nvSpPr>
                <p:spPr bwMode="auto">
                  <a:xfrm>
                    <a:off x="5683251" y="2574926"/>
                    <a:ext cx="68263"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45" name="Line 195">
                    <a:extLst>
                      <a:ext uri="{FF2B5EF4-FFF2-40B4-BE49-F238E27FC236}">
                        <a16:creationId xmlns:a16="http://schemas.microsoft.com/office/drawing/2014/main" id="{233B71D5-6080-0FD5-DB91-87DBF968FDDB}"/>
                      </a:ext>
                    </a:extLst>
                  </p:cNvPr>
                  <p:cNvSpPr>
                    <a:spLocks noChangeShapeType="1"/>
                  </p:cNvSpPr>
                  <p:nvPr/>
                </p:nvSpPr>
                <p:spPr bwMode="auto">
                  <a:xfrm>
                    <a:off x="5718176" y="2540001"/>
                    <a:ext cx="0" cy="68262"/>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46" name="Line 196">
                    <a:extLst>
                      <a:ext uri="{FF2B5EF4-FFF2-40B4-BE49-F238E27FC236}">
                        <a16:creationId xmlns:a16="http://schemas.microsoft.com/office/drawing/2014/main" id="{FFCB4C5F-3AF3-3A60-2AEF-F939997AFB03}"/>
                      </a:ext>
                    </a:extLst>
                  </p:cNvPr>
                  <p:cNvSpPr>
                    <a:spLocks noChangeShapeType="1"/>
                  </p:cNvSpPr>
                  <p:nvPr/>
                </p:nvSpPr>
                <p:spPr bwMode="auto">
                  <a:xfrm>
                    <a:off x="5688013" y="2574926"/>
                    <a:ext cx="66675"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47" name="Line 197">
                    <a:extLst>
                      <a:ext uri="{FF2B5EF4-FFF2-40B4-BE49-F238E27FC236}">
                        <a16:creationId xmlns:a16="http://schemas.microsoft.com/office/drawing/2014/main" id="{E051F714-DA55-DFE1-D45D-F2273F61DC83}"/>
                      </a:ext>
                    </a:extLst>
                  </p:cNvPr>
                  <p:cNvSpPr>
                    <a:spLocks noChangeShapeType="1"/>
                  </p:cNvSpPr>
                  <p:nvPr/>
                </p:nvSpPr>
                <p:spPr bwMode="auto">
                  <a:xfrm>
                    <a:off x="5721351" y="2540001"/>
                    <a:ext cx="0" cy="68262"/>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48" name="Line 198">
                    <a:extLst>
                      <a:ext uri="{FF2B5EF4-FFF2-40B4-BE49-F238E27FC236}">
                        <a16:creationId xmlns:a16="http://schemas.microsoft.com/office/drawing/2014/main" id="{E42DDD5E-6A9D-9BF1-0BAC-E28F67C3BC5D}"/>
                      </a:ext>
                    </a:extLst>
                  </p:cNvPr>
                  <p:cNvSpPr>
                    <a:spLocks noChangeShapeType="1"/>
                  </p:cNvSpPr>
                  <p:nvPr/>
                </p:nvSpPr>
                <p:spPr bwMode="auto">
                  <a:xfrm>
                    <a:off x="5692776" y="2643188"/>
                    <a:ext cx="66675"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49" name="Line 199">
                    <a:extLst>
                      <a:ext uri="{FF2B5EF4-FFF2-40B4-BE49-F238E27FC236}">
                        <a16:creationId xmlns:a16="http://schemas.microsoft.com/office/drawing/2014/main" id="{75C10924-1A33-0D43-8B0A-44FDE5A8BE9C}"/>
                      </a:ext>
                    </a:extLst>
                  </p:cNvPr>
                  <p:cNvSpPr>
                    <a:spLocks noChangeShapeType="1"/>
                  </p:cNvSpPr>
                  <p:nvPr/>
                </p:nvSpPr>
                <p:spPr bwMode="auto">
                  <a:xfrm>
                    <a:off x="5726113" y="2608263"/>
                    <a:ext cx="0" cy="6985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50" name="Line 200">
                    <a:extLst>
                      <a:ext uri="{FF2B5EF4-FFF2-40B4-BE49-F238E27FC236}">
                        <a16:creationId xmlns:a16="http://schemas.microsoft.com/office/drawing/2014/main" id="{0C697F55-DF33-5876-3D4E-20527CC87128}"/>
                      </a:ext>
                    </a:extLst>
                  </p:cNvPr>
                  <p:cNvSpPr>
                    <a:spLocks noChangeShapeType="1"/>
                  </p:cNvSpPr>
                  <p:nvPr/>
                </p:nvSpPr>
                <p:spPr bwMode="auto">
                  <a:xfrm>
                    <a:off x="5694363" y="2667001"/>
                    <a:ext cx="66675"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51" name="Line 202">
                    <a:extLst>
                      <a:ext uri="{FF2B5EF4-FFF2-40B4-BE49-F238E27FC236}">
                        <a16:creationId xmlns:a16="http://schemas.microsoft.com/office/drawing/2014/main" id="{0704BD3A-E1FB-EAD6-7D9F-EE02B7003EB3}"/>
                      </a:ext>
                    </a:extLst>
                  </p:cNvPr>
                  <p:cNvSpPr>
                    <a:spLocks noChangeShapeType="1"/>
                  </p:cNvSpPr>
                  <p:nvPr/>
                </p:nvSpPr>
                <p:spPr bwMode="auto">
                  <a:xfrm>
                    <a:off x="5694363" y="2667001"/>
                    <a:ext cx="66675"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52" name="Line 203">
                    <a:extLst>
                      <a:ext uri="{FF2B5EF4-FFF2-40B4-BE49-F238E27FC236}">
                        <a16:creationId xmlns:a16="http://schemas.microsoft.com/office/drawing/2014/main" id="{4EB3BEC1-1E6C-A35F-729B-E17EB6E84F90}"/>
                      </a:ext>
                    </a:extLst>
                  </p:cNvPr>
                  <p:cNvSpPr>
                    <a:spLocks noChangeShapeType="1"/>
                  </p:cNvSpPr>
                  <p:nvPr/>
                </p:nvSpPr>
                <p:spPr bwMode="auto">
                  <a:xfrm>
                    <a:off x="5727701" y="2632076"/>
                    <a:ext cx="0" cy="68262"/>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53" name="Line 204">
                    <a:extLst>
                      <a:ext uri="{FF2B5EF4-FFF2-40B4-BE49-F238E27FC236}">
                        <a16:creationId xmlns:a16="http://schemas.microsoft.com/office/drawing/2014/main" id="{4B51A0F4-E656-296A-A4BF-CF124AEDADE6}"/>
                      </a:ext>
                    </a:extLst>
                  </p:cNvPr>
                  <p:cNvSpPr>
                    <a:spLocks noChangeShapeType="1"/>
                  </p:cNvSpPr>
                  <p:nvPr/>
                </p:nvSpPr>
                <p:spPr bwMode="auto">
                  <a:xfrm>
                    <a:off x="5695951" y="2740026"/>
                    <a:ext cx="69850"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54" name="Line 206">
                    <a:extLst>
                      <a:ext uri="{FF2B5EF4-FFF2-40B4-BE49-F238E27FC236}">
                        <a16:creationId xmlns:a16="http://schemas.microsoft.com/office/drawing/2014/main" id="{82439765-4C1A-CC46-6AF7-6AA9D39838E8}"/>
                      </a:ext>
                    </a:extLst>
                  </p:cNvPr>
                  <p:cNvSpPr>
                    <a:spLocks noChangeShapeType="1"/>
                  </p:cNvSpPr>
                  <p:nvPr/>
                </p:nvSpPr>
                <p:spPr bwMode="auto">
                  <a:xfrm>
                    <a:off x="5730876" y="2706688"/>
                    <a:ext cx="0" cy="68262"/>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55" name="Line 207">
                    <a:extLst>
                      <a:ext uri="{FF2B5EF4-FFF2-40B4-BE49-F238E27FC236}">
                        <a16:creationId xmlns:a16="http://schemas.microsoft.com/office/drawing/2014/main" id="{CDEB31E2-28DC-E7E5-1990-0341E47767FA}"/>
                      </a:ext>
                    </a:extLst>
                  </p:cNvPr>
                  <p:cNvSpPr>
                    <a:spLocks noChangeShapeType="1"/>
                  </p:cNvSpPr>
                  <p:nvPr/>
                </p:nvSpPr>
                <p:spPr bwMode="auto">
                  <a:xfrm>
                    <a:off x="5695951" y="2740025"/>
                    <a:ext cx="69850"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56" name="Line 208">
                    <a:extLst>
                      <a:ext uri="{FF2B5EF4-FFF2-40B4-BE49-F238E27FC236}">
                        <a16:creationId xmlns:a16="http://schemas.microsoft.com/office/drawing/2014/main" id="{3253758D-9A87-6697-C1A8-D6E9E6FECA9F}"/>
                      </a:ext>
                    </a:extLst>
                  </p:cNvPr>
                  <p:cNvSpPr>
                    <a:spLocks noChangeShapeType="1"/>
                  </p:cNvSpPr>
                  <p:nvPr/>
                </p:nvSpPr>
                <p:spPr bwMode="auto">
                  <a:xfrm>
                    <a:off x="5730876" y="2706688"/>
                    <a:ext cx="0" cy="68262"/>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57" name="Line 209">
                    <a:extLst>
                      <a:ext uri="{FF2B5EF4-FFF2-40B4-BE49-F238E27FC236}">
                        <a16:creationId xmlns:a16="http://schemas.microsoft.com/office/drawing/2014/main" id="{8A96C003-74BF-8BBE-051E-8CCBC679C953}"/>
                      </a:ext>
                    </a:extLst>
                  </p:cNvPr>
                  <p:cNvSpPr>
                    <a:spLocks noChangeShapeType="1"/>
                  </p:cNvSpPr>
                  <p:nvPr/>
                </p:nvSpPr>
                <p:spPr bwMode="auto">
                  <a:xfrm>
                    <a:off x="5715001" y="2790825"/>
                    <a:ext cx="68263"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58" name="Line 210">
                    <a:extLst>
                      <a:ext uri="{FF2B5EF4-FFF2-40B4-BE49-F238E27FC236}">
                        <a16:creationId xmlns:a16="http://schemas.microsoft.com/office/drawing/2014/main" id="{756D8385-F1FB-EC69-C941-4098599F9247}"/>
                      </a:ext>
                    </a:extLst>
                  </p:cNvPr>
                  <p:cNvSpPr>
                    <a:spLocks noChangeShapeType="1"/>
                  </p:cNvSpPr>
                  <p:nvPr/>
                </p:nvSpPr>
                <p:spPr bwMode="auto">
                  <a:xfrm>
                    <a:off x="5749926" y="2757488"/>
                    <a:ext cx="0" cy="68262"/>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59" name="Line 211">
                    <a:extLst>
                      <a:ext uri="{FF2B5EF4-FFF2-40B4-BE49-F238E27FC236}">
                        <a16:creationId xmlns:a16="http://schemas.microsoft.com/office/drawing/2014/main" id="{FEF55716-79C5-BBDF-06AC-625D6A3CA3ED}"/>
                      </a:ext>
                    </a:extLst>
                  </p:cNvPr>
                  <p:cNvSpPr>
                    <a:spLocks noChangeShapeType="1"/>
                  </p:cNvSpPr>
                  <p:nvPr/>
                </p:nvSpPr>
                <p:spPr bwMode="auto">
                  <a:xfrm>
                    <a:off x="5729289" y="2870200"/>
                    <a:ext cx="68263"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60" name="Line 212">
                    <a:extLst>
                      <a:ext uri="{FF2B5EF4-FFF2-40B4-BE49-F238E27FC236}">
                        <a16:creationId xmlns:a16="http://schemas.microsoft.com/office/drawing/2014/main" id="{F07DB7D8-1699-CB3B-5C2E-9F35EAE39546}"/>
                      </a:ext>
                    </a:extLst>
                  </p:cNvPr>
                  <p:cNvSpPr>
                    <a:spLocks noChangeShapeType="1"/>
                  </p:cNvSpPr>
                  <p:nvPr/>
                </p:nvSpPr>
                <p:spPr bwMode="auto">
                  <a:xfrm>
                    <a:off x="5764214" y="2836863"/>
                    <a:ext cx="0" cy="6985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61" name="Line 213">
                    <a:extLst>
                      <a:ext uri="{FF2B5EF4-FFF2-40B4-BE49-F238E27FC236}">
                        <a16:creationId xmlns:a16="http://schemas.microsoft.com/office/drawing/2014/main" id="{79663039-424A-3F59-A4C9-A631BDA3E82E}"/>
                      </a:ext>
                    </a:extLst>
                  </p:cNvPr>
                  <p:cNvSpPr>
                    <a:spLocks noChangeShapeType="1"/>
                  </p:cNvSpPr>
                  <p:nvPr/>
                </p:nvSpPr>
                <p:spPr bwMode="auto">
                  <a:xfrm>
                    <a:off x="5741989" y="2927350"/>
                    <a:ext cx="69850"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62" name="Line 214">
                    <a:extLst>
                      <a:ext uri="{FF2B5EF4-FFF2-40B4-BE49-F238E27FC236}">
                        <a16:creationId xmlns:a16="http://schemas.microsoft.com/office/drawing/2014/main" id="{B1208C3F-F2FD-B9F9-3EAD-EACAC4539A21}"/>
                      </a:ext>
                    </a:extLst>
                  </p:cNvPr>
                  <p:cNvSpPr>
                    <a:spLocks noChangeShapeType="1"/>
                  </p:cNvSpPr>
                  <p:nvPr/>
                </p:nvSpPr>
                <p:spPr bwMode="auto">
                  <a:xfrm>
                    <a:off x="5778501" y="2892425"/>
                    <a:ext cx="0" cy="68262"/>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63" name="Line 215">
                    <a:extLst>
                      <a:ext uri="{FF2B5EF4-FFF2-40B4-BE49-F238E27FC236}">
                        <a16:creationId xmlns:a16="http://schemas.microsoft.com/office/drawing/2014/main" id="{C2BE8F1F-978F-40F5-E2B0-84E07F2C5ED6}"/>
                      </a:ext>
                    </a:extLst>
                  </p:cNvPr>
                  <p:cNvSpPr>
                    <a:spLocks noChangeShapeType="1"/>
                  </p:cNvSpPr>
                  <p:nvPr/>
                </p:nvSpPr>
                <p:spPr bwMode="auto">
                  <a:xfrm>
                    <a:off x="5854701" y="3067050"/>
                    <a:ext cx="66675"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64" name="Line 216">
                    <a:extLst>
                      <a:ext uri="{FF2B5EF4-FFF2-40B4-BE49-F238E27FC236}">
                        <a16:creationId xmlns:a16="http://schemas.microsoft.com/office/drawing/2014/main" id="{683E2CA0-9795-688B-F0CE-05BE9126743E}"/>
                      </a:ext>
                    </a:extLst>
                  </p:cNvPr>
                  <p:cNvSpPr>
                    <a:spLocks noChangeShapeType="1"/>
                  </p:cNvSpPr>
                  <p:nvPr/>
                </p:nvSpPr>
                <p:spPr bwMode="auto">
                  <a:xfrm>
                    <a:off x="5888039" y="3033713"/>
                    <a:ext cx="0" cy="68262"/>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65" name="Line 217">
                    <a:extLst>
                      <a:ext uri="{FF2B5EF4-FFF2-40B4-BE49-F238E27FC236}">
                        <a16:creationId xmlns:a16="http://schemas.microsoft.com/office/drawing/2014/main" id="{2E8093F1-025E-C1D5-EFE9-EA7C154421B1}"/>
                      </a:ext>
                    </a:extLst>
                  </p:cNvPr>
                  <p:cNvSpPr>
                    <a:spLocks noChangeShapeType="1"/>
                  </p:cNvSpPr>
                  <p:nvPr/>
                </p:nvSpPr>
                <p:spPr bwMode="auto">
                  <a:xfrm>
                    <a:off x="5873751" y="3186113"/>
                    <a:ext cx="66675"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66" name="Line 218">
                    <a:extLst>
                      <a:ext uri="{FF2B5EF4-FFF2-40B4-BE49-F238E27FC236}">
                        <a16:creationId xmlns:a16="http://schemas.microsoft.com/office/drawing/2014/main" id="{C2800B26-7C42-0184-4658-8DFAD1F67036}"/>
                      </a:ext>
                    </a:extLst>
                  </p:cNvPr>
                  <p:cNvSpPr>
                    <a:spLocks noChangeShapeType="1"/>
                  </p:cNvSpPr>
                  <p:nvPr/>
                </p:nvSpPr>
                <p:spPr bwMode="auto">
                  <a:xfrm>
                    <a:off x="5907089" y="3152775"/>
                    <a:ext cx="0" cy="68262"/>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67" name="Line 219">
                    <a:extLst>
                      <a:ext uri="{FF2B5EF4-FFF2-40B4-BE49-F238E27FC236}">
                        <a16:creationId xmlns:a16="http://schemas.microsoft.com/office/drawing/2014/main" id="{0B42CFE3-542D-1B3C-6499-8EF67CC68742}"/>
                      </a:ext>
                    </a:extLst>
                  </p:cNvPr>
                  <p:cNvSpPr>
                    <a:spLocks noChangeShapeType="1"/>
                  </p:cNvSpPr>
                  <p:nvPr/>
                </p:nvSpPr>
                <p:spPr bwMode="auto">
                  <a:xfrm>
                    <a:off x="5876926" y="3248025"/>
                    <a:ext cx="68263"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68" name="Line 220">
                    <a:extLst>
                      <a:ext uri="{FF2B5EF4-FFF2-40B4-BE49-F238E27FC236}">
                        <a16:creationId xmlns:a16="http://schemas.microsoft.com/office/drawing/2014/main" id="{0E0640F9-52DC-D75A-C0D5-9F342DF48017}"/>
                      </a:ext>
                    </a:extLst>
                  </p:cNvPr>
                  <p:cNvSpPr>
                    <a:spLocks noChangeShapeType="1"/>
                  </p:cNvSpPr>
                  <p:nvPr/>
                </p:nvSpPr>
                <p:spPr bwMode="auto">
                  <a:xfrm>
                    <a:off x="5910264" y="3214688"/>
                    <a:ext cx="0" cy="68262"/>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69" name="Line 221">
                    <a:extLst>
                      <a:ext uri="{FF2B5EF4-FFF2-40B4-BE49-F238E27FC236}">
                        <a16:creationId xmlns:a16="http://schemas.microsoft.com/office/drawing/2014/main" id="{63BDA206-0613-31D6-8D27-04A33498B678}"/>
                      </a:ext>
                    </a:extLst>
                  </p:cNvPr>
                  <p:cNvSpPr>
                    <a:spLocks noChangeShapeType="1"/>
                  </p:cNvSpPr>
                  <p:nvPr/>
                </p:nvSpPr>
                <p:spPr bwMode="auto">
                  <a:xfrm>
                    <a:off x="6057901" y="3381375"/>
                    <a:ext cx="68263"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70" name="Line 222">
                    <a:extLst>
                      <a:ext uri="{FF2B5EF4-FFF2-40B4-BE49-F238E27FC236}">
                        <a16:creationId xmlns:a16="http://schemas.microsoft.com/office/drawing/2014/main" id="{67DC3E44-BAA6-BEB1-1813-52272A2B096E}"/>
                      </a:ext>
                    </a:extLst>
                  </p:cNvPr>
                  <p:cNvSpPr>
                    <a:spLocks noChangeShapeType="1"/>
                  </p:cNvSpPr>
                  <p:nvPr/>
                </p:nvSpPr>
                <p:spPr bwMode="auto">
                  <a:xfrm>
                    <a:off x="6091239" y="3348038"/>
                    <a:ext cx="0" cy="68262"/>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71" name="Line 223">
                    <a:extLst>
                      <a:ext uri="{FF2B5EF4-FFF2-40B4-BE49-F238E27FC236}">
                        <a16:creationId xmlns:a16="http://schemas.microsoft.com/office/drawing/2014/main" id="{79A52930-2AFE-24E7-7DF9-60EA49F880B5}"/>
                      </a:ext>
                    </a:extLst>
                  </p:cNvPr>
                  <p:cNvSpPr>
                    <a:spLocks noChangeShapeType="1"/>
                  </p:cNvSpPr>
                  <p:nvPr/>
                </p:nvSpPr>
                <p:spPr bwMode="auto">
                  <a:xfrm>
                    <a:off x="6276976" y="3417888"/>
                    <a:ext cx="66675"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72" name="Line 224">
                    <a:extLst>
                      <a:ext uri="{FF2B5EF4-FFF2-40B4-BE49-F238E27FC236}">
                        <a16:creationId xmlns:a16="http://schemas.microsoft.com/office/drawing/2014/main" id="{1123AB21-B031-6DFC-C28E-25ED29906FA2}"/>
                      </a:ext>
                    </a:extLst>
                  </p:cNvPr>
                  <p:cNvSpPr>
                    <a:spLocks noChangeShapeType="1"/>
                  </p:cNvSpPr>
                  <p:nvPr/>
                </p:nvSpPr>
                <p:spPr bwMode="auto">
                  <a:xfrm>
                    <a:off x="6310314" y="3384550"/>
                    <a:ext cx="0" cy="68262"/>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73" name="Line 225">
                    <a:extLst>
                      <a:ext uri="{FF2B5EF4-FFF2-40B4-BE49-F238E27FC236}">
                        <a16:creationId xmlns:a16="http://schemas.microsoft.com/office/drawing/2014/main" id="{B66CC42A-6F46-A55B-52A0-DBDC798ACF24}"/>
                      </a:ext>
                    </a:extLst>
                  </p:cNvPr>
                  <p:cNvSpPr>
                    <a:spLocks noChangeShapeType="1"/>
                  </p:cNvSpPr>
                  <p:nvPr/>
                </p:nvSpPr>
                <p:spPr bwMode="auto">
                  <a:xfrm>
                    <a:off x="6338889" y="3417888"/>
                    <a:ext cx="66675"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74" name="Line 226">
                    <a:extLst>
                      <a:ext uri="{FF2B5EF4-FFF2-40B4-BE49-F238E27FC236}">
                        <a16:creationId xmlns:a16="http://schemas.microsoft.com/office/drawing/2014/main" id="{52548C0A-0938-888B-2593-4117F34125D0}"/>
                      </a:ext>
                    </a:extLst>
                  </p:cNvPr>
                  <p:cNvSpPr>
                    <a:spLocks noChangeShapeType="1"/>
                  </p:cNvSpPr>
                  <p:nvPr/>
                </p:nvSpPr>
                <p:spPr bwMode="auto">
                  <a:xfrm>
                    <a:off x="6372226" y="3384550"/>
                    <a:ext cx="0" cy="68262"/>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75" name="Line 227">
                    <a:extLst>
                      <a:ext uri="{FF2B5EF4-FFF2-40B4-BE49-F238E27FC236}">
                        <a16:creationId xmlns:a16="http://schemas.microsoft.com/office/drawing/2014/main" id="{32DB6B80-2E20-7342-A217-F26FEEAFA2DB}"/>
                      </a:ext>
                    </a:extLst>
                  </p:cNvPr>
                  <p:cNvSpPr>
                    <a:spLocks noChangeShapeType="1"/>
                  </p:cNvSpPr>
                  <p:nvPr/>
                </p:nvSpPr>
                <p:spPr bwMode="auto">
                  <a:xfrm>
                    <a:off x="6388101" y="3417888"/>
                    <a:ext cx="66675"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76" name="Line 228">
                    <a:extLst>
                      <a:ext uri="{FF2B5EF4-FFF2-40B4-BE49-F238E27FC236}">
                        <a16:creationId xmlns:a16="http://schemas.microsoft.com/office/drawing/2014/main" id="{3C538AE9-A33B-81CF-9DC3-219B38B6D61B}"/>
                      </a:ext>
                    </a:extLst>
                  </p:cNvPr>
                  <p:cNvSpPr>
                    <a:spLocks noChangeShapeType="1"/>
                  </p:cNvSpPr>
                  <p:nvPr/>
                </p:nvSpPr>
                <p:spPr bwMode="auto">
                  <a:xfrm>
                    <a:off x="6421439" y="3384550"/>
                    <a:ext cx="0" cy="68262"/>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77" name="Line 229">
                    <a:extLst>
                      <a:ext uri="{FF2B5EF4-FFF2-40B4-BE49-F238E27FC236}">
                        <a16:creationId xmlns:a16="http://schemas.microsoft.com/office/drawing/2014/main" id="{62989583-1A66-369D-725A-8DA08BBE2C8F}"/>
                      </a:ext>
                    </a:extLst>
                  </p:cNvPr>
                  <p:cNvSpPr>
                    <a:spLocks noChangeShapeType="1"/>
                  </p:cNvSpPr>
                  <p:nvPr/>
                </p:nvSpPr>
                <p:spPr bwMode="auto">
                  <a:xfrm>
                    <a:off x="6430964" y="3417888"/>
                    <a:ext cx="66675"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78" name="Line 230">
                    <a:extLst>
                      <a:ext uri="{FF2B5EF4-FFF2-40B4-BE49-F238E27FC236}">
                        <a16:creationId xmlns:a16="http://schemas.microsoft.com/office/drawing/2014/main" id="{C809D47A-DFB2-4EC7-7680-5D0B7E274103}"/>
                      </a:ext>
                    </a:extLst>
                  </p:cNvPr>
                  <p:cNvSpPr>
                    <a:spLocks noChangeShapeType="1"/>
                  </p:cNvSpPr>
                  <p:nvPr/>
                </p:nvSpPr>
                <p:spPr bwMode="auto">
                  <a:xfrm>
                    <a:off x="6464301" y="3384550"/>
                    <a:ext cx="0" cy="68262"/>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79" name="Line 231">
                    <a:extLst>
                      <a:ext uri="{FF2B5EF4-FFF2-40B4-BE49-F238E27FC236}">
                        <a16:creationId xmlns:a16="http://schemas.microsoft.com/office/drawing/2014/main" id="{519519B7-F494-0A1C-FE3E-4A0F5F248624}"/>
                      </a:ext>
                    </a:extLst>
                  </p:cNvPr>
                  <p:cNvSpPr>
                    <a:spLocks noChangeShapeType="1"/>
                  </p:cNvSpPr>
                  <p:nvPr/>
                </p:nvSpPr>
                <p:spPr bwMode="auto">
                  <a:xfrm>
                    <a:off x="6551614" y="3417888"/>
                    <a:ext cx="66675"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80" name="Line 232">
                    <a:extLst>
                      <a:ext uri="{FF2B5EF4-FFF2-40B4-BE49-F238E27FC236}">
                        <a16:creationId xmlns:a16="http://schemas.microsoft.com/office/drawing/2014/main" id="{C4150E89-8D79-40F8-4F26-139343EC5823}"/>
                      </a:ext>
                    </a:extLst>
                  </p:cNvPr>
                  <p:cNvSpPr>
                    <a:spLocks noChangeShapeType="1"/>
                  </p:cNvSpPr>
                  <p:nvPr/>
                </p:nvSpPr>
                <p:spPr bwMode="auto">
                  <a:xfrm>
                    <a:off x="6584951" y="3384550"/>
                    <a:ext cx="0" cy="68262"/>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81" name="Line 233">
                    <a:extLst>
                      <a:ext uri="{FF2B5EF4-FFF2-40B4-BE49-F238E27FC236}">
                        <a16:creationId xmlns:a16="http://schemas.microsoft.com/office/drawing/2014/main" id="{79C57774-3A95-2DB2-ADAF-6C80D82C0730}"/>
                      </a:ext>
                    </a:extLst>
                  </p:cNvPr>
                  <p:cNvSpPr>
                    <a:spLocks noChangeShapeType="1"/>
                  </p:cNvSpPr>
                  <p:nvPr/>
                </p:nvSpPr>
                <p:spPr bwMode="auto">
                  <a:xfrm>
                    <a:off x="6629401" y="3417888"/>
                    <a:ext cx="66675"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82" name="Line 234">
                    <a:extLst>
                      <a:ext uri="{FF2B5EF4-FFF2-40B4-BE49-F238E27FC236}">
                        <a16:creationId xmlns:a16="http://schemas.microsoft.com/office/drawing/2014/main" id="{98E94F99-B011-AD6E-93DA-123AD6AC4441}"/>
                      </a:ext>
                    </a:extLst>
                  </p:cNvPr>
                  <p:cNvSpPr>
                    <a:spLocks noChangeShapeType="1"/>
                  </p:cNvSpPr>
                  <p:nvPr/>
                </p:nvSpPr>
                <p:spPr bwMode="auto">
                  <a:xfrm>
                    <a:off x="6662739" y="3384550"/>
                    <a:ext cx="0" cy="68262"/>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83" name="Line 235">
                    <a:extLst>
                      <a:ext uri="{FF2B5EF4-FFF2-40B4-BE49-F238E27FC236}">
                        <a16:creationId xmlns:a16="http://schemas.microsoft.com/office/drawing/2014/main" id="{7C25FFF5-9C83-39E1-85F1-D1B2D519F7BD}"/>
                      </a:ext>
                    </a:extLst>
                  </p:cNvPr>
                  <p:cNvSpPr>
                    <a:spLocks noChangeShapeType="1"/>
                  </p:cNvSpPr>
                  <p:nvPr/>
                </p:nvSpPr>
                <p:spPr bwMode="auto">
                  <a:xfrm>
                    <a:off x="6726239" y="3417888"/>
                    <a:ext cx="68263"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84" name="Line 236">
                    <a:extLst>
                      <a:ext uri="{FF2B5EF4-FFF2-40B4-BE49-F238E27FC236}">
                        <a16:creationId xmlns:a16="http://schemas.microsoft.com/office/drawing/2014/main" id="{5B934FB3-5916-EA39-30B5-4B5E712CE696}"/>
                      </a:ext>
                    </a:extLst>
                  </p:cNvPr>
                  <p:cNvSpPr>
                    <a:spLocks noChangeShapeType="1"/>
                  </p:cNvSpPr>
                  <p:nvPr/>
                </p:nvSpPr>
                <p:spPr bwMode="auto">
                  <a:xfrm>
                    <a:off x="6761164" y="3384550"/>
                    <a:ext cx="0" cy="68262"/>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85" name="Line 237">
                    <a:extLst>
                      <a:ext uri="{FF2B5EF4-FFF2-40B4-BE49-F238E27FC236}">
                        <a16:creationId xmlns:a16="http://schemas.microsoft.com/office/drawing/2014/main" id="{48563205-DF84-7A61-ACD6-AACDB883B7A8}"/>
                      </a:ext>
                    </a:extLst>
                  </p:cNvPr>
                  <p:cNvSpPr>
                    <a:spLocks noChangeShapeType="1"/>
                  </p:cNvSpPr>
                  <p:nvPr/>
                </p:nvSpPr>
                <p:spPr bwMode="auto">
                  <a:xfrm>
                    <a:off x="6913564" y="3417888"/>
                    <a:ext cx="66675"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86" name="Line 238">
                    <a:extLst>
                      <a:ext uri="{FF2B5EF4-FFF2-40B4-BE49-F238E27FC236}">
                        <a16:creationId xmlns:a16="http://schemas.microsoft.com/office/drawing/2014/main" id="{1B9E2A10-B228-1FE0-6308-31EE9AAA5F33}"/>
                      </a:ext>
                    </a:extLst>
                  </p:cNvPr>
                  <p:cNvSpPr>
                    <a:spLocks noChangeShapeType="1"/>
                  </p:cNvSpPr>
                  <p:nvPr/>
                </p:nvSpPr>
                <p:spPr bwMode="auto">
                  <a:xfrm>
                    <a:off x="6946902" y="3384550"/>
                    <a:ext cx="0" cy="68262"/>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87" name="Line 239">
                    <a:extLst>
                      <a:ext uri="{FF2B5EF4-FFF2-40B4-BE49-F238E27FC236}">
                        <a16:creationId xmlns:a16="http://schemas.microsoft.com/office/drawing/2014/main" id="{158C1A29-F59E-9C98-EEA1-31C1C364BDC6}"/>
                      </a:ext>
                    </a:extLst>
                  </p:cNvPr>
                  <p:cNvSpPr>
                    <a:spLocks noChangeShapeType="1"/>
                  </p:cNvSpPr>
                  <p:nvPr/>
                </p:nvSpPr>
                <p:spPr bwMode="auto">
                  <a:xfrm>
                    <a:off x="7594602" y="3417888"/>
                    <a:ext cx="66675" cy="0"/>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288" name="Line 240">
                    <a:extLst>
                      <a:ext uri="{FF2B5EF4-FFF2-40B4-BE49-F238E27FC236}">
                        <a16:creationId xmlns:a16="http://schemas.microsoft.com/office/drawing/2014/main" id="{AC7CBAF5-DA4E-BDA7-1519-A8ADD601C5F9}"/>
                      </a:ext>
                    </a:extLst>
                  </p:cNvPr>
                  <p:cNvSpPr>
                    <a:spLocks noChangeShapeType="1"/>
                  </p:cNvSpPr>
                  <p:nvPr/>
                </p:nvSpPr>
                <p:spPr bwMode="auto">
                  <a:xfrm>
                    <a:off x="7627939" y="3384550"/>
                    <a:ext cx="0" cy="68262"/>
                  </a:xfrm>
                  <a:prstGeom prst="line">
                    <a:avLst/>
                  </a:prstGeom>
                  <a:noFill/>
                  <a:ln w="12700" cap="sq">
                    <a:solidFill>
                      <a:srgbClr val="162647"/>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grpSp>
          </p:grpSp>
          <p:grpSp>
            <p:nvGrpSpPr>
              <p:cNvPr id="35" name="Group 34">
                <a:extLst>
                  <a:ext uri="{FF2B5EF4-FFF2-40B4-BE49-F238E27FC236}">
                    <a16:creationId xmlns:a16="http://schemas.microsoft.com/office/drawing/2014/main" id="{D126C44D-C879-9B5D-A002-1D01F5D9A666}"/>
                  </a:ext>
                </a:extLst>
              </p:cNvPr>
              <p:cNvGrpSpPr/>
              <p:nvPr/>
            </p:nvGrpSpPr>
            <p:grpSpPr>
              <a:xfrm>
                <a:off x="5123846" y="1333501"/>
                <a:ext cx="2676526" cy="1628775"/>
                <a:chOff x="5286376" y="1338263"/>
                <a:chExt cx="2676526" cy="1628775"/>
              </a:xfrm>
            </p:grpSpPr>
            <p:sp>
              <p:nvSpPr>
                <p:cNvPr id="36" name="Freeform 151">
                  <a:extLst>
                    <a:ext uri="{FF2B5EF4-FFF2-40B4-BE49-F238E27FC236}">
                      <a16:creationId xmlns:a16="http://schemas.microsoft.com/office/drawing/2014/main" id="{6EC6E189-69EE-D613-8D31-6A34E0C4BBA2}"/>
                    </a:ext>
                  </a:extLst>
                </p:cNvPr>
                <p:cNvSpPr>
                  <a:spLocks/>
                </p:cNvSpPr>
                <p:nvPr/>
              </p:nvSpPr>
              <p:spPr bwMode="auto">
                <a:xfrm>
                  <a:off x="5319713" y="1357313"/>
                  <a:ext cx="2609850" cy="1574800"/>
                </a:xfrm>
                <a:custGeom>
                  <a:avLst/>
                  <a:gdLst>
                    <a:gd name="T0" fmla="*/ 0 w 1644"/>
                    <a:gd name="T1" fmla="*/ 10 h 992"/>
                    <a:gd name="T2" fmla="*/ 80 w 1644"/>
                    <a:gd name="T3" fmla="*/ 10 h 992"/>
                    <a:gd name="T4" fmla="*/ 81 w 1644"/>
                    <a:gd name="T5" fmla="*/ 42 h 992"/>
                    <a:gd name="T6" fmla="*/ 84 w 1644"/>
                    <a:gd name="T7" fmla="*/ 63 h 992"/>
                    <a:gd name="T8" fmla="*/ 91 w 1644"/>
                    <a:gd name="T9" fmla="*/ 74 h 992"/>
                    <a:gd name="T10" fmla="*/ 96 w 1644"/>
                    <a:gd name="T11" fmla="*/ 85 h 992"/>
                    <a:gd name="T12" fmla="*/ 109 w 1644"/>
                    <a:gd name="T13" fmla="*/ 96 h 992"/>
                    <a:gd name="T14" fmla="*/ 123 w 1644"/>
                    <a:gd name="T15" fmla="*/ 118 h 992"/>
                    <a:gd name="T16" fmla="*/ 160 w 1644"/>
                    <a:gd name="T17" fmla="*/ 129 h 992"/>
                    <a:gd name="T18" fmla="*/ 161 w 1644"/>
                    <a:gd name="T19" fmla="*/ 151 h 992"/>
                    <a:gd name="T20" fmla="*/ 168 w 1644"/>
                    <a:gd name="T21" fmla="*/ 174 h 992"/>
                    <a:gd name="T22" fmla="*/ 169 w 1644"/>
                    <a:gd name="T23" fmla="*/ 208 h 992"/>
                    <a:gd name="T24" fmla="*/ 176 w 1644"/>
                    <a:gd name="T25" fmla="*/ 219 h 992"/>
                    <a:gd name="T26" fmla="*/ 177 w 1644"/>
                    <a:gd name="T27" fmla="*/ 242 h 992"/>
                    <a:gd name="T28" fmla="*/ 190 w 1644"/>
                    <a:gd name="T29" fmla="*/ 242 h 992"/>
                    <a:gd name="T30" fmla="*/ 202 w 1644"/>
                    <a:gd name="T31" fmla="*/ 255 h 992"/>
                    <a:gd name="T32" fmla="*/ 220 w 1644"/>
                    <a:gd name="T33" fmla="*/ 267 h 992"/>
                    <a:gd name="T34" fmla="*/ 229 w 1644"/>
                    <a:gd name="T35" fmla="*/ 291 h 992"/>
                    <a:gd name="T36" fmla="*/ 243 w 1644"/>
                    <a:gd name="T37" fmla="*/ 291 h 992"/>
                    <a:gd name="T38" fmla="*/ 244 w 1644"/>
                    <a:gd name="T39" fmla="*/ 316 h 992"/>
                    <a:gd name="T40" fmla="*/ 247 w 1644"/>
                    <a:gd name="T41" fmla="*/ 329 h 992"/>
                    <a:gd name="T42" fmla="*/ 248 w 1644"/>
                    <a:gd name="T43" fmla="*/ 354 h 992"/>
                    <a:gd name="T44" fmla="*/ 251 w 1644"/>
                    <a:gd name="T45" fmla="*/ 405 h 992"/>
                    <a:gd name="T46" fmla="*/ 254 w 1644"/>
                    <a:gd name="T47" fmla="*/ 444 h 992"/>
                    <a:gd name="T48" fmla="*/ 256 w 1644"/>
                    <a:gd name="T49" fmla="*/ 470 h 992"/>
                    <a:gd name="T50" fmla="*/ 259 w 1644"/>
                    <a:gd name="T51" fmla="*/ 496 h 992"/>
                    <a:gd name="T52" fmla="*/ 262 w 1644"/>
                    <a:gd name="T53" fmla="*/ 522 h 992"/>
                    <a:gd name="T54" fmla="*/ 267 w 1644"/>
                    <a:gd name="T55" fmla="*/ 536 h 992"/>
                    <a:gd name="T56" fmla="*/ 270 w 1644"/>
                    <a:gd name="T57" fmla="*/ 549 h 992"/>
                    <a:gd name="T58" fmla="*/ 277 w 1644"/>
                    <a:gd name="T59" fmla="*/ 564 h 992"/>
                    <a:gd name="T60" fmla="*/ 282 w 1644"/>
                    <a:gd name="T61" fmla="*/ 593 h 992"/>
                    <a:gd name="T62" fmla="*/ 284 w 1644"/>
                    <a:gd name="T63" fmla="*/ 636 h 992"/>
                    <a:gd name="T64" fmla="*/ 319 w 1644"/>
                    <a:gd name="T65" fmla="*/ 651 h 992"/>
                    <a:gd name="T66" fmla="*/ 327 w 1644"/>
                    <a:gd name="T67" fmla="*/ 679 h 992"/>
                    <a:gd name="T68" fmla="*/ 352 w 1644"/>
                    <a:gd name="T69" fmla="*/ 694 h 992"/>
                    <a:gd name="T70" fmla="*/ 358 w 1644"/>
                    <a:gd name="T71" fmla="*/ 723 h 992"/>
                    <a:gd name="T72" fmla="*/ 361 w 1644"/>
                    <a:gd name="T73" fmla="*/ 741 h 992"/>
                    <a:gd name="T74" fmla="*/ 369 w 1644"/>
                    <a:gd name="T75" fmla="*/ 741 h 992"/>
                    <a:gd name="T76" fmla="*/ 373 w 1644"/>
                    <a:gd name="T77" fmla="*/ 758 h 992"/>
                    <a:gd name="T78" fmla="*/ 379 w 1644"/>
                    <a:gd name="T79" fmla="*/ 775 h 992"/>
                    <a:gd name="T80" fmla="*/ 385 w 1644"/>
                    <a:gd name="T81" fmla="*/ 793 h 992"/>
                    <a:gd name="T82" fmla="*/ 427 w 1644"/>
                    <a:gd name="T83" fmla="*/ 793 h 992"/>
                    <a:gd name="T84" fmla="*/ 443 w 1644"/>
                    <a:gd name="T85" fmla="*/ 833 h 992"/>
                    <a:gd name="T86" fmla="*/ 463 w 1644"/>
                    <a:gd name="T87" fmla="*/ 853 h 992"/>
                    <a:gd name="T88" fmla="*/ 472 w 1644"/>
                    <a:gd name="T89" fmla="*/ 875 h 992"/>
                    <a:gd name="T90" fmla="*/ 492 w 1644"/>
                    <a:gd name="T91" fmla="*/ 875 h 992"/>
                    <a:gd name="T92" fmla="*/ 546 w 1644"/>
                    <a:gd name="T93" fmla="*/ 875 h 992"/>
                    <a:gd name="T94" fmla="*/ 574 w 1644"/>
                    <a:gd name="T95" fmla="*/ 875 h 992"/>
                    <a:gd name="T96" fmla="*/ 594 w 1644"/>
                    <a:gd name="T97" fmla="*/ 904 h 992"/>
                    <a:gd name="T98" fmla="*/ 617 w 1644"/>
                    <a:gd name="T99" fmla="*/ 934 h 992"/>
                    <a:gd name="T100" fmla="*/ 696 w 1644"/>
                    <a:gd name="T101" fmla="*/ 934 h 992"/>
                    <a:gd name="T102" fmla="*/ 853 w 1644"/>
                    <a:gd name="T103" fmla="*/ 934 h 992"/>
                    <a:gd name="T104" fmla="*/ 912 w 1644"/>
                    <a:gd name="T105" fmla="*/ 992 h 992"/>
                    <a:gd name="T106" fmla="*/ 921 w 1644"/>
                    <a:gd name="T107" fmla="*/ 992 h 992"/>
                    <a:gd name="T108" fmla="*/ 1054 w 1644"/>
                    <a:gd name="T109" fmla="*/ 992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44" h="992">
                      <a:moveTo>
                        <a:pt x="0" y="0"/>
                      </a:moveTo>
                      <a:lnTo>
                        <a:pt x="0" y="0"/>
                      </a:lnTo>
                      <a:lnTo>
                        <a:pt x="0" y="10"/>
                      </a:lnTo>
                      <a:lnTo>
                        <a:pt x="33" y="10"/>
                      </a:lnTo>
                      <a:lnTo>
                        <a:pt x="77" y="10"/>
                      </a:lnTo>
                      <a:lnTo>
                        <a:pt x="80" y="10"/>
                      </a:lnTo>
                      <a:lnTo>
                        <a:pt x="80" y="32"/>
                      </a:lnTo>
                      <a:lnTo>
                        <a:pt x="81" y="32"/>
                      </a:lnTo>
                      <a:lnTo>
                        <a:pt x="81" y="42"/>
                      </a:lnTo>
                      <a:lnTo>
                        <a:pt x="83" y="42"/>
                      </a:lnTo>
                      <a:lnTo>
                        <a:pt x="83" y="63"/>
                      </a:lnTo>
                      <a:lnTo>
                        <a:pt x="84" y="63"/>
                      </a:lnTo>
                      <a:lnTo>
                        <a:pt x="88" y="63"/>
                      </a:lnTo>
                      <a:lnTo>
                        <a:pt x="88" y="74"/>
                      </a:lnTo>
                      <a:lnTo>
                        <a:pt x="91" y="74"/>
                      </a:lnTo>
                      <a:lnTo>
                        <a:pt x="91" y="85"/>
                      </a:lnTo>
                      <a:lnTo>
                        <a:pt x="92" y="85"/>
                      </a:lnTo>
                      <a:lnTo>
                        <a:pt x="96" y="85"/>
                      </a:lnTo>
                      <a:lnTo>
                        <a:pt x="101" y="85"/>
                      </a:lnTo>
                      <a:lnTo>
                        <a:pt x="101" y="96"/>
                      </a:lnTo>
                      <a:lnTo>
                        <a:pt x="109" y="96"/>
                      </a:lnTo>
                      <a:lnTo>
                        <a:pt x="109" y="107"/>
                      </a:lnTo>
                      <a:lnTo>
                        <a:pt x="123" y="107"/>
                      </a:lnTo>
                      <a:lnTo>
                        <a:pt x="123" y="118"/>
                      </a:lnTo>
                      <a:lnTo>
                        <a:pt x="144" y="118"/>
                      </a:lnTo>
                      <a:lnTo>
                        <a:pt x="144" y="129"/>
                      </a:lnTo>
                      <a:lnTo>
                        <a:pt x="160" y="129"/>
                      </a:lnTo>
                      <a:lnTo>
                        <a:pt x="160" y="141"/>
                      </a:lnTo>
                      <a:lnTo>
                        <a:pt x="161" y="141"/>
                      </a:lnTo>
                      <a:lnTo>
                        <a:pt x="161" y="151"/>
                      </a:lnTo>
                      <a:lnTo>
                        <a:pt x="167" y="151"/>
                      </a:lnTo>
                      <a:lnTo>
                        <a:pt x="167" y="174"/>
                      </a:lnTo>
                      <a:lnTo>
                        <a:pt x="168" y="174"/>
                      </a:lnTo>
                      <a:lnTo>
                        <a:pt x="168" y="197"/>
                      </a:lnTo>
                      <a:lnTo>
                        <a:pt x="169" y="197"/>
                      </a:lnTo>
                      <a:lnTo>
                        <a:pt x="169" y="208"/>
                      </a:lnTo>
                      <a:lnTo>
                        <a:pt x="171" y="208"/>
                      </a:lnTo>
                      <a:lnTo>
                        <a:pt x="171" y="219"/>
                      </a:lnTo>
                      <a:lnTo>
                        <a:pt x="176" y="219"/>
                      </a:lnTo>
                      <a:lnTo>
                        <a:pt x="176" y="231"/>
                      </a:lnTo>
                      <a:lnTo>
                        <a:pt x="177" y="231"/>
                      </a:lnTo>
                      <a:lnTo>
                        <a:pt x="177" y="242"/>
                      </a:lnTo>
                      <a:lnTo>
                        <a:pt x="178" y="242"/>
                      </a:lnTo>
                      <a:lnTo>
                        <a:pt x="185" y="242"/>
                      </a:lnTo>
                      <a:lnTo>
                        <a:pt x="190" y="242"/>
                      </a:lnTo>
                      <a:lnTo>
                        <a:pt x="195" y="242"/>
                      </a:lnTo>
                      <a:lnTo>
                        <a:pt x="195" y="255"/>
                      </a:lnTo>
                      <a:lnTo>
                        <a:pt x="202" y="255"/>
                      </a:lnTo>
                      <a:lnTo>
                        <a:pt x="209" y="255"/>
                      </a:lnTo>
                      <a:lnTo>
                        <a:pt x="209" y="267"/>
                      </a:lnTo>
                      <a:lnTo>
                        <a:pt x="220" y="267"/>
                      </a:lnTo>
                      <a:lnTo>
                        <a:pt x="220" y="278"/>
                      </a:lnTo>
                      <a:lnTo>
                        <a:pt x="229" y="278"/>
                      </a:lnTo>
                      <a:lnTo>
                        <a:pt x="229" y="291"/>
                      </a:lnTo>
                      <a:lnTo>
                        <a:pt x="233" y="291"/>
                      </a:lnTo>
                      <a:lnTo>
                        <a:pt x="242" y="291"/>
                      </a:lnTo>
                      <a:lnTo>
                        <a:pt x="243" y="291"/>
                      </a:lnTo>
                      <a:lnTo>
                        <a:pt x="243" y="304"/>
                      </a:lnTo>
                      <a:lnTo>
                        <a:pt x="244" y="304"/>
                      </a:lnTo>
                      <a:lnTo>
                        <a:pt x="244" y="316"/>
                      </a:lnTo>
                      <a:lnTo>
                        <a:pt x="246" y="316"/>
                      </a:lnTo>
                      <a:lnTo>
                        <a:pt x="246" y="329"/>
                      </a:lnTo>
                      <a:lnTo>
                        <a:pt x="247" y="329"/>
                      </a:lnTo>
                      <a:lnTo>
                        <a:pt x="247" y="341"/>
                      </a:lnTo>
                      <a:lnTo>
                        <a:pt x="248" y="341"/>
                      </a:lnTo>
                      <a:lnTo>
                        <a:pt x="248" y="354"/>
                      </a:lnTo>
                      <a:lnTo>
                        <a:pt x="249" y="354"/>
                      </a:lnTo>
                      <a:lnTo>
                        <a:pt x="249" y="405"/>
                      </a:lnTo>
                      <a:lnTo>
                        <a:pt x="251" y="405"/>
                      </a:lnTo>
                      <a:lnTo>
                        <a:pt x="251" y="418"/>
                      </a:lnTo>
                      <a:lnTo>
                        <a:pt x="254" y="418"/>
                      </a:lnTo>
                      <a:lnTo>
                        <a:pt x="254" y="444"/>
                      </a:lnTo>
                      <a:lnTo>
                        <a:pt x="255" y="444"/>
                      </a:lnTo>
                      <a:lnTo>
                        <a:pt x="255" y="470"/>
                      </a:lnTo>
                      <a:lnTo>
                        <a:pt x="256" y="470"/>
                      </a:lnTo>
                      <a:lnTo>
                        <a:pt x="256" y="482"/>
                      </a:lnTo>
                      <a:lnTo>
                        <a:pt x="259" y="482"/>
                      </a:lnTo>
                      <a:lnTo>
                        <a:pt x="259" y="496"/>
                      </a:lnTo>
                      <a:lnTo>
                        <a:pt x="261" y="496"/>
                      </a:lnTo>
                      <a:lnTo>
                        <a:pt x="261" y="522"/>
                      </a:lnTo>
                      <a:lnTo>
                        <a:pt x="262" y="522"/>
                      </a:lnTo>
                      <a:lnTo>
                        <a:pt x="263" y="522"/>
                      </a:lnTo>
                      <a:lnTo>
                        <a:pt x="267" y="522"/>
                      </a:lnTo>
                      <a:lnTo>
                        <a:pt x="267" y="536"/>
                      </a:lnTo>
                      <a:lnTo>
                        <a:pt x="268" y="536"/>
                      </a:lnTo>
                      <a:lnTo>
                        <a:pt x="270" y="536"/>
                      </a:lnTo>
                      <a:lnTo>
                        <a:pt x="270" y="549"/>
                      </a:lnTo>
                      <a:lnTo>
                        <a:pt x="271" y="549"/>
                      </a:lnTo>
                      <a:lnTo>
                        <a:pt x="277" y="549"/>
                      </a:lnTo>
                      <a:lnTo>
                        <a:pt x="277" y="564"/>
                      </a:lnTo>
                      <a:lnTo>
                        <a:pt x="278" y="564"/>
                      </a:lnTo>
                      <a:lnTo>
                        <a:pt x="278" y="593"/>
                      </a:lnTo>
                      <a:lnTo>
                        <a:pt x="282" y="593"/>
                      </a:lnTo>
                      <a:lnTo>
                        <a:pt x="282" y="606"/>
                      </a:lnTo>
                      <a:lnTo>
                        <a:pt x="284" y="606"/>
                      </a:lnTo>
                      <a:lnTo>
                        <a:pt x="284" y="636"/>
                      </a:lnTo>
                      <a:lnTo>
                        <a:pt x="285" y="636"/>
                      </a:lnTo>
                      <a:lnTo>
                        <a:pt x="285" y="651"/>
                      </a:lnTo>
                      <a:lnTo>
                        <a:pt x="319" y="651"/>
                      </a:lnTo>
                      <a:lnTo>
                        <a:pt x="319" y="664"/>
                      </a:lnTo>
                      <a:lnTo>
                        <a:pt x="327" y="664"/>
                      </a:lnTo>
                      <a:lnTo>
                        <a:pt x="327" y="679"/>
                      </a:lnTo>
                      <a:lnTo>
                        <a:pt x="341" y="679"/>
                      </a:lnTo>
                      <a:lnTo>
                        <a:pt x="352" y="679"/>
                      </a:lnTo>
                      <a:lnTo>
                        <a:pt x="352" y="694"/>
                      </a:lnTo>
                      <a:lnTo>
                        <a:pt x="354" y="694"/>
                      </a:lnTo>
                      <a:lnTo>
                        <a:pt x="354" y="723"/>
                      </a:lnTo>
                      <a:lnTo>
                        <a:pt x="358" y="723"/>
                      </a:lnTo>
                      <a:lnTo>
                        <a:pt x="359" y="723"/>
                      </a:lnTo>
                      <a:lnTo>
                        <a:pt x="361" y="723"/>
                      </a:lnTo>
                      <a:lnTo>
                        <a:pt x="361" y="741"/>
                      </a:lnTo>
                      <a:lnTo>
                        <a:pt x="362" y="741"/>
                      </a:lnTo>
                      <a:lnTo>
                        <a:pt x="363" y="741"/>
                      </a:lnTo>
                      <a:lnTo>
                        <a:pt x="369" y="741"/>
                      </a:lnTo>
                      <a:lnTo>
                        <a:pt x="369" y="758"/>
                      </a:lnTo>
                      <a:lnTo>
                        <a:pt x="370" y="758"/>
                      </a:lnTo>
                      <a:lnTo>
                        <a:pt x="373" y="758"/>
                      </a:lnTo>
                      <a:lnTo>
                        <a:pt x="373" y="775"/>
                      </a:lnTo>
                      <a:lnTo>
                        <a:pt x="377" y="775"/>
                      </a:lnTo>
                      <a:lnTo>
                        <a:pt x="379" y="775"/>
                      </a:lnTo>
                      <a:lnTo>
                        <a:pt x="384" y="775"/>
                      </a:lnTo>
                      <a:lnTo>
                        <a:pt x="385" y="775"/>
                      </a:lnTo>
                      <a:lnTo>
                        <a:pt x="385" y="793"/>
                      </a:lnTo>
                      <a:lnTo>
                        <a:pt x="408" y="793"/>
                      </a:lnTo>
                      <a:lnTo>
                        <a:pt x="416" y="793"/>
                      </a:lnTo>
                      <a:lnTo>
                        <a:pt x="427" y="793"/>
                      </a:lnTo>
                      <a:lnTo>
                        <a:pt x="427" y="813"/>
                      </a:lnTo>
                      <a:lnTo>
                        <a:pt x="443" y="813"/>
                      </a:lnTo>
                      <a:lnTo>
                        <a:pt x="443" y="833"/>
                      </a:lnTo>
                      <a:lnTo>
                        <a:pt x="460" y="833"/>
                      </a:lnTo>
                      <a:lnTo>
                        <a:pt x="463" y="833"/>
                      </a:lnTo>
                      <a:lnTo>
                        <a:pt x="463" y="853"/>
                      </a:lnTo>
                      <a:lnTo>
                        <a:pt x="464" y="853"/>
                      </a:lnTo>
                      <a:lnTo>
                        <a:pt x="472" y="853"/>
                      </a:lnTo>
                      <a:lnTo>
                        <a:pt x="472" y="875"/>
                      </a:lnTo>
                      <a:lnTo>
                        <a:pt x="484" y="875"/>
                      </a:lnTo>
                      <a:lnTo>
                        <a:pt x="486" y="875"/>
                      </a:lnTo>
                      <a:lnTo>
                        <a:pt x="492" y="875"/>
                      </a:lnTo>
                      <a:lnTo>
                        <a:pt x="509" y="875"/>
                      </a:lnTo>
                      <a:lnTo>
                        <a:pt x="510" y="875"/>
                      </a:lnTo>
                      <a:lnTo>
                        <a:pt x="546" y="875"/>
                      </a:lnTo>
                      <a:lnTo>
                        <a:pt x="552" y="875"/>
                      </a:lnTo>
                      <a:lnTo>
                        <a:pt x="553" y="875"/>
                      </a:lnTo>
                      <a:lnTo>
                        <a:pt x="574" y="875"/>
                      </a:lnTo>
                      <a:lnTo>
                        <a:pt x="590" y="875"/>
                      </a:lnTo>
                      <a:lnTo>
                        <a:pt x="590" y="904"/>
                      </a:lnTo>
                      <a:lnTo>
                        <a:pt x="594" y="904"/>
                      </a:lnTo>
                      <a:lnTo>
                        <a:pt x="594" y="934"/>
                      </a:lnTo>
                      <a:lnTo>
                        <a:pt x="598" y="934"/>
                      </a:lnTo>
                      <a:lnTo>
                        <a:pt x="617" y="934"/>
                      </a:lnTo>
                      <a:lnTo>
                        <a:pt x="644" y="934"/>
                      </a:lnTo>
                      <a:lnTo>
                        <a:pt x="683" y="934"/>
                      </a:lnTo>
                      <a:lnTo>
                        <a:pt x="696" y="934"/>
                      </a:lnTo>
                      <a:lnTo>
                        <a:pt x="704" y="934"/>
                      </a:lnTo>
                      <a:lnTo>
                        <a:pt x="812" y="934"/>
                      </a:lnTo>
                      <a:lnTo>
                        <a:pt x="853" y="934"/>
                      </a:lnTo>
                      <a:lnTo>
                        <a:pt x="907" y="934"/>
                      </a:lnTo>
                      <a:lnTo>
                        <a:pt x="912" y="934"/>
                      </a:lnTo>
                      <a:lnTo>
                        <a:pt x="912" y="992"/>
                      </a:lnTo>
                      <a:lnTo>
                        <a:pt x="916" y="992"/>
                      </a:lnTo>
                      <a:lnTo>
                        <a:pt x="919" y="992"/>
                      </a:lnTo>
                      <a:lnTo>
                        <a:pt x="921" y="992"/>
                      </a:lnTo>
                      <a:lnTo>
                        <a:pt x="1017" y="992"/>
                      </a:lnTo>
                      <a:lnTo>
                        <a:pt x="1037" y="992"/>
                      </a:lnTo>
                      <a:lnTo>
                        <a:pt x="1054" y="992"/>
                      </a:lnTo>
                      <a:lnTo>
                        <a:pt x="1464" y="992"/>
                      </a:lnTo>
                      <a:lnTo>
                        <a:pt x="1644" y="992"/>
                      </a:lnTo>
                    </a:path>
                  </a:pathLst>
                </a:custGeom>
                <a:noFill/>
                <a:ln w="12700" cap="flat">
                  <a:solidFill>
                    <a:srgbClr val="8817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grpSp>
              <p:nvGrpSpPr>
                <p:cNvPr id="37" name="Group 36">
                  <a:extLst>
                    <a:ext uri="{FF2B5EF4-FFF2-40B4-BE49-F238E27FC236}">
                      <a16:creationId xmlns:a16="http://schemas.microsoft.com/office/drawing/2014/main" id="{41EF1367-73B1-7DF6-85DA-AD45F3062B51}"/>
                    </a:ext>
                  </a:extLst>
                </p:cNvPr>
                <p:cNvGrpSpPr/>
                <p:nvPr/>
              </p:nvGrpSpPr>
              <p:grpSpPr>
                <a:xfrm>
                  <a:off x="5286376" y="1338263"/>
                  <a:ext cx="2676526" cy="1628775"/>
                  <a:chOff x="5286376" y="1338263"/>
                  <a:chExt cx="2676526" cy="1628775"/>
                </a:xfrm>
              </p:grpSpPr>
              <p:sp>
                <p:nvSpPr>
                  <p:cNvPr id="38" name="Line 241">
                    <a:extLst>
                      <a:ext uri="{FF2B5EF4-FFF2-40B4-BE49-F238E27FC236}">
                        <a16:creationId xmlns:a16="http://schemas.microsoft.com/office/drawing/2014/main" id="{967BAFF3-1494-789E-7E78-61C44C0970F7}"/>
                      </a:ext>
                    </a:extLst>
                  </p:cNvPr>
                  <p:cNvSpPr>
                    <a:spLocks noChangeShapeType="1"/>
                  </p:cNvSpPr>
                  <p:nvPr/>
                </p:nvSpPr>
                <p:spPr bwMode="auto">
                  <a:xfrm>
                    <a:off x="5286376" y="1373188"/>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39" name="Line 242">
                    <a:extLst>
                      <a:ext uri="{FF2B5EF4-FFF2-40B4-BE49-F238E27FC236}">
                        <a16:creationId xmlns:a16="http://schemas.microsoft.com/office/drawing/2014/main" id="{6550B972-E8B3-0537-6610-5D63E3086C7E}"/>
                      </a:ext>
                    </a:extLst>
                  </p:cNvPr>
                  <p:cNvSpPr>
                    <a:spLocks noChangeShapeType="1"/>
                  </p:cNvSpPr>
                  <p:nvPr/>
                </p:nvSpPr>
                <p:spPr bwMode="auto">
                  <a:xfrm>
                    <a:off x="5319714" y="1338263"/>
                    <a:ext cx="0" cy="6985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0" name="Line 243">
                    <a:extLst>
                      <a:ext uri="{FF2B5EF4-FFF2-40B4-BE49-F238E27FC236}">
                        <a16:creationId xmlns:a16="http://schemas.microsoft.com/office/drawing/2014/main" id="{61AF9EE5-52C4-F47C-C8E6-0EA245D7F50B}"/>
                      </a:ext>
                    </a:extLst>
                  </p:cNvPr>
                  <p:cNvSpPr>
                    <a:spLocks noChangeShapeType="1"/>
                  </p:cNvSpPr>
                  <p:nvPr/>
                </p:nvSpPr>
                <p:spPr bwMode="auto">
                  <a:xfrm>
                    <a:off x="5286376" y="1373188"/>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1" name="Line 244">
                    <a:extLst>
                      <a:ext uri="{FF2B5EF4-FFF2-40B4-BE49-F238E27FC236}">
                        <a16:creationId xmlns:a16="http://schemas.microsoft.com/office/drawing/2014/main" id="{3D9065CA-182B-D33B-ACFD-6CD6EAE78770}"/>
                      </a:ext>
                    </a:extLst>
                  </p:cNvPr>
                  <p:cNvSpPr>
                    <a:spLocks noChangeShapeType="1"/>
                  </p:cNvSpPr>
                  <p:nvPr/>
                </p:nvSpPr>
                <p:spPr bwMode="auto">
                  <a:xfrm>
                    <a:off x="5319714" y="1338263"/>
                    <a:ext cx="0" cy="6985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2" name="Line 245">
                    <a:extLst>
                      <a:ext uri="{FF2B5EF4-FFF2-40B4-BE49-F238E27FC236}">
                        <a16:creationId xmlns:a16="http://schemas.microsoft.com/office/drawing/2014/main" id="{02E346F9-75A9-7BFD-F7CA-A39260638C08}"/>
                      </a:ext>
                    </a:extLst>
                  </p:cNvPr>
                  <p:cNvSpPr>
                    <a:spLocks noChangeShapeType="1"/>
                  </p:cNvSpPr>
                  <p:nvPr/>
                </p:nvSpPr>
                <p:spPr bwMode="auto">
                  <a:xfrm>
                    <a:off x="5286376" y="1373188"/>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3" name="Line 246">
                    <a:extLst>
                      <a:ext uri="{FF2B5EF4-FFF2-40B4-BE49-F238E27FC236}">
                        <a16:creationId xmlns:a16="http://schemas.microsoft.com/office/drawing/2014/main" id="{47005833-1530-73DB-E204-2EA3380AF169}"/>
                      </a:ext>
                    </a:extLst>
                  </p:cNvPr>
                  <p:cNvSpPr>
                    <a:spLocks noChangeShapeType="1"/>
                  </p:cNvSpPr>
                  <p:nvPr/>
                </p:nvSpPr>
                <p:spPr bwMode="auto">
                  <a:xfrm>
                    <a:off x="5319714" y="1338263"/>
                    <a:ext cx="0" cy="6985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4" name="Line 247">
                    <a:extLst>
                      <a:ext uri="{FF2B5EF4-FFF2-40B4-BE49-F238E27FC236}">
                        <a16:creationId xmlns:a16="http://schemas.microsoft.com/office/drawing/2014/main" id="{41BB43D7-E174-F05C-0BE3-7127806E8BCE}"/>
                      </a:ext>
                    </a:extLst>
                  </p:cNvPr>
                  <p:cNvSpPr>
                    <a:spLocks noChangeShapeType="1"/>
                  </p:cNvSpPr>
                  <p:nvPr/>
                </p:nvSpPr>
                <p:spPr bwMode="auto">
                  <a:xfrm>
                    <a:off x="5286376" y="1373188"/>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5" name="Line 248">
                    <a:extLst>
                      <a:ext uri="{FF2B5EF4-FFF2-40B4-BE49-F238E27FC236}">
                        <a16:creationId xmlns:a16="http://schemas.microsoft.com/office/drawing/2014/main" id="{59EE87D5-04AA-98D0-014D-4C52DF433BC7}"/>
                      </a:ext>
                    </a:extLst>
                  </p:cNvPr>
                  <p:cNvSpPr>
                    <a:spLocks noChangeShapeType="1"/>
                  </p:cNvSpPr>
                  <p:nvPr/>
                </p:nvSpPr>
                <p:spPr bwMode="auto">
                  <a:xfrm>
                    <a:off x="5319714" y="1338263"/>
                    <a:ext cx="0" cy="6985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6" name="Line 249">
                    <a:extLst>
                      <a:ext uri="{FF2B5EF4-FFF2-40B4-BE49-F238E27FC236}">
                        <a16:creationId xmlns:a16="http://schemas.microsoft.com/office/drawing/2014/main" id="{B09EECA8-9F87-FAD6-D1BD-A2DDCE8F221F}"/>
                      </a:ext>
                    </a:extLst>
                  </p:cNvPr>
                  <p:cNvSpPr>
                    <a:spLocks noChangeShapeType="1"/>
                  </p:cNvSpPr>
                  <p:nvPr/>
                </p:nvSpPr>
                <p:spPr bwMode="auto">
                  <a:xfrm>
                    <a:off x="5286376" y="1373188"/>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7" name="Line 250">
                    <a:extLst>
                      <a:ext uri="{FF2B5EF4-FFF2-40B4-BE49-F238E27FC236}">
                        <a16:creationId xmlns:a16="http://schemas.microsoft.com/office/drawing/2014/main" id="{FD91697D-7566-ADAC-2259-69E3C5A9E379}"/>
                      </a:ext>
                    </a:extLst>
                  </p:cNvPr>
                  <p:cNvSpPr>
                    <a:spLocks noChangeShapeType="1"/>
                  </p:cNvSpPr>
                  <p:nvPr/>
                </p:nvSpPr>
                <p:spPr bwMode="auto">
                  <a:xfrm>
                    <a:off x="5319714" y="1338263"/>
                    <a:ext cx="0" cy="6985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8" name="Line 251">
                    <a:extLst>
                      <a:ext uri="{FF2B5EF4-FFF2-40B4-BE49-F238E27FC236}">
                        <a16:creationId xmlns:a16="http://schemas.microsoft.com/office/drawing/2014/main" id="{384A65DA-EB9E-EECE-0C0E-ED72A35504BD}"/>
                      </a:ext>
                    </a:extLst>
                  </p:cNvPr>
                  <p:cNvSpPr>
                    <a:spLocks noChangeShapeType="1"/>
                  </p:cNvSpPr>
                  <p:nvPr/>
                </p:nvSpPr>
                <p:spPr bwMode="auto">
                  <a:xfrm>
                    <a:off x="5286376" y="1373188"/>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49" name="Line 252">
                    <a:extLst>
                      <a:ext uri="{FF2B5EF4-FFF2-40B4-BE49-F238E27FC236}">
                        <a16:creationId xmlns:a16="http://schemas.microsoft.com/office/drawing/2014/main" id="{7C0FCD95-B8BF-A806-F35D-08D45DFC6421}"/>
                      </a:ext>
                    </a:extLst>
                  </p:cNvPr>
                  <p:cNvSpPr>
                    <a:spLocks noChangeShapeType="1"/>
                  </p:cNvSpPr>
                  <p:nvPr/>
                </p:nvSpPr>
                <p:spPr bwMode="auto">
                  <a:xfrm>
                    <a:off x="5319714" y="1338263"/>
                    <a:ext cx="0" cy="6985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50" name="Line 253">
                    <a:extLst>
                      <a:ext uri="{FF2B5EF4-FFF2-40B4-BE49-F238E27FC236}">
                        <a16:creationId xmlns:a16="http://schemas.microsoft.com/office/drawing/2014/main" id="{09CE27FC-D6C4-EE69-0358-BFFEDDEE20F7}"/>
                      </a:ext>
                    </a:extLst>
                  </p:cNvPr>
                  <p:cNvSpPr>
                    <a:spLocks noChangeShapeType="1"/>
                  </p:cNvSpPr>
                  <p:nvPr/>
                </p:nvSpPr>
                <p:spPr bwMode="auto">
                  <a:xfrm>
                    <a:off x="5337176" y="1373188"/>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51" name="Line 254">
                    <a:extLst>
                      <a:ext uri="{FF2B5EF4-FFF2-40B4-BE49-F238E27FC236}">
                        <a16:creationId xmlns:a16="http://schemas.microsoft.com/office/drawing/2014/main" id="{C360D58E-006C-43A2-4A48-9E6E0AA0B537}"/>
                      </a:ext>
                    </a:extLst>
                  </p:cNvPr>
                  <p:cNvSpPr>
                    <a:spLocks noChangeShapeType="1"/>
                  </p:cNvSpPr>
                  <p:nvPr/>
                </p:nvSpPr>
                <p:spPr bwMode="auto">
                  <a:xfrm>
                    <a:off x="5372101" y="1338263"/>
                    <a:ext cx="0" cy="6985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52" name="Line 255">
                    <a:extLst>
                      <a:ext uri="{FF2B5EF4-FFF2-40B4-BE49-F238E27FC236}">
                        <a16:creationId xmlns:a16="http://schemas.microsoft.com/office/drawing/2014/main" id="{90B5FD88-5569-1F97-CC7F-6802109BA20A}"/>
                      </a:ext>
                    </a:extLst>
                  </p:cNvPr>
                  <p:cNvSpPr>
                    <a:spLocks noChangeShapeType="1"/>
                  </p:cNvSpPr>
                  <p:nvPr/>
                </p:nvSpPr>
                <p:spPr bwMode="auto">
                  <a:xfrm>
                    <a:off x="5408614" y="1373188"/>
                    <a:ext cx="69850"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53" name="Line 256">
                    <a:extLst>
                      <a:ext uri="{FF2B5EF4-FFF2-40B4-BE49-F238E27FC236}">
                        <a16:creationId xmlns:a16="http://schemas.microsoft.com/office/drawing/2014/main" id="{3974DCB9-F8EE-476F-4ACB-82655A130A49}"/>
                      </a:ext>
                    </a:extLst>
                  </p:cNvPr>
                  <p:cNvSpPr>
                    <a:spLocks noChangeShapeType="1"/>
                  </p:cNvSpPr>
                  <p:nvPr/>
                </p:nvSpPr>
                <p:spPr bwMode="auto">
                  <a:xfrm>
                    <a:off x="5441951" y="1338263"/>
                    <a:ext cx="0" cy="6985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54" name="Line 257">
                    <a:extLst>
                      <a:ext uri="{FF2B5EF4-FFF2-40B4-BE49-F238E27FC236}">
                        <a16:creationId xmlns:a16="http://schemas.microsoft.com/office/drawing/2014/main" id="{597EDD8C-91BF-DDDB-1284-E69C730BD01F}"/>
                      </a:ext>
                    </a:extLst>
                  </p:cNvPr>
                  <p:cNvSpPr>
                    <a:spLocks noChangeShapeType="1"/>
                  </p:cNvSpPr>
                  <p:nvPr/>
                </p:nvSpPr>
                <p:spPr bwMode="auto">
                  <a:xfrm>
                    <a:off x="5418139" y="1457325"/>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55" name="Line 258">
                    <a:extLst>
                      <a:ext uri="{FF2B5EF4-FFF2-40B4-BE49-F238E27FC236}">
                        <a16:creationId xmlns:a16="http://schemas.microsoft.com/office/drawing/2014/main" id="{6D3FD345-CD5C-A619-E981-1FC62D31293B}"/>
                      </a:ext>
                    </a:extLst>
                  </p:cNvPr>
                  <p:cNvSpPr>
                    <a:spLocks noChangeShapeType="1"/>
                  </p:cNvSpPr>
                  <p:nvPr/>
                </p:nvSpPr>
                <p:spPr bwMode="auto">
                  <a:xfrm>
                    <a:off x="5451476" y="1423988"/>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56" name="Line 259">
                    <a:extLst>
                      <a:ext uri="{FF2B5EF4-FFF2-40B4-BE49-F238E27FC236}">
                        <a16:creationId xmlns:a16="http://schemas.microsoft.com/office/drawing/2014/main" id="{CE728E0F-F8D1-1AAB-6AA5-3410013208BE}"/>
                      </a:ext>
                    </a:extLst>
                  </p:cNvPr>
                  <p:cNvSpPr>
                    <a:spLocks noChangeShapeType="1"/>
                  </p:cNvSpPr>
                  <p:nvPr/>
                </p:nvSpPr>
                <p:spPr bwMode="auto">
                  <a:xfrm>
                    <a:off x="5419726" y="1457325"/>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57" name="Line 260">
                    <a:extLst>
                      <a:ext uri="{FF2B5EF4-FFF2-40B4-BE49-F238E27FC236}">
                        <a16:creationId xmlns:a16="http://schemas.microsoft.com/office/drawing/2014/main" id="{C6F44957-2D01-5405-0BC3-2B413D252679}"/>
                      </a:ext>
                    </a:extLst>
                  </p:cNvPr>
                  <p:cNvSpPr>
                    <a:spLocks noChangeShapeType="1"/>
                  </p:cNvSpPr>
                  <p:nvPr/>
                </p:nvSpPr>
                <p:spPr bwMode="auto">
                  <a:xfrm>
                    <a:off x="5453064" y="1423988"/>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58" name="Line 261">
                    <a:extLst>
                      <a:ext uri="{FF2B5EF4-FFF2-40B4-BE49-F238E27FC236}">
                        <a16:creationId xmlns:a16="http://schemas.microsoft.com/office/drawing/2014/main" id="{63DC2E44-3614-4E6D-DC92-6F19A7F4328F}"/>
                      </a:ext>
                    </a:extLst>
                  </p:cNvPr>
                  <p:cNvSpPr>
                    <a:spLocks noChangeShapeType="1"/>
                  </p:cNvSpPr>
                  <p:nvPr/>
                </p:nvSpPr>
                <p:spPr bwMode="auto">
                  <a:xfrm>
                    <a:off x="5419726" y="1457325"/>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59" name="Line 262">
                    <a:extLst>
                      <a:ext uri="{FF2B5EF4-FFF2-40B4-BE49-F238E27FC236}">
                        <a16:creationId xmlns:a16="http://schemas.microsoft.com/office/drawing/2014/main" id="{3DBE4823-D44E-0290-C77F-225153F47987}"/>
                      </a:ext>
                    </a:extLst>
                  </p:cNvPr>
                  <p:cNvSpPr>
                    <a:spLocks noChangeShapeType="1"/>
                  </p:cNvSpPr>
                  <p:nvPr/>
                </p:nvSpPr>
                <p:spPr bwMode="auto">
                  <a:xfrm>
                    <a:off x="5453064" y="1423988"/>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60" name="Line 263">
                    <a:extLst>
                      <a:ext uri="{FF2B5EF4-FFF2-40B4-BE49-F238E27FC236}">
                        <a16:creationId xmlns:a16="http://schemas.microsoft.com/office/drawing/2014/main" id="{1CB1EFA6-1118-D8B4-A0F6-3DEF6279D676}"/>
                      </a:ext>
                    </a:extLst>
                  </p:cNvPr>
                  <p:cNvSpPr>
                    <a:spLocks noChangeShapeType="1"/>
                  </p:cNvSpPr>
                  <p:nvPr/>
                </p:nvSpPr>
                <p:spPr bwMode="auto">
                  <a:xfrm>
                    <a:off x="5429251" y="1492250"/>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61" name="Line 264">
                    <a:extLst>
                      <a:ext uri="{FF2B5EF4-FFF2-40B4-BE49-F238E27FC236}">
                        <a16:creationId xmlns:a16="http://schemas.microsoft.com/office/drawing/2014/main" id="{2D1436BC-818B-3A57-AC65-9727298386B6}"/>
                      </a:ext>
                    </a:extLst>
                  </p:cNvPr>
                  <p:cNvSpPr>
                    <a:spLocks noChangeShapeType="1"/>
                  </p:cNvSpPr>
                  <p:nvPr/>
                </p:nvSpPr>
                <p:spPr bwMode="auto">
                  <a:xfrm>
                    <a:off x="5464176" y="1457325"/>
                    <a:ext cx="0" cy="6985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62" name="Line 265">
                    <a:extLst>
                      <a:ext uri="{FF2B5EF4-FFF2-40B4-BE49-F238E27FC236}">
                        <a16:creationId xmlns:a16="http://schemas.microsoft.com/office/drawing/2014/main" id="{C642AB66-D2B3-974D-FFDD-73B1DAB3FC41}"/>
                      </a:ext>
                    </a:extLst>
                  </p:cNvPr>
                  <p:cNvSpPr>
                    <a:spLocks noChangeShapeType="1"/>
                  </p:cNvSpPr>
                  <p:nvPr/>
                </p:nvSpPr>
                <p:spPr bwMode="auto">
                  <a:xfrm>
                    <a:off x="5432426" y="1492250"/>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63" name="Line 266">
                    <a:extLst>
                      <a:ext uri="{FF2B5EF4-FFF2-40B4-BE49-F238E27FC236}">
                        <a16:creationId xmlns:a16="http://schemas.microsoft.com/office/drawing/2014/main" id="{044026E4-C5E4-CEFC-8580-D3F1EF2B130E}"/>
                      </a:ext>
                    </a:extLst>
                  </p:cNvPr>
                  <p:cNvSpPr>
                    <a:spLocks noChangeShapeType="1"/>
                  </p:cNvSpPr>
                  <p:nvPr/>
                </p:nvSpPr>
                <p:spPr bwMode="auto">
                  <a:xfrm>
                    <a:off x="5465764" y="1457325"/>
                    <a:ext cx="0" cy="6985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64" name="Line 267">
                    <a:extLst>
                      <a:ext uri="{FF2B5EF4-FFF2-40B4-BE49-F238E27FC236}">
                        <a16:creationId xmlns:a16="http://schemas.microsoft.com/office/drawing/2014/main" id="{D8D9877C-F857-CA3A-2089-F127E87EFF0B}"/>
                      </a:ext>
                    </a:extLst>
                  </p:cNvPr>
                  <p:cNvSpPr>
                    <a:spLocks noChangeShapeType="1"/>
                  </p:cNvSpPr>
                  <p:nvPr/>
                </p:nvSpPr>
                <p:spPr bwMode="auto">
                  <a:xfrm>
                    <a:off x="5438776" y="1492250"/>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65" name="Line 268">
                    <a:extLst>
                      <a:ext uri="{FF2B5EF4-FFF2-40B4-BE49-F238E27FC236}">
                        <a16:creationId xmlns:a16="http://schemas.microsoft.com/office/drawing/2014/main" id="{63013264-1238-2A17-709B-D9BE43E8591F}"/>
                      </a:ext>
                    </a:extLst>
                  </p:cNvPr>
                  <p:cNvSpPr>
                    <a:spLocks noChangeShapeType="1"/>
                  </p:cNvSpPr>
                  <p:nvPr/>
                </p:nvSpPr>
                <p:spPr bwMode="auto">
                  <a:xfrm>
                    <a:off x="5472114" y="1457325"/>
                    <a:ext cx="0" cy="6985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66" name="Line 269">
                    <a:extLst>
                      <a:ext uri="{FF2B5EF4-FFF2-40B4-BE49-F238E27FC236}">
                        <a16:creationId xmlns:a16="http://schemas.microsoft.com/office/drawing/2014/main" id="{F635C095-27C2-4E70-7184-FF372A879BF1}"/>
                      </a:ext>
                    </a:extLst>
                  </p:cNvPr>
                  <p:cNvSpPr>
                    <a:spLocks noChangeShapeType="1"/>
                  </p:cNvSpPr>
                  <p:nvPr/>
                </p:nvSpPr>
                <p:spPr bwMode="auto">
                  <a:xfrm>
                    <a:off x="5549901" y="1633538"/>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67" name="Line 270">
                    <a:extLst>
                      <a:ext uri="{FF2B5EF4-FFF2-40B4-BE49-F238E27FC236}">
                        <a16:creationId xmlns:a16="http://schemas.microsoft.com/office/drawing/2014/main" id="{FF3C7583-03F7-9E1F-B838-22A3E7C9049F}"/>
                      </a:ext>
                    </a:extLst>
                  </p:cNvPr>
                  <p:cNvSpPr>
                    <a:spLocks noChangeShapeType="1"/>
                  </p:cNvSpPr>
                  <p:nvPr/>
                </p:nvSpPr>
                <p:spPr bwMode="auto">
                  <a:xfrm>
                    <a:off x="5584826" y="1598613"/>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68" name="Line 271">
                    <a:extLst>
                      <a:ext uri="{FF2B5EF4-FFF2-40B4-BE49-F238E27FC236}">
                        <a16:creationId xmlns:a16="http://schemas.microsoft.com/office/drawing/2014/main" id="{316259B2-124A-C2E0-9FBD-E1982A7C6E99}"/>
                      </a:ext>
                    </a:extLst>
                  </p:cNvPr>
                  <p:cNvSpPr>
                    <a:spLocks noChangeShapeType="1"/>
                  </p:cNvSpPr>
                  <p:nvPr/>
                </p:nvSpPr>
                <p:spPr bwMode="auto">
                  <a:xfrm>
                    <a:off x="5549901" y="1633538"/>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69" name="Line 272">
                    <a:extLst>
                      <a:ext uri="{FF2B5EF4-FFF2-40B4-BE49-F238E27FC236}">
                        <a16:creationId xmlns:a16="http://schemas.microsoft.com/office/drawing/2014/main" id="{8B1E1C02-2680-2BCB-C45E-A315B356DC57}"/>
                      </a:ext>
                    </a:extLst>
                  </p:cNvPr>
                  <p:cNvSpPr>
                    <a:spLocks noChangeShapeType="1"/>
                  </p:cNvSpPr>
                  <p:nvPr/>
                </p:nvSpPr>
                <p:spPr bwMode="auto">
                  <a:xfrm>
                    <a:off x="5584826" y="1598613"/>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70" name="Line 273">
                    <a:extLst>
                      <a:ext uri="{FF2B5EF4-FFF2-40B4-BE49-F238E27FC236}">
                        <a16:creationId xmlns:a16="http://schemas.microsoft.com/office/drawing/2014/main" id="{279F5A87-1C03-FAEF-0394-EFD02650D7F7}"/>
                      </a:ext>
                    </a:extLst>
                  </p:cNvPr>
                  <p:cNvSpPr>
                    <a:spLocks noChangeShapeType="1"/>
                  </p:cNvSpPr>
                  <p:nvPr/>
                </p:nvSpPr>
                <p:spPr bwMode="auto">
                  <a:xfrm>
                    <a:off x="5553076" y="1670050"/>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71" name="Line 274">
                    <a:extLst>
                      <a:ext uri="{FF2B5EF4-FFF2-40B4-BE49-F238E27FC236}">
                        <a16:creationId xmlns:a16="http://schemas.microsoft.com/office/drawing/2014/main" id="{84165A5C-65A7-CD24-020B-EFDC29B9F107}"/>
                      </a:ext>
                    </a:extLst>
                  </p:cNvPr>
                  <p:cNvSpPr>
                    <a:spLocks noChangeShapeType="1"/>
                  </p:cNvSpPr>
                  <p:nvPr/>
                </p:nvSpPr>
                <p:spPr bwMode="auto">
                  <a:xfrm>
                    <a:off x="5586414" y="1635125"/>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72" name="Line 275">
                    <a:extLst>
                      <a:ext uri="{FF2B5EF4-FFF2-40B4-BE49-F238E27FC236}">
                        <a16:creationId xmlns:a16="http://schemas.microsoft.com/office/drawing/2014/main" id="{69FD0B77-A708-E59B-4E7F-E2669168E456}"/>
                      </a:ext>
                    </a:extLst>
                  </p:cNvPr>
                  <p:cNvSpPr>
                    <a:spLocks noChangeShapeType="1"/>
                  </p:cNvSpPr>
                  <p:nvPr/>
                </p:nvSpPr>
                <p:spPr bwMode="auto">
                  <a:xfrm>
                    <a:off x="5557839" y="1704975"/>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73" name="Line 276">
                    <a:extLst>
                      <a:ext uri="{FF2B5EF4-FFF2-40B4-BE49-F238E27FC236}">
                        <a16:creationId xmlns:a16="http://schemas.microsoft.com/office/drawing/2014/main" id="{C49C9324-2786-2740-D827-E6D3C5F9708B}"/>
                      </a:ext>
                    </a:extLst>
                  </p:cNvPr>
                  <p:cNvSpPr>
                    <a:spLocks noChangeShapeType="1"/>
                  </p:cNvSpPr>
                  <p:nvPr/>
                </p:nvSpPr>
                <p:spPr bwMode="auto">
                  <a:xfrm>
                    <a:off x="5591176" y="1671638"/>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74" name="Line 277">
                    <a:extLst>
                      <a:ext uri="{FF2B5EF4-FFF2-40B4-BE49-F238E27FC236}">
                        <a16:creationId xmlns:a16="http://schemas.microsoft.com/office/drawing/2014/main" id="{1CDF6D44-438D-6590-3956-1D79AB847440}"/>
                      </a:ext>
                    </a:extLst>
                  </p:cNvPr>
                  <p:cNvSpPr>
                    <a:spLocks noChangeShapeType="1"/>
                  </p:cNvSpPr>
                  <p:nvPr/>
                </p:nvSpPr>
                <p:spPr bwMode="auto">
                  <a:xfrm>
                    <a:off x="5557839" y="1704975"/>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75" name="Line 278">
                    <a:extLst>
                      <a:ext uri="{FF2B5EF4-FFF2-40B4-BE49-F238E27FC236}">
                        <a16:creationId xmlns:a16="http://schemas.microsoft.com/office/drawing/2014/main" id="{52128831-D799-C7B9-8740-BC41477BCEA6}"/>
                      </a:ext>
                    </a:extLst>
                  </p:cNvPr>
                  <p:cNvSpPr>
                    <a:spLocks noChangeShapeType="1"/>
                  </p:cNvSpPr>
                  <p:nvPr/>
                </p:nvSpPr>
                <p:spPr bwMode="auto">
                  <a:xfrm>
                    <a:off x="5591176" y="1671638"/>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76" name="Line 279">
                    <a:extLst>
                      <a:ext uri="{FF2B5EF4-FFF2-40B4-BE49-F238E27FC236}">
                        <a16:creationId xmlns:a16="http://schemas.microsoft.com/office/drawing/2014/main" id="{111AB640-AC9A-641A-47A3-D55E54EE09FF}"/>
                      </a:ext>
                    </a:extLst>
                  </p:cNvPr>
                  <p:cNvSpPr>
                    <a:spLocks noChangeShapeType="1"/>
                  </p:cNvSpPr>
                  <p:nvPr/>
                </p:nvSpPr>
                <p:spPr bwMode="auto">
                  <a:xfrm>
                    <a:off x="5564189" y="1724025"/>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77" name="Line 280">
                    <a:extLst>
                      <a:ext uri="{FF2B5EF4-FFF2-40B4-BE49-F238E27FC236}">
                        <a16:creationId xmlns:a16="http://schemas.microsoft.com/office/drawing/2014/main" id="{C7A58B80-A60F-0EEC-7757-94F3AB0276E2}"/>
                      </a:ext>
                    </a:extLst>
                  </p:cNvPr>
                  <p:cNvSpPr>
                    <a:spLocks noChangeShapeType="1"/>
                  </p:cNvSpPr>
                  <p:nvPr/>
                </p:nvSpPr>
                <p:spPr bwMode="auto">
                  <a:xfrm>
                    <a:off x="5599114" y="1689100"/>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78" name="Line 281">
                    <a:extLst>
                      <a:ext uri="{FF2B5EF4-FFF2-40B4-BE49-F238E27FC236}">
                        <a16:creationId xmlns:a16="http://schemas.microsoft.com/office/drawing/2014/main" id="{027B6B84-7EC0-DC34-8676-4E696C002A8E}"/>
                      </a:ext>
                    </a:extLst>
                  </p:cNvPr>
                  <p:cNvSpPr>
                    <a:spLocks noChangeShapeType="1"/>
                  </p:cNvSpPr>
                  <p:nvPr/>
                </p:nvSpPr>
                <p:spPr bwMode="auto">
                  <a:xfrm>
                    <a:off x="5567364" y="1741488"/>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79" name="Line 282">
                    <a:extLst>
                      <a:ext uri="{FF2B5EF4-FFF2-40B4-BE49-F238E27FC236}">
                        <a16:creationId xmlns:a16="http://schemas.microsoft.com/office/drawing/2014/main" id="{87044A4D-877B-3EAD-A619-A9E4ED5315F9}"/>
                      </a:ext>
                    </a:extLst>
                  </p:cNvPr>
                  <p:cNvSpPr>
                    <a:spLocks noChangeShapeType="1"/>
                  </p:cNvSpPr>
                  <p:nvPr/>
                </p:nvSpPr>
                <p:spPr bwMode="auto">
                  <a:xfrm>
                    <a:off x="5600701" y="1706563"/>
                    <a:ext cx="0" cy="6985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80" name="Line 283">
                    <a:extLst>
                      <a:ext uri="{FF2B5EF4-FFF2-40B4-BE49-F238E27FC236}">
                        <a16:creationId xmlns:a16="http://schemas.microsoft.com/office/drawing/2014/main" id="{EC733A75-9420-8781-C8B8-E96D022DD23F}"/>
                      </a:ext>
                    </a:extLst>
                  </p:cNvPr>
                  <p:cNvSpPr>
                    <a:spLocks noChangeShapeType="1"/>
                  </p:cNvSpPr>
                  <p:nvPr/>
                </p:nvSpPr>
                <p:spPr bwMode="auto">
                  <a:xfrm>
                    <a:off x="5568951" y="1741488"/>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81" name="Line 284">
                    <a:extLst>
                      <a:ext uri="{FF2B5EF4-FFF2-40B4-BE49-F238E27FC236}">
                        <a16:creationId xmlns:a16="http://schemas.microsoft.com/office/drawing/2014/main" id="{1B79BC23-F191-03ED-B223-8EB83880D57A}"/>
                      </a:ext>
                    </a:extLst>
                  </p:cNvPr>
                  <p:cNvSpPr>
                    <a:spLocks noChangeShapeType="1"/>
                  </p:cNvSpPr>
                  <p:nvPr/>
                </p:nvSpPr>
                <p:spPr bwMode="auto">
                  <a:xfrm>
                    <a:off x="5602289" y="1706563"/>
                    <a:ext cx="0" cy="6985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82" name="Line 285">
                    <a:extLst>
                      <a:ext uri="{FF2B5EF4-FFF2-40B4-BE49-F238E27FC236}">
                        <a16:creationId xmlns:a16="http://schemas.microsoft.com/office/drawing/2014/main" id="{C0364B00-FF80-5A71-2274-5B700C48A220}"/>
                      </a:ext>
                    </a:extLst>
                  </p:cNvPr>
                  <p:cNvSpPr>
                    <a:spLocks noChangeShapeType="1"/>
                  </p:cNvSpPr>
                  <p:nvPr/>
                </p:nvSpPr>
                <p:spPr bwMode="auto">
                  <a:xfrm>
                    <a:off x="5578476" y="1741488"/>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83" name="Line 286">
                    <a:extLst>
                      <a:ext uri="{FF2B5EF4-FFF2-40B4-BE49-F238E27FC236}">
                        <a16:creationId xmlns:a16="http://schemas.microsoft.com/office/drawing/2014/main" id="{0676B750-B83D-336B-3308-F8D33AB2106D}"/>
                      </a:ext>
                    </a:extLst>
                  </p:cNvPr>
                  <p:cNvSpPr>
                    <a:spLocks noChangeShapeType="1"/>
                  </p:cNvSpPr>
                  <p:nvPr/>
                </p:nvSpPr>
                <p:spPr bwMode="auto">
                  <a:xfrm>
                    <a:off x="5613401" y="1706563"/>
                    <a:ext cx="0" cy="6985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84" name="Line 287">
                    <a:extLst>
                      <a:ext uri="{FF2B5EF4-FFF2-40B4-BE49-F238E27FC236}">
                        <a16:creationId xmlns:a16="http://schemas.microsoft.com/office/drawing/2014/main" id="{C0B60782-424C-5A55-B53E-B7355619261C}"/>
                      </a:ext>
                    </a:extLst>
                  </p:cNvPr>
                  <p:cNvSpPr>
                    <a:spLocks noChangeShapeType="1"/>
                  </p:cNvSpPr>
                  <p:nvPr/>
                </p:nvSpPr>
                <p:spPr bwMode="auto">
                  <a:xfrm>
                    <a:off x="5588001" y="1741488"/>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85" name="Line 288">
                    <a:extLst>
                      <a:ext uri="{FF2B5EF4-FFF2-40B4-BE49-F238E27FC236}">
                        <a16:creationId xmlns:a16="http://schemas.microsoft.com/office/drawing/2014/main" id="{2489BA30-CB29-2FA0-4BF7-90BF18570B2C}"/>
                      </a:ext>
                    </a:extLst>
                  </p:cNvPr>
                  <p:cNvSpPr>
                    <a:spLocks noChangeShapeType="1"/>
                  </p:cNvSpPr>
                  <p:nvPr/>
                </p:nvSpPr>
                <p:spPr bwMode="auto">
                  <a:xfrm>
                    <a:off x="5621339" y="1706563"/>
                    <a:ext cx="0" cy="6985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86" name="Line 289">
                    <a:extLst>
                      <a:ext uri="{FF2B5EF4-FFF2-40B4-BE49-F238E27FC236}">
                        <a16:creationId xmlns:a16="http://schemas.microsoft.com/office/drawing/2014/main" id="{C7B153A9-1AC2-ADF5-0253-72EDFD4C2F76}"/>
                      </a:ext>
                    </a:extLst>
                  </p:cNvPr>
                  <p:cNvSpPr>
                    <a:spLocks noChangeShapeType="1"/>
                  </p:cNvSpPr>
                  <p:nvPr/>
                </p:nvSpPr>
                <p:spPr bwMode="auto">
                  <a:xfrm>
                    <a:off x="5607051" y="1762125"/>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87" name="Line 290">
                    <a:extLst>
                      <a:ext uri="{FF2B5EF4-FFF2-40B4-BE49-F238E27FC236}">
                        <a16:creationId xmlns:a16="http://schemas.microsoft.com/office/drawing/2014/main" id="{5E5970A5-E73A-BB4A-3310-592DB1E28DA8}"/>
                      </a:ext>
                    </a:extLst>
                  </p:cNvPr>
                  <p:cNvSpPr>
                    <a:spLocks noChangeShapeType="1"/>
                  </p:cNvSpPr>
                  <p:nvPr/>
                </p:nvSpPr>
                <p:spPr bwMode="auto">
                  <a:xfrm>
                    <a:off x="5640389" y="1727200"/>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88" name="Line 291">
                    <a:extLst>
                      <a:ext uri="{FF2B5EF4-FFF2-40B4-BE49-F238E27FC236}">
                        <a16:creationId xmlns:a16="http://schemas.microsoft.com/office/drawing/2014/main" id="{73A5A78F-7349-8D38-BA85-2F3602A958CB}"/>
                      </a:ext>
                    </a:extLst>
                  </p:cNvPr>
                  <p:cNvSpPr>
                    <a:spLocks noChangeShapeType="1"/>
                  </p:cNvSpPr>
                  <p:nvPr/>
                </p:nvSpPr>
                <p:spPr bwMode="auto">
                  <a:xfrm>
                    <a:off x="5654676" y="1819275"/>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89" name="Line 292">
                    <a:extLst>
                      <a:ext uri="{FF2B5EF4-FFF2-40B4-BE49-F238E27FC236}">
                        <a16:creationId xmlns:a16="http://schemas.microsoft.com/office/drawing/2014/main" id="{4493E54C-09B2-57C9-ACD4-597055A91321}"/>
                      </a:ext>
                    </a:extLst>
                  </p:cNvPr>
                  <p:cNvSpPr>
                    <a:spLocks noChangeShapeType="1"/>
                  </p:cNvSpPr>
                  <p:nvPr/>
                </p:nvSpPr>
                <p:spPr bwMode="auto">
                  <a:xfrm>
                    <a:off x="5689601" y="1784350"/>
                    <a:ext cx="0" cy="6985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90" name="Line 293">
                    <a:extLst>
                      <a:ext uri="{FF2B5EF4-FFF2-40B4-BE49-F238E27FC236}">
                        <a16:creationId xmlns:a16="http://schemas.microsoft.com/office/drawing/2014/main" id="{246048FE-4AD2-E43E-4B4E-F9886A91C658}"/>
                      </a:ext>
                    </a:extLst>
                  </p:cNvPr>
                  <p:cNvSpPr>
                    <a:spLocks noChangeShapeType="1"/>
                  </p:cNvSpPr>
                  <p:nvPr/>
                </p:nvSpPr>
                <p:spPr bwMode="auto">
                  <a:xfrm>
                    <a:off x="5668964" y="1819275"/>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91" name="Line 294">
                    <a:extLst>
                      <a:ext uri="{FF2B5EF4-FFF2-40B4-BE49-F238E27FC236}">
                        <a16:creationId xmlns:a16="http://schemas.microsoft.com/office/drawing/2014/main" id="{71BB32BB-71D5-608D-7536-0D1705CD47D3}"/>
                      </a:ext>
                    </a:extLst>
                  </p:cNvPr>
                  <p:cNvSpPr>
                    <a:spLocks noChangeShapeType="1"/>
                  </p:cNvSpPr>
                  <p:nvPr/>
                </p:nvSpPr>
                <p:spPr bwMode="auto">
                  <a:xfrm>
                    <a:off x="5703889" y="1784350"/>
                    <a:ext cx="0" cy="6985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92" name="Line 295">
                    <a:extLst>
                      <a:ext uri="{FF2B5EF4-FFF2-40B4-BE49-F238E27FC236}">
                        <a16:creationId xmlns:a16="http://schemas.microsoft.com/office/drawing/2014/main" id="{BCD903A7-FD8D-E788-8CFA-74722B3D3990}"/>
                      </a:ext>
                    </a:extLst>
                  </p:cNvPr>
                  <p:cNvSpPr>
                    <a:spLocks noChangeShapeType="1"/>
                  </p:cNvSpPr>
                  <p:nvPr/>
                </p:nvSpPr>
                <p:spPr bwMode="auto">
                  <a:xfrm>
                    <a:off x="5680076" y="1919288"/>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93" name="Line 296">
                    <a:extLst>
                      <a:ext uri="{FF2B5EF4-FFF2-40B4-BE49-F238E27FC236}">
                        <a16:creationId xmlns:a16="http://schemas.microsoft.com/office/drawing/2014/main" id="{C3B70BBE-B8C1-8719-E506-A956502DE346}"/>
                      </a:ext>
                    </a:extLst>
                  </p:cNvPr>
                  <p:cNvSpPr>
                    <a:spLocks noChangeShapeType="1"/>
                  </p:cNvSpPr>
                  <p:nvPr/>
                </p:nvSpPr>
                <p:spPr bwMode="auto">
                  <a:xfrm>
                    <a:off x="5713414" y="1884363"/>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94" name="Line 297">
                    <a:extLst>
                      <a:ext uri="{FF2B5EF4-FFF2-40B4-BE49-F238E27FC236}">
                        <a16:creationId xmlns:a16="http://schemas.microsoft.com/office/drawing/2014/main" id="{DA45EDEA-3F37-079F-9CD2-CC9F89C33EAA}"/>
                      </a:ext>
                    </a:extLst>
                  </p:cNvPr>
                  <p:cNvSpPr>
                    <a:spLocks noChangeShapeType="1"/>
                  </p:cNvSpPr>
                  <p:nvPr/>
                </p:nvSpPr>
                <p:spPr bwMode="auto">
                  <a:xfrm>
                    <a:off x="5680076" y="1919288"/>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95" name="Line 298">
                    <a:extLst>
                      <a:ext uri="{FF2B5EF4-FFF2-40B4-BE49-F238E27FC236}">
                        <a16:creationId xmlns:a16="http://schemas.microsoft.com/office/drawing/2014/main" id="{2DCF7AB6-917A-6CB5-F078-5F30315E13F6}"/>
                      </a:ext>
                    </a:extLst>
                  </p:cNvPr>
                  <p:cNvSpPr>
                    <a:spLocks noChangeShapeType="1"/>
                  </p:cNvSpPr>
                  <p:nvPr/>
                </p:nvSpPr>
                <p:spPr bwMode="auto">
                  <a:xfrm>
                    <a:off x="5713414" y="1884363"/>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96" name="Line 299">
                    <a:extLst>
                      <a:ext uri="{FF2B5EF4-FFF2-40B4-BE49-F238E27FC236}">
                        <a16:creationId xmlns:a16="http://schemas.microsoft.com/office/drawing/2014/main" id="{27794380-E500-6BCA-502A-F4CBFB03D75A}"/>
                      </a:ext>
                    </a:extLst>
                  </p:cNvPr>
                  <p:cNvSpPr>
                    <a:spLocks noChangeShapeType="1"/>
                  </p:cNvSpPr>
                  <p:nvPr/>
                </p:nvSpPr>
                <p:spPr bwMode="auto">
                  <a:xfrm>
                    <a:off x="5681664" y="2000250"/>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97" name="Line 300">
                    <a:extLst>
                      <a:ext uri="{FF2B5EF4-FFF2-40B4-BE49-F238E27FC236}">
                        <a16:creationId xmlns:a16="http://schemas.microsoft.com/office/drawing/2014/main" id="{809F3C7A-944E-8BEE-60FE-2A6C29DE66F2}"/>
                      </a:ext>
                    </a:extLst>
                  </p:cNvPr>
                  <p:cNvSpPr>
                    <a:spLocks noChangeShapeType="1"/>
                  </p:cNvSpPr>
                  <p:nvPr/>
                </p:nvSpPr>
                <p:spPr bwMode="auto">
                  <a:xfrm>
                    <a:off x="5715001" y="1965325"/>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98" name="Line 301">
                    <a:extLst>
                      <a:ext uri="{FF2B5EF4-FFF2-40B4-BE49-F238E27FC236}">
                        <a16:creationId xmlns:a16="http://schemas.microsoft.com/office/drawing/2014/main" id="{0232BDA4-DFBE-A616-27D9-FE52B58D4408}"/>
                      </a:ext>
                    </a:extLst>
                  </p:cNvPr>
                  <p:cNvSpPr>
                    <a:spLocks noChangeShapeType="1"/>
                  </p:cNvSpPr>
                  <p:nvPr/>
                </p:nvSpPr>
                <p:spPr bwMode="auto">
                  <a:xfrm>
                    <a:off x="5692776" y="2122488"/>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99" name="Line 302">
                    <a:extLst>
                      <a:ext uri="{FF2B5EF4-FFF2-40B4-BE49-F238E27FC236}">
                        <a16:creationId xmlns:a16="http://schemas.microsoft.com/office/drawing/2014/main" id="{CC78BE65-657D-5B3E-A888-AED1BE1FEC59}"/>
                      </a:ext>
                    </a:extLst>
                  </p:cNvPr>
                  <p:cNvSpPr>
                    <a:spLocks noChangeShapeType="1"/>
                  </p:cNvSpPr>
                  <p:nvPr/>
                </p:nvSpPr>
                <p:spPr bwMode="auto">
                  <a:xfrm>
                    <a:off x="5726114" y="2089150"/>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00" name="Line 303">
                    <a:extLst>
                      <a:ext uri="{FF2B5EF4-FFF2-40B4-BE49-F238E27FC236}">
                        <a16:creationId xmlns:a16="http://schemas.microsoft.com/office/drawing/2014/main" id="{3C651892-F56D-7A00-8D76-C32D8FD6B957}"/>
                      </a:ext>
                    </a:extLst>
                  </p:cNvPr>
                  <p:cNvSpPr>
                    <a:spLocks noChangeShapeType="1"/>
                  </p:cNvSpPr>
                  <p:nvPr/>
                </p:nvSpPr>
                <p:spPr bwMode="auto">
                  <a:xfrm>
                    <a:off x="5700714" y="2185988"/>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01" name="Line 304">
                    <a:extLst>
                      <a:ext uri="{FF2B5EF4-FFF2-40B4-BE49-F238E27FC236}">
                        <a16:creationId xmlns:a16="http://schemas.microsoft.com/office/drawing/2014/main" id="{C53583EB-9DC2-3A4D-1C21-0FBC96B22B41}"/>
                      </a:ext>
                    </a:extLst>
                  </p:cNvPr>
                  <p:cNvSpPr>
                    <a:spLocks noChangeShapeType="1"/>
                  </p:cNvSpPr>
                  <p:nvPr/>
                </p:nvSpPr>
                <p:spPr bwMode="auto">
                  <a:xfrm>
                    <a:off x="5735639" y="2151063"/>
                    <a:ext cx="0" cy="6985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02" name="Line 305">
                    <a:extLst>
                      <a:ext uri="{FF2B5EF4-FFF2-40B4-BE49-F238E27FC236}">
                        <a16:creationId xmlns:a16="http://schemas.microsoft.com/office/drawing/2014/main" id="{EBEAD11C-F1BB-0DD5-680C-7AE73EF13DBE}"/>
                      </a:ext>
                    </a:extLst>
                  </p:cNvPr>
                  <p:cNvSpPr>
                    <a:spLocks noChangeShapeType="1"/>
                  </p:cNvSpPr>
                  <p:nvPr/>
                </p:nvSpPr>
                <p:spPr bwMode="auto">
                  <a:xfrm>
                    <a:off x="5700714" y="2185988"/>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03" name="Line 306">
                    <a:extLst>
                      <a:ext uri="{FF2B5EF4-FFF2-40B4-BE49-F238E27FC236}">
                        <a16:creationId xmlns:a16="http://schemas.microsoft.com/office/drawing/2014/main" id="{55FB2396-97B1-EE8F-BB9C-9C9FEEC95F68}"/>
                      </a:ext>
                    </a:extLst>
                  </p:cNvPr>
                  <p:cNvSpPr>
                    <a:spLocks noChangeShapeType="1"/>
                  </p:cNvSpPr>
                  <p:nvPr/>
                </p:nvSpPr>
                <p:spPr bwMode="auto">
                  <a:xfrm>
                    <a:off x="5735639" y="2151063"/>
                    <a:ext cx="0" cy="6985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04" name="Line 307">
                    <a:extLst>
                      <a:ext uri="{FF2B5EF4-FFF2-40B4-BE49-F238E27FC236}">
                        <a16:creationId xmlns:a16="http://schemas.microsoft.com/office/drawing/2014/main" id="{8269E98E-4BF1-A85E-1CD2-8AB1B47B1ADB}"/>
                      </a:ext>
                    </a:extLst>
                  </p:cNvPr>
                  <p:cNvSpPr>
                    <a:spLocks noChangeShapeType="1"/>
                  </p:cNvSpPr>
                  <p:nvPr/>
                </p:nvSpPr>
                <p:spPr bwMode="auto">
                  <a:xfrm>
                    <a:off x="5703889" y="2185988"/>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05" name="Line 308">
                    <a:extLst>
                      <a:ext uri="{FF2B5EF4-FFF2-40B4-BE49-F238E27FC236}">
                        <a16:creationId xmlns:a16="http://schemas.microsoft.com/office/drawing/2014/main" id="{0628339E-876F-75A1-D4C5-98CCA1D9F187}"/>
                      </a:ext>
                    </a:extLst>
                  </p:cNvPr>
                  <p:cNvSpPr>
                    <a:spLocks noChangeShapeType="1"/>
                  </p:cNvSpPr>
                  <p:nvPr/>
                </p:nvSpPr>
                <p:spPr bwMode="auto">
                  <a:xfrm>
                    <a:off x="5737226" y="2151063"/>
                    <a:ext cx="0" cy="6985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06" name="Line 309">
                    <a:extLst>
                      <a:ext uri="{FF2B5EF4-FFF2-40B4-BE49-F238E27FC236}">
                        <a16:creationId xmlns:a16="http://schemas.microsoft.com/office/drawing/2014/main" id="{1FBCCDA1-BFF5-1D3A-360E-1004EC2D5DFB}"/>
                      </a:ext>
                    </a:extLst>
                  </p:cNvPr>
                  <p:cNvSpPr>
                    <a:spLocks noChangeShapeType="1"/>
                  </p:cNvSpPr>
                  <p:nvPr/>
                </p:nvSpPr>
                <p:spPr bwMode="auto">
                  <a:xfrm>
                    <a:off x="5711826" y="2208213"/>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07" name="Line 310">
                    <a:extLst>
                      <a:ext uri="{FF2B5EF4-FFF2-40B4-BE49-F238E27FC236}">
                        <a16:creationId xmlns:a16="http://schemas.microsoft.com/office/drawing/2014/main" id="{47CE5121-B1C3-7FE3-F2FC-B0EEE10183E7}"/>
                      </a:ext>
                    </a:extLst>
                  </p:cNvPr>
                  <p:cNvSpPr>
                    <a:spLocks noChangeShapeType="1"/>
                  </p:cNvSpPr>
                  <p:nvPr/>
                </p:nvSpPr>
                <p:spPr bwMode="auto">
                  <a:xfrm>
                    <a:off x="5745164" y="2173288"/>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08" name="Line 311">
                    <a:extLst>
                      <a:ext uri="{FF2B5EF4-FFF2-40B4-BE49-F238E27FC236}">
                        <a16:creationId xmlns:a16="http://schemas.microsoft.com/office/drawing/2014/main" id="{9B2F31A1-4D18-B7AC-582B-20896271CAA8}"/>
                      </a:ext>
                    </a:extLst>
                  </p:cNvPr>
                  <p:cNvSpPr>
                    <a:spLocks noChangeShapeType="1"/>
                  </p:cNvSpPr>
                  <p:nvPr/>
                </p:nvSpPr>
                <p:spPr bwMode="auto">
                  <a:xfrm>
                    <a:off x="5715001" y="2228850"/>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09" name="Line 312">
                    <a:extLst>
                      <a:ext uri="{FF2B5EF4-FFF2-40B4-BE49-F238E27FC236}">
                        <a16:creationId xmlns:a16="http://schemas.microsoft.com/office/drawing/2014/main" id="{FBD94C5C-43AA-4C2A-E158-2978A292D16D}"/>
                      </a:ext>
                    </a:extLst>
                  </p:cNvPr>
                  <p:cNvSpPr>
                    <a:spLocks noChangeShapeType="1"/>
                  </p:cNvSpPr>
                  <p:nvPr/>
                </p:nvSpPr>
                <p:spPr bwMode="auto">
                  <a:xfrm>
                    <a:off x="5749926" y="2195513"/>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10" name="Line 313">
                    <a:extLst>
                      <a:ext uri="{FF2B5EF4-FFF2-40B4-BE49-F238E27FC236}">
                        <a16:creationId xmlns:a16="http://schemas.microsoft.com/office/drawing/2014/main" id="{17F4BC0C-45AE-C568-4F34-3BAAB1C59480}"/>
                      </a:ext>
                    </a:extLst>
                  </p:cNvPr>
                  <p:cNvSpPr>
                    <a:spLocks noChangeShapeType="1"/>
                  </p:cNvSpPr>
                  <p:nvPr/>
                </p:nvSpPr>
                <p:spPr bwMode="auto">
                  <a:xfrm>
                    <a:off x="5726114" y="2252663"/>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11" name="Line 314">
                    <a:extLst>
                      <a:ext uri="{FF2B5EF4-FFF2-40B4-BE49-F238E27FC236}">
                        <a16:creationId xmlns:a16="http://schemas.microsoft.com/office/drawing/2014/main" id="{423407C8-1D52-B317-1DB1-AF657BB135B7}"/>
                      </a:ext>
                    </a:extLst>
                  </p:cNvPr>
                  <p:cNvSpPr>
                    <a:spLocks noChangeShapeType="1"/>
                  </p:cNvSpPr>
                  <p:nvPr/>
                </p:nvSpPr>
                <p:spPr bwMode="auto">
                  <a:xfrm>
                    <a:off x="5759451" y="2219325"/>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12" name="Line 315">
                    <a:extLst>
                      <a:ext uri="{FF2B5EF4-FFF2-40B4-BE49-F238E27FC236}">
                        <a16:creationId xmlns:a16="http://schemas.microsoft.com/office/drawing/2014/main" id="{5CFC791E-78B1-5066-1A30-2BDC02BA8826}"/>
                      </a:ext>
                    </a:extLst>
                  </p:cNvPr>
                  <p:cNvSpPr>
                    <a:spLocks noChangeShapeType="1"/>
                  </p:cNvSpPr>
                  <p:nvPr/>
                </p:nvSpPr>
                <p:spPr bwMode="auto">
                  <a:xfrm>
                    <a:off x="5727701" y="2298700"/>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13" name="Line 316">
                    <a:extLst>
                      <a:ext uri="{FF2B5EF4-FFF2-40B4-BE49-F238E27FC236}">
                        <a16:creationId xmlns:a16="http://schemas.microsoft.com/office/drawing/2014/main" id="{55215B28-9D77-DF86-5F4C-71FE5F3F4DCA}"/>
                      </a:ext>
                    </a:extLst>
                  </p:cNvPr>
                  <p:cNvSpPr>
                    <a:spLocks noChangeShapeType="1"/>
                  </p:cNvSpPr>
                  <p:nvPr/>
                </p:nvSpPr>
                <p:spPr bwMode="auto">
                  <a:xfrm>
                    <a:off x="5761039" y="2263775"/>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14" name="Line 317">
                    <a:extLst>
                      <a:ext uri="{FF2B5EF4-FFF2-40B4-BE49-F238E27FC236}">
                        <a16:creationId xmlns:a16="http://schemas.microsoft.com/office/drawing/2014/main" id="{F52141D9-BFA1-2037-55F5-D2FDE418FA58}"/>
                      </a:ext>
                    </a:extLst>
                  </p:cNvPr>
                  <p:cNvSpPr>
                    <a:spLocks noChangeShapeType="1"/>
                  </p:cNvSpPr>
                  <p:nvPr/>
                </p:nvSpPr>
                <p:spPr bwMode="auto">
                  <a:xfrm>
                    <a:off x="5827714" y="2435225"/>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15" name="Line 318">
                    <a:extLst>
                      <a:ext uri="{FF2B5EF4-FFF2-40B4-BE49-F238E27FC236}">
                        <a16:creationId xmlns:a16="http://schemas.microsoft.com/office/drawing/2014/main" id="{916C276D-4856-941D-9F5B-489FA610E349}"/>
                      </a:ext>
                    </a:extLst>
                  </p:cNvPr>
                  <p:cNvSpPr>
                    <a:spLocks noChangeShapeType="1"/>
                  </p:cNvSpPr>
                  <p:nvPr/>
                </p:nvSpPr>
                <p:spPr bwMode="auto">
                  <a:xfrm>
                    <a:off x="5861051" y="2400300"/>
                    <a:ext cx="0" cy="6985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16" name="Line 319">
                    <a:extLst>
                      <a:ext uri="{FF2B5EF4-FFF2-40B4-BE49-F238E27FC236}">
                        <a16:creationId xmlns:a16="http://schemas.microsoft.com/office/drawing/2014/main" id="{211D94FB-F699-B801-9846-199F4D175CD5}"/>
                      </a:ext>
                    </a:extLst>
                  </p:cNvPr>
                  <p:cNvSpPr>
                    <a:spLocks noChangeShapeType="1"/>
                  </p:cNvSpPr>
                  <p:nvPr/>
                </p:nvSpPr>
                <p:spPr bwMode="auto">
                  <a:xfrm>
                    <a:off x="5845176" y="2459038"/>
                    <a:ext cx="69850"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17" name="Line 320">
                    <a:extLst>
                      <a:ext uri="{FF2B5EF4-FFF2-40B4-BE49-F238E27FC236}">
                        <a16:creationId xmlns:a16="http://schemas.microsoft.com/office/drawing/2014/main" id="{DEA86577-E2D4-887E-5AEF-D3C261D168F8}"/>
                      </a:ext>
                    </a:extLst>
                  </p:cNvPr>
                  <p:cNvSpPr>
                    <a:spLocks noChangeShapeType="1"/>
                  </p:cNvSpPr>
                  <p:nvPr/>
                </p:nvSpPr>
                <p:spPr bwMode="auto">
                  <a:xfrm>
                    <a:off x="5878514" y="2424113"/>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18" name="Line 321">
                    <a:extLst>
                      <a:ext uri="{FF2B5EF4-FFF2-40B4-BE49-F238E27FC236}">
                        <a16:creationId xmlns:a16="http://schemas.microsoft.com/office/drawing/2014/main" id="{36364327-AC59-9563-5467-0CDF71F5E424}"/>
                      </a:ext>
                    </a:extLst>
                  </p:cNvPr>
                  <p:cNvSpPr>
                    <a:spLocks noChangeShapeType="1"/>
                  </p:cNvSpPr>
                  <p:nvPr/>
                </p:nvSpPr>
                <p:spPr bwMode="auto">
                  <a:xfrm>
                    <a:off x="5848351" y="2505075"/>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19" name="Line 322">
                    <a:extLst>
                      <a:ext uri="{FF2B5EF4-FFF2-40B4-BE49-F238E27FC236}">
                        <a16:creationId xmlns:a16="http://schemas.microsoft.com/office/drawing/2014/main" id="{F5589981-24AD-F84A-FBC7-C28C8CB4FF27}"/>
                      </a:ext>
                    </a:extLst>
                  </p:cNvPr>
                  <p:cNvSpPr>
                    <a:spLocks noChangeShapeType="1"/>
                  </p:cNvSpPr>
                  <p:nvPr/>
                </p:nvSpPr>
                <p:spPr bwMode="auto">
                  <a:xfrm>
                    <a:off x="5881689" y="2471738"/>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20" name="Line 323">
                    <a:extLst>
                      <a:ext uri="{FF2B5EF4-FFF2-40B4-BE49-F238E27FC236}">
                        <a16:creationId xmlns:a16="http://schemas.microsoft.com/office/drawing/2014/main" id="{86C7971A-AA70-AF1F-6F94-B2E7B79BA8C7}"/>
                      </a:ext>
                    </a:extLst>
                  </p:cNvPr>
                  <p:cNvSpPr>
                    <a:spLocks noChangeShapeType="1"/>
                  </p:cNvSpPr>
                  <p:nvPr/>
                </p:nvSpPr>
                <p:spPr bwMode="auto">
                  <a:xfrm>
                    <a:off x="5854701" y="2505075"/>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21" name="Line 324">
                    <a:extLst>
                      <a:ext uri="{FF2B5EF4-FFF2-40B4-BE49-F238E27FC236}">
                        <a16:creationId xmlns:a16="http://schemas.microsoft.com/office/drawing/2014/main" id="{F21F5AF8-5033-8E8B-E0C5-40E8C9C622E2}"/>
                      </a:ext>
                    </a:extLst>
                  </p:cNvPr>
                  <p:cNvSpPr>
                    <a:spLocks noChangeShapeType="1"/>
                  </p:cNvSpPr>
                  <p:nvPr/>
                </p:nvSpPr>
                <p:spPr bwMode="auto">
                  <a:xfrm>
                    <a:off x="5888039" y="2471738"/>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22" name="Line 325">
                    <a:extLst>
                      <a:ext uri="{FF2B5EF4-FFF2-40B4-BE49-F238E27FC236}">
                        <a16:creationId xmlns:a16="http://schemas.microsoft.com/office/drawing/2014/main" id="{73EEAA19-D7FD-290F-3D2B-ABA0EA1DB1D5}"/>
                      </a:ext>
                    </a:extLst>
                  </p:cNvPr>
                  <p:cNvSpPr>
                    <a:spLocks noChangeShapeType="1"/>
                  </p:cNvSpPr>
                  <p:nvPr/>
                </p:nvSpPr>
                <p:spPr bwMode="auto">
                  <a:xfrm>
                    <a:off x="5854701" y="2505075"/>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23" name="Line 326">
                    <a:extLst>
                      <a:ext uri="{FF2B5EF4-FFF2-40B4-BE49-F238E27FC236}">
                        <a16:creationId xmlns:a16="http://schemas.microsoft.com/office/drawing/2014/main" id="{F3286A37-B33F-DD88-65A8-057E39CD9620}"/>
                      </a:ext>
                    </a:extLst>
                  </p:cNvPr>
                  <p:cNvSpPr>
                    <a:spLocks noChangeShapeType="1"/>
                  </p:cNvSpPr>
                  <p:nvPr/>
                </p:nvSpPr>
                <p:spPr bwMode="auto">
                  <a:xfrm>
                    <a:off x="5888039" y="2471738"/>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24" name="Line 327">
                    <a:extLst>
                      <a:ext uri="{FF2B5EF4-FFF2-40B4-BE49-F238E27FC236}">
                        <a16:creationId xmlns:a16="http://schemas.microsoft.com/office/drawing/2014/main" id="{06871ADA-C856-7968-DE2D-7785837E8AB0}"/>
                      </a:ext>
                    </a:extLst>
                  </p:cNvPr>
                  <p:cNvSpPr>
                    <a:spLocks noChangeShapeType="1"/>
                  </p:cNvSpPr>
                  <p:nvPr/>
                </p:nvSpPr>
                <p:spPr bwMode="auto">
                  <a:xfrm>
                    <a:off x="5856289" y="2505075"/>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25" name="Line 328">
                    <a:extLst>
                      <a:ext uri="{FF2B5EF4-FFF2-40B4-BE49-F238E27FC236}">
                        <a16:creationId xmlns:a16="http://schemas.microsoft.com/office/drawing/2014/main" id="{C54E9613-7CB4-775D-A332-A80634856743}"/>
                      </a:ext>
                    </a:extLst>
                  </p:cNvPr>
                  <p:cNvSpPr>
                    <a:spLocks noChangeShapeType="1"/>
                  </p:cNvSpPr>
                  <p:nvPr/>
                </p:nvSpPr>
                <p:spPr bwMode="auto">
                  <a:xfrm>
                    <a:off x="5889626" y="2471738"/>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26" name="Line 329">
                    <a:extLst>
                      <a:ext uri="{FF2B5EF4-FFF2-40B4-BE49-F238E27FC236}">
                        <a16:creationId xmlns:a16="http://schemas.microsoft.com/office/drawing/2014/main" id="{E11B4831-A2BC-78FE-2072-FDB250D8C6DB}"/>
                      </a:ext>
                    </a:extLst>
                  </p:cNvPr>
                  <p:cNvSpPr>
                    <a:spLocks noChangeShapeType="1"/>
                  </p:cNvSpPr>
                  <p:nvPr/>
                </p:nvSpPr>
                <p:spPr bwMode="auto">
                  <a:xfrm>
                    <a:off x="5861051" y="2533650"/>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27" name="Line 330">
                    <a:extLst>
                      <a:ext uri="{FF2B5EF4-FFF2-40B4-BE49-F238E27FC236}">
                        <a16:creationId xmlns:a16="http://schemas.microsoft.com/office/drawing/2014/main" id="{3C9882F3-C00A-5668-062E-025A8474D8BD}"/>
                      </a:ext>
                    </a:extLst>
                  </p:cNvPr>
                  <p:cNvSpPr>
                    <a:spLocks noChangeShapeType="1"/>
                  </p:cNvSpPr>
                  <p:nvPr/>
                </p:nvSpPr>
                <p:spPr bwMode="auto">
                  <a:xfrm>
                    <a:off x="5894389" y="2498725"/>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28" name="Line 331">
                    <a:extLst>
                      <a:ext uri="{FF2B5EF4-FFF2-40B4-BE49-F238E27FC236}">
                        <a16:creationId xmlns:a16="http://schemas.microsoft.com/office/drawing/2014/main" id="{BF09223E-6AED-2310-0FD5-3D1FC4E34409}"/>
                      </a:ext>
                    </a:extLst>
                  </p:cNvPr>
                  <p:cNvSpPr>
                    <a:spLocks noChangeShapeType="1"/>
                  </p:cNvSpPr>
                  <p:nvPr/>
                </p:nvSpPr>
                <p:spPr bwMode="auto">
                  <a:xfrm>
                    <a:off x="5862639" y="2533650"/>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29" name="Line 332">
                    <a:extLst>
                      <a:ext uri="{FF2B5EF4-FFF2-40B4-BE49-F238E27FC236}">
                        <a16:creationId xmlns:a16="http://schemas.microsoft.com/office/drawing/2014/main" id="{3BEB003B-6B45-5973-D5B9-0125A2D47751}"/>
                      </a:ext>
                    </a:extLst>
                  </p:cNvPr>
                  <p:cNvSpPr>
                    <a:spLocks noChangeShapeType="1"/>
                  </p:cNvSpPr>
                  <p:nvPr/>
                </p:nvSpPr>
                <p:spPr bwMode="auto">
                  <a:xfrm>
                    <a:off x="5895976" y="2498725"/>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30" name="Line 333">
                    <a:extLst>
                      <a:ext uri="{FF2B5EF4-FFF2-40B4-BE49-F238E27FC236}">
                        <a16:creationId xmlns:a16="http://schemas.microsoft.com/office/drawing/2014/main" id="{87A46FA2-5E03-203D-CCD4-58284E9412E2}"/>
                      </a:ext>
                    </a:extLst>
                  </p:cNvPr>
                  <p:cNvSpPr>
                    <a:spLocks noChangeShapeType="1"/>
                  </p:cNvSpPr>
                  <p:nvPr/>
                </p:nvSpPr>
                <p:spPr bwMode="auto">
                  <a:xfrm>
                    <a:off x="5873751" y="2560638"/>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31" name="Line 334">
                    <a:extLst>
                      <a:ext uri="{FF2B5EF4-FFF2-40B4-BE49-F238E27FC236}">
                        <a16:creationId xmlns:a16="http://schemas.microsoft.com/office/drawing/2014/main" id="{43838EE9-5E7C-0604-B250-82B35E10FC82}"/>
                      </a:ext>
                    </a:extLst>
                  </p:cNvPr>
                  <p:cNvSpPr>
                    <a:spLocks noChangeShapeType="1"/>
                  </p:cNvSpPr>
                  <p:nvPr/>
                </p:nvSpPr>
                <p:spPr bwMode="auto">
                  <a:xfrm>
                    <a:off x="5907089" y="2525713"/>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32" name="Line 335">
                    <a:extLst>
                      <a:ext uri="{FF2B5EF4-FFF2-40B4-BE49-F238E27FC236}">
                        <a16:creationId xmlns:a16="http://schemas.microsoft.com/office/drawing/2014/main" id="{8B44A031-5408-D56C-9E9E-392EF0452A78}"/>
                      </a:ext>
                    </a:extLst>
                  </p:cNvPr>
                  <p:cNvSpPr>
                    <a:spLocks noChangeShapeType="1"/>
                  </p:cNvSpPr>
                  <p:nvPr/>
                </p:nvSpPr>
                <p:spPr bwMode="auto">
                  <a:xfrm>
                    <a:off x="5884864" y="2587625"/>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33" name="Line 336">
                    <a:extLst>
                      <a:ext uri="{FF2B5EF4-FFF2-40B4-BE49-F238E27FC236}">
                        <a16:creationId xmlns:a16="http://schemas.microsoft.com/office/drawing/2014/main" id="{E3BEE5AA-422E-8927-C971-622A8DEF5619}"/>
                      </a:ext>
                    </a:extLst>
                  </p:cNvPr>
                  <p:cNvSpPr>
                    <a:spLocks noChangeShapeType="1"/>
                  </p:cNvSpPr>
                  <p:nvPr/>
                </p:nvSpPr>
                <p:spPr bwMode="auto">
                  <a:xfrm>
                    <a:off x="5918201" y="2552700"/>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34" name="Line 337">
                    <a:extLst>
                      <a:ext uri="{FF2B5EF4-FFF2-40B4-BE49-F238E27FC236}">
                        <a16:creationId xmlns:a16="http://schemas.microsoft.com/office/drawing/2014/main" id="{DAB3B4DA-5932-43AC-0E91-8C6B917A70E4}"/>
                      </a:ext>
                    </a:extLst>
                  </p:cNvPr>
                  <p:cNvSpPr>
                    <a:spLocks noChangeShapeType="1"/>
                  </p:cNvSpPr>
                  <p:nvPr/>
                </p:nvSpPr>
                <p:spPr bwMode="auto">
                  <a:xfrm>
                    <a:off x="5888039" y="2587625"/>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35" name="Line 338">
                    <a:extLst>
                      <a:ext uri="{FF2B5EF4-FFF2-40B4-BE49-F238E27FC236}">
                        <a16:creationId xmlns:a16="http://schemas.microsoft.com/office/drawing/2014/main" id="{81411DB8-746F-1EE4-D9CE-75621F783327}"/>
                      </a:ext>
                    </a:extLst>
                  </p:cNvPr>
                  <p:cNvSpPr>
                    <a:spLocks noChangeShapeType="1"/>
                  </p:cNvSpPr>
                  <p:nvPr/>
                </p:nvSpPr>
                <p:spPr bwMode="auto">
                  <a:xfrm>
                    <a:off x="5921376" y="2552700"/>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36" name="Line 339">
                    <a:extLst>
                      <a:ext uri="{FF2B5EF4-FFF2-40B4-BE49-F238E27FC236}">
                        <a16:creationId xmlns:a16="http://schemas.microsoft.com/office/drawing/2014/main" id="{9A342C41-5D43-12D2-C3D4-FB0CC284B2EC}"/>
                      </a:ext>
                    </a:extLst>
                  </p:cNvPr>
                  <p:cNvSpPr>
                    <a:spLocks noChangeShapeType="1"/>
                  </p:cNvSpPr>
                  <p:nvPr/>
                </p:nvSpPr>
                <p:spPr bwMode="auto">
                  <a:xfrm>
                    <a:off x="5894389" y="2587625"/>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37" name="Line 340">
                    <a:extLst>
                      <a:ext uri="{FF2B5EF4-FFF2-40B4-BE49-F238E27FC236}">
                        <a16:creationId xmlns:a16="http://schemas.microsoft.com/office/drawing/2014/main" id="{E43CD5B6-D50E-6806-BD32-C87CBD8C67A7}"/>
                      </a:ext>
                    </a:extLst>
                  </p:cNvPr>
                  <p:cNvSpPr>
                    <a:spLocks noChangeShapeType="1"/>
                  </p:cNvSpPr>
                  <p:nvPr/>
                </p:nvSpPr>
                <p:spPr bwMode="auto">
                  <a:xfrm>
                    <a:off x="5929314" y="2552700"/>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38" name="Line 341">
                    <a:extLst>
                      <a:ext uri="{FF2B5EF4-FFF2-40B4-BE49-F238E27FC236}">
                        <a16:creationId xmlns:a16="http://schemas.microsoft.com/office/drawing/2014/main" id="{A69DE571-37FC-BF69-B3FE-F8CA51149360}"/>
                      </a:ext>
                    </a:extLst>
                  </p:cNvPr>
                  <p:cNvSpPr>
                    <a:spLocks noChangeShapeType="1"/>
                  </p:cNvSpPr>
                  <p:nvPr/>
                </p:nvSpPr>
                <p:spPr bwMode="auto">
                  <a:xfrm>
                    <a:off x="5934076" y="2616200"/>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39" name="Line 342">
                    <a:extLst>
                      <a:ext uri="{FF2B5EF4-FFF2-40B4-BE49-F238E27FC236}">
                        <a16:creationId xmlns:a16="http://schemas.microsoft.com/office/drawing/2014/main" id="{E9B1BDF2-7031-DF47-D9E0-DB4378133F7C}"/>
                      </a:ext>
                    </a:extLst>
                  </p:cNvPr>
                  <p:cNvSpPr>
                    <a:spLocks noChangeShapeType="1"/>
                  </p:cNvSpPr>
                  <p:nvPr/>
                </p:nvSpPr>
                <p:spPr bwMode="auto">
                  <a:xfrm>
                    <a:off x="5967414" y="2581275"/>
                    <a:ext cx="0" cy="71437"/>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40" name="Line 343">
                    <a:extLst>
                      <a:ext uri="{FF2B5EF4-FFF2-40B4-BE49-F238E27FC236}">
                        <a16:creationId xmlns:a16="http://schemas.microsoft.com/office/drawing/2014/main" id="{FDC91EB3-B4E2-5533-24BE-8A27FE239FE9}"/>
                      </a:ext>
                    </a:extLst>
                  </p:cNvPr>
                  <p:cNvSpPr>
                    <a:spLocks noChangeShapeType="1"/>
                  </p:cNvSpPr>
                  <p:nvPr/>
                </p:nvSpPr>
                <p:spPr bwMode="auto">
                  <a:xfrm>
                    <a:off x="5946776" y="2616200"/>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41" name="Line 344">
                    <a:extLst>
                      <a:ext uri="{FF2B5EF4-FFF2-40B4-BE49-F238E27FC236}">
                        <a16:creationId xmlns:a16="http://schemas.microsoft.com/office/drawing/2014/main" id="{84BCD70F-C5CA-100F-A4F0-F5EF324FD076}"/>
                      </a:ext>
                    </a:extLst>
                  </p:cNvPr>
                  <p:cNvSpPr>
                    <a:spLocks noChangeShapeType="1"/>
                  </p:cNvSpPr>
                  <p:nvPr/>
                </p:nvSpPr>
                <p:spPr bwMode="auto">
                  <a:xfrm>
                    <a:off x="5980114" y="2581275"/>
                    <a:ext cx="0" cy="71437"/>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42" name="Line 345">
                    <a:extLst>
                      <a:ext uri="{FF2B5EF4-FFF2-40B4-BE49-F238E27FC236}">
                        <a16:creationId xmlns:a16="http://schemas.microsoft.com/office/drawing/2014/main" id="{99AE02F4-A69F-D215-44AC-C55E7140354B}"/>
                      </a:ext>
                    </a:extLst>
                  </p:cNvPr>
                  <p:cNvSpPr>
                    <a:spLocks noChangeShapeType="1"/>
                  </p:cNvSpPr>
                  <p:nvPr/>
                </p:nvSpPr>
                <p:spPr bwMode="auto">
                  <a:xfrm>
                    <a:off x="6015039" y="2679700"/>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43" name="Line 346">
                    <a:extLst>
                      <a:ext uri="{FF2B5EF4-FFF2-40B4-BE49-F238E27FC236}">
                        <a16:creationId xmlns:a16="http://schemas.microsoft.com/office/drawing/2014/main" id="{4C7825CA-89AD-C684-2FFF-B29FE16100C4}"/>
                      </a:ext>
                    </a:extLst>
                  </p:cNvPr>
                  <p:cNvSpPr>
                    <a:spLocks noChangeShapeType="1"/>
                  </p:cNvSpPr>
                  <p:nvPr/>
                </p:nvSpPr>
                <p:spPr bwMode="auto">
                  <a:xfrm>
                    <a:off x="6049964" y="2644775"/>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44" name="Line 347">
                    <a:extLst>
                      <a:ext uri="{FF2B5EF4-FFF2-40B4-BE49-F238E27FC236}">
                        <a16:creationId xmlns:a16="http://schemas.microsoft.com/office/drawing/2014/main" id="{1B4B724B-F70B-643F-57CC-441AE456D3BB}"/>
                      </a:ext>
                    </a:extLst>
                  </p:cNvPr>
                  <p:cNvSpPr>
                    <a:spLocks noChangeShapeType="1"/>
                  </p:cNvSpPr>
                  <p:nvPr/>
                </p:nvSpPr>
                <p:spPr bwMode="auto">
                  <a:xfrm>
                    <a:off x="6022976" y="2711450"/>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45" name="Line 348">
                    <a:extLst>
                      <a:ext uri="{FF2B5EF4-FFF2-40B4-BE49-F238E27FC236}">
                        <a16:creationId xmlns:a16="http://schemas.microsoft.com/office/drawing/2014/main" id="{1D526F99-872C-8E6C-0F56-BFA44A561911}"/>
                      </a:ext>
                    </a:extLst>
                  </p:cNvPr>
                  <p:cNvSpPr>
                    <a:spLocks noChangeShapeType="1"/>
                  </p:cNvSpPr>
                  <p:nvPr/>
                </p:nvSpPr>
                <p:spPr bwMode="auto">
                  <a:xfrm>
                    <a:off x="6056314" y="2678113"/>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46" name="Line 349">
                    <a:extLst>
                      <a:ext uri="{FF2B5EF4-FFF2-40B4-BE49-F238E27FC236}">
                        <a16:creationId xmlns:a16="http://schemas.microsoft.com/office/drawing/2014/main" id="{0D962D96-738B-836D-A740-4CE0CB22DDF6}"/>
                      </a:ext>
                    </a:extLst>
                  </p:cNvPr>
                  <p:cNvSpPr>
                    <a:spLocks noChangeShapeType="1"/>
                  </p:cNvSpPr>
                  <p:nvPr/>
                </p:nvSpPr>
                <p:spPr bwMode="auto">
                  <a:xfrm>
                    <a:off x="6054726" y="2746375"/>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47" name="Line 350">
                    <a:extLst>
                      <a:ext uri="{FF2B5EF4-FFF2-40B4-BE49-F238E27FC236}">
                        <a16:creationId xmlns:a16="http://schemas.microsoft.com/office/drawing/2014/main" id="{38EFEFF5-7777-ACD7-739A-78D39826C426}"/>
                      </a:ext>
                    </a:extLst>
                  </p:cNvPr>
                  <p:cNvSpPr>
                    <a:spLocks noChangeShapeType="1"/>
                  </p:cNvSpPr>
                  <p:nvPr/>
                </p:nvSpPr>
                <p:spPr bwMode="auto">
                  <a:xfrm>
                    <a:off x="6088064" y="2711450"/>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48" name="Line 351">
                    <a:extLst>
                      <a:ext uri="{FF2B5EF4-FFF2-40B4-BE49-F238E27FC236}">
                        <a16:creationId xmlns:a16="http://schemas.microsoft.com/office/drawing/2014/main" id="{E80B7ED8-0CF9-AC34-638F-82F62573A2E3}"/>
                      </a:ext>
                    </a:extLst>
                  </p:cNvPr>
                  <p:cNvSpPr>
                    <a:spLocks noChangeShapeType="1"/>
                  </p:cNvSpPr>
                  <p:nvPr/>
                </p:nvSpPr>
                <p:spPr bwMode="auto">
                  <a:xfrm>
                    <a:off x="6057901" y="2746375"/>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49" name="Line 352">
                    <a:extLst>
                      <a:ext uri="{FF2B5EF4-FFF2-40B4-BE49-F238E27FC236}">
                        <a16:creationId xmlns:a16="http://schemas.microsoft.com/office/drawing/2014/main" id="{9338FB68-72DD-C2F7-6D46-DE9E899F929B}"/>
                      </a:ext>
                    </a:extLst>
                  </p:cNvPr>
                  <p:cNvSpPr>
                    <a:spLocks noChangeShapeType="1"/>
                  </p:cNvSpPr>
                  <p:nvPr/>
                </p:nvSpPr>
                <p:spPr bwMode="auto">
                  <a:xfrm>
                    <a:off x="6091239" y="2711450"/>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50" name="Line 353">
                    <a:extLst>
                      <a:ext uri="{FF2B5EF4-FFF2-40B4-BE49-F238E27FC236}">
                        <a16:creationId xmlns:a16="http://schemas.microsoft.com/office/drawing/2014/main" id="{35F4727D-CC04-FDF7-4F85-149BF0DF108A}"/>
                      </a:ext>
                    </a:extLst>
                  </p:cNvPr>
                  <p:cNvSpPr>
                    <a:spLocks noChangeShapeType="1"/>
                  </p:cNvSpPr>
                  <p:nvPr/>
                </p:nvSpPr>
                <p:spPr bwMode="auto">
                  <a:xfrm>
                    <a:off x="6067426" y="2746375"/>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51" name="Line 354">
                    <a:extLst>
                      <a:ext uri="{FF2B5EF4-FFF2-40B4-BE49-F238E27FC236}">
                        <a16:creationId xmlns:a16="http://schemas.microsoft.com/office/drawing/2014/main" id="{991CB1F2-2DDF-C9BB-86DB-05906BE0B26F}"/>
                      </a:ext>
                    </a:extLst>
                  </p:cNvPr>
                  <p:cNvSpPr>
                    <a:spLocks noChangeShapeType="1"/>
                  </p:cNvSpPr>
                  <p:nvPr/>
                </p:nvSpPr>
                <p:spPr bwMode="auto">
                  <a:xfrm>
                    <a:off x="6100764" y="2711450"/>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52" name="Line 355">
                    <a:extLst>
                      <a:ext uri="{FF2B5EF4-FFF2-40B4-BE49-F238E27FC236}">
                        <a16:creationId xmlns:a16="http://schemas.microsoft.com/office/drawing/2014/main" id="{91899EBC-C32F-ED6E-805D-DD80CBF32482}"/>
                      </a:ext>
                    </a:extLst>
                  </p:cNvPr>
                  <p:cNvSpPr>
                    <a:spLocks noChangeShapeType="1"/>
                  </p:cNvSpPr>
                  <p:nvPr/>
                </p:nvSpPr>
                <p:spPr bwMode="auto">
                  <a:xfrm>
                    <a:off x="6092826" y="2746375"/>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53" name="Line 356">
                    <a:extLst>
                      <a:ext uri="{FF2B5EF4-FFF2-40B4-BE49-F238E27FC236}">
                        <a16:creationId xmlns:a16="http://schemas.microsoft.com/office/drawing/2014/main" id="{DCA85A5A-A9BB-18FC-76D4-5D7B843A5D5F}"/>
                      </a:ext>
                    </a:extLst>
                  </p:cNvPr>
                  <p:cNvSpPr>
                    <a:spLocks noChangeShapeType="1"/>
                  </p:cNvSpPr>
                  <p:nvPr/>
                </p:nvSpPr>
                <p:spPr bwMode="auto">
                  <a:xfrm>
                    <a:off x="6127751" y="2711450"/>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54" name="Line 357">
                    <a:extLst>
                      <a:ext uri="{FF2B5EF4-FFF2-40B4-BE49-F238E27FC236}">
                        <a16:creationId xmlns:a16="http://schemas.microsoft.com/office/drawing/2014/main" id="{41362343-F78F-976B-CED8-9D249D2D6F4D}"/>
                      </a:ext>
                    </a:extLst>
                  </p:cNvPr>
                  <p:cNvSpPr>
                    <a:spLocks noChangeShapeType="1"/>
                  </p:cNvSpPr>
                  <p:nvPr/>
                </p:nvSpPr>
                <p:spPr bwMode="auto">
                  <a:xfrm>
                    <a:off x="6096001" y="2746375"/>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55" name="Line 358">
                    <a:extLst>
                      <a:ext uri="{FF2B5EF4-FFF2-40B4-BE49-F238E27FC236}">
                        <a16:creationId xmlns:a16="http://schemas.microsoft.com/office/drawing/2014/main" id="{8DA5C764-3431-7AD7-343C-1EADE4415430}"/>
                      </a:ext>
                    </a:extLst>
                  </p:cNvPr>
                  <p:cNvSpPr>
                    <a:spLocks noChangeShapeType="1"/>
                  </p:cNvSpPr>
                  <p:nvPr/>
                </p:nvSpPr>
                <p:spPr bwMode="auto">
                  <a:xfrm>
                    <a:off x="6129339" y="2711450"/>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56" name="Line 359">
                    <a:extLst>
                      <a:ext uri="{FF2B5EF4-FFF2-40B4-BE49-F238E27FC236}">
                        <a16:creationId xmlns:a16="http://schemas.microsoft.com/office/drawing/2014/main" id="{291E067E-6369-061D-A388-0EA08A7823B8}"/>
                      </a:ext>
                    </a:extLst>
                  </p:cNvPr>
                  <p:cNvSpPr>
                    <a:spLocks noChangeShapeType="1"/>
                  </p:cNvSpPr>
                  <p:nvPr/>
                </p:nvSpPr>
                <p:spPr bwMode="auto">
                  <a:xfrm>
                    <a:off x="6151564" y="2746375"/>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57" name="Line 360">
                    <a:extLst>
                      <a:ext uri="{FF2B5EF4-FFF2-40B4-BE49-F238E27FC236}">
                        <a16:creationId xmlns:a16="http://schemas.microsoft.com/office/drawing/2014/main" id="{FD1926A3-03B6-E8D9-F8CB-B23311C17367}"/>
                      </a:ext>
                    </a:extLst>
                  </p:cNvPr>
                  <p:cNvSpPr>
                    <a:spLocks noChangeShapeType="1"/>
                  </p:cNvSpPr>
                  <p:nvPr/>
                </p:nvSpPr>
                <p:spPr bwMode="auto">
                  <a:xfrm>
                    <a:off x="6186489" y="2711450"/>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58" name="Line 361">
                    <a:extLst>
                      <a:ext uri="{FF2B5EF4-FFF2-40B4-BE49-F238E27FC236}">
                        <a16:creationId xmlns:a16="http://schemas.microsoft.com/office/drawing/2014/main" id="{5534E2C3-D966-578F-FCD7-EAB8279AE10B}"/>
                      </a:ext>
                    </a:extLst>
                  </p:cNvPr>
                  <p:cNvSpPr>
                    <a:spLocks noChangeShapeType="1"/>
                  </p:cNvSpPr>
                  <p:nvPr/>
                </p:nvSpPr>
                <p:spPr bwMode="auto">
                  <a:xfrm>
                    <a:off x="6162676" y="2746375"/>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59" name="Line 362">
                    <a:extLst>
                      <a:ext uri="{FF2B5EF4-FFF2-40B4-BE49-F238E27FC236}">
                        <a16:creationId xmlns:a16="http://schemas.microsoft.com/office/drawing/2014/main" id="{2A5D48F1-A3FF-424B-DBC4-DE78EB756892}"/>
                      </a:ext>
                    </a:extLst>
                  </p:cNvPr>
                  <p:cNvSpPr>
                    <a:spLocks noChangeShapeType="1"/>
                  </p:cNvSpPr>
                  <p:nvPr/>
                </p:nvSpPr>
                <p:spPr bwMode="auto">
                  <a:xfrm>
                    <a:off x="6196014" y="2711450"/>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60" name="Line 363">
                    <a:extLst>
                      <a:ext uri="{FF2B5EF4-FFF2-40B4-BE49-F238E27FC236}">
                        <a16:creationId xmlns:a16="http://schemas.microsoft.com/office/drawing/2014/main" id="{86B68E80-3EA5-D4E9-3794-67BDB3C99C94}"/>
                      </a:ext>
                    </a:extLst>
                  </p:cNvPr>
                  <p:cNvSpPr>
                    <a:spLocks noChangeShapeType="1"/>
                  </p:cNvSpPr>
                  <p:nvPr/>
                </p:nvSpPr>
                <p:spPr bwMode="auto">
                  <a:xfrm>
                    <a:off x="6164264" y="2746375"/>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61" name="Line 364">
                    <a:extLst>
                      <a:ext uri="{FF2B5EF4-FFF2-40B4-BE49-F238E27FC236}">
                        <a16:creationId xmlns:a16="http://schemas.microsoft.com/office/drawing/2014/main" id="{34F69A80-A5B3-8185-C173-F096EBF51627}"/>
                      </a:ext>
                    </a:extLst>
                  </p:cNvPr>
                  <p:cNvSpPr>
                    <a:spLocks noChangeShapeType="1"/>
                  </p:cNvSpPr>
                  <p:nvPr/>
                </p:nvSpPr>
                <p:spPr bwMode="auto">
                  <a:xfrm>
                    <a:off x="6197601" y="2711450"/>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62" name="Line 365">
                    <a:extLst>
                      <a:ext uri="{FF2B5EF4-FFF2-40B4-BE49-F238E27FC236}">
                        <a16:creationId xmlns:a16="http://schemas.microsoft.com/office/drawing/2014/main" id="{043C3178-0F3B-5CCC-386C-CE04511B49B8}"/>
                      </a:ext>
                    </a:extLst>
                  </p:cNvPr>
                  <p:cNvSpPr>
                    <a:spLocks noChangeShapeType="1"/>
                  </p:cNvSpPr>
                  <p:nvPr/>
                </p:nvSpPr>
                <p:spPr bwMode="auto">
                  <a:xfrm>
                    <a:off x="6196014" y="2746375"/>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63" name="Line 366">
                    <a:extLst>
                      <a:ext uri="{FF2B5EF4-FFF2-40B4-BE49-F238E27FC236}">
                        <a16:creationId xmlns:a16="http://schemas.microsoft.com/office/drawing/2014/main" id="{FBAD2AFA-7999-9799-1B07-792D6D63E400}"/>
                      </a:ext>
                    </a:extLst>
                  </p:cNvPr>
                  <p:cNvSpPr>
                    <a:spLocks noChangeShapeType="1"/>
                  </p:cNvSpPr>
                  <p:nvPr/>
                </p:nvSpPr>
                <p:spPr bwMode="auto">
                  <a:xfrm>
                    <a:off x="6230939" y="2711450"/>
                    <a:ext cx="0" cy="68262"/>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64" name="Line 367">
                    <a:extLst>
                      <a:ext uri="{FF2B5EF4-FFF2-40B4-BE49-F238E27FC236}">
                        <a16:creationId xmlns:a16="http://schemas.microsoft.com/office/drawing/2014/main" id="{41444164-3CEC-8B9D-872C-AE3B674BBF55}"/>
                      </a:ext>
                    </a:extLst>
                  </p:cNvPr>
                  <p:cNvSpPr>
                    <a:spLocks noChangeShapeType="1"/>
                  </p:cNvSpPr>
                  <p:nvPr/>
                </p:nvSpPr>
                <p:spPr bwMode="auto">
                  <a:xfrm>
                    <a:off x="6235701" y="2840038"/>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65" name="Line 368">
                    <a:extLst>
                      <a:ext uri="{FF2B5EF4-FFF2-40B4-BE49-F238E27FC236}">
                        <a16:creationId xmlns:a16="http://schemas.microsoft.com/office/drawing/2014/main" id="{CA5867E1-2FA2-1AEA-0C86-B2E481357685}"/>
                      </a:ext>
                    </a:extLst>
                  </p:cNvPr>
                  <p:cNvSpPr>
                    <a:spLocks noChangeShapeType="1"/>
                  </p:cNvSpPr>
                  <p:nvPr/>
                </p:nvSpPr>
                <p:spPr bwMode="auto">
                  <a:xfrm>
                    <a:off x="6269039" y="2805113"/>
                    <a:ext cx="0" cy="71437"/>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66" name="Line 369">
                    <a:extLst>
                      <a:ext uri="{FF2B5EF4-FFF2-40B4-BE49-F238E27FC236}">
                        <a16:creationId xmlns:a16="http://schemas.microsoft.com/office/drawing/2014/main" id="{33EC7DC8-C30A-ACAF-67E5-8A89960328B7}"/>
                      </a:ext>
                    </a:extLst>
                  </p:cNvPr>
                  <p:cNvSpPr>
                    <a:spLocks noChangeShapeType="1"/>
                  </p:cNvSpPr>
                  <p:nvPr/>
                </p:nvSpPr>
                <p:spPr bwMode="auto">
                  <a:xfrm>
                    <a:off x="6265864" y="2840038"/>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67" name="Line 370">
                    <a:extLst>
                      <a:ext uri="{FF2B5EF4-FFF2-40B4-BE49-F238E27FC236}">
                        <a16:creationId xmlns:a16="http://schemas.microsoft.com/office/drawing/2014/main" id="{02336873-3C71-808E-F53E-72DF7FD6B36B}"/>
                      </a:ext>
                    </a:extLst>
                  </p:cNvPr>
                  <p:cNvSpPr>
                    <a:spLocks noChangeShapeType="1"/>
                  </p:cNvSpPr>
                  <p:nvPr/>
                </p:nvSpPr>
                <p:spPr bwMode="auto">
                  <a:xfrm>
                    <a:off x="6299201" y="2805113"/>
                    <a:ext cx="0" cy="71437"/>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68" name="Line 371">
                    <a:extLst>
                      <a:ext uri="{FF2B5EF4-FFF2-40B4-BE49-F238E27FC236}">
                        <a16:creationId xmlns:a16="http://schemas.microsoft.com/office/drawing/2014/main" id="{53FFFCC0-E9C3-6431-3AB3-2436203B494A}"/>
                      </a:ext>
                    </a:extLst>
                  </p:cNvPr>
                  <p:cNvSpPr>
                    <a:spLocks noChangeShapeType="1"/>
                  </p:cNvSpPr>
                  <p:nvPr/>
                </p:nvSpPr>
                <p:spPr bwMode="auto">
                  <a:xfrm>
                    <a:off x="6308726" y="2840038"/>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69" name="Line 372">
                    <a:extLst>
                      <a:ext uri="{FF2B5EF4-FFF2-40B4-BE49-F238E27FC236}">
                        <a16:creationId xmlns:a16="http://schemas.microsoft.com/office/drawing/2014/main" id="{D0BBA2C2-7C51-801B-877C-7B65558E4CBC}"/>
                      </a:ext>
                    </a:extLst>
                  </p:cNvPr>
                  <p:cNvSpPr>
                    <a:spLocks noChangeShapeType="1"/>
                  </p:cNvSpPr>
                  <p:nvPr/>
                </p:nvSpPr>
                <p:spPr bwMode="auto">
                  <a:xfrm>
                    <a:off x="6342064" y="2805113"/>
                    <a:ext cx="0" cy="71437"/>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70" name="Line 373">
                    <a:extLst>
                      <a:ext uri="{FF2B5EF4-FFF2-40B4-BE49-F238E27FC236}">
                        <a16:creationId xmlns:a16="http://schemas.microsoft.com/office/drawing/2014/main" id="{CFE2865B-E32F-5F71-1CEC-3EABD7DF8092}"/>
                      </a:ext>
                    </a:extLst>
                  </p:cNvPr>
                  <p:cNvSpPr>
                    <a:spLocks noChangeShapeType="1"/>
                  </p:cNvSpPr>
                  <p:nvPr/>
                </p:nvSpPr>
                <p:spPr bwMode="auto">
                  <a:xfrm>
                    <a:off x="6370639" y="2840038"/>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71" name="Line 374">
                    <a:extLst>
                      <a:ext uri="{FF2B5EF4-FFF2-40B4-BE49-F238E27FC236}">
                        <a16:creationId xmlns:a16="http://schemas.microsoft.com/office/drawing/2014/main" id="{8AD671D8-7EE2-8913-923D-755FB2C5E01F}"/>
                      </a:ext>
                    </a:extLst>
                  </p:cNvPr>
                  <p:cNvSpPr>
                    <a:spLocks noChangeShapeType="1"/>
                  </p:cNvSpPr>
                  <p:nvPr/>
                </p:nvSpPr>
                <p:spPr bwMode="auto">
                  <a:xfrm>
                    <a:off x="6403976" y="2805113"/>
                    <a:ext cx="0" cy="71437"/>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72" name="Line 375">
                    <a:extLst>
                      <a:ext uri="{FF2B5EF4-FFF2-40B4-BE49-F238E27FC236}">
                        <a16:creationId xmlns:a16="http://schemas.microsoft.com/office/drawing/2014/main" id="{DAD77ED7-C3B8-845E-F617-A6BDA31E9C78}"/>
                      </a:ext>
                    </a:extLst>
                  </p:cNvPr>
                  <p:cNvSpPr>
                    <a:spLocks noChangeShapeType="1"/>
                  </p:cNvSpPr>
                  <p:nvPr/>
                </p:nvSpPr>
                <p:spPr bwMode="auto">
                  <a:xfrm>
                    <a:off x="6391276" y="2840038"/>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73" name="Line 376">
                    <a:extLst>
                      <a:ext uri="{FF2B5EF4-FFF2-40B4-BE49-F238E27FC236}">
                        <a16:creationId xmlns:a16="http://schemas.microsoft.com/office/drawing/2014/main" id="{F5CC3A6D-8D72-7B61-EFB7-65D968FA298C}"/>
                      </a:ext>
                    </a:extLst>
                  </p:cNvPr>
                  <p:cNvSpPr>
                    <a:spLocks noChangeShapeType="1"/>
                  </p:cNvSpPr>
                  <p:nvPr/>
                </p:nvSpPr>
                <p:spPr bwMode="auto">
                  <a:xfrm>
                    <a:off x="6424614" y="2805113"/>
                    <a:ext cx="0" cy="71437"/>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74" name="Line 377">
                    <a:extLst>
                      <a:ext uri="{FF2B5EF4-FFF2-40B4-BE49-F238E27FC236}">
                        <a16:creationId xmlns:a16="http://schemas.microsoft.com/office/drawing/2014/main" id="{1D24B47F-A6C4-8029-268D-6485C7D79478}"/>
                      </a:ext>
                    </a:extLst>
                  </p:cNvPr>
                  <p:cNvSpPr>
                    <a:spLocks noChangeShapeType="1"/>
                  </p:cNvSpPr>
                  <p:nvPr/>
                </p:nvSpPr>
                <p:spPr bwMode="auto">
                  <a:xfrm>
                    <a:off x="6403976" y="2840038"/>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75" name="Line 378">
                    <a:extLst>
                      <a:ext uri="{FF2B5EF4-FFF2-40B4-BE49-F238E27FC236}">
                        <a16:creationId xmlns:a16="http://schemas.microsoft.com/office/drawing/2014/main" id="{5A20B5BE-2C6E-8422-E6A7-06856B19AEFC}"/>
                      </a:ext>
                    </a:extLst>
                  </p:cNvPr>
                  <p:cNvSpPr>
                    <a:spLocks noChangeShapeType="1"/>
                  </p:cNvSpPr>
                  <p:nvPr/>
                </p:nvSpPr>
                <p:spPr bwMode="auto">
                  <a:xfrm>
                    <a:off x="6437314" y="2805113"/>
                    <a:ext cx="0" cy="71437"/>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76" name="Line 379">
                    <a:extLst>
                      <a:ext uri="{FF2B5EF4-FFF2-40B4-BE49-F238E27FC236}">
                        <a16:creationId xmlns:a16="http://schemas.microsoft.com/office/drawing/2014/main" id="{38CACE51-3619-0C39-F378-57745AFDED31}"/>
                      </a:ext>
                    </a:extLst>
                  </p:cNvPr>
                  <p:cNvSpPr>
                    <a:spLocks noChangeShapeType="1"/>
                  </p:cNvSpPr>
                  <p:nvPr/>
                </p:nvSpPr>
                <p:spPr bwMode="auto">
                  <a:xfrm>
                    <a:off x="6573839" y="2840038"/>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77" name="Line 380">
                    <a:extLst>
                      <a:ext uri="{FF2B5EF4-FFF2-40B4-BE49-F238E27FC236}">
                        <a16:creationId xmlns:a16="http://schemas.microsoft.com/office/drawing/2014/main" id="{5ED5C0BE-C14E-DF27-A2AA-12052149A7F6}"/>
                      </a:ext>
                    </a:extLst>
                  </p:cNvPr>
                  <p:cNvSpPr>
                    <a:spLocks noChangeShapeType="1"/>
                  </p:cNvSpPr>
                  <p:nvPr/>
                </p:nvSpPr>
                <p:spPr bwMode="auto">
                  <a:xfrm>
                    <a:off x="6608764" y="2805113"/>
                    <a:ext cx="0" cy="71437"/>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78" name="Line 381">
                    <a:extLst>
                      <a:ext uri="{FF2B5EF4-FFF2-40B4-BE49-F238E27FC236}">
                        <a16:creationId xmlns:a16="http://schemas.microsoft.com/office/drawing/2014/main" id="{3B217B1F-A866-112C-958B-4B543B67FB17}"/>
                      </a:ext>
                    </a:extLst>
                  </p:cNvPr>
                  <p:cNvSpPr>
                    <a:spLocks noChangeShapeType="1"/>
                  </p:cNvSpPr>
                  <p:nvPr/>
                </p:nvSpPr>
                <p:spPr bwMode="auto">
                  <a:xfrm>
                    <a:off x="6640514" y="2840038"/>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79" name="Line 382">
                    <a:extLst>
                      <a:ext uri="{FF2B5EF4-FFF2-40B4-BE49-F238E27FC236}">
                        <a16:creationId xmlns:a16="http://schemas.microsoft.com/office/drawing/2014/main" id="{CB3C2566-5750-CE58-75E6-917E02E23479}"/>
                      </a:ext>
                    </a:extLst>
                  </p:cNvPr>
                  <p:cNvSpPr>
                    <a:spLocks noChangeShapeType="1"/>
                  </p:cNvSpPr>
                  <p:nvPr/>
                </p:nvSpPr>
                <p:spPr bwMode="auto">
                  <a:xfrm>
                    <a:off x="6673851" y="2805113"/>
                    <a:ext cx="0" cy="71437"/>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80" name="Line 383">
                    <a:extLst>
                      <a:ext uri="{FF2B5EF4-FFF2-40B4-BE49-F238E27FC236}">
                        <a16:creationId xmlns:a16="http://schemas.microsoft.com/office/drawing/2014/main" id="{70723AF2-2EE2-2072-86D7-66FC5219C0C3}"/>
                      </a:ext>
                    </a:extLst>
                  </p:cNvPr>
                  <p:cNvSpPr>
                    <a:spLocks noChangeShapeType="1"/>
                  </p:cNvSpPr>
                  <p:nvPr/>
                </p:nvSpPr>
                <p:spPr bwMode="auto">
                  <a:xfrm>
                    <a:off x="6724651" y="2840038"/>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81" name="Line 384">
                    <a:extLst>
                      <a:ext uri="{FF2B5EF4-FFF2-40B4-BE49-F238E27FC236}">
                        <a16:creationId xmlns:a16="http://schemas.microsoft.com/office/drawing/2014/main" id="{4CA228E6-968C-C13D-7D18-FF96A192E2AB}"/>
                      </a:ext>
                    </a:extLst>
                  </p:cNvPr>
                  <p:cNvSpPr>
                    <a:spLocks noChangeShapeType="1"/>
                  </p:cNvSpPr>
                  <p:nvPr/>
                </p:nvSpPr>
                <p:spPr bwMode="auto">
                  <a:xfrm>
                    <a:off x="6759576" y="2805113"/>
                    <a:ext cx="0" cy="71437"/>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82" name="Line 385">
                    <a:extLst>
                      <a:ext uri="{FF2B5EF4-FFF2-40B4-BE49-F238E27FC236}">
                        <a16:creationId xmlns:a16="http://schemas.microsoft.com/office/drawing/2014/main" id="{AE6F019C-9EE2-1BD0-A6D4-DE85E9585BFF}"/>
                      </a:ext>
                    </a:extLst>
                  </p:cNvPr>
                  <p:cNvSpPr>
                    <a:spLocks noChangeShapeType="1"/>
                  </p:cNvSpPr>
                  <p:nvPr/>
                </p:nvSpPr>
                <p:spPr bwMode="auto">
                  <a:xfrm>
                    <a:off x="6738939" y="2932113"/>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83" name="Line 386">
                    <a:extLst>
                      <a:ext uri="{FF2B5EF4-FFF2-40B4-BE49-F238E27FC236}">
                        <a16:creationId xmlns:a16="http://schemas.microsoft.com/office/drawing/2014/main" id="{207A20C6-72FE-0B7B-352C-21E34E53A1EB}"/>
                      </a:ext>
                    </a:extLst>
                  </p:cNvPr>
                  <p:cNvSpPr>
                    <a:spLocks noChangeShapeType="1"/>
                  </p:cNvSpPr>
                  <p:nvPr/>
                </p:nvSpPr>
                <p:spPr bwMode="auto">
                  <a:xfrm>
                    <a:off x="6773864" y="2897188"/>
                    <a:ext cx="0" cy="6985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84" name="Line 387">
                    <a:extLst>
                      <a:ext uri="{FF2B5EF4-FFF2-40B4-BE49-F238E27FC236}">
                        <a16:creationId xmlns:a16="http://schemas.microsoft.com/office/drawing/2014/main" id="{8ED688D7-44D6-DE1D-60F2-2391D1100A75}"/>
                      </a:ext>
                    </a:extLst>
                  </p:cNvPr>
                  <p:cNvSpPr>
                    <a:spLocks noChangeShapeType="1"/>
                  </p:cNvSpPr>
                  <p:nvPr/>
                </p:nvSpPr>
                <p:spPr bwMode="auto">
                  <a:xfrm>
                    <a:off x="6745289" y="2932113"/>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85" name="Line 388">
                    <a:extLst>
                      <a:ext uri="{FF2B5EF4-FFF2-40B4-BE49-F238E27FC236}">
                        <a16:creationId xmlns:a16="http://schemas.microsoft.com/office/drawing/2014/main" id="{A4ECF6F5-7FD9-EB16-3FE3-4AC9142ACB50}"/>
                      </a:ext>
                    </a:extLst>
                  </p:cNvPr>
                  <p:cNvSpPr>
                    <a:spLocks noChangeShapeType="1"/>
                  </p:cNvSpPr>
                  <p:nvPr/>
                </p:nvSpPr>
                <p:spPr bwMode="auto">
                  <a:xfrm>
                    <a:off x="6778626" y="2897188"/>
                    <a:ext cx="0" cy="6985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86" name="Line 389">
                    <a:extLst>
                      <a:ext uri="{FF2B5EF4-FFF2-40B4-BE49-F238E27FC236}">
                        <a16:creationId xmlns:a16="http://schemas.microsoft.com/office/drawing/2014/main" id="{C2794610-9AEE-1427-7097-D614B97E700F}"/>
                      </a:ext>
                    </a:extLst>
                  </p:cNvPr>
                  <p:cNvSpPr>
                    <a:spLocks noChangeShapeType="1"/>
                  </p:cNvSpPr>
                  <p:nvPr/>
                </p:nvSpPr>
                <p:spPr bwMode="auto">
                  <a:xfrm>
                    <a:off x="6745289" y="2932113"/>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87" name="Line 390">
                    <a:extLst>
                      <a:ext uri="{FF2B5EF4-FFF2-40B4-BE49-F238E27FC236}">
                        <a16:creationId xmlns:a16="http://schemas.microsoft.com/office/drawing/2014/main" id="{FE9E6BA5-AA44-4730-0790-3D8FBEE8DD65}"/>
                      </a:ext>
                    </a:extLst>
                  </p:cNvPr>
                  <p:cNvSpPr>
                    <a:spLocks noChangeShapeType="1"/>
                  </p:cNvSpPr>
                  <p:nvPr/>
                </p:nvSpPr>
                <p:spPr bwMode="auto">
                  <a:xfrm>
                    <a:off x="6778626" y="2897188"/>
                    <a:ext cx="0" cy="6985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88" name="Line 391">
                    <a:extLst>
                      <a:ext uri="{FF2B5EF4-FFF2-40B4-BE49-F238E27FC236}">
                        <a16:creationId xmlns:a16="http://schemas.microsoft.com/office/drawing/2014/main" id="{1D41670B-E625-7CC6-214C-0B27426924DB}"/>
                      </a:ext>
                    </a:extLst>
                  </p:cNvPr>
                  <p:cNvSpPr>
                    <a:spLocks noChangeShapeType="1"/>
                  </p:cNvSpPr>
                  <p:nvPr/>
                </p:nvSpPr>
                <p:spPr bwMode="auto">
                  <a:xfrm>
                    <a:off x="6748464" y="2932113"/>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89" name="Line 392">
                    <a:extLst>
                      <a:ext uri="{FF2B5EF4-FFF2-40B4-BE49-F238E27FC236}">
                        <a16:creationId xmlns:a16="http://schemas.microsoft.com/office/drawing/2014/main" id="{AF124AFE-8940-ADD2-B1D3-8B2E26B6407A}"/>
                      </a:ext>
                    </a:extLst>
                  </p:cNvPr>
                  <p:cNvSpPr>
                    <a:spLocks noChangeShapeType="1"/>
                  </p:cNvSpPr>
                  <p:nvPr/>
                </p:nvSpPr>
                <p:spPr bwMode="auto">
                  <a:xfrm>
                    <a:off x="6781801" y="2897188"/>
                    <a:ext cx="0" cy="6985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90" name="Line 393">
                    <a:extLst>
                      <a:ext uri="{FF2B5EF4-FFF2-40B4-BE49-F238E27FC236}">
                        <a16:creationId xmlns:a16="http://schemas.microsoft.com/office/drawing/2014/main" id="{DCB69C82-A4C3-B65D-FA18-0078772D5DF4}"/>
                      </a:ext>
                    </a:extLst>
                  </p:cNvPr>
                  <p:cNvSpPr>
                    <a:spLocks noChangeShapeType="1"/>
                  </p:cNvSpPr>
                  <p:nvPr/>
                </p:nvSpPr>
                <p:spPr bwMode="auto">
                  <a:xfrm>
                    <a:off x="6900864" y="2932113"/>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91" name="Line 394">
                    <a:extLst>
                      <a:ext uri="{FF2B5EF4-FFF2-40B4-BE49-F238E27FC236}">
                        <a16:creationId xmlns:a16="http://schemas.microsoft.com/office/drawing/2014/main" id="{76E8099F-3B8D-8684-DF60-A3F6D8E0AA37}"/>
                      </a:ext>
                    </a:extLst>
                  </p:cNvPr>
                  <p:cNvSpPr>
                    <a:spLocks noChangeShapeType="1"/>
                  </p:cNvSpPr>
                  <p:nvPr/>
                </p:nvSpPr>
                <p:spPr bwMode="auto">
                  <a:xfrm>
                    <a:off x="6934202" y="2897188"/>
                    <a:ext cx="0" cy="6985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92" name="Line 395">
                    <a:extLst>
                      <a:ext uri="{FF2B5EF4-FFF2-40B4-BE49-F238E27FC236}">
                        <a16:creationId xmlns:a16="http://schemas.microsoft.com/office/drawing/2014/main" id="{9567A13C-17E7-848D-B867-5D25516D5E24}"/>
                      </a:ext>
                    </a:extLst>
                  </p:cNvPr>
                  <p:cNvSpPr>
                    <a:spLocks noChangeShapeType="1"/>
                  </p:cNvSpPr>
                  <p:nvPr/>
                </p:nvSpPr>
                <p:spPr bwMode="auto">
                  <a:xfrm>
                    <a:off x="6932614" y="2932113"/>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93" name="Line 396">
                    <a:extLst>
                      <a:ext uri="{FF2B5EF4-FFF2-40B4-BE49-F238E27FC236}">
                        <a16:creationId xmlns:a16="http://schemas.microsoft.com/office/drawing/2014/main" id="{8B284638-C930-10B5-B054-3070838E9B8A}"/>
                      </a:ext>
                    </a:extLst>
                  </p:cNvPr>
                  <p:cNvSpPr>
                    <a:spLocks noChangeShapeType="1"/>
                  </p:cNvSpPr>
                  <p:nvPr/>
                </p:nvSpPr>
                <p:spPr bwMode="auto">
                  <a:xfrm>
                    <a:off x="6965952" y="2897188"/>
                    <a:ext cx="0" cy="6985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94" name="Line 397">
                    <a:extLst>
                      <a:ext uri="{FF2B5EF4-FFF2-40B4-BE49-F238E27FC236}">
                        <a16:creationId xmlns:a16="http://schemas.microsoft.com/office/drawing/2014/main" id="{0B85E556-AE1E-60F6-EEB2-B0DC7BB595E6}"/>
                      </a:ext>
                    </a:extLst>
                  </p:cNvPr>
                  <p:cNvSpPr>
                    <a:spLocks noChangeShapeType="1"/>
                  </p:cNvSpPr>
                  <p:nvPr/>
                </p:nvSpPr>
                <p:spPr bwMode="auto">
                  <a:xfrm>
                    <a:off x="6959602" y="2932113"/>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95" name="Line 398">
                    <a:extLst>
                      <a:ext uri="{FF2B5EF4-FFF2-40B4-BE49-F238E27FC236}">
                        <a16:creationId xmlns:a16="http://schemas.microsoft.com/office/drawing/2014/main" id="{88EC749D-4554-EFBA-5CF1-C44A64BEEDF8}"/>
                      </a:ext>
                    </a:extLst>
                  </p:cNvPr>
                  <p:cNvSpPr>
                    <a:spLocks noChangeShapeType="1"/>
                  </p:cNvSpPr>
                  <p:nvPr/>
                </p:nvSpPr>
                <p:spPr bwMode="auto">
                  <a:xfrm>
                    <a:off x="6992939" y="2897188"/>
                    <a:ext cx="0" cy="6985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96" name="Line 399">
                    <a:extLst>
                      <a:ext uri="{FF2B5EF4-FFF2-40B4-BE49-F238E27FC236}">
                        <a16:creationId xmlns:a16="http://schemas.microsoft.com/office/drawing/2014/main" id="{32FD146B-8505-9AA5-D006-58287A964140}"/>
                      </a:ext>
                    </a:extLst>
                  </p:cNvPr>
                  <p:cNvSpPr>
                    <a:spLocks noChangeShapeType="1"/>
                  </p:cNvSpPr>
                  <p:nvPr/>
                </p:nvSpPr>
                <p:spPr bwMode="auto">
                  <a:xfrm>
                    <a:off x="7610477" y="2932113"/>
                    <a:ext cx="68263"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97" name="Line 400">
                    <a:extLst>
                      <a:ext uri="{FF2B5EF4-FFF2-40B4-BE49-F238E27FC236}">
                        <a16:creationId xmlns:a16="http://schemas.microsoft.com/office/drawing/2014/main" id="{14DAAC3F-D3CA-69D0-AF59-337DD224FEC4}"/>
                      </a:ext>
                    </a:extLst>
                  </p:cNvPr>
                  <p:cNvSpPr>
                    <a:spLocks noChangeShapeType="1"/>
                  </p:cNvSpPr>
                  <p:nvPr/>
                </p:nvSpPr>
                <p:spPr bwMode="auto">
                  <a:xfrm>
                    <a:off x="7643814" y="2897188"/>
                    <a:ext cx="0" cy="6985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98" name="Line 401">
                    <a:extLst>
                      <a:ext uri="{FF2B5EF4-FFF2-40B4-BE49-F238E27FC236}">
                        <a16:creationId xmlns:a16="http://schemas.microsoft.com/office/drawing/2014/main" id="{7FAB20BD-E5A7-F022-FF8E-5D39D4967DF0}"/>
                      </a:ext>
                    </a:extLst>
                  </p:cNvPr>
                  <p:cNvSpPr>
                    <a:spLocks noChangeShapeType="1"/>
                  </p:cNvSpPr>
                  <p:nvPr/>
                </p:nvSpPr>
                <p:spPr bwMode="auto">
                  <a:xfrm>
                    <a:off x="7896227" y="2932113"/>
                    <a:ext cx="66675" cy="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sp>
                <p:nvSpPr>
                  <p:cNvPr id="199" name="Line 402">
                    <a:extLst>
                      <a:ext uri="{FF2B5EF4-FFF2-40B4-BE49-F238E27FC236}">
                        <a16:creationId xmlns:a16="http://schemas.microsoft.com/office/drawing/2014/main" id="{80A3F558-C3C7-5E22-35C4-AE562AF3522F}"/>
                      </a:ext>
                    </a:extLst>
                  </p:cNvPr>
                  <p:cNvSpPr>
                    <a:spLocks noChangeShapeType="1"/>
                  </p:cNvSpPr>
                  <p:nvPr/>
                </p:nvSpPr>
                <p:spPr bwMode="auto">
                  <a:xfrm>
                    <a:off x="7929564" y="2897188"/>
                    <a:ext cx="0" cy="69850"/>
                  </a:xfrm>
                  <a:prstGeom prst="line">
                    <a:avLst/>
                  </a:prstGeom>
                  <a:noFill/>
                  <a:ln w="12700" cap="sq">
                    <a:solidFill>
                      <a:srgbClr val="881700"/>
                    </a:solidFill>
                    <a:prstDash val="solid"/>
                    <a:miter lim="800000"/>
                    <a:headEnd/>
                    <a:tailEnd/>
                  </a:ln>
                  <a:extLst>
                    <a:ext uri="{909E8E84-426E-40DD-AFC4-6F175D3DCCD1}">
                      <a14:hiddenFill xmlns:a14="http://schemas.microsoft.com/office/drawing/2010/main">
                        <a:noFill/>
                      </a14:hiddenFill>
                    </a:ext>
                  </a:extLst>
                </p:spPr>
                <p:txBody>
                  <a:bodyPr vert="horz" wrap="square" lIns="91355" tIns="45678" rIns="91355" bIns="45678" numCol="1" anchor="t" anchorCtr="0" compatLnSpc="1">
                    <a:prstTxWarp prst="textNoShape">
                      <a:avLst/>
                    </a:prstTxWarp>
                  </a:bodyPr>
                  <a:lstStyle/>
                  <a:p>
                    <a:pPr defTabSz="1218072" fontAlgn="base">
                      <a:spcBef>
                        <a:spcPct val="0"/>
                      </a:spcBef>
                      <a:spcAft>
                        <a:spcPct val="0"/>
                      </a:spcAft>
                    </a:pPr>
                    <a:endParaRPr lang="en-US" sz="2398" dirty="0">
                      <a:solidFill>
                        <a:prstClr val="black"/>
                      </a:solidFill>
                      <a:latin typeface="Arial" charset="0"/>
                      <a:ea typeface="ＭＳ Ｐゴシック" charset="0"/>
                    </a:endParaRPr>
                  </a:p>
                </p:txBody>
              </p:sp>
            </p:grpSp>
          </p:grpSp>
        </p:grpSp>
      </p:grpSp>
      <p:sp>
        <p:nvSpPr>
          <p:cNvPr id="535" name="TextBox 534">
            <a:extLst>
              <a:ext uri="{FF2B5EF4-FFF2-40B4-BE49-F238E27FC236}">
                <a16:creationId xmlns:a16="http://schemas.microsoft.com/office/drawing/2014/main" id="{F893A937-3653-8100-697C-CFE5292964F0}"/>
              </a:ext>
            </a:extLst>
          </p:cNvPr>
          <p:cNvSpPr txBox="1"/>
          <p:nvPr/>
        </p:nvSpPr>
        <p:spPr>
          <a:xfrm>
            <a:off x="6835082" y="1238502"/>
            <a:ext cx="1499474" cy="461345"/>
          </a:xfrm>
          <a:prstGeom prst="rect">
            <a:avLst/>
          </a:prstGeom>
          <a:noFill/>
        </p:spPr>
        <p:txBody>
          <a:bodyPr wrap="square" rtlCol="0" anchor="b">
            <a:spAutoFit/>
          </a:bodyPr>
          <a:lstStyle/>
          <a:p>
            <a:pPr algn="ctr" defTabSz="1218072" fontAlgn="base">
              <a:spcBef>
                <a:spcPct val="0"/>
              </a:spcBef>
              <a:spcAft>
                <a:spcPct val="0"/>
              </a:spcAft>
            </a:pPr>
            <a:r>
              <a:rPr lang="en-US" sz="2398" b="1" dirty="0">
                <a:ln/>
                <a:solidFill>
                  <a:srgbClr val="000000"/>
                </a:solidFill>
                <a:latin typeface="Calibri" panose="020F0502020204030204"/>
                <a:ea typeface="ＭＳ Ｐゴシック" charset="0"/>
                <a:cs typeface="Arial" panose="020B0604020202020204" pitchFamily="34" charset="0"/>
                <a:sym typeface="Calibri"/>
                <a:rtl val="0"/>
              </a:rPr>
              <a:t>pMMR</a:t>
            </a:r>
          </a:p>
        </p:txBody>
      </p:sp>
      <p:graphicFrame>
        <p:nvGraphicFramePr>
          <p:cNvPr id="536" name="Table 535">
            <a:extLst>
              <a:ext uri="{FF2B5EF4-FFF2-40B4-BE49-F238E27FC236}">
                <a16:creationId xmlns:a16="http://schemas.microsoft.com/office/drawing/2014/main" id="{6F011D82-090D-3861-E2FF-18A67ABEE28C}"/>
              </a:ext>
            </a:extLst>
          </p:cNvPr>
          <p:cNvGraphicFramePr>
            <a:graphicFrameLocks noGrp="1"/>
          </p:cNvGraphicFramePr>
          <p:nvPr/>
        </p:nvGraphicFramePr>
        <p:xfrm>
          <a:off x="2716404" y="1321041"/>
          <a:ext cx="3616723" cy="1194201"/>
        </p:xfrm>
        <a:graphic>
          <a:graphicData uri="http://schemas.openxmlformats.org/drawingml/2006/table">
            <a:tbl>
              <a:tblPr firstRow="1" bandRow="1">
                <a:tableStyleId>{7DF18680-E054-41AD-8BC1-D1AEF772440D}</a:tableStyleId>
              </a:tblPr>
              <a:tblGrid>
                <a:gridCol w="967970">
                  <a:extLst>
                    <a:ext uri="{9D8B030D-6E8A-4147-A177-3AD203B41FA5}">
                      <a16:colId xmlns:a16="http://schemas.microsoft.com/office/drawing/2014/main" val="4124310315"/>
                    </a:ext>
                  </a:extLst>
                </a:gridCol>
                <a:gridCol w="628554">
                  <a:extLst>
                    <a:ext uri="{9D8B030D-6E8A-4147-A177-3AD203B41FA5}">
                      <a16:colId xmlns:a16="http://schemas.microsoft.com/office/drawing/2014/main" val="3520827053"/>
                    </a:ext>
                  </a:extLst>
                </a:gridCol>
                <a:gridCol w="1131395">
                  <a:extLst>
                    <a:ext uri="{9D8B030D-6E8A-4147-A177-3AD203B41FA5}">
                      <a16:colId xmlns:a16="http://schemas.microsoft.com/office/drawing/2014/main" val="654460446"/>
                    </a:ext>
                  </a:extLst>
                </a:gridCol>
                <a:gridCol w="888804">
                  <a:extLst>
                    <a:ext uri="{9D8B030D-6E8A-4147-A177-3AD203B41FA5}">
                      <a16:colId xmlns:a16="http://schemas.microsoft.com/office/drawing/2014/main" val="2695296365"/>
                    </a:ext>
                  </a:extLst>
                </a:gridCol>
              </a:tblGrid>
              <a:tr h="474992">
                <a:tc>
                  <a:txBody>
                    <a:bodyPr/>
                    <a:lstStyle/>
                    <a:p>
                      <a:endParaRPr lang="en-US" sz="800" b="1" dirty="0">
                        <a:latin typeface="Arial Narrow" panose="020B0606020202030204" pitchFamily="34" charset="0"/>
                      </a:endParaRPr>
                    </a:p>
                  </a:txBody>
                  <a:tcPr marL="91355" marR="91355" marT="45678" marB="45678" anchor="b">
                    <a:solidFill>
                      <a:schemeClr val="accent6">
                        <a:lumMod val="20000"/>
                        <a:lumOff val="80000"/>
                      </a:schemeClr>
                    </a:solidFill>
                  </a:tcPr>
                </a:tc>
                <a:tc>
                  <a:txBody>
                    <a:bodyPr/>
                    <a:lstStyle/>
                    <a:p>
                      <a:pPr algn="ctr"/>
                      <a:r>
                        <a:rPr lang="en-US" sz="800" b="1" dirty="0">
                          <a:solidFill>
                            <a:schemeClr val="tx1"/>
                          </a:solidFill>
                          <a:latin typeface="Arial Narrow" panose="020B0606020202030204" pitchFamily="34" charset="0"/>
                        </a:rPr>
                        <a:t>Events n/N</a:t>
                      </a:r>
                    </a:p>
                  </a:txBody>
                  <a:tcPr marL="91355" marR="91355" marT="45678" marB="45678" anchor="b">
                    <a:solidFill>
                      <a:schemeClr val="accent6">
                        <a:lumMod val="20000"/>
                        <a:lumOff val="80000"/>
                      </a:schemeClr>
                    </a:solidFill>
                  </a:tcPr>
                </a:tc>
                <a:tc>
                  <a:txBody>
                    <a:bodyPr/>
                    <a:lstStyle/>
                    <a:p>
                      <a:pPr algn="ctr"/>
                      <a:r>
                        <a:rPr lang="en-US" sz="800" b="1" dirty="0">
                          <a:solidFill>
                            <a:schemeClr val="tx1"/>
                          </a:solidFill>
                          <a:latin typeface="Arial Narrow" panose="020B0606020202030204" pitchFamily="34" charset="0"/>
                        </a:rPr>
                        <a:t>Median </a:t>
                      </a:r>
                    </a:p>
                    <a:p>
                      <a:pPr algn="ctr"/>
                      <a:r>
                        <a:rPr lang="en-US" sz="800" b="1" dirty="0">
                          <a:solidFill>
                            <a:schemeClr val="tx1"/>
                          </a:solidFill>
                          <a:latin typeface="Arial Narrow" panose="020B0606020202030204" pitchFamily="34" charset="0"/>
                        </a:rPr>
                        <a:t>(95% CI), mo</a:t>
                      </a:r>
                    </a:p>
                  </a:txBody>
                  <a:tcPr marL="91355" marR="91355" marT="45678" marB="45678" anchor="b">
                    <a:solidFill>
                      <a:schemeClr val="accent6">
                        <a:lumMod val="20000"/>
                        <a:lumOff val="80000"/>
                      </a:schemeClr>
                    </a:solidFill>
                  </a:tcPr>
                </a:tc>
                <a:tc>
                  <a:txBody>
                    <a:bodyPr/>
                    <a:lstStyle/>
                    <a:p>
                      <a:pPr algn="ctr"/>
                      <a:r>
                        <a:rPr lang="en-US" sz="800" b="1" dirty="0">
                          <a:solidFill>
                            <a:schemeClr val="tx1"/>
                          </a:solidFill>
                          <a:latin typeface="Arial Narrow" panose="020B0606020202030204" pitchFamily="34" charset="0"/>
                        </a:rPr>
                        <a:t>HR</a:t>
                      </a:r>
                    </a:p>
                    <a:p>
                      <a:pPr algn="ctr"/>
                      <a:r>
                        <a:rPr lang="en-US" sz="800" b="1" dirty="0">
                          <a:solidFill>
                            <a:schemeClr val="tx1"/>
                          </a:solidFill>
                          <a:latin typeface="Arial Narrow" panose="020B0606020202030204" pitchFamily="34" charset="0"/>
                        </a:rPr>
                        <a:t> (95% CI)</a:t>
                      </a:r>
                    </a:p>
                  </a:txBody>
                  <a:tcPr marL="91355" marR="91355" marT="45678" marB="45678" anchor="b">
                    <a:solidFill>
                      <a:schemeClr val="accent6">
                        <a:lumMod val="20000"/>
                        <a:lumOff val="80000"/>
                      </a:schemeClr>
                    </a:solidFill>
                  </a:tcPr>
                </a:tc>
                <a:extLst>
                  <a:ext uri="{0D108BD9-81ED-4DB2-BD59-A6C34878D82A}">
                    <a16:rowId xmlns:a16="http://schemas.microsoft.com/office/drawing/2014/main" val="3593066324"/>
                  </a:ext>
                </a:extLst>
              </a:tr>
              <a:tr h="359604">
                <a:tc>
                  <a:txBody>
                    <a:bodyPr/>
                    <a:lstStyle/>
                    <a:p>
                      <a:pPr algn="l"/>
                      <a:r>
                        <a:rPr lang="en-US" sz="800" b="1" dirty="0">
                          <a:solidFill>
                            <a:srgbClr val="162647"/>
                          </a:solidFill>
                          <a:latin typeface="Arial Narrow" panose="020B0606020202030204" pitchFamily="34" charset="0"/>
                        </a:rPr>
                        <a:t>Placebo + CP</a:t>
                      </a:r>
                    </a:p>
                  </a:txBody>
                  <a:tcPr marL="91355" marR="91355" marT="45678" marB="45678">
                    <a:noFill/>
                  </a:tcPr>
                </a:tc>
                <a:tc>
                  <a:txBody>
                    <a:bodyPr/>
                    <a:lstStyle/>
                    <a:p>
                      <a:pPr algn="ctr"/>
                      <a:r>
                        <a:rPr lang="en-US" sz="800" b="1" dirty="0">
                          <a:solidFill>
                            <a:srgbClr val="162647"/>
                          </a:solidFill>
                          <a:latin typeface="Arial Narrow" panose="020B0606020202030204" pitchFamily="34" charset="0"/>
                        </a:rPr>
                        <a:t>43/65</a:t>
                      </a:r>
                    </a:p>
                  </a:txBody>
                  <a:tcPr marL="91355" marR="91355" marT="45678" marB="45678">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solidFill>
                            <a:srgbClr val="162647"/>
                          </a:solidFill>
                          <a:latin typeface="Arial Narrow" panose="020B0606020202030204" pitchFamily="34" charset="0"/>
                        </a:rPr>
                        <a:t>6.2 (4.3–9.2)</a:t>
                      </a:r>
                    </a:p>
                  </a:txBody>
                  <a:tcPr marL="91355" marR="91355" marT="45678" marB="45678">
                    <a:noFill/>
                  </a:tcPr>
                </a:tc>
                <a:tc rowSpan="2">
                  <a:txBody>
                    <a:bodyPr/>
                    <a:lstStyle/>
                    <a:p>
                      <a:pPr algn="ctr"/>
                      <a:r>
                        <a:rPr lang="en-US" sz="800" b="1" dirty="0">
                          <a:latin typeface="Arial Narrow" panose="020B0606020202030204" pitchFamily="34" charset="0"/>
                        </a:rPr>
                        <a:t>0.218 </a:t>
                      </a:r>
                    </a:p>
                    <a:p>
                      <a:pPr algn="ctr"/>
                      <a:r>
                        <a:rPr lang="en-US" sz="800" b="1" dirty="0">
                          <a:latin typeface="Arial Narrow" panose="020B0606020202030204" pitchFamily="34" charset="0"/>
                        </a:rPr>
                        <a:t>(0.13–0.37) </a:t>
                      </a:r>
                    </a:p>
                    <a:p>
                      <a:pPr algn="ctr"/>
                      <a:r>
                        <a:rPr lang="en-US" sz="800" b="1" i="1" dirty="0">
                          <a:latin typeface="Arial Narrow" panose="020B0606020202030204" pitchFamily="34" charset="0"/>
                        </a:rPr>
                        <a:t>P &lt;</a:t>
                      </a:r>
                      <a:r>
                        <a:rPr lang="en-US" sz="800" b="1" dirty="0">
                          <a:latin typeface="Arial Narrow" panose="020B0606020202030204" pitchFamily="34" charset="0"/>
                        </a:rPr>
                        <a:t> 0.0001</a:t>
                      </a:r>
                    </a:p>
                  </a:txBody>
                  <a:tcPr marL="91355" marR="91355" marT="45678" marB="45678" anchor="ctr">
                    <a:noFill/>
                  </a:tcPr>
                </a:tc>
                <a:extLst>
                  <a:ext uri="{0D108BD9-81ED-4DB2-BD59-A6C34878D82A}">
                    <a16:rowId xmlns:a16="http://schemas.microsoft.com/office/drawing/2014/main" val="873868042"/>
                  </a:ext>
                </a:extLst>
              </a:tr>
              <a:tr h="359604">
                <a:tc>
                  <a:txBody>
                    <a:bodyPr/>
                    <a:lstStyle/>
                    <a:p>
                      <a:pPr algn="l"/>
                      <a:r>
                        <a:rPr lang="en-US" sz="800" b="1" dirty="0">
                          <a:solidFill>
                            <a:srgbClr val="881700"/>
                          </a:solidFill>
                          <a:latin typeface="Arial Narrow" panose="020B0606020202030204" pitchFamily="34" charset="0"/>
                        </a:rPr>
                        <a:t>Pembro + CP</a:t>
                      </a:r>
                    </a:p>
                  </a:txBody>
                  <a:tcPr marL="91355" marR="91355" marT="45678" marB="45678">
                    <a:noFill/>
                  </a:tcPr>
                </a:tc>
                <a:tc>
                  <a:txBody>
                    <a:bodyPr/>
                    <a:lstStyle/>
                    <a:p>
                      <a:pPr algn="ctr"/>
                      <a:r>
                        <a:rPr lang="en-US" sz="800" b="1" dirty="0">
                          <a:solidFill>
                            <a:srgbClr val="881700"/>
                          </a:solidFill>
                          <a:latin typeface="Arial Narrow" panose="020B0606020202030204" pitchFamily="34" charset="0"/>
                        </a:rPr>
                        <a:t>20/75</a:t>
                      </a:r>
                    </a:p>
                  </a:txBody>
                  <a:tcPr marL="91355" marR="91355" marT="45678" marB="45678">
                    <a:noFill/>
                  </a:tcPr>
                </a:tc>
                <a:tc>
                  <a:txBody>
                    <a:bodyPr/>
                    <a:lstStyle/>
                    <a:p>
                      <a:pPr algn="ctr"/>
                      <a:r>
                        <a:rPr lang="en-US" sz="800" b="1" dirty="0">
                          <a:solidFill>
                            <a:srgbClr val="881700"/>
                          </a:solidFill>
                          <a:latin typeface="Arial Narrow" panose="020B0606020202030204" pitchFamily="34" charset="0"/>
                        </a:rPr>
                        <a:t>28.7 (20.2–NR)</a:t>
                      </a:r>
                    </a:p>
                  </a:txBody>
                  <a:tcPr marL="91355" marR="91355" marT="45678" marB="45678">
                    <a:noFill/>
                  </a:tcPr>
                </a:tc>
                <a:tc vMerge="1">
                  <a:txBody>
                    <a:bodyPr/>
                    <a:lstStyle/>
                    <a:p>
                      <a:endParaRPr lang="en-US" sz="800" dirty="0">
                        <a:latin typeface="Arial Narrow" panose="020B0606020202030204" pitchFamily="34" charset="0"/>
                      </a:endParaRPr>
                    </a:p>
                  </a:txBody>
                  <a:tcPr>
                    <a:noFill/>
                  </a:tcPr>
                </a:tc>
                <a:extLst>
                  <a:ext uri="{0D108BD9-81ED-4DB2-BD59-A6C34878D82A}">
                    <a16:rowId xmlns:a16="http://schemas.microsoft.com/office/drawing/2014/main" val="1674155738"/>
                  </a:ext>
                </a:extLst>
              </a:tr>
            </a:tbl>
          </a:graphicData>
        </a:graphic>
      </p:graphicFrame>
      <p:graphicFrame>
        <p:nvGraphicFramePr>
          <p:cNvPr id="537" name="Table 536">
            <a:extLst>
              <a:ext uri="{FF2B5EF4-FFF2-40B4-BE49-F238E27FC236}">
                <a16:creationId xmlns:a16="http://schemas.microsoft.com/office/drawing/2014/main" id="{E81D5684-C4F0-A1D3-A840-3617502BA79D}"/>
              </a:ext>
            </a:extLst>
          </p:cNvPr>
          <p:cNvGraphicFramePr>
            <a:graphicFrameLocks noGrp="1"/>
          </p:cNvGraphicFramePr>
          <p:nvPr/>
        </p:nvGraphicFramePr>
        <p:xfrm>
          <a:off x="8039561" y="1553668"/>
          <a:ext cx="3653361" cy="1095932"/>
        </p:xfrm>
        <a:graphic>
          <a:graphicData uri="http://schemas.openxmlformats.org/drawingml/2006/table">
            <a:tbl>
              <a:tblPr firstRow="1" bandRow="1">
                <a:tableStyleId>{7DF18680-E054-41AD-8BC1-D1AEF772440D}</a:tableStyleId>
              </a:tblPr>
              <a:tblGrid>
                <a:gridCol w="977777">
                  <a:extLst>
                    <a:ext uri="{9D8B030D-6E8A-4147-A177-3AD203B41FA5}">
                      <a16:colId xmlns:a16="http://schemas.microsoft.com/office/drawing/2014/main" val="4124310315"/>
                    </a:ext>
                  </a:extLst>
                </a:gridCol>
                <a:gridCol w="634920">
                  <a:extLst>
                    <a:ext uri="{9D8B030D-6E8A-4147-A177-3AD203B41FA5}">
                      <a16:colId xmlns:a16="http://schemas.microsoft.com/office/drawing/2014/main" val="3520827053"/>
                    </a:ext>
                  </a:extLst>
                </a:gridCol>
                <a:gridCol w="1142856">
                  <a:extLst>
                    <a:ext uri="{9D8B030D-6E8A-4147-A177-3AD203B41FA5}">
                      <a16:colId xmlns:a16="http://schemas.microsoft.com/office/drawing/2014/main" val="654460446"/>
                    </a:ext>
                  </a:extLst>
                </a:gridCol>
                <a:gridCol w="897807">
                  <a:extLst>
                    <a:ext uri="{9D8B030D-6E8A-4147-A177-3AD203B41FA5}">
                      <a16:colId xmlns:a16="http://schemas.microsoft.com/office/drawing/2014/main" val="2695296365"/>
                    </a:ext>
                  </a:extLst>
                </a:gridCol>
              </a:tblGrid>
              <a:tr h="435906">
                <a:tc>
                  <a:txBody>
                    <a:bodyPr/>
                    <a:lstStyle/>
                    <a:p>
                      <a:endParaRPr lang="en-US" sz="800" b="1" dirty="0">
                        <a:latin typeface="Arial Narrow" panose="020B0606020202030204" pitchFamily="34" charset="0"/>
                      </a:endParaRPr>
                    </a:p>
                  </a:txBody>
                  <a:tcPr marL="91355" marR="91355" marT="45678" marB="45678" anchor="b">
                    <a:solidFill>
                      <a:schemeClr val="accent6">
                        <a:lumMod val="20000"/>
                        <a:lumOff val="80000"/>
                      </a:schemeClr>
                    </a:solidFill>
                  </a:tcPr>
                </a:tc>
                <a:tc>
                  <a:txBody>
                    <a:bodyPr/>
                    <a:lstStyle/>
                    <a:p>
                      <a:pPr algn="ctr"/>
                      <a:r>
                        <a:rPr lang="en-US" sz="800" b="1" dirty="0">
                          <a:solidFill>
                            <a:schemeClr val="tx1"/>
                          </a:solidFill>
                          <a:latin typeface="Arial Narrow" panose="020B0606020202030204" pitchFamily="34" charset="0"/>
                        </a:rPr>
                        <a:t>Events n/N</a:t>
                      </a:r>
                    </a:p>
                  </a:txBody>
                  <a:tcPr marL="91355" marR="91355" marT="45678" marB="45678" anchor="b">
                    <a:solidFill>
                      <a:schemeClr val="accent6">
                        <a:lumMod val="20000"/>
                        <a:lumOff val="80000"/>
                      </a:schemeClr>
                    </a:solidFill>
                  </a:tcPr>
                </a:tc>
                <a:tc>
                  <a:txBody>
                    <a:bodyPr/>
                    <a:lstStyle/>
                    <a:p>
                      <a:pPr algn="ctr"/>
                      <a:r>
                        <a:rPr lang="en-US" sz="800" b="1" dirty="0">
                          <a:solidFill>
                            <a:schemeClr val="tx1"/>
                          </a:solidFill>
                          <a:latin typeface="Arial Narrow" panose="020B0606020202030204" pitchFamily="34" charset="0"/>
                        </a:rPr>
                        <a:t>Median </a:t>
                      </a:r>
                    </a:p>
                    <a:p>
                      <a:pPr algn="ctr"/>
                      <a:r>
                        <a:rPr lang="en-US" sz="800" b="1" dirty="0">
                          <a:solidFill>
                            <a:schemeClr val="tx1"/>
                          </a:solidFill>
                          <a:latin typeface="Arial Narrow" panose="020B0606020202030204" pitchFamily="34" charset="0"/>
                        </a:rPr>
                        <a:t>(95% CI), mo</a:t>
                      </a:r>
                    </a:p>
                  </a:txBody>
                  <a:tcPr marL="91355" marR="91355" marT="45678" marB="45678" anchor="b">
                    <a:solidFill>
                      <a:schemeClr val="accent6">
                        <a:lumMod val="20000"/>
                        <a:lumOff val="80000"/>
                      </a:schemeClr>
                    </a:solidFill>
                  </a:tcPr>
                </a:tc>
                <a:tc>
                  <a:txBody>
                    <a:bodyPr/>
                    <a:lstStyle/>
                    <a:p>
                      <a:pPr algn="ctr"/>
                      <a:r>
                        <a:rPr lang="en-US" sz="800" b="1" dirty="0">
                          <a:solidFill>
                            <a:schemeClr val="tx1"/>
                          </a:solidFill>
                          <a:latin typeface="Arial Narrow" panose="020B0606020202030204" pitchFamily="34" charset="0"/>
                        </a:rPr>
                        <a:t>HR</a:t>
                      </a:r>
                    </a:p>
                    <a:p>
                      <a:pPr algn="ctr"/>
                      <a:r>
                        <a:rPr lang="en-US" sz="800" b="1" dirty="0">
                          <a:solidFill>
                            <a:schemeClr val="tx1"/>
                          </a:solidFill>
                          <a:latin typeface="Arial Narrow" panose="020B0606020202030204" pitchFamily="34" charset="0"/>
                        </a:rPr>
                        <a:t> (95% CI)</a:t>
                      </a:r>
                    </a:p>
                  </a:txBody>
                  <a:tcPr marL="91355" marR="91355" marT="45678" marB="45678" anchor="b">
                    <a:solidFill>
                      <a:schemeClr val="accent6">
                        <a:lumMod val="20000"/>
                        <a:lumOff val="80000"/>
                      </a:schemeClr>
                    </a:solidFill>
                  </a:tcPr>
                </a:tc>
                <a:extLst>
                  <a:ext uri="{0D108BD9-81ED-4DB2-BD59-A6C34878D82A}">
                    <a16:rowId xmlns:a16="http://schemas.microsoft.com/office/drawing/2014/main" val="3593066324"/>
                  </a:ext>
                </a:extLst>
              </a:tr>
              <a:tr h="330013">
                <a:tc>
                  <a:txBody>
                    <a:bodyPr/>
                    <a:lstStyle/>
                    <a:p>
                      <a:pPr algn="l"/>
                      <a:r>
                        <a:rPr lang="en-US" sz="800" b="1" dirty="0">
                          <a:solidFill>
                            <a:srgbClr val="162647"/>
                          </a:solidFill>
                          <a:latin typeface="Arial Narrow" panose="020B0606020202030204" pitchFamily="34" charset="0"/>
                        </a:rPr>
                        <a:t>Placebo + CP</a:t>
                      </a:r>
                    </a:p>
                  </a:txBody>
                  <a:tcPr marL="91355" marR="91355" marT="45678" marB="45678">
                    <a:noFill/>
                  </a:tcPr>
                </a:tc>
                <a:tc>
                  <a:txBody>
                    <a:bodyPr/>
                    <a:lstStyle/>
                    <a:p>
                      <a:pPr algn="ctr"/>
                      <a:r>
                        <a:rPr lang="en-US" sz="800" b="1" dirty="0">
                          <a:solidFill>
                            <a:srgbClr val="162647"/>
                          </a:solidFill>
                          <a:latin typeface="Arial Narrow" panose="020B0606020202030204" pitchFamily="34" charset="0"/>
                        </a:rPr>
                        <a:t>92/136</a:t>
                      </a:r>
                    </a:p>
                  </a:txBody>
                  <a:tcPr marL="91355" marR="91355" marT="45678" marB="45678">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solidFill>
                            <a:srgbClr val="162647"/>
                          </a:solidFill>
                          <a:latin typeface="Arial Narrow" panose="020B0606020202030204" pitchFamily="34" charset="0"/>
                        </a:rPr>
                        <a:t>6.2 (4.8–6.5)</a:t>
                      </a:r>
                    </a:p>
                  </a:txBody>
                  <a:tcPr marL="91355" marR="91355" marT="45678" marB="45678">
                    <a:noFill/>
                  </a:tcPr>
                </a:tc>
                <a:tc rowSpan="2">
                  <a:txBody>
                    <a:bodyPr/>
                    <a:lstStyle/>
                    <a:p>
                      <a:pPr algn="ctr"/>
                      <a:r>
                        <a:rPr lang="en-US" sz="800" b="1" dirty="0">
                          <a:latin typeface="Arial Narrow" panose="020B0606020202030204" pitchFamily="34" charset="0"/>
                        </a:rPr>
                        <a:t>0.467 </a:t>
                      </a:r>
                    </a:p>
                    <a:p>
                      <a:pPr algn="ctr"/>
                      <a:r>
                        <a:rPr lang="en-US" sz="800" b="1" dirty="0">
                          <a:latin typeface="Arial Narrow" panose="020B0606020202030204" pitchFamily="34" charset="0"/>
                        </a:rPr>
                        <a:t>(0.34–0.64) </a:t>
                      </a:r>
                    </a:p>
                    <a:p>
                      <a:pPr algn="ctr"/>
                      <a:r>
                        <a:rPr lang="en-US" sz="800" b="1" i="1" dirty="0">
                          <a:latin typeface="Arial Narrow" panose="020B0606020202030204" pitchFamily="34" charset="0"/>
                        </a:rPr>
                        <a:t>P &lt;</a:t>
                      </a:r>
                      <a:r>
                        <a:rPr lang="en-US" sz="800" b="1" dirty="0">
                          <a:latin typeface="Arial Narrow" panose="020B0606020202030204" pitchFamily="34" charset="0"/>
                        </a:rPr>
                        <a:t> 0.0001</a:t>
                      </a:r>
                    </a:p>
                  </a:txBody>
                  <a:tcPr marL="91355" marR="91355" marT="45678" marB="45678" anchor="ctr">
                    <a:noFill/>
                  </a:tcPr>
                </a:tc>
                <a:extLst>
                  <a:ext uri="{0D108BD9-81ED-4DB2-BD59-A6C34878D82A}">
                    <a16:rowId xmlns:a16="http://schemas.microsoft.com/office/drawing/2014/main" val="873868042"/>
                  </a:ext>
                </a:extLst>
              </a:tr>
              <a:tr h="330013">
                <a:tc>
                  <a:txBody>
                    <a:bodyPr/>
                    <a:lstStyle/>
                    <a:p>
                      <a:pPr algn="l"/>
                      <a:r>
                        <a:rPr lang="en-US" sz="800" b="1" dirty="0">
                          <a:solidFill>
                            <a:srgbClr val="881700"/>
                          </a:solidFill>
                          <a:latin typeface="Arial Narrow" panose="020B0606020202030204" pitchFamily="34" charset="0"/>
                        </a:rPr>
                        <a:t>Pembro + CP</a:t>
                      </a:r>
                    </a:p>
                  </a:txBody>
                  <a:tcPr marL="91355" marR="91355" marT="45678" marB="45678">
                    <a:noFill/>
                  </a:tcPr>
                </a:tc>
                <a:tc>
                  <a:txBody>
                    <a:bodyPr/>
                    <a:lstStyle/>
                    <a:p>
                      <a:pPr algn="ctr"/>
                      <a:r>
                        <a:rPr lang="en-US" sz="800" b="1" dirty="0">
                          <a:solidFill>
                            <a:srgbClr val="881700"/>
                          </a:solidFill>
                          <a:latin typeface="Arial Narrow" panose="020B0606020202030204" pitchFamily="34" charset="0"/>
                        </a:rPr>
                        <a:t>69/150</a:t>
                      </a:r>
                    </a:p>
                  </a:txBody>
                  <a:tcPr marL="91355" marR="91355" marT="45678" marB="45678">
                    <a:noFill/>
                  </a:tcPr>
                </a:tc>
                <a:tc>
                  <a:txBody>
                    <a:bodyPr/>
                    <a:lstStyle/>
                    <a:p>
                      <a:pPr algn="ctr"/>
                      <a:r>
                        <a:rPr lang="en-US" sz="800" b="1" dirty="0">
                          <a:solidFill>
                            <a:srgbClr val="881700"/>
                          </a:solidFill>
                          <a:latin typeface="Arial Narrow" panose="020B0606020202030204" pitchFamily="34" charset="0"/>
                        </a:rPr>
                        <a:t>9.2 (7.1–14.7)</a:t>
                      </a:r>
                    </a:p>
                  </a:txBody>
                  <a:tcPr marL="91355" marR="91355" marT="45678" marB="45678">
                    <a:noFill/>
                  </a:tcPr>
                </a:tc>
                <a:tc vMerge="1">
                  <a:txBody>
                    <a:bodyPr/>
                    <a:lstStyle/>
                    <a:p>
                      <a:endParaRPr lang="en-US" sz="800" dirty="0">
                        <a:latin typeface="Arial Narrow" panose="020B0606020202030204" pitchFamily="34" charset="0"/>
                      </a:endParaRPr>
                    </a:p>
                  </a:txBody>
                  <a:tcPr>
                    <a:noFill/>
                  </a:tcPr>
                </a:tc>
                <a:extLst>
                  <a:ext uri="{0D108BD9-81ED-4DB2-BD59-A6C34878D82A}">
                    <a16:rowId xmlns:a16="http://schemas.microsoft.com/office/drawing/2014/main" val="1674155738"/>
                  </a:ext>
                </a:extLst>
              </a:tr>
            </a:tbl>
          </a:graphicData>
        </a:graphic>
      </p:graphicFrame>
      <p:sp>
        <p:nvSpPr>
          <p:cNvPr id="538" name="Text Placeholder 12">
            <a:extLst>
              <a:ext uri="{FF2B5EF4-FFF2-40B4-BE49-F238E27FC236}">
                <a16:creationId xmlns:a16="http://schemas.microsoft.com/office/drawing/2014/main" id="{56B059A1-FE05-8CB5-16C4-E26F476D4C08}"/>
              </a:ext>
            </a:extLst>
          </p:cNvPr>
          <p:cNvSpPr>
            <a:spLocks noGrp="1"/>
          </p:cNvSpPr>
          <p:nvPr>
            <p:ph idx="1"/>
          </p:nvPr>
        </p:nvSpPr>
        <p:spPr>
          <a:xfrm>
            <a:off x="1182119" y="6277036"/>
            <a:ext cx="5169428" cy="507683"/>
          </a:xfrm>
        </p:spPr>
        <p:txBody>
          <a:bodyPr>
            <a:normAutofit/>
          </a:bodyPr>
          <a:lstStyle/>
          <a:p>
            <a:pPr marL="0" indent="0">
              <a:spcBef>
                <a:spcPts val="0"/>
              </a:spcBef>
              <a:spcAft>
                <a:spcPts val="0"/>
              </a:spcAft>
              <a:buNone/>
            </a:pPr>
            <a:r>
              <a:rPr lang="en-US" sz="1199" dirty="0">
                <a:solidFill>
                  <a:srgbClr val="404040"/>
                </a:solidFill>
              </a:rPr>
              <a:t>Data cutoff: Aug 18, 2023</a:t>
            </a:r>
          </a:p>
          <a:p>
            <a:pPr marL="0" indent="0">
              <a:spcBef>
                <a:spcPts val="0"/>
              </a:spcBef>
              <a:spcAft>
                <a:spcPts val="0"/>
              </a:spcAft>
              <a:buNone/>
            </a:pPr>
            <a:r>
              <a:rPr lang="en-US" sz="1199" dirty="0" err="1">
                <a:solidFill>
                  <a:srgbClr val="404040"/>
                </a:solidFill>
              </a:rPr>
              <a:t>Eskander</a:t>
            </a:r>
            <a:r>
              <a:rPr lang="en-US" sz="1199" dirty="0">
                <a:solidFill>
                  <a:srgbClr val="404040"/>
                </a:solidFill>
              </a:rPr>
              <a:t> R</a:t>
            </a:r>
            <a:r>
              <a:rPr lang="en-US" sz="1199" dirty="0"/>
              <a:t>, et al. ESMO 2023</a:t>
            </a:r>
          </a:p>
        </p:txBody>
      </p:sp>
      <p:sp>
        <p:nvSpPr>
          <p:cNvPr id="2" name="Rectangle 1">
            <a:extLst>
              <a:ext uri="{FF2B5EF4-FFF2-40B4-BE49-F238E27FC236}">
                <a16:creationId xmlns:a16="http://schemas.microsoft.com/office/drawing/2014/main" id="{AA3D375D-17AD-959D-3EFC-F6DB9B63F1C1}"/>
              </a:ext>
            </a:extLst>
          </p:cNvPr>
          <p:cNvSpPr/>
          <p:nvPr/>
        </p:nvSpPr>
        <p:spPr>
          <a:xfrm>
            <a:off x="9971569" y="5926482"/>
            <a:ext cx="1868920" cy="7940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3197">
              <a:solidFill>
                <a:prstClr val="white"/>
              </a:solidFill>
              <a:latin typeface="Calibri" panose="020F0502020204030204"/>
            </a:endParaRPr>
          </a:p>
        </p:txBody>
      </p:sp>
    </p:spTree>
    <p:extLst>
      <p:ext uri="{BB962C8B-B14F-4D97-AF65-F5344CB8AC3E}">
        <p14:creationId xmlns:p14="http://schemas.microsoft.com/office/powerpoint/2010/main" val="8281418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33CEA4-018B-73D8-FB86-408220E7AE7D}"/>
              </a:ext>
            </a:extLst>
          </p:cNvPr>
          <p:cNvSpPr txBox="1"/>
          <p:nvPr/>
        </p:nvSpPr>
        <p:spPr>
          <a:xfrm>
            <a:off x="216172" y="2090272"/>
            <a:ext cx="9879917" cy="2552302"/>
          </a:xfrm>
          <a:prstGeom prst="rect">
            <a:avLst/>
          </a:prstGeom>
          <a:noFill/>
        </p:spPr>
        <p:txBody>
          <a:bodyPr wrap="square" rtlCol="0">
            <a:spAutoFit/>
          </a:bodyPr>
          <a:lstStyle/>
          <a:p>
            <a:pPr defTabSz="1218072" fontAlgn="base">
              <a:spcBef>
                <a:spcPct val="0"/>
              </a:spcBef>
              <a:spcAft>
                <a:spcPct val="0"/>
              </a:spcAft>
            </a:pPr>
            <a:r>
              <a:rPr lang="en-US" sz="3197" dirty="0">
                <a:solidFill>
                  <a:srgbClr val="2E2925"/>
                </a:solidFill>
                <a:highlight>
                  <a:srgbClr val="FFFFFF"/>
                </a:highlight>
                <a:latin typeface="Georgia" panose="02040502050405020303" pitchFamily="18" charset="0"/>
                <a:ea typeface="ＭＳ Ｐゴシック" charset="0"/>
              </a:rPr>
              <a:t>On June 17, 2024, the Food and Drug Administration approved pembrolizumab (Keytruda, Merck) with carboplatin and paclitaxel, followed by single-agent pembrolizumab, for adult patients with primary advanced or recurrent endometrial carcinoma.</a:t>
            </a:r>
            <a:endParaRPr lang="en-US" sz="3197"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14934379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590870-AD40-CC7C-7258-FA7B23D3D07E}"/>
              </a:ext>
            </a:extLst>
          </p:cNvPr>
          <p:cNvPicPr>
            <a:picLocks noChangeAspect="1"/>
          </p:cNvPicPr>
          <p:nvPr/>
        </p:nvPicPr>
        <p:blipFill>
          <a:blip r:embed="rId2"/>
          <a:stretch>
            <a:fillRect/>
          </a:stretch>
        </p:blipFill>
        <p:spPr>
          <a:xfrm>
            <a:off x="231209" y="421064"/>
            <a:ext cx="11278446" cy="5188084"/>
          </a:xfrm>
          <a:prstGeom prst="rect">
            <a:avLst/>
          </a:prstGeom>
        </p:spPr>
      </p:pic>
      <p:sp>
        <p:nvSpPr>
          <p:cNvPr id="3" name="TextBox 2">
            <a:extLst>
              <a:ext uri="{FF2B5EF4-FFF2-40B4-BE49-F238E27FC236}">
                <a16:creationId xmlns:a16="http://schemas.microsoft.com/office/drawing/2014/main" id="{26D20AD0-58B5-BEAD-731C-6DD3457F6A3B}"/>
              </a:ext>
            </a:extLst>
          </p:cNvPr>
          <p:cNvSpPr txBox="1"/>
          <p:nvPr/>
        </p:nvSpPr>
        <p:spPr>
          <a:xfrm>
            <a:off x="6396759" y="6361044"/>
            <a:ext cx="4008661" cy="461345"/>
          </a:xfrm>
          <a:prstGeom prst="rect">
            <a:avLst/>
          </a:prstGeom>
          <a:noFill/>
        </p:spPr>
        <p:txBody>
          <a:bodyPr wrap="none" rtlCol="0">
            <a:spAutoFit/>
          </a:bodyPr>
          <a:lstStyle/>
          <a:p>
            <a:pPr defTabSz="1218072" fontAlgn="base">
              <a:spcBef>
                <a:spcPct val="0"/>
              </a:spcBef>
              <a:spcAft>
                <a:spcPct val="0"/>
              </a:spcAft>
            </a:pPr>
            <a:r>
              <a:rPr lang="en-US" sz="2398" dirty="0">
                <a:solidFill>
                  <a:srgbClr val="404040"/>
                </a:solidFill>
                <a:latin typeface="Arial"/>
                <a:ea typeface="ＭＳ Ｐゴシック"/>
              </a:rPr>
              <a:t>Westin</a:t>
            </a:r>
            <a:r>
              <a:rPr lang="en-US" sz="2398" dirty="0">
                <a:solidFill>
                  <a:srgbClr val="000000"/>
                </a:solidFill>
                <a:latin typeface="Arial" charset="0"/>
                <a:ea typeface="ＭＳ Ｐゴシック" charset="0"/>
              </a:rPr>
              <a:t>, S et al. ESMO 2023</a:t>
            </a:r>
          </a:p>
        </p:txBody>
      </p:sp>
    </p:spTree>
    <p:extLst>
      <p:ext uri="{BB962C8B-B14F-4D97-AF65-F5344CB8AC3E}">
        <p14:creationId xmlns:p14="http://schemas.microsoft.com/office/powerpoint/2010/main" val="24057967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6E9F69-3E8A-48AB-EE04-397D9EE08406}"/>
              </a:ext>
            </a:extLst>
          </p:cNvPr>
          <p:cNvPicPr>
            <a:picLocks noChangeAspect="1"/>
          </p:cNvPicPr>
          <p:nvPr/>
        </p:nvPicPr>
        <p:blipFill>
          <a:blip r:embed="rId2"/>
          <a:stretch>
            <a:fillRect/>
          </a:stretch>
        </p:blipFill>
        <p:spPr>
          <a:xfrm>
            <a:off x="919194" y="270684"/>
            <a:ext cx="10353613" cy="5532151"/>
          </a:xfrm>
          <a:prstGeom prst="rect">
            <a:avLst/>
          </a:prstGeom>
        </p:spPr>
      </p:pic>
    </p:spTree>
    <p:extLst>
      <p:ext uri="{BB962C8B-B14F-4D97-AF65-F5344CB8AC3E}">
        <p14:creationId xmlns:p14="http://schemas.microsoft.com/office/powerpoint/2010/main" val="34494596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diagram of a patient's disease&#10;&#10;Description automatically generated with medium confidence">
            <a:extLst>
              <a:ext uri="{FF2B5EF4-FFF2-40B4-BE49-F238E27FC236}">
                <a16:creationId xmlns:a16="http://schemas.microsoft.com/office/drawing/2014/main" id="{48EFFE88-2EAA-3499-F94D-F028327DD3C9}"/>
              </a:ext>
            </a:extLst>
          </p:cNvPr>
          <p:cNvPicPr>
            <a:picLocks noGrp="1" noChangeAspect="1"/>
          </p:cNvPicPr>
          <p:nvPr>
            <p:ph idx="1"/>
          </p:nvPr>
        </p:nvPicPr>
        <p:blipFill rotWithShape="1">
          <a:blip r:embed="rId2"/>
          <a:srcRect r="68141"/>
          <a:stretch/>
        </p:blipFill>
        <p:spPr>
          <a:xfrm>
            <a:off x="5639" y="638698"/>
            <a:ext cx="2963038" cy="3741923"/>
          </a:xfrm>
        </p:spPr>
      </p:pic>
      <p:sp>
        <p:nvSpPr>
          <p:cNvPr id="3" name="Slide Number Placeholder 2">
            <a:extLst>
              <a:ext uri="{FF2B5EF4-FFF2-40B4-BE49-F238E27FC236}">
                <a16:creationId xmlns:a16="http://schemas.microsoft.com/office/drawing/2014/main" id="{94FC6089-A733-4FF8-2844-7D275F5828CC}"/>
              </a:ext>
            </a:extLst>
          </p:cNvPr>
          <p:cNvSpPr>
            <a:spLocks noGrp="1"/>
          </p:cNvSpPr>
          <p:nvPr>
            <p:ph type="sldNum" sz="quarter" idx="11"/>
          </p:nvPr>
        </p:nvSpPr>
        <p:spPr/>
        <p:txBody>
          <a:bodyPr/>
          <a:lstStyle/>
          <a:p>
            <a:pPr defTabSz="1218072" fontAlgn="base">
              <a:spcBef>
                <a:spcPct val="0"/>
              </a:spcBef>
              <a:spcAft>
                <a:spcPct val="0"/>
              </a:spcAft>
            </a:pPr>
            <a:endParaRPr lang="en-US" sz="3197" dirty="0">
              <a:latin typeface="Arial" charset="0"/>
              <a:ea typeface="ＭＳ Ｐゴシック" charset="0"/>
            </a:endParaRPr>
          </a:p>
        </p:txBody>
      </p:sp>
      <p:sp>
        <p:nvSpPr>
          <p:cNvPr id="4" name="Title 3">
            <a:extLst>
              <a:ext uri="{FF2B5EF4-FFF2-40B4-BE49-F238E27FC236}">
                <a16:creationId xmlns:a16="http://schemas.microsoft.com/office/drawing/2014/main" id="{CEFC2CD7-AEF5-CADD-3B7C-56C0E5D8297A}"/>
              </a:ext>
            </a:extLst>
          </p:cNvPr>
          <p:cNvSpPr>
            <a:spLocks noGrp="1"/>
          </p:cNvSpPr>
          <p:nvPr>
            <p:ph type="title"/>
          </p:nvPr>
        </p:nvSpPr>
        <p:spPr>
          <a:xfrm>
            <a:off x="129219" y="-22206"/>
            <a:ext cx="11360713" cy="558284"/>
          </a:xfrm>
        </p:spPr>
        <p:txBody>
          <a:bodyPr/>
          <a:lstStyle/>
          <a:p>
            <a:r>
              <a:rPr lang="en-US" sz="2398" b="1" dirty="0">
                <a:solidFill>
                  <a:schemeClr val="tx1"/>
                </a:solidFill>
              </a:rPr>
              <a:t>Benefit of IO + Chemo in the dMMR EC population</a:t>
            </a:r>
          </a:p>
        </p:txBody>
      </p:sp>
      <p:sp>
        <p:nvSpPr>
          <p:cNvPr id="7" name="Text Placeholder 12">
            <a:extLst>
              <a:ext uri="{FF2B5EF4-FFF2-40B4-BE49-F238E27FC236}">
                <a16:creationId xmlns:a16="http://schemas.microsoft.com/office/drawing/2014/main" id="{6C20C794-2B04-05E8-A667-F6F05B2D1065}"/>
              </a:ext>
            </a:extLst>
          </p:cNvPr>
          <p:cNvSpPr txBox="1">
            <a:spLocks/>
          </p:cNvSpPr>
          <p:nvPr/>
        </p:nvSpPr>
        <p:spPr>
          <a:xfrm>
            <a:off x="735545" y="6471631"/>
            <a:ext cx="4466265" cy="188219"/>
          </a:xfrm>
          <a:prstGeom prst="rect">
            <a:avLst/>
          </a:prstGeom>
        </p:spPr>
        <p:txBody>
          <a:bodyPr vert="horz" lIns="0" tIns="0" rIns="0" bIns="0" rtlCol="0">
            <a:noAutofit/>
          </a:bodyPr>
          <a:lstStyle>
            <a:lvl1pPr marL="342854" indent="-342854" algn="l" defTabSz="457139" rtl="0" eaLnBrk="1" latinLnBrk="0" hangingPunct="1">
              <a:lnSpc>
                <a:spcPct val="90000"/>
              </a:lnSpc>
              <a:spcBef>
                <a:spcPts val="600"/>
              </a:spcBef>
              <a:spcAft>
                <a:spcPts val="800"/>
              </a:spcAft>
              <a:buClr>
                <a:srgbClr val="007DBA"/>
              </a:buClr>
              <a:buFont typeface="Arial"/>
              <a:buChar char="•"/>
              <a:defRPr sz="2000" kern="1200">
                <a:solidFill>
                  <a:srgbClr val="101D3A"/>
                </a:solidFill>
                <a:latin typeface="Arial"/>
                <a:ea typeface="+mn-ea"/>
                <a:cs typeface="+mn-cs"/>
              </a:defRPr>
            </a:lvl1pPr>
            <a:lvl2pPr marL="742852" indent="-285713" algn="l" defTabSz="457139" rtl="0" eaLnBrk="1" latinLnBrk="0" hangingPunct="1">
              <a:lnSpc>
                <a:spcPct val="90000"/>
              </a:lnSpc>
              <a:spcBef>
                <a:spcPts val="600"/>
              </a:spcBef>
              <a:spcAft>
                <a:spcPts val="800"/>
              </a:spcAft>
              <a:buClr>
                <a:srgbClr val="007DBA"/>
              </a:buClr>
              <a:buFont typeface="Arial"/>
              <a:buChar char="•"/>
              <a:defRPr sz="2000" kern="1200">
                <a:solidFill>
                  <a:srgbClr val="101D3A"/>
                </a:solidFill>
                <a:latin typeface="Arial"/>
                <a:ea typeface="+mn-ea"/>
                <a:cs typeface="+mn-cs"/>
              </a:defRPr>
            </a:lvl2pPr>
            <a:lvl3pPr marL="1142850" indent="-228570" algn="l" defTabSz="457139" rtl="0" eaLnBrk="1" latinLnBrk="0" hangingPunct="1">
              <a:lnSpc>
                <a:spcPct val="90000"/>
              </a:lnSpc>
              <a:spcBef>
                <a:spcPts val="600"/>
              </a:spcBef>
              <a:spcAft>
                <a:spcPts val="800"/>
              </a:spcAft>
              <a:buClr>
                <a:srgbClr val="007DBA"/>
              </a:buClr>
              <a:buFont typeface="Arial"/>
              <a:buChar char="•"/>
              <a:defRPr sz="1800" kern="1200">
                <a:solidFill>
                  <a:srgbClr val="101D3A"/>
                </a:solidFill>
                <a:latin typeface="Arial"/>
                <a:ea typeface="+mn-ea"/>
                <a:cs typeface="+mn-cs"/>
              </a:defRPr>
            </a:lvl3pPr>
            <a:lvl4pPr marL="1599991" indent="-228570" algn="l" defTabSz="457139" rtl="0" eaLnBrk="1" latinLnBrk="0" hangingPunct="1">
              <a:lnSpc>
                <a:spcPct val="90000"/>
              </a:lnSpc>
              <a:spcBef>
                <a:spcPts val="600"/>
              </a:spcBef>
              <a:spcAft>
                <a:spcPts val="800"/>
              </a:spcAft>
              <a:buClr>
                <a:srgbClr val="007DBA"/>
              </a:buClr>
              <a:buFont typeface="Arial"/>
              <a:buChar char="•"/>
              <a:defRPr sz="1600" kern="1200">
                <a:solidFill>
                  <a:srgbClr val="101D3A"/>
                </a:solidFill>
                <a:latin typeface="Arial"/>
                <a:ea typeface="+mn-ea"/>
                <a:cs typeface="+mn-cs"/>
              </a:defRPr>
            </a:lvl4pPr>
            <a:lvl5pPr marL="2057130" indent="-228570" algn="l" defTabSz="457139" rtl="0" eaLnBrk="1" latinLnBrk="0" hangingPunct="1">
              <a:lnSpc>
                <a:spcPct val="90000"/>
              </a:lnSpc>
              <a:spcBef>
                <a:spcPts val="600"/>
              </a:spcBef>
              <a:spcAft>
                <a:spcPts val="800"/>
              </a:spcAft>
              <a:buClr>
                <a:srgbClr val="007DBA"/>
              </a:buClr>
              <a:buFont typeface="Arial"/>
              <a:buChar char="•"/>
              <a:defRPr sz="1600" kern="1200">
                <a:solidFill>
                  <a:srgbClr val="101D3A"/>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8955" fontAlgn="base">
              <a:spcBef>
                <a:spcPts val="0"/>
              </a:spcBef>
              <a:spcAft>
                <a:spcPts val="0"/>
              </a:spcAft>
              <a:buNone/>
            </a:pPr>
            <a:r>
              <a:rPr lang="en-US" sz="1399" dirty="0">
                <a:solidFill>
                  <a:srgbClr val="000000">
                    <a:lumMod val="50000"/>
                  </a:srgbClr>
                </a:solidFill>
                <a:ea typeface="ＭＳ Ｐゴシック"/>
              </a:rPr>
              <a:t>Slide courtesy of Dr. </a:t>
            </a:r>
            <a:r>
              <a:rPr lang="en-US" sz="1399" dirty="0" err="1">
                <a:solidFill>
                  <a:srgbClr val="000000">
                    <a:lumMod val="50000"/>
                  </a:srgbClr>
                </a:solidFill>
                <a:ea typeface="ＭＳ Ｐゴシック"/>
              </a:rPr>
              <a:t>Eskander</a:t>
            </a:r>
            <a:r>
              <a:rPr lang="en-US" sz="1399" dirty="0">
                <a:solidFill>
                  <a:srgbClr val="000000">
                    <a:lumMod val="50000"/>
                  </a:srgbClr>
                </a:solidFill>
                <a:ea typeface="ＭＳ Ｐゴシック"/>
              </a:rPr>
              <a:t>- Revised</a:t>
            </a:r>
          </a:p>
        </p:txBody>
      </p:sp>
      <p:pic>
        <p:nvPicPr>
          <p:cNvPr id="2" name="Content Placeholder 5" descr="A diagram of a patient's disease&#10;&#10;Description automatically generated with medium confidence">
            <a:extLst>
              <a:ext uri="{FF2B5EF4-FFF2-40B4-BE49-F238E27FC236}">
                <a16:creationId xmlns:a16="http://schemas.microsoft.com/office/drawing/2014/main" id="{5E947E8E-A443-FE33-5C6A-FDD6506CE895}"/>
              </a:ext>
            </a:extLst>
          </p:cNvPr>
          <p:cNvPicPr>
            <a:picLocks noChangeAspect="1"/>
          </p:cNvPicPr>
          <p:nvPr/>
        </p:nvPicPr>
        <p:blipFill rotWithShape="1">
          <a:blip r:embed="rId2"/>
          <a:srcRect l="66620"/>
          <a:stretch/>
        </p:blipFill>
        <p:spPr>
          <a:xfrm>
            <a:off x="5931716" y="638698"/>
            <a:ext cx="3104476" cy="3741923"/>
          </a:xfrm>
          <a:prstGeom prst="rect">
            <a:avLst/>
          </a:prstGeom>
        </p:spPr>
      </p:pic>
      <p:pic>
        <p:nvPicPr>
          <p:cNvPr id="5" name="Content Placeholder 5" descr="A diagram of a patient's disease&#10;&#10;Description automatically generated with medium confidence">
            <a:extLst>
              <a:ext uri="{FF2B5EF4-FFF2-40B4-BE49-F238E27FC236}">
                <a16:creationId xmlns:a16="http://schemas.microsoft.com/office/drawing/2014/main" id="{6BF1663B-6206-E574-3B60-CE25A4871617}"/>
              </a:ext>
            </a:extLst>
          </p:cNvPr>
          <p:cNvPicPr>
            <a:picLocks noChangeAspect="1"/>
          </p:cNvPicPr>
          <p:nvPr/>
        </p:nvPicPr>
        <p:blipFill rotWithShape="1">
          <a:blip r:embed="rId2"/>
          <a:srcRect l="34203" r="37014"/>
          <a:stretch/>
        </p:blipFill>
        <p:spPr>
          <a:xfrm>
            <a:off x="3043537" y="2016760"/>
            <a:ext cx="2766039" cy="3866453"/>
          </a:xfrm>
          <a:prstGeom prst="rect">
            <a:avLst/>
          </a:prstGeom>
        </p:spPr>
      </p:pic>
      <p:pic>
        <p:nvPicPr>
          <p:cNvPr id="9" name="Picture 8" descr="A graph of a number of patients&#10;&#10;Description automatically generated">
            <a:extLst>
              <a:ext uri="{FF2B5EF4-FFF2-40B4-BE49-F238E27FC236}">
                <a16:creationId xmlns:a16="http://schemas.microsoft.com/office/drawing/2014/main" id="{3B0A0DF4-5617-409E-5D39-FB19ED8FBFEB}"/>
              </a:ext>
            </a:extLst>
          </p:cNvPr>
          <p:cNvPicPr>
            <a:picLocks noChangeAspect="1"/>
          </p:cNvPicPr>
          <p:nvPr/>
        </p:nvPicPr>
        <p:blipFill>
          <a:blip r:embed="rId3"/>
          <a:stretch>
            <a:fillRect/>
          </a:stretch>
        </p:blipFill>
        <p:spPr>
          <a:xfrm>
            <a:off x="8693935" y="2298224"/>
            <a:ext cx="3070614" cy="1947647"/>
          </a:xfrm>
          <a:prstGeom prst="rect">
            <a:avLst/>
          </a:prstGeom>
        </p:spPr>
      </p:pic>
      <p:sp>
        <p:nvSpPr>
          <p:cNvPr id="10" name="TextBox 9">
            <a:extLst>
              <a:ext uri="{FF2B5EF4-FFF2-40B4-BE49-F238E27FC236}">
                <a16:creationId xmlns:a16="http://schemas.microsoft.com/office/drawing/2014/main" id="{C0EC15D9-75D3-5E02-0AF8-828A9B6CBFCB}"/>
              </a:ext>
            </a:extLst>
          </p:cNvPr>
          <p:cNvSpPr txBox="1"/>
          <p:nvPr/>
        </p:nvSpPr>
        <p:spPr>
          <a:xfrm>
            <a:off x="8926812" y="1944610"/>
            <a:ext cx="1302430" cy="353623"/>
          </a:xfrm>
          <a:prstGeom prst="rect">
            <a:avLst/>
          </a:prstGeom>
          <a:noFill/>
        </p:spPr>
        <p:txBody>
          <a:bodyPr wrap="square" rtlCol="0">
            <a:spAutoFit/>
          </a:bodyPr>
          <a:lstStyle/>
          <a:p>
            <a:pPr defTabSz="1218072" fontAlgn="base">
              <a:spcBef>
                <a:spcPct val="0"/>
              </a:spcBef>
              <a:spcAft>
                <a:spcPct val="0"/>
              </a:spcAft>
            </a:pPr>
            <a:r>
              <a:rPr lang="en-US" sz="1698" dirty="0">
                <a:solidFill>
                  <a:srgbClr val="000000"/>
                </a:solidFill>
                <a:latin typeface="Arial" charset="0"/>
                <a:ea typeface="ＭＳ Ｐゴシック" charset="0"/>
                <a:cs typeface="Calibri" panose="020F0502020204030204" pitchFamily="34" charset="0"/>
              </a:rPr>
              <a:t>DUO-E</a:t>
            </a:r>
          </a:p>
        </p:txBody>
      </p:sp>
      <p:graphicFrame>
        <p:nvGraphicFramePr>
          <p:cNvPr id="12" name="Table 11">
            <a:extLst>
              <a:ext uri="{FF2B5EF4-FFF2-40B4-BE49-F238E27FC236}">
                <a16:creationId xmlns:a16="http://schemas.microsoft.com/office/drawing/2014/main" id="{32A23068-0EA0-815C-20EB-13EB8F16FB60}"/>
              </a:ext>
            </a:extLst>
          </p:cNvPr>
          <p:cNvGraphicFramePr>
            <a:graphicFrameLocks noGrp="1"/>
          </p:cNvGraphicFramePr>
          <p:nvPr/>
        </p:nvGraphicFramePr>
        <p:xfrm>
          <a:off x="8846221" y="4382142"/>
          <a:ext cx="2918330" cy="1635495"/>
        </p:xfrm>
        <a:graphic>
          <a:graphicData uri="http://schemas.openxmlformats.org/drawingml/2006/table">
            <a:tbl>
              <a:tblPr firstRow="1" bandRow="1">
                <a:tableStyleId>{91EBBBCC-DAD2-459C-BE2E-F6DE35CF9A28}</a:tableStyleId>
              </a:tblPr>
              <a:tblGrid>
                <a:gridCol w="972777">
                  <a:extLst>
                    <a:ext uri="{9D8B030D-6E8A-4147-A177-3AD203B41FA5}">
                      <a16:colId xmlns:a16="http://schemas.microsoft.com/office/drawing/2014/main" val="371182454"/>
                    </a:ext>
                  </a:extLst>
                </a:gridCol>
                <a:gridCol w="882839">
                  <a:extLst>
                    <a:ext uri="{9D8B030D-6E8A-4147-A177-3AD203B41FA5}">
                      <a16:colId xmlns:a16="http://schemas.microsoft.com/office/drawing/2014/main" val="217141910"/>
                    </a:ext>
                  </a:extLst>
                </a:gridCol>
                <a:gridCol w="1062715">
                  <a:extLst>
                    <a:ext uri="{9D8B030D-6E8A-4147-A177-3AD203B41FA5}">
                      <a16:colId xmlns:a16="http://schemas.microsoft.com/office/drawing/2014/main" val="2926447527"/>
                    </a:ext>
                  </a:extLst>
                </a:gridCol>
              </a:tblGrid>
              <a:tr h="416175">
                <a:tc>
                  <a:txBody>
                    <a:bodyPr/>
                    <a:lstStyle/>
                    <a:p>
                      <a:endParaRPr lang="en-US" sz="1100" dirty="0"/>
                    </a:p>
                  </a:txBody>
                  <a:tcPr marL="91355" marR="91355" marT="45678" marB="45678">
                    <a:solidFill>
                      <a:schemeClr val="tx2">
                        <a:lumMod val="90000"/>
                        <a:lumOff val="10000"/>
                      </a:schemeClr>
                    </a:solidFill>
                  </a:tcPr>
                </a:tc>
                <a:tc>
                  <a:txBody>
                    <a:bodyPr/>
                    <a:lstStyle/>
                    <a:p>
                      <a:r>
                        <a:rPr lang="en-US" sz="1100" dirty="0"/>
                        <a:t>No with events %</a:t>
                      </a:r>
                    </a:p>
                  </a:txBody>
                  <a:tcPr marL="91355" marR="91355" marT="45678" marB="45678">
                    <a:solidFill>
                      <a:schemeClr val="tx2">
                        <a:lumMod val="90000"/>
                        <a:lumOff val="10000"/>
                      </a:schemeClr>
                    </a:solidFill>
                  </a:tcPr>
                </a:tc>
                <a:tc>
                  <a:txBody>
                    <a:bodyPr/>
                    <a:lstStyle/>
                    <a:p>
                      <a:r>
                        <a:rPr lang="en-US" sz="1100" dirty="0"/>
                        <a:t>Median</a:t>
                      </a:r>
                    </a:p>
                  </a:txBody>
                  <a:tcPr marL="91355" marR="91355" marT="45678" marB="45678">
                    <a:solidFill>
                      <a:schemeClr val="tx2">
                        <a:lumMod val="90000"/>
                        <a:lumOff val="10000"/>
                      </a:schemeClr>
                    </a:solidFill>
                  </a:tcPr>
                </a:tc>
                <a:extLst>
                  <a:ext uri="{0D108BD9-81ED-4DB2-BD59-A6C34878D82A}">
                    <a16:rowId xmlns:a16="http://schemas.microsoft.com/office/drawing/2014/main" val="3612349974"/>
                  </a:ext>
                </a:extLst>
              </a:tr>
              <a:tr h="386971">
                <a:tc>
                  <a:txBody>
                    <a:bodyPr/>
                    <a:lstStyle/>
                    <a:p>
                      <a:r>
                        <a:rPr lang="en-US" sz="1100" b="1" dirty="0" err="1"/>
                        <a:t>Durva</a:t>
                      </a:r>
                      <a:r>
                        <a:rPr lang="en-US" sz="1100" b="1" dirty="0"/>
                        <a:t> + CT</a:t>
                      </a:r>
                    </a:p>
                  </a:txBody>
                  <a:tcPr marL="91355" marR="91355" marT="45678" marB="45678"/>
                </a:tc>
                <a:tc>
                  <a:txBody>
                    <a:bodyPr/>
                    <a:lstStyle/>
                    <a:p>
                      <a:pPr algn="ctr"/>
                      <a:r>
                        <a:rPr lang="en-US" sz="1100" b="1" dirty="0"/>
                        <a:t>32.6</a:t>
                      </a:r>
                    </a:p>
                  </a:txBody>
                  <a:tcPr marL="91355" marR="91355" marT="45678" marB="45678"/>
                </a:tc>
                <a:tc>
                  <a:txBody>
                    <a:bodyPr/>
                    <a:lstStyle/>
                    <a:p>
                      <a:pPr algn="ctr"/>
                      <a:r>
                        <a:rPr lang="en-US" sz="1100" b="1" dirty="0"/>
                        <a:t>NR (NR-NR)</a:t>
                      </a:r>
                    </a:p>
                  </a:txBody>
                  <a:tcPr marL="91355" marR="91355" marT="45678" marB="45678"/>
                </a:tc>
                <a:extLst>
                  <a:ext uri="{0D108BD9-81ED-4DB2-BD59-A6C34878D82A}">
                    <a16:rowId xmlns:a16="http://schemas.microsoft.com/office/drawing/2014/main" val="1716434115"/>
                  </a:ext>
                </a:extLst>
              </a:tr>
              <a:tr h="416175">
                <a:tc>
                  <a:txBody>
                    <a:bodyPr/>
                    <a:lstStyle/>
                    <a:p>
                      <a:r>
                        <a:rPr lang="en-US" sz="1100" b="1" dirty="0" err="1"/>
                        <a:t>Durva</a:t>
                      </a:r>
                      <a:r>
                        <a:rPr lang="en-US" sz="1100" b="1" dirty="0"/>
                        <a:t> + O + CT</a:t>
                      </a:r>
                    </a:p>
                  </a:txBody>
                  <a:tcPr marL="91355" marR="91355" marT="45678" marB="45678"/>
                </a:tc>
                <a:tc>
                  <a:txBody>
                    <a:bodyPr/>
                    <a:lstStyle/>
                    <a:p>
                      <a:pPr algn="ctr"/>
                      <a:r>
                        <a:rPr lang="en-US" sz="1100" b="1" dirty="0"/>
                        <a:t>37.5</a:t>
                      </a:r>
                    </a:p>
                  </a:txBody>
                  <a:tcPr marL="91355" marR="91355" marT="45678" marB="45678"/>
                </a:tc>
                <a:tc>
                  <a:txBody>
                    <a:bodyPr/>
                    <a:lstStyle/>
                    <a:p>
                      <a:pPr algn="ctr"/>
                      <a:r>
                        <a:rPr lang="en-US" sz="1100" b="1" dirty="0"/>
                        <a:t>31.8 (12.4-NR)</a:t>
                      </a:r>
                    </a:p>
                  </a:txBody>
                  <a:tcPr marL="91355" marR="91355" marT="45678" marB="45678"/>
                </a:tc>
                <a:extLst>
                  <a:ext uri="{0D108BD9-81ED-4DB2-BD59-A6C34878D82A}">
                    <a16:rowId xmlns:a16="http://schemas.microsoft.com/office/drawing/2014/main" val="393897324"/>
                  </a:ext>
                </a:extLst>
              </a:tr>
              <a:tr h="416175">
                <a:tc>
                  <a:txBody>
                    <a:bodyPr/>
                    <a:lstStyle/>
                    <a:p>
                      <a:r>
                        <a:rPr lang="en-US" sz="1100" b="1" dirty="0"/>
                        <a:t>Placebo + CT</a:t>
                      </a:r>
                    </a:p>
                  </a:txBody>
                  <a:tcPr marL="91355" marR="91355" marT="45678" marB="45678"/>
                </a:tc>
                <a:tc>
                  <a:txBody>
                    <a:bodyPr/>
                    <a:lstStyle/>
                    <a:p>
                      <a:pPr algn="ctr"/>
                      <a:r>
                        <a:rPr lang="en-US" sz="1100" b="1" dirty="0"/>
                        <a:t>51</a:t>
                      </a:r>
                    </a:p>
                  </a:txBody>
                  <a:tcPr marL="91355" marR="91355" marT="45678" marB="45678"/>
                </a:tc>
                <a:tc>
                  <a:txBody>
                    <a:bodyPr/>
                    <a:lstStyle/>
                    <a:p>
                      <a:pPr algn="ctr"/>
                      <a:r>
                        <a:rPr lang="en-US" sz="1100" b="1" dirty="0"/>
                        <a:t>7.0 (6.7-14.8)</a:t>
                      </a:r>
                    </a:p>
                  </a:txBody>
                  <a:tcPr marL="91355" marR="91355" marT="45678" marB="45678"/>
                </a:tc>
                <a:extLst>
                  <a:ext uri="{0D108BD9-81ED-4DB2-BD59-A6C34878D82A}">
                    <a16:rowId xmlns:a16="http://schemas.microsoft.com/office/drawing/2014/main" val="2675774941"/>
                  </a:ext>
                </a:extLst>
              </a:tr>
            </a:tbl>
          </a:graphicData>
        </a:graphic>
      </p:graphicFrame>
      <p:sp>
        <p:nvSpPr>
          <p:cNvPr id="13" name="Rounded Rectangle 12">
            <a:extLst>
              <a:ext uri="{FF2B5EF4-FFF2-40B4-BE49-F238E27FC236}">
                <a16:creationId xmlns:a16="http://schemas.microsoft.com/office/drawing/2014/main" id="{22C69D8D-A740-1139-B36C-3C3A7C2F4A62}"/>
              </a:ext>
            </a:extLst>
          </p:cNvPr>
          <p:cNvSpPr/>
          <p:nvPr/>
        </p:nvSpPr>
        <p:spPr>
          <a:xfrm>
            <a:off x="10682564" y="1637323"/>
            <a:ext cx="1081985" cy="558283"/>
          </a:xfrm>
          <a:prstGeom prst="roundRect">
            <a:avLst/>
          </a:prstGeom>
          <a:solidFill>
            <a:schemeClr val="accent1">
              <a:lumMod val="20000"/>
              <a:lumOff val="80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defTabSz="1218072" fontAlgn="base">
              <a:spcBef>
                <a:spcPct val="0"/>
              </a:spcBef>
              <a:spcAft>
                <a:spcPct val="0"/>
              </a:spcAft>
            </a:pPr>
            <a:endParaRPr lang="en-US" sz="2398" dirty="0">
              <a:solidFill>
                <a:srgbClr val="FFFFFF"/>
              </a:solidFill>
              <a:latin typeface="Arial"/>
              <a:ea typeface="ＭＳ Ｐゴシック"/>
            </a:endParaRPr>
          </a:p>
        </p:txBody>
      </p:sp>
      <p:sp>
        <p:nvSpPr>
          <p:cNvPr id="14" name="TextBox 13">
            <a:extLst>
              <a:ext uri="{FF2B5EF4-FFF2-40B4-BE49-F238E27FC236}">
                <a16:creationId xmlns:a16="http://schemas.microsoft.com/office/drawing/2014/main" id="{48CD19A8-96B6-BD3F-9E45-2D6D42684675}"/>
              </a:ext>
            </a:extLst>
          </p:cNvPr>
          <p:cNvSpPr txBox="1"/>
          <p:nvPr/>
        </p:nvSpPr>
        <p:spPr>
          <a:xfrm>
            <a:off x="10669994" y="1685448"/>
            <a:ext cx="1107122" cy="507447"/>
          </a:xfrm>
          <a:prstGeom prst="rect">
            <a:avLst/>
          </a:prstGeom>
          <a:noFill/>
        </p:spPr>
        <p:txBody>
          <a:bodyPr wrap="square" rtlCol="0">
            <a:spAutoFit/>
          </a:bodyPr>
          <a:lstStyle/>
          <a:p>
            <a:pPr defTabSz="1218072" fontAlgn="base">
              <a:spcBef>
                <a:spcPct val="0"/>
              </a:spcBef>
              <a:spcAft>
                <a:spcPct val="0"/>
              </a:spcAft>
            </a:pPr>
            <a:r>
              <a:rPr lang="en-US" sz="899" b="1" dirty="0">
                <a:solidFill>
                  <a:srgbClr val="000000"/>
                </a:solidFill>
                <a:latin typeface="Arial" charset="0"/>
                <a:ea typeface="ＭＳ Ｐゴシック" charset="0"/>
              </a:rPr>
              <a:t>HR 0.42 </a:t>
            </a:r>
          </a:p>
          <a:p>
            <a:pPr defTabSz="1218072" fontAlgn="base">
              <a:spcBef>
                <a:spcPct val="0"/>
              </a:spcBef>
              <a:spcAft>
                <a:spcPct val="0"/>
              </a:spcAft>
            </a:pPr>
            <a:r>
              <a:rPr lang="en-US" sz="899" dirty="0">
                <a:solidFill>
                  <a:srgbClr val="000000"/>
                </a:solidFill>
                <a:latin typeface="Arial" charset="0"/>
                <a:ea typeface="ＭＳ Ｐゴシック" charset="0"/>
              </a:rPr>
              <a:t>95% CI 0.22-0.80</a:t>
            </a:r>
          </a:p>
          <a:p>
            <a:pPr defTabSz="1218072" fontAlgn="base">
              <a:spcBef>
                <a:spcPct val="0"/>
              </a:spcBef>
              <a:spcAft>
                <a:spcPct val="0"/>
              </a:spcAft>
            </a:pPr>
            <a:r>
              <a:rPr lang="en-US" sz="899" dirty="0">
                <a:solidFill>
                  <a:srgbClr val="000000"/>
                </a:solidFill>
                <a:latin typeface="Arial" charset="0"/>
                <a:ea typeface="ＭＳ Ｐゴシック" charset="0"/>
              </a:rPr>
              <a:t>D + CT arm</a:t>
            </a:r>
          </a:p>
        </p:txBody>
      </p:sp>
      <p:sp>
        <p:nvSpPr>
          <p:cNvPr id="8" name="Rectangle 7">
            <a:extLst>
              <a:ext uri="{FF2B5EF4-FFF2-40B4-BE49-F238E27FC236}">
                <a16:creationId xmlns:a16="http://schemas.microsoft.com/office/drawing/2014/main" id="{B0045370-8F77-4C69-BF2D-DD84119D3237}"/>
              </a:ext>
            </a:extLst>
          </p:cNvPr>
          <p:cNvSpPr/>
          <p:nvPr/>
        </p:nvSpPr>
        <p:spPr bwMode="auto">
          <a:xfrm>
            <a:off x="10026481" y="6017637"/>
            <a:ext cx="1750635" cy="750826"/>
          </a:xfrm>
          <a:prstGeom prst="rect">
            <a:avLst/>
          </a:prstGeom>
          <a:solidFill>
            <a:schemeClr val="bg1"/>
          </a:solidFill>
          <a:ln w="9525" cap="flat" cmpd="sng" algn="ctr">
            <a:noFill/>
            <a:prstDash val="solid"/>
            <a:round/>
            <a:headEnd type="none" w="med" len="med"/>
            <a:tailEnd type="none" w="med" len="med"/>
          </a:ln>
          <a:effectLst/>
        </p:spPr>
        <p:txBody>
          <a:bodyPr vert="horz" wrap="square" lIns="121807" tIns="60904" rIns="121807" bIns="60904" numCol="1" rtlCol="0" anchor="t" anchorCtr="0" compatLnSpc="1">
            <a:prstTxWarp prst="textNoShape">
              <a:avLst/>
            </a:prstTxWarp>
          </a:bodyPr>
          <a:lstStyle/>
          <a:p>
            <a:pPr defTabSz="1218072" eaLnBrk="0" fontAlgn="base" hangingPunct="0">
              <a:spcBef>
                <a:spcPct val="0"/>
              </a:spcBef>
              <a:spcAft>
                <a:spcPct val="0"/>
              </a:spcAft>
            </a:pPr>
            <a:endParaRPr lang="en-US" sz="3197">
              <a:solidFill>
                <a:srgbClr val="000000"/>
              </a:solidFill>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42161123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863250-37F7-27E1-EBFF-5A9CAB6F81D6}"/>
              </a:ext>
            </a:extLst>
          </p:cNvPr>
          <p:cNvSpPr txBox="1"/>
          <p:nvPr/>
        </p:nvSpPr>
        <p:spPr>
          <a:xfrm>
            <a:off x="1499976" y="1984077"/>
            <a:ext cx="8149782" cy="2060308"/>
          </a:xfrm>
          <a:prstGeom prst="rect">
            <a:avLst/>
          </a:prstGeom>
          <a:noFill/>
        </p:spPr>
        <p:txBody>
          <a:bodyPr wrap="square" rtlCol="0">
            <a:spAutoFit/>
          </a:bodyPr>
          <a:lstStyle/>
          <a:p>
            <a:pPr defTabSz="1218072" fontAlgn="base">
              <a:spcBef>
                <a:spcPct val="0"/>
              </a:spcBef>
              <a:spcAft>
                <a:spcPct val="0"/>
              </a:spcAft>
            </a:pPr>
            <a:r>
              <a:rPr lang="en-US" sz="3197" b="1" dirty="0">
                <a:solidFill>
                  <a:srgbClr val="000000"/>
                </a:solidFill>
                <a:latin typeface="Arial" charset="0"/>
                <a:ea typeface="ＭＳ Ｐゴシック" charset="0"/>
              </a:rPr>
              <a:t>Immune Checkpoint Inhibition + Chemotherapy has emerged as the new standard of care option in advanced stage or recurrent </a:t>
            </a:r>
            <a:r>
              <a:rPr lang="en-US" sz="3197" b="1" dirty="0" err="1">
                <a:solidFill>
                  <a:srgbClr val="000000"/>
                </a:solidFill>
                <a:latin typeface="Arial" charset="0"/>
                <a:ea typeface="ＭＳ Ｐゴシック" charset="0"/>
              </a:rPr>
              <a:t>dMMR</a:t>
            </a:r>
            <a:r>
              <a:rPr lang="en-US" sz="3197" b="1" dirty="0">
                <a:solidFill>
                  <a:srgbClr val="000000"/>
                </a:solidFill>
                <a:latin typeface="Arial" charset="0"/>
                <a:ea typeface="ＭＳ Ｐゴシック" charset="0"/>
              </a:rPr>
              <a:t> EC… </a:t>
            </a:r>
            <a:endParaRPr lang="en-US" sz="3197"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4033273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08" y="176056"/>
            <a:ext cx="12180722" cy="926470"/>
          </a:xfrm>
        </p:spPr>
        <p:txBody>
          <a:bodyPr>
            <a:normAutofit/>
          </a:bodyPr>
          <a:lstStyle/>
          <a:p>
            <a:r>
              <a:rPr lang="en-US" b="1" dirty="0">
                <a:solidFill>
                  <a:srgbClr val="003767"/>
                </a:solidFill>
              </a:rPr>
              <a:t>Program Chair</a:t>
            </a:r>
            <a:endParaRPr lang="en-US" dirty="0"/>
          </a:p>
        </p:txBody>
      </p:sp>
      <p:sp>
        <p:nvSpPr>
          <p:cNvPr id="5" name="TextBox 4">
            <a:extLst>
              <a:ext uri="{FF2B5EF4-FFF2-40B4-BE49-F238E27FC236}">
                <a16:creationId xmlns:a16="http://schemas.microsoft.com/office/drawing/2014/main" id="{A49D37E7-3AC3-405B-ABC0-97E99955D42D}"/>
              </a:ext>
            </a:extLst>
          </p:cNvPr>
          <p:cNvSpPr txBox="1"/>
          <p:nvPr/>
        </p:nvSpPr>
        <p:spPr>
          <a:xfrm>
            <a:off x="11278" y="1439674"/>
            <a:ext cx="12180722" cy="3085460"/>
          </a:xfrm>
          <a:prstGeom prst="rect">
            <a:avLst/>
          </a:prstGeom>
          <a:noFill/>
        </p:spPr>
        <p:txBody>
          <a:bodyPr wrap="square" rtlCol="0">
            <a:spAutoFit/>
          </a:bodyPr>
          <a:lstStyle/>
          <a:p>
            <a:pPr marL="0" marR="0" lvl="0" indent="0" algn="ctr" defTabSz="2157461" rtl="0" eaLnBrk="1" fontAlgn="base" latinLnBrk="0" hangingPunct="1">
              <a:lnSpc>
                <a:spcPct val="100000"/>
              </a:lnSpc>
              <a:spcBef>
                <a:spcPts val="0"/>
              </a:spcBef>
              <a:spcAft>
                <a:spcPct val="0"/>
              </a:spcAft>
              <a:buClrTx/>
              <a:buSzTx/>
              <a:buFontTx/>
              <a:buNone/>
              <a:tabLst/>
              <a:defRPr/>
            </a:pPr>
            <a:endParaRPr kumimoji="0" lang="en-US" sz="2650" b="1" i="0"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endParaRPr>
          </a:p>
          <a:p>
            <a:pPr marL="0" marR="0" lvl="0" indent="0" algn="ctr" defTabSz="1218072"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2060"/>
                </a:solidFill>
                <a:effectLst/>
                <a:uLnTx/>
                <a:uFillTx/>
                <a:latin typeface="Arial"/>
                <a:ea typeface="Arial"/>
                <a:cs typeface="Arial"/>
                <a:sym typeface="Arial"/>
              </a:rPr>
              <a:t>Ritu Salani, MD, MBA</a:t>
            </a:r>
          </a:p>
          <a:p>
            <a:pPr marL="0" marR="0" lvl="0" indent="0" algn="ctr" defTabSz="1218072" rtl="0" eaLnBrk="1" fontAlgn="auto" latinLnBrk="0" hangingPunct="1">
              <a:lnSpc>
                <a:spcPct val="100000"/>
              </a:lnSpc>
              <a:spcBef>
                <a:spcPts val="0"/>
              </a:spcBef>
              <a:spcAft>
                <a:spcPts val="0"/>
              </a:spcAft>
              <a:buClr>
                <a:srgbClr val="000000"/>
              </a:buClr>
              <a:buSzTx/>
              <a:buFontTx/>
              <a:buNone/>
              <a:tabLst/>
              <a:defRPr/>
            </a:pPr>
            <a:r>
              <a:rPr lang="en-US" sz="2800" kern="0" dirty="0">
                <a:solidFill>
                  <a:srgbClr val="002060"/>
                </a:solidFill>
                <a:latin typeface="Arial"/>
                <a:ea typeface="Arial"/>
                <a:cs typeface="Arial"/>
                <a:sym typeface="Arial"/>
              </a:rPr>
              <a:t>Director, Division of Gynecologic Oncology</a:t>
            </a:r>
          </a:p>
          <a:p>
            <a:pPr marL="0" marR="0" lvl="0" indent="0" algn="ctr" defTabSz="1218072" rtl="0" eaLnBrk="1" fontAlgn="auto" latinLnBrk="0" hangingPunct="1">
              <a:lnSpc>
                <a:spcPct val="100000"/>
              </a:lnSpc>
              <a:spcBef>
                <a:spcPts val="0"/>
              </a:spcBef>
              <a:spcAft>
                <a:spcPts val="0"/>
              </a:spcAft>
              <a:buClr>
                <a:srgbClr val="000000"/>
              </a:buClr>
              <a:buSzTx/>
              <a:buFontTx/>
              <a:buNone/>
              <a:tabLst/>
              <a:defRPr/>
            </a:pPr>
            <a:r>
              <a:rPr kumimoji="0" lang="en-US" sz="2800" i="0" u="none" strike="noStrike" kern="0" cap="none" spc="0" normalizeH="0" baseline="0" noProof="0" dirty="0">
                <a:ln>
                  <a:noFill/>
                </a:ln>
                <a:solidFill>
                  <a:srgbClr val="002060"/>
                </a:solidFill>
                <a:effectLst/>
                <a:uLnTx/>
                <a:uFillTx/>
                <a:latin typeface="Arial"/>
                <a:ea typeface="Arial"/>
                <a:cs typeface="Arial"/>
                <a:sym typeface="Arial"/>
              </a:rPr>
              <a:t>Professor, Department of Obstetrics and Gynecology</a:t>
            </a:r>
          </a:p>
          <a:p>
            <a:pPr marL="0" marR="0" lvl="0" indent="0" algn="ctr" defTabSz="1218072" rtl="0" eaLnBrk="1" fontAlgn="auto" latinLnBrk="0" hangingPunct="1">
              <a:lnSpc>
                <a:spcPct val="100000"/>
              </a:lnSpc>
              <a:spcBef>
                <a:spcPts val="0"/>
              </a:spcBef>
              <a:spcAft>
                <a:spcPts val="0"/>
              </a:spcAft>
              <a:buClr>
                <a:srgbClr val="000000"/>
              </a:buClr>
              <a:buSzTx/>
              <a:buFontTx/>
              <a:buNone/>
              <a:tabLst/>
              <a:defRPr/>
            </a:pPr>
            <a:r>
              <a:rPr lang="en-US" sz="2800" kern="0" dirty="0">
                <a:solidFill>
                  <a:srgbClr val="002060"/>
                </a:solidFill>
                <a:latin typeface="Arial"/>
                <a:ea typeface="Arial"/>
                <a:cs typeface="Arial"/>
                <a:sym typeface="Arial"/>
              </a:rPr>
              <a:t>David Geffen School of Medicine</a:t>
            </a:r>
            <a:endParaRPr kumimoji="0" lang="en-US" sz="2800" i="0" u="none" strike="noStrike" kern="0" cap="none" spc="0" normalizeH="0" baseline="0" noProof="0" dirty="0">
              <a:ln>
                <a:noFill/>
              </a:ln>
              <a:solidFill>
                <a:srgbClr val="002060"/>
              </a:solidFill>
              <a:effectLst/>
              <a:uLnTx/>
              <a:uFillTx/>
              <a:latin typeface="Arial"/>
              <a:ea typeface="Arial"/>
              <a:cs typeface="Arial"/>
              <a:sym typeface="Arial"/>
            </a:endParaRPr>
          </a:p>
          <a:p>
            <a:pPr marL="0" marR="0" lvl="0" indent="0" algn="ctr" defTabSz="1218072"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2060"/>
                </a:solidFill>
                <a:effectLst/>
                <a:uLnTx/>
                <a:uFillTx/>
                <a:latin typeface="Arial"/>
                <a:ea typeface="Arial"/>
                <a:cs typeface="Arial"/>
                <a:sym typeface="Arial"/>
              </a:rPr>
              <a:t>UCLA</a:t>
            </a:r>
          </a:p>
          <a:p>
            <a:pPr marL="0" marR="0" lvl="0" indent="0" algn="ctr" defTabSz="1218072" rtl="0" eaLnBrk="1" fontAlgn="auto" latinLnBrk="0" hangingPunct="1">
              <a:lnSpc>
                <a:spcPct val="100000"/>
              </a:lnSpc>
              <a:spcBef>
                <a:spcPts val="0"/>
              </a:spcBef>
              <a:spcAft>
                <a:spcPts val="0"/>
              </a:spcAft>
              <a:buClr>
                <a:srgbClr val="000000"/>
              </a:buClr>
              <a:buSzTx/>
              <a:buFontTx/>
              <a:buNone/>
              <a:tabLst/>
              <a:defRPr/>
            </a:pPr>
            <a:r>
              <a:rPr lang="en-US" sz="2800" kern="0" dirty="0">
                <a:solidFill>
                  <a:srgbClr val="002060"/>
                </a:solidFill>
                <a:latin typeface="Arial"/>
                <a:ea typeface="Arial"/>
                <a:cs typeface="Arial"/>
                <a:sym typeface="Arial"/>
              </a:rPr>
              <a:t>Lost Angeles, CA</a:t>
            </a:r>
            <a:endParaRPr kumimoji="0" lang="en-US" sz="2800" b="0" i="0" u="none" strike="noStrike" kern="0" cap="none" spc="0" normalizeH="0" baseline="0" noProof="0" dirty="0">
              <a:ln>
                <a:noFill/>
              </a:ln>
              <a:solidFill>
                <a:srgbClr val="002060"/>
              </a:solidFill>
              <a:effectLst/>
              <a:uLnTx/>
              <a:uFillTx/>
              <a:latin typeface="Arial"/>
              <a:ea typeface="Arial"/>
              <a:cs typeface="Arial"/>
              <a:sym typeface="Arial"/>
            </a:endParaRPr>
          </a:p>
        </p:txBody>
      </p:sp>
    </p:spTree>
    <p:extLst>
      <p:ext uri="{BB962C8B-B14F-4D97-AF65-F5344CB8AC3E}">
        <p14:creationId xmlns:p14="http://schemas.microsoft.com/office/powerpoint/2010/main" val="28304360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graph&#10;&#10;Description automatically generated">
            <a:extLst>
              <a:ext uri="{FF2B5EF4-FFF2-40B4-BE49-F238E27FC236}">
                <a16:creationId xmlns:a16="http://schemas.microsoft.com/office/drawing/2014/main" id="{4255C5D9-31DB-4EDE-BCB0-B11694B4D8CD}"/>
              </a:ext>
            </a:extLst>
          </p:cNvPr>
          <p:cNvPicPr>
            <a:picLocks noGrp="1" noChangeAspect="1"/>
          </p:cNvPicPr>
          <p:nvPr>
            <p:ph idx="1"/>
          </p:nvPr>
        </p:nvPicPr>
        <p:blipFill rotWithShape="1">
          <a:blip r:embed="rId2"/>
          <a:srcRect l="1676" t="8619" r="67552" b="1985"/>
          <a:stretch/>
        </p:blipFill>
        <p:spPr>
          <a:xfrm>
            <a:off x="115460" y="1070649"/>
            <a:ext cx="2933866" cy="4002102"/>
          </a:xfrm>
        </p:spPr>
      </p:pic>
      <p:sp>
        <p:nvSpPr>
          <p:cNvPr id="3" name="Slide Number Placeholder 2">
            <a:extLst>
              <a:ext uri="{FF2B5EF4-FFF2-40B4-BE49-F238E27FC236}">
                <a16:creationId xmlns:a16="http://schemas.microsoft.com/office/drawing/2014/main" id="{22F77F77-C42E-A661-6808-F55B3EC37677}"/>
              </a:ext>
            </a:extLst>
          </p:cNvPr>
          <p:cNvSpPr>
            <a:spLocks noGrp="1"/>
          </p:cNvSpPr>
          <p:nvPr>
            <p:ph type="sldNum" sz="quarter" idx="11"/>
          </p:nvPr>
        </p:nvSpPr>
        <p:spPr/>
        <p:txBody>
          <a:bodyPr/>
          <a:lstStyle/>
          <a:p>
            <a:pPr defTabSz="1218072" fontAlgn="base">
              <a:spcBef>
                <a:spcPct val="0"/>
              </a:spcBef>
              <a:spcAft>
                <a:spcPct val="0"/>
              </a:spcAft>
            </a:pPr>
            <a:fld id="{23750D03-48AD-2741-AECD-41D901562598}" type="slidenum">
              <a:rPr lang="en-US" sz="3197">
                <a:latin typeface="Arial" charset="0"/>
                <a:ea typeface="ＭＳ Ｐゴシック" charset="0"/>
              </a:rPr>
              <a:pPr defTabSz="1218072" fontAlgn="base">
                <a:spcBef>
                  <a:spcPct val="0"/>
                </a:spcBef>
                <a:spcAft>
                  <a:spcPct val="0"/>
                </a:spcAft>
              </a:pPr>
              <a:t>70</a:t>
            </a:fld>
            <a:endParaRPr lang="en-US" sz="3197" dirty="0">
              <a:latin typeface="Arial" charset="0"/>
              <a:ea typeface="ＭＳ Ｐゴシック" charset="0"/>
            </a:endParaRPr>
          </a:p>
        </p:txBody>
      </p:sp>
      <p:sp>
        <p:nvSpPr>
          <p:cNvPr id="4" name="Title 3">
            <a:extLst>
              <a:ext uri="{FF2B5EF4-FFF2-40B4-BE49-F238E27FC236}">
                <a16:creationId xmlns:a16="http://schemas.microsoft.com/office/drawing/2014/main" id="{7029CAAE-DB6C-B627-768F-ED7EA93458DC}"/>
              </a:ext>
            </a:extLst>
          </p:cNvPr>
          <p:cNvSpPr>
            <a:spLocks noGrp="1"/>
          </p:cNvSpPr>
          <p:nvPr>
            <p:ph type="title"/>
          </p:nvPr>
        </p:nvSpPr>
        <p:spPr>
          <a:xfrm>
            <a:off x="291339" y="175805"/>
            <a:ext cx="11360713" cy="384367"/>
          </a:xfrm>
        </p:spPr>
        <p:txBody>
          <a:bodyPr/>
          <a:lstStyle/>
          <a:p>
            <a:r>
              <a:rPr lang="en-US" sz="2664" b="1" dirty="0">
                <a:solidFill>
                  <a:schemeClr val="tx1"/>
                </a:solidFill>
              </a:rPr>
              <a:t>Benefit of IO + Chemo in the pMMR EC population</a:t>
            </a:r>
          </a:p>
        </p:txBody>
      </p:sp>
      <p:sp>
        <p:nvSpPr>
          <p:cNvPr id="7" name="Text Placeholder 12">
            <a:extLst>
              <a:ext uri="{FF2B5EF4-FFF2-40B4-BE49-F238E27FC236}">
                <a16:creationId xmlns:a16="http://schemas.microsoft.com/office/drawing/2014/main" id="{79253892-661D-D298-C5D1-255DB328CA07}"/>
              </a:ext>
            </a:extLst>
          </p:cNvPr>
          <p:cNvSpPr txBox="1">
            <a:spLocks/>
          </p:cNvSpPr>
          <p:nvPr/>
        </p:nvSpPr>
        <p:spPr>
          <a:xfrm>
            <a:off x="896395" y="6523955"/>
            <a:ext cx="4305862" cy="188219"/>
          </a:xfrm>
          <a:prstGeom prst="rect">
            <a:avLst/>
          </a:prstGeom>
        </p:spPr>
        <p:txBody>
          <a:bodyPr vert="horz" lIns="0" tIns="0" rIns="0" bIns="0" rtlCol="0">
            <a:noAutofit/>
          </a:bodyPr>
          <a:lstStyle>
            <a:lvl1pPr marL="342854" indent="-342854" algn="l" defTabSz="457139" rtl="0" eaLnBrk="1" latinLnBrk="0" hangingPunct="1">
              <a:lnSpc>
                <a:spcPct val="90000"/>
              </a:lnSpc>
              <a:spcBef>
                <a:spcPts val="600"/>
              </a:spcBef>
              <a:spcAft>
                <a:spcPts val="800"/>
              </a:spcAft>
              <a:buClr>
                <a:srgbClr val="007DBA"/>
              </a:buClr>
              <a:buFont typeface="Arial"/>
              <a:buChar char="•"/>
              <a:defRPr sz="2000" kern="1200">
                <a:solidFill>
                  <a:srgbClr val="101D3A"/>
                </a:solidFill>
                <a:latin typeface="Arial"/>
                <a:ea typeface="+mn-ea"/>
                <a:cs typeface="+mn-cs"/>
              </a:defRPr>
            </a:lvl1pPr>
            <a:lvl2pPr marL="742852" indent="-285713" algn="l" defTabSz="457139" rtl="0" eaLnBrk="1" latinLnBrk="0" hangingPunct="1">
              <a:lnSpc>
                <a:spcPct val="90000"/>
              </a:lnSpc>
              <a:spcBef>
                <a:spcPts val="600"/>
              </a:spcBef>
              <a:spcAft>
                <a:spcPts val="800"/>
              </a:spcAft>
              <a:buClr>
                <a:srgbClr val="007DBA"/>
              </a:buClr>
              <a:buFont typeface="Arial"/>
              <a:buChar char="•"/>
              <a:defRPr sz="2000" kern="1200">
                <a:solidFill>
                  <a:srgbClr val="101D3A"/>
                </a:solidFill>
                <a:latin typeface="Arial"/>
                <a:ea typeface="+mn-ea"/>
                <a:cs typeface="+mn-cs"/>
              </a:defRPr>
            </a:lvl2pPr>
            <a:lvl3pPr marL="1142850" indent="-228570" algn="l" defTabSz="457139" rtl="0" eaLnBrk="1" latinLnBrk="0" hangingPunct="1">
              <a:lnSpc>
                <a:spcPct val="90000"/>
              </a:lnSpc>
              <a:spcBef>
                <a:spcPts val="600"/>
              </a:spcBef>
              <a:spcAft>
                <a:spcPts val="800"/>
              </a:spcAft>
              <a:buClr>
                <a:srgbClr val="007DBA"/>
              </a:buClr>
              <a:buFont typeface="Arial"/>
              <a:buChar char="•"/>
              <a:defRPr sz="1800" kern="1200">
                <a:solidFill>
                  <a:srgbClr val="101D3A"/>
                </a:solidFill>
                <a:latin typeface="Arial"/>
                <a:ea typeface="+mn-ea"/>
                <a:cs typeface="+mn-cs"/>
              </a:defRPr>
            </a:lvl3pPr>
            <a:lvl4pPr marL="1599991" indent="-228570" algn="l" defTabSz="457139" rtl="0" eaLnBrk="1" latinLnBrk="0" hangingPunct="1">
              <a:lnSpc>
                <a:spcPct val="90000"/>
              </a:lnSpc>
              <a:spcBef>
                <a:spcPts val="600"/>
              </a:spcBef>
              <a:spcAft>
                <a:spcPts val="800"/>
              </a:spcAft>
              <a:buClr>
                <a:srgbClr val="007DBA"/>
              </a:buClr>
              <a:buFont typeface="Arial"/>
              <a:buChar char="•"/>
              <a:defRPr sz="1600" kern="1200">
                <a:solidFill>
                  <a:srgbClr val="101D3A"/>
                </a:solidFill>
                <a:latin typeface="Arial"/>
                <a:ea typeface="+mn-ea"/>
                <a:cs typeface="+mn-cs"/>
              </a:defRPr>
            </a:lvl4pPr>
            <a:lvl5pPr marL="2057130" indent="-228570" algn="l" defTabSz="457139" rtl="0" eaLnBrk="1" latinLnBrk="0" hangingPunct="1">
              <a:lnSpc>
                <a:spcPct val="90000"/>
              </a:lnSpc>
              <a:spcBef>
                <a:spcPts val="600"/>
              </a:spcBef>
              <a:spcAft>
                <a:spcPts val="800"/>
              </a:spcAft>
              <a:buClr>
                <a:srgbClr val="007DBA"/>
              </a:buClr>
              <a:buFont typeface="Arial"/>
              <a:buChar char="•"/>
              <a:defRPr sz="1600" kern="1200">
                <a:solidFill>
                  <a:srgbClr val="101D3A"/>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8955" fontAlgn="base">
              <a:spcBef>
                <a:spcPts val="0"/>
              </a:spcBef>
              <a:spcAft>
                <a:spcPts val="0"/>
              </a:spcAft>
              <a:buNone/>
            </a:pPr>
            <a:r>
              <a:rPr lang="en-US" sz="1399" dirty="0">
                <a:solidFill>
                  <a:srgbClr val="404040"/>
                </a:solidFill>
                <a:ea typeface="ＭＳ Ｐゴシック"/>
              </a:rPr>
              <a:t>Slide courtesy of Dr. </a:t>
            </a:r>
            <a:r>
              <a:rPr lang="en-US" sz="1399" dirty="0" err="1">
                <a:solidFill>
                  <a:srgbClr val="404040"/>
                </a:solidFill>
                <a:ea typeface="ＭＳ Ｐゴシック"/>
              </a:rPr>
              <a:t>Eskander</a:t>
            </a:r>
            <a:r>
              <a:rPr lang="en-US" sz="1399" dirty="0">
                <a:ea typeface="ＭＳ Ｐゴシック"/>
              </a:rPr>
              <a:t>. Revised</a:t>
            </a:r>
          </a:p>
        </p:txBody>
      </p:sp>
      <p:pic>
        <p:nvPicPr>
          <p:cNvPr id="2" name="Content Placeholder 5" descr="A screenshot of a graph&#10;&#10;Description automatically generated">
            <a:extLst>
              <a:ext uri="{FF2B5EF4-FFF2-40B4-BE49-F238E27FC236}">
                <a16:creationId xmlns:a16="http://schemas.microsoft.com/office/drawing/2014/main" id="{74079721-1F2E-A85A-DA23-A69B94B8908A}"/>
              </a:ext>
            </a:extLst>
          </p:cNvPr>
          <p:cNvPicPr>
            <a:picLocks noChangeAspect="1"/>
          </p:cNvPicPr>
          <p:nvPr/>
        </p:nvPicPr>
        <p:blipFill rotWithShape="1">
          <a:blip r:embed="rId2"/>
          <a:srcRect l="65950" t="12084" r="795"/>
          <a:stretch/>
        </p:blipFill>
        <p:spPr>
          <a:xfrm>
            <a:off x="6170161" y="1070650"/>
            <a:ext cx="2921190" cy="3626289"/>
          </a:xfrm>
          <a:prstGeom prst="rect">
            <a:avLst/>
          </a:prstGeom>
        </p:spPr>
      </p:pic>
      <p:pic>
        <p:nvPicPr>
          <p:cNvPr id="5" name="Content Placeholder 5" descr="A screenshot of a graph&#10;&#10;Description automatically generated">
            <a:extLst>
              <a:ext uri="{FF2B5EF4-FFF2-40B4-BE49-F238E27FC236}">
                <a16:creationId xmlns:a16="http://schemas.microsoft.com/office/drawing/2014/main" id="{704EA893-B884-2FC8-2777-E3052FDA9402}"/>
              </a:ext>
            </a:extLst>
          </p:cNvPr>
          <p:cNvPicPr>
            <a:picLocks noChangeAspect="1"/>
          </p:cNvPicPr>
          <p:nvPr/>
        </p:nvPicPr>
        <p:blipFill rotWithShape="1">
          <a:blip r:embed="rId2"/>
          <a:srcRect l="34648" t="12079" r="34454"/>
          <a:stretch/>
        </p:blipFill>
        <p:spPr>
          <a:xfrm>
            <a:off x="3123486" y="2289391"/>
            <a:ext cx="2972514" cy="3971681"/>
          </a:xfrm>
          <a:prstGeom prst="rect">
            <a:avLst/>
          </a:prstGeom>
        </p:spPr>
      </p:pic>
      <p:pic>
        <p:nvPicPr>
          <p:cNvPr id="10" name="Picture 9" descr="A graph of a number of months&#10;&#10;Description automatically generated">
            <a:extLst>
              <a:ext uri="{FF2B5EF4-FFF2-40B4-BE49-F238E27FC236}">
                <a16:creationId xmlns:a16="http://schemas.microsoft.com/office/drawing/2014/main" id="{DE045F45-9484-AC35-A581-AD3699FD059F}"/>
              </a:ext>
            </a:extLst>
          </p:cNvPr>
          <p:cNvPicPr>
            <a:picLocks noChangeAspect="1"/>
          </p:cNvPicPr>
          <p:nvPr/>
        </p:nvPicPr>
        <p:blipFill>
          <a:blip r:embed="rId3"/>
          <a:stretch>
            <a:fillRect/>
          </a:stretch>
        </p:blipFill>
        <p:spPr>
          <a:xfrm>
            <a:off x="8948011" y="2522754"/>
            <a:ext cx="3238351" cy="1982955"/>
          </a:xfrm>
          <a:prstGeom prst="rect">
            <a:avLst/>
          </a:prstGeom>
        </p:spPr>
      </p:pic>
      <p:graphicFrame>
        <p:nvGraphicFramePr>
          <p:cNvPr id="11" name="Table 10">
            <a:extLst>
              <a:ext uri="{FF2B5EF4-FFF2-40B4-BE49-F238E27FC236}">
                <a16:creationId xmlns:a16="http://schemas.microsoft.com/office/drawing/2014/main" id="{368A7020-8993-9AC2-9E0A-2B339D938BB3}"/>
              </a:ext>
            </a:extLst>
          </p:cNvPr>
          <p:cNvGraphicFramePr>
            <a:graphicFrameLocks noGrp="1"/>
          </p:cNvGraphicFramePr>
          <p:nvPr/>
        </p:nvGraphicFramePr>
        <p:xfrm>
          <a:off x="9091352" y="4559710"/>
          <a:ext cx="2918330" cy="1635495"/>
        </p:xfrm>
        <a:graphic>
          <a:graphicData uri="http://schemas.openxmlformats.org/drawingml/2006/table">
            <a:tbl>
              <a:tblPr firstRow="1" bandRow="1">
                <a:tableStyleId>{91EBBBCC-DAD2-459C-BE2E-F6DE35CF9A28}</a:tableStyleId>
              </a:tblPr>
              <a:tblGrid>
                <a:gridCol w="972777">
                  <a:extLst>
                    <a:ext uri="{9D8B030D-6E8A-4147-A177-3AD203B41FA5}">
                      <a16:colId xmlns:a16="http://schemas.microsoft.com/office/drawing/2014/main" val="371182454"/>
                    </a:ext>
                  </a:extLst>
                </a:gridCol>
                <a:gridCol w="882839">
                  <a:extLst>
                    <a:ext uri="{9D8B030D-6E8A-4147-A177-3AD203B41FA5}">
                      <a16:colId xmlns:a16="http://schemas.microsoft.com/office/drawing/2014/main" val="217141910"/>
                    </a:ext>
                  </a:extLst>
                </a:gridCol>
                <a:gridCol w="1062715">
                  <a:extLst>
                    <a:ext uri="{9D8B030D-6E8A-4147-A177-3AD203B41FA5}">
                      <a16:colId xmlns:a16="http://schemas.microsoft.com/office/drawing/2014/main" val="2926447527"/>
                    </a:ext>
                  </a:extLst>
                </a:gridCol>
              </a:tblGrid>
              <a:tr h="416175">
                <a:tc>
                  <a:txBody>
                    <a:bodyPr/>
                    <a:lstStyle/>
                    <a:p>
                      <a:endParaRPr lang="en-US" sz="1100" dirty="0"/>
                    </a:p>
                  </a:txBody>
                  <a:tcPr marL="91355" marR="91355" marT="45678" marB="45678">
                    <a:solidFill>
                      <a:schemeClr val="tx2">
                        <a:lumMod val="90000"/>
                        <a:lumOff val="10000"/>
                      </a:schemeClr>
                    </a:solidFill>
                  </a:tcPr>
                </a:tc>
                <a:tc>
                  <a:txBody>
                    <a:bodyPr/>
                    <a:lstStyle/>
                    <a:p>
                      <a:r>
                        <a:rPr lang="en-US" sz="1100" dirty="0"/>
                        <a:t>No with events %</a:t>
                      </a:r>
                    </a:p>
                  </a:txBody>
                  <a:tcPr marL="91355" marR="91355" marT="45678" marB="45678">
                    <a:solidFill>
                      <a:schemeClr val="tx2">
                        <a:lumMod val="90000"/>
                        <a:lumOff val="10000"/>
                      </a:schemeClr>
                    </a:solidFill>
                  </a:tcPr>
                </a:tc>
                <a:tc>
                  <a:txBody>
                    <a:bodyPr/>
                    <a:lstStyle/>
                    <a:p>
                      <a:r>
                        <a:rPr lang="en-US" sz="1100" dirty="0"/>
                        <a:t>Median</a:t>
                      </a:r>
                    </a:p>
                  </a:txBody>
                  <a:tcPr marL="91355" marR="91355" marT="45678" marB="45678">
                    <a:solidFill>
                      <a:schemeClr val="tx2">
                        <a:lumMod val="90000"/>
                        <a:lumOff val="10000"/>
                      </a:schemeClr>
                    </a:solidFill>
                  </a:tcPr>
                </a:tc>
                <a:extLst>
                  <a:ext uri="{0D108BD9-81ED-4DB2-BD59-A6C34878D82A}">
                    <a16:rowId xmlns:a16="http://schemas.microsoft.com/office/drawing/2014/main" val="3612349974"/>
                  </a:ext>
                </a:extLst>
              </a:tr>
              <a:tr h="386971">
                <a:tc>
                  <a:txBody>
                    <a:bodyPr/>
                    <a:lstStyle/>
                    <a:p>
                      <a:r>
                        <a:rPr lang="en-US" sz="1100" b="1" dirty="0" err="1"/>
                        <a:t>Durva</a:t>
                      </a:r>
                      <a:r>
                        <a:rPr lang="en-US" sz="1100" b="1" dirty="0"/>
                        <a:t> + CT</a:t>
                      </a:r>
                    </a:p>
                  </a:txBody>
                  <a:tcPr marL="91355" marR="91355" marT="45678" marB="45678"/>
                </a:tc>
                <a:tc>
                  <a:txBody>
                    <a:bodyPr/>
                    <a:lstStyle/>
                    <a:p>
                      <a:pPr algn="ctr"/>
                      <a:r>
                        <a:rPr lang="en-US" sz="1100" b="1" dirty="0"/>
                        <a:t>64.6</a:t>
                      </a:r>
                    </a:p>
                  </a:txBody>
                  <a:tcPr marL="91355" marR="91355" marT="45678" marB="45678"/>
                </a:tc>
                <a:tc>
                  <a:txBody>
                    <a:bodyPr/>
                    <a:lstStyle/>
                    <a:p>
                      <a:pPr algn="ctr"/>
                      <a:r>
                        <a:rPr lang="en-US" sz="1100" b="1" dirty="0"/>
                        <a:t>9.9 (9.4-12.5)</a:t>
                      </a:r>
                    </a:p>
                  </a:txBody>
                  <a:tcPr marL="91355" marR="91355" marT="45678" marB="45678"/>
                </a:tc>
                <a:extLst>
                  <a:ext uri="{0D108BD9-81ED-4DB2-BD59-A6C34878D82A}">
                    <a16:rowId xmlns:a16="http://schemas.microsoft.com/office/drawing/2014/main" val="1716434115"/>
                  </a:ext>
                </a:extLst>
              </a:tr>
              <a:tr h="416175">
                <a:tc>
                  <a:txBody>
                    <a:bodyPr/>
                    <a:lstStyle/>
                    <a:p>
                      <a:r>
                        <a:rPr lang="en-US" sz="1100" b="1" dirty="0" err="1"/>
                        <a:t>Durva</a:t>
                      </a:r>
                      <a:r>
                        <a:rPr lang="en-US" sz="1100" b="1" dirty="0"/>
                        <a:t> + O + CT</a:t>
                      </a:r>
                    </a:p>
                  </a:txBody>
                  <a:tcPr marL="91355" marR="91355" marT="45678" marB="45678"/>
                </a:tc>
                <a:tc>
                  <a:txBody>
                    <a:bodyPr/>
                    <a:lstStyle/>
                    <a:p>
                      <a:pPr algn="ctr"/>
                      <a:r>
                        <a:rPr lang="en-US" sz="1100" b="1" dirty="0"/>
                        <a:t>56.5</a:t>
                      </a:r>
                    </a:p>
                  </a:txBody>
                  <a:tcPr marL="91355" marR="91355" marT="45678" marB="45678"/>
                </a:tc>
                <a:tc>
                  <a:txBody>
                    <a:bodyPr/>
                    <a:lstStyle/>
                    <a:p>
                      <a:pPr algn="ctr"/>
                      <a:r>
                        <a:rPr lang="en-US" sz="1100" b="1" dirty="0"/>
                        <a:t>15 (12.4-18)</a:t>
                      </a:r>
                    </a:p>
                  </a:txBody>
                  <a:tcPr marL="91355" marR="91355" marT="45678" marB="45678"/>
                </a:tc>
                <a:extLst>
                  <a:ext uri="{0D108BD9-81ED-4DB2-BD59-A6C34878D82A}">
                    <a16:rowId xmlns:a16="http://schemas.microsoft.com/office/drawing/2014/main" val="393897324"/>
                  </a:ext>
                </a:extLst>
              </a:tr>
              <a:tr h="416175">
                <a:tc>
                  <a:txBody>
                    <a:bodyPr/>
                    <a:lstStyle/>
                    <a:p>
                      <a:r>
                        <a:rPr lang="en-US" sz="1100" b="1" dirty="0"/>
                        <a:t>Placebo + CT</a:t>
                      </a:r>
                    </a:p>
                  </a:txBody>
                  <a:tcPr marL="91355" marR="91355" marT="45678" marB="45678"/>
                </a:tc>
                <a:tc>
                  <a:txBody>
                    <a:bodyPr/>
                    <a:lstStyle/>
                    <a:p>
                      <a:pPr algn="ctr"/>
                      <a:r>
                        <a:rPr lang="en-US" sz="1100" b="1" dirty="0"/>
                        <a:t>77.1</a:t>
                      </a:r>
                    </a:p>
                  </a:txBody>
                  <a:tcPr marL="91355" marR="91355" marT="45678" marB="45678"/>
                </a:tc>
                <a:tc>
                  <a:txBody>
                    <a:bodyPr/>
                    <a:lstStyle/>
                    <a:p>
                      <a:pPr algn="ctr"/>
                      <a:r>
                        <a:rPr lang="en-US" sz="1100" b="1" dirty="0"/>
                        <a:t>9.7 (9.2-10.1)</a:t>
                      </a:r>
                    </a:p>
                  </a:txBody>
                  <a:tcPr marL="91355" marR="91355" marT="45678" marB="45678"/>
                </a:tc>
                <a:extLst>
                  <a:ext uri="{0D108BD9-81ED-4DB2-BD59-A6C34878D82A}">
                    <a16:rowId xmlns:a16="http://schemas.microsoft.com/office/drawing/2014/main" val="2675774941"/>
                  </a:ext>
                </a:extLst>
              </a:tr>
            </a:tbl>
          </a:graphicData>
        </a:graphic>
      </p:graphicFrame>
      <p:sp>
        <p:nvSpPr>
          <p:cNvPr id="12" name="Rounded Rectangle 11">
            <a:extLst>
              <a:ext uri="{FF2B5EF4-FFF2-40B4-BE49-F238E27FC236}">
                <a16:creationId xmlns:a16="http://schemas.microsoft.com/office/drawing/2014/main" id="{F11FA047-4FAD-37B8-D99D-EDA1768672C3}"/>
              </a:ext>
            </a:extLst>
          </p:cNvPr>
          <p:cNvSpPr/>
          <p:nvPr/>
        </p:nvSpPr>
        <p:spPr>
          <a:xfrm>
            <a:off x="10682564" y="1637323"/>
            <a:ext cx="1081985" cy="558283"/>
          </a:xfrm>
          <a:prstGeom prst="roundRect">
            <a:avLst/>
          </a:prstGeom>
          <a:solidFill>
            <a:schemeClr val="accent1">
              <a:lumMod val="20000"/>
              <a:lumOff val="80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defTabSz="1218072" fontAlgn="base">
              <a:spcBef>
                <a:spcPct val="0"/>
              </a:spcBef>
              <a:spcAft>
                <a:spcPct val="0"/>
              </a:spcAft>
            </a:pPr>
            <a:endParaRPr lang="en-US" sz="2398" dirty="0">
              <a:solidFill>
                <a:srgbClr val="FFFFFF"/>
              </a:solidFill>
              <a:latin typeface="Arial"/>
              <a:ea typeface="ＭＳ Ｐゴシック"/>
            </a:endParaRPr>
          </a:p>
        </p:txBody>
      </p:sp>
      <p:sp>
        <p:nvSpPr>
          <p:cNvPr id="13" name="TextBox 12">
            <a:extLst>
              <a:ext uri="{FF2B5EF4-FFF2-40B4-BE49-F238E27FC236}">
                <a16:creationId xmlns:a16="http://schemas.microsoft.com/office/drawing/2014/main" id="{48219879-7B5F-81F8-9221-9211F2E3BD11}"/>
              </a:ext>
            </a:extLst>
          </p:cNvPr>
          <p:cNvSpPr txBox="1"/>
          <p:nvPr/>
        </p:nvSpPr>
        <p:spPr>
          <a:xfrm>
            <a:off x="10669994" y="1685448"/>
            <a:ext cx="1107122" cy="507447"/>
          </a:xfrm>
          <a:prstGeom prst="rect">
            <a:avLst/>
          </a:prstGeom>
          <a:noFill/>
        </p:spPr>
        <p:txBody>
          <a:bodyPr wrap="square" rtlCol="0">
            <a:spAutoFit/>
          </a:bodyPr>
          <a:lstStyle/>
          <a:p>
            <a:pPr defTabSz="1218072" fontAlgn="base">
              <a:spcBef>
                <a:spcPct val="0"/>
              </a:spcBef>
              <a:spcAft>
                <a:spcPct val="0"/>
              </a:spcAft>
            </a:pPr>
            <a:r>
              <a:rPr lang="en-US" sz="899" b="1" dirty="0">
                <a:solidFill>
                  <a:srgbClr val="000000"/>
                </a:solidFill>
                <a:latin typeface="Arial" charset="0"/>
                <a:ea typeface="ＭＳ Ｐゴシック" charset="0"/>
              </a:rPr>
              <a:t>HR 0.57 </a:t>
            </a:r>
          </a:p>
          <a:p>
            <a:pPr defTabSz="1218072" fontAlgn="base">
              <a:spcBef>
                <a:spcPct val="0"/>
              </a:spcBef>
              <a:spcAft>
                <a:spcPct val="0"/>
              </a:spcAft>
            </a:pPr>
            <a:r>
              <a:rPr lang="en-US" sz="899" dirty="0">
                <a:solidFill>
                  <a:srgbClr val="000000"/>
                </a:solidFill>
                <a:latin typeface="Arial" charset="0"/>
                <a:ea typeface="ＭＳ Ｐゴシック" charset="0"/>
              </a:rPr>
              <a:t>95% CI 0.44-0.73</a:t>
            </a:r>
          </a:p>
          <a:p>
            <a:pPr defTabSz="1218072" fontAlgn="base">
              <a:spcBef>
                <a:spcPct val="0"/>
              </a:spcBef>
              <a:spcAft>
                <a:spcPct val="0"/>
              </a:spcAft>
            </a:pPr>
            <a:r>
              <a:rPr lang="en-US" sz="899" dirty="0">
                <a:solidFill>
                  <a:srgbClr val="000000"/>
                </a:solidFill>
                <a:latin typeface="Arial" charset="0"/>
                <a:ea typeface="ＭＳ Ｐゴシック" charset="0"/>
              </a:rPr>
              <a:t>D + O + CT arm</a:t>
            </a:r>
          </a:p>
        </p:txBody>
      </p:sp>
      <p:sp>
        <p:nvSpPr>
          <p:cNvPr id="15" name="TextBox 14">
            <a:extLst>
              <a:ext uri="{FF2B5EF4-FFF2-40B4-BE49-F238E27FC236}">
                <a16:creationId xmlns:a16="http://schemas.microsoft.com/office/drawing/2014/main" id="{5F0705F0-E834-7DB8-98E6-72C1EA5AB21D}"/>
              </a:ext>
            </a:extLst>
          </p:cNvPr>
          <p:cNvSpPr txBox="1"/>
          <p:nvPr/>
        </p:nvSpPr>
        <p:spPr>
          <a:xfrm>
            <a:off x="5641" y="5184850"/>
            <a:ext cx="2933866" cy="1076705"/>
          </a:xfrm>
          <a:prstGeom prst="rect">
            <a:avLst/>
          </a:prstGeom>
          <a:noFill/>
        </p:spPr>
        <p:txBody>
          <a:bodyPr wrap="square" rtlCol="0">
            <a:spAutoFit/>
          </a:bodyPr>
          <a:lstStyle/>
          <a:p>
            <a:pPr algn="ctr" defTabSz="1218072" fontAlgn="base">
              <a:spcBef>
                <a:spcPct val="0"/>
              </a:spcBef>
              <a:spcAft>
                <a:spcPct val="0"/>
              </a:spcAft>
            </a:pPr>
            <a:r>
              <a:rPr lang="en-US" sz="1599" b="1" dirty="0">
                <a:solidFill>
                  <a:srgbClr val="000000"/>
                </a:solidFill>
                <a:latin typeface="Arial" charset="0"/>
                <a:ea typeface="ＭＳ Ｐゴシック" charset="0"/>
              </a:rPr>
              <a:t>Only trial with prespecified alpha allocated analysis in pMMR EC cohort as primary endpoint</a:t>
            </a:r>
          </a:p>
        </p:txBody>
      </p:sp>
      <p:sp>
        <p:nvSpPr>
          <p:cNvPr id="8" name="TextBox 7">
            <a:extLst>
              <a:ext uri="{FF2B5EF4-FFF2-40B4-BE49-F238E27FC236}">
                <a16:creationId xmlns:a16="http://schemas.microsoft.com/office/drawing/2014/main" id="{272DA2DF-1FBC-CB5C-3BFE-A92DFBADF946}"/>
              </a:ext>
            </a:extLst>
          </p:cNvPr>
          <p:cNvSpPr txBox="1"/>
          <p:nvPr/>
        </p:nvSpPr>
        <p:spPr>
          <a:xfrm>
            <a:off x="9165512" y="2192809"/>
            <a:ext cx="1302430" cy="353623"/>
          </a:xfrm>
          <a:prstGeom prst="rect">
            <a:avLst/>
          </a:prstGeom>
          <a:noFill/>
        </p:spPr>
        <p:txBody>
          <a:bodyPr wrap="square" rtlCol="0">
            <a:spAutoFit/>
          </a:bodyPr>
          <a:lstStyle/>
          <a:p>
            <a:pPr defTabSz="1218072" fontAlgn="base">
              <a:spcBef>
                <a:spcPct val="0"/>
              </a:spcBef>
              <a:spcAft>
                <a:spcPct val="0"/>
              </a:spcAft>
            </a:pPr>
            <a:r>
              <a:rPr lang="en-US" sz="1698" dirty="0">
                <a:solidFill>
                  <a:srgbClr val="000000"/>
                </a:solidFill>
                <a:latin typeface="Arial" charset="0"/>
                <a:ea typeface="ＭＳ Ｐゴシック" charset="0"/>
                <a:cs typeface="Calibri" panose="020F0502020204030204" pitchFamily="34" charset="0"/>
              </a:rPr>
              <a:t>DUO-E</a:t>
            </a:r>
          </a:p>
        </p:txBody>
      </p:sp>
      <p:sp>
        <p:nvSpPr>
          <p:cNvPr id="9" name="Oval 8">
            <a:extLst>
              <a:ext uri="{FF2B5EF4-FFF2-40B4-BE49-F238E27FC236}">
                <a16:creationId xmlns:a16="http://schemas.microsoft.com/office/drawing/2014/main" id="{B05BD114-88E4-A906-B845-AEFE2F42A080}"/>
              </a:ext>
            </a:extLst>
          </p:cNvPr>
          <p:cNvSpPr/>
          <p:nvPr/>
        </p:nvSpPr>
        <p:spPr bwMode="auto">
          <a:xfrm>
            <a:off x="3092690" y="660152"/>
            <a:ext cx="2972514" cy="1432676"/>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807" tIns="60904" rIns="121807" bIns="60904" numCol="1" rtlCol="0" anchor="t" anchorCtr="0" compatLnSpc="1">
            <a:prstTxWarp prst="textNoShape">
              <a:avLst/>
            </a:prstTxWarp>
          </a:bodyPr>
          <a:lstStyle/>
          <a:p>
            <a:pPr defTabSz="1218072" eaLnBrk="0" fontAlgn="base" hangingPunct="0">
              <a:spcBef>
                <a:spcPct val="0"/>
              </a:spcBef>
              <a:spcAft>
                <a:spcPct val="0"/>
              </a:spcAft>
            </a:pPr>
            <a:r>
              <a:rPr lang="en-US" sz="1865" dirty="0">
                <a:solidFill>
                  <a:srgbClr val="FF0000"/>
                </a:solidFill>
                <a:latin typeface="Arial" pitchFamily="-72" charset="0"/>
                <a:ea typeface="ＭＳ Ｐゴシック" pitchFamily="-72" charset="-128"/>
                <a:cs typeface="ＭＳ Ｐゴシック" pitchFamily="-72" charset="-128"/>
              </a:rPr>
              <a:t>Only study powered to assess </a:t>
            </a:r>
            <a:r>
              <a:rPr lang="en-US" sz="1865" dirty="0" err="1">
                <a:solidFill>
                  <a:srgbClr val="FF0000"/>
                </a:solidFill>
                <a:latin typeface="Arial" pitchFamily="-72" charset="0"/>
                <a:ea typeface="ＭＳ Ｐゴシック" pitchFamily="-72" charset="-128"/>
                <a:cs typeface="ＭＳ Ｐゴシック" pitchFamily="-72" charset="-128"/>
              </a:rPr>
              <a:t>pMMR</a:t>
            </a:r>
            <a:r>
              <a:rPr lang="en-US" sz="1865" dirty="0">
                <a:solidFill>
                  <a:srgbClr val="FF0000"/>
                </a:solidFill>
                <a:latin typeface="Arial" pitchFamily="-72" charset="0"/>
                <a:ea typeface="ＭＳ Ｐゴシック" pitchFamily="-72" charset="-128"/>
                <a:cs typeface="ＭＳ Ｐゴシック" pitchFamily="-72" charset="-128"/>
              </a:rPr>
              <a:t> independently</a:t>
            </a:r>
            <a:endParaRPr lang="en-US" sz="3197" dirty="0">
              <a:solidFill>
                <a:srgbClr val="FF0000"/>
              </a:solidFill>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9629892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6EA45F-2149-949B-F7D7-E136E009747C}"/>
              </a:ext>
            </a:extLst>
          </p:cNvPr>
          <p:cNvSpPr>
            <a:spLocks noGrp="1"/>
          </p:cNvSpPr>
          <p:nvPr>
            <p:ph type="sldNum" sz="quarter" idx="11"/>
          </p:nvPr>
        </p:nvSpPr>
        <p:spPr/>
        <p:txBody>
          <a:bodyPr/>
          <a:lstStyle/>
          <a:p>
            <a:pPr defTabSz="1218072" fontAlgn="base">
              <a:spcBef>
                <a:spcPct val="0"/>
              </a:spcBef>
              <a:spcAft>
                <a:spcPct val="0"/>
              </a:spcAft>
            </a:pPr>
            <a:fld id="{23750D03-48AD-2741-AECD-41D901562598}" type="slidenum">
              <a:rPr lang="en-US" sz="3197">
                <a:latin typeface="Arial" charset="0"/>
                <a:ea typeface="ＭＳ Ｐゴシック" charset="0"/>
              </a:rPr>
              <a:pPr defTabSz="1218072" fontAlgn="base">
                <a:spcBef>
                  <a:spcPct val="0"/>
                </a:spcBef>
                <a:spcAft>
                  <a:spcPct val="0"/>
                </a:spcAft>
              </a:pPr>
              <a:t>71</a:t>
            </a:fld>
            <a:endParaRPr lang="en-US" sz="3197" dirty="0">
              <a:latin typeface="Arial" charset="0"/>
              <a:ea typeface="ＭＳ Ｐゴシック" charset="0"/>
            </a:endParaRPr>
          </a:p>
        </p:txBody>
      </p:sp>
      <p:sp>
        <p:nvSpPr>
          <p:cNvPr id="4" name="Title 3">
            <a:extLst>
              <a:ext uri="{FF2B5EF4-FFF2-40B4-BE49-F238E27FC236}">
                <a16:creationId xmlns:a16="http://schemas.microsoft.com/office/drawing/2014/main" id="{A49B2428-496E-47CE-3BBE-320036409D99}"/>
              </a:ext>
            </a:extLst>
          </p:cNvPr>
          <p:cNvSpPr>
            <a:spLocks noGrp="1"/>
          </p:cNvSpPr>
          <p:nvPr>
            <p:ph type="title"/>
          </p:nvPr>
        </p:nvSpPr>
        <p:spPr>
          <a:xfrm>
            <a:off x="299085" y="-210531"/>
            <a:ext cx="11360713" cy="670479"/>
          </a:xfrm>
        </p:spPr>
        <p:txBody>
          <a:bodyPr/>
          <a:lstStyle/>
          <a:p>
            <a:r>
              <a:rPr lang="en-US" sz="2398" b="1" dirty="0">
                <a:solidFill>
                  <a:srgbClr val="002060"/>
                </a:solidFill>
              </a:rPr>
              <a:t>The 1L Data Conundrum</a:t>
            </a:r>
            <a:r>
              <a:rPr lang="en-US" b="1" dirty="0"/>
              <a:t>..</a:t>
            </a:r>
          </a:p>
        </p:txBody>
      </p:sp>
      <p:graphicFrame>
        <p:nvGraphicFramePr>
          <p:cNvPr id="5" name="Table 7">
            <a:extLst>
              <a:ext uri="{FF2B5EF4-FFF2-40B4-BE49-F238E27FC236}">
                <a16:creationId xmlns:a16="http://schemas.microsoft.com/office/drawing/2014/main" id="{CA8BA1C9-E1C7-364C-DB66-860498F6CB2F}"/>
              </a:ext>
            </a:extLst>
          </p:cNvPr>
          <p:cNvGraphicFramePr>
            <a:graphicFrameLocks/>
          </p:cNvGraphicFramePr>
          <p:nvPr/>
        </p:nvGraphicFramePr>
        <p:xfrm>
          <a:off x="299086" y="616555"/>
          <a:ext cx="11593333" cy="5669300"/>
        </p:xfrm>
        <a:graphic>
          <a:graphicData uri="http://schemas.openxmlformats.org/drawingml/2006/table">
            <a:tbl>
              <a:tblPr firstRow="1" bandRow="1">
                <a:tableStyleId>{5C22544A-7EE6-4342-B048-85BDC9FD1C3A}</a:tableStyleId>
              </a:tblPr>
              <a:tblGrid>
                <a:gridCol w="1838181">
                  <a:extLst>
                    <a:ext uri="{9D8B030D-6E8A-4147-A177-3AD203B41FA5}">
                      <a16:colId xmlns:a16="http://schemas.microsoft.com/office/drawing/2014/main" val="3905260154"/>
                    </a:ext>
                  </a:extLst>
                </a:gridCol>
                <a:gridCol w="1725533">
                  <a:extLst>
                    <a:ext uri="{9D8B030D-6E8A-4147-A177-3AD203B41FA5}">
                      <a16:colId xmlns:a16="http://schemas.microsoft.com/office/drawing/2014/main" val="34562235"/>
                    </a:ext>
                  </a:extLst>
                </a:gridCol>
                <a:gridCol w="1538450">
                  <a:extLst>
                    <a:ext uri="{9D8B030D-6E8A-4147-A177-3AD203B41FA5}">
                      <a16:colId xmlns:a16="http://schemas.microsoft.com/office/drawing/2014/main" val="1676753843"/>
                    </a:ext>
                  </a:extLst>
                </a:gridCol>
                <a:gridCol w="1976113">
                  <a:extLst>
                    <a:ext uri="{9D8B030D-6E8A-4147-A177-3AD203B41FA5}">
                      <a16:colId xmlns:a16="http://schemas.microsoft.com/office/drawing/2014/main" val="1158889089"/>
                    </a:ext>
                  </a:extLst>
                </a:gridCol>
                <a:gridCol w="2320938">
                  <a:extLst>
                    <a:ext uri="{9D8B030D-6E8A-4147-A177-3AD203B41FA5}">
                      <a16:colId xmlns:a16="http://schemas.microsoft.com/office/drawing/2014/main" val="3879914908"/>
                    </a:ext>
                  </a:extLst>
                </a:gridCol>
                <a:gridCol w="2194119">
                  <a:extLst>
                    <a:ext uri="{9D8B030D-6E8A-4147-A177-3AD203B41FA5}">
                      <a16:colId xmlns:a16="http://schemas.microsoft.com/office/drawing/2014/main" val="711110764"/>
                    </a:ext>
                  </a:extLst>
                </a:gridCol>
              </a:tblGrid>
              <a:tr h="494573">
                <a:tc>
                  <a:txBody>
                    <a:bodyPr/>
                    <a:lstStyle/>
                    <a:p>
                      <a:endParaRPr lang="en-US" sz="1100" dirty="0">
                        <a:latin typeface="+mn-lt"/>
                      </a:endParaRPr>
                    </a:p>
                  </a:txBody>
                  <a:tcPr marL="121807" marR="121807" marT="60904" marB="60904"/>
                </a:tc>
                <a:tc>
                  <a:txBody>
                    <a:bodyPr/>
                    <a:lstStyle/>
                    <a:p>
                      <a:pPr algn="ctr"/>
                      <a:r>
                        <a:rPr lang="en-US" sz="1500" dirty="0">
                          <a:solidFill>
                            <a:schemeClr val="tx1"/>
                          </a:solidFill>
                          <a:latin typeface="+mn-lt"/>
                        </a:rPr>
                        <a:t>GY018</a:t>
                      </a:r>
                    </a:p>
                  </a:txBody>
                  <a:tcPr marL="121807" marR="121807" marT="60904" marB="60904"/>
                </a:tc>
                <a:tc>
                  <a:txBody>
                    <a:bodyPr/>
                    <a:lstStyle/>
                    <a:p>
                      <a:pPr algn="ctr"/>
                      <a:r>
                        <a:rPr lang="en-US" sz="1500" dirty="0">
                          <a:solidFill>
                            <a:schemeClr val="tx1"/>
                          </a:solidFill>
                          <a:latin typeface="+mn-lt"/>
                        </a:rPr>
                        <a:t>RUBY</a:t>
                      </a:r>
                    </a:p>
                  </a:txBody>
                  <a:tcPr marL="121807" marR="121807" marT="60904" marB="60904"/>
                </a:tc>
                <a:tc>
                  <a:txBody>
                    <a:bodyPr/>
                    <a:lstStyle/>
                    <a:p>
                      <a:pPr algn="ctr"/>
                      <a:r>
                        <a:rPr lang="en-US" sz="1500" dirty="0" err="1">
                          <a:solidFill>
                            <a:schemeClr val="tx1"/>
                          </a:solidFill>
                          <a:latin typeface="+mn-lt"/>
                        </a:rPr>
                        <a:t>AtTEnd</a:t>
                      </a:r>
                      <a:endParaRPr lang="en-US" sz="1500" dirty="0">
                        <a:solidFill>
                          <a:schemeClr val="tx1"/>
                        </a:solidFill>
                        <a:latin typeface="+mn-lt"/>
                      </a:endParaRPr>
                    </a:p>
                  </a:txBody>
                  <a:tcPr marL="121807" marR="121807" marT="60904" marB="60904"/>
                </a:tc>
                <a:tc>
                  <a:txBody>
                    <a:bodyPr/>
                    <a:lstStyle/>
                    <a:p>
                      <a:pPr algn="ctr"/>
                      <a:r>
                        <a:rPr lang="en-US" sz="1500" dirty="0">
                          <a:solidFill>
                            <a:schemeClr val="tx1"/>
                          </a:solidFill>
                          <a:latin typeface="+mn-lt"/>
                        </a:rPr>
                        <a:t>DUO-E</a:t>
                      </a:r>
                    </a:p>
                  </a:txBody>
                  <a:tcPr marL="121807" marR="121807" marT="60904" marB="60904"/>
                </a:tc>
                <a:tc>
                  <a:txBody>
                    <a:bodyPr/>
                    <a:lstStyle/>
                    <a:p>
                      <a:pPr algn="ctr"/>
                      <a:r>
                        <a:rPr lang="en-US" sz="1500" dirty="0">
                          <a:solidFill>
                            <a:schemeClr val="tx1"/>
                          </a:solidFill>
                          <a:latin typeface="+mn-lt"/>
                        </a:rPr>
                        <a:t>MITO END-3</a:t>
                      </a:r>
                    </a:p>
                  </a:txBody>
                  <a:tcPr marL="121807" marR="121807" marT="60904" marB="60904"/>
                </a:tc>
                <a:extLst>
                  <a:ext uri="{0D108BD9-81ED-4DB2-BD59-A6C34878D82A}">
                    <a16:rowId xmlns:a16="http://schemas.microsoft.com/office/drawing/2014/main" val="2691780488"/>
                  </a:ext>
                </a:extLst>
              </a:tr>
              <a:tr h="1024498">
                <a:tc>
                  <a:txBody>
                    <a:bodyPr/>
                    <a:lstStyle/>
                    <a:p>
                      <a:r>
                        <a:rPr lang="en-US" sz="1200" b="1" dirty="0">
                          <a:latin typeface="+mn-lt"/>
                        </a:rPr>
                        <a:t>Follow-up in months:</a:t>
                      </a:r>
                    </a:p>
                  </a:txBody>
                  <a:tcPr marL="121807" marR="121807" marT="60904" marB="60904"/>
                </a:tc>
                <a:tc>
                  <a:txBody>
                    <a:bodyPr/>
                    <a:lstStyle/>
                    <a:p>
                      <a:pPr algn="ctr"/>
                      <a:r>
                        <a:rPr lang="en-US" sz="1500" dirty="0">
                          <a:latin typeface="+mn-lt"/>
                        </a:rPr>
                        <a:t>20.6 months dMMR </a:t>
                      </a:r>
                    </a:p>
                    <a:p>
                      <a:pPr algn="ctr"/>
                      <a:r>
                        <a:rPr lang="en-US" sz="1500" dirty="0">
                          <a:latin typeface="+mn-lt"/>
                        </a:rPr>
                        <a:t>15.8 months pMMR</a:t>
                      </a:r>
                    </a:p>
                  </a:txBody>
                  <a:tcPr marL="121807" marR="121807" marT="60904" marB="60904"/>
                </a:tc>
                <a:tc>
                  <a:txBody>
                    <a:bodyPr/>
                    <a:lstStyle/>
                    <a:p>
                      <a:pPr algn="ctr"/>
                      <a:r>
                        <a:rPr lang="en-US" sz="1500" dirty="0">
                          <a:latin typeface="+mn-lt"/>
                        </a:rPr>
                        <a:t>24.8 months dMMR </a:t>
                      </a:r>
                    </a:p>
                    <a:p>
                      <a:pPr algn="ctr"/>
                      <a:r>
                        <a:rPr lang="en-US" sz="1500" dirty="0">
                          <a:latin typeface="+mn-lt"/>
                        </a:rPr>
                        <a:t>25.4 ITT</a:t>
                      </a:r>
                    </a:p>
                  </a:txBody>
                  <a:tcPr marL="121807" marR="121807" marT="60904" marB="60904"/>
                </a:tc>
                <a:tc>
                  <a:txBody>
                    <a:bodyPr/>
                    <a:lstStyle/>
                    <a:p>
                      <a:pPr algn="ctr"/>
                      <a:r>
                        <a:rPr lang="en-US" sz="1500" dirty="0">
                          <a:latin typeface="+mn-lt"/>
                        </a:rPr>
                        <a:t>26.2 months dMMR</a:t>
                      </a:r>
                    </a:p>
                    <a:p>
                      <a:pPr algn="ctr"/>
                      <a:r>
                        <a:rPr lang="en-US" sz="1500" dirty="0">
                          <a:latin typeface="+mn-lt"/>
                        </a:rPr>
                        <a:t>28.3 months ITT</a:t>
                      </a:r>
                    </a:p>
                  </a:txBody>
                  <a:tcPr marL="121807" marR="121807" marT="60904" marB="6090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mn-lt"/>
                        </a:rPr>
                        <a:t>20.6 months dMMR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mn-lt"/>
                        </a:rPr>
                        <a:t>15.8 months pMMR</a:t>
                      </a:r>
                    </a:p>
                  </a:txBody>
                  <a:tcPr marL="121807" marR="121807" marT="60904" marB="60904"/>
                </a:tc>
                <a:tc>
                  <a:txBody>
                    <a:bodyPr/>
                    <a:lstStyle/>
                    <a:p>
                      <a:pPr algn="ctr"/>
                      <a:r>
                        <a:rPr lang="en-US" sz="1500" dirty="0">
                          <a:latin typeface="+mn-lt"/>
                        </a:rPr>
                        <a:t>23.3 months dMMR </a:t>
                      </a:r>
                    </a:p>
                    <a:p>
                      <a:pPr algn="ctr"/>
                      <a:r>
                        <a:rPr lang="en-US" sz="1500" dirty="0">
                          <a:latin typeface="+mn-lt"/>
                        </a:rPr>
                        <a:t>23.3 months pMMR</a:t>
                      </a:r>
                    </a:p>
                  </a:txBody>
                  <a:tcPr marL="121807" marR="121807" marT="60904" marB="60904"/>
                </a:tc>
                <a:extLst>
                  <a:ext uri="{0D108BD9-81ED-4DB2-BD59-A6C34878D82A}">
                    <a16:rowId xmlns:a16="http://schemas.microsoft.com/office/drawing/2014/main" val="2850195440"/>
                  </a:ext>
                </a:extLst>
              </a:tr>
              <a:tr h="799109">
                <a:tc>
                  <a:txBody>
                    <a:bodyPr/>
                    <a:lstStyle/>
                    <a:p>
                      <a:r>
                        <a:rPr lang="en-US" sz="1200" b="1" dirty="0">
                          <a:latin typeface="+mn-lt"/>
                        </a:rPr>
                        <a:t>Measurable or evaluable Stage III/IV [%measurable]</a:t>
                      </a:r>
                    </a:p>
                  </a:txBody>
                  <a:tcPr marL="121807" marR="121807" marT="60904" marB="60904"/>
                </a:tc>
                <a:tc>
                  <a:txBody>
                    <a:bodyPr/>
                    <a:lstStyle/>
                    <a:p>
                      <a:pPr algn="ctr"/>
                      <a:r>
                        <a:rPr lang="en-US" sz="1500" dirty="0">
                          <a:latin typeface="+mn-lt"/>
                        </a:rPr>
                        <a:t>Y</a:t>
                      </a:r>
                    </a:p>
                  </a:txBody>
                  <a:tcPr marL="121807" marR="121807" marT="60904" marB="60904"/>
                </a:tc>
                <a:tc>
                  <a:txBody>
                    <a:bodyPr/>
                    <a:lstStyle/>
                    <a:p>
                      <a:pPr algn="ctr"/>
                      <a:r>
                        <a:rPr lang="en-US" sz="1500" dirty="0">
                          <a:latin typeface="+mn-lt"/>
                        </a:rPr>
                        <a:t>Y [87%]</a:t>
                      </a:r>
                    </a:p>
                  </a:txBody>
                  <a:tcPr marL="121807" marR="121807" marT="60904" marB="60904"/>
                </a:tc>
                <a:tc>
                  <a:txBody>
                    <a:bodyPr/>
                    <a:lstStyle/>
                    <a:p>
                      <a:pPr algn="ctr"/>
                      <a:r>
                        <a:rPr lang="en-US" sz="1500" dirty="0">
                          <a:latin typeface="+mn-lt"/>
                        </a:rPr>
                        <a:t>Y</a:t>
                      </a:r>
                    </a:p>
                  </a:txBody>
                  <a:tcPr marL="121807" marR="121807" marT="60904" marB="6090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dirty="0">
                          <a:latin typeface="+mn-lt"/>
                        </a:rPr>
                        <a:t>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dirty="0">
                          <a:latin typeface="+mn-lt"/>
                        </a:rPr>
                        <a:t>(85 vs 77%  IN D VS D-O)</a:t>
                      </a:r>
                    </a:p>
                  </a:txBody>
                  <a:tcPr marL="121807" marR="121807" marT="60904" marB="60904"/>
                </a:tc>
                <a:tc>
                  <a:txBody>
                    <a:bodyPr/>
                    <a:lstStyle/>
                    <a:p>
                      <a:pPr algn="ctr"/>
                      <a:r>
                        <a:rPr lang="en-US" sz="1500" dirty="0">
                          <a:latin typeface="+mn-lt"/>
                        </a:rPr>
                        <a:t>Y (100% measurable)</a:t>
                      </a:r>
                    </a:p>
                  </a:txBody>
                  <a:tcPr marL="121807" marR="121807" marT="60904" marB="60904"/>
                </a:tc>
                <a:extLst>
                  <a:ext uri="{0D108BD9-81ED-4DB2-BD59-A6C34878D82A}">
                    <a16:rowId xmlns:a16="http://schemas.microsoft.com/office/drawing/2014/main" val="2592865355"/>
                  </a:ext>
                </a:extLst>
              </a:tr>
              <a:tr h="494573">
                <a:tc>
                  <a:txBody>
                    <a:bodyPr/>
                    <a:lstStyle/>
                    <a:p>
                      <a:r>
                        <a:rPr lang="en-US" sz="1200" b="1" dirty="0">
                          <a:latin typeface="+mn-lt"/>
                        </a:rPr>
                        <a:t>Non-measurable stage IVB</a:t>
                      </a:r>
                    </a:p>
                  </a:txBody>
                  <a:tcPr marL="121807" marR="121807" marT="60904" marB="60904"/>
                </a:tc>
                <a:tc>
                  <a:txBody>
                    <a:bodyPr/>
                    <a:lstStyle/>
                    <a:p>
                      <a:pPr algn="ctr"/>
                      <a:r>
                        <a:rPr lang="en-US" sz="1500" dirty="0">
                          <a:latin typeface="+mn-lt"/>
                        </a:rPr>
                        <a:t>Y</a:t>
                      </a:r>
                    </a:p>
                  </a:txBody>
                  <a:tcPr marL="121807" marR="121807" marT="60904" marB="60904"/>
                </a:tc>
                <a:tc>
                  <a:txBody>
                    <a:bodyPr/>
                    <a:lstStyle/>
                    <a:p>
                      <a:pPr algn="ctr"/>
                      <a:r>
                        <a:rPr lang="en-US" sz="1500" dirty="0">
                          <a:latin typeface="+mn-lt"/>
                        </a:rPr>
                        <a:t>Y</a:t>
                      </a:r>
                    </a:p>
                  </a:txBody>
                  <a:tcPr marL="121807" marR="121807" marT="60904" marB="60904"/>
                </a:tc>
                <a:tc>
                  <a:txBody>
                    <a:bodyPr/>
                    <a:lstStyle/>
                    <a:p>
                      <a:pPr algn="ctr"/>
                      <a:r>
                        <a:rPr lang="en-US" sz="1500" dirty="0">
                          <a:latin typeface="+mn-lt"/>
                        </a:rPr>
                        <a:t>N</a:t>
                      </a:r>
                    </a:p>
                  </a:txBody>
                  <a:tcPr marL="121807" marR="121807" marT="60904" marB="60904"/>
                </a:tc>
                <a:tc>
                  <a:txBody>
                    <a:bodyPr/>
                    <a:lstStyle/>
                    <a:p>
                      <a:pPr algn="ctr"/>
                      <a:r>
                        <a:rPr lang="en-US" sz="1500" dirty="0">
                          <a:latin typeface="+mn-lt"/>
                        </a:rPr>
                        <a:t>? THINK YES</a:t>
                      </a:r>
                    </a:p>
                  </a:txBody>
                  <a:tcPr marL="121807" marR="121807" marT="60904" marB="60904"/>
                </a:tc>
                <a:tc>
                  <a:txBody>
                    <a:bodyPr/>
                    <a:lstStyle/>
                    <a:p>
                      <a:pPr algn="ctr"/>
                      <a:r>
                        <a:rPr lang="en-US" sz="1500" dirty="0">
                          <a:latin typeface="+mn-lt"/>
                        </a:rPr>
                        <a:t>N</a:t>
                      </a:r>
                    </a:p>
                  </a:txBody>
                  <a:tcPr marL="121807" marR="121807" marT="60904" marB="60904"/>
                </a:tc>
                <a:extLst>
                  <a:ext uri="{0D108BD9-81ED-4DB2-BD59-A6C34878D82A}">
                    <a16:rowId xmlns:a16="http://schemas.microsoft.com/office/drawing/2014/main" val="1966747405"/>
                  </a:ext>
                </a:extLst>
              </a:tr>
              <a:tr h="573719">
                <a:tc>
                  <a:txBody>
                    <a:bodyPr/>
                    <a:lstStyle/>
                    <a:p>
                      <a:pPr marL="0" marR="0" lvl="0" indent="0" algn="l" defTabSz="456236" rtl="0" eaLnBrk="1" fontAlgn="auto" latinLnBrk="0" hangingPunct="1">
                        <a:lnSpc>
                          <a:spcPct val="100000"/>
                        </a:lnSpc>
                        <a:spcBef>
                          <a:spcPts val="0"/>
                        </a:spcBef>
                        <a:spcAft>
                          <a:spcPts val="0"/>
                        </a:spcAft>
                        <a:buClrTx/>
                        <a:buSzTx/>
                        <a:buFontTx/>
                        <a:buNone/>
                        <a:tabLst/>
                        <a:defRPr/>
                      </a:pPr>
                      <a:r>
                        <a:rPr lang="en-SG" sz="1200" b="1" kern="1200" dirty="0">
                          <a:solidFill>
                            <a:schemeClr val="dk1"/>
                          </a:solidFill>
                          <a:effectLst/>
                          <a:latin typeface="+mn-lt"/>
                          <a:ea typeface="+mn-ea"/>
                          <a:cs typeface="+mn-cs"/>
                        </a:rPr>
                        <a:t>Carcinosarcoma</a:t>
                      </a:r>
                      <a:endParaRPr lang="en-SG" sz="1200" b="1" dirty="0">
                        <a:latin typeface="+mn-lt"/>
                      </a:endParaRPr>
                    </a:p>
                  </a:txBody>
                  <a:tcPr marL="121807" marR="121807" marT="60904" marB="60904"/>
                </a:tc>
                <a:tc>
                  <a:txBody>
                    <a:bodyPr/>
                    <a:lstStyle/>
                    <a:p>
                      <a:pPr algn="ctr"/>
                      <a:r>
                        <a:rPr lang="en-US" sz="1500" dirty="0">
                          <a:latin typeface="+mn-lt"/>
                        </a:rPr>
                        <a:t>N</a:t>
                      </a:r>
                    </a:p>
                  </a:txBody>
                  <a:tcPr marL="121807" marR="121807" marT="60904" marB="60904"/>
                </a:tc>
                <a:tc>
                  <a:txBody>
                    <a:bodyPr/>
                    <a:lstStyle/>
                    <a:p>
                      <a:pPr algn="ctr"/>
                      <a:r>
                        <a:rPr lang="en-US" sz="1500" dirty="0">
                          <a:latin typeface="+mn-lt"/>
                        </a:rPr>
                        <a:t>Y (capped at 10%)</a:t>
                      </a:r>
                    </a:p>
                  </a:txBody>
                  <a:tcPr marL="121807" marR="121807" marT="60904" marB="60904"/>
                </a:tc>
                <a:tc>
                  <a:txBody>
                    <a:bodyPr/>
                    <a:lstStyle/>
                    <a:p>
                      <a:pPr algn="ctr"/>
                      <a:r>
                        <a:rPr lang="en-US" sz="1500" dirty="0">
                          <a:latin typeface="+mn-lt"/>
                        </a:rPr>
                        <a:t>Y (9.1%)</a:t>
                      </a:r>
                    </a:p>
                  </a:txBody>
                  <a:tcPr marL="121807" marR="121807" marT="60904" marB="60904"/>
                </a:tc>
                <a:tc>
                  <a:txBody>
                    <a:bodyPr/>
                    <a:lstStyle/>
                    <a:p>
                      <a:pPr algn="ctr"/>
                      <a:r>
                        <a:rPr lang="en-US" sz="1500" dirty="0">
                          <a:latin typeface="+mn-lt"/>
                        </a:rPr>
                        <a:t>Y (7.3%)</a:t>
                      </a:r>
                    </a:p>
                  </a:txBody>
                  <a:tcPr marL="121807" marR="121807" marT="60904" marB="60904"/>
                </a:tc>
                <a:tc>
                  <a:txBody>
                    <a:bodyPr/>
                    <a:lstStyle/>
                    <a:p>
                      <a:pPr algn="ctr"/>
                      <a:r>
                        <a:rPr lang="en-US" sz="1500" dirty="0">
                          <a:latin typeface="+mn-lt"/>
                        </a:rPr>
                        <a:t>N</a:t>
                      </a:r>
                    </a:p>
                  </a:txBody>
                  <a:tcPr marL="121807" marR="121807" marT="60904" marB="60904"/>
                </a:tc>
                <a:extLst>
                  <a:ext uri="{0D108BD9-81ED-4DB2-BD59-A6C34878D82A}">
                    <a16:rowId xmlns:a16="http://schemas.microsoft.com/office/drawing/2014/main" val="1921441861"/>
                  </a:ext>
                </a:extLst>
              </a:tr>
              <a:tr h="494573">
                <a:tc>
                  <a:txBody>
                    <a:bodyPr/>
                    <a:lstStyle/>
                    <a:p>
                      <a:r>
                        <a:rPr lang="en-US" sz="1200" b="1" dirty="0">
                          <a:latin typeface="+mn-lt"/>
                        </a:rPr>
                        <a:t>Recurrent disease [III/IV]</a:t>
                      </a:r>
                    </a:p>
                  </a:txBody>
                  <a:tcPr marL="121807" marR="121807" marT="60904" marB="60904"/>
                </a:tc>
                <a:tc>
                  <a:txBody>
                    <a:bodyPr/>
                    <a:lstStyle/>
                    <a:p>
                      <a:pPr algn="ctr"/>
                      <a:r>
                        <a:rPr lang="en-US" sz="1500" dirty="0">
                          <a:latin typeface="+mn-lt"/>
                        </a:rPr>
                        <a:t>Y</a:t>
                      </a:r>
                    </a:p>
                  </a:txBody>
                  <a:tcPr marL="121807" marR="121807" marT="60904" marB="60904"/>
                </a:tc>
                <a:tc>
                  <a:txBody>
                    <a:bodyPr/>
                    <a:lstStyle/>
                    <a:p>
                      <a:pPr algn="ctr"/>
                      <a:r>
                        <a:rPr lang="en-US" sz="1500" dirty="0">
                          <a:latin typeface="+mn-lt"/>
                        </a:rPr>
                        <a:t>Y 47%[18/34]</a:t>
                      </a:r>
                    </a:p>
                  </a:txBody>
                  <a:tcPr marL="121807" marR="121807" marT="60904" marB="60904"/>
                </a:tc>
                <a:tc>
                  <a:txBody>
                    <a:bodyPr/>
                    <a:lstStyle/>
                    <a:p>
                      <a:pPr algn="ctr"/>
                      <a:r>
                        <a:rPr lang="en-US" sz="1500" dirty="0">
                          <a:latin typeface="+mn-lt"/>
                        </a:rPr>
                        <a:t>Y 66%[5.5/27]</a:t>
                      </a:r>
                    </a:p>
                  </a:txBody>
                  <a:tcPr marL="121807" marR="121807" marT="60904" marB="60904"/>
                </a:tc>
                <a:tc>
                  <a:txBody>
                    <a:bodyPr/>
                    <a:lstStyle/>
                    <a:p>
                      <a:pPr algn="ctr"/>
                      <a:r>
                        <a:rPr lang="en-US" sz="1500" dirty="0">
                          <a:latin typeface="+mn-lt"/>
                        </a:rPr>
                        <a:t>Y ( 52%)[6/42]</a:t>
                      </a:r>
                    </a:p>
                  </a:txBody>
                  <a:tcPr marL="121807" marR="121807" marT="60904" marB="60904"/>
                </a:tc>
                <a:tc>
                  <a:txBody>
                    <a:bodyPr/>
                    <a:lstStyle/>
                    <a:p>
                      <a:pPr algn="ctr"/>
                      <a:r>
                        <a:rPr lang="en-US" sz="1500" dirty="0">
                          <a:latin typeface="+mn-lt"/>
                        </a:rPr>
                        <a:t>Y 48% </a:t>
                      </a:r>
                    </a:p>
                  </a:txBody>
                  <a:tcPr marL="121807" marR="121807" marT="60904" marB="60904"/>
                </a:tc>
                <a:extLst>
                  <a:ext uri="{0D108BD9-81ED-4DB2-BD59-A6C34878D82A}">
                    <a16:rowId xmlns:a16="http://schemas.microsoft.com/office/drawing/2014/main" val="3341614140"/>
                  </a:ext>
                </a:extLst>
              </a:tr>
              <a:tr h="494573">
                <a:tc>
                  <a:txBody>
                    <a:bodyPr/>
                    <a:lstStyle/>
                    <a:p>
                      <a:r>
                        <a:rPr lang="en-US" sz="1200" b="1" dirty="0">
                          <a:latin typeface="+mn-lt"/>
                        </a:rPr>
                        <a:t>PS 0-1</a:t>
                      </a:r>
                    </a:p>
                  </a:txBody>
                  <a:tcPr marL="121807" marR="121807" marT="60904" marB="60904"/>
                </a:tc>
                <a:tc>
                  <a:txBody>
                    <a:bodyPr/>
                    <a:lstStyle/>
                    <a:p>
                      <a:pPr algn="ctr"/>
                      <a:r>
                        <a:rPr lang="en-US" sz="1500" dirty="0">
                          <a:latin typeface="+mn-lt"/>
                        </a:rPr>
                        <a:t>97%</a:t>
                      </a:r>
                    </a:p>
                  </a:txBody>
                  <a:tcPr marL="121807" marR="121807" marT="60904" marB="60904"/>
                </a:tc>
                <a:tc>
                  <a:txBody>
                    <a:bodyPr/>
                    <a:lstStyle/>
                    <a:p>
                      <a:pPr algn="ctr"/>
                      <a:r>
                        <a:rPr lang="en-US" sz="1500" dirty="0">
                          <a:latin typeface="+mn-lt"/>
                        </a:rPr>
                        <a:t>100%</a:t>
                      </a:r>
                    </a:p>
                  </a:txBody>
                  <a:tcPr marL="121807" marR="121807" marT="60904" marB="60904"/>
                </a:tc>
                <a:tc>
                  <a:txBody>
                    <a:bodyPr/>
                    <a:lstStyle/>
                    <a:p>
                      <a:pPr algn="ctr"/>
                      <a:r>
                        <a:rPr lang="en-US" sz="1500" dirty="0">
                          <a:latin typeface="+mn-lt"/>
                        </a:rPr>
                        <a:t>98.7%</a:t>
                      </a:r>
                    </a:p>
                  </a:txBody>
                  <a:tcPr marL="121807" marR="121807" marT="60904" marB="60904"/>
                </a:tc>
                <a:tc>
                  <a:txBody>
                    <a:bodyPr/>
                    <a:lstStyle/>
                    <a:p>
                      <a:pPr algn="ctr"/>
                      <a:r>
                        <a:rPr lang="en-US" sz="1500" dirty="0">
                          <a:latin typeface="+mn-lt"/>
                        </a:rPr>
                        <a:t>100</a:t>
                      </a:r>
                    </a:p>
                  </a:txBody>
                  <a:tcPr marL="121807" marR="121807" marT="60904" marB="60904"/>
                </a:tc>
                <a:tc>
                  <a:txBody>
                    <a:bodyPr/>
                    <a:lstStyle/>
                    <a:p>
                      <a:pPr algn="ctr"/>
                      <a:r>
                        <a:rPr lang="en-US" sz="1500" dirty="0">
                          <a:latin typeface="+mn-lt"/>
                        </a:rPr>
                        <a:t>100</a:t>
                      </a:r>
                    </a:p>
                  </a:txBody>
                  <a:tcPr marL="121807" marR="121807" marT="60904" marB="60904"/>
                </a:tc>
                <a:extLst>
                  <a:ext uri="{0D108BD9-81ED-4DB2-BD59-A6C34878D82A}">
                    <a16:rowId xmlns:a16="http://schemas.microsoft.com/office/drawing/2014/main" val="1796889717"/>
                  </a:ext>
                </a:extLst>
              </a:tr>
              <a:tr h="494573">
                <a:tc>
                  <a:txBody>
                    <a:bodyPr/>
                    <a:lstStyle/>
                    <a:p>
                      <a:r>
                        <a:rPr lang="en-US" sz="1200" b="1" dirty="0">
                          <a:latin typeface="+mn-lt"/>
                        </a:rPr>
                        <a:t>PS2</a:t>
                      </a:r>
                    </a:p>
                  </a:txBody>
                  <a:tcPr marL="121807" marR="121807" marT="60904" marB="60904"/>
                </a:tc>
                <a:tc>
                  <a:txBody>
                    <a:bodyPr/>
                    <a:lstStyle/>
                    <a:p>
                      <a:pPr algn="ctr"/>
                      <a:r>
                        <a:rPr lang="en-US" sz="1500" dirty="0">
                          <a:latin typeface="+mn-lt"/>
                        </a:rPr>
                        <a:t>3%</a:t>
                      </a:r>
                    </a:p>
                  </a:txBody>
                  <a:tcPr marL="121807" marR="121807" marT="60904" marB="60904"/>
                </a:tc>
                <a:tc>
                  <a:txBody>
                    <a:bodyPr/>
                    <a:lstStyle/>
                    <a:p>
                      <a:pPr algn="ctr"/>
                      <a:r>
                        <a:rPr lang="en-US" sz="1500" dirty="0">
                          <a:latin typeface="+mn-lt"/>
                        </a:rPr>
                        <a:t>-</a:t>
                      </a:r>
                    </a:p>
                  </a:txBody>
                  <a:tcPr marL="121807" marR="121807" marT="60904" marB="60904"/>
                </a:tc>
                <a:tc>
                  <a:txBody>
                    <a:bodyPr/>
                    <a:lstStyle/>
                    <a:p>
                      <a:pPr algn="ctr"/>
                      <a:r>
                        <a:rPr lang="en-US" sz="1500" dirty="0">
                          <a:latin typeface="+mn-lt"/>
                        </a:rPr>
                        <a:t>1.3%</a:t>
                      </a:r>
                    </a:p>
                  </a:txBody>
                  <a:tcPr marL="121807" marR="121807" marT="60904" marB="60904"/>
                </a:tc>
                <a:tc>
                  <a:txBody>
                    <a:bodyPr/>
                    <a:lstStyle/>
                    <a:p>
                      <a:pPr algn="ctr"/>
                      <a:r>
                        <a:rPr lang="en-US" sz="1500" dirty="0">
                          <a:latin typeface="+mn-lt"/>
                        </a:rPr>
                        <a:t>0</a:t>
                      </a:r>
                    </a:p>
                  </a:txBody>
                  <a:tcPr marL="121807" marR="121807" marT="60904" marB="60904"/>
                </a:tc>
                <a:tc>
                  <a:txBody>
                    <a:bodyPr/>
                    <a:lstStyle/>
                    <a:p>
                      <a:pPr algn="ctr"/>
                      <a:r>
                        <a:rPr lang="en-US" sz="1500" dirty="0">
                          <a:latin typeface="+mn-lt"/>
                        </a:rPr>
                        <a:t>0</a:t>
                      </a:r>
                    </a:p>
                  </a:txBody>
                  <a:tcPr marL="121807" marR="121807" marT="60904" marB="60904"/>
                </a:tc>
                <a:extLst>
                  <a:ext uri="{0D108BD9-81ED-4DB2-BD59-A6C34878D82A}">
                    <a16:rowId xmlns:a16="http://schemas.microsoft.com/office/drawing/2014/main" val="2070505473"/>
                  </a:ext>
                </a:extLst>
              </a:tr>
              <a:tr h="799109">
                <a:tc>
                  <a:txBody>
                    <a:bodyPr/>
                    <a:lstStyle/>
                    <a:p>
                      <a:r>
                        <a:rPr lang="en-US" sz="1200" b="1" dirty="0">
                          <a:latin typeface="+mn-lt"/>
                        </a:rPr>
                        <a:t>PFI for recurrent disease </a:t>
                      </a:r>
                    </a:p>
                    <a:p>
                      <a:r>
                        <a:rPr lang="en-US" sz="1200" b="1" dirty="0">
                          <a:latin typeface="+mn-lt"/>
                        </a:rPr>
                        <a:t>MONTHS</a:t>
                      </a:r>
                    </a:p>
                  </a:txBody>
                  <a:tcPr marL="121807" marR="121807" marT="60904" marB="60904"/>
                </a:tc>
                <a:tc>
                  <a:txBody>
                    <a:bodyPr/>
                    <a:lstStyle/>
                    <a:p>
                      <a:pPr marL="0" marR="0" indent="0" algn="ctr" defTabSz="456236" rtl="0" eaLnBrk="1" fontAlgn="auto" latinLnBrk="0" hangingPunct="1">
                        <a:lnSpc>
                          <a:spcPct val="100000"/>
                        </a:lnSpc>
                        <a:spcBef>
                          <a:spcPts val="0"/>
                        </a:spcBef>
                        <a:spcAft>
                          <a:spcPts val="0"/>
                        </a:spcAft>
                        <a:buClrTx/>
                        <a:buSzTx/>
                        <a:buFontTx/>
                        <a:buNone/>
                        <a:tabLst/>
                        <a:defRPr/>
                      </a:pPr>
                      <a:r>
                        <a:rPr lang="en-US" sz="1500" dirty="0">
                          <a:latin typeface="+mn-lt"/>
                        </a:rPr>
                        <a:t>≥ 12</a:t>
                      </a:r>
                    </a:p>
                  </a:txBody>
                  <a:tcPr marL="121807" marR="121807" marT="60904" marB="60904"/>
                </a:tc>
                <a:tc>
                  <a:txBody>
                    <a:bodyPr/>
                    <a:lstStyle/>
                    <a:p>
                      <a:pPr marL="0" marR="0" lvl="0" indent="0" algn="ctr" defTabSz="456236" rtl="0" eaLnBrk="1" fontAlgn="auto" latinLnBrk="0" hangingPunct="1">
                        <a:lnSpc>
                          <a:spcPct val="100000"/>
                        </a:lnSpc>
                        <a:spcBef>
                          <a:spcPts val="0"/>
                        </a:spcBef>
                        <a:spcAft>
                          <a:spcPts val="0"/>
                        </a:spcAft>
                        <a:buClrTx/>
                        <a:buSzTx/>
                        <a:buFontTx/>
                        <a:buNone/>
                        <a:tabLst/>
                        <a:defRPr/>
                      </a:pPr>
                      <a:r>
                        <a:rPr lang="en-US" sz="1500" dirty="0">
                          <a:latin typeface="+mn-lt"/>
                        </a:rPr>
                        <a:t>≥ 6</a:t>
                      </a:r>
                    </a:p>
                  </a:txBody>
                  <a:tcPr marL="121807" marR="121807" marT="60904" marB="60904"/>
                </a:tc>
                <a:tc>
                  <a:txBody>
                    <a:bodyPr/>
                    <a:lstStyle/>
                    <a:p>
                      <a:pPr marL="0" marR="0" lvl="0" indent="0" algn="ctr" defTabSz="456236" rtl="0" eaLnBrk="1" fontAlgn="auto" latinLnBrk="0" hangingPunct="1">
                        <a:lnSpc>
                          <a:spcPct val="100000"/>
                        </a:lnSpc>
                        <a:spcBef>
                          <a:spcPts val="0"/>
                        </a:spcBef>
                        <a:spcAft>
                          <a:spcPts val="0"/>
                        </a:spcAft>
                        <a:buClrTx/>
                        <a:buSzTx/>
                        <a:buFontTx/>
                        <a:buNone/>
                        <a:tabLst/>
                        <a:defRPr/>
                      </a:pPr>
                      <a:r>
                        <a:rPr lang="en-US" sz="1500" dirty="0">
                          <a:latin typeface="+mn-lt"/>
                        </a:rPr>
                        <a:t>≥ 6</a:t>
                      </a:r>
                    </a:p>
                    <a:p>
                      <a:pPr algn="ctr"/>
                      <a:endParaRPr lang="en-US" sz="1500" dirty="0">
                        <a:latin typeface="+mn-lt"/>
                      </a:endParaRPr>
                    </a:p>
                  </a:txBody>
                  <a:tcPr marL="121807" marR="121807" marT="60904" marB="6090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mn-lt"/>
                        </a:rPr>
                        <a:t>≥ 12 months.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mn-lt"/>
                        </a:rPr>
                        <a:t>(</a:t>
                      </a:r>
                      <a:r>
                        <a:rPr lang="en-US" sz="1500" dirty="0" err="1">
                          <a:latin typeface="+mn-lt"/>
                        </a:rPr>
                        <a:t>HRRm</a:t>
                      </a:r>
                      <a:r>
                        <a:rPr lang="en-US" sz="1500" dirty="0">
                          <a:latin typeface="+mn-lt"/>
                        </a:rPr>
                        <a:t>: 11 vs 16% (D VS D-O)</a:t>
                      </a:r>
                    </a:p>
                  </a:txBody>
                  <a:tcPr marL="121807" marR="121807" marT="60904" marB="6090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mn-lt"/>
                        </a:rPr>
                        <a:t>≥ 6</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500" dirty="0">
                        <a:latin typeface="+mn-lt"/>
                      </a:endParaRPr>
                    </a:p>
                  </a:txBody>
                  <a:tcPr marL="121807" marR="121807" marT="60904" marB="60904"/>
                </a:tc>
                <a:extLst>
                  <a:ext uri="{0D108BD9-81ED-4DB2-BD59-A6C34878D82A}">
                    <a16:rowId xmlns:a16="http://schemas.microsoft.com/office/drawing/2014/main" val="340952200"/>
                  </a:ext>
                </a:extLst>
              </a:tr>
            </a:tbl>
          </a:graphicData>
        </a:graphic>
      </p:graphicFrame>
      <p:sp>
        <p:nvSpPr>
          <p:cNvPr id="6" name="TextBox 5">
            <a:extLst>
              <a:ext uri="{FF2B5EF4-FFF2-40B4-BE49-F238E27FC236}">
                <a16:creationId xmlns:a16="http://schemas.microsoft.com/office/drawing/2014/main" id="{9A8C2743-E60F-FF86-F4E2-267DB822C15E}"/>
              </a:ext>
            </a:extLst>
          </p:cNvPr>
          <p:cNvSpPr txBox="1"/>
          <p:nvPr/>
        </p:nvSpPr>
        <p:spPr>
          <a:xfrm>
            <a:off x="2456821" y="6398052"/>
            <a:ext cx="5233198" cy="276871"/>
          </a:xfrm>
          <a:prstGeom prst="rect">
            <a:avLst/>
          </a:prstGeom>
          <a:noFill/>
        </p:spPr>
        <p:txBody>
          <a:bodyPr wrap="square" rtlCol="0">
            <a:spAutoFit/>
          </a:bodyPr>
          <a:lstStyle/>
          <a:p>
            <a:pPr defTabSz="1218072" fontAlgn="base">
              <a:spcBef>
                <a:spcPct val="0"/>
              </a:spcBef>
              <a:spcAft>
                <a:spcPct val="0"/>
              </a:spcAft>
            </a:pPr>
            <a:r>
              <a:rPr lang="en-US" sz="1199" dirty="0">
                <a:solidFill>
                  <a:srgbClr val="000000"/>
                </a:solidFill>
                <a:latin typeface="Arial" charset="0"/>
                <a:ea typeface="ＭＳ Ｐゴシック" charset="0"/>
              </a:rPr>
              <a:t>Slide courtesy of Dr. Matthew Powell (Revised and updated)</a:t>
            </a:r>
          </a:p>
        </p:txBody>
      </p:sp>
      <p:sp>
        <p:nvSpPr>
          <p:cNvPr id="7" name="Rectangle 6">
            <a:extLst>
              <a:ext uri="{FF2B5EF4-FFF2-40B4-BE49-F238E27FC236}">
                <a16:creationId xmlns:a16="http://schemas.microsoft.com/office/drawing/2014/main" id="{451276D4-2811-362F-9563-3B3F66D07339}"/>
              </a:ext>
            </a:extLst>
          </p:cNvPr>
          <p:cNvSpPr/>
          <p:nvPr/>
        </p:nvSpPr>
        <p:spPr bwMode="auto">
          <a:xfrm>
            <a:off x="5640" y="105266"/>
            <a:ext cx="661669" cy="354682"/>
          </a:xfrm>
          <a:prstGeom prst="rect">
            <a:avLst/>
          </a:prstGeom>
          <a:solidFill>
            <a:schemeClr val="bg1"/>
          </a:solidFill>
          <a:ln w="9525" cap="flat" cmpd="sng" algn="ctr">
            <a:noFill/>
            <a:prstDash val="solid"/>
            <a:round/>
            <a:headEnd type="none" w="med" len="med"/>
            <a:tailEnd type="none" w="med" len="med"/>
          </a:ln>
          <a:effectLst/>
        </p:spPr>
        <p:txBody>
          <a:bodyPr vert="horz" wrap="square" lIns="121807" tIns="60904" rIns="121807" bIns="60904" numCol="1" rtlCol="0" anchor="t" anchorCtr="0" compatLnSpc="1">
            <a:prstTxWarp prst="textNoShape">
              <a:avLst/>
            </a:prstTxWarp>
          </a:bodyPr>
          <a:lstStyle/>
          <a:p>
            <a:pPr defTabSz="1218072" eaLnBrk="0" fontAlgn="base" hangingPunct="0">
              <a:spcBef>
                <a:spcPct val="0"/>
              </a:spcBef>
              <a:spcAft>
                <a:spcPct val="0"/>
              </a:spcAft>
            </a:pPr>
            <a:endParaRPr lang="en-US" sz="3197">
              <a:solidFill>
                <a:srgbClr val="000000"/>
              </a:solidFill>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40007571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DA8F5-824F-3D1D-2F28-CCC4AEEA8599}"/>
              </a:ext>
            </a:extLst>
          </p:cNvPr>
          <p:cNvSpPr>
            <a:spLocks noGrp="1"/>
          </p:cNvSpPr>
          <p:nvPr>
            <p:ph type="title"/>
          </p:nvPr>
        </p:nvSpPr>
        <p:spPr>
          <a:xfrm>
            <a:off x="5639" y="2060197"/>
            <a:ext cx="12180722" cy="1112807"/>
          </a:xfrm>
        </p:spPr>
        <p:txBody>
          <a:bodyPr/>
          <a:lstStyle/>
          <a:p>
            <a:r>
              <a:rPr lang="en-US" dirty="0"/>
              <a:t>Recurrent Disease: Evolving Landscape</a:t>
            </a:r>
          </a:p>
        </p:txBody>
      </p:sp>
    </p:spTree>
    <p:extLst>
      <p:ext uri="{BB962C8B-B14F-4D97-AF65-F5344CB8AC3E}">
        <p14:creationId xmlns:p14="http://schemas.microsoft.com/office/powerpoint/2010/main" val="17856135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607EBB-6762-8958-05F8-F12B45301B69}"/>
              </a:ext>
            </a:extLst>
          </p:cNvPr>
          <p:cNvSpPr>
            <a:spLocks noGrp="1"/>
          </p:cNvSpPr>
          <p:nvPr>
            <p:ph sz="half" idx="1"/>
          </p:nvPr>
        </p:nvSpPr>
        <p:spPr/>
        <p:txBody>
          <a:bodyPr/>
          <a:lstStyle/>
          <a:p>
            <a:r>
              <a:rPr lang="en-US" sz="2664" dirty="0"/>
              <a:t>Stage IIIC1</a:t>
            </a:r>
          </a:p>
          <a:p>
            <a:r>
              <a:rPr lang="en-US" sz="2664" dirty="0"/>
              <a:t>Carbo/paclitaxel/</a:t>
            </a:r>
            <a:r>
              <a:rPr lang="en-US" sz="2664" dirty="0" err="1"/>
              <a:t>pembro</a:t>
            </a:r>
            <a:endParaRPr lang="en-US" sz="2664" dirty="0"/>
          </a:p>
          <a:p>
            <a:r>
              <a:rPr lang="en-US" sz="2664" dirty="0"/>
              <a:t>IO maintenance stopped due to toxicity at 10 months</a:t>
            </a:r>
          </a:p>
          <a:p>
            <a:r>
              <a:rPr lang="en-US" sz="2664" dirty="0"/>
              <a:t>4 months: SOB, cough</a:t>
            </a:r>
          </a:p>
          <a:p>
            <a:r>
              <a:rPr lang="en-US" sz="2664" dirty="0"/>
              <a:t>CT chest, biopsy confirms progression</a:t>
            </a:r>
          </a:p>
          <a:p>
            <a:pPr marL="0" indent="0">
              <a:buNone/>
            </a:pPr>
            <a:endParaRPr lang="en-US" dirty="0"/>
          </a:p>
        </p:txBody>
      </p:sp>
      <p:sp>
        <p:nvSpPr>
          <p:cNvPr id="4" name="Title 3">
            <a:extLst>
              <a:ext uri="{FF2B5EF4-FFF2-40B4-BE49-F238E27FC236}">
                <a16:creationId xmlns:a16="http://schemas.microsoft.com/office/drawing/2014/main" id="{820A4307-BA30-CD42-DB02-A415A805F22F}"/>
              </a:ext>
            </a:extLst>
          </p:cNvPr>
          <p:cNvSpPr>
            <a:spLocks noGrp="1"/>
          </p:cNvSpPr>
          <p:nvPr>
            <p:ph type="title"/>
          </p:nvPr>
        </p:nvSpPr>
        <p:spPr/>
        <p:txBody>
          <a:bodyPr/>
          <a:lstStyle/>
          <a:p>
            <a:r>
              <a:rPr lang="en-US" dirty="0"/>
              <a:t>Recurrent </a:t>
            </a:r>
          </a:p>
        </p:txBody>
      </p:sp>
      <p:pic>
        <p:nvPicPr>
          <p:cNvPr id="5" name="Content Placeholder 3">
            <a:extLst>
              <a:ext uri="{FF2B5EF4-FFF2-40B4-BE49-F238E27FC236}">
                <a16:creationId xmlns:a16="http://schemas.microsoft.com/office/drawing/2014/main" id="{CD7F958A-7D73-75FB-8545-E81A4B62B52D}"/>
              </a:ext>
            </a:extLst>
          </p:cNvPr>
          <p:cNvPicPr>
            <a:picLocks noGrp="1" noChangeAspect="1"/>
          </p:cNvPicPr>
          <p:nvPr>
            <p:ph sz="half" idx="2"/>
          </p:nvPr>
        </p:nvPicPr>
        <p:blipFill>
          <a:blip r:embed="rId2"/>
          <a:stretch>
            <a:fillRect/>
          </a:stretch>
        </p:blipFill>
        <p:spPr>
          <a:xfrm>
            <a:off x="6212976" y="1368453"/>
            <a:ext cx="5044361" cy="4032514"/>
          </a:xfrm>
          <a:prstGeom prst="rect">
            <a:avLst/>
          </a:prstGeom>
        </p:spPr>
      </p:pic>
    </p:spTree>
    <p:extLst>
      <p:ext uri="{BB962C8B-B14F-4D97-AF65-F5344CB8AC3E}">
        <p14:creationId xmlns:p14="http://schemas.microsoft.com/office/powerpoint/2010/main" val="22616562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B6FA33-9D77-2CAD-543F-411D93AB3DF9}"/>
              </a:ext>
            </a:extLst>
          </p:cNvPr>
          <p:cNvSpPr>
            <a:spLocks noGrp="1"/>
          </p:cNvSpPr>
          <p:nvPr>
            <p:ph idx="1"/>
          </p:nvPr>
        </p:nvSpPr>
        <p:spPr>
          <a:xfrm>
            <a:off x="919194" y="1431549"/>
            <a:ext cx="10353613" cy="3885965"/>
          </a:xfrm>
        </p:spPr>
        <p:txBody>
          <a:bodyPr/>
          <a:lstStyle/>
          <a:p>
            <a:r>
              <a:rPr lang="en-US" sz="2398" dirty="0"/>
              <a:t>Previous therapy </a:t>
            </a:r>
          </a:p>
          <a:p>
            <a:r>
              <a:rPr lang="en-US" sz="2398" dirty="0"/>
              <a:t>Length of time since prior therapy</a:t>
            </a:r>
          </a:p>
          <a:p>
            <a:r>
              <a:rPr lang="en-US" sz="2398" dirty="0"/>
              <a:t>Molecular features: if not previously assessed</a:t>
            </a:r>
          </a:p>
          <a:p>
            <a:pPr lvl="1"/>
            <a:r>
              <a:rPr lang="en-US" sz="2398" dirty="0"/>
              <a:t>Her2</a:t>
            </a:r>
          </a:p>
          <a:p>
            <a:pPr lvl="1"/>
            <a:r>
              <a:rPr lang="en-US" sz="2398" dirty="0"/>
              <a:t>ER/PR</a:t>
            </a:r>
          </a:p>
          <a:p>
            <a:pPr lvl="1"/>
            <a:r>
              <a:rPr lang="en-US" sz="2398" dirty="0"/>
              <a:t>MMR</a:t>
            </a:r>
          </a:p>
          <a:p>
            <a:pPr lvl="1"/>
            <a:r>
              <a:rPr lang="en-US" sz="2398" dirty="0"/>
              <a:t>TMB</a:t>
            </a:r>
          </a:p>
          <a:p>
            <a:pPr lvl="1"/>
            <a:r>
              <a:rPr lang="en-US" sz="2398" dirty="0"/>
              <a:t>Aberrations in P53 or POLE (more investigational)</a:t>
            </a:r>
          </a:p>
          <a:p>
            <a:r>
              <a:rPr lang="en-US" sz="2398" dirty="0"/>
              <a:t>Recurrent disease while on maintenance IO or later</a:t>
            </a:r>
          </a:p>
        </p:txBody>
      </p:sp>
      <p:sp>
        <p:nvSpPr>
          <p:cNvPr id="3" name="TextBox 2">
            <a:extLst>
              <a:ext uri="{FF2B5EF4-FFF2-40B4-BE49-F238E27FC236}">
                <a16:creationId xmlns:a16="http://schemas.microsoft.com/office/drawing/2014/main" id="{FB5D25C6-CD52-0C85-3BD4-9706FAEBDF91}"/>
              </a:ext>
            </a:extLst>
          </p:cNvPr>
          <p:cNvSpPr txBox="1"/>
          <p:nvPr/>
        </p:nvSpPr>
        <p:spPr>
          <a:xfrm>
            <a:off x="859546" y="715776"/>
            <a:ext cx="7859844" cy="584327"/>
          </a:xfrm>
          <a:prstGeom prst="rect">
            <a:avLst/>
          </a:prstGeom>
          <a:noFill/>
        </p:spPr>
        <p:txBody>
          <a:bodyPr wrap="none" rtlCol="0">
            <a:spAutoFit/>
          </a:bodyPr>
          <a:lstStyle/>
          <a:p>
            <a:pPr defTabSz="1218072" fontAlgn="base">
              <a:spcBef>
                <a:spcPct val="0"/>
              </a:spcBef>
              <a:spcAft>
                <a:spcPct val="0"/>
              </a:spcAft>
            </a:pPr>
            <a:r>
              <a:rPr lang="en-US" sz="3197" dirty="0">
                <a:solidFill>
                  <a:srgbClr val="000000"/>
                </a:solidFill>
                <a:latin typeface="Arial" charset="0"/>
                <a:ea typeface="ＭＳ Ｐゴシック" charset="0"/>
              </a:rPr>
              <a:t>General Principles: Changing Landscape  </a:t>
            </a:r>
          </a:p>
        </p:txBody>
      </p:sp>
    </p:spTree>
    <p:extLst>
      <p:ext uri="{BB962C8B-B14F-4D97-AF65-F5344CB8AC3E}">
        <p14:creationId xmlns:p14="http://schemas.microsoft.com/office/powerpoint/2010/main" val="34801136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CD39E-F640-D192-BDC6-07588F9494CF}"/>
              </a:ext>
            </a:extLst>
          </p:cNvPr>
          <p:cNvSpPr>
            <a:spLocks noGrp="1"/>
          </p:cNvSpPr>
          <p:nvPr>
            <p:ph type="title"/>
          </p:nvPr>
        </p:nvSpPr>
        <p:spPr>
          <a:xfrm>
            <a:off x="5639" y="169796"/>
            <a:ext cx="12180722" cy="867822"/>
          </a:xfrm>
        </p:spPr>
        <p:txBody>
          <a:bodyPr/>
          <a:lstStyle/>
          <a:p>
            <a:r>
              <a:rPr lang="en-US" sz="3197" dirty="0"/>
              <a:t>Management Strategy for Recurrent Disease</a:t>
            </a:r>
          </a:p>
        </p:txBody>
      </p:sp>
      <p:sp>
        <p:nvSpPr>
          <p:cNvPr id="3" name="Rectangle 2">
            <a:extLst>
              <a:ext uri="{FF2B5EF4-FFF2-40B4-BE49-F238E27FC236}">
                <a16:creationId xmlns:a16="http://schemas.microsoft.com/office/drawing/2014/main" id="{13AD24C9-B48A-D279-7E4E-18D99C76CAC0}"/>
              </a:ext>
            </a:extLst>
          </p:cNvPr>
          <p:cNvSpPr/>
          <p:nvPr/>
        </p:nvSpPr>
        <p:spPr bwMode="auto">
          <a:xfrm>
            <a:off x="4908003" y="1271237"/>
            <a:ext cx="1187997" cy="87219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807" tIns="60904" rIns="121807" bIns="60904" numCol="1" rtlCol="0" anchor="t" anchorCtr="0" compatLnSpc="1">
            <a:prstTxWarp prst="textNoShape">
              <a:avLst/>
            </a:prstTxWarp>
          </a:bodyPr>
          <a:lstStyle/>
          <a:p>
            <a:pPr defTabSz="1218072" eaLnBrk="0" fontAlgn="base" hangingPunct="0">
              <a:spcBef>
                <a:spcPct val="0"/>
              </a:spcBef>
              <a:spcAft>
                <a:spcPct val="0"/>
              </a:spcAft>
            </a:pPr>
            <a:r>
              <a:rPr lang="en-US" sz="3197" dirty="0">
                <a:solidFill>
                  <a:srgbClr val="000000"/>
                </a:solidFill>
                <a:latin typeface="Arial" pitchFamily="-72" charset="0"/>
                <a:ea typeface="ＭＳ Ｐゴシック" pitchFamily="-72" charset="-128"/>
                <a:cs typeface="ＭＳ Ｐゴシック" pitchFamily="-72" charset="-128"/>
              </a:rPr>
              <a:t>IO</a:t>
            </a:r>
          </a:p>
        </p:txBody>
      </p:sp>
      <p:sp>
        <p:nvSpPr>
          <p:cNvPr id="4" name="Rectangle 3">
            <a:extLst>
              <a:ext uri="{FF2B5EF4-FFF2-40B4-BE49-F238E27FC236}">
                <a16:creationId xmlns:a16="http://schemas.microsoft.com/office/drawing/2014/main" id="{846F2679-E699-FC3D-5E20-FB2241DC2B2B}"/>
              </a:ext>
            </a:extLst>
          </p:cNvPr>
          <p:cNvSpPr/>
          <p:nvPr/>
        </p:nvSpPr>
        <p:spPr bwMode="auto">
          <a:xfrm>
            <a:off x="2257568" y="2661713"/>
            <a:ext cx="1278223" cy="58647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807" tIns="60904" rIns="121807" bIns="60904" numCol="1" rtlCol="0" anchor="t" anchorCtr="0" compatLnSpc="1">
            <a:prstTxWarp prst="textNoShape">
              <a:avLst/>
            </a:prstTxWarp>
          </a:bodyPr>
          <a:lstStyle/>
          <a:p>
            <a:pPr defTabSz="1218072" eaLnBrk="0" fontAlgn="base" hangingPunct="0">
              <a:spcBef>
                <a:spcPct val="0"/>
              </a:spcBef>
              <a:spcAft>
                <a:spcPct val="0"/>
              </a:spcAft>
            </a:pPr>
            <a:r>
              <a:rPr lang="en-US" sz="3197" dirty="0">
                <a:solidFill>
                  <a:srgbClr val="000000"/>
                </a:solidFill>
                <a:latin typeface="Arial" pitchFamily="-72" charset="0"/>
                <a:ea typeface="ＭＳ Ｐゴシック" pitchFamily="-72" charset="-128"/>
                <a:cs typeface="ＭＳ Ｐゴシック" pitchFamily="-72" charset="-128"/>
              </a:rPr>
              <a:t>No</a:t>
            </a:r>
          </a:p>
        </p:txBody>
      </p:sp>
      <p:sp>
        <p:nvSpPr>
          <p:cNvPr id="5" name="Rectangle 4">
            <a:extLst>
              <a:ext uri="{FF2B5EF4-FFF2-40B4-BE49-F238E27FC236}">
                <a16:creationId xmlns:a16="http://schemas.microsoft.com/office/drawing/2014/main" id="{0BDA80EB-EAB3-EA92-A749-A5875B360511}"/>
              </a:ext>
            </a:extLst>
          </p:cNvPr>
          <p:cNvSpPr/>
          <p:nvPr/>
        </p:nvSpPr>
        <p:spPr bwMode="auto">
          <a:xfrm>
            <a:off x="7705059" y="2556448"/>
            <a:ext cx="1428604" cy="66166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807" tIns="60904" rIns="121807" bIns="60904" numCol="1" rtlCol="0" anchor="t" anchorCtr="0" compatLnSpc="1">
            <a:prstTxWarp prst="textNoShape">
              <a:avLst/>
            </a:prstTxWarp>
          </a:bodyPr>
          <a:lstStyle/>
          <a:p>
            <a:pPr defTabSz="1218072" eaLnBrk="0" fontAlgn="base" hangingPunct="0">
              <a:spcBef>
                <a:spcPct val="0"/>
              </a:spcBef>
              <a:spcAft>
                <a:spcPct val="0"/>
              </a:spcAft>
            </a:pPr>
            <a:r>
              <a:rPr lang="en-US" sz="3197" dirty="0">
                <a:solidFill>
                  <a:srgbClr val="000000"/>
                </a:solidFill>
                <a:latin typeface="Arial" pitchFamily="-72" charset="0"/>
                <a:ea typeface="ＭＳ Ｐゴシック" pitchFamily="-72" charset="-128"/>
                <a:cs typeface="ＭＳ Ｐゴシック" pitchFamily="-72" charset="-128"/>
              </a:rPr>
              <a:t>yes</a:t>
            </a:r>
          </a:p>
        </p:txBody>
      </p:sp>
      <p:sp>
        <p:nvSpPr>
          <p:cNvPr id="6" name="Rectangle 5">
            <a:extLst>
              <a:ext uri="{FF2B5EF4-FFF2-40B4-BE49-F238E27FC236}">
                <a16:creationId xmlns:a16="http://schemas.microsoft.com/office/drawing/2014/main" id="{05B3F929-B1F0-F10C-823B-A3510839ACAF}"/>
              </a:ext>
            </a:extLst>
          </p:cNvPr>
          <p:cNvSpPr/>
          <p:nvPr/>
        </p:nvSpPr>
        <p:spPr bwMode="auto">
          <a:xfrm>
            <a:off x="862802" y="3834673"/>
            <a:ext cx="1293261" cy="52632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807" tIns="60904" rIns="121807" bIns="60904" numCol="1" rtlCol="0" anchor="t" anchorCtr="0" compatLnSpc="1">
            <a:prstTxWarp prst="textNoShape">
              <a:avLst/>
            </a:prstTxWarp>
          </a:bodyPr>
          <a:lstStyle/>
          <a:p>
            <a:pPr defTabSz="1218072" eaLnBrk="0" fontAlgn="base" hangingPunct="0">
              <a:spcBef>
                <a:spcPct val="0"/>
              </a:spcBef>
              <a:spcAft>
                <a:spcPct val="0"/>
              </a:spcAft>
            </a:pPr>
            <a:r>
              <a:rPr lang="en-US" sz="2398" dirty="0" err="1">
                <a:solidFill>
                  <a:srgbClr val="000000"/>
                </a:solidFill>
                <a:latin typeface="Arial" pitchFamily="-72" charset="0"/>
                <a:ea typeface="ＭＳ Ｐゴシック" pitchFamily="-72" charset="-128"/>
                <a:cs typeface="ＭＳ Ｐゴシック" pitchFamily="-72" charset="-128"/>
              </a:rPr>
              <a:t>dMMR</a:t>
            </a:r>
            <a:endParaRPr lang="en-US" sz="2398" dirty="0">
              <a:solidFill>
                <a:srgbClr val="000000"/>
              </a:solidFill>
              <a:latin typeface="Arial" pitchFamily="-72" charset="0"/>
              <a:ea typeface="ＭＳ Ｐゴシック" pitchFamily="-72" charset="-128"/>
              <a:cs typeface="ＭＳ Ｐゴシック" pitchFamily="-72" charset="-128"/>
            </a:endParaRPr>
          </a:p>
        </p:txBody>
      </p:sp>
      <p:sp>
        <p:nvSpPr>
          <p:cNvPr id="7" name="Rectangle 6">
            <a:extLst>
              <a:ext uri="{FF2B5EF4-FFF2-40B4-BE49-F238E27FC236}">
                <a16:creationId xmlns:a16="http://schemas.microsoft.com/office/drawing/2014/main" id="{994D6A8D-7927-E887-C73F-6C6F34D2FE76}"/>
              </a:ext>
            </a:extLst>
          </p:cNvPr>
          <p:cNvSpPr/>
          <p:nvPr/>
        </p:nvSpPr>
        <p:spPr bwMode="auto">
          <a:xfrm>
            <a:off x="3366617" y="3834672"/>
            <a:ext cx="1496273" cy="52632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807" tIns="60904" rIns="121807" bIns="60904" numCol="1" rtlCol="0" anchor="t" anchorCtr="0" compatLnSpc="1">
            <a:prstTxWarp prst="textNoShape">
              <a:avLst/>
            </a:prstTxWarp>
          </a:bodyPr>
          <a:lstStyle/>
          <a:p>
            <a:pPr defTabSz="1218072" eaLnBrk="0" fontAlgn="base" hangingPunct="0">
              <a:spcBef>
                <a:spcPct val="0"/>
              </a:spcBef>
              <a:spcAft>
                <a:spcPct val="0"/>
              </a:spcAft>
            </a:pPr>
            <a:r>
              <a:rPr lang="en-US" sz="2131" dirty="0" err="1">
                <a:solidFill>
                  <a:srgbClr val="000000"/>
                </a:solidFill>
                <a:latin typeface="Arial" pitchFamily="-72" charset="0"/>
                <a:ea typeface="ＭＳ Ｐゴシック" pitchFamily="-72" charset="-128"/>
                <a:cs typeface="ＭＳ Ｐゴシック" pitchFamily="-72" charset="-128"/>
              </a:rPr>
              <a:t>pMMR</a:t>
            </a:r>
            <a:endParaRPr lang="en-US" sz="2131" dirty="0">
              <a:solidFill>
                <a:srgbClr val="000000"/>
              </a:solidFill>
              <a:latin typeface="Arial" pitchFamily="-72" charset="0"/>
              <a:ea typeface="ＭＳ Ｐゴシック" pitchFamily="-72" charset="-128"/>
              <a:cs typeface="ＭＳ Ｐゴシック" pitchFamily="-72" charset="-128"/>
            </a:endParaRPr>
          </a:p>
        </p:txBody>
      </p:sp>
      <p:sp>
        <p:nvSpPr>
          <p:cNvPr id="8" name="Rectangle 7">
            <a:extLst>
              <a:ext uri="{FF2B5EF4-FFF2-40B4-BE49-F238E27FC236}">
                <a16:creationId xmlns:a16="http://schemas.microsoft.com/office/drawing/2014/main" id="{1E8084BA-5523-893A-7663-A84549F2AD4A}"/>
              </a:ext>
            </a:extLst>
          </p:cNvPr>
          <p:cNvSpPr/>
          <p:nvPr/>
        </p:nvSpPr>
        <p:spPr bwMode="auto">
          <a:xfrm>
            <a:off x="648508" y="4812135"/>
            <a:ext cx="1218072" cy="60903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807" tIns="60904" rIns="121807" bIns="60904" numCol="1" rtlCol="0" anchor="t" anchorCtr="0" compatLnSpc="1">
            <a:prstTxWarp prst="textNoShape">
              <a:avLst/>
            </a:prstTxWarp>
          </a:bodyPr>
          <a:lstStyle/>
          <a:p>
            <a:pPr defTabSz="1218072" eaLnBrk="0" fontAlgn="base" hangingPunct="0">
              <a:spcBef>
                <a:spcPct val="0"/>
              </a:spcBef>
              <a:spcAft>
                <a:spcPct val="0"/>
              </a:spcAft>
            </a:pPr>
            <a:r>
              <a:rPr lang="en-US" sz="1865" dirty="0">
                <a:solidFill>
                  <a:srgbClr val="000000"/>
                </a:solidFill>
                <a:latin typeface="Arial" pitchFamily="-72" charset="0"/>
                <a:ea typeface="ＭＳ Ｐゴシック" pitchFamily="-72" charset="-128"/>
                <a:cs typeface="ＭＳ Ｐゴシック" pitchFamily="-72" charset="-128"/>
              </a:rPr>
              <a:t>IO</a:t>
            </a:r>
          </a:p>
        </p:txBody>
      </p:sp>
      <p:sp>
        <p:nvSpPr>
          <p:cNvPr id="9" name="Rectangle 8">
            <a:extLst>
              <a:ext uri="{FF2B5EF4-FFF2-40B4-BE49-F238E27FC236}">
                <a16:creationId xmlns:a16="http://schemas.microsoft.com/office/drawing/2014/main" id="{CD8EFE91-A2B2-9146-1718-24EF02138DB2}"/>
              </a:ext>
            </a:extLst>
          </p:cNvPr>
          <p:cNvSpPr/>
          <p:nvPr/>
        </p:nvSpPr>
        <p:spPr bwMode="auto">
          <a:xfrm>
            <a:off x="2896679" y="4729602"/>
            <a:ext cx="2751941" cy="60903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807" tIns="60904" rIns="121807" bIns="60904" numCol="1" rtlCol="0" anchor="t" anchorCtr="0" compatLnSpc="1">
            <a:prstTxWarp prst="textNoShape">
              <a:avLst/>
            </a:prstTxWarp>
          </a:bodyPr>
          <a:lstStyle/>
          <a:p>
            <a:pPr defTabSz="1218072" eaLnBrk="0" fontAlgn="base" hangingPunct="0">
              <a:spcBef>
                <a:spcPct val="0"/>
              </a:spcBef>
              <a:spcAft>
                <a:spcPct val="0"/>
              </a:spcAft>
            </a:pPr>
            <a:r>
              <a:rPr lang="en-US" sz="2131" dirty="0">
                <a:solidFill>
                  <a:srgbClr val="000000"/>
                </a:solidFill>
                <a:latin typeface="Arial" pitchFamily="-72" charset="0"/>
                <a:ea typeface="ＭＳ Ｐゴシック" pitchFamily="-72" charset="-128"/>
                <a:cs typeface="ＭＳ Ｐゴシック" pitchFamily="-72" charset="-128"/>
              </a:rPr>
              <a:t>Len/Pem</a:t>
            </a:r>
          </a:p>
        </p:txBody>
      </p:sp>
      <p:cxnSp>
        <p:nvCxnSpPr>
          <p:cNvPr id="11" name="Straight Arrow Connector 10">
            <a:extLst>
              <a:ext uri="{FF2B5EF4-FFF2-40B4-BE49-F238E27FC236}">
                <a16:creationId xmlns:a16="http://schemas.microsoft.com/office/drawing/2014/main" id="{C2CCAE8F-B9B4-9741-FDEF-5EEBB779DFCF}"/>
              </a:ext>
            </a:extLst>
          </p:cNvPr>
          <p:cNvCxnSpPr>
            <a:cxnSpLocks/>
          </p:cNvCxnSpPr>
          <p:nvPr/>
        </p:nvCxnSpPr>
        <p:spPr bwMode="auto">
          <a:xfrm flipH="1">
            <a:off x="3622262" y="2135386"/>
            <a:ext cx="939870" cy="46617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7105E4AD-4837-8F39-1BE6-851F40FC2F27}"/>
              </a:ext>
            </a:extLst>
          </p:cNvPr>
          <p:cNvCxnSpPr/>
          <p:nvPr/>
        </p:nvCxnSpPr>
        <p:spPr bwMode="auto">
          <a:xfrm>
            <a:off x="6366683" y="2135386"/>
            <a:ext cx="947389" cy="46617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86EDE2EE-17C7-1FB0-E7DB-9C896E9E08D7}"/>
              </a:ext>
            </a:extLst>
          </p:cNvPr>
          <p:cNvCxnSpPr/>
          <p:nvPr/>
        </p:nvCxnSpPr>
        <p:spPr bwMode="auto">
          <a:xfrm flipH="1">
            <a:off x="1915457" y="3429001"/>
            <a:ext cx="496251" cy="28536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899DD52E-202C-E30F-8420-E93FA0E06CD6}"/>
              </a:ext>
            </a:extLst>
          </p:cNvPr>
          <p:cNvCxnSpPr>
            <a:cxnSpLocks/>
          </p:cNvCxnSpPr>
          <p:nvPr/>
        </p:nvCxnSpPr>
        <p:spPr bwMode="auto">
          <a:xfrm>
            <a:off x="3118490" y="3429000"/>
            <a:ext cx="503771" cy="32689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2" name="Straight Connector 21">
            <a:extLst>
              <a:ext uri="{FF2B5EF4-FFF2-40B4-BE49-F238E27FC236}">
                <a16:creationId xmlns:a16="http://schemas.microsoft.com/office/drawing/2014/main" id="{AF0BC43E-F658-5C9D-E378-93DF18EB33A5}"/>
              </a:ext>
            </a:extLst>
          </p:cNvPr>
          <p:cNvCxnSpPr>
            <a:stCxn id="6" idx="2"/>
          </p:cNvCxnSpPr>
          <p:nvPr/>
        </p:nvCxnSpPr>
        <p:spPr bwMode="auto">
          <a:xfrm flipH="1">
            <a:off x="1494395" y="4361000"/>
            <a:ext cx="15038" cy="368603"/>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04E80857-198C-DC30-A8E6-BEE8EABC79C9}"/>
              </a:ext>
            </a:extLst>
          </p:cNvPr>
          <p:cNvCxnSpPr>
            <a:cxnSpLocks/>
            <a:stCxn id="7" idx="2"/>
          </p:cNvCxnSpPr>
          <p:nvPr/>
        </p:nvCxnSpPr>
        <p:spPr bwMode="auto">
          <a:xfrm>
            <a:off x="4114753" y="4360998"/>
            <a:ext cx="0" cy="36860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7" name="Rectangle 26">
            <a:extLst>
              <a:ext uri="{FF2B5EF4-FFF2-40B4-BE49-F238E27FC236}">
                <a16:creationId xmlns:a16="http://schemas.microsoft.com/office/drawing/2014/main" id="{2DF5D8D3-811E-E3C9-5E0A-D356714BB3A2}"/>
              </a:ext>
            </a:extLst>
          </p:cNvPr>
          <p:cNvSpPr/>
          <p:nvPr/>
        </p:nvSpPr>
        <p:spPr bwMode="auto">
          <a:xfrm>
            <a:off x="8141159" y="3834668"/>
            <a:ext cx="3082771" cy="195493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807" tIns="60904" rIns="121807" bIns="60904" numCol="1" rtlCol="0" anchor="t" anchorCtr="0" compatLnSpc="1">
            <a:prstTxWarp prst="textNoShape">
              <a:avLst/>
            </a:prstTxWarp>
          </a:bodyPr>
          <a:lstStyle/>
          <a:p>
            <a:pPr defTabSz="1218072" eaLnBrk="0" fontAlgn="base" hangingPunct="0">
              <a:spcBef>
                <a:spcPct val="0"/>
              </a:spcBef>
              <a:spcAft>
                <a:spcPct val="0"/>
              </a:spcAft>
            </a:pPr>
            <a:r>
              <a:rPr lang="en-US" sz="2398" dirty="0">
                <a:solidFill>
                  <a:srgbClr val="000000"/>
                </a:solidFill>
                <a:latin typeface="Arial" pitchFamily="-72" charset="0"/>
                <a:ea typeface="ＭＳ Ｐゴシック" pitchFamily="-72" charset="-128"/>
                <a:cs typeface="ＭＳ Ｐゴシック" pitchFamily="-72" charset="-128"/>
              </a:rPr>
              <a:t>Trial</a:t>
            </a:r>
          </a:p>
          <a:p>
            <a:pPr defTabSz="1218072" eaLnBrk="0" fontAlgn="base" hangingPunct="0">
              <a:spcBef>
                <a:spcPct val="0"/>
              </a:spcBef>
              <a:spcAft>
                <a:spcPct val="0"/>
              </a:spcAft>
            </a:pPr>
            <a:r>
              <a:rPr lang="en-US" sz="2398" dirty="0">
                <a:solidFill>
                  <a:srgbClr val="000000"/>
                </a:solidFill>
                <a:latin typeface="Arial" pitchFamily="-72" charset="0"/>
                <a:ea typeface="ＭＳ Ｐゴシック" pitchFamily="-72" charset="-128"/>
                <a:cs typeface="ＭＳ Ｐゴシック" pitchFamily="-72" charset="-128"/>
              </a:rPr>
              <a:t>Hormone therapy</a:t>
            </a:r>
          </a:p>
          <a:p>
            <a:pPr defTabSz="1218072" eaLnBrk="0" fontAlgn="base" hangingPunct="0">
              <a:spcBef>
                <a:spcPct val="0"/>
              </a:spcBef>
              <a:spcAft>
                <a:spcPct val="0"/>
              </a:spcAft>
            </a:pPr>
            <a:r>
              <a:rPr lang="en-US" sz="2398" dirty="0">
                <a:solidFill>
                  <a:srgbClr val="000000"/>
                </a:solidFill>
                <a:latin typeface="Arial" pitchFamily="-72" charset="0"/>
                <a:ea typeface="ＭＳ Ｐゴシック" pitchFamily="-72" charset="-128"/>
                <a:cs typeface="ＭＳ Ｐゴシック" pitchFamily="-72" charset="-128"/>
              </a:rPr>
              <a:t>Molecular targets</a:t>
            </a:r>
          </a:p>
          <a:p>
            <a:pPr defTabSz="1218072" eaLnBrk="0" fontAlgn="base" hangingPunct="0">
              <a:spcBef>
                <a:spcPct val="0"/>
              </a:spcBef>
              <a:spcAft>
                <a:spcPct val="0"/>
              </a:spcAft>
            </a:pPr>
            <a:r>
              <a:rPr lang="en-US" sz="2398" dirty="0">
                <a:solidFill>
                  <a:srgbClr val="000000"/>
                </a:solidFill>
                <a:latin typeface="Arial" pitchFamily="-72" charset="0"/>
                <a:ea typeface="ＭＳ Ｐゴシック" pitchFamily="-72" charset="-128"/>
                <a:cs typeface="ＭＳ Ｐゴシック" pitchFamily="-72" charset="-128"/>
              </a:rPr>
              <a:t>Chemotherapy</a:t>
            </a:r>
          </a:p>
          <a:p>
            <a:pPr defTabSz="1218072" eaLnBrk="0" fontAlgn="base" hangingPunct="0">
              <a:spcBef>
                <a:spcPct val="0"/>
              </a:spcBef>
              <a:spcAft>
                <a:spcPct val="0"/>
              </a:spcAft>
            </a:pPr>
            <a:r>
              <a:rPr lang="en-US" sz="2398" dirty="0">
                <a:solidFill>
                  <a:srgbClr val="000000"/>
                </a:solidFill>
                <a:latin typeface="Arial" pitchFamily="-72" charset="0"/>
                <a:ea typeface="ＭＳ Ｐゴシック" pitchFamily="-72" charset="-128"/>
                <a:cs typeface="ＭＳ Ｐゴシック" pitchFamily="-72" charset="-128"/>
              </a:rPr>
              <a:t>IO post IO??</a:t>
            </a:r>
          </a:p>
          <a:p>
            <a:pPr defTabSz="1218072" eaLnBrk="0" fontAlgn="base" hangingPunct="0">
              <a:spcBef>
                <a:spcPct val="0"/>
              </a:spcBef>
              <a:spcAft>
                <a:spcPct val="0"/>
              </a:spcAft>
            </a:pPr>
            <a:endParaRPr lang="en-US" sz="2398" dirty="0">
              <a:solidFill>
                <a:srgbClr val="000000"/>
              </a:solidFill>
              <a:latin typeface="Arial" pitchFamily="-72" charset="0"/>
              <a:ea typeface="ＭＳ Ｐゴシック" pitchFamily="-72" charset="-128"/>
              <a:cs typeface="ＭＳ Ｐゴシック" pitchFamily="-72" charset="-128"/>
            </a:endParaRPr>
          </a:p>
          <a:p>
            <a:pPr defTabSz="1218072" eaLnBrk="0" fontAlgn="base" hangingPunct="0">
              <a:spcBef>
                <a:spcPct val="0"/>
              </a:spcBef>
              <a:spcAft>
                <a:spcPct val="0"/>
              </a:spcAft>
            </a:pPr>
            <a:endParaRPr lang="en-US" sz="3197" dirty="0">
              <a:solidFill>
                <a:srgbClr val="000000"/>
              </a:solidFill>
              <a:latin typeface="Arial" pitchFamily="-72" charset="0"/>
              <a:ea typeface="ＭＳ Ｐゴシック" pitchFamily="-72" charset="-128"/>
              <a:cs typeface="ＭＳ Ｐゴシック" pitchFamily="-72" charset="-128"/>
            </a:endParaRPr>
          </a:p>
        </p:txBody>
      </p:sp>
      <p:cxnSp>
        <p:nvCxnSpPr>
          <p:cNvPr id="29" name="Straight Arrow Connector 28">
            <a:extLst>
              <a:ext uri="{FF2B5EF4-FFF2-40B4-BE49-F238E27FC236}">
                <a16:creationId xmlns:a16="http://schemas.microsoft.com/office/drawing/2014/main" id="{5FB3556E-57F5-F58B-7030-B49D4D008170}"/>
              </a:ext>
            </a:extLst>
          </p:cNvPr>
          <p:cNvCxnSpPr/>
          <p:nvPr/>
        </p:nvCxnSpPr>
        <p:spPr bwMode="auto">
          <a:xfrm>
            <a:off x="8832903" y="3248191"/>
            <a:ext cx="0" cy="50770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0470600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1">
            <a:extLst>
              <a:ext uri="{FF2B5EF4-FFF2-40B4-BE49-F238E27FC236}">
                <a16:creationId xmlns:a16="http://schemas.microsoft.com/office/drawing/2014/main" id="{E1E8CE0A-65A7-1F45-90DC-B33EAF910796}"/>
              </a:ext>
            </a:extLst>
          </p:cNvPr>
          <p:cNvSpPr>
            <a:spLocks noGrp="1"/>
          </p:cNvSpPr>
          <p:nvPr>
            <p:ph idx="1"/>
          </p:nvPr>
        </p:nvSpPr>
        <p:spPr>
          <a:xfrm>
            <a:off x="434499" y="1345583"/>
            <a:ext cx="11341608" cy="4291245"/>
          </a:xfrm>
        </p:spPr>
        <p:txBody>
          <a:bodyPr/>
          <a:lstStyle/>
          <a:p>
            <a:r>
              <a:rPr lang="en-US" altLang="en-US" dirty="0"/>
              <a:t>Response to single agent IO in pMMR or MSI-stable endometrial cancer has been modest</a:t>
            </a:r>
          </a:p>
        </p:txBody>
      </p:sp>
      <p:sp>
        <p:nvSpPr>
          <p:cNvPr id="47105" name="Title 3">
            <a:extLst>
              <a:ext uri="{FF2B5EF4-FFF2-40B4-BE49-F238E27FC236}">
                <a16:creationId xmlns:a16="http://schemas.microsoft.com/office/drawing/2014/main" id="{47CF7B45-962C-564B-820D-2FC7FC5F5F88}"/>
              </a:ext>
            </a:extLst>
          </p:cNvPr>
          <p:cNvSpPr>
            <a:spLocks noGrp="1"/>
          </p:cNvSpPr>
          <p:nvPr>
            <p:ph type="title"/>
          </p:nvPr>
        </p:nvSpPr>
        <p:spPr>
          <a:xfrm>
            <a:off x="424946" y="274987"/>
            <a:ext cx="11360713" cy="913554"/>
          </a:xfrm>
        </p:spPr>
        <p:txBody>
          <a:bodyPr/>
          <a:lstStyle/>
          <a:p>
            <a:r>
              <a:rPr lang="en-US" altLang="en-US" sz="2131" b="1" dirty="0">
                <a:solidFill>
                  <a:schemeClr val="tx1"/>
                </a:solidFill>
              </a:rPr>
              <a:t>Single Agent IO in “non-biomarker” Selected Endometrial Cancer Populations</a:t>
            </a:r>
          </a:p>
        </p:txBody>
      </p:sp>
      <p:graphicFrame>
        <p:nvGraphicFramePr>
          <p:cNvPr id="5" name="Table 4">
            <a:extLst>
              <a:ext uri="{FF2B5EF4-FFF2-40B4-BE49-F238E27FC236}">
                <a16:creationId xmlns:a16="http://schemas.microsoft.com/office/drawing/2014/main" id="{F1BB73A3-F193-214F-9749-956DE9AF13B8}"/>
              </a:ext>
            </a:extLst>
          </p:cNvPr>
          <p:cNvGraphicFramePr>
            <a:graphicFrameLocks noGrp="1"/>
          </p:cNvGraphicFramePr>
          <p:nvPr/>
        </p:nvGraphicFramePr>
        <p:xfrm>
          <a:off x="657621" y="2254193"/>
          <a:ext cx="10861145" cy="3696090"/>
        </p:xfrm>
        <a:graphic>
          <a:graphicData uri="http://schemas.openxmlformats.org/drawingml/2006/table">
            <a:tbl>
              <a:tblPr firstRow="1" bandRow="1">
                <a:tableStyleId>{5C22544A-7EE6-4342-B048-85BDC9FD1C3A}</a:tableStyleId>
              </a:tblPr>
              <a:tblGrid>
                <a:gridCol w="3804984">
                  <a:extLst>
                    <a:ext uri="{9D8B030D-6E8A-4147-A177-3AD203B41FA5}">
                      <a16:colId xmlns:a16="http://schemas.microsoft.com/office/drawing/2014/main" val="20000"/>
                    </a:ext>
                  </a:extLst>
                </a:gridCol>
                <a:gridCol w="3671487">
                  <a:extLst>
                    <a:ext uri="{9D8B030D-6E8A-4147-A177-3AD203B41FA5}">
                      <a16:colId xmlns:a16="http://schemas.microsoft.com/office/drawing/2014/main" val="20001"/>
                    </a:ext>
                  </a:extLst>
                </a:gridCol>
                <a:gridCol w="3384674">
                  <a:extLst>
                    <a:ext uri="{9D8B030D-6E8A-4147-A177-3AD203B41FA5}">
                      <a16:colId xmlns:a16="http://schemas.microsoft.com/office/drawing/2014/main" val="20002"/>
                    </a:ext>
                  </a:extLst>
                </a:gridCol>
              </a:tblGrid>
              <a:tr h="547608">
                <a:tc>
                  <a:txBody>
                    <a:bodyPr/>
                    <a:lstStyle/>
                    <a:p>
                      <a:r>
                        <a:rPr lang="en-US" sz="2000" dirty="0"/>
                        <a:t>Study &amp; Drug</a:t>
                      </a:r>
                    </a:p>
                  </a:txBody>
                  <a:tcPr marL="68523" marR="68523" marT="34255" marB="34255"/>
                </a:tc>
                <a:tc>
                  <a:txBody>
                    <a:bodyPr/>
                    <a:lstStyle/>
                    <a:p>
                      <a:r>
                        <a:rPr lang="en-US" sz="2000" dirty="0"/>
                        <a:t>Patient Population</a:t>
                      </a:r>
                    </a:p>
                  </a:txBody>
                  <a:tcPr marL="68523" marR="68523" marT="34255" marB="34255"/>
                </a:tc>
                <a:tc>
                  <a:txBody>
                    <a:bodyPr/>
                    <a:lstStyle/>
                    <a:p>
                      <a:r>
                        <a:rPr lang="en-US" sz="2000" dirty="0"/>
                        <a:t>Outcome</a:t>
                      </a:r>
                    </a:p>
                  </a:txBody>
                  <a:tcPr marL="68523" marR="68523" marT="34255" marB="34255"/>
                </a:tc>
                <a:extLst>
                  <a:ext uri="{0D108BD9-81ED-4DB2-BD59-A6C34878D82A}">
                    <a16:rowId xmlns:a16="http://schemas.microsoft.com/office/drawing/2014/main" val="10000"/>
                  </a:ext>
                </a:extLst>
              </a:tr>
              <a:tr h="707613">
                <a:tc>
                  <a:txBody>
                    <a:bodyPr/>
                    <a:lstStyle/>
                    <a:p>
                      <a:r>
                        <a:rPr lang="en-US" sz="2000" dirty="0"/>
                        <a:t>Keynote 28: Pembrolizumab (N=24)</a:t>
                      </a:r>
                    </a:p>
                  </a:txBody>
                  <a:tcPr marL="68523" marR="68523" marT="34255" marB="34255"/>
                </a:tc>
                <a:tc>
                  <a:txBody>
                    <a:bodyPr/>
                    <a:lstStyle/>
                    <a:p>
                      <a:r>
                        <a:rPr lang="en-US" sz="2000" dirty="0"/>
                        <a:t>Advanced stage or metastatic PD-L1 + endometrial cancer</a:t>
                      </a:r>
                    </a:p>
                  </a:txBody>
                  <a:tcPr marL="68523" marR="68523" marT="34255" marB="34255"/>
                </a:tc>
                <a:tc>
                  <a:txBody>
                    <a:bodyPr/>
                    <a:lstStyle/>
                    <a:p>
                      <a:r>
                        <a:rPr lang="en-US" sz="2000" dirty="0"/>
                        <a:t>ORR: 13%</a:t>
                      </a:r>
                    </a:p>
                  </a:txBody>
                  <a:tcPr marL="68523" marR="68523" marT="34255" marB="34255"/>
                </a:tc>
                <a:extLst>
                  <a:ext uri="{0D108BD9-81ED-4DB2-BD59-A6C34878D82A}">
                    <a16:rowId xmlns:a16="http://schemas.microsoft.com/office/drawing/2014/main" val="10001"/>
                  </a:ext>
                </a:extLst>
              </a:tr>
              <a:tr h="707613">
                <a:tc>
                  <a:txBody>
                    <a:bodyPr/>
                    <a:lstStyle/>
                    <a:p>
                      <a:r>
                        <a:rPr lang="en-US" sz="2000" dirty="0"/>
                        <a:t>PHAEDRA trial: Durvalumab (N=36 pMMR)</a:t>
                      </a:r>
                    </a:p>
                  </a:txBody>
                  <a:tcPr marL="68523" marR="68523" marT="34255" marB="34255"/>
                </a:tc>
                <a:tc>
                  <a:txBody>
                    <a:bodyPr/>
                    <a:lstStyle/>
                    <a:p>
                      <a:r>
                        <a:rPr lang="en-US" sz="2000" dirty="0"/>
                        <a:t>Advanced stage or metastatic endometrial cancer</a:t>
                      </a:r>
                    </a:p>
                  </a:txBody>
                  <a:tcPr marL="68523" marR="68523" marT="34255" marB="34255"/>
                </a:tc>
                <a:tc>
                  <a:txBody>
                    <a:bodyPr/>
                    <a:lstStyle/>
                    <a:p>
                      <a:r>
                        <a:rPr lang="en-US" sz="2000" dirty="0"/>
                        <a:t>ORR in pMMR: 3%</a:t>
                      </a:r>
                    </a:p>
                  </a:txBody>
                  <a:tcPr marL="68523" marR="68523" marT="34255" marB="34255"/>
                </a:tc>
                <a:extLst>
                  <a:ext uri="{0D108BD9-81ED-4DB2-BD59-A6C34878D82A}">
                    <a16:rowId xmlns:a16="http://schemas.microsoft.com/office/drawing/2014/main" val="10002"/>
                  </a:ext>
                </a:extLst>
              </a:tr>
              <a:tr h="1025644">
                <a:tc>
                  <a:txBody>
                    <a:bodyPr/>
                    <a:lstStyle/>
                    <a:p>
                      <a:r>
                        <a:rPr lang="en-US" sz="2000" dirty="0"/>
                        <a:t>GARNET study: </a:t>
                      </a:r>
                      <a:r>
                        <a:rPr lang="en-US" sz="2000" dirty="0" err="1"/>
                        <a:t>Dostarlimab</a:t>
                      </a:r>
                      <a:r>
                        <a:rPr lang="en-US" sz="2000" dirty="0"/>
                        <a:t> (N=94)</a:t>
                      </a:r>
                    </a:p>
                  </a:txBody>
                  <a:tcPr marL="68523" marR="68523" marT="34255" marB="34255"/>
                </a:tc>
                <a:tc>
                  <a:txBody>
                    <a:bodyPr/>
                    <a:lstStyle/>
                    <a:p>
                      <a:r>
                        <a:rPr lang="en-US" sz="2000" dirty="0"/>
                        <a:t>Previously treated, recurrent advanced stage endometrial cancer</a:t>
                      </a:r>
                    </a:p>
                  </a:txBody>
                  <a:tcPr marL="68523" marR="68523" marT="34255" marB="34255"/>
                </a:tc>
                <a:tc>
                  <a:txBody>
                    <a:bodyPr/>
                    <a:lstStyle/>
                    <a:p>
                      <a:r>
                        <a:rPr lang="en-US" sz="2000" dirty="0"/>
                        <a:t>ORR in pMMR: 13.9%</a:t>
                      </a:r>
                    </a:p>
                  </a:txBody>
                  <a:tcPr marL="68523" marR="68523" marT="34255" marB="34255"/>
                </a:tc>
                <a:extLst>
                  <a:ext uri="{0D108BD9-81ED-4DB2-BD59-A6C34878D82A}">
                    <a16:rowId xmlns:a16="http://schemas.microsoft.com/office/drawing/2014/main" val="10003"/>
                  </a:ext>
                </a:extLst>
              </a:tr>
              <a:tr h="707613">
                <a:tc>
                  <a:txBody>
                    <a:bodyPr/>
                    <a:lstStyle/>
                    <a:p>
                      <a:r>
                        <a:rPr lang="en-US" sz="2000" dirty="0"/>
                        <a:t>Ph II Avelumab study (N= 16 pMMR)</a:t>
                      </a:r>
                    </a:p>
                  </a:txBody>
                  <a:tcPr marL="68523" marR="68523" marT="34255" marB="34255"/>
                </a:tc>
                <a:tc>
                  <a:txBody>
                    <a:bodyPr/>
                    <a:lstStyle/>
                    <a:p>
                      <a:pPr marL="0" marR="0" lvl="0" indent="0" algn="l" defTabSz="457139" rtl="0" eaLnBrk="1" fontAlgn="auto" latinLnBrk="0" hangingPunct="1">
                        <a:lnSpc>
                          <a:spcPct val="100000"/>
                        </a:lnSpc>
                        <a:spcBef>
                          <a:spcPts val="0"/>
                        </a:spcBef>
                        <a:spcAft>
                          <a:spcPts val="0"/>
                        </a:spcAft>
                        <a:buClrTx/>
                        <a:buSzTx/>
                        <a:buFontTx/>
                        <a:buNone/>
                        <a:tabLst/>
                        <a:defRPr/>
                      </a:pPr>
                      <a:r>
                        <a:rPr lang="en-US" sz="2000" dirty="0"/>
                        <a:t>Advanced stage or metastatic endometrial cancer</a:t>
                      </a:r>
                    </a:p>
                  </a:txBody>
                  <a:tcPr marL="68523" marR="68523" marT="34255" marB="34255"/>
                </a:tc>
                <a:tc>
                  <a:txBody>
                    <a:bodyPr/>
                    <a:lstStyle/>
                    <a:p>
                      <a:r>
                        <a:rPr lang="en-US" sz="2000" dirty="0"/>
                        <a:t>ORR: 6.25%</a:t>
                      </a:r>
                    </a:p>
                  </a:txBody>
                  <a:tcPr marL="68523" marR="68523" marT="34255" marB="34255"/>
                </a:tc>
                <a:extLst>
                  <a:ext uri="{0D108BD9-81ED-4DB2-BD59-A6C34878D82A}">
                    <a16:rowId xmlns:a16="http://schemas.microsoft.com/office/drawing/2014/main" val="10004"/>
                  </a:ext>
                </a:extLst>
              </a:tr>
            </a:tbl>
          </a:graphicData>
        </a:graphic>
      </p:graphicFrame>
      <p:sp>
        <p:nvSpPr>
          <p:cNvPr id="7" name="TextBox 6">
            <a:extLst>
              <a:ext uri="{FF2B5EF4-FFF2-40B4-BE49-F238E27FC236}">
                <a16:creationId xmlns:a16="http://schemas.microsoft.com/office/drawing/2014/main" id="{313F5BE6-8DA4-A347-9B1B-DB6173F0216B}"/>
              </a:ext>
            </a:extLst>
          </p:cNvPr>
          <p:cNvSpPr txBox="1"/>
          <p:nvPr/>
        </p:nvSpPr>
        <p:spPr>
          <a:xfrm>
            <a:off x="3333361" y="5950283"/>
            <a:ext cx="3189592" cy="861133"/>
          </a:xfrm>
          <a:prstGeom prst="rect">
            <a:avLst/>
          </a:prstGeom>
          <a:noFill/>
          <a:ln>
            <a:noFill/>
          </a:ln>
        </p:spPr>
        <p:txBody>
          <a:bodyPr wrap="square">
            <a:spAutoFit/>
          </a:bodyPr>
          <a:lstStyle/>
          <a:p>
            <a:pPr defTabSz="342573" fontAlgn="base">
              <a:spcBef>
                <a:spcPct val="0"/>
              </a:spcBef>
              <a:spcAft>
                <a:spcPct val="0"/>
              </a:spcAft>
              <a:defRPr/>
            </a:pPr>
            <a:r>
              <a:rPr lang="en-US" sz="999" dirty="0">
                <a:solidFill>
                  <a:srgbClr val="000000"/>
                </a:solidFill>
                <a:latin typeface="Calibri" panose="020F0502020204030204" pitchFamily="34" charset="0"/>
                <a:ea typeface="ＭＳ Ｐゴシック" charset="0"/>
                <a:cs typeface="Calibri" panose="020F0502020204030204" pitchFamily="34" charset="0"/>
              </a:rPr>
              <a:t>Ott PA et al. J </a:t>
            </a:r>
            <a:r>
              <a:rPr lang="en-US" sz="999" dirty="0" err="1">
                <a:solidFill>
                  <a:srgbClr val="000000"/>
                </a:solidFill>
                <a:latin typeface="Calibri" panose="020F0502020204030204" pitchFamily="34" charset="0"/>
                <a:ea typeface="ＭＳ Ｐゴシック" charset="0"/>
                <a:cs typeface="Calibri" panose="020F0502020204030204" pitchFamily="34" charset="0"/>
              </a:rPr>
              <a:t>Clin</a:t>
            </a:r>
            <a:r>
              <a:rPr lang="en-US" sz="999" dirty="0">
                <a:solidFill>
                  <a:srgbClr val="000000"/>
                </a:solidFill>
                <a:latin typeface="Calibri" panose="020F0502020204030204" pitchFamily="34" charset="0"/>
                <a:ea typeface="ＭＳ Ｐゴシック" charset="0"/>
                <a:cs typeface="Calibri" panose="020F0502020204030204" pitchFamily="34" charset="0"/>
              </a:rPr>
              <a:t> Oncol 2017</a:t>
            </a:r>
          </a:p>
          <a:p>
            <a:pPr defTabSz="342573" fontAlgn="base">
              <a:spcBef>
                <a:spcPct val="0"/>
              </a:spcBef>
              <a:spcAft>
                <a:spcPct val="0"/>
              </a:spcAft>
              <a:defRPr/>
            </a:pPr>
            <a:r>
              <a:rPr lang="en-US" sz="999" dirty="0" err="1">
                <a:solidFill>
                  <a:srgbClr val="000000"/>
                </a:solidFill>
                <a:latin typeface="Calibri" panose="020F0502020204030204" pitchFamily="34" charset="0"/>
                <a:ea typeface="ＭＳ Ｐゴシック" charset="0"/>
                <a:cs typeface="Calibri" panose="020F0502020204030204" pitchFamily="34" charset="0"/>
              </a:rPr>
              <a:t>Antill</a:t>
            </a:r>
            <a:r>
              <a:rPr lang="en-US" sz="999" dirty="0">
                <a:solidFill>
                  <a:srgbClr val="000000"/>
                </a:solidFill>
                <a:latin typeface="Calibri" panose="020F0502020204030204" pitchFamily="34" charset="0"/>
                <a:ea typeface="ＭＳ Ｐゴシック" charset="0"/>
                <a:cs typeface="Calibri" panose="020F0502020204030204" pitchFamily="34" charset="0"/>
              </a:rPr>
              <a:t> PSK et al. J </a:t>
            </a:r>
            <a:r>
              <a:rPr lang="en-US" sz="999" dirty="0" err="1">
                <a:solidFill>
                  <a:srgbClr val="000000"/>
                </a:solidFill>
                <a:latin typeface="Calibri" panose="020F0502020204030204" pitchFamily="34" charset="0"/>
                <a:ea typeface="ＭＳ Ｐゴシック" charset="0"/>
                <a:cs typeface="Calibri" panose="020F0502020204030204" pitchFamily="34" charset="0"/>
              </a:rPr>
              <a:t>Clin</a:t>
            </a:r>
            <a:r>
              <a:rPr lang="en-US" sz="999" dirty="0">
                <a:solidFill>
                  <a:srgbClr val="000000"/>
                </a:solidFill>
                <a:latin typeface="Calibri" panose="020F0502020204030204" pitchFamily="34" charset="0"/>
                <a:ea typeface="ＭＳ Ｐゴシック" charset="0"/>
                <a:cs typeface="Calibri" panose="020F0502020204030204" pitchFamily="34" charset="0"/>
              </a:rPr>
              <a:t> Oncol 2019</a:t>
            </a:r>
          </a:p>
          <a:p>
            <a:pPr defTabSz="342573" fontAlgn="base">
              <a:spcBef>
                <a:spcPct val="0"/>
              </a:spcBef>
              <a:spcAft>
                <a:spcPct val="0"/>
              </a:spcAft>
              <a:defRPr/>
            </a:pPr>
            <a:r>
              <a:rPr lang="en-US" sz="999" dirty="0" err="1">
                <a:solidFill>
                  <a:srgbClr val="000000"/>
                </a:solidFill>
                <a:latin typeface="Calibri" panose="020F0502020204030204" pitchFamily="34" charset="0"/>
                <a:ea typeface="ＭＳ Ｐゴシック" charset="0"/>
                <a:cs typeface="Calibri" panose="020F0502020204030204" pitchFamily="34" charset="0"/>
              </a:rPr>
              <a:t>Oaknin</a:t>
            </a:r>
            <a:r>
              <a:rPr lang="en-US" sz="999" dirty="0">
                <a:solidFill>
                  <a:srgbClr val="000000"/>
                </a:solidFill>
                <a:latin typeface="Calibri" panose="020F0502020204030204" pitchFamily="34" charset="0"/>
                <a:ea typeface="ＭＳ Ｐゴシック" charset="0"/>
                <a:cs typeface="Calibri" panose="020F0502020204030204" pitchFamily="34" charset="0"/>
              </a:rPr>
              <a:t> A et al. </a:t>
            </a:r>
            <a:r>
              <a:rPr lang="en-US" sz="999" dirty="0" err="1">
                <a:solidFill>
                  <a:srgbClr val="000000"/>
                </a:solidFill>
                <a:latin typeface="Calibri" panose="020F0502020204030204" pitchFamily="34" charset="0"/>
                <a:ea typeface="ＭＳ Ｐゴシック" charset="0"/>
                <a:cs typeface="Calibri" panose="020F0502020204030204" pitchFamily="34" charset="0"/>
              </a:rPr>
              <a:t>Gynecol</a:t>
            </a:r>
            <a:r>
              <a:rPr lang="en-US" sz="999" dirty="0">
                <a:solidFill>
                  <a:srgbClr val="000000"/>
                </a:solidFill>
                <a:latin typeface="Calibri" panose="020F0502020204030204" pitchFamily="34" charset="0"/>
                <a:ea typeface="ＭＳ Ｐゴシック" charset="0"/>
                <a:cs typeface="Calibri" panose="020F0502020204030204" pitchFamily="34" charset="0"/>
              </a:rPr>
              <a:t> Oncol 2019</a:t>
            </a:r>
          </a:p>
          <a:p>
            <a:pPr defTabSz="342573" fontAlgn="base">
              <a:spcBef>
                <a:spcPct val="0"/>
              </a:spcBef>
              <a:spcAft>
                <a:spcPct val="0"/>
              </a:spcAft>
              <a:defRPr/>
            </a:pPr>
            <a:r>
              <a:rPr lang="en-US" sz="999" dirty="0" err="1">
                <a:solidFill>
                  <a:srgbClr val="000000"/>
                </a:solidFill>
                <a:latin typeface="Calibri" panose="020F0502020204030204" pitchFamily="34" charset="0"/>
                <a:ea typeface="ＭＳ Ｐゴシック" charset="0"/>
                <a:cs typeface="Calibri" panose="020F0502020204030204" pitchFamily="34" charset="0"/>
              </a:rPr>
              <a:t>Konstantinopoulos</a:t>
            </a:r>
            <a:r>
              <a:rPr lang="en-US" sz="999" dirty="0">
                <a:solidFill>
                  <a:srgbClr val="000000"/>
                </a:solidFill>
                <a:latin typeface="Calibri" panose="020F0502020204030204" pitchFamily="34" charset="0"/>
                <a:ea typeface="ＭＳ Ｐゴシック" charset="0"/>
                <a:cs typeface="Calibri" panose="020F0502020204030204" pitchFamily="34" charset="0"/>
              </a:rPr>
              <a:t> PA et al. J Clin Oncol 2019</a:t>
            </a:r>
          </a:p>
          <a:p>
            <a:pPr defTabSz="342573" fontAlgn="base">
              <a:spcBef>
                <a:spcPct val="0"/>
              </a:spcBef>
              <a:spcAft>
                <a:spcPct val="0"/>
              </a:spcAft>
              <a:defRPr/>
            </a:pPr>
            <a:r>
              <a:rPr lang="en-US" sz="999" dirty="0" err="1">
                <a:solidFill>
                  <a:srgbClr val="000000"/>
                </a:solidFill>
                <a:latin typeface="Calibri" panose="020F0502020204030204" pitchFamily="34" charset="0"/>
                <a:ea typeface="ＭＳ Ｐゴシック" charset="0"/>
                <a:cs typeface="Calibri" panose="020F0502020204030204" pitchFamily="34" charset="0"/>
              </a:rPr>
              <a:t>Pothuri</a:t>
            </a:r>
            <a:r>
              <a:rPr lang="en-US" sz="999" dirty="0">
                <a:solidFill>
                  <a:srgbClr val="000000"/>
                </a:solidFill>
                <a:latin typeface="Calibri" panose="020F0502020204030204" pitchFamily="34" charset="0"/>
                <a:ea typeface="ＭＳ Ｐゴシック" charset="0"/>
                <a:cs typeface="Calibri" panose="020F0502020204030204" pitchFamily="34" charset="0"/>
              </a:rPr>
              <a:t> et al. SGO Annual Meeting 2021</a:t>
            </a:r>
          </a:p>
        </p:txBody>
      </p:sp>
      <p:sp>
        <p:nvSpPr>
          <p:cNvPr id="9" name="Rectangle 8">
            <a:extLst>
              <a:ext uri="{FF2B5EF4-FFF2-40B4-BE49-F238E27FC236}">
                <a16:creationId xmlns:a16="http://schemas.microsoft.com/office/drawing/2014/main" id="{87638FE3-1F7B-E349-95C9-713A573C1B32}"/>
              </a:ext>
            </a:extLst>
          </p:cNvPr>
          <p:cNvSpPr/>
          <p:nvPr/>
        </p:nvSpPr>
        <p:spPr bwMode="auto">
          <a:xfrm>
            <a:off x="8131409" y="2772031"/>
            <a:ext cx="3353819" cy="3021205"/>
          </a:xfrm>
          <a:prstGeom prst="rect">
            <a:avLst/>
          </a:prstGeom>
          <a:solidFill>
            <a:schemeClr val="accent6">
              <a:alpha val="25000"/>
            </a:schemeClr>
          </a:solidFill>
          <a:ln w="63500" cap="flat" cmpd="sng" algn="ctr">
            <a:solidFill>
              <a:srgbClr val="FF0000"/>
            </a:solid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91355" tIns="45678" rIns="91355" bIns="45678" numCol="1" rtlCol="0" anchor="t" anchorCtr="0" compatLnSpc="1">
            <a:prstTxWarp prst="textNoShape">
              <a:avLst/>
            </a:prstTxWarp>
          </a:bodyPr>
          <a:lstStyle/>
          <a:p>
            <a:pPr defTabSz="913532" fontAlgn="base">
              <a:spcBef>
                <a:spcPct val="0"/>
              </a:spcBef>
              <a:spcAft>
                <a:spcPct val="0"/>
              </a:spcAft>
              <a:buFont typeface="Arial" charset="0"/>
              <a:buChar char="•"/>
            </a:pPr>
            <a:endParaRPr lang="en-US" sz="2398" dirty="0">
              <a:solidFill>
                <a:srgbClr val="000000"/>
              </a:solidFill>
              <a:latin typeface="Arial" charset="0"/>
              <a:ea typeface="ＭＳ Ｐゴシック" charset="0"/>
              <a:cs typeface="Arial" charset="0"/>
            </a:endParaRPr>
          </a:p>
        </p:txBody>
      </p:sp>
      <p:sp>
        <p:nvSpPr>
          <p:cNvPr id="4" name="Rectangle 3">
            <a:extLst>
              <a:ext uri="{FF2B5EF4-FFF2-40B4-BE49-F238E27FC236}">
                <a16:creationId xmlns:a16="http://schemas.microsoft.com/office/drawing/2014/main" id="{80A62034-4E1E-5F55-DCC2-0D45923DAE29}"/>
              </a:ext>
            </a:extLst>
          </p:cNvPr>
          <p:cNvSpPr/>
          <p:nvPr/>
        </p:nvSpPr>
        <p:spPr bwMode="auto">
          <a:xfrm>
            <a:off x="9816058" y="5950284"/>
            <a:ext cx="2172778" cy="907718"/>
          </a:xfrm>
          <a:prstGeom prst="rect">
            <a:avLst/>
          </a:prstGeom>
          <a:solidFill>
            <a:schemeClr val="bg1"/>
          </a:solidFill>
          <a:ln w="9525" cap="flat" cmpd="sng" algn="ctr">
            <a:noFill/>
            <a:prstDash val="solid"/>
            <a:round/>
            <a:headEnd type="none" w="med" len="med"/>
            <a:tailEnd type="none" w="med" len="med"/>
          </a:ln>
          <a:effectLst/>
        </p:spPr>
        <p:txBody>
          <a:bodyPr vert="horz" wrap="square" lIns="121807" tIns="60904" rIns="121807" bIns="60904" numCol="1" rtlCol="0" anchor="t" anchorCtr="0" compatLnSpc="1">
            <a:prstTxWarp prst="textNoShape">
              <a:avLst/>
            </a:prstTxWarp>
          </a:bodyPr>
          <a:lstStyle/>
          <a:p>
            <a:pPr defTabSz="1218072" eaLnBrk="0" fontAlgn="base" hangingPunct="0">
              <a:spcBef>
                <a:spcPct val="0"/>
              </a:spcBef>
              <a:spcAft>
                <a:spcPct val="0"/>
              </a:spcAft>
            </a:pPr>
            <a:endParaRPr lang="en-US" sz="3197">
              <a:solidFill>
                <a:srgbClr val="000000"/>
              </a:solidFill>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2819273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407DBB-86F5-7D5F-AD9D-E95825B9EB67}"/>
              </a:ext>
            </a:extLst>
          </p:cNvPr>
          <p:cNvPicPr>
            <a:picLocks noChangeAspect="1"/>
          </p:cNvPicPr>
          <p:nvPr/>
        </p:nvPicPr>
        <p:blipFill>
          <a:blip r:embed="rId2"/>
          <a:stretch>
            <a:fillRect/>
          </a:stretch>
        </p:blipFill>
        <p:spPr>
          <a:xfrm>
            <a:off x="203419" y="1510564"/>
            <a:ext cx="10353613" cy="3361726"/>
          </a:xfrm>
          <a:prstGeom prst="rect">
            <a:avLst/>
          </a:prstGeom>
        </p:spPr>
      </p:pic>
      <p:sp>
        <p:nvSpPr>
          <p:cNvPr id="3" name="TextBox 2">
            <a:extLst>
              <a:ext uri="{FF2B5EF4-FFF2-40B4-BE49-F238E27FC236}">
                <a16:creationId xmlns:a16="http://schemas.microsoft.com/office/drawing/2014/main" id="{06812F0A-786A-C8CA-A6A3-8F7C6B53550C}"/>
              </a:ext>
            </a:extLst>
          </p:cNvPr>
          <p:cNvSpPr txBox="1"/>
          <p:nvPr/>
        </p:nvSpPr>
        <p:spPr>
          <a:xfrm>
            <a:off x="450071" y="345669"/>
            <a:ext cx="11256608" cy="1076320"/>
          </a:xfrm>
          <a:prstGeom prst="rect">
            <a:avLst/>
          </a:prstGeom>
          <a:noFill/>
        </p:spPr>
        <p:txBody>
          <a:bodyPr wrap="none" rtlCol="0">
            <a:spAutoFit/>
          </a:bodyPr>
          <a:lstStyle/>
          <a:p>
            <a:pPr defTabSz="1218072" fontAlgn="base">
              <a:spcBef>
                <a:spcPct val="0"/>
              </a:spcBef>
              <a:spcAft>
                <a:spcPct val="0"/>
              </a:spcAft>
            </a:pPr>
            <a:r>
              <a:rPr lang="en-US" sz="3197" b="1" dirty="0">
                <a:solidFill>
                  <a:prstClr val="black"/>
                </a:solidFill>
                <a:latin typeface="Arial" charset="0"/>
                <a:ea typeface="ＭＳ Ｐゴシック" charset="0"/>
              </a:rPr>
              <a:t>Combinatorial IO approach: Lenvatinib + Pembrolizumab</a:t>
            </a:r>
            <a:br>
              <a:rPr lang="en-US" sz="3197" b="1" dirty="0">
                <a:solidFill>
                  <a:prstClr val="black"/>
                </a:solidFill>
                <a:latin typeface="Arial" charset="0"/>
                <a:ea typeface="ＭＳ Ｐゴシック" charset="0"/>
              </a:rPr>
            </a:br>
            <a:r>
              <a:rPr lang="en-US" sz="3197" b="1" dirty="0">
                <a:solidFill>
                  <a:prstClr val="black"/>
                </a:solidFill>
                <a:latin typeface="Arial" charset="0"/>
                <a:ea typeface="ＭＳ Ｐゴシック" charset="0"/>
              </a:rPr>
              <a:t>Keynote 775 – </a:t>
            </a:r>
            <a:r>
              <a:rPr lang="en-US" sz="3197" b="1" u="sng" dirty="0">
                <a:solidFill>
                  <a:prstClr val="black"/>
                </a:solidFill>
                <a:latin typeface="Arial" charset="0"/>
                <a:ea typeface="ＭＳ Ｐゴシック" charset="0"/>
              </a:rPr>
              <a:t>IO naïve population</a:t>
            </a:r>
            <a:endParaRPr lang="en-US" sz="3197" dirty="0">
              <a:solidFill>
                <a:prstClr val="black"/>
              </a:solidFill>
              <a:latin typeface="Arial" charset="0"/>
              <a:ea typeface="ＭＳ Ｐゴシック" charset="0"/>
            </a:endParaRPr>
          </a:p>
        </p:txBody>
      </p:sp>
      <p:pic>
        <p:nvPicPr>
          <p:cNvPr id="6" name="Picture 5">
            <a:extLst>
              <a:ext uri="{FF2B5EF4-FFF2-40B4-BE49-F238E27FC236}">
                <a16:creationId xmlns:a16="http://schemas.microsoft.com/office/drawing/2014/main" id="{75BE047F-0B5C-B965-7CAB-7A8B513BD1E2}"/>
              </a:ext>
            </a:extLst>
          </p:cNvPr>
          <p:cNvPicPr>
            <a:picLocks noChangeAspect="1"/>
          </p:cNvPicPr>
          <p:nvPr/>
        </p:nvPicPr>
        <p:blipFill>
          <a:blip r:embed="rId3"/>
          <a:stretch>
            <a:fillRect/>
          </a:stretch>
        </p:blipFill>
        <p:spPr>
          <a:xfrm>
            <a:off x="795740" y="4600966"/>
            <a:ext cx="10353613" cy="2067466"/>
          </a:xfrm>
          <a:prstGeom prst="rect">
            <a:avLst/>
          </a:prstGeom>
        </p:spPr>
      </p:pic>
    </p:spTree>
    <p:extLst>
      <p:ext uri="{BB962C8B-B14F-4D97-AF65-F5344CB8AC3E}">
        <p14:creationId xmlns:p14="http://schemas.microsoft.com/office/powerpoint/2010/main" val="18041604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2DACC-6C44-A5CA-2E92-2A93052E37A3}"/>
              </a:ext>
            </a:extLst>
          </p:cNvPr>
          <p:cNvSpPr>
            <a:spLocks noGrp="1"/>
          </p:cNvSpPr>
          <p:nvPr>
            <p:ph type="title"/>
          </p:nvPr>
        </p:nvSpPr>
        <p:spPr/>
        <p:txBody>
          <a:bodyPr/>
          <a:lstStyle/>
          <a:p>
            <a:r>
              <a:rPr lang="en-US" sz="3197" b="1" dirty="0"/>
              <a:t>Combinatorial IO approach: Lenvatinib + Pembrolizumab Keynote 775</a:t>
            </a:r>
            <a:r>
              <a:rPr lang="en-US" b="1" dirty="0"/>
              <a:t> </a:t>
            </a:r>
            <a:r>
              <a:rPr lang="en-US" sz="3197" b="1" dirty="0"/>
              <a:t>– </a:t>
            </a:r>
            <a:r>
              <a:rPr lang="en-US" sz="3197" b="1" u="sng" dirty="0"/>
              <a:t>IO naïve population</a:t>
            </a:r>
            <a:br>
              <a:rPr lang="en-US" sz="3197" dirty="0"/>
            </a:br>
            <a:endParaRPr lang="en-US" sz="3197" dirty="0"/>
          </a:p>
        </p:txBody>
      </p:sp>
      <p:sp>
        <p:nvSpPr>
          <p:cNvPr id="3" name="Footer Placeholder 2">
            <a:extLst>
              <a:ext uri="{FF2B5EF4-FFF2-40B4-BE49-F238E27FC236}">
                <a16:creationId xmlns:a16="http://schemas.microsoft.com/office/drawing/2014/main" id="{EBDFC838-1B59-A936-BD44-F7442BDBD1F8}"/>
              </a:ext>
            </a:extLst>
          </p:cNvPr>
          <p:cNvSpPr>
            <a:spLocks noGrp="1"/>
          </p:cNvSpPr>
          <p:nvPr>
            <p:ph type="ftr" sz="quarter" idx="3"/>
          </p:nvPr>
        </p:nvSpPr>
        <p:spPr/>
        <p:txBody>
          <a:bodyPr/>
          <a:lstStyle/>
          <a:p>
            <a:pPr defTabSz="1218072" fontAlgn="base">
              <a:spcBef>
                <a:spcPct val="0"/>
              </a:spcBef>
              <a:spcAft>
                <a:spcPct val="0"/>
              </a:spcAft>
            </a:pPr>
            <a:endParaRPr lang="en-US" dirty="0">
              <a:latin typeface="Arial" charset="0"/>
              <a:ea typeface="ＭＳ Ｐゴシック" charset="0"/>
            </a:endParaRPr>
          </a:p>
        </p:txBody>
      </p:sp>
      <p:pic>
        <p:nvPicPr>
          <p:cNvPr id="4" name="Picture 3">
            <a:extLst>
              <a:ext uri="{FF2B5EF4-FFF2-40B4-BE49-F238E27FC236}">
                <a16:creationId xmlns:a16="http://schemas.microsoft.com/office/drawing/2014/main" id="{E716F499-8BE2-7C3A-A578-061744A61FB6}"/>
              </a:ext>
            </a:extLst>
          </p:cNvPr>
          <p:cNvPicPr>
            <a:picLocks noChangeAspect="1"/>
          </p:cNvPicPr>
          <p:nvPr/>
        </p:nvPicPr>
        <p:blipFill>
          <a:blip r:embed="rId2"/>
          <a:stretch>
            <a:fillRect/>
          </a:stretch>
        </p:blipFill>
        <p:spPr>
          <a:xfrm>
            <a:off x="919194" y="1528365"/>
            <a:ext cx="10353613" cy="4051724"/>
          </a:xfrm>
          <a:prstGeom prst="rect">
            <a:avLst/>
          </a:prstGeom>
        </p:spPr>
      </p:pic>
      <p:sp>
        <p:nvSpPr>
          <p:cNvPr id="5" name="Rectangle 4">
            <a:extLst>
              <a:ext uri="{FF2B5EF4-FFF2-40B4-BE49-F238E27FC236}">
                <a16:creationId xmlns:a16="http://schemas.microsoft.com/office/drawing/2014/main" id="{B28155E6-99B7-CE56-792D-424E244EF23A}"/>
              </a:ext>
            </a:extLst>
          </p:cNvPr>
          <p:cNvSpPr/>
          <p:nvPr/>
        </p:nvSpPr>
        <p:spPr bwMode="auto">
          <a:xfrm>
            <a:off x="1256633" y="1510564"/>
            <a:ext cx="2304460" cy="51407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807" tIns="60904" rIns="121807" bIns="60904" numCol="1" rtlCol="0" anchor="t" anchorCtr="0" compatLnSpc="1">
            <a:prstTxWarp prst="textNoShape">
              <a:avLst/>
            </a:prstTxWarp>
          </a:bodyPr>
          <a:lstStyle/>
          <a:p>
            <a:pPr defTabSz="1218072" eaLnBrk="0" fontAlgn="base" hangingPunct="0">
              <a:spcBef>
                <a:spcPct val="0"/>
              </a:spcBef>
              <a:spcAft>
                <a:spcPct val="0"/>
              </a:spcAft>
            </a:pPr>
            <a:r>
              <a:rPr lang="en-US" sz="2398" dirty="0">
                <a:solidFill>
                  <a:srgbClr val="000000"/>
                </a:solidFill>
                <a:latin typeface="Arial" pitchFamily="-72" charset="0"/>
                <a:ea typeface="ＭＳ Ｐゴシック" pitchFamily="-72" charset="-128"/>
                <a:cs typeface="ＭＳ Ｐゴシック" pitchFamily="-72" charset="-128"/>
              </a:rPr>
              <a:t>6.6v 3.8m</a:t>
            </a:r>
          </a:p>
        </p:txBody>
      </p:sp>
      <p:sp>
        <p:nvSpPr>
          <p:cNvPr id="7" name="Rectangle 6">
            <a:extLst>
              <a:ext uri="{FF2B5EF4-FFF2-40B4-BE49-F238E27FC236}">
                <a16:creationId xmlns:a16="http://schemas.microsoft.com/office/drawing/2014/main" id="{A53C9DFC-07E6-5EB2-71ED-84F4527A7185}"/>
              </a:ext>
            </a:extLst>
          </p:cNvPr>
          <p:cNvSpPr/>
          <p:nvPr/>
        </p:nvSpPr>
        <p:spPr bwMode="auto">
          <a:xfrm>
            <a:off x="8455329" y="1631091"/>
            <a:ext cx="1838082" cy="51407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807" tIns="60904" rIns="121807" bIns="60904" numCol="1" rtlCol="0" anchor="t" anchorCtr="0" compatLnSpc="1">
            <a:prstTxWarp prst="textNoShape">
              <a:avLst/>
            </a:prstTxWarp>
          </a:bodyPr>
          <a:lstStyle/>
          <a:p>
            <a:pPr defTabSz="1218072" eaLnBrk="0" fontAlgn="base" hangingPunct="0">
              <a:spcBef>
                <a:spcPct val="0"/>
              </a:spcBef>
              <a:spcAft>
                <a:spcPct val="0"/>
              </a:spcAft>
            </a:pPr>
            <a:r>
              <a:rPr lang="en-US" sz="2398" dirty="0">
                <a:solidFill>
                  <a:srgbClr val="000000"/>
                </a:solidFill>
                <a:latin typeface="Arial" pitchFamily="-72" charset="0"/>
                <a:ea typeface="ＭＳ Ｐゴシック" pitchFamily="-72" charset="-128"/>
                <a:cs typeface="ＭＳ Ｐゴシック" pitchFamily="-72" charset="-128"/>
              </a:rPr>
              <a:t>7.2 v 3.8</a:t>
            </a:r>
          </a:p>
        </p:txBody>
      </p:sp>
    </p:spTree>
    <p:extLst>
      <p:ext uri="{BB962C8B-B14F-4D97-AF65-F5344CB8AC3E}">
        <p14:creationId xmlns:p14="http://schemas.microsoft.com/office/powerpoint/2010/main" val="12951484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DF8FE-5A51-73AA-51E4-112C0E22FBCF}"/>
              </a:ext>
            </a:extLst>
          </p:cNvPr>
          <p:cNvSpPr>
            <a:spLocks noGrp="1"/>
          </p:cNvSpPr>
          <p:nvPr>
            <p:ph type="title"/>
          </p:nvPr>
        </p:nvSpPr>
        <p:spPr/>
        <p:txBody>
          <a:bodyPr/>
          <a:lstStyle/>
          <a:p>
            <a:r>
              <a:rPr lang="en-US" sz="3197" b="1" dirty="0"/>
              <a:t>Combinatorial IO approach: Lenvatinib + Pembrolizumab</a:t>
            </a:r>
            <a:br>
              <a:rPr lang="en-US" b="1" dirty="0"/>
            </a:br>
            <a:r>
              <a:rPr lang="en-US" sz="3197" b="1" dirty="0"/>
              <a:t>Keynote 775 – </a:t>
            </a:r>
            <a:r>
              <a:rPr lang="en-US" sz="3197" b="1" u="sng" dirty="0"/>
              <a:t>IO naïve population</a:t>
            </a:r>
            <a:br>
              <a:rPr lang="en-US" dirty="0"/>
            </a:br>
            <a:endParaRPr lang="en-US" dirty="0"/>
          </a:p>
        </p:txBody>
      </p:sp>
      <p:sp>
        <p:nvSpPr>
          <p:cNvPr id="3" name="Footer Placeholder 2">
            <a:extLst>
              <a:ext uri="{FF2B5EF4-FFF2-40B4-BE49-F238E27FC236}">
                <a16:creationId xmlns:a16="http://schemas.microsoft.com/office/drawing/2014/main" id="{BA65D1A5-3C33-7D99-8BBD-63FDCF835D8B}"/>
              </a:ext>
            </a:extLst>
          </p:cNvPr>
          <p:cNvSpPr>
            <a:spLocks noGrp="1"/>
          </p:cNvSpPr>
          <p:nvPr>
            <p:ph type="ftr" sz="quarter" idx="3"/>
          </p:nvPr>
        </p:nvSpPr>
        <p:spPr/>
        <p:txBody>
          <a:bodyPr/>
          <a:lstStyle/>
          <a:p>
            <a:pPr defTabSz="1218072" fontAlgn="base">
              <a:spcBef>
                <a:spcPct val="0"/>
              </a:spcBef>
              <a:spcAft>
                <a:spcPct val="0"/>
              </a:spcAft>
            </a:pPr>
            <a:endParaRPr lang="en-US" dirty="0">
              <a:latin typeface="Arial" charset="0"/>
              <a:ea typeface="ＭＳ Ｐゴシック" charset="0"/>
            </a:endParaRPr>
          </a:p>
        </p:txBody>
      </p:sp>
      <p:pic>
        <p:nvPicPr>
          <p:cNvPr id="4" name="Picture 3">
            <a:extLst>
              <a:ext uri="{FF2B5EF4-FFF2-40B4-BE49-F238E27FC236}">
                <a16:creationId xmlns:a16="http://schemas.microsoft.com/office/drawing/2014/main" id="{960704E1-15F6-1CB2-7906-282CFD3F7AA3}"/>
              </a:ext>
            </a:extLst>
          </p:cNvPr>
          <p:cNvPicPr>
            <a:picLocks noChangeAspect="1"/>
          </p:cNvPicPr>
          <p:nvPr/>
        </p:nvPicPr>
        <p:blipFill>
          <a:blip r:embed="rId2"/>
          <a:stretch>
            <a:fillRect/>
          </a:stretch>
        </p:blipFill>
        <p:spPr>
          <a:xfrm>
            <a:off x="186704" y="1248665"/>
            <a:ext cx="11086103" cy="4792316"/>
          </a:xfrm>
          <a:prstGeom prst="rect">
            <a:avLst/>
          </a:prstGeom>
        </p:spPr>
      </p:pic>
      <p:sp>
        <p:nvSpPr>
          <p:cNvPr id="5" name="TextBox 4">
            <a:extLst>
              <a:ext uri="{FF2B5EF4-FFF2-40B4-BE49-F238E27FC236}">
                <a16:creationId xmlns:a16="http://schemas.microsoft.com/office/drawing/2014/main" id="{C8CB29DF-A44D-5960-2968-74CFFE094B55}"/>
              </a:ext>
            </a:extLst>
          </p:cNvPr>
          <p:cNvSpPr txBox="1"/>
          <p:nvPr/>
        </p:nvSpPr>
        <p:spPr>
          <a:xfrm>
            <a:off x="7149468" y="6165305"/>
            <a:ext cx="3175869" cy="830420"/>
          </a:xfrm>
          <a:prstGeom prst="rect">
            <a:avLst/>
          </a:prstGeom>
          <a:noFill/>
        </p:spPr>
        <p:txBody>
          <a:bodyPr wrap="none" rtlCol="0">
            <a:spAutoFit/>
          </a:bodyPr>
          <a:lstStyle/>
          <a:p>
            <a:pPr defTabSz="1218072" fontAlgn="base">
              <a:spcBef>
                <a:spcPct val="0"/>
              </a:spcBef>
              <a:spcAft>
                <a:spcPct val="0"/>
              </a:spcAft>
            </a:pPr>
            <a:r>
              <a:rPr lang="en-US" sz="1599" dirty="0" err="1">
                <a:solidFill>
                  <a:srgbClr val="000000"/>
                </a:solidFill>
                <a:latin typeface="Arial" charset="0"/>
                <a:ea typeface="ＭＳ Ｐゴシック" charset="0"/>
              </a:rPr>
              <a:t>Makker</a:t>
            </a:r>
            <a:r>
              <a:rPr lang="en-US" sz="1599" dirty="0">
                <a:solidFill>
                  <a:srgbClr val="000000"/>
                </a:solidFill>
                <a:latin typeface="Arial" charset="0"/>
                <a:ea typeface="ＭＳ Ｐゴシック" charset="0"/>
              </a:rPr>
              <a:t> et al. N Eng J Med. 2022</a:t>
            </a:r>
          </a:p>
          <a:p>
            <a:pPr defTabSz="1218072" fontAlgn="base">
              <a:spcBef>
                <a:spcPct val="0"/>
              </a:spcBef>
              <a:spcAft>
                <a:spcPct val="0"/>
              </a:spcAft>
            </a:pPr>
            <a:endParaRPr lang="en-US" sz="3197"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1309378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81669" y="639291"/>
            <a:ext cx="6028663" cy="1492336"/>
          </a:xfrm>
        </p:spPr>
        <p:txBody>
          <a:bodyPr>
            <a:noAutofit/>
          </a:bodyPr>
          <a:lstStyle/>
          <a:p>
            <a:r>
              <a:rPr lang="en-US" i="1" dirty="0"/>
              <a:t>Key Highlights in Endometrial Cancer for 2024</a:t>
            </a:r>
          </a:p>
        </p:txBody>
      </p:sp>
      <p:sp>
        <p:nvSpPr>
          <p:cNvPr id="5" name="TextBox 4">
            <a:extLst>
              <a:ext uri="{FF2B5EF4-FFF2-40B4-BE49-F238E27FC236}">
                <a16:creationId xmlns:a16="http://schemas.microsoft.com/office/drawing/2014/main" id="{A49D37E7-3AC3-405B-ABC0-97E99955D42D}"/>
              </a:ext>
            </a:extLst>
          </p:cNvPr>
          <p:cNvSpPr txBox="1"/>
          <p:nvPr/>
        </p:nvSpPr>
        <p:spPr>
          <a:xfrm>
            <a:off x="5639" y="2785095"/>
            <a:ext cx="12180722" cy="2552302"/>
          </a:xfrm>
          <a:prstGeom prst="rect">
            <a:avLst/>
          </a:prstGeom>
          <a:noFill/>
        </p:spPr>
        <p:txBody>
          <a:bodyPr wrap="square" rtlCol="0">
            <a:spAutoFit/>
          </a:bodyPr>
          <a:lstStyle/>
          <a:p>
            <a:pPr algn="ctr" defTabSz="2157461" fontAlgn="base">
              <a:spcAft>
                <a:spcPct val="0"/>
              </a:spcAft>
              <a:defRPr/>
            </a:pPr>
            <a:endParaRPr lang="en-US" sz="3197" b="1" dirty="0">
              <a:solidFill>
                <a:srgbClr val="FF0000"/>
              </a:solidFill>
              <a:latin typeface="Arial" panose="020B0604020202020204" pitchFamily="34" charset="0"/>
              <a:ea typeface="ＭＳ Ｐゴシック"/>
              <a:cs typeface="Arial" panose="020B0604020202020204" pitchFamily="34" charset="0"/>
            </a:endParaRPr>
          </a:p>
          <a:p>
            <a:pPr algn="ctr" defTabSz="2157461" fontAlgn="base">
              <a:spcAft>
                <a:spcPct val="0"/>
              </a:spcAft>
              <a:defRPr/>
            </a:pPr>
            <a:r>
              <a:rPr lang="en-US" sz="3197" b="1" dirty="0">
                <a:solidFill>
                  <a:srgbClr val="002E51"/>
                </a:solidFill>
                <a:latin typeface="Arial" panose="020B0604020202020204" pitchFamily="34" charset="0"/>
                <a:ea typeface="ＭＳ Ｐゴシック"/>
                <a:cs typeface="Arial" panose="020B0604020202020204" pitchFamily="34" charset="0"/>
              </a:rPr>
              <a:t>Nancy Nguyen, MD</a:t>
            </a:r>
            <a:endParaRPr lang="en-US" sz="3197" dirty="0">
              <a:solidFill>
                <a:srgbClr val="003767"/>
              </a:solidFill>
              <a:latin typeface="Arial" panose="020B0604020202020204" pitchFamily="34" charset="0"/>
              <a:ea typeface="ＭＳ Ｐゴシック"/>
              <a:cs typeface="Arial" panose="020B0604020202020204" pitchFamily="34" charset="0"/>
            </a:endParaRPr>
          </a:p>
          <a:p>
            <a:pPr algn="ctr" defTabSz="2157461" fontAlgn="base">
              <a:spcAft>
                <a:spcPct val="0"/>
              </a:spcAft>
              <a:defRPr/>
            </a:pPr>
            <a:r>
              <a:rPr lang="en-US" sz="3197" dirty="0">
                <a:solidFill>
                  <a:srgbClr val="003767"/>
                </a:solidFill>
                <a:latin typeface="Arial" panose="020B0604020202020204" pitchFamily="34" charset="0"/>
                <a:ea typeface="ＭＳ Ｐゴシック"/>
                <a:cs typeface="Arial" panose="020B0604020202020204" pitchFamily="34" charset="0"/>
              </a:rPr>
              <a:t>Assistant Professor</a:t>
            </a:r>
          </a:p>
          <a:p>
            <a:pPr algn="ctr" defTabSz="2157461" fontAlgn="base">
              <a:spcAft>
                <a:spcPct val="0"/>
              </a:spcAft>
              <a:defRPr/>
            </a:pPr>
            <a:r>
              <a:rPr lang="en-US" sz="3197" dirty="0">
                <a:solidFill>
                  <a:srgbClr val="003767"/>
                </a:solidFill>
                <a:latin typeface="Arial" panose="020B0604020202020204" pitchFamily="34" charset="0"/>
                <a:ea typeface="ＭＳ Ｐゴシック"/>
                <a:cs typeface="Arial" panose="020B0604020202020204" pitchFamily="34" charset="0"/>
              </a:rPr>
              <a:t>University California, Davis</a:t>
            </a:r>
          </a:p>
          <a:p>
            <a:pPr algn="ctr" defTabSz="2157461" fontAlgn="base">
              <a:spcAft>
                <a:spcPct val="0"/>
              </a:spcAft>
              <a:defRPr/>
            </a:pPr>
            <a:r>
              <a:rPr lang="en-US" sz="3197" dirty="0">
                <a:solidFill>
                  <a:srgbClr val="003767"/>
                </a:solidFill>
                <a:latin typeface="Arial" panose="020B0604020202020204" pitchFamily="34" charset="0"/>
                <a:ea typeface="ＭＳ Ｐゴシック"/>
                <a:cs typeface="Arial" panose="020B0604020202020204" pitchFamily="34" charset="0"/>
              </a:rPr>
              <a:t>Sacramento, CA</a:t>
            </a:r>
          </a:p>
        </p:txBody>
      </p:sp>
    </p:spTree>
    <p:extLst>
      <p:ext uri="{BB962C8B-B14F-4D97-AF65-F5344CB8AC3E}">
        <p14:creationId xmlns:p14="http://schemas.microsoft.com/office/powerpoint/2010/main" val="13781897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08A4F6D-FE21-C03A-68E5-246EDAF3BDBD}"/>
              </a:ext>
            </a:extLst>
          </p:cNvPr>
          <p:cNvSpPr>
            <a:spLocks noGrp="1"/>
          </p:cNvSpPr>
          <p:nvPr>
            <p:ph type="ftr" sz="quarter" idx="3"/>
          </p:nvPr>
        </p:nvSpPr>
        <p:spPr/>
        <p:txBody>
          <a:bodyPr/>
          <a:lstStyle/>
          <a:p>
            <a:pPr defTabSz="1218072" fontAlgn="base">
              <a:spcBef>
                <a:spcPct val="0"/>
              </a:spcBef>
              <a:spcAft>
                <a:spcPct val="0"/>
              </a:spcAft>
            </a:pPr>
            <a:endParaRPr lang="en-US" dirty="0">
              <a:latin typeface="Arial" charset="0"/>
              <a:ea typeface="ＭＳ Ｐゴシック" charset="0"/>
            </a:endParaRPr>
          </a:p>
        </p:txBody>
      </p:sp>
      <p:pic>
        <p:nvPicPr>
          <p:cNvPr id="3" name="Picture 2">
            <a:extLst>
              <a:ext uri="{FF2B5EF4-FFF2-40B4-BE49-F238E27FC236}">
                <a16:creationId xmlns:a16="http://schemas.microsoft.com/office/drawing/2014/main" id="{001794B3-9461-3BE1-C707-C7080A1F4D24}"/>
              </a:ext>
            </a:extLst>
          </p:cNvPr>
          <p:cNvPicPr>
            <a:picLocks noChangeAspect="1"/>
          </p:cNvPicPr>
          <p:nvPr/>
        </p:nvPicPr>
        <p:blipFill>
          <a:blip r:embed="rId2"/>
          <a:stretch>
            <a:fillRect/>
          </a:stretch>
        </p:blipFill>
        <p:spPr>
          <a:xfrm>
            <a:off x="919194" y="2944121"/>
            <a:ext cx="10353613" cy="969759"/>
          </a:xfrm>
          <a:prstGeom prst="rect">
            <a:avLst/>
          </a:prstGeom>
        </p:spPr>
      </p:pic>
    </p:spTree>
    <p:extLst>
      <p:ext uri="{BB962C8B-B14F-4D97-AF65-F5344CB8AC3E}">
        <p14:creationId xmlns:p14="http://schemas.microsoft.com/office/powerpoint/2010/main" val="20289668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6B0006-7B6E-FF94-4B2A-EA0DA85FFB76}"/>
              </a:ext>
            </a:extLst>
          </p:cNvPr>
          <p:cNvSpPr>
            <a:spLocks noGrp="1"/>
          </p:cNvSpPr>
          <p:nvPr>
            <p:ph idx="1"/>
          </p:nvPr>
        </p:nvSpPr>
        <p:spPr/>
        <p:txBody>
          <a:bodyPr/>
          <a:lstStyle/>
          <a:p>
            <a:r>
              <a:rPr lang="en-US" dirty="0"/>
              <a:t>Limited data post IO</a:t>
            </a:r>
          </a:p>
          <a:p>
            <a:r>
              <a:rPr lang="en-US" dirty="0"/>
              <a:t>Clinical trial</a:t>
            </a:r>
          </a:p>
          <a:p>
            <a:r>
              <a:rPr lang="en-US" dirty="0"/>
              <a:t>If more than 6 months off all therapy: retreat ??? +/- IO</a:t>
            </a:r>
          </a:p>
          <a:p>
            <a:r>
              <a:rPr lang="en-US" dirty="0"/>
              <a:t>Single agent chemo: limited response rates</a:t>
            </a:r>
          </a:p>
          <a:p>
            <a:r>
              <a:rPr lang="en-US" dirty="0"/>
              <a:t>Hormonal therapy</a:t>
            </a:r>
          </a:p>
          <a:p>
            <a:r>
              <a:rPr lang="en-US" dirty="0"/>
              <a:t>IO after IO ??</a:t>
            </a:r>
          </a:p>
          <a:p>
            <a:pPr marL="0" indent="0">
              <a:buNone/>
            </a:pPr>
            <a:endParaRPr lang="en-US" dirty="0"/>
          </a:p>
        </p:txBody>
      </p:sp>
      <p:sp>
        <p:nvSpPr>
          <p:cNvPr id="3" name="Footer Placeholder 2">
            <a:extLst>
              <a:ext uri="{FF2B5EF4-FFF2-40B4-BE49-F238E27FC236}">
                <a16:creationId xmlns:a16="http://schemas.microsoft.com/office/drawing/2014/main" id="{2CE6EB3E-8905-1888-7EDE-4C383AA2923B}"/>
              </a:ext>
            </a:extLst>
          </p:cNvPr>
          <p:cNvSpPr>
            <a:spLocks noGrp="1"/>
          </p:cNvSpPr>
          <p:nvPr>
            <p:ph type="ftr" sz="quarter" idx="3"/>
          </p:nvPr>
        </p:nvSpPr>
        <p:spPr/>
        <p:txBody>
          <a:bodyPr/>
          <a:lstStyle/>
          <a:p>
            <a:pPr defTabSz="1218072" fontAlgn="base">
              <a:spcBef>
                <a:spcPct val="0"/>
              </a:spcBef>
              <a:spcAft>
                <a:spcPct val="0"/>
              </a:spcAft>
            </a:pPr>
            <a:endParaRPr lang="en-US" dirty="0">
              <a:latin typeface="Arial" charset="0"/>
              <a:ea typeface="ＭＳ Ｐゴシック" charset="0"/>
            </a:endParaRPr>
          </a:p>
        </p:txBody>
      </p:sp>
      <p:sp>
        <p:nvSpPr>
          <p:cNvPr id="4" name="TextBox 3">
            <a:extLst>
              <a:ext uri="{FF2B5EF4-FFF2-40B4-BE49-F238E27FC236}">
                <a16:creationId xmlns:a16="http://schemas.microsoft.com/office/drawing/2014/main" id="{A70E4ADB-7903-B2E9-A893-4301FF4240A1}"/>
              </a:ext>
            </a:extLst>
          </p:cNvPr>
          <p:cNvSpPr txBox="1"/>
          <p:nvPr/>
        </p:nvSpPr>
        <p:spPr>
          <a:xfrm>
            <a:off x="746359" y="444432"/>
            <a:ext cx="7184211" cy="584327"/>
          </a:xfrm>
          <a:prstGeom prst="rect">
            <a:avLst/>
          </a:prstGeom>
          <a:noFill/>
        </p:spPr>
        <p:txBody>
          <a:bodyPr wrap="none" rtlCol="0">
            <a:spAutoFit/>
          </a:bodyPr>
          <a:lstStyle/>
          <a:p>
            <a:pPr defTabSz="1218072" fontAlgn="base">
              <a:spcBef>
                <a:spcPct val="0"/>
              </a:spcBef>
              <a:spcAft>
                <a:spcPct val="0"/>
              </a:spcAft>
            </a:pPr>
            <a:r>
              <a:rPr lang="en-US" sz="3197" dirty="0">
                <a:solidFill>
                  <a:srgbClr val="000000"/>
                </a:solidFill>
                <a:latin typeface="Arial" charset="0"/>
                <a:ea typeface="ＭＳ Ｐゴシック" charset="0"/>
              </a:rPr>
              <a:t>Treatment Post IO: Multiple Unknowns</a:t>
            </a:r>
          </a:p>
        </p:txBody>
      </p:sp>
    </p:spTree>
    <p:extLst>
      <p:ext uri="{BB962C8B-B14F-4D97-AF65-F5344CB8AC3E}">
        <p14:creationId xmlns:p14="http://schemas.microsoft.com/office/powerpoint/2010/main" val="38978420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D52DFF-EDFA-5048-5F99-063620A1AF0E}"/>
              </a:ext>
            </a:extLst>
          </p:cNvPr>
          <p:cNvSpPr>
            <a:spLocks noGrp="1"/>
          </p:cNvSpPr>
          <p:nvPr>
            <p:ph idx="1"/>
          </p:nvPr>
        </p:nvSpPr>
        <p:spPr>
          <a:xfrm>
            <a:off x="919194" y="1481439"/>
            <a:ext cx="10353613" cy="3836075"/>
          </a:xfrm>
        </p:spPr>
        <p:txBody>
          <a:bodyPr/>
          <a:lstStyle/>
          <a:p>
            <a:r>
              <a:rPr lang="en-US" dirty="0"/>
              <a:t>Single Agent chemotherapy: RR 10-35%</a:t>
            </a:r>
          </a:p>
          <a:p>
            <a:pPr lvl="1"/>
            <a:r>
              <a:rPr lang="en-US" dirty="0"/>
              <a:t>Doxorubicin</a:t>
            </a:r>
          </a:p>
          <a:p>
            <a:pPr lvl="1"/>
            <a:r>
              <a:rPr lang="en-US" dirty="0"/>
              <a:t>Paclitaxel</a:t>
            </a:r>
          </a:p>
          <a:p>
            <a:pPr lvl="1"/>
            <a:r>
              <a:rPr lang="en-US" dirty="0"/>
              <a:t>Pegylated liposomal doxorubicin</a:t>
            </a:r>
          </a:p>
          <a:p>
            <a:pPr lvl="1"/>
            <a:r>
              <a:rPr lang="en-US" dirty="0"/>
              <a:t>Single </a:t>
            </a:r>
            <a:r>
              <a:rPr lang="en-US" dirty="0" err="1"/>
              <a:t>agent+Bev</a:t>
            </a:r>
            <a:r>
              <a:rPr lang="en-US" dirty="0"/>
              <a:t> (GOG 86P)</a:t>
            </a:r>
          </a:p>
          <a:p>
            <a:pPr marL="609036" lvl="1" indent="0">
              <a:buNone/>
            </a:pPr>
            <a:endParaRPr lang="en-US" dirty="0"/>
          </a:p>
          <a:p>
            <a:pPr lvl="1"/>
            <a:endParaRPr lang="en-US" dirty="0"/>
          </a:p>
        </p:txBody>
      </p:sp>
      <p:sp>
        <p:nvSpPr>
          <p:cNvPr id="3" name="Footer Placeholder 2">
            <a:extLst>
              <a:ext uri="{FF2B5EF4-FFF2-40B4-BE49-F238E27FC236}">
                <a16:creationId xmlns:a16="http://schemas.microsoft.com/office/drawing/2014/main" id="{DD8AAE69-30E2-44CF-604A-F461B369A3A1}"/>
              </a:ext>
            </a:extLst>
          </p:cNvPr>
          <p:cNvSpPr>
            <a:spLocks noGrp="1"/>
          </p:cNvSpPr>
          <p:nvPr>
            <p:ph type="ftr" sz="quarter" idx="3"/>
          </p:nvPr>
        </p:nvSpPr>
        <p:spPr/>
        <p:txBody>
          <a:bodyPr/>
          <a:lstStyle/>
          <a:p>
            <a:pPr defTabSz="1218072" fontAlgn="base">
              <a:spcBef>
                <a:spcPct val="0"/>
              </a:spcBef>
              <a:spcAft>
                <a:spcPct val="0"/>
              </a:spcAft>
            </a:pPr>
            <a:endParaRPr lang="en-US" dirty="0">
              <a:latin typeface="Arial" charset="0"/>
              <a:ea typeface="ＭＳ Ｐゴシック" charset="0"/>
            </a:endParaRPr>
          </a:p>
        </p:txBody>
      </p:sp>
    </p:spTree>
    <p:extLst>
      <p:ext uri="{BB962C8B-B14F-4D97-AF65-F5344CB8AC3E}">
        <p14:creationId xmlns:p14="http://schemas.microsoft.com/office/powerpoint/2010/main" val="28649204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44AC1-0A2D-C550-2141-BC1D239C70CF}"/>
              </a:ext>
            </a:extLst>
          </p:cNvPr>
          <p:cNvSpPr>
            <a:spLocks noGrp="1"/>
          </p:cNvSpPr>
          <p:nvPr>
            <p:ph type="title"/>
          </p:nvPr>
        </p:nvSpPr>
        <p:spPr>
          <a:xfrm>
            <a:off x="5639" y="2139857"/>
            <a:ext cx="12180722" cy="1135771"/>
          </a:xfrm>
        </p:spPr>
        <p:txBody>
          <a:bodyPr/>
          <a:lstStyle/>
          <a:p>
            <a:r>
              <a:rPr lang="en-US" dirty="0"/>
              <a:t>Revisiting Hormonal Therapy</a:t>
            </a:r>
          </a:p>
        </p:txBody>
      </p:sp>
      <p:sp>
        <p:nvSpPr>
          <p:cNvPr id="3" name="Footer Placeholder 2">
            <a:extLst>
              <a:ext uri="{FF2B5EF4-FFF2-40B4-BE49-F238E27FC236}">
                <a16:creationId xmlns:a16="http://schemas.microsoft.com/office/drawing/2014/main" id="{FB10B8FA-F9B4-5A87-3E58-E686DBE6EDB6}"/>
              </a:ext>
            </a:extLst>
          </p:cNvPr>
          <p:cNvSpPr>
            <a:spLocks noGrp="1"/>
          </p:cNvSpPr>
          <p:nvPr>
            <p:ph type="ftr" sz="quarter" idx="3"/>
          </p:nvPr>
        </p:nvSpPr>
        <p:spPr/>
        <p:txBody>
          <a:bodyPr/>
          <a:lstStyle/>
          <a:p>
            <a:pPr defTabSz="1218072" fontAlgn="base">
              <a:spcBef>
                <a:spcPct val="0"/>
              </a:spcBef>
              <a:spcAft>
                <a:spcPct val="0"/>
              </a:spcAft>
            </a:pPr>
            <a:endParaRPr lang="en-US" dirty="0">
              <a:latin typeface="Arial" charset="0"/>
              <a:ea typeface="ＭＳ Ｐゴシック" charset="0"/>
            </a:endParaRPr>
          </a:p>
        </p:txBody>
      </p:sp>
    </p:spTree>
    <p:extLst>
      <p:ext uri="{BB962C8B-B14F-4D97-AF65-F5344CB8AC3E}">
        <p14:creationId xmlns:p14="http://schemas.microsoft.com/office/powerpoint/2010/main" val="2056523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1070001-343C-16B1-2640-73A4CA45598B}"/>
              </a:ext>
            </a:extLst>
          </p:cNvPr>
          <p:cNvSpPr>
            <a:spLocks noGrp="1"/>
          </p:cNvSpPr>
          <p:nvPr>
            <p:ph type="ftr" sz="quarter" idx="3"/>
          </p:nvPr>
        </p:nvSpPr>
        <p:spPr/>
        <p:txBody>
          <a:bodyPr/>
          <a:lstStyle/>
          <a:p>
            <a:pPr defTabSz="1218072" fontAlgn="base">
              <a:spcBef>
                <a:spcPct val="0"/>
              </a:spcBef>
              <a:spcAft>
                <a:spcPct val="0"/>
              </a:spcAft>
            </a:pPr>
            <a:endParaRPr lang="en-US" dirty="0">
              <a:latin typeface="Arial" charset="0"/>
              <a:ea typeface="ＭＳ Ｐゴシック" charset="0"/>
            </a:endParaRPr>
          </a:p>
        </p:txBody>
      </p:sp>
      <p:pic>
        <p:nvPicPr>
          <p:cNvPr id="3" name="Picture 2">
            <a:extLst>
              <a:ext uri="{FF2B5EF4-FFF2-40B4-BE49-F238E27FC236}">
                <a16:creationId xmlns:a16="http://schemas.microsoft.com/office/drawing/2014/main" id="{10C885C3-00FC-BC0B-BB55-30983ACD82F8}"/>
              </a:ext>
            </a:extLst>
          </p:cNvPr>
          <p:cNvPicPr>
            <a:picLocks noChangeAspect="1"/>
          </p:cNvPicPr>
          <p:nvPr/>
        </p:nvPicPr>
        <p:blipFill>
          <a:blip r:embed="rId2"/>
          <a:stretch>
            <a:fillRect/>
          </a:stretch>
        </p:blipFill>
        <p:spPr>
          <a:xfrm>
            <a:off x="203164" y="754660"/>
            <a:ext cx="11341239" cy="4743126"/>
          </a:xfrm>
          <a:prstGeom prst="rect">
            <a:avLst/>
          </a:prstGeom>
        </p:spPr>
      </p:pic>
      <p:sp>
        <p:nvSpPr>
          <p:cNvPr id="4" name="TextBox 3">
            <a:extLst>
              <a:ext uri="{FF2B5EF4-FFF2-40B4-BE49-F238E27FC236}">
                <a16:creationId xmlns:a16="http://schemas.microsoft.com/office/drawing/2014/main" id="{B7F38378-FD3E-C418-70B2-8AD9E5926494}"/>
              </a:ext>
            </a:extLst>
          </p:cNvPr>
          <p:cNvSpPr txBox="1"/>
          <p:nvPr/>
        </p:nvSpPr>
        <p:spPr>
          <a:xfrm>
            <a:off x="647597" y="230448"/>
            <a:ext cx="3569182" cy="584327"/>
          </a:xfrm>
          <a:prstGeom prst="rect">
            <a:avLst/>
          </a:prstGeom>
          <a:noFill/>
        </p:spPr>
        <p:txBody>
          <a:bodyPr wrap="none" rtlCol="0">
            <a:spAutoFit/>
          </a:bodyPr>
          <a:lstStyle/>
          <a:p>
            <a:pPr defTabSz="1218072" fontAlgn="base">
              <a:spcBef>
                <a:spcPct val="0"/>
              </a:spcBef>
              <a:spcAft>
                <a:spcPct val="0"/>
              </a:spcAft>
            </a:pPr>
            <a:r>
              <a:rPr lang="en-US" sz="3197" dirty="0">
                <a:solidFill>
                  <a:srgbClr val="000000"/>
                </a:solidFill>
                <a:latin typeface="Arial" charset="0"/>
                <a:ea typeface="ＭＳ Ｐゴシック" charset="0"/>
              </a:rPr>
              <a:t>Hormonal Therapy</a:t>
            </a:r>
          </a:p>
        </p:txBody>
      </p:sp>
    </p:spTree>
    <p:extLst>
      <p:ext uri="{BB962C8B-B14F-4D97-AF65-F5344CB8AC3E}">
        <p14:creationId xmlns:p14="http://schemas.microsoft.com/office/powerpoint/2010/main" val="15331795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EEFCD-AC1D-7108-D3C9-C00B7A5329F9}"/>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C6851C9E-092A-28C3-CCE1-6C7C0DF4EC2A}"/>
              </a:ext>
            </a:extLst>
          </p:cNvPr>
          <p:cNvSpPr>
            <a:spLocks noGrp="1"/>
          </p:cNvSpPr>
          <p:nvPr>
            <p:ph type="ftr" sz="quarter" idx="3"/>
          </p:nvPr>
        </p:nvSpPr>
        <p:spPr/>
        <p:txBody>
          <a:bodyPr/>
          <a:lstStyle/>
          <a:p>
            <a:pPr defTabSz="1218072" fontAlgn="base">
              <a:spcBef>
                <a:spcPct val="0"/>
              </a:spcBef>
              <a:spcAft>
                <a:spcPct val="0"/>
              </a:spcAft>
            </a:pPr>
            <a:endParaRPr lang="en-US" dirty="0">
              <a:latin typeface="Arial" charset="0"/>
              <a:ea typeface="ＭＳ Ｐゴシック" charset="0"/>
            </a:endParaRPr>
          </a:p>
        </p:txBody>
      </p:sp>
      <p:pic>
        <p:nvPicPr>
          <p:cNvPr id="4" name="Picture 3">
            <a:extLst>
              <a:ext uri="{FF2B5EF4-FFF2-40B4-BE49-F238E27FC236}">
                <a16:creationId xmlns:a16="http://schemas.microsoft.com/office/drawing/2014/main" id="{ADE24AC7-39BD-7520-F7C0-552A6DB62F17}"/>
              </a:ext>
            </a:extLst>
          </p:cNvPr>
          <p:cNvPicPr>
            <a:picLocks noChangeAspect="1"/>
          </p:cNvPicPr>
          <p:nvPr/>
        </p:nvPicPr>
        <p:blipFill>
          <a:blip r:embed="rId2"/>
          <a:stretch>
            <a:fillRect/>
          </a:stretch>
        </p:blipFill>
        <p:spPr>
          <a:xfrm>
            <a:off x="351309" y="0"/>
            <a:ext cx="11143712" cy="6370190"/>
          </a:xfrm>
          <a:prstGeom prst="rect">
            <a:avLst/>
          </a:prstGeom>
        </p:spPr>
      </p:pic>
    </p:spTree>
    <p:extLst>
      <p:ext uri="{BB962C8B-B14F-4D97-AF65-F5344CB8AC3E}">
        <p14:creationId xmlns:p14="http://schemas.microsoft.com/office/powerpoint/2010/main" val="30293129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0D738D-EF70-795D-F616-C694C3F62826}"/>
              </a:ext>
            </a:extLst>
          </p:cNvPr>
          <p:cNvSpPr>
            <a:spLocks noGrp="1"/>
          </p:cNvSpPr>
          <p:nvPr>
            <p:ph type="ftr" sz="quarter" idx="3"/>
          </p:nvPr>
        </p:nvSpPr>
        <p:spPr/>
        <p:txBody>
          <a:bodyPr/>
          <a:lstStyle/>
          <a:p>
            <a:pPr defTabSz="1218072" fontAlgn="base">
              <a:spcBef>
                <a:spcPct val="0"/>
              </a:spcBef>
              <a:spcAft>
                <a:spcPct val="0"/>
              </a:spcAft>
            </a:pPr>
            <a:r>
              <a:rPr lang="en-US" dirty="0" err="1">
                <a:solidFill>
                  <a:prstClr val="black"/>
                </a:solidFill>
                <a:latin typeface="Calibri" panose="020F0502020204030204"/>
                <a:ea typeface="Helvetica Neue"/>
                <a:cs typeface="Helvetica Neue"/>
                <a:sym typeface="Helvetica Neue"/>
              </a:rPr>
              <a:t>Slomovitz</a:t>
            </a:r>
            <a:r>
              <a:rPr lang="en-US" dirty="0">
                <a:solidFill>
                  <a:prstClr val="black"/>
                </a:solidFill>
                <a:latin typeface="Calibri" panose="020F0502020204030204"/>
                <a:ea typeface="Helvetica Neue"/>
                <a:cs typeface="Helvetica Neue"/>
                <a:sym typeface="Helvetica Neue"/>
              </a:rPr>
              <a:t> et al. </a:t>
            </a:r>
            <a:r>
              <a:rPr lang="en-US" dirty="0" err="1">
                <a:solidFill>
                  <a:prstClr val="black"/>
                </a:solidFill>
                <a:latin typeface="Calibri" panose="020F0502020204030204"/>
                <a:ea typeface="Helvetica Neue"/>
                <a:cs typeface="Helvetica Neue"/>
                <a:sym typeface="Helvetica Neue"/>
              </a:rPr>
              <a:t>Gyencol</a:t>
            </a:r>
            <a:r>
              <a:rPr lang="en-US" dirty="0">
                <a:solidFill>
                  <a:prstClr val="black"/>
                </a:solidFill>
                <a:latin typeface="Calibri" panose="020F0502020204030204"/>
                <a:ea typeface="Helvetica Neue"/>
                <a:cs typeface="Helvetica Neue"/>
                <a:sym typeface="Helvetica Neue"/>
              </a:rPr>
              <a:t> Oncol 2022</a:t>
            </a:r>
            <a:endParaRPr lang="en-US" dirty="0">
              <a:latin typeface="Arial" charset="0"/>
              <a:ea typeface="ＭＳ Ｐゴシック" charset="0"/>
            </a:endParaRPr>
          </a:p>
        </p:txBody>
      </p:sp>
      <p:pic>
        <p:nvPicPr>
          <p:cNvPr id="3" name="Picture 2">
            <a:extLst>
              <a:ext uri="{FF2B5EF4-FFF2-40B4-BE49-F238E27FC236}">
                <a16:creationId xmlns:a16="http://schemas.microsoft.com/office/drawing/2014/main" id="{105A3765-C4B7-0C91-8340-5B8BDE54BA57}"/>
              </a:ext>
            </a:extLst>
          </p:cNvPr>
          <p:cNvPicPr>
            <a:picLocks noChangeAspect="1"/>
          </p:cNvPicPr>
          <p:nvPr/>
        </p:nvPicPr>
        <p:blipFill>
          <a:blip r:embed="rId2"/>
          <a:stretch>
            <a:fillRect/>
          </a:stretch>
        </p:blipFill>
        <p:spPr>
          <a:xfrm>
            <a:off x="565295" y="724260"/>
            <a:ext cx="10707512" cy="5169338"/>
          </a:xfrm>
          <a:prstGeom prst="rect">
            <a:avLst/>
          </a:prstGeom>
        </p:spPr>
      </p:pic>
    </p:spTree>
    <p:extLst>
      <p:ext uri="{BB962C8B-B14F-4D97-AF65-F5344CB8AC3E}">
        <p14:creationId xmlns:p14="http://schemas.microsoft.com/office/powerpoint/2010/main" val="32480396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6A5860-0514-6C89-66E3-522953826204}"/>
              </a:ext>
            </a:extLst>
          </p:cNvPr>
          <p:cNvSpPr>
            <a:spLocks noGrp="1"/>
          </p:cNvSpPr>
          <p:nvPr>
            <p:ph sz="half" idx="1"/>
          </p:nvPr>
        </p:nvSpPr>
        <p:spPr>
          <a:xfrm>
            <a:off x="919193" y="1363181"/>
            <a:ext cx="5075301" cy="3911365"/>
          </a:xfrm>
        </p:spPr>
        <p:txBody>
          <a:bodyPr/>
          <a:lstStyle/>
          <a:p>
            <a:pPr marL="0" indent="0">
              <a:buNone/>
            </a:pPr>
            <a:r>
              <a:rPr lang="en-US" sz="2131" dirty="0"/>
              <a:t>PALEO Study</a:t>
            </a:r>
          </a:p>
          <a:p>
            <a:endParaRPr lang="en-US" sz="2131" dirty="0"/>
          </a:p>
        </p:txBody>
      </p:sp>
      <p:sp>
        <p:nvSpPr>
          <p:cNvPr id="3" name="Content Placeholder 2">
            <a:extLst>
              <a:ext uri="{FF2B5EF4-FFF2-40B4-BE49-F238E27FC236}">
                <a16:creationId xmlns:a16="http://schemas.microsoft.com/office/drawing/2014/main" id="{07BE4C5B-D585-1B8F-9249-86B738552A8A}"/>
              </a:ext>
            </a:extLst>
          </p:cNvPr>
          <p:cNvSpPr>
            <a:spLocks noGrp="1"/>
          </p:cNvSpPr>
          <p:nvPr>
            <p:ph sz="half" idx="2"/>
          </p:nvPr>
        </p:nvSpPr>
        <p:spPr/>
        <p:txBody>
          <a:bodyPr/>
          <a:lstStyle/>
          <a:p>
            <a:r>
              <a:rPr lang="en-US" sz="2131" b="1" dirty="0"/>
              <a:t>Letrozole and </a:t>
            </a:r>
            <a:r>
              <a:rPr lang="en-US" sz="2131" b="1" dirty="0" err="1"/>
              <a:t>Abemaciclib</a:t>
            </a:r>
            <a:endParaRPr lang="en-US" sz="2131" b="1" dirty="0"/>
          </a:p>
          <a:p>
            <a:r>
              <a:rPr lang="en-US" sz="2131" dirty="0"/>
              <a:t>Single Arm, phase II</a:t>
            </a:r>
          </a:p>
          <a:p>
            <a:r>
              <a:rPr lang="en-US" sz="2131" dirty="0"/>
              <a:t>Median PFS 9.1 months</a:t>
            </a:r>
          </a:p>
          <a:p>
            <a:r>
              <a:rPr lang="en-US" sz="2131" dirty="0"/>
              <a:t>Median duration of response 7.4 months</a:t>
            </a:r>
          </a:p>
          <a:p>
            <a:r>
              <a:rPr lang="en-US" sz="2131" dirty="0"/>
              <a:t>ORR 30%</a:t>
            </a:r>
          </a:p>
          <a:p>
            <a:pPr marL="380640" indent="-380640" defTabSz="1218042">
              <a:buFont typeface="Arial" panose="020B0604020202020204" pitchFamily="34" charset="0"/>
              <a:buChar char="•"/>
              <a:defRPr/>
            </a:pPr>
            <a:r>
              <a:rPr lang="en-US" sz="2131" b="1" dirty="0">
                <a:latin typeface="Arial"/>
                <a:ea typeface="Helvetica Neue"/>
                <a:cs typeface="Helvetica Neue"/>
                <a:sym typeface="Helvetica Neue"/>
              </a:rPr>
              <a:t>Predictors of response: (</a:t>
            </a:r>
            <a:r>
              <a:rPr lang="en-US" sz="2131" b="1" i="1" dirty="0">
                <a:latin typeface="Arial"/>
                <a:ea typeface="Helvetica Neue"/>
                <a:cs typeface="Helvetica Neue"/>
                <a:sym typeface="Helvetica Neue"/>
              </a:rPr>
              <a:t>CTNNB1/KRAS/CDKN2A </a:t>
            </a:r>
            <a:r>
              <a:rPr lang="en-US" sz="2131" b="1" dirty="0">
                <a:latin typeface="Arial"/>
                <a:ea typeface="Helvetica Neue"/>
                <a:cs typeface="Helvetica Neue"/>
                <a:sym typeface="Helvetica Neue"/>
              </a:rPr>
              <a:t>mut) </a:t>
            </a:r>
          </a:p>
          <a:p>
            <a:pPr marL="380640" indent="-380640" defTabSz="1218042">
              <a:buFont typeface="Arial" panose="020B0604020202020204" pitchFamily="34" charset="0"/>
              <a:buChar char="•"/>
              <a:defRPr/>
            </a:pPr>
            <a:r>
              <a:rPr lang="en-US" sz="2131" b="1" dirty="0">
                <a:latin typeface="Arial"/>
                <a:ea typeface="Helvetica Neue"/>
                <a:cs typeface="Helvetica Neue"/>
                <a:sym typeface="Helvetica Neue"/>
              </a:rPr>
              <a:t>Predictors no response(</a:t>
            </a:r>
            <a:r>
              <a:rPr lang="en-US" sz="2131" b="1" i="1" dirty="0">
                <a:latin typeface="Arial"/>
                <a:ea typeface="Helvetica Neue"/>
                <a:cs typeface="Helvetica Neue"/>
                <a:sym typeface="Helvetica Neue"/>
              </a:rPr>
              <a:t>TP53mut</a:t>
            </a:r>
            <a:r>
              <a:rPr lang="en-US" sz="2131" b="1" dirty="0">
                <a:latin typeface="Arial"/>
                <a:ea typeface="Helvetica Neue"/>
                <a:cs typeface="Helvetica Neue"/>
                <a:sym typeface="Helvetica Neue"/>
              </a:rPr>
              <a:t>)</a:t>
            </a:r>
          </a:p>
          <a:p>
            <a:endParaRPr lang="en-US" sz="2131" dirty="0"/>
          </a:p>
        </p:txBody>
      </p:sp>
      <p:sp>
        <p:nvSpPr>
          <p:cNvPr id="4" name="Footer Placeholder 3">
            <a:extLst>
              <a:ext uri="{FF2B5EF4-FFF2-40B4-BE49-F238E27FC236}">
                <a16:creationId xmlns:a16="http://schemas.microsoft.com/office/drawing/2014/main" id="{C6D657E2-8E49-A27A-C32B-2913F707CB5F}"/>
              </a:ext>
            </a:extLst>
          </p:cNvPr>
          <p:cNvSpPr>
            <a:spLocks noGrp="1"/>
          </p:cNvSpPr>
          <p:nvPr>
            <p:ph type="ftr" sz="quarter" idx="3"/>
          </p:nvPr>
        </p:nvSpPr>
        <p:spPr/>
        <p:txBody>
          <a:bodyPr/>
          <a:lstStyle/>
          <a:p>
            <a:pPr defTabSz="1218072" fontAlgn="base">
              <a:spcBef>
                <a:spcPct val="0"/>
              </a:spcBef>
              <a:spcAft>
                <a:spcPct val="0"/>
              </a:spcAft>
            </a:pPr>
            <a:r>
              <a:rPr lang="en-US" dirty="0" err="1">
                <a:latin typeface="Arial" charset="0"/>
                <a:ea typeface="ＭＳ Ｐゴシック" charset="0"/>
              </a:rPr>
              <a:t>Konstantinopulos</a:t>
            </a:r>
            <a:r>
              <a:rPr lang="en-US" dirty="0">
                <a:latin typeface="Arial" charset="0"/>
                <a:ea typeface="ＭＳ Ｐゴシック" charset="0"/>
              </a:rPr>
              <a:t> et al. J </a:t>
            </a:r>
            <a:r>
              <a:rPr lang="en-US" dirty="0" err="1">
                <a:latin typeface="Arial" charset="0"/>
                <a:ea typeface="ＭＳ Ｐゴシック" charset="0"/>
              </a:rPr>
              <a:t>Clinc</a:t>
            </a:r>
            <a:r>
              <a:rPr lang="en-US" dirty="0">
                <a:latin typeface="Arial" charset="0"/>
                <a:ea typeface="ＭＳ Ｐゴシック" charset="0"/>
              </a:rPr>
              <a:t> Oncol 2022;41:599</a:t>
            </a:r>
          </a:p>
          <a:p>
            <a:pPr defTabSz="1218072" fontAlgn="base">
              <a:spcBef>
                <a:spcPct val="0"/>
              </a:spcBef>
              <a:spcAft>
                <a:spcPct val="0"/>
              </a:spcAft>
            </a:pPr>
            <a:r>
              <a:rPr lang="en-US" dirty="0">
                <a:latin typeface="Arial" charset="0"/>
                <a:ea typeface="ＭＳ Ｐゴシック" charset="0"/>
              </a:rPr>
              <a:t>Mirza et al. ESMO 2020</a:t>
            </a:r>
          </a:p>
        </p:txBody>
      </p:sp>
      <p:sp>
        <p:nvSpPr>
          <p:cNvPr id="5" name="Title 4">
            <a:extLst>
              <a:ext uri="{FF2B5EF4-FFF2-40B4-BE49-F238E27FC236}">
                <a16:creationId xmlns:a16="http://schemas.microsoft.com/office/drawing/2014/main" id="{52161B25-EF4C-A852-4930-348FC7491F1B}"/>
              </a:ext>
            </a:extLst>
          </p:cNvPr>
          <p:cNvSpPr>
            <a:spLocks noGrp="1"/>
          </p:cNvSpPr>
          <p:nvPr>
            <p:ph type="title"/>
          </p:nvPr>
        </p:nvSpPr>
        <p:spPr>
          <a:xfrm>
            <a:off x="5639" y="302720"/>
            <a:ext cx="12180722" cy="926470"/>
          </a:xfrm>
        </p:spPr>
        <p:txBody>
          <a:bodyPr/>
          <a:lstStyle/>
          <a:p>
            <a:r>
              <a:rPr lang="en-US" sz="3197" b="1" dirty="0">
                <a:latin typeface="Calibri" panose="020F0502020204030204" pitchFamily="34" charset="0"/>
                <a:cs typeface="Calibri" panose="020F0502020204030204" pitchFamily="34" charset="0"/>
              </a:rPr>
              <a:t>Aromatase inhibitors + CDK4/6 inhibitors in EC</a:t>
            </a:r>
            <a:endParaRPr lang="en-US" sz="3197" dirty="0"/>
          </a:p>
        </p:txBody>
      </p:sp>
      <p:pic>
        <p:nvPicPr>
          <p:cNvPr id="6" name="Picture 5">
            <a:extLst>
              <a:ext uri="{FF2B5EF4-FFF2-40B4-BE49-F238E27FC236}">
                <a16:creationId xmlns:a16="http://schemas.microsoft.com/office/drawing/2014/main" id="{11E7D73A-1512-E5DC-2485-FD7A147BE9E2}"/>
              </a:ext>
            </a:extLst>
          </p:cNvPr>
          <p:cNvPicPr>
            <a:picLocks noChangeAspect="1"/>
          </p:cNvPicPr>
          <p:nvPr/>
        </p:nvPicPr>
        <p:blipFill>
          <a:blip r:embed="rId2"/>
          <a:stretch>
            <a:fillRect/>
          </a:stretch>
        </p:blipFill>
        <p:spPr>
          <a:xfrm>
            <a:off x="456661" y="1882312"/>
            <a:ext cx="5576553" cy="3659148"/>
          </a:xfrm>
          <a:prstGeom prst="rect">
            <a:avLst/>
          </a:prstGeom>
        </p:spPr>
      </p:pic>
    </p:spTree>
    <p:extLst>
      <p:ext uri="{BB962C8B-B14F-4D97-AF65-F5344CB8AC3E}">
        <p14:creationId xmlns:p14="http://schemas.microsoft.com/office/powerpoint/2010/main" val="26594175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D86C7-885A-37E7-4572-0C3A5BEB8E51}"/>
              </a:ext>
            </a:extLst>
          </p:cNvPr>
          <p:cNvSpPr>
            <a:spLocks noGrp="1"/>
          </p:cNvSpPr>
          <p:nvPr>
            <p:ph type="title"/>
          </p:nvPr>
        </p:nvSpPr>
        <p:spPr>
          <a:xfrm>
            <a:off x="5639" y="2084535"/>
            <a:ext cx="12180722" cy="992039"/>
          </a:xfrm>
        </p:spPr>
        <p:txBody>
          <a:bodyPr/>
          <a:lstStyle/>
          <a:p>
            <a:r>
              <a:rPr lang="en-US" dirty="0"/>
              <a:t>IO after IO?</a:t>
            </a:r>
          </a:p>
        </p:txBody>
      </p:sp>
      <p:sp>
        <p:nvSpPr>
          <p:cNvPr id="3" name="Footer Placeholder 2">
            <a:extLst>
              <a:ext uri="{FF2B5EF4-FFF2-40B4-BE49-F238E27FC236}">
                <a16:creationId xmlns:a16="http://schemas.microsoft.com/office/drawing/2014/main" id="{7EFDB545-B3D0-CCC2-F17B-88B239523E5A}"/>
              </a:ext>
            </a:extLst>
          </p:cNvPr>
          <p:cNvSpPr>
            <a:spLocks noGrp="1"/>
          </p:cNvSpPr>
          <p:nvPr>
            <p:ph type="ftr" sz="quarter" idx="3"/>
          </p:nvPr>
        </p:nvSpPr>
        <p:spPr/>
        <p:txBody>
          <a:bodyPr/>
          <a:lstStyle/>
          <a:p>
            <a:pPr defTabSz="1218072" fontAlgn="base">
              <a:spcBef>
                <a:spcPct val="0"/>
              </a:spcBef>
              <a:spcAft>
                <a:spcPct val="0"/>
              </a:spcAft>
            </a:pPr>
            <a:endParaRPr lang="en-US" dirty="0">
              <a:latin typeface="Arial" charset="0"/>
              <a:ea typeface="ＭＳ Ｐゴシック" charset="0"/>
            </a:endParaRPr>
          </a:p>
        </p:txBody>
      </p:sp>
    </p:spTree>
    <p:extLst>
      <p:ext uri="{BB962C8B-B14F-4D97-AF65-F5344CB8AC3E}">
        <p14:creationId xmlns:p14="http://schemas.microsoft.com/office/powerpoint/2010/main" val="8414059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79AB98F-01D1-22BA-CCC3-4585EF0D0E14}"/>
              </a:ext>
            </a:extLst>
          </p:cNvPr>
          <p:cNvSpPr>
            <a:spLocks noGrp="1"/>
          </p:cNvSpPr>
          <p:nvPr>
            <p:ph type="ftr" sz="quarter" idx="3"/>
          </p:nvPr>
        </p:nvSpPr>
        <p:spPr/>
        <p:txBody>
          <a:bodyPr/>
          <a:lstStyle/>
          <a:p>
            <a:pPr defTabSz="1218072" fontAlgn="base">
              <a:spcBef>
                <a:spcPct val="0"/>
              </a:spcBef>
              <a:spcAft>
                <a:spcPct val="0"/>
              </a:spcAft>
            </a:pPr>
            <a:endParaRPr lang="en-US" dirty="0">
              <a:latin typeface="Arial" charset="0"/>
              <a:ea typeface="ＭＳ Ｐゴシック" charset="0"/>
            </a:endParaRPr>
          </a:p>
        </p:txBody>
      </p:sp>
      <p:pic>
        <p:nvPicPr>
          <p:cNvPr id="3" name="Picture 2">
            <a:extLst>
              <a:ext uri="{FF2B5EF4-FFF2-40B4-BE49-F238E27FC236}">
                <a16:creationId xmlns:a16="http://schemas.microsoft.com/office/drawing/2014/main" id="{49197D58-D89B-8160-A719-85C5384AD964}"/>
              </a:ext>
            </a:extLst>
          </p:cNvPr>
          <p:cNvPicPr>
            <a:picLocks noChangeAspect="1"/>
          </p:cNvPicPr>
          <p:nvPr/>
        </p:nvPicPr>
        <p:blipFill>
          <a:blip r:embed="rId2"/>
          <a:stretch>
            <a:fillRect/>
          </a:stretch>
        </p:blipFill>
        <p:spPr>
          <a:xfrm>
            <a:off x="919194" y="1626044"/>
            <a:ext cx="10353613" cy="3605912"/>
          </a:xfrm>
          <a:prstGeom prst="rect">
            <a:avLst/>
          </a:prstGeom>
        </p:spPr>
      </p:pic>
    </p:spTree>
    <p:extLst>
      <p:ext uri="{BB962C8B-B14F-4D97-AF65-F5344CB8AC3E}">
        <p14:creationId xmlns:p14="http://schemas.microsoft.com/office/powerpoint/2010/main" val="179848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824984-CDA4-C4D7-777D-70139873D1D9}"/>
              </a:ext>
            </a:extLst>
          </p:cNvPr>
          <p:cNvSpPr>
            <a:spLocks noGrp="1"/>
          </p:cNvSpPr>
          <p:nvPr>
            <p:ph sz="half" idx="1"/>
          </p:nvPr>
        </p:nvSpPr>
        <p:spPr>
          <a:xfrm>
            <a:off x="562385" y="1391936"/>
            <a:ext cx="10861143" cy="3911365"/>
          </a:xfrm>
        </p:spPr>
        <p:txBody>
          <a:bodyPr/>
          <a:lstStyle/>
          <a:p>
            <a:r>
              <a:rPr lang="en-US" sz="1865" dirty="0"/>
              <a:t>Current focus on new role for immunotherapy and targeted agents in advanced/recurrent disease</a:t>
            </a:r>
          </a:p>
          <a:p>
            <a:pPr lvl="1"/>
            <a:r>
              <a:rPr lang="en-US" sz="1732" dirty="0"/>
              <a:t>Platinum based chemotherapy alone for advanced/recurrent disease, median OS &lt; 3 years</a:t>
            </a:r>
          </a:p>
          <a:p>
            <a:pPr lvl="1"/>
            <a:r>
              <a:rPr lang="en-US" sz="1732" dirty="0"/>
              <a:t>Improve frontline systemic treatment</a:t>
            </a:r>
          </a:p>
          <a:p>
            <a:pPr lvl="1"/>
            <a:r>
              <a:rPr lang="en-US" sz="1732" dirty="0"/>
              <a:t>Incorporate new targeted therapy </a:t>
            </a:r>
          </a:p>
          <a:p>
            <a:endParaRPr lang="en-US" dirty="0"/>
          </a:p>
        </p:txBody>
      </p:sp>
      <p:sp>
        <p:nvSpPr>
          <p:cNvPr id="4" name="Footer Placeholder 3">
            <a:extLst>
              <a:ext uri="{FF2B5EF4-FFF2-40B4-BE49-F238E27FC236}">
                <a16:creationId xmlns:a16="http://schemas.microsoft.com/office/drawing/2014/main" id="{98C97E74-B568-E69F-19FE-DC1626B59970}"/>
              </a:ext>
            </a:extLst>
          </p:cNvPr>
          <p:cNvSpPr>
            <a:spLocks noGrp="1"/>
          </p:cNvSpPr>
          <p:nvPr>
            <p:ph type="ftr" sz="quarter" idx="3"/>
          </p:nvPr>
        </p:nvSpPr>
        <p:spPr>
          <a:xfrm>
            <a:off x="9234314" y="5969845"/>
            <a:ext cx="2787262" cy="556172"/>
          </a:xfrm>
        </p:spPr>
        <p:txBody>
          <a:bodyPr/>
          <a:lstStyle/>
          <a:p>
            <a:pPr algn="l" defTabSz="1218072" fontAlgn="base">
              <a:spcBef>
                <a:spcPct val="0"/>
              </a:spcBef>
              <a:spcAft>
                <a:spcPct val="0"/>
              </a:spcAft>
            </a:pPr>
            <a:r>
              <a:rPr lang="en-US" sz="932" dirty="0">
                <a:solidFill>
                  <a:srgbClr val="000000"/>
                </a:solidFill>
                <a:latin typeface="Arial" charset="0"/>
                <a:ea typeface="ＭＳ Ｐゴシック" charset="0"/>
              </a:rPr>
              <a:t>Fleming GF et al. J </a:t>
            </a:r>
            <a:r>
              <a:rPr lang="en-US" sz="932" dirty="0" err="1">
                <a:solidFill>
                  <a:srgbClr val="000000"/>
                </a:solidFill>
                <a:latin typeface="Arial" charset="0"/>
                <a:ea typeface="ＭＳ Ｐゴシック" charset="0"/>
              </a:rPr>
              <a:t>Clinc</a:t>
            </a:r>
            <a:r>
              <a:rPr lang="en-US" sz="932" dirty="0">
                <a:solidFill>
                  <a:srgbClr val="000000"/>
                </a:solidFill>
                <a:latin typeface="Arial" charset="0"/>
                <a:ea typeface="ＭＳ Ｐゴシック" charset="0"/>
              </a:rPr>
              <a:t> Oncol. 2004</a:t>
            </a:r>
          </a:p>
          <a:p>
            <a:pPr algn="l" defTabSz="1218072" fontAlgn="base">
              <a:spcBef>
                <a:spcPct val="0"/>
              </a:spcBef>
              <a:spcAft>
                <a:spcPct val="0"/>
              </a:spcAft>
            </a:pPr>
            <a:r>
              <a:rPr lang="en-US" sz="932" dirty="0" err="1">
                <a:solidFill>
                  <a:srgbClr val="000000"/>
                </a:solidFill>
                <a:latin typeface="Arial" charset="0"/>
                <a:ea typeface="ＭＳ Ｐゴシック" charset="0"/>
              </a:rPr>
              <a:t>Oaknin</a:t>
            </a:r>
            <a:r>
              <a:rPr lang="en-US" sz="932" dirty="0">
                <a:solidFill>
                  <a:srgbClr val="000000"/>
                </a:solidFill>
                <a:latin typeface="Arial" charset="0"/>
                <a:ea typeface="ＭＳ Ｐゴシック" charset="0"/>
              </a:rPr>
              <a:t> A et al. J </a:t>
            </a:r>
            <a:r>
              <a:rPr lang="en-US" sz="932" dirty="0" err="1">
                <a:solidFill>
                  <a:srgbClr val="000000"/>
                </a:solidFill>
                <a:latin typeface="Arial" charset="0"/>
                <a:ea typeface="ＭＳ Ｐゴシック" charset="0"/>
              </a:rPr>
              <a:t>Imunnotherapy</a:t>
            </a:r>
            <a:r>
              <a:rPr lang="en-US" sz="932" dirty="0">
                <a:solidFill>
                  <a:srgbClr val="000000"/>
                </a:solidFill>
                <a:latin typeface="Arial" charset="0"/>
                <a:ea typeface="ＭＳ Ｐゴシック" charset="0"/>
              </a:rPr>
              <a:t> Ca. 2022</a:t>
            </a:r>
          </a:p>
          <a:p>
            <a:pPr algn="l" defTabSz="1218072" fontAlgn="base">
              <a:spcBef>
                <a:spcPct val="0"/>
              </a:spcBef>
              <a:spcAft>
                <a:spcPct val="0"/>
              </a:spcAft>
            </a:pPr>
            <a:r>
              <a:rPr lang="en-US" sz="932" dirty="0" err="1">
                <a:solidFill>
                  <a:srgbClr val="000000"/>
                </a:solidFill>
                <a:latin typeface="Arial" charset="0"/>
                <a:ea typeface="ＭＳ Ｐゴシック" charset="0"/>
              </a:rPr>
              <a:t>Marabelle</a:t>
            </a:r>
            <a:r>
              <a:rPr lang="en-US" sz="932" dirty="0">
                <a:solidFill>
                  <a:srgbClr val="000000"/>
                </a:solidFill>
                <a:latin typeface="Arial" charset="0"/>
                <a:ea typeface="ＭＳ Ｐゴシック" charset="0"/>
              </a:rPr>
              <a:t> A et al. J Clin Oncol. 2019</a:t>
            </a:r>
          </a:p>
          <a:p>
            <a:pPr algn="l" defTabSz="1218072" fontAlgn="base">
              <a:spcBef>
                <a:spcPct val="0"/>
              </a:spcBef>
              <a:spcAft>
                <a:spcPct val="0"/>
              </a:spcAft>
            </a:pPr>
            <a:r>
              <a:rPr lang="en-US" sz="932" dirty="0">
                <a:solidFill>
                  <a:srgbClr val="000000"/>
                </a:solidFill>
                <a:latin typeface="Arial" charset="0"/>
                <a:ea typeface="ＭＳ Ｐゴシック" charset="0"/>
              </a:rPr>
              <a:t>Miller D et al. SGO 2012</a:t>
            </a:r>
          </a:p>
          <a:p>
            <a:pPr algn="l" defTabSz="1218072" fontAlgn="base">
              <a:spcBef>
                <a:spcPct val="0"/>
              </a:spcBef>
              <a:spcAft>
                <a:spcPct val="0"/>
              </a:spcAft>
            </a:pPr>
            <a:r>
              <a:rPr lang="en-US" sz="932" dirty="0">
                <a:solidFill>
                  <a:srgbClr val="000000"/>
                </a:solidFill>
                <a:latin typeface="Arial" charset="0"/>
                <a:ea typeface="ＭＳ Ｐゴシック" charset="0"/>
              </a:rPr>
              <a:t>Miller D et al. J Clinic Oncol. 2020</a:t>
            </a:r>
          </a:p>
          <a:p>
            <a:pPr algn="l" defTabSz="1218072" fontAlgn="base">
              <a:spcBef>
                <a:spcPct val="0"/>
              </a:spcBef>
              <a:spcAft>
                <a:spcPct val="0"/>
              </a:spcAft>
            </a:pPr>
            <a:r>
              <a:rPr lang="en-US" sz="932" dirty="0" err="1">
                <a:solidFill>
                  <a:srgbClr val="000000"/>
                </a:solidFill>
                <a:latin typeface="Arial" charset="0"/>
                <a:ea typeface="ＭＳ Ｐゴシック" charset="0"/>
              </a:rPr>
              <a:t>Makker</a:t>
            </a:r>
            <a:r>
              <a:rPr lang="en-US" sz="932" dirty="0">
                <a:solidFill>
                  <a:srgbClr val="000000"/>
                </a:solidFill>
                <a:latin typeface="Arial" charset="0"/>
                <a:ea typeface="ＭＳ Ｐゴシック" charset="0"/>
              </a:rPr>
              <a:t> V et al. NEJM. 2022</a:t>
            </a:r>
          </a:p>
        </p:txBody>
      </p:sp>
      <p:sp>
        <p:nvSpPr>
          <p:cNvPr id="5" name="Title 4">
            <a:extLst>
              <a:ext uri="{FF2B5EF4-FFF2-40B4-BE49-F238E27FC236}">
                <a16:creationId xmlns:a16="http://schemas.microsoft.com/office/drawing/2014/main" id="{94E76523-073F-69BD-8C39-66EF041D2B26}"/>
              </a:ext>
            </a:extLst>
          </p:cNvPr>
          <p:cNvSpPr>
            <a:spLocks noGrp="1"/>
          </p:cNvSpPr>
          <p:nvPr>
            <p:ph type="title"/>
          </p:nvPr>
        </p:nvSpPr>
        <p:spPr>
          <a:xfrm>
            <a:off x="5639" y="185615"/>
            <a:ext cx="12180722" cy="926470"/>
          </a:xfrm>
        </p:spPr>
        <p:txBody>
          <a:bodyPr/>
          <a:lstStyle/>
          <a:p>
            <a:r>
              <a:rPr lang="en-US" dirty="0"/>
              <a:t>Advances in endometrial cancer</a:t>
            </a:r>
          </a:p>
        </p:txBody>
      </p:sp>
      <p:cxnSp>
        <p:nvCxnSpPr>
          <p:cNvPr id="7" name="Straight Connector 6">
            <a:extLst>
              <a:ext uri="{FF2B5EF4-FFF2-40B4-BE49-F238E27FC236}">
                <a16:creationId xmlns:a16="http://schemas.microsoft.com/office/drawing/2014/main" id="{FFD19B4F-5F7F-7EDE-AFE4-37CFA32BA8C7}"/>
              </a:ext>
            </a:extLst>
          </p:cNvPr>
          <p:cNvCxnSpPr>
            <a:cxnSpLocks/>
          </p:cNvCxnSpPr>
          <p:nvPr/>
        </p:nvCxnSpPr>
        <p:spPr bwMode="auto">
          <a:xfrm>
            <a:off x="2379089" y="3904646"/>
            <a:ext cx="8248857" cy="27012"/>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1" name="TextBox 10">
            <a:extLst>
              <a:ext uri="{FF2B5EF4-FFF2-40B4-BE49-F238E27FC236}">
                <a16:creationId xmlns:a16="http://schemas.microsoft.com/office/drawing/2014/main" id="{CB6F9BED-4819-CF53-91CC-1715EE8D146F}"/>
              </a:ext>
            </a:extLst>
          </p:cNvPr>
          <p:cNvSpPr txBox="1"/>
          <p:nvPr/>
        </p:nvSpPr>
        <p:spPr>
          <a:xfrm>
            <a:off x="5640" y="3502618"/>
            <a:ext cx="2337624" cy="297325"/>
          </a:xfrm>
          <a:prstGeom prst="rect">
            <a:avLst/>
          </a:prstGeom>
          <a:noFill/>
        </p:spPr>
        <p:txBody>
          <a:bodyPr wrap="square" rtlCol="0">
            <a:spAutoFit/>
          </a:bodyPr>
          <a:lstStyle/>
          <a:p>
            <a:pPr defTabSz="1218072" fontAlgn="base">
              <a:spcBef>
                <a:spcPct val="0"/>
              </a:spcBef>
              <a:spcAft>
                <a:spcPct val="0"/>
              </a:spcAft>
            </a:pPr>
            <a:r>
              <a:rPr lang="en-US" sz="1332" b="1" dirty="0">
                <a:solidFill>
                  <a:srgbClr val="000000"/>
                </a:solidFill>
                <a:latin typeface="Arial" charset="0"/>
                <a:ea typeface="ＭＳ Ｐゴシック" charset="0"/>
              </a:rPr>
              <a:t>1st line systemic therapy</a:t>
            </a:r>
          </a:p>
        </p:txBody>
      </p:sp>
      <p:sp>
        <p:nvSpPr>
          <p:cNvPr id="12" name="TextBox 11">
            <a:extLst>
              <a:ext uri="{FF2B5EF4-FFF2-40B4-BE49-F238E27FC236}">
                <a16:creationId xmlns:a16="http://schemas.microsoft.com/office/drawing/2014/main" id="{D1F9D657-39FB-3275-7F22-469017308A43}"/>
              </a:ext>
            </a:extLst>
          </p:cNvPr>
          <p:cNvSpPr txBox="1"/>
          <p:nvPr/>
        </p:nvSpPr>
        <p:spPr>
          <a:xfrm>
            <a:off x="5638" y="3998205"/>
            <a:ext cx="2642628" cy="297325"/>
          </a:xfrm>
          <a:prstGeom prst="rect">
            <a:avLst/>
          </a:prstGeom>
          <a:noFill/>
        </p:spPr>
        <p:txBody>
          <a:bodyPr wrap="square" rtlCol="0">
            <a:spAutoFit/>
          </a:bodyPr>
          <a:lstStyle/>
          <a:p>
            <a:pPr defTabSz="1218072" fontAlgn="base">
              <a:spcBef>
                <a:spcPct val="0"/>
              </a:spcBef>
              <a:spcAft>
                <a:spcPct val="0"/>
              </a:spcAft>
            </a:pPr>
            <a:r>
              <a:rPr lang="en-US" sz="1332" b="1" dirty="0">
                <a:solidFill>
                  <a:srgbClr val="000000"/>
                </a:solidFill>
                <a:latin typeface="Arial" charset="0"/>
                <a:ea typeface="ＭＳ Ｐゴシック" charset="0"/>
              </a:rPr>
              <a:t>2</a:t>
            </a:r>
            <a:r>
              <a:rPr lang="en-US" sz="1332" b="1" baseline="30000" dirty="0">
                <a:solidFill>
                  <a:srgbClr val="000000"/>
                </a:solidFill>
                <a:latin typeface="Arial" charset="0"/>
                <a:ea typeface="ＭＳ Ｐゴシック" charset="0"/>
              </a:rPr>
              <a:t>nd</a:t>
            </a:r>
            <a:r>
              <a:rPr lang="en-US" sz="1332" b="1" dirty="0">
                <a:solidFill>
                  <a:srgbClr val="000000"/>
                </a:solidFill>
                <a:latin typeface="Arial" charset="0"/>
                <a:ea typeface="ＭＳ Ｐゴシック" charset="0"/>
              </a:rPr>
              <a:t> + line systemic therapy</a:t>
            </a:r>
          </a:p>
        </p:txBody>
      </p:sp>
      <p:cxnSp>
        <p:nvCxnSpPr>
          <p:cNvPr id="14" name="Straight Connector 13">
            <a:extLst>
              <a:ext uri="{FF2B5EF4-FFF2-40B4-BE49-F238E27FC236}">
                <a16:creationId xmlns:a16="http://schemas.microsoft.com/office/drawing/2014/main" id="{DDB91980-FEF4-DBED-A63D-FAC91BD448AD}"/>
              </a:ext>
            </a:extLst>
          </p:cNvPr>
          <p:cNvCxnSpPr/>
          <p:nvPr/>
        </p:nvCxnSpPr>
        <p:spPr bwMode="auto">
          <a:xfrm flipV="1">
            <a:off x="2683607" y="3645260"/>
            <a:ext cx="107478" cy="26869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18C1C911-F451-4829-39B8-7836D3AFCFD8}"/>
              </a:ext>
            </a:extLst>
          </p:cNvPr>
          <p:cNvCxnSpPr/>
          <p:nvPr/>
        </p:nvCxnSpPr>
        <p:spPr bwMode="auto">
          <a:xfrm flipV="1">
            <a:off x="5128708" y="3622869"/>
            <a:ext cx="134346" cy="31347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C0D85137-BC32-F159-9F66-FD3D13A3E455}"/>
              </a:ext>
            </a:extLst>
          </p:cNvPr>
          <p:cNvCxnSpPr/>
          <p:nvPr/>
        </p:nvCxnSpPr>
        <p:spPr bwMode="auto">
          <a:xfrm flipV="1">
            <a:off x="6190043" y="3645260"/>
            <a:ext cx="125389" cy="26869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9" name="TextBox 18">
            <a:extLst>
              <a:ext uri="{FF2B5EF4-FFF2-40B4-BE49-F238E27FC236}">
                <a16:creationId xmlns:a16="http://schemas.microsoft.com/office/drawing/2014/main" id="{D52717E1-CD88-9E22-878B-12DD97F8F92E}"/>
              </a:ext>
            </a:extLst>
          </p:cNvPr>
          <p:cNvSpPr txBox="1"/>
          <p:nvPr/>
        </p:nvSpPr>
        <p:spPr>
          <a:xfrm>
            <a:off x="2379089" y="3348872"/>
            <a:ext cx="1334504" cy="256352"/>
          </a:xfrm>
          <a:prstGeom prst="rect">
            <a:avLst/>
          </a:prstGeom>
          <a:noFill/>
        </p:spPr>
        <p:txBody>
          <a:bodyPr wrap="square" rtlCol="0">
            <a:spAutoFit/>
          </a:bodyPr>
          <a:lstStyle/>
          <a:p>
            <a:pPr defTabSz="1218072" fontAlgn="base">
              <a:spcBef>
                <a:spcPct val="0"/>
              </a:spcBef>
              <a:spcAft>
                <a:spcPct val="0"/>
              </a:spcAft>
            </a:pPr>
            <a:r>
              <a:rPr lang="en-US" sz="1066" b="1" dirty="0">
                <a:solidFill>
                  <a:srgbClr val="000000"/>
                </a:solidFill>
                <a:latin typeface="Arial" charset="0"/>
                <a:ea typeface="ＭＳ Ｐゴシック" charset="0"/>
              </a:rPr>
              <a:t>1961</a:t>
            </a:r>
            <a:r>
              <a:rPr lang="en-US" sz="1066" dirty="0">
                <a:solidFill>
                  <a:srgbClr val="000000"/>
                </a:solidFill>
                <a:latin typeface="Arial" charset="0"/>
                <a:ea typeface="ＭＳ Ｐゴシック" charset="0"/>
              </a:rPr>
              <a:t> Progestin</a:t>
            </a:r>
          </a:p>
        </p:txBody>
      </p:sp>
      <p:sp>
        <p:nvSpPr>
          <p:cNvPr id="21" name="TextBox 20">
            <a:extLst>
              <a:ext uri="{FF2B5EF4-FFF2-40B4-BE49-F238E27FC236}">
                <a16:creationId xmlns:a16="http://schemas.microsoft.com/office/drawing/2014/main" id="{9C1B0DD0-2F88-46F8-0386-2B9CD4E1BF4D}"/>
              </a:ext>
            </a:extLst>
          </p:cNvPr>
          <p:cNvSpPr txBox="1"/>
          <p:nvPr/>
        </p:nvSpPr>
        <p:spPr>
          <a:xfrm>
            <a:off x="4755898" y="3050724"/>
            <a:ext cx="967292" cy="748410"/>
          </a:xfrm>
          <a:prstGeom prst="rect">
            <a:avLst/>
          </a:prstGeom>
          <a:noFill/>
        </p:spPr>
        <p:txBody>
          <a:bodyPr wrap="square" rtlCol="0">
            <a:spAutoFit/>
          </a:bodyPr>
          <a:lstStyle/>
          <a:p>
            <a:pPr algn="ctr" defTabSz="1218072" fontAlgn="base">
              <a:spcBef>
                <a:spcPct val="0"/>
              </a:spcBef>
              <a:spcAft>
                <a:spcPct val="0"/>
              </a:spcAft>
            </a:pPr>
            <a:r>
              <a:rPr lang="en-US" sz="1066" dirty="0">
                <a:solidFill>
                  <a:srgbClr val="000000"/>
                </a:solidFill>
                <a:latin typeface="Arial" charset="0"/>
                <a:ea typeface="ＭＳ Ｐゴシック" charset="0"/>
              </a:rPr>
              <a:t>TAP</a:t>
            </a:r>
          </a:p>
          <a:p>
            <a:pPr algn="ctr" defTabSz="1218072" fontAlgn="base">
              <a:spcBef>
                <a:spcPct val="0"/>
              </a:spcBef>
              <a:spcAft>
                <a:spcPct val="0"/>
              </a:spcAft>
            </a:pPr>
            <a:r>
              <a:rPr lang="en-US" sz="1066" dirty="0">
                <a:solidFill>
                  <a:srgbClr val="000000"/>
                </a:solidFill>
                <a:latin typeface="Arial" charset="0"/>
                <a:ea typeface="ＭＳ Ｐゴシック" charset="0"/>
              </a:rPr>
              <a:t>GOG 177</a:t>
            </a:r>
          </a:p>
          <a:p>
            <a:pPr algn="ctr" defTabSz="1218072" fontAlgn="base">
              <a:spcBef>
                <a:spcPct val="0"/>
              </a:spcBef>
              <a:spcAft>
                <a:spcPct val="0"/>
              </a:spcAft>
            </a:pPr>
            <a:r>
              <a:rPr lang="en-US" sz="1066" b="1" dirty="0">
                <a:solidFill>
                  <a:srgbClr val="000000"/>
                </a:solidFill>
                <a:latin typeface="Arial" charset="0"/>
                <a:ea typeface="ＭＳ Ｐゴシック" charset="0"/>
              </a:rPr>
              <a:t>2004</a:t>
            </a:r>
          </a:p>
          <a:p>
            <a:pPr algn="ctr" defTabSz="1218072" fontAlgn="base">
              <a:spcBef>
                <a:spcPct val="0"/>
              </a:spcBef>
              <a:spcAft>
                <a:spcPct val="0"/>
              </a:spcAft>
            </a:pPr>
            <a:endParaRPr lang="en-US" sz="1066" dirty="0">
              <a:solidFill>
                <a:srgbClr val="000000"/>
              </a:solidFill>
              <a:latin typeface="Arial" charset="0"/>
              <a:ea typeface="ＭＳ Ｐゴシック" charset="0"/>
            </a:endParaRPr>
          </a:p>
        </p:txBody>
      </p:sp>
      <p:sp>
        <p:nvSpPr>
          <p:cNvPr id="22" name="TextBox 21">
            <a:extLst>
              <a:ext uri="{FF2B5EF4-FFF2-40B4-BE49-F238E27FC236}">
                <a16:creationId xmlns:a16="http://schemas.microsoft.com/office/drawing/2014/main" id="{3B65DB6E-320B-D440-46BA-A849DC342290}"/>
              </a:ext>
            </a:extLst>
          </p:cNvPr>
          <p:cNvSpPr txBox="1"/>
          <p:nvPr/>
        </p:nvSpPr>
        <p:spPr>
          <a:xfrm>
            <a:off x="5516072" y="3100843"/>
            <a:ext cx="1670369" cy="748410"/>
          </a:xfrm>
          <a:prstGeom prst="rect">
            <a:avLst/>
          </a:prstGeom>
          <a:noFill/>
        </p:spPr>
        <p:txBody>
          <a:bodyPr wrap="square" rtlCol="0">
            <a:spAutoFit/>
          </a:bodyPr>
          <a:lstStyle/>
          <a:p>
            <a:pPr algn="ctr" defTabSz="1218072" fontAlgn="base">
              <a:spcBef>
                <a:spcPct val="0"/>
              </a:spcBef>
              <a:spcAft>
                <a:spcPct val="0"/>
              </a:spcAft>
            </a:pPr>
            <a:r>
              <a:rPr lang="en-US" sz="1066" dirty="0">
                <a:solidFill>
                  <a:srgbClr val="000000"/>
                </a:solidFill>
                <a:latin typeface="Arial" charset="0"/>
                <a:ea typeface="ＭＳ Ｐゴシック" charset="0"/>
              </a:rPr>
              <a:t>Carboplatin/Paclitaxel </a:t>
            </a:r>
          </a:p>
          <a:p>
            <a:pPr algn="ctr" defTabSz="1218072" fontAlgn="base">
              <a:spcBef>
                <a:spcPct val="0"/>
              </a:spcBef>
              <a:spcAft>
                <a:spcPct val="0"/>
              </a:spcAft>
            </a:pPr>
            <a:r>
              <a:rPr lang="en-US" sz="1066" dirty="0">
                <a:solidFill>
                  <a:srgbClr val="000000"/>
                </a:solidFill>
                <a:latin typeface="Arial" charset="0"/>
                <a:ea typeface="ＭＳ Ｐゴシック" charset="0"/>
              </a:rPr>
              <a:t>GOG 209</a:t>
            </a:r>
          </a:p>
          <a:p>
            <a:pPr algn="ctr" defTabSz="1218072" fontAlgn="base">
              <a:spcBef>
                <a:spcPct val="0"/>
              </a:spcBef>
              <a:spcAft>
                <a:spcPct val="0"/>
              </a:spcAft>
            </a:pPr>
            <a:r>
              <a:rPr lang="en-US" sz="1066" b="1" dirty="0">
                <a:solidFill>
                  <a:srgbClr val="000000"/>
                </a:solidFill>
                <a:latin typeface="Arial" charset="0"/>
                <a:ea typeface="ＭＳ Ｐゴシック" charset="0"/>
              </a:rPr>
              <a:t>2012</a:t>
            </a:r>
          </a:p>
          <a:p>
            <a:pPr defTabSz="1218072" fontAlgn="base">
              <a:spcBef>
                <a:spcPct val="0"/>
              </a:spcBef>
              <a:spcAft>
                <a:spcPct val="0"/>
              </a:spcAft>
            </a:pPr>
            <a:endParaRPr lang="en-US" sz="1066" dirty="0">
              <a:solidFill>
                <a:srgbClr val="000000"/>
              </a:solidFill>
              <a:latin typeface="Arial" charset="0"/>
              <a:ea typeface="ＭＳ Ｐゴシック" charset="0"/>
            </a:endParaRPr>
          </a:p>
        </p:txBody>
      </p:sp>
      <p:cxnSp>
        <p:nvCxnSpPr>
          <p:cNvPr id="24" name="Straight Connector 23">
            <a:extLst>
              <a:ext uri="{FF2B5EF4-FFF2-40B4-BE49-F238E27FC236}">
                <a16:creationId xmlns:a16="http://schemas.microsoft.com/office/drawing/2014/main" id="{1E61553D-0BE2-6557-BA5F-83A1457BED10}"/>
              </a:ext>
            </a:extLst>
          </p:cNvPr>
          <p:cNvCxnSpPr>
            <a:cxnSpLocks/>
          </p:cNvCxnSpPr>
          <p:nvPr/>
        </p:nvCxnSpPr>
        <p:spPr bwMode="auto">
          <a:xfrm flipH="1">
            <a:off x="7488932" y="3936342"/>
            <a:ext cx="154497" cy="38985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6" name="TextBox 25">
            <a:extLst>
              <a:ext uri="{FF2B5EF4-FFF2-40B4-BE49-F238E27FC236}">
                <a16:creationId xmlns:a16="http://schemas.microsoft.com/office/drawing/2014/main" id="{DAF2A6F6-ED7C-58CA-29EB-1518055A8002}"/>
              </a:ext>
            </a:extLst>
          </p:cNvPr>
          <p:cNvSpPr txBox="1"/>
          <p:nvPr/>
        </p:nvSpPr>
        <p:spPr>
          <a:xfrm>
            <a:off x="6830953" y="4344423"/>
            <a:ext cx="2185173" cy="584391"/>
          </a:xfrm>
          <a:prstGeom prst="rect">
            <a:avLst/>
          </a:prstGeom>
          <a:noFill/>
        </p:spPr>
        <p:txBody>
          <a:bodyPr wrap="square" rtlCol="0">
            <a:spAutoFit/>
          </a:bodyPr>
          <a:lstStyle/>
          <a:p>
            <a:pPr algn="ctr" defTabSz="1218072" fontAlgn="base">
              <a:spcBef>
                <a:spcPct val="0"/>
              </a:spcBef>
              <a:spcAft>
                <a:spcPct val="0"/>
              </a:spcAft>
            </a:pPr>
            <a:r>
              <a:rPr lang="en-US" sz="1066" b="1" dirty="0">
                <a:solidFill>
                  <a:srgbClr val="000000"/>
                </a:solidFill>
                <a:latin typeface="Arial" charset="0"/>
                <a:ea typeface="ＭＳ Ｐゴシック" charset="0"/>
              </a:rPr>
              <a:t>2019 </a:t>
            </a:r>
            <a:r>
              <a:rPr lang="en-US" sz="1066" dirty="0">
                <a:solidFill>
                  <a:srgbClr val="000000"/>
                </a:solidFill>
                <a:latin typeface="Arial" charset="0"/>
                <a:ea typeface="ＭＳ Ｐゴシック" charset="0"/>
              </a:rPr>
              <a:t>            </a:t>
            </a:r>
            <a:r>
              <a:rPr lang="en-US" sz="1066" b="1" dirty="0">
                <a:solidFill>
                  <a:srgbClr val="000000"/>
                </a:solidFill>
                <a:latin typeface="Arial" charset="0"/>
                <a:ea typeface="ＭＳ Ｐゴシック" charset="0"/>
              </a:rPr>
              <a:t>2021</a:t>
            </a:r>
          </a:p>
          <a:p>
            <a:pPr algn="ctr" defTabSz="1218072" fontAlgn="base">
              <a:spcBef>
                <a:spcPct val="0"/>
              </a:spcBef>
              <a:spcAft>
                <a:spcPct val="0"/>
              </a:spcAft>
            </a:pPr>
            <a:r>
              <a:rPr lang="en-US" sz="1066" dirty="0">
                <a:solidFill>
                  <a:srgbClr val="000000"/>
                </a:solidFill>
                <a:latin typeface="Arial" charset="0"/>
                <a:ea typeface="ＭＳ Ｐゴシック" charset="0"/>
              </a:rPr>
              <a:t>Dostarlimab GARNET </a:t>
            </a:r>
          </a:p>
          <a:p>
            <a:pPr algn="ctr" defTabSz="1218072" fontAlgn="base">
              <a:spcBef>
                <a:spcPct val="0"/>
              </a:spcBef>
              <a:spcAft>
                <a:spcPct val="0"/>
              </a:spcAft>
            </a:pPr>
            <a:r>
              <a:rPr lang="en-US" sz="1066" dirty="0">
                <a:solidFill>
                  <a:srgbClr val="000000"/>
                </a:solidFill>
                <a:latin typeface="Arial" charset="0"/>
                <a:ea typeface="ＭＳ Ｐゴシック" charset="0"/>
              </a:rPr>
              <a:t>Pembrolizumab KEYNOTE 158</a:t>
            </a:r>
          </a:p>
        </p:txBody>
      </p:sp>
      <p:cxnSp>
        <p:nvCxnSpPr>
          <p:cNvPr id="30" name="Straight Connector 29">
            <a:extLst>
              <a:ext uri="{FF2B5EF4-FFF2-40B4-BE49-F238E27FC236}">
                <a16:creationId xmlns:a16="http://schemas.microsoft.com/office/drawing/2014/main" id="{3C0D726B-BCAB-DF59-B16A-0CBC0845AC13}"/>
              </a:ext>
            </a:extLst>
          </p:cNvPr>
          <p:cNvCxnSpPr/>
          <p:nvPr/>
        </p:nvCxnSpPr>
        <p:spPr bwMode="auto">
          <a:xfrm flipH="1">
            <a:off x="9279155" y="3905748"/>
            <a:ext cx="107478" cy="38985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1" name="TextBox 30">
            <a:extLst>
              <a:ext uri="{FF2B5EF4-FFF2-40B4-BE49-F238E27FC236}">
                <a16:creationId xmlns:a16="http://schemas.microsoft.com/office/drawing/2014/main" id="{B27B1F5C-3263-DDFF-3722-B9040439B4E4}"/>
              </a:ext>
            </a:extLst>
          </p:cNvPr>
          <p:cNvSpPr txBox="1"/>
          <p:nvPr/>
        </p:nvSpPr>
        <p:spPr>
          <a:xfrm>
            <a:off x="8422076" y="4283776"/>
            <a:ext cx="1929111" cy="748410"/>
          </a:xfrm>
          <a:prstGeom prst="rect">
            <a:avLst/>
          </a:prstGeom>
          <a:noFill/>
        </p:spPr>
        <p:txBody>
          <a:bodyPr wrap="square" rtlCol="0">
            <a:spAutoFit/>
          </a:bodyPr>
          <a:lstStyle/>
          <a:p>
            <a:pPr algn="ctr" defTabSz="1218072" fontAlgn="base">
              <a:spcBef>
                <a:spcPct val="0"/>
              </a:spcBef>
              <a:spcAft>
                <a:spcPct val="0"/>
              </a:spcAft>
            </a:pPr>
            <a:r>
              <a:rPr lang="en-US" sz="1066" b="1" dirty="0">
                <a:solidFill>
                  <a:srgbClr val="000000"/>
                </a:solidFill>
                <a:latin typeface="Arial" charset="0"/>
                <a:ea typeface="ＭＳ Ｐゴシック" charset="0"/>
              </a:rPr>
              <a:t>2022</a:t>
            </a:r>
          </a:p>
          <a:p>
            <a:pPr algn="ctr" defTabSz="1218072" fontAlgn="base">
              <a:spcBef>
                <a:spcPct val="0"/>
              </a:spcBef>
              <a:spcAft>
                <a:spcPct val="0"/>
              </a:spcAft>
            </a:pPr>
            <a:r>
              <a:rPr lang="en-US" sz="1066" dirty="0">
                <a:solidFill>
                  <a:srgbClr val="000000"/>
                </a:solidFill>
                <a:latin typeface="Arial" charset="0"/>
                <a:ea typeface="ＭＳ Ｐゴシック" charset="0"/>
              </a:rPr>
              <a:t>Pembrolizumab +</a:t>
            </a:r>
          </a:p>
          <a:p>
            <a:pPr algn="ctr" defTabSz="1218072" fontAlgn="base">
              <a:spcBef>
                <a:spcPct val="0"/>
              </a:spcBef>
              <a:spcAft>
                <a:spcPct val="0"/>
              </a:spcAft>
            </a:pPr>
            <a:r>
              <a:rPr lang="en-US" sz="1066" dirty="0">
                <a:solidFill>
                  <a:srgbClr val="000000"/>
                </a:solidFill>
                <a:latin typeface="Arial" charset="0"/>
                <a:ea typeface="ＭＳ Ｐゴシック" charset="0"/>
              </a:rPr>
              <a:t>Lenvatinib</a:t>
            </a:r>
          </a:p>
          <a:p>
            <a:pPr algn="ctr" defTabSz="1218072" fontAlgn="base">
              <a:spcBef>
                <a:spcPct val="0"/>
              </a:spcBef>
              <a:spcAft>
                <a:spcPct val="0"/>
              </a:spcAft>
            </a:pPr>
            <a:r>
              <a:rPr lang="en-US" sz="1066" dirty="0">
                <a:solidFill>
                  <a:srgbClr val="000000"/>
                </a:solidFill>
                <a:latin typeface="Arial" charset="0"/>
                <a:ea typeface="ＭＳ Ｐゴシック" charset="0"/>
              </a:rPr>
              <a:t>KEYNOTE 775</a:t>
            </a:r>
          </a:p>
        </p:txBody>
      </p:sp>
      <p:cxnSp>
        <p:nvCxnSpPr>
          <p:cNvPr id="33" name="Straight Connector 32">
            <a:extLst>
              <a:ext uri="{FF2B5EF4-FFF2-40B4-BE49-F238E27FC236}">
                <a16:creationId xmlns:a16="http://schemas.microsoft.com/office/drawing/2014/main" id="{781F9EBE-BB56-408B-8FE5-FA69A2AED209}"/>
              </a:ext>
            </a:extLst>
          </p:cNvPr>
          <p:cNvCxnSpPr>
            <a:cxnSpLocks/>
          </p:cNvCxnSpPr>
          <p:nvPr/>
        </p:nvCxnSpPr>
        <p:spPr bwMode="auto">
          <a:xfrm flipV="1">
            <a:off x="10315516" y="3583606"/>
            <a:ext cx="179127" cy="74151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6" name="TextBox 35">
            <a:extLst>
              <a:ext uri="{FF2B5EF4-FFF2-40B4-BE49-F238E27FC236}">
                <a16:creationId xmlns:a16="http://schemas.microsoft.com/office/drawing/2014/main" id="{43BAE8FE-E09D-C62A-B53B-79FDDC610D60}"/>
              </a:ext>
            </a:extLst>
          </p:cNvPr>
          <p:cNvSpPr txBox="1"/>
          <p:nvPr/>
        </p:nvSpPr>
        <p:spPr>
          <a:xfrm>
            <a:off x="10038582" y="2824525"/>
            <a:ext cx="1670369" cy="912429"/>
          </a:xfrm>
          <a:prstGeom prst="rect">
            <a:avLst/>
          </a:prstGeom>
          <a:noFill/>
        </p:spPr>
        <p:txBody>
          <a:bodyPr wrap="square" rtlCol="0">
            <a:spAutoFit/>
          </a:bodyPr>
          <a:lstStyle/>
          <a:p>
            <a:pPr defTabSz="1218072" fontAlgn="base">
              <a:spcBef>
                <a:spcPct val="0"/>
              </a:spcBef>
              <a:spcAft>
                <a:spcPct val="0"/>
              </a:spcAft>
            </a:pPr>
            <a:r>
              <a:rPr lang="en-US" sz="1066" dirty="0">
                <a:solidFill>
                  <a:srgbClr val="C00000"/>
                </a:solidFill>
                <a:latin typeface="Arial" charset="0"/>
                <a:ea typeface="ＭＳ Ｐゴシック" charset="0"/>
              </a:rPr>
              <a:t>Dostarlimab</a:t>
            </a:r>
          </a:p>
          <a:p>
            <a:pPr defTabSz="1218072" fontAlgn="base">
              <a:spcBef>
                <a:spcPct val="0"/>
              </a:spcBef>
              <a:spcAft>
                <a:spcPct val="0"/>
              </a:spcAft>
            </a:pPr>
            <a:r>
              <a:rPr lang="en-US" sz="1066" dirty="0">
                <a:solidFill>
                  <a:srgbClr val="C00000"/>
                </a:solidFill>
                <a:latin typeface="Arial" charset="0"/>
                <a:ea typeface="ＭＳ Ｐゴシック" charset="0"/>
              </a:rPr>
              <a:t>Pembrolizumab</a:t>
            </a:r>
          </a:p>
          <a:p>
            <a:pPr defTabSz="1218072" fontAlgn="base">
              <a:spcBef>
                <a:spcPct val="0"/>
              </a:spcBef>
              <a:spcAft>
                <a:spcPct val="0"/>
              </a:spcAft>
            </a:pPr>
            <a:r>
              <a:rPr lang="en-US" sz="1066" dirty="0">
                <a:solidFill>
                  <a:srgbClr val="C00000"/>
                </a:solidFill>
                <a:latin typeface="Arial" charset="0"/>
                <a:ea typeface="ＭＳ Ｐゴシック" charset="0"/>
              </a:rPr>
              <a:t>Durvulumab</a:t>
            </a:r>
          </a:p>
          <a:p>
            <a:pPr defTabSz="1218072" fontAlgn="base">
              <a:spcBef>
                <a:spcPct val="0"/>
              </a:spcBef>
              <a:spcAft>
                <a:spcPct val="0"/>
              </a:spcAft>
            </a:pPr>
            <a:r>
              <a:rPr lang="en-US" sz="1066" b="1" dirty="0">
                <a:solidFill>
                  <a:srgbClr val="C00000"/>
                </a:solidFill>
                <a:latin typeface="Arial" charset="0"/>
                <a:ea typeface="ＭＳ Ｐゴシック" charset="0"/>
              </a:rPr>
              <a:t>2023-2024</a:t>
            </a:r>
          </a:p>
          <a:p>
            <a:pPr defTabSz="1218072" fontAlgn="base">
              <a:spcBef>
                <a:spcPct val="0"/>
              </a:spcBef>
              <a:spcAft>
                <a:spcPct val="0"/>
              </a:spcAft>
            </a:pPr>
            <a:endParaRPr lang="en-US" sz="1066" b="1" dirty="0">
              <a:solidFill>
                <a:srgbClr val="C00000"/>
              </a:solidFill>
              <a:latin typeface="Arial" charset="0"/>
              <a:ea typeface="ＭＳ Ｐゴシック" charset="0"/>
            </a:endParaRPr>
          </a:p>
        </p:txBody>
      </p:sp>
      <p:cxnSp>
        <p:nvCxnSpPr>
          <p:cNvPr id="3" name="Straight Connector 2">
            <a:extLst>
              <a:ext uri="{FF2B5EF4-FFF2-40B4-BE49-F238E27FC236}">
                <a16:creationId xmlns:a16="http://schemas.microsoft.com/office/drawing/2014/main" id="{14DECFD8-9A71-10F2-77F5-1D614B7F5A25}"/>
              </a:ext>
            </a:extLst>
          </p:cNvPr>
          <p:cNvCxnSpPr>
            <a:cxnSpLocks/>
          </p:cNvCxnSpPr>
          <p:nvPr/>
        </p:nvCxnSpPr>
        <p:spPr bwMode="auto">
          <a:xfrm flipH="1">
            <a:off x="8410913" y="3931659"/>
            <a:ext cx="154497" cy="389852"/>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5247965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8B1A9-D522-6655-765D-019B37DAEB50}"/>
              </a:ext>
            </a:extLst>
          </p:cNvPr>
          <p:cNvSpPr>
            <a:spLocks noGrp="1"/>
          </p:cNvSpPr>
          <p:nvPr>
            <p:ph type="title"/>
          </p:nvPr>
        </p:nvSpPr>
        <p:spPr/>
        <p:txBody>
          <a:bodyPr/>
          <a:lstStyle/>
          <a:p>
            <a:r>
              <a:rPr lang="en-US" dirty="0"/>
              <a:t>IO after IO: Endometrial cancer</a:t>
            </a:r>
          </a:p>
        </p:txBody>
      </p:sp>
      <p:sp>
        <p:nvSpPr>
          <p:cNvPr id="3" name="Footer Placeholder 2">
            <a:extLst>
              <a:ext uri="{FF2B5EF4-FFF2-40B4-BE49-F238E27FC236}">
                <a16:creationId xmlns:a16="http://schemas.microsoft.com/office/drawing/2014/main" id="{4A99029C-6958-DA4F-74EC-65FCF7236560}"/>
              </a:ext>
            </a:extLst>
          </p:cNvPr>
          <p:cNvSpPr>
            <a:spLocks noGrp="1"/>
          </p:cNvSpPr>
          <p:nvPr>
            <p:ph type="ftr" sz="quarter" idx="3"/>
          </p:nvPr>
        </p:nvSpPr>
        <p:spPr/>
        <p:txBody>
          <a:bodyPr/>
          <a:lstStyle/>
          <a:p>
            <a:pPr defTabSz="1218072" fontAlgn="base">
              <a:spcBef>
                <a:spcPct val="0"/>
              </a:spcBef>
              <a:spcAft>
                <a:spcPct val="0"/>
              </a:spcAft>
            </a:pPr>
            <a:endParaRPr lang="en-US" dirty="0">
              <a:latin typeface="Arial" charset="0"/>
              <a:ea typeface="ＭＳ Ｐゴシック" charset="0"/>
            </a:endParaRPr>
          </a:p>
        </p:txBody>
      </p:sp>
      <p:pic>
        <p:nvPicPr>
          <p:cNvPr id="4" name="Picture 3">
            <a:extLst>
              <a:ext uri="{FF2B5EF4-FFF2-40B4-BE49-F238E27FC236}">
                <a16:creationId xmlns:a16="http://schemas.microsoft.com/office/drawing/2014/main" id="{265EB951-6197-2723-21A1-914B364CFA62}"/>
              </a:ext>
            </a:extLst>
          </p:cNvPr>
          <p:cNvPicPr>
            <a:picLocks noChangeAspect="1"/>
          </p:cNvPicPr>
          <p:nvPr/>
        </p:nvPicPr>
        <p:blipFill>
          <a:blip r:embed="rId2"/>
          <a:stretch>
            <a:fillRect/>
          </a:stretch>
        </p:blipFill>
        <p:spPr>
          <a:xfrm>
            <a:off x="7854042" y="1379749"/>
            <a:ext cx="4113544" cy="4183200"/>
          </a:xfrm>
          <a:prstGeom prst="rect">
            <a:avLst/>
          </a:prstGeom>
        </p:spPr>
      </p:pic>
      <p:pic>
        <p:nvPicPr>
          <p:cNvPr id="5" name="Picture 4">
            <a:extLst>
              <a:ext uri="{FF2B5EF4-FFF2-40B4-BE49-F238E27FC236}">
                <a16:creationId xmlns:a16="http://schemas.microsoft.com/office/drawing/2014/main" id="{0B2163B2-A1F2-D817-DB2C-45B8D1A1655B}"/>
              </a:ext>
            </a:extLst>
          </p:cNvPr>
          <p:cNvPicPr>
            <a:picLocks noChangeAspect="1"/>
          </p:cNvPicPr>
          <p:nvPr/>
        </p:nvPicPr>
        <p:blipFill>
          <a:blip r:embed="rId3"/>
          <a:stretch>
            <a:fillRect/>
          </a:stretch>
        </p:blipFill>
        <p:spPr>
          <a:xfrm>
            <a:off x="224414" y="1510563"/>
            <a:ext cx="7717531" cy="4183199"/>
          </a:xfrm>
          <a:prstGeom prst="rect">
            <a:avLst/>
          </a:prstGeom>
        </p:spPr>
      </p:pic>
    </p:spTree>
    <p:extLst>
      <p:ext uri="{BB962C8B-B14F-4D97-AF65-F5344CB8AC3E}">
        <p14:creationId xmlns:p14="http://schemas.microsoft.com/office/powerpoint/2010/main" val="6747492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72AA1-3878-CDC1-0C77-8093A326F2D8}"/>
              </a:ext>
            </a:extLst>
          </p:cNvPr>
          <p:cNvSpPr>
            <a:spLocks noGrp="1"/>
          </p:cNvSpPr>
          <p:nvPr>
            <p:ph type="title"/>
          </p:nvPr>
        </p:nvSpPr>
        <p:spPr>
          <a:xfrm>
            <a:off x="5639" y="2134766"/>
            <a:ext cx="12180722" cy="1406434"/>
          </a:xfrm>
        </p:spPr>
        <p:txBody>
          <a:bodyPr/>
          <a:lstStyle/>
          <a:p>
            <a:r>
              <a:rPr lang="en-US" dirty="0"/>
              <a:t>Clinical Trials</a:t>
            </a:r>
          </a:p>
        </p:txBody>
      </p:sp>
      <p:sp>
        <p:nvSpPr>
          <p:cNvPr id="3" name="Footer Placeholder 2">
            <a:extLst>
              <a:ext uri="{FF2B5EF4-FFF2-40B4-BE49-F238E27FC236}">
                <a16:creationId xmlns:a16="http://schemas.microsoft.com/office/drawing/2014/main" id="{176D8585-C5AB-E351-8CCA-F84978D088DA}"/>
              </a:ext>
            </a:extLst>
          </p:cNvPr>
          <p:cNvSpPr>
            <a:spLocks noGrp="1"/>
          </p:cNvSpPr>
          <p:nvPr>
            <p:ph type="ftr" sz="quarter" idx="3"/>
          </p:nvPr>
        </p:nvSpPr>
        <p:spPr/>
        <p:txBody>
          <a:bodyPr/>
          <a:lstStyle/>
          <a:p>
            <a:pPr defTabSz="1218072" fontAlgn="base">
              <a:spcBef>
                <a:spcPct val="0"/>
              </a:spcBef>
              <a:spcAft>
                <a:spcPct val="0"/>
              </a:spcAft>
            </a:pPr>
            <a:endParaRPr lang="en-US" dirty="0">
              <a:latin typeface="Arial" charset="0"/>
              <a:ea typeface="ＭＳ Ｐゴシック" charset="0"/>
            </a:endParaRPr>
          </a:p>
        </p:txBody>
      </p:sp>
    </p:spTree>
    <p:extLst>
      <p:ext uri="{BB962C8B-B14F-4D97-AF65-F5344CB8AC3E}">
        <p14:creationId xmlns:p14="http://schemas.microsoft.com/office/powerpoint/2010/main" val="14509211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13C98E-C9CC-42D7-9498-DC4731931662}"/>
              </a:ext>
            </a:extLst>
          </p:cNvPr>
          <p:cNvSpPr>
            <a:spLocks noGrp="1"/>
          </p:cNvSpPr>
          <p:nvPr>
            <p:ph idx="1"/>
          </p:nvPr>
        </p:nvSpPr>
        <p:spPr/>
        <p:txBody>
          <a:bodyPr/>
          <a:lstStyle/>
          <a:p>
            <a:r>
              <a:rPr lang="en-US" sz="2398" b="1" dirty="0">
                <a:solidFill>
                  <a:srgbClr val="333333"/>
                </a:solidFill>
              </a:rPr>
              <a:t>Sacituzumab </a:t>
            </a:r>
            <a:r>
              <a:rPr lang="en-US" sz="2398" b="1" dirty="0" err="1">
                <a:solidFill>
                  <a:srgbClr val="333333"/>
                </a:solidFill>
              </a:rPr>
              <a:t>Tirumotecan</a:t>
            </a:r>
            <a:r>
              <a:rPr lang="en-US" sz="2398" b="1" dirty="0">
                <a:solidFill>
                  <a:srgbClr val="333333"/>
                </a:solidFill>
              </a:rPr>
              <a:t> (MK-2870) in Post Platinum and Post Immunotherapy Endometrial Cancer(MK-2870-005)</a:t>
            </a:r>
          </a:p>
          <a:p>
            <a:r>
              <a:rPr lang="en-US" sz="1865" dirty="0">
                <a:solidFill>
                  <a:srgbClr val="171716"/>
                </a:solidFill>
                <a:highlight>
                  <a:srgbClr val="FFFFFF"/>
                </a:highlight>
                <a:latin typeface="Roboto" panose="02000000000000000000" pitchFamily="2" charset="0"/>
              </a:rPr>
              <a:t>A Phase 3, Randomized, Active-controlled, Open-label, Multicenter Study to Compare the Efficacy and Safety of MK-2870 Monotherapy Versus Treatment of Physician's Choice in Participants With </a:t>
            </a:r>
            <a:r>
              <a:rPr lang="en-US" sz="1865" dirty="0"/>
              <a:t>Endometrial</a:t>
            </a:r>
            <a:r>
              <a:rPr lang="en-US" sz="1865" dirty="0">
                <a:solidFill>
                  <a:srgbClr val="171716"/>
                </a:solidFill>
                <a:highlight>
                  <a:srgbClr val="FFFFFF"/>
                </a:highlight>
                <a:latin typeface="Roboto" panose="02000000000000000000" pitchFamily="2" charset="0"/>
              </a:rPr>
              <a:t> </a:t>
            </a:r>
            <a:r>
              <a:rPr lang="en-US" sz="1865" dirty="0"/>
              <a:t>Cancer</a:t>
            </a:r>
            <a:r>
              <a:rPr lang="en-US" sz="1865" dirty="0">
                <a:solidFill>
                  <a:srgbClr val="171716"/>
                </a:solidFill>
                <a:highlight>
                  <a:srgbClr val="FFFFFF"/>
                </a:highlight>
                <a:latin typeface="Roboto" panose="02000000000000000000" pitchFamily="2" charset="0"/>
              </a:rPr>
              <a:t> Who Have Received Prior Platinum-based Chemotherapy and Immunotherapy (</a:t>
            </a:r>
            <a:r>
              <a:rPr lang="en-US" sz="1865" b="1" dirty="0">
                <a:solidFill>
                  <a:srgbClr val="171716"/>
                </a:solidFill>
                <a:highlight>
                  <a:srgbClr val="FFFFFF"/>
                </a:highlight>
                <a:latin typeface="Roboto" panose="02000000000000000000" pitchFamily="2" charset="0"/>
              </a:rPr>
              <a:t>MK-2870-005/ENGOT-en23/GOG-3095</a:t>
            </a:r>
            <a:r>
              <a:rPr lang="en-US" sz="1865" dirty="0">
                <a:solidFill>
                  <a:srgbClr val="171716"/>
                </a:solidFill>
                <a:highlight>
                  <a:srgbClr val="FFFFFF"/>
                </a:highlight>
                <a:latin typeface="Roboto" panose="02000000000000000000" pitchFamily="2" charset="0"/>
              </a:rPr>
              <a:t>)</a:t>
            </a:r>
            <a:endParaRPr lang="en-US" sz="2398" b="1" dirty="0">
              <a:solidFill>
                <a:srgbClr val="333333"/>
              </a:solidFill>
              <a:highlight>
                <a:srgbClr val="FFFFFF"/>
              </a:highlight>
              <a:latin typeface="Roboto" panose="02000000000000000000" pitchFamily="2" charset="0"/>
            </a:endParaRPr>
          </a:p>
          <a:p>
            <a:endParaRPr lang="en-US" sz="2398" b="1" dirty="0">
              <a:solidFill>
                <a:srgbClr val="333333"/>
              </a:solidFill>
              <a:highlight>
                <a:srgbClr val="FFFFFF"/>
              </a:highlight>
              <a:latin typeface="Roboto" panose="02000000000000000000" pitchFamily="2" charset="0"/>
            </a:endParaRPr>
          </a:p>
          <a:p>
            <a:r>
              <a:rPr lang="en-US" sz="2398" b="1" dirty="0">
                <a:solidFill>
                  <a:srgbClr val="333333"/>
                </a:solidFill>
                <a:highlight>
                  <a:srgbClr val="FFFFFF"/>
                </a:highlight>
                <a:latin typeface="Roboto" panose="02000000000000000000" pitchFamily="2" charset="0"/>
              </a:rPr>
              <a:t>FAETH : PIK3 and mTOR</a:t>
            </a:r>
          </a:p>
          <a:p>
            <a:r>
              <a:rPr lang="en-US" sz="2398" b="1" dirty="0">
                <a:solidFill>
                  <a:srgbClr val="333333"/>
                </a:solidFill>
                <a:highlight>
                  <a:srgbClr val="FFFFFF"/>
                </a:highlight>
                <a:latin typeface="Roboto" panose="02000000000000000000" pitchFamily="2" charset="0"/>
              </a:rPr>
              <a:t>Gilead Trop 2</a:t>
            </a:r>
            <a:endParaRPr lang="en-US" sz="2398" b="1" dirty="0">
              <a:solidFill>
                <a:srgbClr val="333333"/>
              </a:solidFill>
            </a:endParaRPr>
          </a:p>
          <a:p>
            <a:endParaRPr lang="en-US" dirty="0"/>
          </a:p>
        </p:txBody>
      </p:sp>
      <p:sp>
        <p:nvSpPr>
          <p:cNvPr id="3" name="Footer Placeholder 2">
            <a:extLst>
              <a:ext uri="{FF2B5EF4-FFF2-40B4-BE49-F238E27FC236}">
                <a16:creationId xmlns:a16="http://schemas.microsoft.com/office/drawing/2014/main" id="{0C51292A-57B9-5503-C474-C97881CAB1A8}"/>
              </a:ext>
            </a:extLst>
          </p:cNvPr>
          <p:cNvSpPr>
            <a:spLocks noGrp="1"/>
          </p:cNvSpPr>
          <p:nvPr>
            <p:ph type="ftr" sz="quarter" idx="3"/>
          </p:nvPr>
        </p:nvSpPr>
        <p:spPr/>
        <p:txBody>
          <a:bodyPr/>
          <a:lstStyle/>
          <a:p>
            <a:pPr defTabSz="1218072" fontAlgn="base">
              <a:spcBef>
                <a:spcPct val="0"/>
              </a:spcBef>
              <a:spcAft>
                <a:spcPct val="0"/>
              </a:spcAft>
            </a:pPr>
            <a:endParaRPr lang="en-US" dirty="0">
              <a:latin typeface="Arial" charset="0"/>
              <a:ea typeface="ＭＳ Ｐゴシック" charset="0"/>
            </a:endParaRPr>
          </a:p>
        </p:txBody>
      </p:sp>
    </p:spTree>
    <p:extLst>
      <p:ext uri="{BB962C8B-B14F-4D97-AF65-F5344CB8AC3E}">
        <p14:creationId xmlns:p14="http://schemas.microsoft.com/office/powerpoint/2010/main" val="28602325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D19F61-D756-7E64-0465-CF0201F697F0}"/>
              </a:ext>
            </a:extLst>
          </p:cNvPr>
          <p:cNvPicPr>
            <a:picLocks noChangeAspect="1"/>
          </p:cNvPicPr>
          <p:nvPr/>
        </p:nvPicPr>
        <p:blipFill>
          <a:blip r:embed="rId2"/>
          <a:stretch>
            <a:fillRect/>
          </a:stretch>
        </p:blipFill>
        <p:spPr>
          <a:xfrm>
            <a:off x="1915049" y="609037"/>
            <a:ext cx="7851627" cy="5027719"/>
          </a:xfrm>
          <a:prstGeom prst="rect">
            <a:avLst/>
          </a:prstGeom>
        </p:spPr>
      </p:pic>
    </p:spTree>
    <p:extLst>
      <p:ext uri="{BB962C8B-B14F-4D97-AF65-F5344CB8AC3E}">
        <p14:creationId xmlns:p14="http://schemas.microsoft.com/office/powerpoint/2010/main" val="6708026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473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38137" y="639291"/>
            <a:ext cx="8515726" cy="1492336"/>
          </a:xfrm>
        </p:spPr>
        <p:txBody>
          <a:bodyPr>
            <a:noAutofit/>
          </a:bodyPr>
          <a:lstStyle/>
          <a:p>
            <a:r>
              <a:rPr lang="en-US" dirty="0"/>
              <a:t>New Data for PARP inhibitors in Ovarian Cancer</a:t>
            </a:r>
            <a:endParaRPr lang="en-US" i="1" dirty="0"/>
          </a:p>
        </p:txBody>
      </p:sp>
      <p:sp>
        <p:nvSpPr>
          <p:cNvPr id="5" name="TextBox 4">
            <a:extLst>
              <a:ext uri="{FF2B5EF4-FFF2-40B4-BE49-F238E27FC236}">
                <a16:creationId xmlns:a16="http://schemas.microsoft.com/office/drawing/2014/main" id="{A49D37E7-3AC3-405B-ABC0-97E99955D42D}"/>
              </a:ext>
            </a:extLst>
          </p:cNvPr>
          <p:cNvSpPr txBox="1"/>
          <p:nvPr/>
        </p:nvSpPr>
        <p:spPr>
          <a:xfrm>
            <a:off x="5639" y="2785096"/>
            <a:ext cx="12180722" cy="2552302"/>
          </a:xfrm>
          <a:prstGeom prst="rect">
            <a:avLst/>
          </a:prstGeom>
          <a:noFill/>
        </p:spPr>
        <p:txBody>
          <a:bodyPr wrap="square" rtlCol="0">
            <a:spAutoFit/>
          </a:bodyPr>
          <a:lstStyle/>
          <a:p>
            <a:pPr algn="ctr" defTabSz="2157461" fontAlgn="base">
              <a:spcAft>
                <a:spcPct val="0"/>
              </a:spcAft>
              <a:defRPr/>
            </a:pPr>
            <a:endParaRPr lang="en-US" sz="3197" b="1" dirty="0">
              <a:solidFill>
                <a:srgbClr val="FF0000"/>
              </a:solidFill>
              <a:latin typeface="Arial" panose="020B0604020202020204" pitchFamily="34" charset="0"/>
              <a:ea typeface="ＭＳ Ｐゴシック"/>
              <a:cs typeface="Arial" panose="020B0604020202020204" pitchFamily="34" charset="0"/>
            </a:endParaRPr>
          </a:p>
          <a:p>
            <a:pPr algn="ctr" defTabSz="2157461" fontAlgn="base">
              <a:spcAft>
                <a:spcPct val="0"/>
              </a:spcAft>
              <a:defRPr/>
            </a:pPr>
            <a:r>
              <a:rPr lang="en-US" sz="3197" b="1" dirty="0">
                <a:solidFill>
                  <a:srgbClr val="002E51"/>
                </a:solidFill>
                <a:latin typeface="Arial" panose="020B0604020202020204" pitchFamily="34" charset="0"/>
                <a:ea typeface="ＭＳ Ｐゴシック"/>
                <a:cs typeface="Arial" panose="020B0604020202020204" pitchFamily="34" charset="0"/>
              </a:rPr>
              <a:t>Lee-may Chen, MD</a:t>
            </a:r>
            <a:endParaRPr lang="en-US" sz="3197" dirty="0">
              <a:solidFill>
                <a:srgbClr val="003767"/>
              </a:solidFill>
              <a:latin typeface="Arial" panose="020B0604020202020204" pitchFamily="34" charset="0"/>
              <a:ea typeface="ＭＳ Ｐゴシック"/>
              <a:cs typeface="Arial" panose="020B0604020202020204" pitchFamily="34" charset="0"/>
            </a:endParaRPr>
          </a:p>
          <a:p>
            <a:pPr algn="ctr" defTabSz="2157461" fontAlgn="base">
              <a:spcAft>
                <a:spcPct val="0"/>
              </a:spcAft>
              <a:defRPr/>
            </a:pPr>
            <a:r>
              <a:rPr lang="en-US" sz="3197" dirty="0">
                <a:solidFill>
                  <a:srgbClr val="003767"/>
                </a:solidFill>
                <a:latin typeface="Arial" panose="020B0604020202020204" pitchFamily="34" charset="0"/>
                <a:ea typeface="ＭＳ Ｐゴシック"/>
                <a:cs typeface="Arial" panose="020B0604020202020204" pitchFamily="34" charset="0"/>
              </a:rPr>
              <a:t>John A. Kerner Professor of Gynecologic Oncology</a:t>
            </a:r>
          </a:p>
          <a:p>
            <a:pPr algn="ctr" defTabSz="2157461" fontAlgn="base">
              <a:spcAft>
                <a:spcPct val="0"/>
              </a:spcAft>
              <a:defRPr/>
            </a:pPr>
            <a:r>
              <a:rPr lang="en-US" sz="3197" dirty="0">
                <a:solidFill>
                  <a:srgbClr val="003767"/>
                </a:solidFill>
                <a:latin typeface="Arial" panose="020B0604020202020204" pitchFamily="34" charset="0"/>
                <a:ea typeface="ＭＳ Ｐゴシック"/>
                <a:cs typeface="Arial" panose="020B0604020202020204" pitchFamily="34" charset="0"/>
              </a:rPr>
              <a:t>Division Chief</a:t>
            </a:r>
          </a:p>
          <a:p>
            <a:pPr algn="ctr" defTabSz="2157461" fontAlgn="base">
              <a:spcAft>
                <a:spcPct val="0"/>
              </a:spcAft>
              <a:defRPr/>
            </a:pPr>
            <a:r>
              <a:rPr lang="en-US" sz="3197" dirty="0">
                <a:solidFill>
                  <a:srgbClr val="003767"/>
                </a:solidFill>
                <a:latin typeface="Arial" panose="020B0604020202020204" pitchFamily="34" charset="0"/>
                <a:ea typeface="ＭＳ Ｐゴシック"/>
                <a:cs typeface="Arial" panose="020B0604020202020204" pitchFamily="34" charset="0"/>
              </a:rPr>
              <a:t>University of California, San Francisco</a:t>
            </a:r>
          </a:p>
        </p:txBody>
      </p:sp>
    </p:spTree>
    <p:extLst>
      <p:ext uri="{BB962C8B-B14F-4D97-AF65-F5344CB8AC3E}">
        <p14:creationId xmlns:p14="http://schemas.microsoft.com/office/powerpoint/2010/main" val="30283928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13">
            <a:extLst>
              <a:ext uri="{FF2B5EF4-FFF2-40B4-BE49-F238E27FC236}">
                <a16:creationId xmlns:a16="http://schemas.microsoft.com/office/drawing/2014/main" id="{EA10C51D-7106-2B39-E57D-06F9F4956CA0}"/>
              </a:ext>
            </a:extLst>
          </p:cNvPr>
          <p:cNvSpPr>
            <a:spLocks noGrp="1"/>
          </p:cNvSpPr>
          <p:nvPr>
            <p:ph type="subTitle" idx="1"/>
          </p:nvPr>
        </p:nvSpPr>
        <p:spPr/>
        <p:txBody>
          <a:bodyPr/>
          <a:lstStyle/>
          <a:p>
            <a:r>
              <a:rPr lang="en-US" dirty="0"/>
              <a:t>I have no conflicts of interest</a:t>
            </a:r>
          </a:p>
          <a:p>
            <a:endParaRPr lang="en-US" dirty="0"/>
          </a:p>
        </p:txBody>
      </p:sp>
      <p:sp>
        <p:nvSpPr>
          <p:cNvPr id="13" name="Title 12">
            <a:extLst>
              <a:ext uri="{FF2B5EF4-FFF2-40B4-BE49-F238E27FC236}">
                <a16:creationId xmlns:a16="http://schemas.microsoft.com/office/drawing/2014/main" id="{7D3FC32C-CEB5-D708-E3C9-82C4C022CE19}"/>
              </a:ext>
            </a:extLst>
          </p:cNvPr>
          <p:cNvSpPr>
            <a:spLocks noGrp="1"/>
          </p:cNvSpPr>
          <p:nvPr>
            <p:ph type="title"/>
          </p:nvPr>
        </p:nvSpPr>
        <p:spPr/>
        <p:txBody>
          <a:bodyPr/>
          <a:lstStyle/>
          <a:p>
            <a:r>
              <a:rPr lang="en-US" dirty="0"/>
              <a:t>DISCLOSURES</a:t>
            </a:r>
          </a:p>
        </p:txBody>
      </p:sp>
    </p:spTree>
    <p:extLst>
      <p:ext uri="{BB962C8B-B14F-4D97-AF65-F5344CB8AC3E}">
        <p14:creationId xmlns:p14="http://schemas.microsoft.com/office/powerpoint/2010/main" val="6115504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9A167C-3009-A0B8-682E-0AE954BEA11D}"/>
              </a:ext>
            </a:extLst>
          </p:cNvPr>
          <p:cNvSpPr>
            <a:spLocks noGrp="1"/>
          </p:cNvSpPr>
          <p:nvPr>
            <p:ph idx="1"/>
          </p:nvPr>
        </p:nvSpPr>
        <p:spPr/>
        <p:txBody>
          <a:bodyPr/>
          <a:lstStyle/>
          <a:p>
            <a:r>
              <a:rPr lang="en-US" dirty="0"/>
              <a:t>To review current indication of prescribing PARP inhibitors in ovarian/tubal/peritoneal cancer</a:t>
            </a:r>
          </a:p>
          <a:p>
            <a:endParaRPr lang="en-US" dirty="0"/>
          </a:p>
          <a:p>
            <a:r>
              <a:rPr lang="en-US" dirty="0"/>
              <a:t>To describe updates in PARP inhibitor clinical trial outcomes</a:t>
            </a:r>
          </a:p>
        </p:txBody>
      </p:sp>
      <p:sp>
        <p:nvSpPr>
          <p:cNvPr id="2" name="Title 1">
            <a:extLst>
              <a:ext uri="{FF2B5EF4-FFF2-40B4-BE49-F238E27FC236}">
                <a16:creationId xmlns:a16="http://schemas.microsoft.com/office/drawing/2014/main" id="{67A58992-E947-FCEC-8C5A-4F2F12057D4D}"/>
              </a:ext>
            </a:extLst>
          </p:cNvPr>
          <p:cNvSpPr>
            <a:spLocks noGrp="1"/>
          </p:cNvSpPr>
          <p:nvPr>
            <p:ph type="title" idx="4294967295"/>
          </p:nvPr>
        </p:nvSpPr>
        <p:spPr>
          <a:xfrm>
            <a:off x="5639" y="0"/>
            <a:ext cx="0" cy="0"/>
          </a:xfrm>
        </p:spPr>
        <p:txBody>
          <a:bodyPr/>
          <a:lstStyle/>
          <a:p>
            <a:r>
              <a:rPr lang="en-US" dirty="0">
                <a:solidFill>
                  <a:schemeClr val="tx1"/>
                </a:solidFill>
              </a:rPr>
              <a:t>					Objectives</a:t>
            </a:r>
          </a:p>
        </p:txBody>
      </p:sp>
    </p:spTree>
    <p:extLst>
      <p:ext uri="{BB962C8B-B14F-4D97-AF65-F5344CB8AC3E}">
        <p14:creationId xmlns:p14="http://schemas.microsoft.com/office/powerpoint/2010/main" val="121432956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39" y="1"/>
            <a:ext cx="12180722" cy="6857999"/>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3197">
              <a:solidFill>
                <a:prstClr val="white"/>
              </a:solidFill>
              <a:latin typeface="Calibri" panose="020F0502020204030204"/>
            </a:endParaRPr>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6312" y="1411951"/>
            <a:ext cx="6858001" cy="4034101"/>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3197">
              <a:solidFill>
                <a:prstClr val="white"/>
              </a:solidFill>
              <a:latin typeface="Calibri" panose="020F0502020204030204"/>
            </a:endParaRPr>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6313" y="1422088"/>
            <a:ext cx="6857999" cy="4034103"/>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3197">
              <a:solidFill>
                <a:prstClr val="white"/>
              </a:solidFill>
              <a:latin typeface="Calibri" panose="020F0502020204030204"/>
            </a:endParaRPr>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71695" y="3589954"/>
            <a:ext cx="2501979" cy="4034106"/>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3197" dirty="0">
              <a:solidFill>
                <a:prstClr val="white"/>
              </a:solidFill>
              <a:latin typeface="Calibri" panose="020F0502020204030204"/>
            </a:endParaRPr>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495632" y="969718"/>
            <a:ext cx="3896748" cy="4178959"/>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8072" fontAlgn="base">
              <a:spcBef>
                <a:spcPct val="0"/>
              </a:spcBef>
              <a:spcAft>
                <a:spcPct val="0"/>
              </a:spcAft>
            </a:pPr>
            <a:endParaRPr lang="en-US" sz="3197" dirty="0">
              <a:solidFill>
                <a:prstClr val="white"/>
              </a:solidFill>
              <a:latin typeface="Calibri" panose="020F0502020204030204"/>
            </a:endParaRPr>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6323" y="1411947"/>
            <a:ext cx="6858003" cy="4034099"/>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fontAlgn="base">
              <a:spcBef>
                <a:spcPct val="0"/>
              </a:spcBef>
              <a:spcAft>
                <a:spcPct val="0"/>
              </a:spcAft>
            </a:pPr>
            <a:endParaRPr lang="en-US" sz="3197">
              <a:solidFill>
                <a:prstClr val="white"/>
              </a:solidFill>
              <a:latin typeface="Calibri" panose="020F0502020204030204"/>
            </a:endParaRPr>
          </a:p>
        </p:txBody>
      </p:sp>
      <p:sp>
        <p:nvSpPr>
          <p:cNvPr id="2" name="Title 1">
            <a:extLst>
              <a:ext uri="{FF2B5EF4-FFF2-40B4-BE49-F238E27FC236}">
                <a16:creationId xmlns:a16="http://schemas.microsoft.com/office/drawing/2014/main" id="{8EFBC0D7-0D7F-A435-41D7-C78330CA272C}"/>
              </a:ext>
            </a:extLst>
          </p:cNvPr>
          <p:cNvSpPr>
            <a:spLocks noGrp="1"/>
          </p:cNvSpPr>
          <p:nvPr>
            <p:ph type="title"/>
          </p:nvPr>
        </p:nvSpPr>
        <p:spPr>
          <a:xfrm>
            <a:off x="591575" y="1683757"/>
            <a:ext cx="3112383" cy="2396358"/>
          </a:xfrm>
        </p:spPr>
        <p:txBody>
          <a:bodyPr anchor="b">
            <a:normAutofit/>
          </a:bodyPr>
          <a:lstStyle/>
          <a:p>
            <a:pPr algn="r"/>
            <a:r>
              <a:rPr lang="en-US" sz="3996">
                <a:solidFill>
                  <a:srgbClr val="FFFFFF"/>
                </a:solidFill>
              </a:rPr>
              <a:t>FDA approved PARP inhibitors</a:t>
            </a:r>
          </a:p>
        </p:txBody>
      </p:sp>
      <p:graphicFrame>
        <p:nvGraphicFramePr>
          <p:cNvPr id="5" name="Content Placeholder 2">
            <a:extLst>
              <a:ext uri="{FF2B5EF4-FFF2-40B4-BE49-F238E27FC236}">
                <a16:creationId xmlns:a16="http://schemas.microsoft.com/office/drawing/2014/main" id="{102D7ABB-6424-8E77-67D1-A8C2C8018C5A}"/>
              </a:ext>
            </a:extLst>
          </p:cNvPr>
          <p:cNvGraphicFramePr>
            <a:graphicFrameLocks noGrp="1"/>
          </p:cNvGraphicFramePr>
          <p:nvPr>
            <p:ph idx="1"/>
          </p:nvPr>
        </p:nvGraphicFramePr>
        <p:xfrm>
          <a:off x="4906154" y="750441"/>
          <a:ext cx="6660665" cy="54539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78698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D72750-7429-A55C-489E-55EEC6762D73}"/>
              </a:ext>
            </a:extLst>
          </p:cNvPr>
          <p:cNvSpPr txBox="1"/>
          <p:nvPr/>
        </p:nvSpPr>
        <p:spPr>
          <a:xfrm>
            <a:off x="840019" y="257005"/>
            <a:ext cx="10505872" cy="1325880"/>
          </a:xfrm>
          <a:prstGeom prst="rect">
            <a:avLst/>
          </a:prstGeom>
          <a:noFill/>
        </p:spPr>
        <p:txBody>
          <a:bodyPr anchor="ctr">
            <a:normAutofit/>
          </a:bodyPr>
          <a:lstStyle/>
          <a:p>
            <a:pPr algn="ctr" defTabSz="1218072" fontAlgn="base">
              <a:spcBef>
                <a:spcPct val="0"/>
              </a:spcBef>
              <a:spcAft>
                <a:spcPts val="799"/>
              </a:spcAft>
            </a:pPr>
            <a:r>
              <a:rPr lang="en-US" sz="4796" dirty="0">
                <a:solidFill>
                  <a:srgbClr val="002450"/>
                </a:solidFill>
                <a:latin typeface="Arial" charset="0"/>
                <a:ea typeface="ＭＳ Ｐゴシック" charset="0"/>
              </a:rPr>
              <a:t>PARP inhibitors in Ovarian Cancer</a:t>
            </a:r>
          </a:p>
        </p:txBody>
      </p:sp>
      <p:pic>
        <p:nvPicPr>
          <p:cNvPr id="10" name="Content Placeholder 9">
            <a:extLst>
              <a:ext uri="{FF2B5EF4-FFF2-40B4-BE49-F238E27FC236}">
                <a16:creationId xmlns:a16="http://schemas.microsoft.com/office/drawing/2014/main" id="{DE6D433B-B9D2-57FB-4419-662AFA6FE82B}"/>
              </a:ext>
            </a:extLst>
          </p:cNvPr>
          <p:cNvPicPr>
            <a:picLocks noGrp="1" noChangeAspect="1"/>
          </p:cNvPicPr>
          <p:nvPr>
            <p:ph idx="4294967295"/>
          </p:nvPr>
        </p:nvPicPr>
        <p:blipFill>
          <a:blip r:embed="rId2"/>
          <a:srcRect t="2518" r="1" b="1"/>
          <a:stretch/>
        </p:blipFill>
        <p:spPr>
          <a:xfrm>
            <a:off x="846109" y="1252728"/>
            <a:ext cx="10505872" cy="4352545"/>
          </a:xfrm>
          <a:noFill/>
        </p:spPr>
      </p:pic>
    </p:spTree>
    <p:extLst>
      <p:ext uri="{BB962C8B-B14F-4D97-AF65-F5344CB8AC3E}">
        <p14:creationId xmlns:p14="http://schemas.microsoft.com/office/powerpoint/2010/main" val="246171860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TotalTime>
  <Words>9199</Words>
  <Application>Microsoft Office PowerPoint</Application>
  <PresentationFormat>Widescreen</PresentationFormat>
  <Paragraphs>1671</Paragraphs>
  <Slides>185</Slides>
  <Notes>42</Notes>
  <HiddenSlides>4</HiddenSlides>
  <MMClips>0</MMClips>
  <ScaleCrop>false</ScaleCrop>
  <HeadingPairs>
    <vt:vector size="8" baseType="variant">
      <vt:variant>
        <vt:lpstr>Fonts Used</vt:lpstr>
      </vt:variant>
      <vt:variant>
        <vt:i4>19</vt:i4>
      </vt:variant>
      <vt:variant>
        <vt:lpstr>Theme</vt:lpstr>
      </vt:variant>
      <vt:variant>
        <vt:i4>8</vt:i4>
      </vt:variant>
      <vt:variant>
        <vt:lpstr>Embedded OLE Servers</vt:lpstr>
      </vt:variant>
      <vt:variant>
        <vt:i4>1</vt:i4>
      </vt:variant>
      <vt:variant>
        <vt:lpstr>Slide Titles</vt:lpstr>
      </vt:variant>
      <vt:variant>
        <vt:i4>185</vt:i4>
      </vt:variant>
    </vt:vector>
  </HeadingPairs>
  <TitlesOfParts>
    <vt:vector size="213" baseType="lpstr">
      <vt:lpstr>ＭＳ Ｐゴシック</vt:lpstr>
      <vt:lpstr>Aptos</vt:lpstr>
      <vt:lpstr>Arial</vt:lpstr>
      <vt:lpstr>Arial Narrow</vt:lpstr>
      <vt:lpstr>Arial Nova Light</vt:lpstr>
      <vt:lpstr>Calibri</vt:lpstr>
      <vt:lpstr>Calibri Light</vt:lpstr>
      <vt:lpstr>CIDFont+F2</vt:lpstr>
      <vt:lpstr>CIDFont+F5</vt:lpstr>
      <vt:lpstr>Franklin Gothic Book</vt:lpstr>
      <vt:lpstr>Georgia</vt:lpstr>
      <vt:lpstr>GSK Precision</vt:lpstr>
      <vt:lpstr>Noto Sans Symbols</vt:lpstr>
      <vt:lpstr>OTNEJMScalaSansLF</vt:lpstr>
      <vt:lpstr>Roboto</vt:lpstr>
      <vt:lpstr>Symbol</vt:lpstr>
      <vt:lpstr>Times New Roman</vt:lpstr>
      <vt:lpstr>Trebuchet MS</vt:lpstr>
      <vt:lpstr>Wingdings</vt:lpstr>
      <vt:lpstr>Custom Design</vt:lpstr>
      <vt:lpstr>MLC2015_PPT_Slides</vt:lpstr>
      <vt:lpstr>Office Theme</vt:lpstr>
      <vt:lpstr>2_MLC2015_PPT_Slides</vt:lpstr>
      <vt:lpstr>3_MLC2015_PPT_Slides</vt:lpstr>
      <vt:lpstr>1_Office Theme</vt:lpstr>
      <vt:lpstr>1_Custom Design</vt:lpstr>
      <vt:lpstr>2_Custom Design</vt:lpstr>
      <vt:lpstr>Prism10.Document</vt:lpstr>
      <vt:lpstr>PowerPoint Presentation</vt:lpstr>
      <vt:lpstr>PowerPoint Presentation</vt:lpstr>
      <vt:lpstr>Thank You to Our Supporter:</vt:lpstr>
      <vt:lpstr>PowerPoint Presentation</vt:lpstr>
      <vt:lpstr>PowerPoint Presentation</vt:lpstr>
      <vt:lpstr>Housekeeping Items</vt:lpstr>
      <vt:lpstr>Program Chair</vt:lpstr>
      <vt:lpstr>Key Highlights in Endometrial Cancer for 2024</vt:lpstr>
      <vt:lpstr>Advances in endometrial cancer</vt:lpstr>
      <vt:lpstr>Exciting Time for Endometrial Cancer</vt:lpstr>
      <vt:lpstr>Why immunotherapy + chemotherapy?</vt:lpstr>
      <vt:lpstr>Front Line Immunotherapy in Endometrial Cancer</vt:lpstr>
      <vt:lpstr>Phase III NRG-GY018:  Chemotherapy + Pembrolizumab</vt:lpstr>
      <vt:lpstr>Pembrolizumab + chemotherapy improves PFS </vt:lpstr>
      <vt:lpstr>Overall survival update GY018  </vt:lpstr>
      <vt:lpstr>Phase III RUBY (Part 1): Chemotherapy + Dostarlimab</vt:lpstr>
      <vt:lpstr>RUBY 2023: PFS and OS</vt:lpstr>
      <vt:lpstr>Update RUBY : Overall Survival</vt:lpstr>
      <vt:lpstr>RUBY – Overall Survival</vt:lpstr>
      <vt:lpstr>Other Agents</vt:lpstr>
      <vt:lpstr>Frontline Immunotherapy + PARP inhibitor maintenance phase</vt:lpstr>
      <vt:lpstr>Immunotherapy + PARPi Maintenance ENGOT/EN6-NSGO/GOG-3031/RUBY Part 2 </vt:lpstr>
      <vt:lpstr>RUBY (Part 2): Dostarlimab + Niraparib Maintenance Phase</vt:lpstr>
      <vt:lpstr>DUO-E/GOG-3041/ENGOT-EN10 trial</vt:lpstr>
      <vt:lpstr>DUO-E</vt:lpstr>
      <vt:lpstr>DUO-E Overall Survival by MMR status </vt:lpstr>
      <vt:lpstr>DUO-E</vt:lpstr>
      <vt:lpstr>Leveraging targeted therapies in endometrial cancer</vt:lpstr>
      <vt:lpstr>HER2 expressing endometrial cancer</vt:lpstr>
      <vt:lpstr>DESTINY-PanTumor02 – Endometrial  </vt:lpstr>
      <vt:lpstr>ENGOT-EN5/GOG-3055/SIENDO</vt:lpstr>
      <vt:lpstr>SIENDO</vt:lpstr>
      <vt:lpstr>SIENDO sub-analysis: Long term mPFS in TP53wt Subgroup</vt:lpstr>
      <vt:lpstr>Next steps in Selinexor</vt:lpstr>
      <vt:lpstr>Conclusions</vt:lpstr>
      <vt:lpstr>Endometrial Cancer: A Case Study</vt:lpstr>
      <vt:lpstr>PowerPoint Presentation</vt:lpstr>
      <vt:lpstr>PowerPoint Presentation</vt:lpstr>
      <vt:lpstr>PowerPoint Presentation</vt:lpstr>
      <vt:lpstr>PowerPoint Presentation</vt:lpstr>
      <vt:lpstr>PowerPoint Presentation</vt:lpstr>
      <vt:lpstr>Changing Landscape</vt:lpstr>
      <vt:lpstr>Molecular Classification</vt:lpstr>
      <vt:lpstr>Endometrial Cancer: Molecular Subtypes </vt:lpstr>
      <vt:lpstr>Disease Homogeneity to Molecular Granularity </vt:lpstr>
      <vt:lpstr>Rationale for Combinatorial Approach with Chemotherapy + IO</vt:lpstr>
      <vt:lpstr>PowerPoint Presentation</vt:lpstr>
      <vt:lpstr>PowerPoint Presentation</vt:lpstr>
      <vt:lpstr>GOG-3031/RUBY: Phase 3 Trial of Dostarlimab + Chemo for Primary Advanced/Recurrent EC </vt:lpstr>
      <vt:lpstr>GOG-3031/RUBY: Phase 3 Trial of Dostarlimab + Chemo for Primary Advanced/Recurrent EC</vt:lpstr>
      <vt:lpstr>GOG-3031/RUBY: Phase 3 Trial of Dostarlimab + Chemo for Primary Advanced/Recurrent EC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GOG-3031/RUBY: Molecular Classification Algorithm</vt:lpstr>
      <vt:lpstr>PowerPoint Presentation</vt:lpstr>
      <vt:lpstr>NRG GY018: Phase 3 Trial of Pembrolizumab + Chemo for Measurable Stage 3 or 4a, Stage 4b, or Recurrent EC – Study Design and Patients</vt:lpstr>
      <vt:lpstr>NRG GY018: Phase 3 Trial of Pembrolizumab + Chemo for Measurable Stage 3 or 4a, Stage 4b, or Recurrent EC – PFS</vt:lpstr>
      <vt:lpstr>NRG GY018: ORR in dMMR and pMMR populations</vt:lpstr>
      <vt:lpstr>NRG GY018: Duration of Response by MMR status (Patients with CR or PR)</vt:lpstr>
      <vt:lpstr>PowerPoint Presentation</vt:lpstr>
      <vt:lpstr>PowerPoint Presentation</vt:lpstr>
      <vt:lpstr>PowerPoint Presentation</vt:lpstr>
      <vt:lpstr>Benefit of IO + Chemo in the dMMR EC population</vt:lpstr>
      <vt:lpstr>PowerPoint Presentation</vt:lpstr>
      <vt:lpstr>Benefit of IO + Chemo in the pMMR EC population</vt:lpstr>
      <vt:lpstr>The 1L Data Conundrum..</vt:lpstr>
      <vt:lpstr>Recurrent Disease: Evolving Landscape</vt:lpstr>
      <vt:lpstr>Recurrent </vt:lpstr>
      <vt:lpstr>PowerPoint Presentation</vt:lpstr>
      <vt:lpstr>Management Strategy for Recurrent Disease</vt:lpstr>
      <vt:lpstr>Single Agent IO in “non-biomarker” Selected Endometrial Cancer Populations</vt:lpstr>
      <vt:lpstr>PowerPoint Presentation</vt:lpstr>
      <vt:lpstr>Combinatorial IO approach: Lenvatinib + Pembrolizumab Keynote 775 – IO naïve population </vt:lpstr>
      <vt:lpstr>Combinatorial IO approach: Lenvatinib + Pembrolizumab Keynote 775 – IO naïve population </vt:lpstr>
      <vt:lpstr>PowerPoint Presentation</vt:lpstr>
      <vt:lpstr>PowerPoint Presentation</vt:lpstr>
      <vt:lpstr>PowerPoint Presentation</vt:lpstr>
      <vt:lpstr>Revisiting Hormonal Therapy</vt:lpstr>
      <vt:lpstr>PowerPoint Presentation</vt:lpstr>
      <vt:lpstr>PowerPoint Presentation</vt:lpstr>
      <vt:lpstr>PowerPoint Presentation</vt:lpstr>
      <vt:lpstr>Aromatase inhibitors + CDK4/6 inhibitors in EC</vt:lpstr>
      <vt:lpstr>IO after IO?</vt:lpstr>
      <vt:lpstr>PowerPoint Presentation</vt:lpstr>
      <vt:lpstr>IO after IO: Endometrial cancer</vt:lpstr>
      <vt:lpstr>Clinical Trials</vt:lpstr>
      <vt:lpstr>PowerPoint Presentation</vt:lpstr>
      <vt:lpstr>PowerPoint Presentation</vt:lpstr>
      <vt:lpstr>PowerPoint Presentation</vt:lpstr>
      <vt:lpstr>New Data for PARP inhibitors in Ovarian Cancer</vt:lpstr>
      <vt:lpstr>DISCLOSURES</vt:lpstr>
      <vt:lpstr>     Objectives</vt:lpstr>
      <vt:lpstr>FDA approved PARP inhibitors</vt:lpstr>
      <vt:lpstr>PowerPoint Presentation</vt:lpstr>
      <vt:lpstr>Maintenance after First-line Chemotherapy: SOLO-1</vt:lpstr>
      <vt:lpstr>5-year follow-up of SOLO-1</vt:lpstr>
      <vt:lpstr>Maintenance with bevacizumab PAOLA1</vt:lpstr>
      <vt:lpstr>Maintenance after Second-line Chemotherapy SOLO-2</vt:lpstr>
      <vt:lpstr>Chemotherapy after SOLO-2</vt:lpstr>
      <vt:lpstr>Chemotherapy versus PARP inhibitor SOLO-3</vt:lpstr>
      <vt:lpstr>PowerPoint Presentation</vt:lpstr>
      <vt:lpstr>Maintenance after First-line Chemotherapy PRIMA</vt:lpstr>
      <vt:lpstr>Dosing based on weight &amp; platelets NORA</vt:lpstr>
      <vt:lpstr>Maintenance after Second-line Chemotherapy NOVA</vt:lpstr>
      <vt:lpstr>PowerPoint Presentation</vt:lpstr>
      <vt:lpstr>Chemotherapy versus PARP inhibitor ARIEL4</vt:lpstr>
      <vt:lpstr>PowerPoint Presentation</vt:lpstr>
      <vt:lpstr>PARP inhibitor Rechallenge OReO</vt:lpstr>
      <vt:lpstr>PowerPoint Presentation</vt:lpstr>
      <vt:lpstr>The Future of PARP inhibitors</vt:lpstr>
      <vt:lpstr>Antibody Drug Conjugates And Future Directions in  Ovarian Cancer From Bench to Bedside  Gottfried E. Konecny M.D. University of California Los Angeles</vt:lpstr>
      <vt:lpstr>Identify Proteins on the Cell Surface which can be targeted with Monoclonal Antibodies  </vt:lpstr>
      <vt:lpstr>Antibody Drug Conjugates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Common toxicities observed with select ADCs Differentiated Safety Profiles Require Intentional Mitigation</vt:lpstr>
      <vt:lpstr>PowerPoint Presentation</vt:lpstr>
      <vt:lpstr>Mechanisms of ADC Toxicity </vt:lpstr>
      <vt:lpstr>Management of Toxicities of ADCs </vt:lpstr>
      <vt:lpstr>MIRASOL: The First and Only Positive Phase 3 Study Vs Single-Agent Chemotherapy in FR-Positive Platinum-Resistant Ovarian Cancer</vt:lpstr>
      <vt:lpstr>ELAHERE Significantly Improved PFS vs Standard Single-Agent Chemotherapy</vt:lpstr>
      <vt:lpstr>Ovarian Cancer</vt:lpstr>
      <vt:lpstr>PowerPoint Presentation</vt:lpstr>
      <vt:lpstr>Targeting HER2 in OC, EC and CC</vt:lpstr>
      <vt:lpstr>Targeting HER2 in OC, EC and CC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Pharmacology of TORL-1-23</vt:lpstr>
      <vt:lpstr>TORL123-001 (TRIO-049)  Phase 1 Study Design</vt:lpstr>
      <vt:lpstr>The higher the CLDN6 positivity, the lower the likelihood that patients are FOLR1 positive</vt:lpstr>
      <vt:lpstr>Tumor Response by RECIST 1.1  Dose Levels 0.2 to 4 mg/kg</vt:lpstr>
      <vt:lpstr>Change in Tumor Size Over Time  Dose Levels 0.2 to 3 mg/kg</vt:lpstr>
      <vt:lpstr>EVOKE-01 Study Sacituzumab Govitecan Versus Docetaxel in NSCLC</vt:lpstr>
      <vt:lpstr>Summary on ADCs in Ovarian Cancer </vt:lpstr>
      <vt:lpstr>ARTIFICIAL INTELLIGENCE IN ONCOLOGY OncLive Virtual Event Tuesday 30 July 2024</vt:lpstr>
      <vt:lpstr>This Evening…</vt:lpstr>
      <vt:lpstr>Part the Third: AI Chatbot in Medicine</vt:lpstr>
      <vt:lpstr>AI Chatbot for Medicine</vt:lpstr>
      <vt:lpstr>Generated Pretrained Transformer 4</vt:lpstr>
      <vt:lpstr>Medical Note Taking</vt:lpstr>
      <vt:lpstr>Strategies for computing in medicine:</vt:lpstr>
      <vt:lpstr>Healthcare Delivery Domain II: Clinical Operations</vt:lpstr>
      <vt:lpstr>Healthcare Deliver Domain III: Quality &amp; Safety</vt:lpstr>
      <vt:lpstr>Part the Fifth: Medical Statistics</vt:lpstr>
      <vt:lpstr>Biostatistics</vt:lpstr>
      <vt:lpstr>AI in Medical Statistics I: Population Inference vs Prediction</vt:lpstr>
      <vt:lpstr>AI in Medical Statistics II: Generalizability &amp; Interpretation</vt:lpstr>
      <vt:lpstr>AI in Medical Statistics III: Stability &amp; Statistical Guarantees</vt:lpstr>
      <vt:lpstr>Part the Seventh: Molecular Medicine</vt:lpstr>
      <vt:lpstr>AI in Molecular Medicine</vt:lpstr>
      <vt:lpstr>The Human Genome Project</vt:lpstr>
      <vt:lpstr>PowerPoint Presentation</vt:lpstr>
      <vt:lpstr>Machine Learning in Transcriptomics</vt:lpstr>
      <vt:lpstr>Machine Learning in Epigenomics</vt:lpstr>
      <vt:lpstr>Machine Learning in Proteomics</vt:lpstr>
      <vt:lpstr>Machine Learning in Metabolomics</vt:lpstr>
      <vt:lpstr>Part the Eighth: Radiology</vt:lpstr>
      <vt:lpstr>Radiology</vt:lpstr>
      <vt:lpstr>     AI for Interpretation of Radiographic Images</vt:lpstr>
      <vt:lpstr>Part the Ninth: Pathology</vt:lpstr>
      <vt:lpstr>PowerPoint Presentation</vt:lpstr>
      <vt:lpstr>Part the Tenth: Applications in Oncology</vt:lpstr>
      <vt:lpstr>AI Will Revolutionize Cancer Care</vt:lpstr>
      <vt:lpstr>High Through-Put Diagnosis &amp; Treatment Efficacy</vt:lpstr>
      <vt:lpstr>Further Reading…</vt:lpstr>
      <vt:lpstr>Thank You! @dr.tewari ktewari@uci.edu</vt:lpstr>
      <vt:lpstr>Question-and-Answer</vt:lpstr>
      <vt:lpstr>Concluding Remarks Thank you for attending!</vt:lpstr>
      <vt:lpstr>Thank You to Our Supporter: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Christina Fountoukidis</dc:creator>
  <cp:lastModifiedBy>Live Events</cp:lastModifiedBy>
  <cp:revision>8</cp:revision>
  <dcterms:created xsi:type="dcterms:W3CDTF">2024-07-29T18:07:29Z</dcterms:created>
  <dcterms:modified xsi:type="dcterms:W3CDTF">2024-07-30T23:40:09Z</dcterms:modified>
</cp:coreProperties>
</file>