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  <p:sldMasterId id="2147483668" r:id="rId5"/>
    <p:sldMasterId id="2147483680" r:id="rId6"/>
    <p:sldMasterId id="2147483692" r:id="rId7"/>
    <p:sldMasterId id="2147483776" r:id="rId8"/>
    <p:sldMasterId id="2147483787" r:id="rId9"/>
    <p:sldMasterId id="2147483798" r:id="rId10"/>
    <p:sldMasterId id="2147483818" r:id="rId11"/>
    <p:sldMasterId id="2147483829" r:id="rId12"/>
  </p:sldMasterIdLst>
  <p:notesMasterIdLst>
    <p:notesMasterId r:id="rId152"/>
  </p:notesMasterIdLst>
  <p:handoutMasterIdLst>
    <p:handoutMasterId r:id="rId153"/>
  </p:handoutMasterIdLst>
  <p:sldIdLst>
    <p:sldId id="280" r:id="rId13"/>
    <p:sldId id="261" r:id="rId14"/>
    <p:sldId id="441" r:id="rId15"/>
    <p:sldId id="561" r:id="rId16"/>
    <p:sldId id="539" r:id="rId17"/>
    <p:sldId id="562" r:id="rId18"/>
    <p:sldId id="512" r:id="rId19"/>
    <p:sldId id="592" r:id="rId20"/>
    <p:sldId id="593" r:id="rId21"/>
    <p:sldId id="602" r:id="rId22"/>
    <p:sldId id="605" r:id="rId23"/>
    <p:sldId id="606" r:id="rId24"/>
    <p:sldId id="658" r:id="rId25"/>
    <p:sldId id="627" r:id="rId26"/>
    <p:sldId id="628" r:id="rId27"/>
    <p:sldId id="629" r:id="rId28"/>
    <p:sldId id="630" r:id="rId29"/>
    <p:sldId id="631" r:id="rId30"/>
    <p:sldId id="632" r:id="rId31"/>
    <p:sldId id="633" r:id="rId32"/>
    <p:sldId id="634" r:id="rId33"/>
    <p:sldId id="635" r:id="rId34"/>
    <p:sldId id="636" r:id="rId35"/>
    <p:sldId id="639" r:id="rId36"/>
    <p:sldId id="637" r:id="rId37"/>
    <p:sldId id="618" r:id="rId38"/>
    <p:sldId id="640" r:id="rId39"/>
    <p:sldId id="648" r:id="rId40"/>
    <p:sldId id="659" r:id="rId41"/>
    <p:sldId id="645" r:id="rId42"/>
    <p:sldId id="641" r:id="rId43"/>
    <p:sldId id="646" r:id="rId44"/>
    <p:sldId id="647" r:id="rId45"/>
    <p:sldId id="660" r:id="rId46"/>
    <p:sldId id="661" r:id="rId47"/>
    <p:sldId id="650" r:id="rId48"/>
    <p:sldId id="667" r:id="rId49"/>
    <p:sldId id="651" r:id="rId50"/>
    <p:sldId id="663" r:id="rId51"/>
    <p:sldId id="672" r:id="rId52"/>
    <p:sldId id="673" r:id="rId53"/>
    <p:sldId id="674" r:id="rId54"/>
    <p:sldId id="675" r:id="rId55"/>
    <p:sldId id="664" r:id="rId56"/>
    <p:sldId id="665" r:id="rId57"/>
    <p:sldId id="518" r:id="rId58"/>
    <p:sldId id="666" r:id="rId59"/>
    <p:sldId id="676" r:id="rId60"/>
    <p:sldId id="265" r:id="rId61"/>
    <p:sldId id="266" r:id="rId62"/>
    <p:sldId id="281" r:id="rId63"/>
    <p:sldId id="282" r:id="rId64"/>
    <p:sldId id="283" r:id="rId65"/>
    <p:sldId id="284" r:id="rId66"/>
    <p:sldId id="285" r:id="rId67"/>
    <p:sldId id="288" r:id="rId68"/>
    <p:sldId id="289" r:id="rId69"/>
    <p:sldId id="290" r:id="rId70"/>
    <p:sldId id="291" r:id="rId71"/>
    <p:sldId id="293" r:id="rId72"/>
    <p:sldId id="292" r:id="rId73"/>
    <p:sldId id="294" r:id="rId74"/>
    <p:sldId id="295" r:id="rId75"/>
    <p:sldId id="287" r:id="rId76"/>
    <p:sldId id="296" r:id="rId77"/>
    <p:sldId id="270" r:id="rId78"/>
    <p:sldId id="297" r:id="rId79"/>
    <p:sldId id="677" r:id="rId80"/>
    <p:sldId id="678" r:id="rId81"/>
    <p:sldId id="679" r:id="rId82"/>
    <p:sldId id="680" r:id="rId83"/>
    <p:sldId id="681" r:id="rId84"/>
    <p:sldId id="682" r:id="rId85"/>
    <p:sldId id="683" r:id="rId86"/>
    <p:sldId id="684" r:id="rId87"/>
    <p:sldId id="286" r:id="rId88"/>
    <p:sldId id="685" r:id="rId89"/>
    <p:sldId id="686" r:id="rId90"/>
    <p:sldId id="687" r:id="rId91"/>
    <p:sldId id="688" r:id="rId92"/>
    <p:sldId id="689" r:id="rId93"/>
    <p:sldId id="690" r:id="rId94"/>
    <p:sldId id="691" r:id="rId95"/>
    <p:sldId id="692" r:id="rId96"/>
    <p:sldId id="693" r:id="rId97"/>
    <p:sldId id="694" r:id="rId98"/>
    <p:sldId id="695" r:id="rId99"/>
    <p:sldId id="298" r:id="rId100"/>
    <p:sldId id="299" r:id="rId101"/>
    <p:sldId id="307" r:id="rId102"/>
    <p:sldId id="300" r:id="rId103"/>
    <p:sldId id="301" r:id="rId104"/>
    <p:sldId id="306" r:id="rId105"/>
    <p:sldId id="302" r:id="rId106"/>
    <p:sldId id="303" r:id="rId107"/>
    <p:sldId id="311" r:id="rId108"/>
    <p:sldId id="304" r:id="rId109"/>
    <p:sldId id="305" r:id="rId110"/>
    <p:sldId id="308" r:id="rId111"/>
    <p:sldId id="309" r:id="rId112"/>
    <p:sldId id="310" r:id="rId113"/>
    <p:sldId id="696" r:id="rId114"/>
    <p:sldId id="697" r:id="rId115"/>
    <p:sldId id="698" r:id="rId116"/>
    <p:sldId id="1709" r:id="rId117"/>
    <p:sldId id="1712" r:id="rId118"/>
    <p:sldId id="317" r:id="rId119"/>
    <p:sldId id="1713" r:id="rId120"/>
    <p:sldId id="1689" r:id="rId121"/>
    <p:sldId id="1714" r:id="rId122"/>
    <p:sldId id="1666" r:id="rId123"/>
    <p:sldId id="1715" r:id="rId124"/>
    <p:sldId id="1670" r:id="rId125"/>
    <p:sldId id="1716" r:id="rId126"/>
    <p:sldId id="1660" r:id="rId127"/>
    <p:sldId id="1690" r:id="rId128"/>
    <p:sldId id="1692" r:id="rId129"/>
    <p:sldId id="1671" r:id="rId130"/>
    <p:sldId id="1717" r:id="rId131"/>
    <p:sldId id="1667" r:id="rId132"/>
    <p:sldId id="1693" r:id="rId133"/>
    <p:sldId id="1718" r:id="rId134"/>
    <p:sldId id="1719" r:id="rId135"/>
    <p:sldId id="1720" r:id="rId136"/>
    <p:sldId id="1721" r:id="rId137"/>
    <p:sldId id="1674" r:id="rId138"/>
    <p:sldId id="1650" r:id="rId139"/>
    <p:sldId id="1711" r:id="rId140"/>
    <p:sldId id="1722" r:id="rId141"/>
    <p:sldId id="1675" r:id="rId142"/>
    <p:sldId id="313" r:id="rId143"/>
    <p:sldId id="312" r:id="rId144"/>
    <p:sldId id="1656" r:id="rId145"/>
    <p:sldId id="1723" r:id="rId146"/>
    <p:sldId id="1661" r:id="rId147"/>
    <p:sldId id="1662" r:id="rId148"/>
    <p:sldId id="1657" r:id="rId149"/>
    <p:sldId id="1724" r:id="rId150"/>
    <p:sldId id="1680" r:id="rId151"/>
  </p:sldIdLst>
  <p:sldSz cx="9144000" cy="514826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FAF1CFFE-8E68-4086-A390-466A6AA9FBEC}">
          <p14:sldIdLst>
            <p14:sldId id="280"/>
            <p14:sldId id="261"/>
            <p14:sldId id="441"/>
            <p14:sldId id="561"/>
            <p14:sldId id="539"/>
            <p14:sldId id="562"/>
            <p14:sldId id="512"/>
            <p14:sldId id="592"/>
            <p14:sldId id="593"/>
            <p14:sldId id="602"/>
            <p14:sldId id="605"/>
            <p14:sldId id="606"/>
            <p14:sldId id="658"/>
            <p14:sldId id="627"/>
            <p14:sldId id="628"/>
            <p14:sldId id="629"/>
            <p14:sldId id="630"/>
            <p14:sldId id="631"/>
            <p14:sldId id="632"/>
            <p14:sldId id="633"/>
            <p14:sldId id="634"/>
            <p14:sldId id="635"/>
            <p14:sldId id="636"/>
            <p14:sldId id="639"/>
            <p14:sldId id="637"/>
            <p14:sldId id="618"/>
            <p14:sldId id="640"/>
            <p14:sldId id="648"/>
            <p14:sldId id="659"/>
            <p14:sldId id="645"/>
            <p14:sldId id="641"/>
            <p14:sldId id="646"/>
            <p14:sldId id="647"/>
            <p14:sldId id="660"/>
            <p14:sldId id="661"/>
            <p14:sldId id="650"/>
            <p14:sldId id="667"/>
            <p14:sldId id="651"/>
            <p14:sldId id="663"/>
            <p14:sldId id="672"/>
            <p14:sldId id="673"/>
            <p14:sldId id="674"/>
            <p14:sldId id="675"/>
            <p14:sldId id="664"/>
            <p14:sldId id="665"/>
            <p14:sldId id="518"/>
            <p14:sldId id="666"/>
            <p14:sldId id="676"/>
            <p14:sldId id="265"/>
            <p14:sldId id="266"/>
            <p14:sldId id="281"/>
            <p14:sldId id="282"/>
            <p14:sldId id="283"/>
            <p14:sldId id="284"/>
            <p14:sldId id="285"/>
            <p14:sldId id="288"/>
            <p14:sldId id="289"/>
            <p14:sldId id="290"/>
            <p14:sldId id="291"/>
            <p14:sldId id="293"/>
            <p14:sldId id="292"/>
            <p14:sldId id="294"/>
            <p14:sldId id="295"/>
            <p14:sldId id="287"/>
            <p14:sldId id="296"/>
            <p14:sldId id="270"/>
            <p14:sldId id="297"/>
            <p14:sldId id="677"/>
            <p14:sldId id="678"/>
            <p14:sldId id="679"/>
            <p14:sldId id="680"/>
            <p14:sldId id="681"/>
            <p14:sldId id="682"/>
            <p14:sldId id="683"/>
            <p14:sldId id="684"/>
            <p14:sldId id="286"/>
            <p14:sldId id="685"/>
            <p14:sldId id="686"/>
            <p14:sldId id="687"/>
            <p14:sldId id="688"/>
            <p14:sldId id="689"/>
            <p14:sldId id="690"/>
            <p14:sldId id="691"/>
            <p14:sldId id="692"/>
            <p14:sldId id="693"/>
            <p14:sldId id="694"/>
            <p14:sldId id="695"/>
            <p14:sldId id="298"/>
            <p14:sldId id="299"/>
            <p14:sldId id="307"/>
            <p14:sldId id="300"/>
            <p14:sldId id="301"/>
            <p14:sldId id="306"/>
            <p14:sldId id="302"/>
            <p14:sldId id="303"/>
            <p14:sldId id="311"/>
            <p14:sldId id="304"/>
            <p14:sldId id="305"/>
            <p14:sldId id="308"/>
            <p14:sldId id="309"/>
            <p14:sldId id="310"/>
          </p14:sldIdLst>
        </p14:section>
        <p14:section name="Default Section" id="{B793E2DE-EC41-43A6-917E-78B7F8675CA0}">
          <p14:sldIdLst>
            <p14:sldId id="696"/>
            <p14:sldId id="697"/>
            <p14:sldId id="698"/>
            <p14:sldId id="1709"/>
            <p14:sldId id="1712"/>
            <p14:sldId id="317"/>
            <p14:sldId id="1713"/>
            <p14:sldId id="1689"/>
            <p14:sldId id="1714"/>
            <p14:sldId id="1666"/>
            <p14:sldId id="1715"/>
            <p14:sldId id="1670"/>
            <p14:sldId id="1716"/>
            <p14:sldId id="1660"/>
            <p14:sldId id="1690"/>
            <p14:sldId id="1692"/>
            <p14:sldId id="1671"/>
            <p14:sldId id="1717"/>
            <p14:sldId id="1667"/>
            <p14:sldId id="1693"/>
            <p14:sldId id="1718"/>
            <p14:sldId id="1719"/>
            <p14:sldId id="1720"/>
            <p14:sldId id="1721"/>
            <p14:sldId id="1674"/>
            <p14:sldId id="1650"/>
            <p14:sldId id="1711"/>
            <p14:sldId id="1722"/>
            <p14:sldId id="1675"/>
            <p14:sldId id="313"/>
            <p14:sldId id="312"/>
            <p14:sldId id="1656"/>
            <p14:sldId id="1723"/>
            <p14:sldId id="1661"/>
            <p14:sldId id="1662"/>
            <p14:sldId id="1657"/>
            <p14:sldId id="1724"/>
            <p14:sldId id="1680"/>
          </p14:sldIdLst>
        </p14:section>
        <p14:section name="Hidden Slides" id="{4A16B604-43BB-42CA-9810-9FB4151F0CE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2C"/>
    <a:srgbClr val="FFC92A"/>
    <a:srgbClr val="002E51"/>
    <a:srgbClr val="00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18366A-48CD-455C-B767-0510076A679A}" v="12" dt="2024-06-26T17:40:03.2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94"/>
  </p:normalViewPr>
  <p:slideViewPr>
    <p:cSldViewPr snapToGrid="0" snapToObjects="1">
      <p:cViewPr varScale="1">
        <p:scale>
          <a:sx n="68" d="100"/>
          <a:sy n="68" d="100"/>
        </p:scale>
        <p:origin x="860" y="56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63" Type="http://schemas.openxmlformats.org/officeDocument/2006/relationships/slide" Target="slides/slide51.xml"/><Relationship Id="rId84" Type="http://schemas.openxmlformats.org/officeDocument/2006/relationships/slide" Target="slides/slide72.xml"/><Relationship Id="rId138" Type="http://schemas.openxmlformats.org/officeDocument/2006/relationships/slide" Target="slides/slide126.xml"/><Relationship Id="rId159" Type="http://schemas.microsoft.com/office/2015/10/relationships/revisionInfo" Target="revisionInfo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0.xml"/><Relationship Id="rId53" Type="http://schemas.openxmlformats.org/officeDocument/2006/relationships/slide" Target="slides/slide41.xml"/><Relationship Id="rId74" Type="http://schemas.openxmlformats.org/officeDocument/2006/relationships/slide" Target="slides/slide62.xml"/><Relationship Id="rId128" Type="http://schemas.openxmlformats.org/officeDocument/2006/relationships/slide" Target="slides/slide116.xml"/><Relationship Id="rId149" Type="http://schemas.openxmlformats.org/officeDocument/2006/relationships/slide" Target="slides/slide137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43" Type="http://schemas.openxmlformats.org/officeDocument/2006/relationships/slide" Target="slides/slide31.xml"/><Relationship Id="rId64" Type="http://schemas.openxmlformats.org/officeDocument/2006/relationships/slide" Target="slides/slide52.xml"/><Relationship Id="rId118" Type="http://schemas.openxmlformats.org/officeDocument/2006/relationships/slide" Target="slides/slide106.xml"/><Relationship Id="rId139" Type="http://schemas.openxmlformats.org/officeDocument/2006/relationships/slide" Target="slides/slide127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50" Type="http://schemas.openxmlformats.org/officeDocument/2006/relationships/slide" Target="slides/slide138.xml"/><Relationship Id="rId155" Type="http://schemas.openxmlformats.org/officeDocument/2006/relationships/viewProps" Target="viewProps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124" Type="http://schemas.openxmlformats.org/officeDocument/2006/relationships/slide" Target="slides/slide112.xml"/><Relationship Id="rId129" Type="http://schemas.openxmlformats.org/officeDocument/2006/relationships/slide" Target="slides/slide117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40" Type="http://schemas.openxmlformats.org/officeDocument/2006/relationships/slide" Target="slides/slide128.xml"/><Relationship Id="rId145" Type="http://schemas.openxmlformats.org/officeDocument/2006/relationships/slide" Target="slides/slide1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119" Type="http://schemas.openxmlformats.org/officeDocument/2006/relationships/slide" Target="slides/slide107.xml"/><Relationship Id="rId44" Type="http://schemas.openxmlformats.org/officeDocument/2006/relationships/slide" Target="slides/slide32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130" Type="http://schemas.openxmlformats.org/officeDocument/2006/relationships/slide" Target="slides/slide118.xml"/><Relationship Id="rId135" Type="http://schemas.openxmlformats.org/officeDocument/2006/relationships/slide" Target="slides/slide123.xml"/><Relationship Id="rId151" Type="http://schemas.openxmlformats.org/officeDocument/2006/relationships/slide" Target="slides/slide139.xml"/><Relationship Id="rId156" Type="http://schemas.openxmlformats.org/officeDocument/2006/relationships/theme" Target="theme/theme1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slide" Target="slides/slide108.xml"/><Relationship Id="rId125" Type="http://schemas.openxmlformats.org/officeDocument/2006/relationships/slide" Target="slides/slide113.xml"/><Relationship Id="rId141" Type="http://schemas.openxmlformats.org/officeDocument/2006/relationships/slide" Target="slides/slide129.xml"/><Relationship Id="rId146" Type="http://schemas.openxmlformats.org/officeDocument/2006/relationships/slide" Target="slides/slide134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customXml" Target="../customXml/item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131" Type="http://schemas.openxmlformats.org/officeDocument/2006/relationships/slide" Target="slides/slide119.xml"/><Relationship Id="rId136" Type="http://schemas.openxmlformats.org/officeDocument/2006/relationships/slide" Target="slides/slide124.xml"/><Relationship Id="rId157" Type="http://schemas.openxmlformats.org/officeDocument/2006/relationships/tableStyles" Target="tableStyles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26" Type="http://schemas.openxmlformats.org/officeDocument/2006/relationships/slide" Target="slides/slide114.xml"/><Relationship Id="rId147" Type="http://schemas.openxmlformats.org/officeDocument/2006/relationships/slide" Target="slides/slide135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slide" Target="slides/slide109.xml"/><Relationship Id="rId142" Type="http://schemas.openxmlformats.org/officeDocument/2006/relationships/slide" Target="slides/slide130.xml"/><Relationship Id="rId3" Type="http://schemas.openxmlformats.org/officeDocument/2006/relationships/customXml" Target="../customXml/item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slide" Target="slides/slide104.xml"/><Relationship Id="rId137" Type="http://schemas.openxmlformats.org/officeDocument/2006/relationships/slide" Target="slides/slide125.xml"/><Relationship Id="rId158" Type="http://schemas.microsoft.com/office/2016/11/relationships/changesInfo" Target="changesInfos/changesInfo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32" Type="http://schemas.openxmlformats.org/officeDocument/2006/relationships/slide" Target="slides/slide120.xml"/><Relationship Id="rId153" Type="http://schemas.openxmlformats.org/officeDocument/2006/relationships/handoutMaster" Target="handoutMasters/handoutMaster1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27" Type="http://schemas.openxmlformats.org/officeDocument/2006/relationships/slide" Target="slides/slide11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slide" Target="slides/slide110.xml"/><Relationship Id="rId143" Type="http://schemas.openxmlformats.org/officeDocument/2006/relationships/slide" Target="slides/slide131.xml"/><Relationship Id="rId148" Type="http://schemas.openxmlformats.org/officeDocument/2006/relationships/slide" Target="slides/slide13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4.xml"/><Relationship Id="rId47" Type="http://schemas.openxmlformats.org/officeDocument/2006/relationships/slide" Target="slides/slide35.xml"/><Relationship Id="rId68" Type="http://schemas.openxmlformats.org/officeDocument/2006/relationships/slide" Target="slides/slide56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33" Type="http://schemas.openxmlformats.org/officeDocument/2006/relationships/slide" Target="slides/slide121.xml"/><Relationship Id="rId154" Type="http://schemas.openxmlformats.org/officeDocument/2006/relationships/presProps" Target="presProps.xml"/><Relationship Id="rId16" Type="http://schemas.openxmlformats.org/officeDocument/2006/relationships/slide" Target="slides/slide4.xml"/><Relationship Id="rId37" Type="http://schemas.openxmlformats.org/officeDocument/2006/relationships/slide" Target="slides/slide25.xml"/><Relationship Id="rId58" Type="http://schemas.openxmlformats.org/officeDocument/2006/relationships/slide" Target="slides/slide46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slide" Target="slides/slide111.xml"/><Relationship Id="rId144" Type="http://schemas.openxmlformats.org/officeDocument/2006/relationships/slide" Target="slides/slide132.xml"/><Relationship Id="rId90" Type="http://schemas.openxmlformats.org/officeDocument/2006/relationships/slide" Target="slides/slide78.xml"/><Relationship Id="rId27" Type="http://schemas.openxmlformats.org/officeDocument/2006/relationships/slide" Target="slides/slide15.xml"/><Relationship Id="rId48" Type="http://schemas.openxmlformats.org/officeDocument/2006/relationships/slide" Target="slides/slide36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34" Type="http://schemas.openxmlformats.org/officeDocument/2006/relationships/slide" Target="slides/slide12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Greer" userId="2ddd3eaa-d59d-4e6f-8745-bb565a51d7c2" providerId="ADAL" clId="{2276A470-F9F0-4ABA-8024-BB5B54EFD7A6}"/>
    <pc:docChg chg="undo custSel delSld modSld modMainMaster">
      <pc:chgData name="Ashley Greer" userId="2ddd3eaa-d59d-4e6f-8745-bb565a51d7c2" providerId="ADAL" clId="{2276A470-F9F0-4ABA-8024-BB5B54EFD7A6}" dt="2024-06-06T19:08:26.316" v="122" actId="1076"/>
      <pc:docMkLst>
        <pc:docMk/>
      </pc:docMkLst>
      <pc:sldChg chg="modSp mod">
        <pc:chgData name="Ashley Greer" userId="2ddd3eaa-d59d-4e6f-8745-bb565a51d7c2" providerId="ADAL" clId="{2276A470-F9F0-4ABA-8024-BB5B54EFD7A6}" dt="2024-06-06T19:07:39.513" v="119" actId="20577"/>
        <pc:sldMkLst>
          <pc:docMk/>
          <pc:sldMk cId="1433664020" sldId="275"/>
        </pc:sldMkLst>
        <pc:spChg chg="mod">
          <ac:chgData name="Ashley Greer" userId="2ddd3eaa-d59d-4e6f-8745-bb565a51d7c2" providerId="ADAL" clId="{2276A470-F9F0-4ABA-8024-BB5B54EFD7A6}" dt="2024-06-06T19:07:39.513" v="119" actId="20577"/>
          <ac:spMkLst>
            <pc:docMk/>
            <pc:sldMk cId="1433664020" sldId="275"/>
            <ac:spMk id="2" creationId="{6F14FBF8-814D-078F-3BD5-7AEABF5A3525}"/>
          </ac:spMkLst>
        </pc:spChg>
      </pc:sldChg>
      <pc:sldChg chg="del">
        <pc:chgData name="Ashley Greer" userId="2ddd3eaa-d59d-4e6f-8745-bb565a51d7c2" providerId="ADAL" clId="{2276A470-F9F0-4ABA-8024-BB5B54EFD7A6}" dt="2024-06-06T17:46:26.342" v="0" actId="47"/>
        <pc:sldMkLst>
          <pc:docMk/>
          <pc:sldMk cId="3675703319" sldId="279"/>
        </pc:sldMkLst>
      </pc:sldChg>
      <pc:sldChg chg="addSp delSp modSp mod">
        <pc:chgData name="Ashley Greer" userId="2ddd3eaa-d59d-4e6f-8745-bb565a51d7c2" providerId="ADAL" clId="{2276A470-F9F0-4ABA-8024-BB5B54EFD7A6}" dt="2024-06-06T18:13:14.581" v="95" actId="20577"/>
        <pc:sldMkLst>
          <pc:docMk/>
          <pc:sldMk cId="3111996064" sldId="2134958649"/>
        </pc:sldMkLst>
        <pc:spChg chg="mod">
          <ac:chgData name="Ashley Greer" userId="2ddd3eaa-d59d-4e6f-8745-bb565a51d7c2" providerId="ADAL" clId="{2276A470-F9F0-4ABA-8024-BB5B54EFD7A6}" dt="2024-06-06T18:13:14.581" v="95" actId="20577"/>
          <ac:spMkLst>
            <pc:docMk/>
            <pc:sldMk cId="3111996064" sldId="2134958649"/>
            <ac:spMk id="2" creationId="{3C8848A8-C1ED-FC15-5FB9-2D1421D7C0EB}"/>
          </ac:spMkLst>
        </pc:spChg>
        <pc:spChg chg="del">
          <ac:chgData name="Ashley Greer" userId="2ddd3eaa-d59d-4e6f-8745-bb565a51d7c2" providerId="ADAL" clId="{2276A470-F9F0-4ABA-8024-BB5B54EFD7A6}" dt="2024-06-06T18:12:49.132" v="83" actId="478"/>
          <ac:spMkLst>
            <pc:docMk/>
            <pc:sldMk cId="3111996064" sldId="2134958649"/>
            <ac:spMk id="3" creationId="{AE7567E0-9FB4-E2D0-F57B-56251EA6FA1C}"/>
          </ac:spMkLst>
        </pc:spChg>
        <pc:spChg chg="mod">
          <ac:chgData name="Ashley Greer" userId="2ddd3eaa-d59d-4e6f-8745-bb565a51d7c2" providerId="ADAL" clId="{2276A470-F9F0-4ABA-8024-BB5B54EFD7A6}" dt="2024-06-06T18:13:07.701" v="89" actId="20577"/>
          <ac:spMkLst>
            <pc:docMk/>
            <pc:sldMk cId="3111996064" sldId="2134958649"/>
            <ac:spMk id="4" creationId="{D85A5EB2-7AC2-92C2-D216-90AAF7FAD4AD}"/>
          </ac:spMkLst>
        </pc:spChg>
        <pc:spChg chg="add del mod">
          <ac:chgData name="Ashley Greer" userId="2ddd3eaa-d59d-4e6f-8745-bb565a51d7c2" providerId="ADAL" clId="{2276A470-F9F0-4ABA-8024-BB5B54EFD7A6}" dt="2024-06-06T18:12:57.937" v="85" actId="478"/>
          <ac:spMkLst>
            <pc:docMk/>
            <pc:sldMk cId="3111996064" sldId="2134958649"/>
            <ac:spMk id="6" creationId="{5556324A-8418-33F9-F5A7-4E2107E20C22}"/>
          </ac:spMkLst>
        </pc:spChg>
      </pc:sldChg>
      <pc:sldChg chg="addSp delSp modSp mod">
        <pc:chgData name="Ashley Greer" userId="2ddd3eaa-d59d-4e6f-8745-bb565a51d7c2" providerId="ADAL" clId="{2276A470-F9F0-4ABA-8024-BB5B54EFD7A6}" dt="2024-06-06T17:53:10.292" v="82" actId="1076"/>
        <pc:sldMkLst>
          <pc:docMk/>
          <pc:sldMk cId="4281471524" sldId="2134958655"/>
        </pc:sldMkLst>
        <pc:picChg chg="del">
          <ac:chgData name="Ashley Greer" userId="2ddd3eaa-d59d-4e6f-8745-bb565a51d7c2" providerId="ADAL" clId="{2276A470-F9F0-4ABA-8024-BB5B54EFD7A6}" dt="2024-06-06T17:49:28.409" v="62" actId="478"/>
          <ac:picMkLst>
            <pc:docMk/>
            <pc:sldMk cId="4281471524" sldId="2134958655"/>
            <ac:picMk id="3" creationId="{D9CC4364-A594-8C38-C9D5-2E3A261DDCEA}"/>
          </ac:picMkLst>
        </pc:picChg>
        <pc:picChg chg="add mod">
          <ac:chgData name="Ashley Greer" userId="2ddd3eaa-d59d-4e6f-8745-bb565a51d7c2" providerId="ADAL" clId="{2276A470-F9F0-4ABA-8024-BB5B54EFD7A6}" dt="2024-06-06T17:52:53.218" v="78" actId="1076"/>
          <ac:picMkLst>
            <pc:docMk/>
            <pc:sldMk cId="4281471524" sldId="2134958655"/>
            <ac:picMk id="5" creationId="{71649E5E-999F-A4CC-DB1F-8AB13D5DFAAB}"/>
          </ac:picMkLst>
        </pc:picChg>
        <pc:picChg chg="del">
          <ac:chgData name="Ashley Greer" userId="2ddd3eaa-d59d-4e6f-8745-bb565a51d7c2" providerId="ADAL" clId="{2276A470-F9F0-4ABA-8024-BB5B54EFD7A6}" dt="2024-06-06T17:49:32.089" v="64" actId="478"/>
          <ac:picMkLst>
            <pc:docMk/>
            <pc:sldMk cId="4281471524" sldId="2134958655"/>
            <ac:picMk id="6" creationId="{68BC5757-E29D-9D83-33CB-6670807BF58B}"/>
          </ac:picMkLst>
        </pc:picChg>
        <pc:picChg chg="del">
          <ac:chgData name="Ashley Greer" userId="2ddd3eaa-d59d-4e6f-8745-bb565a51d7c2" providerId="ADAL" clId="{2276A470-F9F0-4ABA-8024-BB5B54EFD7A6}" dt="2024-06-06T17:49:30.115" v="63" actId="478"/>
          <ac:picMkLst>
            <pc:docMk/>
            <pc:sldMk cId="4281471524" sldId="2134958655"/>
            <ac:picMk id="8" creationId="{7D2B56A4-0F02-B458-ED4E-A0CB9D9CBF13}"/>
          </ac:picMkLst>
        </pc:picChg>
        <pc:picChg chg="add mod">
          <ac:chgData name="Ashley Greer" userId="2ddd3eaa-d59d-4e6f-8745-bb565a51d7c2" providerId="ADAL" clId="{2276A470-F9F0-4ABA-8024-BB5B54EFD7A6}" dt="2024-06-06T17:53:10.292" v="82" actId="1076"/>
          <ac:picMkLst>
            <pc:docMk/>
            <pc:sldMk cId="4281471524" sldId="2134958655"/>
            <ac:picMk id="9" creationId="{C0033E67-A954-BDE7-50BC-2E4EBCA7B0E9}"/>
          </ac:picMkLst>
        </pc:picChg>
      </pc:sldChg>
      <pc:sldChg chg="modSp mod">
        <pc:chgData name="Ashley Greer" userId="2ddd3eaa-d59d-4e6f-8745-bb565a51d7c2" providerId="ADAL" clId="{2276A470-F9F0-4ABA-8024-BB5B54EFD7A6}" dt="2024-06-06T17:49:24.457" v="61" actId="20577"/>
        <pc:sldMkLst>
          <pc:docMk/>
          <pc:sldMk cId="1250068653" sldId="2134958656"/>
        </pc:sldMkLst>
        <pc:spChg chg="mod">
          <ac:chgData name="Ashley Greer" userId="2ddd3eaa-d59d-4e6f-8745-bb565a51d7c2" providerId="ADAL" clId="{2276A470-F9F0-4ABA-8024-BB5B54EFD7A6}" dt="2024-06-06T17:49:24.457" v="61" actId="20577"/>
          <ac:spMkLst>
            <pc:docMk/>
            <pc:sldMk cId="1250068653" sldId="2134958656"/>
            <ac:spMk id="2" creationId="{00000000-0000-0000-0000-000000000000}"/>
          </ac:spMkLst>
        </pc:spChg>
      </pc:sldChg>
      <pc:sldMasterChg chg="addSp delSp modSp mod">
        <pc:chgData name="Ashley Greer" userId="2ddd3eaa-d59d-4e6f-8745-bb565a51d7c2" providerId="ADAL" clId="{2276A470-F9F0-4ABA-8024-BB5B54EFD7A6}" dt="2024-06-06T17:47:15.189" v="10"/>
        <pc:sldMasterMkLst>
          <pc:docMk/>
          <pc:sldMasterMk cId="1070809925" sldId="2147483659"/>
        </pc:sldMasterMkLst>
        <pc:picChg chg="add mod">
          <ac:chgData name="Ashley Greer" userId="2ddd3eaa-d59d-4e6f-8745-bb565a51d7c2" providerId="ADAL" clId="{2276A470-F9F0-4ABA-8024-BB5B54EFD7A6}" dt="2024-06-06T17:47:15.189" v="10"/>
          <ac:picMkLst>
            <pc:docMk/>
            <pc:sldMasterMk cId="1070809925" sldId="2147483659"/>
            <ac:picMk id="3" creationId="{E101126D-F686-2344-2F1B-81E228F54D34}"/>
          </ac:picMkLst>
        </pc:picChg>
        <pc:picChg chg="del">
          <ac:chgData name="Ashley Greer" userId="2ddd3eaa-d59d-4e6f-8745-bb565a51d7c2" providerId="ADAL" clId="{2276A470-F9F0-4ABA-8024-BB5B54EFD7A6}" dt="2024-06-06T17:47:14.732" v="9" actId="478"/>
          <ac:picMkLst>
            <pc:docMk/>
            <pc:sldMasterMk cId="1070809925" sldId="2147483659"/>
            <ac:picMk id="6" creationId="{FF970E1A-B944-0868-4DAD-66516FAD4086}"/>
          </ac:picMkLst>
        </pc:picChg>
      </pc:sldMasterChg>
      <pc:sldMasterChg chg="addSp delSp modSp mod">
        <pc:chgData name="Ashley Greer" userId="2ddd3eaa-d59d-4e6f-8745-bb565a51d7c2" providerId="ADAL" clId="{2276A470-F9F0-4ABA-8024-BB5B54EFD7A6}" dt="2024-06-06T17:47:02.808" v="8" actId="1076"/>
        <pc:sldMasterMkLst>
          <pc:docMk/>
          <pc:sldMasterMk cId="1070809925" sldId="2147483692"/>
        </pc:sldMasterMkLst>
        <pc:picChg chg="add mod">
          <ac:chgData name="Ashley Greer" userId="2ddd3eaa-d59d-4e6f-8745-bb565a51d7c2" providerId="ADAL" clId="{2276A470-F9F0-4ABA-8024-BB5B54EFD7A6}" dt="2024-06-06T17:47:02.808" v="8" actId="1076"/>
          <ac:picMkLst>
            <pc:docMk/>
            <pc:sldMasterMk cId="1070809925" sldId="2147483692"/>
            <ac:picMk id="3" creationId="{881CCEC7-068D-EAC4-6D84-064C1E7B6624}"/>
          </ac:picMkLst>
        </pc:picChg>
        <pc:picChg chg="del">
          <ac:chgData name="Ashley Greer" userId="2ddd3eaa-d59d-4e6f-8745-bb565a51d7c2" providerId="ADAL" clId="{2276A470-F9F0-4ABA-8024-BB5B54EFD7A6}" dt="2024-06-06T17:46:51.114" v="1" actId="478"/>
          <ac:picMkLst>
            <pc:docMk/>
            <pc:sldMasterMk cId="1070809925" sldId="2147483692"/>
            <ac:picMk id="4" creationId="{28BC5BB9-4082-9AEE-B2DA-4157952A94C0}"/>
          </ac:picMkLst>
        </pc:picChg>
      </pc:sldMasterChg>
      <pc:sldMasterChg chg="addSp delSp modSp mod">
        <pc:chgData name="Ashley Greer" userId="2ddd3eaa-d59d-4e6f-8745-bb565a51d7c2" providerId="ADAL" clId="{2276A470-F9F0-4ABA-8024-BB5B54EFD7A6}" dt="2024-06-06T17:47:30.743" v="13"/>
        <pc:sldMasterMkLst>
          <pc:docMk/>
          <pc:sldMasterMk cId="1992809754" sldId="2147483767"/>
        </pc:sldMasterMkLst>
        <pc:picChg chg="add mod">
          <ac:chgData name="Ashley Greer" userId="2ddd3eaa-d59d-4e6f-8745-bb565a51d7c2" providerId="ADAL" clId="{2276A470-F9F0-4ABA-8024-BB5B54EFD7A6}" dt="2024-06-06T17:47:27.906" v="11"/>
          <ac:picMkLst>
            <pc:docMk/>
            <pc:sldMasterMk cId="1992809754" sldId="2147483767"/>
            <ac:picMk id="2" creationId="{EC503497-49BB-4EDD-81C7-3458C4BF7B66}"/>
          </ac:picMkLst>
        </pc:picChg>
        <pc:picChg chg="add mod">
          <ac:chgData name="Ashley Greer" userId="2ddd3eaa-d59d-4e6f-8745-bb565a51d7c2" providerId="ADAL" clId="{2276A470-F9F0-4ABA-8024-BB5B54EFD7A6}" dt="2024-06-06T17:47:30.743" v="13"/>
          <ac:picMkLst>
            <pc:docMk/>
            <pc:sldMasterMk cId="1992809754" sldId="2147483767"/>
            <ac:picMk id="3" creationId="{C62127C4-7907-E3D3-6C50-61E2C3836A56}"/>
          </ac:picMkLst>
        </pc:picChg>
        <pc:picChg chg="del">
          <ac:chgData name="Ashley Greer" userId="2ddd3eaa-d59d-4e6f-8745-bb565a51d7c2" providerId="ADAL" clId="{2276A470-F9F0-4ABA-8024-BB5B54EFD7A6}" dt="2024-06-06T17:47:30.397" v="12" actId="478"/>
          <ac:picMkLst>
            <pc:docMk/>
            <pc:sldMasterMk cId="1992809754" sldId="2147483767"/>
            <ac:picMk id="4" creationId="{C866ADEE-20C0-4F7E-F5BA-C8AE6BBD417B}"/>
          </ac:picMkLst>
        </pc:picChg>
      </pc:sldMasterChg>
      <pc:sldMasterChg chg="modSldLayout">
        <pc:chgData name="Ashley Greer" userId="2ddd3eaa-d59d-4e6f-8745-bb565a51d7c2" providerId="ADAL" clId="{2276A470-F9F0-4ABA-8024-BB5B54EFD7A6}" dt="2024-06-06T19:08:26.316" v="122" actId="1076"/>
        <pc:sldMasterMkLst>
          <pc:docMk/>
          <pc:sldMasterMk cId="1997465741" sldId="2147483776"/>
        </pc:sldMasterMkLst>
        <pc:sldLayoutChg chg="addSp delSp modSp mod">
          <pc:chgData name="Ashley Greer" userId="2ddd3eaa-d59d-4e6f-8745-bb565a51d7c2" providerId="ADAL" clId="{2276A470-F9F0-4ABA-8024-BB5B54EFD7A6}" dt="2024-06-06T19:08:26.316" v="122" actId="1076"/>
          <pc:sldLayoutMkLst>
            <pc:docMk/>
            <pc:sldMasterMk cId="1997465741" sldId="2147483776"/>
            <pc:sldLayoutMk cId="1963082139" sldId="2147483780"/>
          </pc:sldLayoutMkLst>
          <pc:picChg chg="add mod">
            <ac:chgData name="Ashley Greer" userId="2ddd3eaa-d59d-4e6f-8745-bb565a51d7c2" providerId="ADAL" clId="{2276A470-F9F0-4ABA-8024-BB5B54EFD7A6}" dt="2024-06-06T19:08:26.316" v="122" actId="1076"/>
            <ac:picMkLst>
              <pc:docMk/>
              <pc:sldMasterMk cId="1997465741" sldId="2147483776"/>
              <pc:sldLayoutMk cId="1963082139" sldId="2147483780"/>
              <ac:picMk id="2" creationId="{76D7E7E0-5DDC-AE60-F9F2-EFBA913BAF2A}"/>
            </ac:picMkLst>
          </pc:picChg>
          <pc:picChg chg="del">
            <ac:chgData name="Ashley Greer" userId="2ddd3eaa-d59d-4e6f-8745-bb565a51d7c2" providerId="ADAL" clId="{2276A470-F9F0-4ABA-8024-BB5B54EFD7A6}" dt="2024-06-06T19:08:16.313" v="120" actId="478"/>
            <ac:picMkLst>
              <pc:docMk/>
              <pc:sldMasterMk cId="1997465741" sldId="2147483776"/>
              <pc:sldLayoutMk cId="1963082139" sldId="2147483780"/>
              <ac:picMk id="5" creationId="{AE94042B-A304-F0FE-5414-32D1EDAE8064}"/>
            </ac:picMkLst>
          </pc:picChg>
        </pc:sldLayoutChg>
        <pc:sldLayoutChg chg="delSp mod">
          <pc:chgData name="Ashley Greer" userId="2ddd3eaa-d59d-4e6f-8745-bb565a51d7c2" providerId="ADAL" clId="{2276A470-F9F0-4ABA-8024-BB5B54EFD7A6}" dt="2024-06-06T17:47:38.321" v="14" actId="478"/>
          <pc:sldLayoutMkLst>
            <pc:docMk/>
            <pc:sldMasterMk cId="1997465741" sldId="2147483776"/>
            <pc:sldLayoutMk cId="2938769206" sldId="2147483784"/>
          </pc:sldLayoutMkLst>
          <pc:picChg chg="del">
            <ac:chgData name="Ashley Greer" userId="2ddd3eaa-d59d-4e6f-8745-bb565a51d7c2" providerId="ADAL" clId="{2276A470-F9F0-4ABA-8024-BB5B54EFD7A6}" dt="2024-06-06T17:47:38.321" v="14" actId="478"/>
            <ac:picMkLst>
              <pc:docMk/>
              <pc:sldMasterMk cId="1997465741" sldId="2147483776"/>
              <pc:sldLayoutMk cId="2938769206" sldId="2147483784"/>
              <ac:picMk id="4" creationId="{AAB5F68E-F253-F1BB-0F9F-793AC6E29F90}"/>
            </ac:picMkLst>
          </pc:picChg>
        </pc:sldLayoutChg>
      </pc:sldMasterChg>
      <pc:sldMasterChg chg="delSp mod">
        <pc:chgData name="Ashley Greer" userId="2ddd3eaa-d59d-4e6f-8745-bb565a51d7c2" providerId="ADAL" clId="{2276A470-F9F0-4ABA-8024-BB5B54EFD7A6}" dt="2024-06-06T17:47:43.184" v="15" actId="478"/>
        <pc:sldMasterMkLst>
          <pc:docMk/>
          <pc:sldMasterMk cId="2013854133" sldId="2147483787"/>
        </pc:sldMasterMkLst>
        <pc:picChg chg="del">
          <ac:chgData name="Ashley Greer" userId="2ddd3eaa-d59d-4e6f-8745-bb565a51d7c2" providerId="ADAL" clId="{2276A470-F9F0-4ABA-8024-BB5B54EFD7A6}" dt="2024-06-06T17:47:43.184" v="15" actId="478"/>
          <ac:picMkLst>
            <pc:docMk/>
            <pc:sldMasterMk cId="2013854133" sldId="2147483787"/>
            <ac:picMk id="4" creationId="{B4841997-07A6-771E-2270-CA545E390C5C}"/>
          </ac:picMkLst>
        </pc:picChg>
      </pc:sldMasterChg>
      <pc:sldMasterChg chg="addSp delSp modSp mod">
        <pc:chgData name="Ashley Greer" userId="2ddd3eaa-d59d-4e6f-8745-bb565a51d7c2" providerId="ADAL" clId="{2276A470-F9F0-4ABA-8024-BB5B54EFD7A6}" dt="2024-06-06T17:47:49.538" v="17"/>
        <pc:sldMasterMkLst>
          <pc:docMk/>
          <pc:sldMasterMk cId="2754854233" sldId="2147483798"/>
        </pc:sldMasterMkLst>
        <pc:picChg chg="add mod">
          <ac:chgData name="Ashley Greer" userId="2ddd3eaa-d59d-4e6f-8745-bb565a51d7c2" providerId="ADAL" clId="{2276A470-F9F0-4ABA-8024-BB5B54EFD7A6}" dt="2024-06-06T17:47:49.538" v="17"/>
          <ac:picMkLst>
            <pc:docMk/>
            <pc:sldMasterMk cId="2754854233" sldId="2147483798"/>
            <ac:picMk id="2" creationId="{D78D4078-BE16-F05A-BE28-B887F52EAD1B}"/>
          </ac:picMkLst>
        </pc:picChg>
        <pc:picChg chg="del">
          <ac:chgData name="Ashley Greer" userId="2ddd3eaa-d59d-4e6f-8745-bb565a51d7c2" providerId="ADAL" clId="{2276A470-F9F0-4ABA-8024-BB5B54EFD7A6}" dt="2024-06-06T17:47:49.199" v="16" actId="478"/>
          <ac:picMkLst>
            <pc:docMk/>
            <pc:sldMasterMk cId="2754854233" sldId="2147483798"/>
            <ac:picMk id="3" creationId="{5F4B8929-DDDD-F11B-9C6B-DE3901C17D66}"/>
          </ac:picMkLst>
        </pc:picChg>
      </pc:sldMasterChg>
      <pc:sldMasterChg chg="modSldLayout">
        <pc:chgData name="Ashley Greer" userId="2ddd3eaa-d59d-4e6f-8745-bb565a51d7c2" providerId="ADAL" clId="{2276A470-F9F0-4ABA-8024-BB5B54EFD7A6}" dt="2024-06-06T17:47:56.968" v="18" actId="478"/>
        <pc:sldMasterMkLst>
          <pc:docMk/>
          <pc:sldMasterMk cId="4155172625" sldId="2147483807"/>
        </pc:sldMasterMkLst>
        <pc:sldLayoutChg chg="delSp mod">
          <pc:chgData name="Ashley Greer" userId="2ddd3eaa-d59d-4e6f-8745-bb565a51d7c2" providerId="ADAL" clId="{2276A470-F9F0-4ABA-8024-BB5B54EFD7A6}" dt="2024-06-06T17:47:56.968" v="18" actId="478"/>
          <pc:sldLayoutMkLst>
            <pc:docMk/>
            <pc:sldMasterMk cId="4155172625" sldId="2147483807"/>
            <pc:sldLayoutMk cId="1990182819" sldId="2147483815"/>
          </pc:sldLayoutMkLst>
          <pc:picChg chg="del">
            <ac:chgData name="Ashley Greer" userId="2ddd3eaa-d59d-4e6f-8745-bb565a51d7c2" providerId="ADAL" clId="{2276A470-F9F0-4ABA-8024-BB5B54EFD7A6}" dt="2024-06-06T17:47:56.968" v="18" actId="478"/>
            <ac:picMkLst>
              <pc:docMk/>
              <pc:sldMasterMk cId="4155172625" sldId="2147483807"/>
              <pc:sldLayoutMk cId="1990182819" sldId="2147483815"/>
              <ac:picMk id="4" creationId="{535178C5-66A9-C31E-E229-F55AA09B0ADC}"/>
            </ac:picMkLst>
          </pc:picChg>
        </pc:sldLayoutChg>
      </pc:sldMasterChg>
      <pc:sldMasterChg chg="addSp delSp modSp mod">
        <pc:chgData name="Ashley Greer" userId="2ddd3eaa-d59d-4e6f-8745-bb565a51d7c2" providerId="ADAL" clId="{2276A470-F9F0-4ABA-8024-BB5B54EFD7A6}" dt="2024-06-06T17:48:03.172" v="20"/>
        <pc:sldMasterMkLst>
          <pc:docMk/>
          <pc:sldMasterMk cId="4059699241" sldId="2147483831"/>
        </pc:sldMasterMkLst>
        <pc:picChg chg="add mod">
          <ac:chgData name="Ashley Greer" userId="2ddd3eaa-d59d-4e6f-8745-bb565a51d7c2" providerId="ADAL" clId="{2276A470-F9F0-4ABA-8024-BB5B54EFD7A6}" dt="2024-06-06T17:48:03.172" v="20"/>
          <ac:picMkLst>
            <pc:docMk/>
            <pc:sldMasterMk cId="4059699241" sldId="2147483831"/>
            <ac:picMk id="2" creationId="{A0EA4B55-B2C9-6455-BF9B-995F7AB39091}"/>
          </ac:picMkLst>
        </pc:picChg>
        <pc:picChg chg="del">
          <ac:chgData name="Ashley Greer" userId="2ddd3eaa-d59d-4e6f-8745-bb565a51d7c2" providerId="ADAL" clId="{2276A470-F9F0-4ABA-8024-BB5B54EFD7A6}" dt="2024-06-06T17:48:02.893" v="19" actId="478"/>
          <ac:picMkLst>
            <pc:docMk/>
            <pc:sldMasterMk cId="4059699241" sldId="2147483831"/>
            <ac:picMk id="4" creationId="{818B2007-8469-9C3D-EF72-6E3DC4703AE3}"/>
          </ac:picMkLst>
        </pc:picChg>
      </pc:sldMasterChg>
    </pc:docChg>
  </pc:docChgLst>
  <pc:docChgLst>
    <pc:chgData name="Ashley Greer" userId="2ddd3eaa-d59d-4e6f-8745-bb565a51d7c2" providerId="ADAL" clId="{6CADA84F-6174-45C0-A106-2C202C5B6617}"/>
    <pc:docChg chg="undo custSel addSld delSld modSld modMainMaster">
      <pc:chgData name="Ashley Greer" userId="2ddd3eaa-d59d-4e6f-8745-bb565a51d7c2" providerId="ADAL" clId="{6CADA84F-6174-45C0-A106-2C202C5B6617}" dt="2024-04-23T14:37:10.151" v="264" actId="14100"/>
      <pc:docMkLst>
        <pc:docMk/>
      </pc:docMkLst>
      <pc:sldChg chg="addSp delSp modSp mod">
        <pc:chgData name="Ashley Greer" userId="2ddd3eaa-d59d-4e6f-8745-bb565a51d7c2" providerId="ADAL" clId="{6CADA84F-6174-45C0-A106-2C202C5B6617}" dt="2024-04-22T20:34:10.340" v="53" actId="14100"/>
        <pc:sldMkLst>
          <pc:docMk/>
          <pc:sldMk cId="3465688576" sldId="281"/>
        </pc:sldMkLst>
        <pc:spChg chg="add mod">
          <ac:chgData name="Ashley Greer" userId="2ddd3eaa-d59d-4e6f-8745-bb565a51d7c2" providerId="ADAL" clId="{6CADA84F-6174-45C0-A106-2C202C5B6617}" dt="2024-04-22T20:06:41.030" v="6" actId="1037"/>
          <ac:spMkLst>
            <pc:docMk/>
            <pc:sldMk cId="3465688576" sldId="281"/>
            <ac:spMk id="4" creationId="{61F3D1CD-7358-2CF7-76D3-1223E3897969}"/>
          </ac:spMkLst>
        </pc:spChg>
        <pc:picChg chg="add del mod">
          <ac:chgData name="Ashley Greer" userId="2ddd3eaa-d59d-4e6f-8745-bb565a51d7c2" providerId="ADAL" clId="{6CADA84F-6174-45C0-A106-2C202C5B6617}" dt="2024-04-22T20:32:01.866" v="29" actId="478"/>
          <ac:picMkLst>
            <pc:docMk/>
            <pc:sldMk cId="3465688576" sldId="281"/>
            <ac:picMk id="5" creationId="{B1AB0811-BFB2-90BD-0C65-F9083CFFC10A}"/>
          </ac:picMkLst>
        </pc:picChg>
        <pc:picChg chg="add mod">
          <ac:chgData name="Ashley Greer" userId="2ddd3eaa-d59d-4e6f-8745-bb565a51d7c2" providerId="ADAL" clId="{6CADA84F-6174-45C0-A106-2C202C5B6617}" dt="2024-04-22T20:34:10.340" v="53" actId="14100"/>
          <ac:picMkLst>
            <pc:docMk/>
            <pc:sldMk cId="3465688576" sldId="281"/>
            <ac:picMk id="6" creationId="{9DE511CA-09E9-619F-CE33-ACDF732FCF60}"/>
          </ac:picMkLst>
        </pc:picChg>
      </pc:sldChg>
      <pc:sldChg chg="modSp mod">
        <pc:chgData name="Ashley Greer" userId="2ddd3eaa-d59d-4e6f-8745-bb565a51d7c2" providerId="ADAL" clId="{6CADA84F-6174-45C0-A106-2C202C5B6617}" dt="2024-04-23T14:37:10.151" v="264" actId="14100"/>
        <pc:sldMkLst>
          <pc:docMk/>
          <pc:sldMk cId="3111996064" sldId="2134958649"/>
        </pc:sldMkLst>
        <pc:spChg chg="mod">
          <ac:chgData name="Ashley Greer" userId="2ddd3eaa-d59d-4e6f-8745-bb565a51d7c2" providerId="ADAL" clId="{6CADA84F-6174-45C0-A106-2C202C5B6617}" dt="2024-04-23T14:37:10.151" v="264" actId="14100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delSp modSp mod">
        <pc:chgData name="Ashley Greer" userId="2ddd3eaa-d59d-4e6f-8745-bb565a51d7c2" providerId="ADAL" clId="{6CADA84F-6174-45C0-A106-2C202C5B6617}" dt="2024-04-22T20:41:26.647" v="110" actId="1076"/>
        <pc:sldMkLst>
          <pc:docMk/>
          <pc:sldMk cId="4281471524" sldId="2134958655"/>
        </pc:sldMkLst>
        <pc:spChg chg="add">
          <ac:chgData name="Ashley Greer" userId="2ddd3eaa-d59d-4e6f-8745-bb565a51d7c2" providerId="ADAL" clId="{6CADA84F-6174-45C0-A106-2C202C5B6617}" dt="2024-04-22T20:39:46.120" v="100"/>
          <ac:spMkLst>
            <pc:docMk/>
            <pc:sldMk cId="4281471524" sldId="2134958655"/>
            <ac:spMk id="9" creationId="{448F56DD-C2E2-1C3F-B743-224E52D5FD2B}"/>
          </ac:spMkLst>
        </pc:spChg>
        <pc:spChg chg="add">
          <ac:chgData name="Ashley Greer" userId="2ddd3eaa-d59d-4e6f-8745-bb565a51d7c2" providerId="ADAL" clId="{6CADA84F-6174-45C0-A106-2C202C5B6617}" dt="2024-04-22T20:39:55.951" v="101"/>
          <ac:spMkLst>
            <pc:docMk/>
            <pc:sldMk cId="4281471524" sldId="2134958655"/>
            <ac:spMk id="10" creationId="{FD93E15F-5E41-A88F-DCF3-1A19A14EC0D9}"/>
          </ac:spMkLst>
        </pc:spChg>
        <pc:picChg chg="add del mod">
          <ac:chgData name="Ashley Greer" userId="2ddd3eaa-d59d-4e6f-8745-bb565a51d7c2" providerId="ADAL" clId="{6CADA84F-6174-45C0-A106-2C202C5B6617}" dt="2024-04-22T20:38:48.857" v="97" actId="22"/>
          <ac:picMkLst>
            <pc:docMk/>
            <pc:sldMk cId="4281471524" sldId="2134958655"/>
            <ac:picMk id="3" creationId="{ED8DFF29-8CF9-B767-053B-55A6A8A8D9AB}"/>
          </ac:picMkLst>
        </pc:picChg>
        <pc:picChg chg="del">
          <ac:chgData name="Ashley Greer" userId="2ddd3eaa-d59d-4e6f-8745-bb565a51d7c2" providerId="ADAL" clId="{6CADA84F-6174-45C0-A106-2C202C5B6617}" dt="2024-04-22T20:38:11.037" v="92" actId="478"/>
          <ac:picMkLst>
            <pc:docMk/>
            <pc:sldMk cId="4281471524" sldId="2134958655"/>
            <ac:picMk id="5" creationId="{FB595AA7-1B5E-C3BE-C95B-82B408E89F5D}"/>
          </ac:picMkLst>
        </pc:picChg>
        <pc:picChg chg="add del">
          <ac:chgData name="Ashley Greer" userId="2ddd3eaa-d59d-4e6f-8745-bb565a51d7c2" providerId="ADAL" clId="{6CADA84F-6174-45C0-A106-2C202C5B6617}" dt="2024-04-22T20:38:52.924" v="99" actId="22"/>
          <ac:picMkLst>
            <pc:docMk/>
            <pc:sldMk cId="4281471524" sldId="2134958655"/>
            <ac:picMk id="7" creationId="{626D34B9-14B2-219D-DE8C-8000E2165FBB}"/>
          </ac:picMkLst>
        </pc:picChg>
        <pc:picChg chg="mod">
          <ac:chgData name="Ashley Greer" userId="2ddd3eaa-d59d-4e6f-8745-bb565a51d7c2" providerId="ADAL" clId="{6CADA84F-6174-45C0-A106-2C202C5B6617}" dt="2024-04-22T20:38:15.684" v="93" actId="1076"/>
          <ac:picMkLst>
            <pc:docMk/>
            <pc:sldMk cId="4281471524" sldId="2134958655"/>
            <ac:picMk id="8" creationId="{7D2B56A4-0F02-B458-ED4E-A0CB9D9CBF13}"/>
          </ac:picMkLst>
        </pc:picChg>
        <pc:picChg chg="add mod">
          <ac:chgData name="Ashley Greer" userId="2ddd3eaa-d59d-4e6f-8745-bb565a51d7c2" providerId="ADAL" clId="{6CADA84F-6174-45C0-A106-2C202C5B6617}" dt="2024-04-22T20:41:26.647" v="110" actId="1076"/>
          <ac:picMkLst>
            <pc:docMk/>
            <pc:sldMk cId="4281471524" sldId="2134958655"/>
            <ac:picMk id="12" creationId="{93B3F66D-642D-CA78-7AAE-E2FDA0315FA7}"/>
          </ac:picMkLst>
        </pc:picChg>
      </pc:sldChg>
      <pc:sldChg chg="modSp mod">
        <pc:chgData name="Ashley Greer" userId="2ddd3eaa-d59d-4e6f-8745-bb565a51d7c2" providerId="ADAL" clId="{6CADA84F-6174-45C0-A106-2C202C5B6617}" dt="2024-04-22T20:36:58.463" v="91" actId="20577"/>
        <pc:sldMkLst>
          <pc:docMk/>
          <pc:sldMk cId="1250068653" sldId="2134958656"/>
        </pc:sldMkLst>
        <pc:spChg chg="mod">
          <ac:chgData name="Ashley Greer" userId="2ddd3eaa-d59d-4e6f-8745-bb565a51d7c2" providerId="ADAL" clId="{6CADA84F-6174-45C0-A106-2C202C5B6617}" dt="2024-04-22T20:36:58.463" v="91" actId="20577"/>
          <ac:spMkLst>
            <pc:docMk/>
            <pc:sldMk cId="1250068653" sldId="2134958656"/>
            <ac:spMk id="2" creationId="{00000000-0000-0000-0000-000000000000}"/>
          </ac:spMkLst>
        </pc:spChg>
      </pc:sldChg>
      <pc:sldChg chg="add del">
        <pc:chgData name="Ashley Greer" userId="2ddd3eaa-d59d-4e6f-8745-bb565a51d7c2" providerId="ADAL" clId="{6CADA84F-6174-45C0-A106-2C202C5B6617}" dt="2024-04-22T20:30:57.104" v="8" actId="47"/>
        <pc:sldMkLst>
          <pc:docMk/>
          <pc:sldMk cId="3985666065" sldId="2134958657"/>
        </pc:sldMkLst>
      </pc:sldChg>
      <pc:sldMasterChg chg="addSp modSp mod">
        <pc:chgData name="Ashley Greer" userId="2ddd3eaa-d59d-4e6f-8745-bb565a51d7c2" providerId="ADAL" clId="{6CADA84F-6174-45C0-A106-2C202C5B6617}" dt="2024-04-22T20:33:39.858" v="49" actId="1076"/>
        <pc:sldMasterMkLst>
          <pc:docMk/>
          <pc:sldMasterMk cId="1070809925" sldId="2147483692"/>
        </pc:sldMasterMkLst>
        <pc:picChg chg="add mod">
          <ac:chgData name="Ashley Greer" userId="2ddd3eaa-d59d-4e6f-8745-bb565a51d7c2" providerId="ADAL" clId="{6CADA84F-6174-45C0-A106-2C202C5B6617}" dt="2024-04-22T20:33:39.858" v="49" actId="1076"/>
          <ac:picMkLst>
            <pc:docMk/>
            <pc:sldMasterMk cId="1070809925" sldId="2147483692"/>
            <ac:picMk id="2" creationId="{CCB2A94E-AED9-1512-1E1E-6675C128FD02}"/>
          </ac:picMkLst>
        </pc:picChg>
      </pc:sldMasterChg>
      <pc:sldMasterChg chg="addSp delSp modSp mod">
        <pc:chgData name="Ashley Greer" userId="2ddd3eaa-d59d-4e6f-8745-bb565a51d7c2" providerId="ADAL" clId="{6CADA84F-6174-45C0-A106-2C202C5B6617}" dt="2024-04-22T20:33:16.257" v="45" actId="1076"/>
        <pc:sldMasterMkLst>
          <pc:docMk/>
          <pc:sldMasterMk cId="1992809754" sldId="2147483767"/>
        </pc:sldMasterMkLst>
        <pc:picChg chg="del">
          <ac:chgData name="Ashley Greer" userId="2ddd3eaa-d59d-4e6f-8745-bb565a51d7c2" providerId="ADAL" clId="{6CADA84F-6174-45C0-A106-2C202C5B6617}" dt="2024-04-22T20:33:01.311" v="39" actId="478"/>
          <ac:picMkLst>
            <pc:docMk/>
            <pc:sldMasterMk cId="1992809754" sldId="2147483767"/>
            <ac:picMk id="2" creationId="{9F3E36A3-74DF-DAA7-89E4-1F407521D555}"/>
          </ac:picMkLst>
        </pc:picChg>
        <pc:picChg chg="add mod">
          <ac:chgData name="Ashley Greer" userId="2ddd3eaa-d59d-4e6f-8745-bb565a51d7c2" providerId="ADAL" clId="{6CADA84F-6174-45C0-A106-2C202C5B6617}" dt="2024-04-22T20:33:16.257" v="45" actId="1076"/>
          <ac:picMkLst>
            <pc:docMk/>
            <pc:sldMasterMk cId="1992809754" sldId="2147483767"/>
            <ac:picMk id="3" creationId="{C990C6A4-B7DA-6200-CD9A-37BEFCA64DE5}"/>
          </ac:picMkLst>
        </pc:picChg>
      </pc:sldMasterChg>
      <pc:sldMasterChg chg="addSp modSp mod modSldLayout">
        <pc:chgData name="Ashley Greer" userId="2ddd3eaa-d59d-4e6f-8745-bb565a51d7c2" providerId="ADAL" clId="{6CADA84F-6174-45C0-A106-2C202C5B6617}" dt="2024-04-22T20:32:46.390" v="36" actId="478"/>
        <pc:sldMasterMkLst>
          <pc:docMk/>
          <pc:sldMasterMk cId="2013854133" sldId="2147483787"/>
        </pc:sldMasterMkLst>
        <pc:picChg chg="add mod">
          <ac:chgData name="Ashley Greer" userId="2ddd3eaa-d59d-4e6f-8745-bb565a51d7c2" providerId="ADAL" clId="{6CADA84F-6174-45C0-A106-2C202C5B6617}" dt="2024-04-22T20:32:26.175" v="34" actId="1076"/>
          <ac:picMkLst>
            <pc:docMk/>
            <pc:sldMasterMk cId="2013854133" sldId="2147483787"/>
            <ac:picMk id="2" creationId="{FFDD7C1F-F46A-3417-387E-921DD12A5489}"/>
          </ac:picMkLst>
        </pc:picChg>
        <pc:sldLayoutChg chg="addSp delSp modSp mod">
          <pc:chgData name="Ashley Greer" userId="2ddd3eaa-d59d-4e6f-8745-bb565a51d7c2" providerId="ADAL" clId="{6CADA84F-6174-45C0-A106-2C202C5B6617}" dt="2024-04-22T20:32:46.390" v="36" actId="478"/>
          <pc:sldLayoutMkLst>
            <pc:docMk/>
            <pc:sldMasterMk cId="2013854133" sldId="2147483787"/>
            <pc:sldLayoutMk cId="2874551253" sldId="2147483789"/>
          </pc:sldLayoutMkLst>
          <pc:picChg chg="add mod">
            <ac:chgData name="Ashley Greer" userId="2ddd3eaa-d59d-4e6f-8745-bb565a51d7c2" providerId="ADAL" clId="{6CADA84F-6174-45C0-A106-2C202C5B6617}" dt="2024-04-22T20:32:43.423" v="35"/>
            <ac:picMkLst>
              <pc:docMk/>
              <pc:sldMasterMk cId="2013854133" sldId="2147483787"/>
              <pc:sldLayoutMk cId="2874551253" sldId="2147483789"/>
              <ac:picMk id="2" creationId="{B7E54A04-3E4E-A45B-AEF0-8A1A43FCFD7A}"/>
            </ac:picMkLst>
          </pc:picChg>
          <pc:picChg chg="del">
            <ac:chgData name="Ashley Greer" userId="2ddd3eaa-d59d-4e6f-8745-bb565a51d7c2" providerId="ADAL" clId="{6CADA84F-6174-45C0-A106-2C202C5B6617}" dt="2024-04-22T20:32:46.390" v="36" actId="478"/>
            <ac:picMkLst>
              <pc:docMk/>
              <pc:sldMasterMk cId="2013854133" sldId="2147483787"/>
              <pc:sldLayoutMk cId="2874551253" sldId="2147483789"/>
              <ac:picMk id="8" creationId="{FFE5E9E4-40A7-9328-8756-BAF2F49F1352}"/>
            </ac:picMkLst>
          </pc:picChg>
        </pc:sldLayoutChg>
      </pc:sldMasterChg>
    </pc:docChg>
  </pc:docChgLst>
  <pc:docChgLst>
    <pc:chgData name="Ashley Greer" userId="2ddd3eaa-d59d-4e6f-8745-bb565a51d7c2" providerId="ADAL" clId="{B711B94A-2A8C-4E9D-AEF0-A10E83FB86A1}"/>
    <pc:docChg chg="undo redo custSel addSld delSld modSld modMainMaster">
      <pc:chgData name="Ashley Greer" userId="2ddd3eaa-d59d-4e6f-8745-bb565a51d7c2" providerId="ADAL" clId="{B711B94A-2A8C-4E9D-AEF0-A10E83FB86A1}" dt="2024-06-18T20:06:01.426" v="96" actId="47"/>
      <pc:docMkLst>
        <pc:docMk/>
      </pc:docMkLst>
      <pc:sldChg chg="add del">
        <pc:chgData name="Ashley Greer" userId="2ddd3eaa-d59d-4e6f-8745-bb565a51d7c2" providerId="ADAL" clId="{B711B94A-2A8C-4E9D-AEF0-A10E83FB86A1}" dt="2024-06-17T17:18:41.057" v="30" actId="47"/>
        <pc:sldMkLst>
          <pc:docMk/>
          <pc:sldMk cId="863712566" sldId="256"/>
        </pc:sldMkLst>
      </pc:sldChg>
      <pc:sldChg chg="add">
        <pc:chgData name="Ashley Greer" userId="2ddd3eaa-d59d-4e6f-8745-bb565a51d7c2" providerId="ADAL" clId="{B711B94A-2A8C-4E9D-AEF0-A10E83FB86A1}" dt="2024-06-17T17:18:38.455" v="29"/>
        <pc:sldMkLst>
          <pc:docMk/>
          <pc:sldMk cId="637263437" sldId="258"/>
        </pc:sldMkLst>
      </pc:sldChg>
      <pc:sldChg chg="del">
        <pc:chgData name="Ashley Greer" userId="2ddd3eaa-d59d-4e6f-8745-bb565a51d7c2" providerId="ADAL" clId="{B711B94A-2A8C-4E9D-AEF0-A10E83FB86A1}" dt="2024-06-17T17:04:36.437" v="1" actId="47"/>
        <pc:sldMkLst>
          <pc:docMk/>
          <pc:sldMk cId="1433664020" sldId="275"/>
        </pc:sldMkLst>
      </pc:sldChg>
      <pc:sldChg chg="addSp modSp add mod">
        <pc:chgData name="Ashley Greer" userId="2ddd3eaa-d59d-4e6f-8745-bb565a51d7c2" providerId="ADAL" clId="{B711B94A-2A8C-4E9D-AEF0-A10E83FB86A1}" dt="2024-06-17T17:30:45.363" v="95" actId="2085"/>
        <pc:sldMkLst>
          <pc:docMk/>
          <pc:sldMk cId="3476507283" sldId="280"/>
        </pc:sldMkLst>
        <pc:spChg chg="add mod">
          <ac:chgData name="Ashley Greer" userId="2ddd3eaa-d59d-4e6f-8745-bb565a51d7c2" providerId="ADAL" clId="{B711B94A-2A8C-4E9D-AEF0-A10E83FB86A1}" dt="2024-06-17T17:30:45.363" v="95" actId="2085"/>
          <ac:spMkLst>
            <pc:docMk/>
            <pc:sldMk cId="3476507283" sldId="280"/>
            <ac:spMk id="4" creationId="{7B322C23-FA8B-579F-1F56-2BD10D9BA3B4}"/>
          </ac:spMkLst>
        </pc:spChg>
      </pc:sldChg>
      <pc:sldChg chg="modSp mod">
        <pc:chgData name="Ashley Greer" userId="2ddd3eaa-d59d-4e6f-8745-bb565a51d7c2" providerId="ADAL" clId="{B711B94A-2A8C-4E9D-AEF0-A10E83FB86A1}" dt="2024-06-17T17:22:17.165" v="92" actId="113"/>
        <pc:sldMkLst>
          <pc:docMk/>
          <pc:sldMk cId="3111996064" sldId="2134958649"/>
        </pc:sldMkLst>
        <pc:spChg chg="mod">
          <ac:chgData name="Ashley Greer" userId="2ddd3eaa-d59d-4e6f-8745-bb565a51d7c2" providerId="ADAL" clId="{B711B94A-2A8C-4E9D-AEF0-A10E83FB86A1}" dt="2024-06-17T17:22:17.165" v="92" actId="113"/>
          <ac:spMkLst>
            <pc:docMk/>
            <pc:sldMk cId="3111996064" sldId="2134958649"/>
            <ac:spMk id="2" creationId="{3C8848A8-C1ED-FC15-5FB9-2D1421D7C0EB}"/>
          </ac:spMkLst>
        </pc:spChg>
      </pc:sldChg>
      <pc:sldChg chg="del">
        <pc:chgData name="Ashley Greer" userId="2ddd3eaa-d59d-4e6f-8745-bb565a51d7c2" providerId="ADAL" clId="{B711B94A-2A8C-4E9D-AEF0-A10E83FB86A1}" dt="2024-06-18T20:06:01.426" v="96" actId="47"/>
        <pc:sldMkLst>
          <pc:docMk/>
          <pc:sldMk cId="548871033" sldId="2134958650"/>
        </pc:sldMkLst>
      </pc:sldChg>
      <pc:sldChg chg="addSp delSp modSp mod">
        <pc:chgData name="Ashley Greer" userId="2ddd3eaa-d59d-4e6f-8745-bb565a51d7c2" providerId="ADAL" clId="{B711B94A-2A8C-4E9D-AEF0-A10E83FB86A1}" dt="2024-06-17T17:21:41.751" v="88" actId="1076"/>
        <pc:sldMkLst>
          <pc:docMk/>
          <pc:sldMk cId="4281471524" sldId="2134958655"/>
        </pc:sldMkLst>
        <pc:picChg chg="add mod">
          <ac:chgData name="Ashley Greer" userId="2ddd3eaa-d59d-4e6f-8745-bb565a51d7c2" providerId="ADAL" clId="{B711B94A-2A8C-4E9D-AEF0-A10E83FB86A1}" dt="2024-06-17T17:21:28.972" v="86" actId="1076"/>
          <ac:picMkLst>
            <pc:docMk/>
            <pc:sldMk cId="4281471524" sldId="2134958655"/>
            <ac:picMk id="3" creationId="{14132674-EEAB-6B93-C675-3B46BEA69384}"/>
          </ac:picMkLst>
        </pc:picChg>
        <pc:picChg chg="del">
          <ac:chgData name="Ashley Greer" userId="2ddd3eaa-d59d-4e6f-8745-bb565a51d7c2" providerId="ADAL" clId="{B711B94A-2A8C-4E9D-AEF0-A10E83FB86A1}" dt="2024-06-17T17:20:04.807" v="48" actId="478"/>
          <ac:picMkLst>
            <pc:docMk/>
            <pc:sldMk cId="4281471524" sldId="2134958655"/>
            <ac:picMk id="5" creationId="{71649E5E-999F-A4CC-DB1F-8AB13D5DFAAB}"/>
          </ac:picMkLst>
        </pc:picChg>
        <pc:picChg chg="add mod">
          <ac:chgData name="Ashley Greer" userId="2ddd3eaa-d59d-4e6f-8745-bb565a51d7c2" providerId="ADAL" clId="{B711B94A-2A8C-4E9D-AEF0-A10E83FB86A1}" dt="2024-06-17T17:21:22.031" v="84" actId="14100"/>
          <ac:picMkLst>
            <pc:docMk/>
            <pc:sldMk cId="4281471524" sldId="2134958655"/>
            <ac:picMk id="7" creationId="{C0EB0C9E-39F9-1866-FBAA-5B7FFEAAAB90}"/>
          </ac:picMkLst>
        </pc:picChg>
        <pc:picChg chg="del">
          <ac:chgData name="Ashley Greer" userId="2ddd3eaa-d59d-4e6f-8745-bb565a51d7c2" providerId="ADAL" clId="{B711B94A-2A8C-4E9D-AEF0-A10E83FB86A1}" dt="2024-06-17T17:20:03.297" v="47" actId="478"/>
          <ac:picMkLst>
            <pc:docMk/>
            <pc:sldMk cId="4281471524" sldId="2134958655"/>
            <ac:picMk id="9" creationId="{C0033E67-A954-BDE7-50BC-2E4EBCA7B0E9}"/>
          </ac:picMkLst>
        </pc:picChg>
        <pc:picChg chg="add mod">
          <ac:chgData name="Ashley Greer" userId="2ddd3eaa-d59d-4e6f-8745-bb565a51d7c2" providerId="ADAL" clId="{B711B94A-2A8C-4E9D-AEF0-A10E83FB86A1}" dt="2024-06-17T17:21:41.751" v="88" actId="1076"/>
          <ac:picMkLst>
            <pc:docMk/>
            <pc:sldMk cId="4281471524" sldId="2134958655"/>
            <ac:picMk id="11" creationId="{C7B9B98C-E4CB-D51F-0678-9C75F5A9FC99}"/>
          </ac:picMkLst>
        </pc:picChg>
      </pc:sldChg>
      <pc:sldChg chg="modSp mod">
        <pc:chgData name="Ashley Greer" userId="2ddd3eaa-d59d-4e6f-8745-bb565a51d7c2" providerId="ADAL" clId="{B711B94A-2A8C-4E9D-AEF0-A10E83FB86A1}" dt="2024-06-17T17:19:59.194" v="46" actId="113"/>
        <pc:sldMkLst>
          <pc:docMk/>
          <pc:sldMk cId="1250068653" sldId="2134958656"/>
        </pc:sldMkLst>
        <pc:spChg chg="mod">
          <ac:chgData name="Ashley Greer" userId="2ddd3eaa-d59d-4e6f-8745-bb565a51d7c2" providerId="ADAL" clId="{B711B94A-2A8C-4E9D-AEF0-A10E83FB86A1}" dt="2024-06-17T17:19:59.194" v="46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MasterChg chg="addSp delSp modSp mod">
        <pc:chgData name="Ashley Greer" userId="2ddd3eaa-d59d-4e6f-8745-bb565a51d7c2" providerId="ADAL" clId="{B711B94A-2A8C-4E9D-AEF0-A10E83FB86A1}" dt="2024-06-17T17:07:00" v="22"/>
        <pc:sldMasterMkLst>
          <pc:docMk/>
          <pc:sldMasterMk cId="1070809925" sldId="2147483659"/>
        </pc:sldMasterMkLst>
        <pc:picChg chg="del">
          <ac:chgData name="Ashley Greer" userId="2ddd3eaa-d59d-4e6f-8745-bb565a51d7c2" providerId="ADAL" clId="{B711B94A-2A8C-4E9D-AEF0-A10E83FB86A1}" dt="2024-06-17T17:06:44.098" v="16" actId="478"/>
          <ac:picMkLst>
            <pc:docMk/>
            <pc:sldMasterMk cId="1070809925" sldId="2147483659"/>
            <ac:picMk id="3" creationId="{E101126D-F686-2344-2F1B-81E228F54D34}"/>
          </ac:picMkLst>
        </pc:picChg>
        <pc:picChg chg="add mod">
          <ac:chgData name="Ashley Greer" userId="2ddd3eaa-d59d-4e6f-8745-bb565a51d7c2" providerId="ADAL" clId="{B711B94A-2A8C-4E9D-AEF0-A10E83FB86A1}" dt="2024-06-17T17:06:48.449" v="21"/>
          <ac:picMkLst>
            <pc:docMk/>
            <pc:sldMasterMk cId="1070809925" sldId="2147483659"/>
            <ac:picMk id="6" creationId="{4CCE9237-DC7D-9022-4C39-BB52AA47F2CD}"/>
          </ac:picMkLst>
        </pc:picChg>
        <pc:picChg chg="add mod">
          <ac:chgData name="Ashley Greer" userId="2ddd3eaa-d59d-4e6f-8745-bb565a51d7c2" providerId="ADAL" clId="{B711B94A-2A8C-4E9D-AEF0-A10E83FB86A1}" dt="2024-06-17T17:07:00" v="22"/>
          <ac:picMkLst>
            <pc:docMk/>
            <pc:sldMasterMk cId="1070809925" sldId="2147483659"/>
            <ac:picMk id="7" creationId="{8B0E556A-E7FF-3EC6-F582-1A602BAE627B}"/>
          </ac:picMkLst>
        </pc:picChg>
      </pc:sldMasterChg>
      <pc:sldMasterChg chg="addSp delSp modSp mod">
        <pc:chgData name="Ashley Greer" userId="2ddd3eaa-d59d-4e6f-8745-bb565a51d7c2" providerId="ADAL" clId="{B711B94A-2A8C-4E9D-AEF0-A10E83FB86A1}" dt="2024-06-17T17:06:31.662" v="15" actId="14100"/>
        <pc:sldMasterMkLst>
          <pc:docMk/>
          <pc:sldMasterMk cId="1070809925" sldId="2147483692"/>
        </pc:sldMasterMkLst>
        <pc:picChg chg="del">
          <ac:chgData name="Ashley Greer" userId="2ddd3eaa-d59d-4e6f-8745-bb565a51d7c2" providerId="ADAL" clId="{B711B94A-2A8C-4E9D-AEF0-A10E83FB86A1}" dt="2024-06-17T17:06:14.668" v="9" actId="478"/>
          <ac:picMkLst>
            <pc:docMk/>
            <pc:sldMasterMk cId="1070809925" sldId="2147483692"/>
            <ac:picMk id="3" creationId="{881CCEC7-068D-EAC4-6D84-064C1E7B6624}"/>
          </ac:picMkLst>
        </pc:picChg>
        <pc:picChg chg="add mod">
          <ac:chgData name="Ashley Greer" userId="2ddd3eaa-d59d-4e6f-8745-bb565a51d7c2" providerId="ADAL" clId="{B711B94A-2A8C-4E9D-AEF0-A10E83FB86A1}" dt="2024-06-17T17:06:31.662" v="15" actId="14100"/>
          <ac:picMkLst>
            <pc:docMk/>
            <pc:sldMasterMk cId="1070809925" sldId="2147483692"/>
            <ac:picMk id="4" creationId="{DAFC14F6-6D76-FAB7-EAE9-33B4601A686B}"/>
          </ac:picMkLst>
        </pc:picChg>
      </pc:sldMasterChg>
      <pc:sldMasterChg chg="modSldLayout">
        <pc:chgData name="Ashley Greer" userId="2ddd3eaa-d59d-4e6f-8745-bb565a51d7c2" providerId="ADAL" clId="{B711B94A-2A8C-4E9D-AEF0-A10E83FB86A1}" dt="2024-06-17T17:05:18.253" v="8" actId="14100"/>
        <pc:sldMasterMkLst>
          <pc:docMk/>
          <pc:sldMasterMk cId="1997465741" sldId="2147483776"/>
        </pc:sldMasterMkLst>
        <pc:sldLayoutChg chg="addSp modSp mod">
          <pc:chgData name="Ashley Greer" userId="2ddd3eaa-d59d-4e6f-8745-bb565a51d7c2" providerId="ADAL" clId="{B711B94A-2A8C-4E9D-AEF0-A10E83FB86A1}" dt="2024-06-17T17:05:18.253" v="8" actId="14100"/>
          <pc:sldLayoutMkLst>
            <pc:docMk/>
            <pc:sldMasterMk cId="1997465741" sldId="2147483776"/>
            <pc:sldLayoutMk cId="866772568" sldId="2147483785"/>
          </pc:sldLayoutMkLst>
          <pc:picChg chg="add mod">
            <ac:chgData name="Ashley Greer" userId="2ddd3eaa-d59d-4e6f-8745-bb565a51d7c2" providerId="ADAL" clId="{B711B94A-2A8C-4E9D-AEF0-A10E83FB86A1}" dt="2024-06-17T17:05:18.253" v="8" actId="14100"/>
            <ac:picMkLst>
              <pc:docMk/>
              <pc:sldMasterMk cId="1997465741" sldId="2147483776"/>
              <pc:sldLayoutMk cId="866772568" sldId="2147483785"/>
              <ac:picMk id="4" creationId="{0D655C91-F29A-735F-0B9A-A5193685B9E7}"/>
            </ac:picMkLst>
          </pc:picChg>
        </pc:sldLayoutChg>
      </pc:sldMasterChg>
      <pc:sldMasterChg chg="addSp delSp modSp mod">
        <pc:chgData name="Ashley Greer" userId="2ddd3eaa-d59d-4e6f-8745-bb565a51d7c2" providerId="ADAL" clId="{B711B94A-2A8C-4E9D-AEF0-A10E83FB86A1}" dt="2024-06-17T17:18:03.400" v="26" actId="1076"/>
        <pc:sldMasterMkLst>
          <pc:docMk/>
          <pc:sldMasterMk cId="2754854233" sldId="2147483798"/>
        </pc:sldMasterMkLst>
        <pc:picChg chg="del">
          <ac:chgData name="Ashley Greer" userId="2ddd3eaa-d59d-4e6f-8745-bb565a51d7c2" providerId="ADAL" clId="{B711B94A-2A8C-4E9D-AEF0-A10E83FB86A1}" dt="2024-06-17T17:17:59.378" v="23" actId="478"/>
          <ac:picMkLst>
            <pc:docMk/>
            <pc:sldMasterMk cId="2754854233" sldId="2147483798"/>
            <ac:picMk id="2" creationId="{D78D4078-BE16-F05A-BE28-B887F52EAD1B}"/>
          </ac:picMkLst>
        </pc:picChg>
        <pc:picChg chg="add mod">
          <ac:chgData name="Ashley Greer" userId="2ddd3eaa-d59d-4e6f-8745-bb565a51d7c2" providerId="ADAL" clId="{B711B94A-2A8C-4E9D-AEF0-A10E83FB86A1}" dt="2024-06-17T17:18:03.400" v="26" actId="1076"/>
          <ac:picMkLst>
            <pc:docMk/>
            <pc:sldMasterMk cId="2754854233" sldId="2147483798"/>
            <ac:picMk id="3" creationId="{387F200A-804E-38B7-D850-1C808F81D804}"/>
          </ac:picMkLst>
        </pc:picChg>
      </pc:sldMasterChg>
    </pc:docChg>
  </pc:docChgLst>
  <pc:docChgLst>
    <pc:chgData name="Sean Gallagher" userId="577446c3-45ae-4097-b8f0-9d862fa3a0df" providerId="ADAL" clId="{ACC44D45-7AAF-4F89-AE4D-9E5BDA7FB0C9}"/>
    <pc:docChg chg="custSel addSld delSld modSld sldOrd modMainMaster">
      <pc:chgData name="Sean Gallagher" userId="577446c3-45ae-4097-b8f0-9d862fa3a0df" providerId="ADAL" clId="{ACC44D45-7AAF-4F89-AE4D-9E5BDA7FB0C9}" dt="2023-11-30T15:15:15.114" v="118" actId="1076"/>
      <pc:docMkLst>
        <pc:docMk/>
      </pc:docMkLst>
      <pc:sldChg chg="add del ord">
        <pc:chgData name="Sean Gallagher" userId="577446c3-45ae-4097-b8f0-9d862fa3a0df" providerId="ADAL" clId="{ACC44D45-7AAF-4F89-AE4D-9E5BDA7FB0C9}" dt="2023-11-30T14:40:46.572" v="3"/>
        <pc:sldMkLst>
          <pc:docMk/>
          <pc:sldMk cId="1770905082" sldId="269"/>
        </pc:sldMkLst>
      </pc:sldChg>
      <pc:sldChg chg="modSp mod">
        <pc:chgData name="Sean Gallagher" userId="577446c3-45ae-4097-b8f0-9d862fa3a0df" providerId="ADAL" clId="{ACC44D45-7AAF-4F89-AE4D-9E5BDA7FB0C9}" dt="2023-11-30T15:13:15.778" v="107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ACC44D45-7AAF-4F89-AE4D-9E5BDA7FB0C9}" dt="2023-11-30T15:13:15.778" v="107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modSp mod">
        <pc:chgData name="Sean Gallagher" userId="577446c3-45ae-4097-b8f0-9d862fa3a0df" providerId="ADAL" clId="{ACC44D45-7AAF-4F89-AE4D-9E5BDA7FB0C9}" dt="2023-11-30T15:15:15.114" v="118" actId="1076"/>
        <pc:sldMkLst>
          <pc:docMk/>
          <pc:sldMk cId="548871033" sldId="2134958650"/>
        </pc:sldMkLst>
        <pc:picChg chg="mod">
          <ac:chgData name="Sean Gallagher" userId="577446c3-45ae-4097-b8f0-9d862fa3a0df" providerId="ADAL" clId="{ACC44D45-7AAF-4F89-AE4D-9E5BDA7FB0C9}" dt="2023-11-30T15:15:15.114" v="118" actId="1076"/>
          <ac:picMkLst>
            <pc:docMk/>
            <pc:sldMk cId="548871033" sldId="2134958650"/>
            <ac:picMk id="5" creationId="{B7E43BC3-672D-24DC-CC75-0B51AD1CD7C1}"/>
          </ac:picMkLst>
        </pc:picChg>
      </pc:sldChg>
      <pc:sldChg chg="addSp delSp modSp mod">
        <pc:chgData name="Sean Gallagher" userId="577446c3-45ae-4097-b8f0-9d862fa3a0df" providerId="ADAL" clId="{ACC44D45-7AAF-4F89-AE4D-9E5BDA7FB0C9}" dt="2023-11-30T14:59:30.605" v="23" actId="1076"/>
        <pc:sldMkLst>
          <pc:docMk/>
          <pc:sldMk cId="4281471524" sldId="2134958655"/>
        </pc:sldMkLst>
        <pc:picChg chg="add mod">
          <ac:chgData name="Sean Gallagher" userId="577446c3-45ae-4097-b8f0-9d862fa3a0df" providerId="ADAL" clId="{ACC44D45-7AAF-4F89-AE4D-9E5BDA7FB0C9}" dt="2023-11-30T14:59:30.605" v="23" actId="1076"/>
          <ac:picMkLst>
            <pc:docMk/>
            <pc:sldMk cId="4281471524" sldId="2134958655"/>
            <ac:picMk id="3" creationId="{68693916-6A76-8EAB-BCA1-29D906795EE4}"/>
          </ac:picMkLst>
        </pc:picChg>
        <pc:picChg chg="del">
          <ac:chgData name="Sean Gallagher" userId="577446c3-45ae-4097-b8f0-9d862fa3a0df" providerId="ADAL" clId="{ACC44D45-7AAF-4F89-AE4D-9E5BDA7FB0C9}" dt="2023-11-30T14:53:05.804" v="7" actId="478"/>
          <ac:picMkLst>
            <pc:docMk/>
            <pc:sldMk cId="4281471524" sldId="2134958655"/>
            <ac:picMk id="5" creationId="{B9E12EA1-AA94-8202-2181-843995F10958}"/>
          </ac:picMkLst>
        </pc:picChg>
        <pc:picChg chg="add mod">
          <ac:chgData name="Sean Gallagher" userId="577446c3-45ae-4097-b8f0-9d862fa3a0df" providerId="ADAL" clId="{ACC44D45-7AAF-4F89-AE4D-9E5BDA7FB0C9}" dt="2023-11-30T14:59:22.471" v="22" actId="1076"/>
          <ac:picMkLst>
            <pc:docMk/>
            <pc:sldMk cId="4281471524" sldId="2134958655"/>
            <ac:picMk id="7" creationId="{5F418658-5493-A8A1-F75E-D85E2C5FFE8D}"/>
          </ac:picMkLst>
        </pc:picChg>
        <pc:picChg chg="mod">
          <ac:chgData name="Sean Gallagher" userId="577446c3-45ae-4097-b8f0-9d862fa3a0df" providerId="ADAL" clId="{ACC44D45-7AAF-4F89-AE4D-9E5BDA7FB0C9}" dt="2023-11-30T14:59:19.328" v="21" actId="1076"/>
          <ac:picMkLst>
            <pc:docMk/>
            <pc:sldMk cId="4281471524" sldId="2134958655"/>
            <ac:picMk id="8" creationId="{77AF75E9-8743-794D-5E44-1F4C34773734}"/>
          </ac:picMkLst>
        </pc:picChg>
        <pc:picChg chg="del">
          <ac:chgData name="Sean Gallagher" userId="577446c3-45ae-4097-b8f0-9d862fa3a0df" providerId="ADAL" clId="{ACC44D45-7AAF-4F89-AE4D-9E5BDA7FB0C9}" dt="2023-11-30T14:53:06.239" v="8" actId="478"/>
          <ac:picMkLst>
            <pc:docMk/>
            <pc:sldMk cId="4281471524" sldId="2134958655"/>
            <ac:picMk id="12" creationId="{DDC78594-340B-F41F-2625-5EB7230C08D9}"/>
          </ac:picMkLst>
        </pc:picChg>
      </pc:sldChg>
      <pc:sldChg chg="modSp mod">
        <pc:chgData name="Sean Gallagher" userId="577446c3-45ae-4097-b8f0-9d862fa3a0df" providerId="ADAL" clId="{ACC44D45-7AAF-4F89-AE4D-9E5BDA7FB0C9}" dt="2023-11-30T14:51:57.433" v="6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ACC44D45-7AAF-4F89-AE4D-9E5BDA7FB0C9}" dt="2023-11-30T14:51:57.433" v="6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MasterChg chg="addSp delSp modSp mod">
        <pc:chgData name="Sean Gallagher" userId="577446c3-45ae-4097-b8f0-9d862fa3a0df" providerId="ADAL" clId="{ACC44D45-7AAF-4F89-AE4D-9E5BDA7FB0C9}" dt="2023-11-30T15:14:49.902" v="115" actId="1076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ACC44D45-7AAF-4F89-AE4D-9E5BDA7FB0C9}" dt="2023-11-30T15:14:49.902" v="115" actId="1076"/>
          <ac:picMkLst>
            <pc:docMk/>
            <pc:sldMasterMk cId="1070809925" sldId="2147483692"/>
            <ac:picMk id="3" creationId="{C10087DA-64A1-8C98-2319-2B5DF551EDB3}"/>
          </ac:picMkLst>
        </pc:picChg>
        <pc:picChg chg="del">
          <ac:chgData name="Sean Gallagher" userId="577446c3-45ae-4097-b8f0-9d862fa3a0df" providerId="ADAL" clId="{ACC44D45-7AAF-4F89-AE4D-9E5BDA7FB0C9}" dt="2023-11-30T15:14:30.341" v="108" actId="478"/>
          <ac:picMkLst>
            <pc:docMk/>
            <pc:sldMasterMk cId="1070809925" sldId="2147483692"/>
            <ac:picMk id="4" creationId="{52CCD6C4-9F58-3616-2E9B-9119F46CD5E5}"/>
          </ac:picMkLst>
        </pc:picChg>
      </pc:sldMasterChg>
    </pc:docChg>
  </pc:docChgLst>
  <pc:docChgLst>
    <pc:chgData name="Ashley Greer" userId="2ddd3eaa-d59d-4e6f-8745-bb565a51d7c2" providerId="ADAL" clId="{9318366A-48CD-455C-B767-0510076A679A}"/>
    <pc:docChg chg="undo custSel addSld delSld modSld delMainMaster">
      <pc:chgData name="Ashley Greer" userId="2ddd3eaa-d59d-4e6f-8745-bb565a51d7c2" providerId="ADAL" clId="{9318366A-48CD-455C-B767-0510076A679A}" dt="2024-06-26T17:40:03.516" v="62" actId="27636"/>
      <pc:docMkLst>
        <pc:docMk/>
      </pc:docMkLst>
      <pc:sldChg chg="del">
        <pc:chgData name="Ashley Greer" userId="2ddd3eaa-d59d-4e6f-8745-bb565a51d7c2" providerId="ADAL" clId="{9318366A-48CD-455C-B767-0510076A679A}" dt="2024-06-26T17:38:01.180" v="0" actId="47"/>
        <pc:sldMkLst>
          <pc:docMk/>
          <pc:sldMk cId="637263437" sldId="258"/>
        </pc:sldMkLst>
      </pc:sldChg>
      <pc:sldChg chg="modSp add del mod">
        <pc:chgData name="Ashley Greer" userId="2ddd3eaa-d59d-4e6f-8745-bb565a51d7c2" providerId="ADAL" clId="{9318366A-48CD-455C-B767-0510076A679A}" dt="2024-06-26T17:38:36.660" v="42"/>
        <pc:sldMkLst>
          <pc:docMk/>
          <pc:sldMk cId="1222843319" sldId="261"/>
        </pc:sldMkLst>
        <pc:spChg chg="mod">
          <ac:chgData name="Ashley Greer" userId="2ddd3eaa-d59d-4e6f-8745-bb565a51d7c2" providerId="ADAL" clId="{9318366A-48CD-455C-B767-0510076A679A}" dt="2024-06-26T17:38:36.422" v="41"/>
          <ac:spMkLst>
            <pc:docMk/>
            <pc:sldMk cId="1222843319" sldId="261"/>
            <ac:spMk id="10243" creationId="{00000000-0000-0000-0000-000000000000}"/>
          </ac:spMkLst>
        </pc:spChg>
      </pc:sldChg>
      <pc:sldChg chg="modSp add mod">
        <pc:chgData name="Ashley Greer" userId="2ddd3eaa-d59d-4e6f-8745-bb565a51d7c2" providerId="ADAL" clId="{9318366A-48CD-455C-B767-0510076A679A}" dt="2024-06-26T17:39:01.943" v="53" actId="27636"/>
        <pc:sldMkLst>
          <pc:docMk/>
          <pc:sldMk cId="1643160523" sldId="265"/>
        </pc:sldMkLst>
        <pc:spChg chg="mod">
          <ac:chgData name="Ashley Greer" userId="2ddd3eaa-d59d-4e6f-8745-bb565a51d7c2" providerId="ADAL" clId="{9318366A-48CD-455C-B767-0510076A679A}" dt="2024-06-26T17:39:01.943" v="53" actId="27636"/>
          <ac:spMkLst>
            <pc:docMk/>
            <pc:sldMk cId="1643160523" sldId="265"/>
            <ac:spMk id="4" creationId="{00000000-0000-0000-0000-000000000000}"/>
          </ac:spMkLst>
        </pc:spChg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1249712676" sldId="266"/>
        </pc:sldMkLst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1037678653" sldId="270"/>
        </pc:sldMkLst>
      </pc:sldChg>
      <pc:sldChg chg="addSp modSp">
        <pc:chgData name="Ashley Greer" userId="2ddd3eaa-d59d-4e6f-8745-bb565a51d7c2" providerId="ADAL" clId="{9318366A-48CD-455C-B767-0510076A679A}" dt="2024-06-26T17:38:32.791" v="28"/>
        <pc:sldMkLst>
          <pc:docMk/>
          <pc:sldMk cId="3476507283" sldId="280"/>
        </pc:sldMkLst>
        <pc:picChg chg="add mod">
          <ac:chgData name="Ashley Greer" userId="2ddd3eaa-d59d-4e6f-8745-bb565a51d7c2" providerId="ADAL" clId="{9318366A-48CD-455C-B767-0510076A679A}" dt="2024-06-26T17:38:32.791" v="28"/>
          <ac:picMkLst>
            <pc:docMk/>
            <pc:sldMk cId="3476507283" sldId="280"/>
            <ac:picMk id="5" creationId="{FAB6F2C6-4B45-2234-620E-A0725CBE34A0}"/>
          </ac:picMkLst>
        </pc:picChg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919631399" sldId="281"/>
        </pc:sldMkLst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2746200660" sldId="282"/>
        </pc:sldMkLst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2458128502" sldId="283"/>
        </pc:sldMkLst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304801369" sldId="284"/>
        </pc:sldMkLst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3890956835" sldId="285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2885427632" sldId="286"/>
        </pc:sldMkLst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1796581377" sldId="287"/>
        </pc:sldMkLst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204731919" sldId="288"/>
        </pc:sldMkLst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1932597713" sldId="289"/>
        </pc:sldMkLst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1725245792" sldId="290"/>
        </pc:sldMkLst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4267930159" sldId="291"/>
        </pc:sldMkLst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1945103341" sldId="292"/>
        </pc:sldMkLst>
      </pc:sldChg>
      <pc:sldChg chg="modSp add mod">
        <pc:chgData name="Ashley Greer" userId="2ddd3eaa-d59d-4e6f-8745-bb565a51d7c2" providerId="ADAL" clId="{9318366A-48CD-455C-B767-0510076A679A}" dt="2024-06-26T17:39:01.961" v="54" actId="27636"/>
        <pc:sldMkLst>
          <pc:docMk/>
          <pc:sldMk cId="3218282341" sldId="293"/>
        </pc:sldMkLst>
        <pc:spChg chg="mod">
          <ac:chgData name="Ashley Greer" userId="2ddd3eaa-d59d-4e6f-8745-bb565a51d7c2" providerId="ADAL" clId="{9318366A-48CD-455C-B767-0510076A679A}" dt="2024-06-26T17:39:01.961" v="54" actId="27636"/>
          <ac:spMkLst>
            <pc:docMk/>
            <pc:sldMk cId="3218282341" sldId="293"/>
            <ac:spMk id="4" creationId="{00000000-0000-0000-0000-000000000000}"/>
          </ac:spMkLst>
        </pc:spChg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3664675524" sldId="294"/>
        </pc:sldMkLst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337794140" sldId="295"/>
        </pc:sldMkLst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3254379714" sldId="296"/>
        </pc:sldMkLst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528130123" sldId="297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2631256002" sldId="298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446788649" sldId="299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2215934997" sldId="300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3612411226" sldId="301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1323567084" sldId="302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3368695468" sldId="303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57381994" sldId="304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60379292" sldId="305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422001615" sldId="306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4068896654" sldId="307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3345638306" sldId="308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680551174" sldId="309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886443671" sldId="310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3727182231" sldId="311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2041875938" sldId="312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663066249" sldId="313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2770308192" sldId="317"/>
        </pc:sldMkLst>
      </pc:sldChg>
      <pc:sldChg chg="modSp add del mod">
        <pc:chgData name="Ashley Greer" userId="2ddd3eaa-d59d-4e6f-8745-bb565a51d7c2" providerId="ADAL" clId="{9318366A-48CD-455C-B767-0510076A679A}" dt="2024-06-26T17:38:36.660" v="42"/>
        <pc:sldMkLst>
          <pc:docMk/>
          <pc:sldMk cId="902289976" sldId="441"/>
        </pc:sldMkLst>
        <pc:spChg chg="mod">
          <ac:chgData name="Ashley Greer" userId="2ddd3eaa-d59d-4e6f-8745-bb565a51d7c2" providerId="ADAL" clId="{9318366A-48CD-455C-B767-0510076A679A}" dt="2024-06-26T17:38:36.422" v="41"/>
          <ac:spMkLst>
            <pc:docMk/>
            <pc:sldMk cId="902289976" sldId="441"/>
            <ac:spMk id="3" creationId="{00000000-0000-0000-0000-000000000000}"/>
          </ac:spMkLst>
        </pc:spChg>
      </pc:sldChg>
      <pc:sldChg chg="modSp add del mod">
        <pc:chgData name="Ashley Greer" userId="2ddd3eaa-d59d-4e6f-8745-bb565a51d7c2" providerId="ADAL" clId="{9318366A-48CD-455C-B767-0510076A679A}" dt="2024-06-26T17:38:36.879" v="43" actId="27636"/>
        <pc:sldMkLst>
          <pc:docMk/>
          <pc:sldMk cId="351310732" sldId="512"/>
        </pc:sldMkLst>
        <pc:spChg chg="mod">
          <ac:chgData name="Ashley Greer" userId="2ddd3eaa-d59d-4e6f-8745-bb565a51d7c2" providerId="ADAL" clId="{9318366A-48CD-455C-B767-0510076A679A}" dt="2024-06-26T17:38:36.879" v="43" actId="27636"/>
          <ac:spMkLst>
            <pc:docMk/>
            <pc:sldMk cId="351310732" sldId="512"/>
            <ac:spMk id="2" creationId="{00000000-0000-0000-0000-000000000000}"/>
          </ac:spMkLst>
        </pc:spChg>
        <pc:spChg chg="mod">
          <ac:chgData name="Ashley Greer" userId="2ddd3eaa-d59d-4e6f-8745-bb565a51d7c2" providerId="ADAL" clId="{9318366A-48CD-455C-B767-0510076A679A}" dt="2024-06-26T17:38:36.422" v="41"/>
          <ac:spMkLst>
            <pc:docMk/>
            <pc:sldMk cId="351310732" sldId="512"/>
            <ac:spMk id="3" creationId="{00000000-0000-0000-0000-000000000000}"/>
          </ac:spMkLst>
        </pc:spChg>
      </pc:sldChg>
      <pc:sldChg chg="modSp add del mod">
        <pc:chgData name="Ashley Greer" userId="2ddd3eaa-d59d-4e6f-8745-bb565a51d7c2" providerId="ADAL" clId="{9318366A-48CD-455C-B767-0510076A679A}" dt="2024-06-26T17:38:37.034" v="51" actId="27636"/>
        <pc:sldMkLst>
          <pc:docMk/>
          <pc:sldMk cId="1872377894" sldId="518"/>
        </pc:sldMkLst>
        <pc:spChg chg="mod">
          <ac:chgData name="Ashley Greer" userId="2ddd3eaa-d59d-4e6f-8745-bb565a51d7c2" providerId="ADAL" clId="{9318366A-48CD-455C-B767-0510076A679A}" dt="2024-06-26T17:38:37.034" v="51" actId="27636"/>
          <ac:spMkLst>
            <pc:docMk/>
            <pc:sldMk cId="1872377894" sldId="518"/>
            <ac:spMk id="2" creationId="{00000000-0000-0000-0000-000000000000}"/>
          </ac:spMkLst>
        </pc:spChg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723085619" sldId="539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1177383594" sldId="561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1519194811" sldId="562"/>
        </pc:sldMkLst>
      </pc:sldChg>
      <pc:sldChg chg="modSp add del mod">
        <pc:chgData name="Ashley Greer" userId="2ddd3eaa-d59d-4e6f-8745-bb565a51d7c2" providerId="ADAL" clId="{9318366A-48CD-455C-B767-0510076A679A}" dt="2024-06-26T17:38:36.879" v="44" actId="27636"/>
        <pc:sldMkLst>
          <pc:docMk/>
          <pc:sldMk cId="1028914046" sldId="592"/>
        </pc:sldMkLst>
        <pc:spChg chg="mod">
          <ac:chgData name="Ashley Greer" userId="2ddd3eaa-d59d-4e6f-8745-bb565a51d7c2" providerId="ADAL" clId="{9318366A-48CD-455C-B767-0510076A679A}" dt="2024-06-26T17:38:36.879" v="44" actId="27636"/>
          <ac:spMkLst>
            <pc:docMk/>
            <pc:sldMk cId="1028914046" sldId="592"/>
            <ac:spMk id="3" creationId="{00000000-0000-0000-0000-000000000000}"/>
          </ac:spMkLst>
        </pc:spChg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1992391127" sldId="593"/>
        </pc:sldMkLst>
      </pc:sldChg>
      <pc:sldChg chg="modSp add del mod">
        <pc:chgData name="Ashley Greer" userId="2ddd3eaa-d59d-4e6f-8745-bb565a51d7c2" providerId="ADAL" clId="{9318366A-48CD-455C-B767-0510076A679A}" dt="2024-06-26T17:38:36.660" v="42"/>
        <pc:sldMkLst>
          <pc:docMk/>
          <pc:sldMk cId="2047169609" sldId="602"/>
        </pc:sldMkLst>
        <pc:spChg chg="mod">
          <ac:chgData name="Ashley Greer" userId="2ddd3eaa-d59d-4e6f-8745-bb565a51d7c2" providerId="ADAL" clId="{9318366A-48CD-455C-B767-0510076A679A}" dt="2024-06-26T17:38:36.422" v="41"/>
          <ac:spMkLst>
            <pc:docMk/>
            <pc:sldMk cId="2047169609" sldId="602"/>
            <ac:spMk id="4" creationId="{00000000-0000-0000-0000-000000000000}"/>
          </ac:spMkLst>
        </pc:spChg>
      </pc:sldChg>
      <pc:sldChg chg="modSp add del mod">
        <pc:chgData name="Ashley Greer" userId="2ddd3eaa-d59d-4e6f-8745-bb565a51d7c2" providerId="ADAL" clId="{9318366A-48CD-455C-B767-0510076A679A}" dt="2024-06-26T17:38:36.660" v="42"/>
        <pc:sldMkLst>
          <pc:docMk/>
          <pc:sldMk cId="1356813561" sldId="605"/>
        </pc:sldMkLst>
        <pc:spChg chg="mod">
          <ac:chgData name="Ashley Greer" userId="2ddd3eaa-d59d-4e6f-8745-bb565a51d7c2" providerId="ADAL" clId="{9318366A-48CD-455C-B767-0510076A679A}" dt="2024-06-26T17:38:36.422" v="41"/>
          <ac:spMkLst>
            <pc:docMk/>
            <pc:sldMk cId="1356813561" sldId="605"/>
            <ac:spMk id="4" creationId="{00000000-0000-0000-0000-000000000000}"/>
          </ac:spMkLst>
        </pc:spChg>
      </pc:sldChg>
      <pc:sldChg chg="modSp add del mod">
        <pc:chgData name="Ashley Greer" userId="2ddd3eaa-d59d-4e6f-8745-bb565a51d7c2" providerId="ADAL" clId="{9318366A-48CD-455C-B767-0510076A679A}" dt="2024-06-26T17:38:36.911" v="45" actId="27636"/>
        <pc:sldMkLst>
          <pc:docMk/>
          <pc:sldMk cId="1799585321" sldId="606"/>
        </pc:sldMkLst>
        <pc:spChg chg="mod">
          <ac:chgData name="Ashley Greer" userId="2ddd3eaa-d59d-4e6f-8745-bb565a51d7c2" providerId="ADAL" clId="{9318366A-48CD-455C-B767-0510076A679A}" dt="2024-06-26T17:38:36.911" v="45" actId="27636"/>
          <ac:spMkLst>
            <pc:docMk/>
            <pc:sldMk cId="1799585321" sldId="606"/>
            <ac:spMk id="3" creationId="{00000000-0000-0000-0000-000000000000}"/>
          </ac:spMkLst>
        </pc:spChg>
        <pc:spChg chg="mod">
          <ac:chgData name="Ashley Greer" userId="2ddd3eaa-d59d-4e6f-8745-bb565a51d7c2" providerId="ADAL" clId="{9318366A-48CD-455C-B767-0510076A679A}" dt="2024-06-26T17:38:36.422" v="41"/>
          <ac:spMkLst>
            <pc:docMk/>
            <pc:sldMk cId="1799585321" sldId="606"/>
            <ac:spMk id="5" creationId="{00000000-0000-0000-0000-000000000000}"/>
          </ac:spMkLst>
        </pc:spChg>
      </pc:sldChg>
      <pc:sldChg chg="modSp add del">
        <pc:chgData name="Ashley Greer" userId="2ddd3eaa-d59d-4e6f-8745-bb565a51d7c2" providerId="ADAL" clId="{9318366A-48CD-455C-B767-0510076A679A}" dt="2024-06-26T17:38:36.660" v="42"/>
        <pc:sldMkLst>
          <pc:docMk/>
          <pc:sldMk cId="850759459" sldId="618"/>
        </pc:sldMkLst>
        <pc:spChg chg="mod">
          <ac:chgData name="Ashley Greer" userId="2ddd3eaa-d59d-4e6f-8745-bb565a51d7c2" providerId="ADAL" clId="{9318366A-48CD-455C-B767-0510076A679A}" dt="2024-06-26T17:38:34.420" v="29"/>
          <ac:spMkLst>
            <pc:docMk/>
            <pc:sldMk cId="850759459" sldId="618"/>
            <ac:spMk id="171014" creationId="{00000000-0000-0000-0000-000000000000}"/>
          </ac:spMkLst>
        </pc:spChg>
      </pc:sldChg>
      <pc:sldChg chg="modSp add del mod">
        <pc:chgData name="Ashley Greer" userId="2ddd3eaa-d59d-4e6f-8745-bb565a51d7c2" providerId="ADAL" clId="{9318366A-48CD-455C-B767-0510076A679A}" dt="2024-06-26T17:38:36.944" v="46" actId="27636"/>
        <pc:sldMkLst>
          <pc:docMk/>
          <pc:sldMk cId="444244802" sldId="627"/>
        </pc:sldMkLst>
        <pc:spChg chg="mod">
          <ac:chgData name="Ashley Greer" userId="2ddd3eaa-d59d-4e6f-8745-bb565a51d7c2" providerId="ADAL" clId="{9318366A-48CD-455C-B767-0510076A679A}" dt="2024-06-26T17:38:36.944" v="46" actId="27636"/>
          <ac:spMkLst>
            <pc:docMk/>
            <pc:sldMk cId="444244802" sldId="627"/>
            <ac:spMk id="3" creationId="{00000000-0000-0000-0000-000000000000}"/>
          </ac:spMkLst>
        </pc:spChg>
      </pc:sldChg>
      <pc:sldChg chg="modSp add del mod">
        <pc:chgData name="Ashley Greer" userId="2ddd3eaa-d59d-4e6f-8745-bb565a51d7c2" providerId="ADAL" clId="{9318366A-48CD-455C-B767-0510076A679A}" dt="2024-06-26T17:38:36.944" v="47" actId="27636"/>
        <pc:sldMkLst>
          <pc:docMk/>
          <pc:sldMk cId="1977617664" sldId="628"/>
        </pc:sldMkLst>
        <pc:spChg chg="mod">
          <ac:chgData name="Ashley Greer" userId="2ddd3eaa-d59d-4e6f-8745-bb565a51d7c2" providerId="ADAL" clId="{9318366A-48CD-455C-B767-0510076A679A}" dt="2024-06-26T17:38:36.944" v="47" actId="27636"/>
          <ac:spMkLst>
            <pc:docMk/>
            <pc:sldMk cId="1977617664" sldId="628"/>
            <ac:spMk id="3" creationId="{00000000-0000-0000-0000-000000000000}"/>
          </ac:spMkLst>
        </pc:spChg>
      </pc:sldChg>
      <pc:sldChg chg="modSp add del mod">
        <pc:chgData name="Ashley Greer" userId="2ddd3eaa-d59d-4e6f-8745-bb565a51d7c2" providerId="ADAL" clId="{9318366A-48CD-455C-B767-0510076A679A}" dt="2024-06-26T17:38:36.944" v="48" actId="27636"/>
        <pc:sldMkLst>
          <pc:docMk/>
          <pc:sldMk cId="985355307" sldId="629"/>
        </pc:sldMkLst>
        <pc:spChg chg="mod">
          <ac:chgData name="Ashley Greer" userId="2ddd3eaa-d59d-4e6f-8745-bb565a51d7c2" providerId="ADAL" clId="{9318366A-48CD-455C-B767-0510076A679A}" dt="2024-06-26T17:38:36.944" v="48" actId="27636"/>
          <ac:spMkLst>
            <pc:docMk/>
            <pc:sldMk cId="985355307" sldId="629"/>
            <ac:spMk id="3" creationId="{00000000-0000-0000-0000-000000000000}"/>
          </ac:spMkLst>
        </pc:spChg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1210838884" sldId="630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716283018" sldId="631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518329645" sldId="632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396033422" sldId="633"/>
        </pc:sldMkLst>
      </pc:sldChg>
      <pc:sldChg chg="modSp add del mod">
        <pc:chgData name="Ashley Greer" userId="2ddd3eaa-d59d-4e6f-8745-bb565a51d7c2" providerId="ADAL" clId="{9318366A-48CD-455C-B767-0510076A679A}" dt="2024-06-26T17:38:36.972" v="49" actId="27636"/>
        <pc:sldMkLst>
          <pc:docMk/>
          <pc:sldMk cId="342351363" sldId="634"/>
        </pc:sldMkLst>
        <pc:spChg chg="mod">
          <ac:chgData name="Ashley Greer" userId="2ddd3eaa-d59d-4e6f-8745-bb565a51d7c2" providerId="ADAL" clId="{9318366A-48CD-455C-B767-0510076A679A}" dt="2024-06-26T17:38:36.972" v="49" actId="27636"/>
          <ac:spMkLst>
            <pc:docMk/>
            <pc:sldMk cId="342351363" sldId="634"/>
            <ac:spMk id="3" creationId="{00000000-0000-0000-0000-000000000000}"/>
          </ac:spMkLst>
        </pc:spChg>
        <pc:spChg chg="mod">
          <ac:chgData name="Ashley Greer" userId="2ddd3eaa-d59d-4e6f-8745-bb565a51d7c2" providerId="ADAL" clId="{9318366A-48CD-455C-B767-0510076A679A}" dt="2024-06-26T17:38:36.422" v="41"/>
          <ac:spMkLst>
            <pc:docMk/>
            <pc:sldMk cId="342351363" sldId="634"/>
            <ac:spMk id="5" creationId="{00000000-0000-0000-0000-000000000000}"/>
          </ac:spMkLst>
        </pc:spChg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449909593" sldId="635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94821551" sldId="636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1243773858" sldId="637"/>
        </pc:sldMkLst>
      </pc:sldChg>
      <pc:sldChg chg="modSp add del mod">
        <pc:chgData name="Ashley Greer" userId="2ddd3eaa-d59d-4e6f-8745-bb565a51d7c2" providerId="ADAL" clId="{9318366A-48CD-455C-B767-0510076A679A}" dt="2024-06-26T17:38:36.660" v="42"/>
        <pc:sldMkLst>
          <pc:docMk/>
          <pc:sldMk cId="1759329657" sldId="639"/>
        </pc:sldMkLst>
        <pc:spChg chg="mod">
          <ac:chgData name="Ashley Greer" userId="2ddd3eaa-d59d-4e6f-8745-bb565a51d7c2" providerId="ADAL" clId="{9318366A-48CD-455C-B767-0510076A679A}" dt="2024-06-26T17:38:36.422" v="41"/>
          <ac:spMkLst>
            <pc:docMk/>
            <pc:sldMk cId="1759329657" sldId="639"/>
            <ac:spMk id="4" creationId="{00000000-0000-0000-0000-000000000000}"/>
          </ac:spMkLst>
        </pc:spChg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411116950" sldId="640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596388299" sldId="641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1671800336" sldId="645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1864579243" sldId="646"/>
        </pc:sldMkLst>
      </pc:sldChg>
      <pc:sldChg chg="modSp add del mod">
        <pc:chgData name="Ashley Greer" userId="2ddd3eaa-d59d-4e6f-8745-bb565a51d7c2" providerId="ADAL" clId="{9318366A-48CD-455C-B767-0510076A679A}" dt="2024-06-26T17:38:37.001" v="50" actId="27636"/>
        <pc:sldMkLst>
          <pc:docMk/>
          <pc:sldMk cId="210695717" sldId="647"/>
        </pc:sldMkLst>
        <pc:spChg chg="mod">
          <ac:chgData name="Ashley Greer" userId="2ddd3eaa-d59d-4e6f-8745-bb565a51d7c2" providerId="ADAL" clId="{9318366A-48CD-455C-B767-0510076A679A}" dt="2024-06-26T17:38:37.001" v="50" actId="27636"/>
          <ac:spMkLst>
            <pc:docMk/>
            <pc:sldMk cId="210695717" sldId="647"/>
            <ac:spMk id="2" creationId="{00000000-0000-0000-0000-000000000000}"/>
          </ac:spMkLst>
        </pc:spChg>
        <pc:spChg chg="mod">
          <ac:chgData name="Ashley Greer" userId="2ddd3eaa-d59d-4e6f-8745-bb565a51d7c2" providerId="ADAL" clId="{9318366A-48CD-455C-B767-0510076A679A}" dt="2024-06-26T17:38:36.422" v="41"/>
          <ac:spMkLst>
            <pc:docMk/>
            <pc:sldMk cId="210695717" sldId="647"/>
            <ac:spMk id="3" creationId="{00000000-0000-0000-0000-000000000000}"/>
          </ac:spMkLst>
        </pc:spChg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1999532293" sldId="648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488820030" sldId="650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59165055" sldId="651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1667799788" sldId="658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1612182164" sldId="659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741986738" sldId="660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152919961" sldId="661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1084139221" sldId="663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1415908725" sldId="664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1037019145" sldId="665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138459109" sldId="666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783584855" sldId="667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462055176" sldId="672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1394639390" sldId="673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20528659" sldId="674"/>
        </pc:sldMkLst>
      </pc:sldChg>
      <pc:sldChg chg="add del">
        <pc:chgData name="Ashley Greer" userId="2ddd3eaa-d59d-4e6f-8745-bb565a51d7c2" providerId="ADAL" clId="{9318366A-48CD-455C-B767-0510076A679A}" dt="2024-06-26T17:38:36.660" v="42"/>
        <pc:sldMkLst>
          <pc:docMk/>
          <pc:sldMk cId="2088964519" sldId="675"/>
        </pc:sldMkLst>
      </pc:sldChg>
      <pc:sldChg chg="add">
        <pc:chgData name="Ashley Greer" userId="2ddd3eaa-d59d-4e6f-8745-bb565a51d7c2" providerId="ADAL" clId="{9318366A-48CD-455C-B767-0510076A679A}" dt="2024-06-26T17:39:01.680" v="52"/>
        <pc:sldMkLst>
          <pc:docMk/>
          <pc:sldMk cId="906306683" sldId="676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408967214" sldId="677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2395844842" sldId="678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4176512403" sldId="679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397766000" sldId="680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341898960" sldId="681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2861304873" sldId="682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2327952414" sldId="683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845729833" sldId="684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1862534248" sldId="685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1420799368" sldId="686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3691274259" sldId="687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463002313" sldId="688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2123509473" sldId="689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3522633761" sldId="690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234002506" sldId="691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2499093238" sldId="692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3445948986" sldId="693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2587331403" sldId="694"/>
        </pc:sldMkLst>
      </pc:sldChg>
      <pc:sldChg chg="add">
        <pc:chgData name="Ashley Greer" userId="2ddd3eaa-d59d-4e6f-8745-bb565a51d7c2" providerId="ADAL" clId="{9318366A-48CD-455C-B767-0510076A679A}" dt="2024-06-26T17:39:24.803" v="55"/>
        <pc:sldMkLst>
          <pc:docMk/>
          <pc:sldMk cId="3990063699" sldId="695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3465688576" sldId="696"/>
        </pc:sldMkLst>
      </pc:sldChg>
      <pc:sldChg chg="modSp add mod">
        <pc:chgData name="Ashley Greer" userId="2ddd3eaa-d59d-4e6f-8745-bb565a51d7c2" providerId="ADAL" clId="{9318366A-48CD-455C-B767-0510076A679A}" dt="2024-06-26T17:40:03.441" v="58" actId="27636"/>
        <pc:sldMkLst>
          <pc:docMk/>
          <pc:sldMk cId="2972424011" sldId="697"/>
        </pc:sldMkLst>
        <pc:spChg chg="mod">
          <ac:chgData name="Ashley Greer" userId="2ddd3eaa-d59d-4e6f-8745-bb565a51d7c2" providerId="ADAL" clId="{9318366A-48CD-455C-B767-0510076A679A}" dt="2024-06-26T17:40:03.435" v="57" actId="27636"/>
          <ac:spMkLst>
            <pc:docMk/>
            <pc:sldMk cId="2972424011" sldId="697"/>
            <ac:spMk id="2" creationId="{00000000-0000-0000-0000-000000000000}"/>
          </ac:spMkLst>
        </pc:spChg>
        <pc:spChg chg="mod">
          <ac:chgData name="Ashley Greer" userId="2ddd3eaa-d59d-4e6f-8745-bb565a51d7c2" providerId="ADAL" clId="{9318366A-48CD-455C-B767-0510076A679A}" dt="2024-06-26T17:40:03.441" v="58" actId="27636"/>
          <ac:spMkLst>
            <pc:docMk/>
            <pc:sldMk cId="2972424011" sldId="697"/>
            <ac:spMk id="4" creationId="{00000000-0000-0000-0000-000000000000}"/>
          </ac:spMkLst>
        </pc:spChg>
      </pc:sldChg>
      <pc:sldChg chg="modSp add mod">
        <pc:chgData name="Ashley Greer" userId="2ddd3eaa-d59d-4e6f-8745-bb565a51d7c2" providerId="ADAL" clId="{9318366A-48CD-455C-B767-0510076A679A}" dt="2024-06-26T17:40:03.456" v="59" actId="27636"/>
        <pc:sldMkLst>
          <pc:docMk/>
          <pc:sldMk cId="3274203398" sldId="698"/>
        </pc:sldMkLst>
        <pc:spChg chg="mod">
          <ac:chgData name="Ashley Greer" userId="2ddd3eaa-d59d-4e6f-8745-bb565a51d7c2" providerId="ADAL" clId="{9318366A-48CD-455C-B767-0510076A679A}" dt="2024-06-26T17:40:03.456" v="59" actId="27636"/>
          <ac:spMkLst>
            <pc:docMk/>
            <pc:sldMk cId="3274203398" sldId="698"/>
            <ac:spMk id="2" creationId="{94A699A2-52C8-99A7-D511-3CCC9EB5CD41}"/>
          </ac:spMkLst>
        </pc:spChg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3458836987" sldId="1650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2494413027" sldId="1656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615582217" sldId="1657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3618660448" sldId="1660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2350918759" sldId="1661"/>
        </pc:sldMkLst>
      </pc:sldChg>
      <pc:sldChg chg="modSp add mod">
        <pc:chgData name="Ashley Greer" userId="2ddd3eaa-d59d-4e6f-8745-bb565a51d7c2" providerId="ADAL" clId="{9318366A-48CD-455C-B767-0510076A679A}" dt="2024-06-26T17:40:03.516" v="62" actId="27636"/>
        <pc:sldMkLst>
          <pc:docMk/>
          <pc:sldMk cId="2028190563" sldId="1662"/>
        </pc:sldMkLst>
        <pc:spChg chg="mod">
          <ac:chgData name="Ashley Greer" userId="2ddd3eaa-d59d-4e6f-8745-bb565a51d7c2" providerId="ADAL" clId="{9318366A-48CD-455C-B767-0510076A679A}" dt="2024-06-26T17:40:03.516" v="62" actId="27636"/>
          <ac:spMkLst>
            <pc:docMk/>
            <pc:sldMk cId="2028190563" sldId="1662"/>
            <ac:spMk id="2" creationId="{94A699A2-52C8-99A7-D511-3CCC9EB5CD41}"/>
          </ac:spMkLst>
        </pc:spChg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4205834982" sldId="1666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1073716785" sldId="1667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739483253" sldId="1670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352068498" sldId="1671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2826512644" sldId="1674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1140752720" sldId="1675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2398306617" sldId="1680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617358961" sldId="1689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232413032" sldId="1690"/>
        </pc:sldMkLst>
      </pc:sldChg>
      <pc:sldChg chg="modSp add mod">
        <pc:chgData name="Ashley Greer" userId="2ddd3eaa-d59d-4e6f-8745-bb565a51d7c2" providerId="ADAL" clId="{9318366A-48CD-455C-B767-0510076A679A}" dt="2024-06-26T17:40:03.480" v="60" actId="27636"/>
        <pc:sldMkLst>
          <pc:docMk/>
          <pc:sldMk cId="845370758" sldId="1692"/>
        </pc:sldMkLst>
        <pc:spChg chg="mod">
          <ac:chgData name="Ashley Greer" userId="2ddd3eaa-d59d-4e6f-8745-bb565a51d7c2" providerId="ADAL" clId="{9318366A-48CD-455C-B767-0510076A679A}" dt="2024-06-26T17:40:03.480" v="60" actId="27636"/>
          <ac:spMkLst>
            <pc:docMk/>
            <pc:sldMk cId="845370758" sldId="1692"/>
            <ac:spMk id="2" creationId="{9BCA7D9B-BD99-1DB0-F49D-7CB58FAF5A6B}"/>
          </ac:spMkLst>
        </pc:spChg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2750340467" sldId="1693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3869033712" sldId="1709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838969763" sldId="1711"/>
        </pc:sldMkLst>
      </pc:sldChg>
      <pc:sldChg chg="add setBg">
        <pc:chgData name="Ashley Greer" userId="2ddd3eaa-d59d-4e6f-8745-bb565a51d7c2" providerId="ADAL" clId="{9318366A-48CD-455C-B767-0510076A679A}" dt="2024-06-26T17:40:03.204" v="56"/>
        <pc:sldMkLst>
          <pc:docMk/>
          <pc:sldMk cId="2660257502" sldId="1712"/>
        </pc:sldMkLst>
      </pc:sldChg>
      <pc:sldChg chg="add setBg">
        <pc:chgData name="Ashley Greer" userId="2ddd3eaa-d59d-4e6f-8745-bb565a51d7c2" providerId="ADAL" clId="{9318366A-48CD-455C-B767-0510076A679A}" dt="2024-06-26T17:40:03.204" v="56"/>
        <pc:sldMkLst>
          <pc:docMk/>
          <pc:sldMk cId="2199962361" sldId="1713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2068087365" sldId="1714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773003079" sldId="1715"/>
        </pc:sldMkLst>
      </pc:sldChg>
      <pc:sldChg chg="add setBg">
        <pc:chgData name="Ashley Greer" userId="2ddd3eaa-d59d-4e6f-8745-bb565a51d7c2" providerId="ADAL" clId="{9318366A-48CD-455C-B767-0510076A679A}" dt="2024-06-26T17:40:03.204" v="56"/>
        <pc:sldMkLst>
          <pc:docMk/>
          <pc:sldMk cId="334998944" sldId="1716"/>
        </pc:sldMkLst>
      </pc:sldChg>
      <pc:sldChg chg="add setBg">
        <pc:chgData name="Ashley Greer" userId="2ddd3eaa-d59d-4e6f-8745-bb565a51d7c2" providerId="ADAL" clId="{9318366A-48CD-455C-B767-0510076A679A}" dt="2024-06-26T17:40:03.204" v="56"/>
        <pc:sldMkLst>
          <pc:docMk/>
          <pc:sldMk cId="2798637157" sldId="1717"/>
        </pc:sldMkLst>
      </pc:sldChg>
      <pc:sldChg chg="modSp add mod">
        <pc:chgData name="Ashley Greer" userId="2ddd3eaa-d59d-4e6f-8745-bb565a51d7c2" providerId="ADAL" clId="{9318366A-48CD-455C-B767-0510076A679A}" dt="2024-06-26T17:40:03.493" v="61" actId="27636"/>
        <pc:sldMkLst>
          <pc:docMk/>
          <pc:sldMk cId="3735062582" sldId="1718"/>
        </pc:sldMkLst>
        <pc:spChg chg="mod">
          <ac:chgData name="Ashley Greer" userId="2ddd3eaa-d59d-4e6f-8745-bb565a51d7c2" providerId="ADAL" clId="{9318366A-48CD-455C-B767-0510076A679A}" dt="2024-06-26T17:40:03.493" v="61" actId="27636"/>
          <ac:spMkLst>
            <pc:docMk/>
            <pc:sldMk cId="3735062582" sldId="1718"/>
            <ac:spMk id="2" creationId="{94A699A2-52C8-99A7-D511-3CCC9EB5CD41}"/>
          </ac:spMkLst>
        </pc:spChg>
      </pc:sldChg>
      <pc:sldChg chg="add setBg">
        <pc:chgData name="Ashley Greer" userId="2ddd3eaa-d59d-4e6f-8745-bb565a51d7c2" providerId="ADAL" clId="{9318366A-48CD-455C-B767-0510076A679A}" dt="2024-06-26T17:40:03.204" v="56"/>
        <pc:sldMkLst>
          <pc:docMk/>
          <pc:sldMk cId="2781994033" sldId="1719"/>
        </pc:sldMkLst>
      </pc:sldChg>
      <pc:sldChg chg="add setBg">
        <pc:chgData name="Ashley Greer" userId="2ddd3eaa-d59d-4e6f-8745-bb565a51d7c2" providerId="ADAL" clId="{9318366A-48CD-455C-B767-0510076A679A}" dt="2024-06-26T17:40:03.204" v="56"/>
        <pc:sldMkLst>
          <pc:docMk/>
          <pc:sldMk cId="117026566" sldId="1720"/>
        </pc:sldMkLst>
      </pc:sldChg>
      <pc:sldChg chg="add setBg">
        <pc:chgData name="Ashley Greer" userId="2ddd3eaa-d59d-4e6f-8745-bb565a51d7c2" providerId="ADAL" clId="{9318366A-48CD-455C-B767-0510076A679A}" dt="2024-06-26T17:40:03.204" v="56"/>
        <pc:sldMkLst>
          <pc:docMk/>
          <pc:sldMk cId="1499055621" sldId="1721"/>
        </pc:sldMkLst>
      </pc:sldChg>
      <pc:sldChg chg="add setBg">
        <pc:chgData name="Ashley Greer" userId="2ddd3eaa-d59d-4e6f-8745-bb565a51d7c2" providerId="ADAL" clId="{9318366A-48CD-455C-B767-0510076A679A}" dt="2024-06-26T17:40:03.204" v="56"/>
        <pc:sldMkLst>
          <pc:docMk/>
          <pc:sldMk cId="2881796346" sldId="1722"/>
        </pc:sldMkLst>
      </pc:sldChg>
      <pc:sldChg chg="add setBg">
        <pc:chgData name="Ashley Greer" userId="2ddd3eaa-d59d-4e6f-8745-bb565a51d7c2" providerId="ADAL" clId="{9318366A-48CD-455C-B767-0510076A679A}" dt="2024-06-26T17:40:03.204" v="56"/>
        <pc:sldMkLst>
          <pc:docMk/>
          <pc:sldMk cId="3524534468" sldId="1723"/>
        </pc:sldMkLst>
      </pc:sldChg>
      <pc:sldChg chg="add">
        <pc:chgData name="Ashley Greer" userId="2ddd3eaa-d59d-4e6f-8745-bb565a51d7c2" providerId="ADAL" clId="{9318366A-48CD-455C-B767-0510076A679A}" dt="2024-06-26T17:40:03.204" v="56"/>
        <pc:sldMkLst>
          <pc:docMk/>
          <pc:sldMk cId="3242800567" sldId="1724"/>
        </pc:sldMkLst>
      </pc:sldChg>
      <pc:sldChg chg="del">
        <pc:chgData name="Ashley Greer" userId="2ddd3eaa-d59d-4e6f-8745-bb565a51d7c2" providerId="ADAL" clId="{9318366A-48CD-455C-B767-0510076A679A}" dt="2024-06-26T17:38:01.180" v="0" actId="47"/>
        <pc:sldMkLst>
          <pc:docMk/>
          <pc:sldMk cId="838486706" sldId="2134958646"/>
        </pc:sldMkLst>
      </pc:sldChg>
      <pc:sldChg chg="del">
        <pc:chgData name="Ashley Greer" userId="2ddd3eaa-d59d-4e6f-8745-bb565a51d7c2" providerId="ADAL" clId="{9318366A-48CD-455C-B767-0510076A679A}" dt="2024-06-26T17:38:01.180" v="0" actId="47"/>
        <pc:sldMkLst>
          <pc:docMk/>
          <pc:sldMk cId="3111996064" sldId="2134958649"/>
        </pc:sldMkLst>
      </pc:sldChg>
      <pc:sldChg chg="del">
        <pc:chgData name="Ashley Greer" userId="2ddd3eaa-d59d-4e6f-8745-bb565a51d7c2" providerId="ADAL" clId="{9318366A-48CD-455C-B767-0510076A679A}" dt="2024-06-26T17:38:01.180" v="0" actId="47"/>
        <pc:sldMkLst>
          <pc:docMk/>
          <pc:sldMk cId="235993207" sldId="2134958654"/>
        </pc:sldMkLst>
      </pc:sldChg>
      <pc:sldChg chg="del">
        <pc:chgData name="Ashley Greer" userId="2ddd3eaa-d59d-4e6f-8745-bb565a51d7c2" providerId="ADAL" clId="{9318366A-48CD-455C-B767-0510076A679A}" dt="2024-06-26T17:38:01.180" v="0" actId="47"/>
        <pc:sldMkLst>
          <pc:docMk/>
          <pc:sldMk cId="4281471524" sldId="2134958655"/>
        </pc:sldMkLst>
      </pc:sldChg>
      <pc:sldChg chg="del">
        <pc:chgData name="Ashley Greer" userId="2ddd3eaa-d59d-4e6f-8745-bb565a51d7c2" providerId="ADAL" clId="{9318366A-48CD-455C-B767-0510076A679A}" dt="2024-06-26T17:38:01.180" v="0" actId="47"/>
        <pc:sldMkLst>
          <pc:docMk/>
          <pc:sldMk cId="1250068653" sldId="2134958656"/>
        </pc:sldMkLst>
      </pc:sldChg>
      <pc:sldMasterChg chg="del delSldLayout">
        <pc:chgData name="Ashley Greer" userId="2ddd3eaa-d59d-4e6f-8745-bb565a51d7c2" providerId="ADAL" clId="{9318366A-48CD-455C-B767-0510076A679A}" dt="2024-06-26T17:38:01.180" v="0" actId="47"/>
        <pc:sldMasterMkLst>
          <pc:docMk/>
          <pc:sldMasterMk cId="1114642589" sldId="2147483746"/>
        </pc:sldMasterMkLst>
        <pc:sldLayoutChg chg="del">
          <pc:chgData name="Ashley Greer" userId="2ddd3eaa-d59d-4e6f-8745-bb565a51d7c2" providerId="ADAL" clId="{9318366A-48CD-455C-B767-0510076A679A}" dt="2024-06-26T17:38:01.180" v="0" actId="47"/>
          <pc:sldLayoutMkLst>
            <pc:docMk/>
            <pc:sldMasterMk cId="1114642589" sldId="2147483746"/>
            <pc:sldLayoutMk cId="3066294834" sldId="2147483658"/>
          </pc:sldLayoutMkLst>
        </pc:sldLayoutChg>
        <pc:sldLayoutChg chg="del">
          <pc:chgData name="Ashley Greer" userId="2ddd3eaa-d59d-4e6f-8745-bb565a51d7c2" providerId="ADAL" clId="{9318366A-48CD-455C-B767-0510076A679A}" dt="2024-06-26T17:38:01.180" v="0" actId="47"/>
          <pc:sldLayoutMkLst>
            <pc:docMk/>
            <pc:sldMasterMk cId="1114642589" sldId="2147483746"/>
            <pc:sldLayoutMk cId="372220270" sldId="2147483726"/>
          </pc:sldLayoutMkLst>
        </pc:sldLayoutChg>
        <pc:sldLayoutChg chg="del">
          <pc:chgData name="Ashley Greer" userId="2ddd3eaa-d59d-4e6f-8745-bb565a51d7c2" providerId="ADAL" clId="{9318366A-48CD-455C-B767-0510076A679A}" dt="2024-06-26T17:38:01.180" v="0" actId="47"/>
          <pc:sldLayoutMkLst>
            <pc:docMk/>
            <pc:sldMasterMk cId="1114642589" sldId="2147483746"/>
            <pc:sldLayoutMk cId="114002487" sldId="2147483747"/>
          </pc:sldLayoutMkLst>
        </pc:sldLayoutChg>
        <pc:sldLayoutChg chg="del">
          <pc:chgData name="Ashley Greer" userId="2ddd3eaa-d59d-4e6f-8745-bb565a51d7c2" providerId="ADAL" clId="{9318366A-48CD-455C-B767-0510076A679A}" dt="2024-06-26T17:38:01.180" v="0" actId="47"/>
          <pc:sldLayoutMkLst>
            <pc:docMk/>
            <pc:sldMasterMk cId="1114642589" sldId="2147483746"/>
            <pc:sldLayoutMk cId="822137596" sldId="2147483748"/>
          </pc:sldLayoutMkLst>
        </pc:sldLayoutChg>
        <pc:sldLayoutChg chg="del">
          <pc:chgData name="Ashley Greer" userId="2ddd3eaa-d59d-4e6f-8745-bb565a51d7c2" providerId="ADAL" clId="{9318366A-48CD-455C-B767-0510076A679A}" dt="2024-06-26T17:38:01.180" v="0" actId="47"/>
          <pc:sldLayoutMkLst>
            <pc:docMk/>
            <pc:sldMasterMk cId="1114642589" sldId="2147483746"/>
            <pc:sldLayoutMk cId="1048929117" sldId="2147483749"/>
          </pc:sldLayoutMkLst>
        </pc:sldLayoutChg>
        <pc:sldLayoutChg chg="del">
          <pc:chgData name="Ashley Greer" userId="2ddd3eaa-d59d-4e6f-8745-bb565a51d7c2" providerId="ADAL" clId="{9318366A-48CD-455C-B767-0510076A679A}" dt="2024-06-26T17:38:01.180" v="0" actId="47"/>
          <pc:sldLayoutMkLst>
            <pc:docMk/>
            <pc:sldMasterMk cId="1114642589" sldId="2147483746"/>
            <pc:sldLayoutMk cId="3473477464" sldId="2147483750"/>
          </pc:sldLayoutMkLst>
        </pc:sldLayoutChg>
        <pc:sldLayoutChg chg="del">
          <pc:chgData name="Ashley Greer" userId="2ddd3eaa-d59d-4e6f-8745-bb565a51d7c2" providerId="ADAL" clId="{9318366A-48CD-455C-B767-0510076A679A}" dt="2024-06-26T17:38:01.180" v="0" actId="47"/>
          <pc:sldLayoutMkLst>
            <pc:docMk/>
            <pc:sldMasterMk cId="1114642589" sldId="2147483746"/>
            <pc:sldLayoutMk cId="421022832" sldId="2147483751"/>
          </pc:sldLayoutMkLst>
        </pc:sldLayoutChg>
        <pc:sldLayoutChg chg="del">
          <pc:chgData name="Ashley Greer" userId="2ddd3eaa-d59d-4e6f-8745-bb565a51d7c2" providerId="ADAL" clId="{9318366A-48CD-455C-B767-0510076A679A}" dt="2024-06-26T17:38:01.180" v="0" actId="47"/>
          <pc:sldLayoutMkLst>
            <pc:docMk/>
            <pc:sldMasterMk cId="1114642589" sldId="2147483746"/>
            <pc:sldLayoutMk cId="1793801921" sldId="2147483752"/>
          </pc:sldLayoutMkLst>
        </pc:sldLayoutChg>
        <pc:sldLayoutChg chg="del">
          <pc:chgData name="Ashley Greer" userId="2ddd3eaa-d59d-4e6f-8745-bb565a51d7c2" providerId="ADAL" clId="{9318366A-48CD-455C-B767-0510076A679A}" dt="2024-06-26T17:38:01.180" v="0" actId="47"/>
          <pc:sldLayoutMkLst>
            <pc:docMk/>
            <pc:sldMasterMk cId="1114642589" sldId="2147483746"/>
            <pc:sldLayoutMk cId="3213887306" sldId="2147483753"/>
          </pc:sldLayoutMkLst>
        </pc:sldLayoutChg>
        <pc:sldLayoutChg chg="del">
          <pc:chgData name="Ashley Greer" userId="2ddd3eaa-d59d-4e6f-8745-bb565a51d7c2" providerId="ADAL" clId="{9318366A-48CD-455C-B767-0510076A679A}" dt="2024-06-26T17:38:01.180" v="0" actId="47"/>
          <pc:sldLayoutMkLst>
            <pc:docMk/>
            <pc:sldMasterMk cId="1114642589" sldId="2147483746"/>
            <pc:sldLayoutMk cId="23755627" sldId="2147483754"/>
          </pc:sldLayoutMkLst>
        </pc:sldLayoutChg>
        <pc:sldLayoutChg chg="del">
          <pc:chgData name="Ashley Greer" userId="2ddd3eaa-d59d-4e6f-8745-bb565a51d7c2" providerId="ADAL" clId="{9318366A-48CD-455C-B767-0510076A679A}" dt="2024-06-26T17:38:01.180" v="0" actId="47"/>
          <pc:sldLayoutMkLst>
            <pc:docMk/>
            <pc:sldMasterMk cId="1114642589" sldId="2147483746"/>
            <pc:sldLayoutMk cId="3553279803" sldId="2147483755"/>
          </pc:sldLayoutMkLst>
        </pc:sldLayoutChg>
      </pc:sldMasterChg>
    </pc:docChg>
  </pc:docChgLst>
  <pc:docChgLst>
    <pc:chgData name="Sean Gallagher" userId="577446c3-45ae-4097-b8f0-9d862fa3a0df" providerId="ADAL" clId="{DAFDA841-9028-4C06-AD0D-BD3CBFFB1AEA}"/>
    <pc:docChg chg="custSel addSld delSld modSld sldOrd modMainMaster">
      <pc:chgData name="Sean Gallagher" userId="577446c3-45ae-4097-b8f0-9d862fa3a0df" providerId="ADAL" clId="{DAFDA841-9028-4C06-AD0D-BD3CBFFB1AEA}" dt="2023-11-16T14:28:44.375" v="26" actId="113"/>
      <pc:docMkLst>
        <pc:docMk/>
      </pc:docMkLst>
      <pc:sldChg chg="add del ord">
        <pc:chgData name="Sean Gallagher" userId="577446c3-45ae-4097-b8f0-9d862fa3a0df" providerId="ADAL" clId="{DAFDA841-9028-4C06-AD0D-BD3CBFFB1AEA}" dt="2023-11-16T14:23:52.785" v="3"/>
        <pc:sldMkLst>
          <pc:docMk/>
          <pc:sldMk cId="1770905082" sldId="269"/>
        </pc:sldMkLst>
      </pc:sldChg>
      <pc:sldChg chg="modSp mod">
        <pc:chgData name="Sean Gallagher" userId="577446c3-45ae-4097-b8f0-9d862fa3a0df" providerId="ADAL" clId="{DAFDA841-9028-4C06-AD0D-BD3CBFFB1AEA}" dt="2023-11-16T14:28:44.375" v="26" actId="113"/>
        <pc:sldMkLst>
          <pc:docMk/>
          <pc:sldMk cId="3111996064" sldId="2134958649"/>
        </pc:sldMkLst>
        <pc:spChg chg="mod">
          <ac:chgData name="Sean Gallagher" userId="577446c3-45ae-4097-b8f0-9d862fa3a0df" providerId="ADAL" clId="{DAFDA841-9028-4C06-AD0D-BD3CBFFB1AEA}" dt="2023-11-16T14:28:44.375" v="26" actId="113"/>
          <ac:spMkLst>
            <pc:docMk/>
            <pc:sldMk cId="3111996064" sldId="2134958649"/>
            <ac:spMk id="3" creationId="{AE7567E0-9FB4-E2D0-F57B-56251EA6FA1C}"/>
          </ac:spMkLst>
        </pc:spChg>
      </pc:sldChg>
      <pc:sldChg chg="del">
        <pc:chgData name="Sean Gallagher" userId="577446c3-45ae-4097-b8f0-9d862fa3a0df" providerId="ADAL" clId="{DAFDA841-9028-4C06-AD0D-BD3CBFFB1AEA}" dt="2023-11-16T14:27:40.243" v="23" actId="2696"/>
        <pc:sldMkLst>
          <pc:docMk/>
          <pc:sldMk cId="486879857" sldId="2134958653"/>
        </pc:sldMkLst>
      </pc:sldChg>
      <pc:sldChg chg="addSp delSp modSp mod">
        <pc:chgData name="Sean Gallagher" userId="577446c3-45ae-4097-b8f0-9d862fa3a0df" providerId="ADAL" clId="{DAFDA841-9028-4C06-AD0D-BD3CBFFB1AEA}" dt="2023-11-16T14:27:32.858" v="22" actId="1076"/>
        <pc:sldMkLst>
          <pc:docMk/>
          <pc:sldMk cId="4281471524" sldId="2134958655"/>
        </pc:sldMkLst>
        <pc:picChg chg="add mod">
          <ac:chgData name="Sean Gallagher" userId="577446c3-45ae-4097-b8f0-9d862fa3a0df" providerId="ADAL" clId="{DAFDA841-9028-4C06-AD0D-BD3CBFFB1AEA}" dt="2023-11-16T14:27:08.568" v="20" actId="1076"/>
          <ac:picMkLst>
            <pc:docMk/>
            <pc:sldMk cId="4281471524" sldId="2134958655"/>
            <ac:picMk id="3" creationId="{ED02AC07-F3D1-86B8-DC81-70A99996243D}"/>
          </ac:picMkLst>
        </pc:picChg>
        <pc:picChg chg="del">
          <ac:chgData name="Sean Gallagher" userId="577446c3-45ae-4097-b8f0-9d862fa3a0df" providerId="ADAL" clId="{DAFDA841-9028-4C06-AD0D-BD3CBFFB1AEA}" dt="2023-11-16T14:26:03.347" v="13" actId="478"/>
          <ac:picMkLst>
            <pc:docMk/>
            <pc:sldMk cId="4281471524" sldId="2134958655"/>
            <ac:picMk id="5" creationId="{B6DC9DF2-A34A-6251-9DEF-C03E95784EC0}"/>
          </ac:picMkLst>
        </pc:picChg>
        <pc:picChg chg="add mod">
          <ac:chgData name="Sean Gallagher" userId="577446c3-45ae-4097-b8f0-9d862fa3a0df" providerId="ADAL" clId="{DAFDA841-9028-4C06-AD0D-BD3CBFFB1AEA}" dt="2023-11-16T14:27:32.858" v="22" actId="1076"/>
          <ac:picMkLst>
            <pc:docMk/>
            <pc:sldMk cId="4281471524" sldId="2134958655"/>
            <ac:picMk id="7" creationId="{8CD9A6B2-6DCE-B52D-867E-9F515BD2D776}"/>
          </ac:picMkLst>
        </pc:picChg>
        <pc:picChg chg="del">
          <ac:chgData name="Sean Gallagher" userId="577446c3-45ae-4097-b8f0-9d862fa3a0df" providerId="ADAL" clId="{DAFDA841-9028-4C06-AD0D-BD3CBFFB1AEA}" dt="2023-11-16T14:26:03.973" v="14" actId="478"/>
          <ac:picMkLst>
            <pc:docMk/>
            <pc:sldMk cId="4281471524" sldId="2134958655"/>
            <ac:picMk id="10" creationId="{FF1CA5D2-3F0F-4E39-8E73-66DAA69BC1A7}"/>
          </ac:picMkLst>
        </pc:picChg>
      </pc:sldChg>
      <pc:sldChg chg="modSp mod">
        <pc:chgData name="Sean Gallagher" userId="577446c3-45ae-4097-b8f0-9d862fa3a0df" providerId="ADAL" clId="{DAFDA841-9028-4C06-AD0D-BD3CBFFB1AEA}" dt="2023-11-16T14:25:52.359" v="12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DAFDA841-9028-4C06-AD0D-BD3CBFFB1AEA}" dt="2023-11-16T14:25:52.359" v="12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Chg chg="del">
        <pc:chgData name="Sean Gallagher" userId="577446c3-45ae-4097-b8f0-9d862fa3a0df" providerId="ADAL" clId="{DAFDA841-9028-4C06-AD0D-BD3CBFFB1AEA}" dt="2023-11-16T14:28:04.556" v="24" actId="2696"/>
        <pc:sldMkLst>
          <pc:docMk/>
          <pc:sldMk cId="343432579" sldId="2134958657"/>
        </pc:sldMkLst>
      </pc:sldChg>
      <pc:sldMasterChg chg="addSp delSp modSp mod">
        <pc:chgData name="Sean Gallagher" userId="577446c3-45ae-4097-b8f0-9d862fa3a0df" providerId="ADAL" clId="{DAFDA841-9028-4C06-AD0D-BD3CBFFB1AEA}" dt="2023-11-16T14:24:19.413" v="6" actId="1076"/>
        <pc:sldMasterMkLst>
          <pc:docMk/>
          <pc:sldMasterMk cId="1070809925" sldId="2147483659"/>
        </pc:sldMasterMkLst>
        <pc:picChg chg="del">
          <ac:chgData name="Sean Gallagher" userId="577446c3-45ae-4097-b8f0-9d862fa3a0df" providerId="ADAL" clId="{DAFDA841-9028-4C06-AD0D-BD3CBFFB1AEA}" dt="2023-11-16T14:24:15.227" v="4" actId="478"/>
          <ac:picMkLst>
            <pc:docMk/>
            <pc:sldMasterMk cId="1070809925" sldId="2147483659"/>
            <ac:picMk id="3" creationId="{91B8ACD5-476B-7D03-6800-A38AD0397A1E}"/>
          </ac:picMkLst>
        </pc:picChg>
        <pc:picChg chg="add mod">
          <ac:chgData name="Sean Gallagher" userId="577446c3-45ae-4097-b8f0-9d862fa3a0df" providerId="ADAL" clId="{DAFDA841-9028-4C06-AD0D-BD3CBFFB1AEA}" dt="2023-11-16T14:24:19.413" v="6" actId="1076"/>
          <ac:picMkLst>
            <pc:docMk/>
            <pc:sldMasterMk cId="1070809925" sldId="2147483659"/>
            <ac:picMk id="4" creationId="{86B9C6DC-7D9A-1CAB-01C5-ADEBD58AD97B}"/>
          </ac:picMkLst>
        </pc:picChg>
      </pc:sldMasterChg>
      <pc:sldMasterChg chg="addSp delSp modSp mod">
        <pc:chgData name="Sean Gallagher" userId="577446c3-45ae-4097-b8f0-9d862fa3a0df" providerId="ADAL" clId="{DAFDA841-9028-4C06-AD0D-BD3CBFFB1AEA}" dt="2023-11-16T14:24:44.328" v="9" actId="1076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DAFDA841-9028-4C06-AD0D-BD3CBFFB1AEA}" dt="2023-11-16T14:24:44.328" v="9" actId="1076"/>
          <ac:picMkLst>
            <pc:docMk/>
            <pc:sldMasterMk cId="1070809925" sldId="2147483692"/>
            <ac:picMk id="2" creationId="{79B93425-7BC3-2C35-A2EE-03F7007D943E}"/>
          </ac:picMkLst>
        </pc:picChg>
        <pc:picChg chg="del">
          <ac:chgData name="Sean Gallagher" userId="577446c3-45ae-4097-b8f0-9d862fa3a0df" providerId="ADAL" clId="{DAFDA841-9028-4C06-AD0D-BD3CBFFB1AEA}" dt="2023-11-16T14:24:37.067" v="7" actId="478"/>
          <ac:picMkLst>
            <pc:docMk/>
            <pc:sldMasterMk cId="1070809925" sldId="2147483692"/>
            <ac:picMk id="3" creationId="{C17D2D5C-E70F-05D9-F55F-B1ADCD95241D}"/>
          </ac:picMkLst>
        </pc:picChg>
      </pc:sldMasterChg>
    </pc:docChg>
  </pc:docChgLst>
  <pc:docChgLst>
    <pc:chgData name="Sean Gallagher" userId="577446c3-45ae-4097-b8f0-9d862fa3a0df" providerId="ADAL" clId="{9530ACC8-2DC6-4010-9AB3-5AD5E9E17FF6}"/>
    <pc:docChg chg="undo custSel addSld delSld modSld sldOrd modMainMaster">
      <pc:chgData name="Sean Gallagher" userId="577446c3-45ae-4097-b8f0-9d862fa3a0df" providerId="ADAL" clId="{9530ACC8-2DC6-4010-9AB3-5AD5E9E17FF6}" dt="2023-11-28T14:59:15.875" v="235" actId="20577"/>
      <pc:docMkLst>
        <pc:docMk/>
      </pc:docMkLst>
      <pc:sldChg chg="add del ord">
        <pc:chgData name="Sean Gallagher" userId="577446c3-45ae-4097-b8f0-9d862fa3a0df" providerId="ADAL" clId="{9530ACC8-2DC6-4010-9AB3-5AD5E9E17FF6}" dt="2023-11-28T14:50:47.386" v="3"/>
        <pc:sldMkLst>
          <pc:docMk/>
          <pc:sldMk cId="1770905082" sldId="269"/>
        </pc:sldMkLst>
      </pc:sldChg>
      <pc:sldChg chg="modSp mod">
        <pc:chgData name="Sean Gallagher" userId="577446c3-45ae-4097-b8f0-9d862fa3a0df" providerId="ADAL" clId="{9530ACC8-2DC6-4010-9AB3-5AD5E9E17FF6}" dt="2023-11-28T14:59:15.875" v="235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9530ACC8-2DC6-4010-9AB3-5AD5E9E17FF6}" dt="2023-11-28T14:59:15.875" v="235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delSp modSp mod">
        <pc:chgData name="Sean Gallagher" userId="577446c3-45ae-4097-b8f0-9d862fa3a0df" providerId="ADAL" clId="{9530ACC8-2DC6-4010-9AB3-5AD5E9E17FF6}" dt="2023-11-28T14:56:10.341" v="46" actId="1076"/>
        <pc:sldMkLst>
          <pc:docMk/>
          <pc:sldMk cId="4281471524" sldId="2134958655"/>
        </pc:sldMkLst>
        <pc:picChg chg="del">
          <ac:chgData name="Sean Gallagher" userId="577446c3-45ae-4097-b8f0-9d862fa3a0df" providerId="ADAL" clId="{9530ACC8-2DC6-4010-9AB3-5AD5E9E17FF6}" dt="2023-11-28T14:54:38.558" v="19" actId="478"/>
          <ac:picMkLst>
            <pc:docMk/>
            <pc:sldMk cId="4281471524" sldId="2134958655"/>
            <ac:picMk id="3" creationId="{ED02AC07-F3D1-86B8-DC81-70A99996243D}"/>
          </ac:picMkLst>
        </pc:picChg>
        <pc:picChg chg="add mod">
          <ac:chgData name="Sean Gallagher" userId="577446c3-45ae-4097-b8f0-9d862fa3a0df" providerId="ADAL" clId="{9530ACC8-2DC6-4010-9AB3-5AD5E9E17FF6}" dt="2023-11-28T14:55:48.585" v="37" actId="1076"/>
          <ac:picMkLst>
            <pc:docMk/>
            <pc:sldMk cId="4281471524" sldId="2134958655"/>
            <ac:picMk id="5" creationId="{B9E12EA1-AA94-8202-2181-843995F10958}"/>
          </ac:picMkLst>
        </pc:picChg>
        <pc:picChg chg="del">
          <ac:chgData name="Sean Gallagher" userId="577446c3-45ae-4097-b8f0-9d862fa3a0df" providerId="ADAL" clId="{9530ACC8-2DC6-4010-9AB3-5AD5E9E17FF6}" dt="2023-11-28T14:54:39.179" v="20" actId="478"/>
          <ac:picMkLst>
            <pc:docMk/>
            <pc:sldMk cId="4281471524" sldId="2134958655"/>
            <ac:picMk id="7" creationId="{8CD9A6B2-6DCE-B52D-867E-9F515BD2D776}"/>
          </ac:picMkLst>
        </pc:picChg>
        <pc:picChg chg="add mod">
          <ac:chgData name="Sean Gallagher" userId="577446c3-45ae-4097-b8f0-9d862fa3a0df" providerId="ADAL" clId="{9530ACC8-2DC6-4010-9AB3-5AD5E9E17FF6}" dt="2023-11-28T14:55:50.549" v="38" actId="1076"/>
          <ac:picMkLst>
            <pc:docMk/>
            <pc:sldMk cId="4281471524" sldId="2134958655"/>
            <ac:picMk id="8" creationId="{77AF75E9-8743-794D-5E44-1F4C34773734}"/>
          </ac:picMkLst>
        </pc:picChg>
        <pc:picChg chg="add mod">
          <ac:chgData name="Sean Gallagher" userId="577446c3-45ae-4097-b8f0-9d862fa3a0df" providerId="ADAL" clId="{9530ACC8-2DC6-4010-9AB3-5AD5E9E17FF6}" dt="2023-11-28T14:55:55.668" v="41" actId="1076"/>
          <ac:picMkLst>
            <pc:docMk/>
            <pc:sldMk cId="4281471524" sldId="2134958655"/>
            <ac:picMk id="10" creationId="{63D11F7A-DE07-20D9-96AF-583F552F7304}"/>
          </ac:picMkLst>
        </pc:picChg>
        <pc:picChg chg="add mod">
          <ac:chgData name="Sean Gallagher" userId="577446c3-45ae-4097-b8f0-9d862fa3a0df" providerId="ADAL" clId="{9530ACC8-2DC6-4010-9AB3-5AD5E9E17FF6}" dt="2023-11-28T14:56:10.341" v="46" actId="1076"/>
          <ac:picMkLst>
            <pc:docMk/>
            <pc:sldMk cId="4281471524" sldId="2134958655"/>
            <ac:picMk id="12" creationId="{DDC78594-340B-F41F-2625-5EB7230C08D9}"/>
          </ac:picMkLst>
        </pc:picChg>
      </pc:sldChg>
      <pc:sldChg chg="addSp delSp modSp mod">
        <pc:chgData name="Sean Gallagher" userId="577446c3-45ae-4097-b8f0-9d862fa3a0df" providerId="ADAL" clId="{9530ACC8-2DC6-4010-9AB3-5AD5E9E17FF6}" dt="2023-11-28T14:54:23.574" v="18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9530ACC8-2DC6-4010-9AB3-5AD5E9E17FF6}" dt="2023-11-28T14:54:23.574" v="18" actId="113"/>
          <ac:spMkLst>
            <pc:docMk/>
            <pc:sldMk cId="1250068653" sldId="2134958656"/>
            <ac:spMk id="2" creationId="{00000000-0000-0000-0000-000000000000}"/>
          </ac:spMkLst>
        </pc:spChg>
        <pc:picChg chg="add del">
          <ac:chgData name="Sean Gallagher" userId="577446c3-45ae-4097-b8f0-9d862fa3a0df" providerId="ADAL" clId="{9530ACC8-2DC6-4010-9AB3-5AD5E9E17FF6}" dt="2023-11-28T14:54:06.003" v="12" actId="478"/>
          <ac:picMkLst>
            <pc:docMk/>
            <pc:sldMk cId="1250068653" sldId="2134958656"/>
            <ac:picMk id="5" creationId="{97D53134-939C-3BAC-2272-4B84189D1896}"/>
          </ac:picMkLst>
        </pc:picChg>
      </pc:sldChg>
      <pc:sldMasterChg chg="addSp delSp modSp mod">
        <pc:chgData name="Sean Gallagher" userId="577446c3-45ae-4097-b8f0-9d862fa3a0df" providerId="ADAL" clId="{9530ACC8-2DC6-4010-9AB3-5AD5E9E17FF6}" dt="2023-11-28T14:51:35.112" v="8" actId="1076"/>
        <pc:sldMasterMkLst>
          <pc:docMk/>
          <pc:sldMasterMk cId="1070809925" sldId="2147483692"/>
        </pc:sldMasterMkLst>
        <pc:picChg chg="del">
          <ac:chgData name="Sean Gallagher" userId="577446c3-45ae-4097-b8f0-9d862fa3a0df" providerId="ADAL" clId="{9530ACC8-2DC6-4010-9AB3-5AD5E9E17FF6}" dt="2023-11-28T14:51:25.637" v="4" actId="478"/>
          <ac:picMkLst>
            <pc:docMk/>
            <pc:sldMasterMk cId="1070809925" sldId="2147483692"/>
            <ac:picMk id="2" creationId="{79B93425-7BC3-2C35-A2EE-03F7007D943E}"/>
          </ac:picMkLst>
        </pc:picChg>
        <pc:picChg chg="add mod">
          <ac:chgData name="Sean Gallagher" userId="577446c3-45ae-4097-b8f0-9d862fa3a0df" providerId="ADAL" clId="{9530ACC8-2DC6-4010-9AB3-5AD5E9E17FF6}" dt="2023-11-28T14:51:35.112" v="8" actId="1076"/>
          <ac:picMkLst>
            <pc:docMk/>
            <pc:sldMasterMk cId="1070809925" sldId="2147483692"/>
            <ac:picMk id="4" creationId="{52CCD6C4-9F58-3616-2E9B-9119F46CD5E5}"/>
          </ac:picMkLst>
        </pc:picChg>
      </pc:sldMasterChg>
    </pc:docChg>
  </pc:docChgLst>
  <pc:docChgLst>
    <pc:chgData name="Sean Gallagher" userId="577446c3-45ae-4097-b8f0-9d862fa3a0df" providerId="ADAL" clId="{AFD0D102-3039-4C55-8F09-0E8DA00068A9}"/>
    <pc:docChg chg="custSel modSld modMainMaster">
      <pc:chgData name="Sean Gallagher" userId="577446c3-45ae-4097-b8f0-9d862fa3a0df" providerId="ADAL" clId="{AFD0D102-3039-4C55-8F09-0E8DA00068A9}" dt="2024-01-16T14:42:27.196" v="58" actId="1076"/>
      <pc:docMkLst>
        <pc:docMk/>
      </pc:docMkLst>
      <pc:sldChg chg="modSp mod">
        <pc:chgData name="Sean Gallagher" userId="577446c3-45ae-4097-b8f0-9d862fa3a0df" providerId="ADAL" clId="{AFD0D102-3039-4C55-8F09-0E8DA00068A9}" dt="2024-01-16T14:36:18.063" v="1" actId="20577"/>
        <pc:sldMkLst>
          <pc:docMk/>
          <pc:sldMk cId="1433664020" sldId="275"/>
        </pc:sldMkLst>
        <pc:spChg chg="mod">
          <ac:chgData name="Sean Gallagher" userId="577446c3-45ae-4097-b8f0-9d862fa3a0df" providerId="ADAL" clId="{AFD0D102-3039-4C55-8F09-0E8DA00068A9}" dt="2024-01-16T14:36:18.063" v="1" actId="20577"/>
          <ac:spMkLst>
            <pc:docMk/>
            <pc:sldMk cId="1433664020" sldId="275"/>
            <ac:spMk id="3" creationId="{04D0B3D4-A1F3-CD14-3D64-A9979ABF7E26}"/>
          </ac:spMkLst>
        </pc:spChg>
      </pc:sldChg>
      <pc:sldChg chg="modSp mod">
        <pc:chgData name="Sean Gallagher" userId="577446c3-45ae-4097-b8f0-9d862fa3a0df" providerId="ADAL" clId="{AFD0D102-3039-4C55-8F09-0E8DA00068A9}" dt="2024-01-16T14:40:06.654" v="27" actId="113"/>
        <pc:sldMkLst>
          <pc:docMk/>
          <pc:sldMk cId="3111996064" sldId="2134958649"/>
        </pc:sldMkLst>
        <pc:spChg chg="mod">
          <ac:chgData name="Sean Gallagher" userId="577446c3-45ae-4097-b8f0-9d862fa3a0df" providerId="ADAL" clId="{AFD0D102-3039-4C55-8F09-0E8DA00068A9}" dt="2024-01-16T14:40:06.654" v="27" actId="113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delSp modSp mod">
        <pc:chgData name="Sean Gallagher" userId="577446c3-45ae-4097-b8f0-9d862fa3a0df" providerId="ADAL" clId="{AFD0D102-3039-4C55-8F09-0E8DA00068A9}" dt="2024-01-16T14:42:27.196" v="58" actId="1076"/>
        <pc:sldMkLst>
          <pc:docMk/>
          <pc:sldMk cId="548871033" sldId="2134958650"/>
        </pc:sldMkLst>
        <pc:picChg chg="mod">
          <ac:chgData name="Sean Gallagher" userId="577446c3-45ae-4097-b8f0-9d862fa3a0df" providerId="ADAL" clId="{AFD0D102-3039-4C55-8F09-0E8DA00068A9}" dt="2024-01-16T14:42:20.646" v="56" actId="14100"/>
          <ac:picMkLst>
            <pc:docMk/>
            <pc:sldMk cId="548871033" sldId="2134958650"/>
            <ac:picMk id="5" creationId="{B7E43BC3-672D-24DC-CC75-0B51AD1CD7C1}"/>
          </ac:picMkLst>
        </pc:picChg>
        <pc:picChg chg="add del mod">
          <ac:chgData name="Sean Gallagher" userId="577446c3-45ae-4097-b8f0-9d862fa3a0df" providerId="ADAL" clId="{AFD0D102-3039-4C55-8F09-0E8DA00068A9}" dt="2024-01-16T14:38:20.918" v="13"/>
          <ac:picMkLst>
            <pc:docMk/>
            <pc:sldMk cId="548871033" sldId="2134958650"/>
            <ac:picMk id="1026" creationId="{DCAB2A1B-7F07-91CF-309C-45563789BF21}"/>
          </ac:picMkLst>
        </pc:picChg>
        <pc:picChg chg="add mod">
          <ac:chgData name="Sean Gallagher" userId="577446c3-45ae-4097-b8f0-9d862fa3a0df" providerId="ADAL" clId="{AFD0D102-3039-4C55-8F09-0E8DA00068A9}" dt="2024-01-16T14:42:27.196" v="58" actId="1076"/>
          <ac:picMkLst>
            <pc:docMk/>
            <pc:sldMk cId="548871033" sldId="2134958650"/>
            <ac:picMk id="1028" creationId="{26612A1E-FB08-1432-7096-8BABF27E9FEA}"/>
          </ac:picMkLst>
        </pc:picChg>
      </pc:sldChg>
      <pc:sldChg chg="modSp mod">
        <pc:chgData name="Sean Gallagher" userId="577446c3-45ae-4097-b8f0-9d862fa3a0df" providerId="ADAL" clId="{AFD0D102-3039-4C55-8F09-0E8DA00068A9}" dt="2024-01-16T14:36:36.146" v="4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AFD0D102-3039-4C55-8F09-0E8DA00068A9}" dt="2024-01-16T14:36:36.146" v="4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MasterChg chg="addSp delSp modSp mod">
        <pc:chgData name="Sean Gallagher" userId="577446c3-45ae-4097-b8f0-9d862fa3a0df" providerId="ADAL" clId="{AFD0D102-3039-4C55-8F09-0E8DA00068A9}" dt="2024-01-16T14:41:19.259" v="44" actId="1076"/>
        <pc:sldMasterMkLst>
          <pc:docMk/>
          <pc:sldMasterMk cId="1070809925" sldId="2147483659"/>
        </pc:sldMasterMkLst>
        <pc:picChg chg="add mod">
          <ac:chgData name="Sean Gallagher" userId="577446c3-45ae-4097-b8f0-9d862fa3a0df" providerId="ADAL" clId="{AFD0D102-3039-4C55-8F09-0E8DA00068A9}" dt="2024-01-16T14:41:19.259" v="44" actId="1076"/>
          <ac:picMkLst>
            <pc:docMk/>
            <pc:sldMasterMk cId="1070809925" sldId="2147483659"/>
            <ac:picMk id="4" creationId="{DC3CBACE-134A-763B-B21D-A44705880125}"/>
          </ac:picMkLst>
        </pc:picChg>
        <pc:picChg chg="del">
          <ac:chgData name="Sean Gallagher" userId="577446c3-45ae-4097-b8f0-9d862fa3a0df" providerId="ADAL" clId="{AFD0D102-3039-4C55-8F09-0E8DA00068A9}" dt="2024-01-16T14:41:04.679" v="35" actId="478"/>
          <ac:picMkLst>
            <pc:docMk/>
            <pc:sldMasterMk cId="1070809925" sldId="2147483659"/>
            <ac:picMk id="6" creationId="{E88297A9-8349-176E-B213-A078F1792AE8}"/>
          </ac:picMkLst>
        </pc:picChg>
      </pc:sldMasterChg>
      <pc:sldMasterChg chg="addSp delSp modSp mod">
        <pc:chgData name="Sean Gallagher" userId="577446c3-45ae-4097-b8f0-9d862fa3a0df" providerId="ADAL" clId="{AFD0D102-3039-4C55-8F09-0E8DA00068A9}" dt="2024-01-16T14:41:58.399" v="53" actId="1076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AFD0D102-3039-4C55-8F09-0E8DA00068A9}" dt="2024-01-16T14:41:58.399" v="53" actId="1076"/>
          <ac:picMkLst>
            <pc:docMk/>
            <pc:sldMasterMk cId="1070809925" sldId="2147483692"/>
            <ac:picMk id="3" creationId="{280EC375-AE20-E274-8582-152A8C42E8D8}"/>
          </ac:picMkLst>
        </pc:picChg>
        <pc:picChg chg="del">
          <ac:chgData name="Sean Gallagher" userId="577446c3-45ae-4097-b8f0-9d862fa3a0df" providerId="ADAL" clId="{AFD0D102-3039-4C55-8F09-0E8DA00068A9}" dt="2024-01-16T14:41:48.285" v="45" actId="478"/>
          <ac:picMkLst>
            <pc:docMk/>
            <pc:sldMasterMk cId="1070809925" sldId="2147483692"/>
            <ac:picMk id="4" creationId="{0806B83A-681A-B58E-034F-AB89BFBCA8A3}"/>
          </ac:picMkLst>
        </pc:picChg>
      </pc:sldMasterChg>
      <pc:sldMasterChg chg="modSldLayout">
        <pc:chgData name="Sean Gallagher" userId="577446c3-45ae-4097-b8f0-9d862fa3a0df" providerId="ADAL" clId="{AFD0D102-3039-4C55-8F09-0E8DA00068A9}" dt="2024-01-16T14:40:50.433" v="34" actId="1076"/>
        <pc:sldMasterMkLst>
          <pc:docMk/>
          <pc:sldMasterMk cId="1997465741" sldId="2147483776"/>
        </pc:sldMasterMkLst>
        <pc:sldLayoutChg chg="addSp delSp modSp mod">
          <pc:chgData name="Sean Gallagher" userId="577446c3-45ae-4097-b8f0-9d862fa3a0df" providerId="ADAL" clId="{AFD0D102-3039-4C55-8F09-0E8DA00068A9}" dt="2024-01-16T14:40:50.433" v="34" actId="1076"/>
          <pc:sldLayoutMkLst>
            <pc:docMk/>
            <pc:sldMasterMk cId="1997465741" sldId="2147483776"/>
            <pc:sldLayoutMk cId="1963082139" sldId="2147483780"/>
          </pc:sldLayoutMkLst>
          <pc:picChg chg="del">
            <ac:chgData name="Sean Gallagher" userId="577446c3-45ae-4097-b8f0-9d862fa3a0df" providerId="ADAL" clId="{AFD0D102-3039-4C55-8F09-0E8DA00068A9}" dt="2024-01-16T14:40:24.189" v="28" actId="478"/>
            <ac:picMkLst>
              <pc:docMk/>
              <pc:sldMasterMk cId="1997465741" sldId="2147483776"/>
              <pc:sldLayoutMk cId="1963082139" sldId="2147483780"/>
              <ac:picMk id="4" creationId="{DCFE2DB8-969D-B04C-BDB8-1B77C55F48DB}"/>
            </ac:picMkLst>
          </pc:picChg>
          <pc:picChg chg="add mod">
            <ac:chgData name="Sean Gallagher" userId="577446c3-45ae-4097-b8f0-9d862fa3a0df" providerId="ADAL" clId="{AFD0D102-3039-4C55-8F09-0E8DA00068A9}" dt="2024-01-16T14:40:50.433" v="34" actId="1076"/>
            <ac:picMkLst>
              <pc:docMk/>
              <pc:sldMasterMk cId="1997465741" sldId="2147483776"/>
              <pc:sldLayoutMk cId="1963082139" sldId="2147483780"/>
              <ac:picMk id="5" creationId="{AE94042B-A304-F0FE-5414-32D1EDAE8064}"/>
            </ac:picMkLst>
          </pc:picChg>
        </pc:sldLayoutChg>
      </pc:sldMasterChg>
    </pc:docChg>
  </pc:docChgLst>
  <pc:docChgLst>
    <pc:chgData name="Sean Gallagher" userId="577446c3-45ae-4097-b8f0-9d862fa3a0df" providerId="ADAL" clId="{89259BCA-14FC-4CC8-8207-62C69D785593}"/>
    <pc:docChg chg="modSld">
      <pc:chgData name="Sean Gallagher" userId="577446c3-45ae-4097-b8f0-9d862fa3a0df" providerId="ADAL" clId="{89259BCA-14FC-4CC8-8207-62C69D785593}" dt="2024-03-08T20:13:01.797" v="0" actId="478"/>
      <pc:docMkLst>
        <pc:docMk/>
      </pc:docMkLst>
      <pc:sldChg chg="delSp">
        <pc:chgData name="Sean Gallagher" userId="577446c3-45ae-4097-b8f0-9d862fa3a0df" providerId="ADAL" clId="{89259BCA-14FC-4CC8-8207-62C69D785593}" dt="2024-03-08T20:13:01.797" v="0" actId="478"/>
        <pc:sldMkLst>
          <pc:docMk/>
          <pc:sldMk cId="548871033" sldId="2134958650"/>
        </pc:sldMkLst>
        <pc:picChg chg="del">
          <ac:chgData name="Sean Gallagher" userId="577446c3-45ae-4097-b8f0-9d862fa3a0df" providerId="ADAL" clId="{89259BCA-14FC-4CC8-8207-62C69D785593}" dt="2024-03-08T20:13:01.797" v="0" actId="478"/>
          <ac:picMkLst>
            <pc:docMk/>
            <pc:sldMk cId="548871033" sldId="2134958650"/>
            <ac:picMk id="2052" creationId="{A7D50CAB-5A38-179D-23A2-F59E16144F92}"/>
          </ac:picMkLst>
        </pc:picChg>
      </pc:sldChg>
    </pc:docChg>
  </pc:docChgLst>
  <pc:docChgLst>
    <pc:chgData name="Sean Gallagher" userId="577446c3-45ae-4097-b8f0-9d862fa3a0df" providerId="ADAL" clId="{13740AD8-AE4D-4DA1-BFD6-015157225C6D}"/>
    <pc:docChg chg="addSld modSld">
      <pc:chgData name="Sean Gallagher" userId="577446c3-45ae-4097-b8f0-9d862fa3a0df" providerId="ADAL" clId="{13740AD8-AE4D-4DA1-BFD6-015157225C6D}" dt="2024-04-18T19:29:11.638" v="4"/>
      <pc:docMkLst>
        <pc:docMk/>
      </pc:docMkLst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643160523" sldId="265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1249712676" sldId="266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037678653" sldId="270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3465688576" sldId="281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19080500" sldId="282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528204050" sldId="283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209606354" sldId="284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742838789" sldId="285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156553215" sldId="286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3715296893" sldId="287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499671922" sldId="288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3598646366" sldId="289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751670577" sldId="290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132936376" sldId="291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62084393" sldId="292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505226657" sldId="293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489349667" sldId="294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319410100" sldId="295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4231112029" sldId="296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707753677" sldId="297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881698661" sldId="298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3052623802" sldId="299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736362211" sldId="300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519628653" sldId="301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562944155" sldId="302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39522416" sldId="303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569280574" sldId="304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60173871" sldId="305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08475004" sldId="306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107980662" sldId="307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396073612" sldId="308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941055308" sldId="309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786903329" sldId="310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072184504" sldId="311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36699814" sldId="312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503690397" sldId="313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74976843" sldId="314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4097195724" sldId="315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514473469" sldId="316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005206451" sldId="317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394473977" sldId="318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936613020" sldId="2134958658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647460850" sldId="2134958659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233815714" sldId="2134958660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8930601" sldId="2134958661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527759629" sldId="2134958662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26179678" sldId="2134958663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82327709" sldId="2134958664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642327374" sldId="2134958665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4056466917" sldId="2134958666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4302494" sldId="2134958667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4381568" sldId="2134958668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835828696" sldId="2134958669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473020751" sldId="2134958670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71571131" sldId="2134958671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663170655" sldId="2134958672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799063078" sldId="2134958673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741187828" sldId="2134958674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351734909" sldId="2134958675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1914570399" sldId="2134958676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877437887" sldId="2134958677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682590907" sldId="2134958678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998847503" sldId="2134958679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4209110072" sldId="2134958680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900555286" sldId="2134958681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007726763" sldId="2134958682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2143871071" sldId="2134958683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480542192" sldId="2134958684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506169339" sldId="2134958685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091382889" sldId="2134958686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451611063" sldId="2134958687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2116788699" sldId="2134958688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1310200696" sldId="2134958689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1535543338" sldId="2134958690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385054240" sldId="2134958691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4048394037" sldId="2134958692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612886724" sldId="2134958693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900894542" sldId="2134958694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661855399" sldId="2134958695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842512903" sldId="2134958696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4085301705" sldId="2134958697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4163696687" sldId="2134958698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383832966" sldId="2134958699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807485323" sldId="2134958700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086579243" sldId="2134958701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285821829" sldId="2134958702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897852737" sldId="2134958703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323212631" sldId="2134958704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649909483" sldId="2134958705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2513437" sldId="2134958706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115826438" sldId="2134958707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060276835" sldId="2134958708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579517199" sldId="2134958709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039082411" sldId="2134958710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605305374" sldId="2134958711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326400325" sldId="2134958712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316534488" sldId="2134958713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508818661" sldId="2134958714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4036670024" sldId="2134958715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398837635" sldId="2134958716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343540016" sldId="2134958717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671895690" sldId="2134958718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3505607514" sldId="2134958719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2175704978" sldId="2134958720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3043448542" sldId="2134958721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272534965" sldId="2134958722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1948331355" sldId="2134958723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789599039" sldId="2134958724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1814502696" sldId="2134958725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2819349799" sldId="2134958726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679393884" sldId="2134958727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3239195169" sldId="2134958728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3209697986" sldId="2134958729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4077304380" sldId="2134958730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2857518688" sldId="2134958731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2067933875" sldId="2134958732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1799991716" sldId="2134958733"/>
        </pc:sldMkLst>
      </pc:sldChg>
    </pc:docChg>
  </pc:docChgLst>
  <pc:docChgLst>
    <pc:chgData name="Sean Gallagher" userId="577446c3-45ae-4097-b8f0-9d862fa3a0df" providerId="ADAL" clId="{A073752B-14C6-4830-86DF-8C7B5E6D5C28}"/>
    <pc:docChg chg="custSel addSld delSld modSld modMainMaster">
      <pc:chgData name="Sean Gallagher" userId="577446c3-45ae-4097-b8f0-9d862fa3a0df" providerId="ADAL" clId="{A073752B-14C6-4830-86DF-8C7B5E6D5C28}" dt="2024-04-16T20:44:15.130" v="90" actId="1076"/>
      <pc:docMkLst>
        <pc:docMk/>
      </pc:docMkLst>
      <pc:sldChg chg="del">
        <pc:chgData name="Sean Gallagher" userId="577446c3-45ae-4097-b8f0-9d862fa3a0df" providerId="ADAL" clId="{A073752B-14C6-4830-86DF-8C7B5E6D5C28}" dt="2024-04-16T20:36:22.228" v="1" actId="47"/>
        <pc:sldMkLst>
          <pc:docMk/>
          <pc:sldMk cId="3675703319" sldId="279"/>
        </pc:sldMkLst>
      </pc:sldChg>
      <pc:sldChg chg="add del">
        <pc:chgData name="Sean Gallagher" userId="577446c3-45ae-4097-b8f0-9d862fa3a0df" providerId="ADAL" clId="{A073752B-14C6-4830-86DF-8C7B5E6D5C28}" dt="2024-04-16T20:36:44.341" v="5" actId="47"/>
        <pc:sldMkLst>
          <pc:docMk/>
          <pc:sldMk cId="3465688576" sldId="281"/>
        </pc:sldMkLst>
      </pc:sldChg>
      <pc:sldChg chg="modSp mod">
        <pc:chgData name="Sean Gallagher" userId="577446c3-45ae-4097-b8f0-9d862fa3a0df" providerId="ADAL" clId="{A073752B-14C6-4830-86DF-8C7B5E6D5C28}" dt="2024-04-16T20:40:34.314" v="31" actId="20577"/>
        <pc:sldMkLst>
          <pc:docMk/>
          <pc:sldMk cId="838486706" sldId="2134958646"/>
        </pc:sldMkLst>
        <pc:spChg chg="mod">
          <ac:chgData name="Sean Gallagher" userId="577446c3-45ae-4097-b8f0-9d862fa3a0df" providerId="ADAL" clId="{A073752B-14C6-4830-86DF-8C7B5E6D5C28}" dt="2024-04-16T20:40:34.314" v="31" actId="20577"/>
          <ac:spMkLst>
            <pc:docMk/>
            <pc:sldMk cId="838486706" sldId="2134958646"/>
            <ac:spMk id="4" creationId="{6848280A-52CF-14A2-72C8-A76D653B1539}"/>
          </ac:spMkLst>
        </pc:spChg>
      </pc:sldChg>
      <pc:sldChg chg="modSp mod">
        <pc:chgData name="Sean Gallagher" userId="577446c3-45ae-4097-b8f0-9d862fa3a0df" providerId="ADAL" clId="{A073752B-14C6-4830-86DF-8C7B5E6D5C28}" dt="2024-04-16T20:42:53.724" v="87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A073752B-14C6-4830-86DF-8C7B5E6D5C28}" dt="2024-04-16T20:42:53.724" v="87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delSp">
        <pc:chgData name="Sean Gallagher" userId="577446c3-45ae-4097-b8f0-9d862fa3a0df" providerId="ADAL" clId="{A073752B-14C6-4830-86DF-8C7B5E6D5C28}" dt="2024-04-16T20:40:54.462" v="32" actId="478"/>
        <pc:sldMkLst>
          <pc:docMk/>
          <pc:sldMk cId="548871033" sldId="2134958650"/>
        </pc:sldMkLst>
        <pc:picChg chg="del">
          <ac:chgData name="Sean Gallagher" userId="577446c3-45ae-4097-b8f0-9d862fa3a0df" providerId="ADAL" clId="{A073752B-14C6-4830-86DF-8C7B5E6D5C28}" dt="2024-04-16T20:40:54.462" v="32" actId="478"/>
          <ac:picMkLst>
            <pc:docMk/>
            <pc:sldMk cId="548871033" sldId="2134958650"/>
            <ac:picMk id="2052" creationId="{2E9E0A24-1B05-8845-9DC4-63AD3E61AB42}"/>
          </ac:picMkLst>
        </pc:picChg>
      </pc:sldChg>
      <pc:sldChg chg="addSp delSp modSp mod">
        <pc:chgData name="Sean Gallagher" userId="577446c3-45ae-4097-b8f0-9d862fa3a0df" providerId="ADAL" clId="{A073752B-14C6-4830-86DF-8C7B5E6D5C28}" dt="2024-04-16T20:40:17.101" v="30" actId="1076"/>
        <pc:sldMkLst>
          <pc:docMk/>
          <pc:sldMk cId="4281471524" sldId="2134958655"/>
        </pc:sldMkLst>
        <pc:picChg chg="add mod">
          <ac:chgData name="Sean Gallagher" userId="577446c3-45ae-4097-b8f0-9d862fa3a0df" providerId="ADAL" clId="{A073752B-14C6-4830-86DF-8C7B5E6D5C28}" dt="2024-04-16T20:40:07.115" v="24" actId="962"/>
          <ac:picMkLst>
            <pc:docMk/>
            <pc:sldMk cId="4281471524" sldId="2134958655"/>
            <ac:picMk id="3" creationId="{1BA441CF-99FA-7699-7CE0-AA67F3F87641}"/>
          </ac:picMkLst>
        </pc:picChg>
        <pc:picChg chg="del">
          <ac:chgData name="Sean Gallagher" userId="577446c3-45ae-4097-b8f0-9d862fa3a0df" providerId="ADAL" clId="{A073752B-14C6-4830-86DF-8C7B5E6D5C28}" dt="2024-04-16T20:39:54.568" v="17" actId="478"/>
          <ac:picMkLst>
            <pc:docMk/>
            <pc:sldMk cId="4281471524" sldId="2134958655"/>
            <ac:picMk id="5" creationId="{2B89204E-12D1-ED0E-3408-4EC5E36325D8}"/>
          </ac:picMkLst>
        </pc:picChg>
        <pc:picChg chg="del">
          <ac:chgData name="Sean Gallagher" userId="577446c3-45ae-4097-b8f0-9d862fa3a0df" providerId="ADAL" clId="{A073752B-14C6-4830-86DF-8C7B5E6D5C28}" dt="2024-04-16T20:39:55.796" v="18" actId="478"/>
          <ac:picMkLst>
            <pc:docMk/>
            <pc:sldMk cId="4281471524" sldId="2134958655"/>
            <ac:picMk id="7" creationId="{321B2E6E-60FF-5DA1-AC6C-400AC4140B66}"/>
          </ac:picMkLst>
        </pc:picChg>
        <pc:picChg chg="add mod">
          <ac:chgData name="Sean Gallagher" userId="577446c3-45ae-4097-b8f0-9d862fa3a0df" providerId="ADAL" clId="{A073752B-14C6-4830-86DF-8C7B5E6D5C28}" dt="2024-04-16T20:40:17.101" v="30" actId="1076"/>
          <ac:picMkLst>
            <pc:docMk/>
            <pc:sldMk cId="4281471524" sldId="2134958655"/>
            <ac:picMk id="8" creationId="{2A7B5F43-046B-98A2-C57F-97B570E2A648}"/>
          </ac:picMkLst>
        </pc:picChg>
        <pc:picChg chg="del">
          <ac:chgData name="Sean Gallagher" userId="577446c3-45ae-4097-b8f0-9d862fa3a0df" providerId="ADAL" clId="{A073752B-14C6-4830-86DF-8C7B5E6D5C28}" dt="2024-04-16T20:39:56.732" v="19" actId="478"/>
          <ac:picMkLst>
            <pc:docMk/>
            <pc:sldMk cId="4281471524" sldId="2134958655"/>
            <ac:picMk id="9" creationId="{EB7F5C48-9CFB-DC7E-3A64-D5F838844210}"/>
          </ac:picMkLst>
        </pc:picChg>
      </pc:sldChg>
      <pc:sldChg chg="modSp mod">
        <pc:chgData name="Sean Gallagher" userId="577446c3-45ae-4097-b8f0-9d862fa3a0df" providerId="ADAL" clId="{A073752B-14C6-4830-86DF-8C7B5E6D5C28}" dt="2024-04-16T20:38:53.663" v="16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A073752B-14C6-4830-86DF-8C7B5E6D5C28}" dt="2024-04-16T20:38:53.663" v="16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Chg chg="add del">
        <pc:chgData name="Sean Gallagher" userId="577446c3-45ae-4097-b8f0-9d862fa3a0df" providerId="ADAL" clId="{A073752B-14C6-4830-86DF-8C7B5E6D5C28}" dt="2024-04-16T20:36:40.242" v="3"/>
        <pc:sldMkLst>
          <pc:docMk/>
          <pc:sldMk cId="818607027" sldId="2134958657"/>
        </pc:sldMkLst>
      </pc:sldChg>
      <pc:sldChg chg="add">
        <pc:chgData name="Sean Gallagher" userId="577446c3-45ae-4097-b8f0-9d862fa3a0df" providerId="ADAL" clId="{A073752B-14C6-4830-86DF-8C7B5E6D5C28}" dt="2024-04-16T20:36:41.981" v="4"/>
        <pc:sldMkLst>
          <pc:docMk/>
          <pc:sldMk cId="2985246975" sldId="2134958657"/>
        </pc:sldMkLst>
      </pc:sldChg>
      <pc:sldMasterChg chg="addSp delSp modSp mod">
        <pc:chgData name="Sean Gallagher" userId="577446c3-45ae-4097-b8f0-9d862fa3a0df" providerId="ADAL" clId="{A073752B-14C6-4830-86DF-8C7B5E6D5C28}" dt="2024-04-16T20:44:15.130" v="90" actId="1076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A073752B-14C6-4830-86DF-8C7B5E6D5C28}" dt="2024-04-16T20:44:15.130" v="90" actId="1076"/>
          <ac:picMkLst>
            <pc:docMk/>
            <pc:sldMasterMk cId="1070809925" sldId="2147483692"/>
            <ac:picMk id="2" creationId="{6A841786-8702-2303-BAA8-F90E99CC7294}"/>
          </ac:picMkLst>
        </pc:picChg>
        <pc:picChg chg="del">
          <ac:chgData name="Sean Gallagher" userId="577446c3-45ae-4097-b8f0-9d862fa3a0df" providerId="ADAL" clId="{A073752B-14C6-4830-86DF-8C7B5E6D5C28}" dt="2024-04-16T20:44:12.107" v="88" actId="478"/>
          <ac:picMkLst>
            <pc:docMk/>
            <pc:sldMasterMk cId="1070809925" sldId="2147483692"/>
            <ac:picMk id="3" creationId="{96A031EF-3603-DAE8-633F-BF6DF1E95DFD}"/>
          </ac:picMkLst>
        </pc:picChg>
      </pc:sldMasterChg>
      <pc:sldMasterChg chg="modSldLayout">
        <pc:chgData name="Sean Gallagher" userId="577446c3-45ae-4097-b8f0-9d862fa3a0df" providerId="ADAL" clId="{A073752B-14C6-4830-86DF-8C7B5E6D5C28}" dt="2024-04-16T20:37:55.874" v="14" actId="1076"/>
        <pc:sldMasterMkLst>
          <pc:docMk/>
          <pc:sldMasterMk cId="3560819068" sldId="2147483818"/>
        </pc:sldMasterMkLst>
        <pc:sldLayoutChg chg="addSp modSp mod">
          <pc:chgData name="Sean Gallagher" userId="577446c3-45ae-4097-b8f0-9d862fa3a0df" providerId="ADAL" clId="{A073752B-14C6-4830-86DF-8C7B5E6D5C28}" dt="2024-04-16T20:37:55.874" v="14" actId="1076"/>
          <pc:sldLayoutMkLst>
            <pc:docMk/>
            <pc:sldMasterMk cId="3560819068" sldId="2147483818"/>
            <pc:sldLayoutMk cId="3710431470" sldId="2147483828"/>
          </pc:sldLayoutMkLst>
          <pc:spChg chg="add mod">
            <ac:chgData name="Sean Gallagher" userId="577446c3-45ae-4097-b8f0-9d862fa3a0df" providerId="ADAL" clId="{A073752B-14C6-4830-86DF-8C7B5E6D5C28}" dt="2024-04-16T20:37:09.264" v="7" actId="767"/>
            <ac:spMkLst>
              <pc:docMk/>
              <pc:sldMasterMk cId="3560819068" sldId="2147483818"/>
              <pc:sldLayoutMk cId="3710431470" sldId="2147483828"/>
              <ac:spMk id="3" creationId="{222FB8D3-CF1A-384F-D119-3B2EDE6E31DE}"/>
            </ac:spMkLst>
          </pc:spChg>
          <pc:spChg chg="add mod">
            <ac:chgData name="Sean Gallagher" userId="577446c3-45ae-4097-b8f0-9d862fa3a0df" providerId="ADAL" clId="{A073752B-14C6-4830-86DF-8C7B5E6D5C28}" dt="2024-04-16T20:37:55.874" v="14" actId="1076"/>
            <ac:spMkLst>
              <pc:docMk/>
              <pc:sldMasterMk cId="3560819068" sldId="2147483818"/>
              <pc:sldLayoutMk cId="3710431470" sldId="2147483828"/>
              <ac:spMk id="4" creationId="{F3E03340-8900-0829-5EFA-D58EA75D5A5C}"/>
            </ac:spMkLst>
          </pc:spChg>
        </pc:sldLayoutChg>
      </pc:sldMasterChg>
    </pc:docChg>
  </pc:docChgLst>
  <pc:docChgLst>
    <pc:chgData name="Sean Gallagher" userId="577446c3-45ae-4097-b8f0-9d862fa3a0df" providerId="ADAL" clId="{BCDCF358-B24E-4A6C-8DC2-D558359D877B}"/>
    <pc:docChg chg="custSel addSld delSld modSld sldOrd modMainMaster">
      <pc:chgData name="Sean Gallagher" userId="577446c3-45ae-4097-b8f0-9d862fa3a0df" providerId="ADAL" clId="{BCDCF358-B24E-4A6C-8DC2-D558359D877B}" dt="2024-01-11T16:33:04.423" v="139" actId="20577"/>
      <pc:docMkLst>
        <pc:docMk/>
      </pc:docMkLst>
      <pc:sldChg chg="addSp delSp modSp del mod">
        <pc:chgData name="Sean Gallagher" userId="577446c3-45ae-4097-b8f0-9d862fa3a0df" providerId="ADAL" clId="{BCDCF358-B24E-4A6C-8DC2-D558359D877B}" dt="2024-01-11T16:27:18.786" v="41" actId="47"/>
        <pc:sldMkLst>
          <pc:docMk/>
          <pc:sldMk cId="1770905082" sldId="269"/>
        </pc:sldMkLst>
        <pc:spChg chg="mod">
          <ac:chgData name="Sean Gallagher" userId="577446c3-45ae-4097-b8f0-9d862fa3a0df" providerId="ADAL" clId="{BCDCF358-B24E-4A6C-8DC2-D558359D877B}" dt="2024-01-11T16:26:46.019" v="40" actId="20577"/>
          <ac:spMkLst>
            <pc:docMk/>
            <pc:sldMk cId="1770905082" sldId="269"/>
            <ac:spMk id="36" creationId="{A1B4A22D-3BE1-6C4A-812D-C1E98E8E0076}"/>
          </ac:spMkLst>
        </pc:spChg>
        <pc:picChg chg="del">
          <ac:chgData name="Sean Gallagher" userId="577446c3-45ae-4097-b8f0-9d862fa3a0df" providerId="ADAL" clId="{BCDCF358-B24E-4A6C-8DC2-D558359D877B}" dt="2024-01-11T16:26:21.856" v="14" actId="478"/>
          <ac:picMkLst>
            <pc:docMk/>
            <pc:sldMk cId="1770905082" sldId="269"/>
            <ac:picMk id="4" creationId="{FADC6D4E-DA06-B0D5-5D07-C416E3C8648B}"/>
          </ac:picMkLst>
        </pc:picChg>
        <pc:picChg chg="add mod">
          <ac:chgData name="Sean Gallagher" userId="577446c3-45ae-4097-b8f0-9d862fa3a0df" providerId="ADAL" clId="{BCDCF358-B24E-4A6C-8DC2-D558359D877B}" dt="2024-01-11T16:26:29.920" v="19" actId="27614"/>
          <ac:picMkLst>
            <pc:docMk/>
            <pc:sldMk cId="1770905082" sldId="269"/>
            <ac:picMk id="6" creationId="{DC1076BB-7910-3FAB-0ECA-B9B61602D87F}"/>
          </ac:picMkLst>
        </pc:picChg>
        <pc:picChg chg="mod">
          <ac:chgData name="Sean Gallagher" userId="577446c3-45ae-4097-b8f0-9d862fa3a0df" providerId="ADAL" clId="{BCDCF358-B24E-4A6C-8DC2-D558359D877B}" dt="2024-01-11T16:26:29.920" v="20" actId="962"/>
          <ac:picMkLst>
            <pc:docMk/>
            <pc:sldMk cId="1770905082" sldId="269"/>
            <ac:picMk id="7" creationId="{7ECE685F-3E0A-4645-A5C2-F8F5499F2E26}"/>
          </ac:picMkLst>
        </pc:picChg>
      </pc:sldChg>
      <pc:sldChg chg="add ord">
        <pc:chgData name="Sean Gallagher" userId="577446c3-45ae-4097-b8f0-9d862fa3a0df" providerId="ADAL" clId="{BCDCF358-B24E-4A6C-8DC2-D558359D877B}" dt="2024-01-11T16:27:23.722" v="44"/>
        <pc:sldMkLst>
          <pc:docMk/>
          <pc:sldMk cId="1433664020" sldId="275"/>
        </pc:sldMkLst>
      </pc:sldChg>
      <pc:sldChg chg="modSp mod">
        <pc:chgData name="Sean Gallagher" userId="577446c3-45ae-4097-b8f0-9d862fa3a0df" providerId="ADAL" clId="{BCDCF358-B24E-4A6C-8DC2-D558359D877B}" dt="2024-01-11T16:33:04.423" v="139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BCDCF358-B24E-4A6C-8DC2-D558359D877B}" dt="2024-01-11T16:33:04.423" v="139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delSp modSp mod">
        <pc:chgData name="Sean Gallagher" userId="577446c3-45ae-4097-b8f0-9d862fa3a0df" providerId="ADAL" clId="{BCDCF358-B24E-4A6C-8DC2-D558359D877B}" dt="2024-01-11T16:30:30.965" v="75" actId="1076"/>
        <pc:sldMkLst>
          <pc:docMk/>
          <pc:sldMk cId="4281471524" sldId="2134958655"/>
        </pc:sldMkLst>
        <pc:picChg chg="del">
          <ac:chgData name="Sean Gallagher" userId="577446c3-45ae-4097-b8f0-9d862fa3a0df" providerId="ADAL" clId="{BCDCF358-B24E-4A6C-8DC2-D558359D877B}" dt="2024-01-11T16:29:31.673" v="51" actId="478"/>
          <ac:picMkLst>
            <pc:docMk/>
            <pc:sldMk cId="4281471524" sldId="2134958655"/>
            <ac:picMk id="3" creationId="{68693916-6A76-8EAB-BCA1-29D906795EE4}"/>
          </ac:picMkLst>
        </pc:picChg>
        <pc:picChg chg="add mod">
          <ac:chgData name="Sean Gallagher" userId="577446c3-45ae-4097-b8f0-9d862fa3a0df" providerId="ADAL" clId="{BCDCF358-B24E-4A6C-8DC2-D558359D877B}" dt="2024-01-11T16:30:22.012" v="71" actId="1076"/>
          <ac:picMkLst>
            <pc:docMk/>
            <pc:sldMk cId="4281471524" sldId="2134958655"/>
            <ac:picMk id="5" creationId="{62188F98-DBE7-0829-C1F9-297CAE3F3583}"/>
          </ac:picMkLst>
        </pc:picChg>
        <pc:picChg chg="del">
          <ac:chgData name="Sean Gallagher" userId="577446c3-45ae-4097-b8f0-9d862fa3a0df" providerId="ADAL" clId="{BCDCF358-B24E-4A6C-8DC2-D558359D877B}" dt="2024-01-11T16:29:31.279" v="50" actId="478"/>
          <ac:picMkLst>
            <pc:docMk/>
            <pc:sldMk cId="4281471524" sldId="2134958655"/>
            <ac:picMk id="7" creationId="{5F418658-5493-A8A1-F75E-D85E2C5FFE8D}"/>
          </ac:picMkLst>
        </pc:picChg>
        <pc:picChg chg="del">
          <ac:chgData name="Sean Gallagher" userId="577446c3-45ae-4097-b8f0-9d862fa3a0df" providerId="ADAL" clId="{BCDCF358-B24E-4A6C-8DC2-D558359D877B}" dt="2024-01-11T16:29:30.034" v="48" actId="478"/>
          <ac:picMkLst>
            <pc:docMk/>
            <pc:sldMk cId="4281471524" sldId="2134958655"/>
            <ac:picMk id="8" creationId="{77AF75E9-8743-794D-5E44-1F4C34773734}"/>
          </ac:picMkLst>
        </pc:picChg>
        <pc:picChg chg="add mod">
          <ac:chgData name="Sean Gallagher" userId="577446c3-45ae-4097-b8f0-9d862fa3a0df" providerId="ADAL" clId="{BCDCF358-B24E-4A6C-8DC2-D558359D877B}" dt="2024-01-11T16:30:24.274" v="72" actId="1076"/>
          <ac:picMkLst>
            <pc:docMk/>
            <pc:sldMk cId="4281471524" sldId="2134958655"/>
            <ac:picMk id="9" creationId="{EE1C309A-1686-BBB7-A4DC-5C2886596D86}"/>
          </ac:picMkLst>
        </pc:picChg>
        <pc:picChg chg="del">
          <ac:chgData name="Sean Gallagher" userId="577446c3-45ae-4097-b8f0-9d862fa3a0df" providerId="ADAL" clId="{BCDCF358-B24E-4A6C-8DC2-D558359D877B}" dt="2024-01-11T16:29:30.694" v="49" actId="478"/>
          <ac:picMkLst>
            <pc:docMk/>
            <pc:sldMk cId="4281471524" sldId="2134958655"/>
            <ac:picMk id="10" creationId="{63D11F7A-DE07-20D9-96AF-583F552F7304}"/>
          </ac:picMkLst>
        </pc:picChg>
        <pc:picChg chg="add mod">
          <ac:chgData name="Sean Gallagher" userId="577446c3-45ae-4097-b8f0-9d862fa3a0df" providerId="ADAL" clId="{BCDCF358-B24E-4A6C-8DC2-D558359D877B}" dt="2024-01-11T16:30:30.965" v="75" actId="1076"/>
          <ac:picMkLst>
            <pc:docMk/>
            <pc:sldMk cId="4281471524" sldId="2134958655"/>
            <ac:picMk id="12" creationId="{A61DDC87-C2B3-CF17-EF76-BC4BD29D1714}"/>
          </ac:picMkLst>
        </pc:picChg>
      </pc:sldChg>
      <pc:sldChg chg="modSp mod">
        <pc:chgData name="Sean Gallagher" userId="577446c3-45ae-4097-b8f0-9d862fa3a0df" providerId="ADAL" clId="{BCDCF358-B24E-4A6C-8DC2-D558359D877B}" dt="2024-01-11T16:27:49.395" v="47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BCDCF358-B24E-4A6C-8DC2-D558359D877B}" dt="2024-01-11T16:27:49.395" v="47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MasterChg chg="addSp delSp modSp mod">
        <pc:chgData name="Sean Gallagher" userId="577446c3-45ae-4097-b8f0-9d862fa3a0df" providerId="ADAL" clId="{BCDCF358-B24E-4A6C-8DC2-D558359D877B}" dt="2024-01-11T16:25:32.849" v="13" actId="1076"/>
        <pc:sldMasterMkLst>
          <pc:docMk/>
          <pc:sldMasterMk cId="1070809925" sldId="2147483659"/>
        </pc:sldMasterMkLst>
        <pc:picChg chg="del">
          <ac:chgData name="Sean Gallagher" userId="577446c3-45ae-4097-b8f0-9d862fa3a0df" providerId="ADAL" clId="{BCDCF358-B24E-4A6C-8DC2-D558359D877B}" dt="2024-01-11T16:25:24.509" v="7" actId="478"/>
          <ac:picMkLst>
            <pc:docMk/>
            <pc:sldMasterMk cId="1070809925" sldId="2147483659"/>
            <ac:picMk id="4" creationId="{86B9C6DC-7D9A-1CAB-01C5-ADEBD58AD97B}"/>
          </ac:picMkLst>
        </pc:picChg>
        <pc:picChg chg="add mod">
          <ac:chgData name="Sean Gallagher" userId="577446c3-45ae-4097-b8f0-9d862fa3a0df" providerId="ADAL" clId="{BCDCF358-B24E-4A6C-8DC2-D558359D877B}" dt="2024-01-11T16:25:32.849" v="13" actId="1076"/>
          <ac:picMkLst>
            <pc:docMk/>
            <pc:sldMasterMk cId="1070809925" sldId="2147483659"/>
            <ac:picMk id="6" creationId="{E88297A9-8349-176E-B213-A078F1792AE8}"/>
          </ac:picMkLst>
        </pc:picChg>
      </pc:sldMasterChg>
      <pc:sldMasterChg chg="addSp delSp modSp mod">
        <pc:chgData name="Sean Gallagher" userId="577446c3-45ae-4097-b8f0-9d862fa3a0df" providerId="ADAL" clId="{BCDCF358-B24E-4A6C-8DC2-D558359D877B}" dt="2024-01-11T16:25:09.744" v="6" actId="1076"/>
        <pc:sldMasterMkLst>
          <pc:docMk/>
          <pc:sldMasterMk cId="1070809925" sldId="2147483692"/>
        </pc:sldMasterMkLst>
        <pc:picChg chg="del">
          <ac:chgData name="Sean Gallagher" userId="577446c3-45ae-4097-b8f0-9d862fa3a0df" providerId="ADAL" clId="{BCDCF358-B24E-4A6C-8DC2-D558359D877B}" dt="2024-01-11T16:25:02.061" v="0" actId="478"/>
          <ac:picMkLst>
            <pc:docMk/>
            <pc:sldMasterMk cId="1070809925" sldId="2147483692"/>
            <ac:picMk id="3" creationId="{C10087DA-64A1-8C98-2319-2B5DF551EDB3}"/>
          </ac:picMkLst>
        </pc:picChg>
        <pc:picChg chg="add mod">
          <ac:chgData name="Sean Gallagher" userId="577446c3-45ae-4097-b8f0-9d862fa3a0df" providerId="ADAL" clId="{BCDCF358-B24E-4A6C-8DC2-D558359D877B}" dt="2024-01-11T16:25:09.744" v="6" actId="1076"/>
          <ac:picMkLst>
            <pc:docMk/>
            <pc:sldMasterMk cId="1070809925" sldId="2147483692"/>
            <ac:picMk id="4" creationId="{0806B83A-681A-B58E-034F-AB89BFBCA8A3}"/>
          </ac:picMkLst>
        </pc:picChg>
      </pc:sldMasterChg>
    </pc:docChg>
  </pc:docChgLst>
  <pc:docChgLst>
    <pc:chgData name="Sean Gallagher" userId="577446c3-45ae-4097-b8f0-9d862fa3a0df" providerId="ADAL" clId="{C99755CA-5427-4252-9ACC-8FD159CF9ECB}"/>
    <pc:docChg chg="undo custSel addSld delSld modSld sldOrd modMainMaster">
      <pc:chgData name="Sean Gallagher" userId="577446c3-45ae-4097-b8f0-9d862fa3a0df" providerId="ADAL" clId="{C99755CA-5427-4252-9ACC-8FD159CF9ECB}" dt="2024-04-22T13:51:29.929" v="287" actId="478"/>
      <pc:docMkLst>
        <pc:docMk/>
      </pc:docMkLst>
      <pc:sldChg chg="del">
        <pc:chgData name="Sean Gallagher" userId="577446c3-45ae-4097-b8f0-9d862fa3a0df" providerId="ADAL" clId="{C99755CA-5427-4252-9ACC-8FD159CF9ECB}" dt="2024-04-22T13:22:27.446" v="75" actId="47"/>
        <pc:sldMkLst>
          <pc:docMk/>
          <pc:sldMk cId="1643160523" sldId="265"/>
        </pc:sldMkLst>
      </pc:sldChg>
      <pc:sldChg chg="del">
        <pc:chgData name="Sean Gallagher" userId="577446c3-45ae-4097-b8f0-9d862fa3a0df" providerId="ADAL" clId="{C99755CA-5427-4252-9ACC-8FD159CF9ECB}" dt="2024-04-22T13:22:48.886" v="143" actId="47"/>
        <pc:sldMkLst>
          <pc:docMk/>
          <pc:sldMk cId="1249712676" sldId="266"/>
        </pc:sldMkLst>
      </pc:sldChg>
      <pc:sldChg chg="add del ord">
        <pc:chgData name="Sean Gallagher" userId="577446c3-45ae-4097-b8f0-9d862fa3a0df" providerId="ADAL" clId="{C99755CA-5427-4252-9ACC-8FD159CF9ECB}" dt="2024-04-22T13:45:00.937" v="243" actId="47"/>
        <pc:sldMkLst>
          <pc:docMk/>
          <pc:sldMk cId="1770905082" sldId="269"/>
        </pc:sldMkLst>
      </pc:sldChg>
      <pc:sldChg chg="del">
        <pc:chgData name="Sean Gallagher" userId="577446c3-45ae-4097-b8f0-9d862fa3a0df" providerId="ADAL" clId="{C99755CA-5427-4252-9ACC-8FD159CF9ECB}" dt="2024-04-22T13:22:28.849" v="76" actId="47"/>
        <pc:sldMkLst>
          <pc:docMk/>
          <pc:sldMk cId="1037678653" sldId="270"/>
        </pc:sldMkLst>
      </pc:sldChg>
      <pc:sldChg chg="add del">
        <pc:chgData name="Sean Gallagher" userId="577446c3-45ae-4097-b8f0-9d862fa3a0df" providerId="ADAL" clId="{C99755CA-5427-4252-9ACC-8FD159CF9ECB}" dt="2024-04-22T13:44:59.292" v="242"/>
        <pc:sldMkLst>
          <pc:docMk/>
          <pc:sldMk cId="3465688576" sldId="281"/>
        </pc:sldMkLst>
      </pc:sldChg>
      <pc:sldChg chg="del">
        <pc:chgData name="Sean Gallagher" userId="577446c3-45ae-4097-b8f0-9d862fa3a0df" providerId="ADAL" clId="{C99755CA-5427-4252-9ACC-8FD159CF9ECB}" dt="2024-04-22T13:22:34.137" v="96" actId="47"/>
        <pc:sldMkLst>
          <pc:docMk/>
          <pc:sldMk cId="319080500" sldId="282"/>
        </pc:sldMkLst>
      </pc:sldChg>
      <pc:sldChg chg="del">
        <pc:chgData name="Sean Gallagher" userId="577446c3-45ae-4097-b8f0-9d862fa3a0df" providerId="ADAL" clId="{C99755CA-5427-4252-9ACC-8FD159CF9ECB}" dt="2024-04-22T13:22:27.446" v="75" actId="47"/>
        <pc:sldMkLst>
          <pc:docMk/>
          <pc:sldMk cId="2528204050" sldId="283"/>
        </pc:sldMkLst>
      </pc:sldChg>
      <pc:sldChg chg="del">
        <pc:chgData name="Sean Gallagher" userId="577446c3-45ae-4097-b8f0-9d862fa3a0df" providerId="ADAL" clId="{C99755CA-5427-4252-9ACC-8FD159CF9ECB}" dt="2024-04-22T13:22:27.446" v="75" actId="47"/>
        <pc:sldMkLst>
          <pc:docMk/>
          <pc:sldMk cId="2209606354" sldId="284"/>
        </pc:sldMkLst>
      </pc:sldChg>
      <pc:sldChg chg="del">
        <pc:chgData name="Sean Gallagher" userId="577446c3-45ae-4097-b8f0-9d862fa3a0df" providerId="ADAL" clId="{C99755CA-5427-4252-9ACC-8FD159CF9ECB}" dt="2024-04-22T13:22:29.417" v="77" actId="47"/>
        <pc:sldMkLst>
          <pc:docMk/>
          <pc:sldMk cId="2742838789" sldId="285"/>
        </pc:sldMkLst>
      </pc:sldChg>
      <pc:sldChg chg="del">
        <pc:chgData name="Sean Gallagher" userId="577446c3-45ae-4097-b8f0-9d862fa3a0df" providerId="ADAL" clId="{C99755CA-5427-4252-9ACC-8FD159CF9ECB}" dt="2024-04-22T13:22:30.423" v="79" actId="47"/>
        <pc:sldMkLst>
          <pc:docMk/>
          <pc:sldMk cId="1156553215" sldId="286"/>
        </pc:sldMkLst>
      </pc:sldChg>
      <pc:sldChg chg="del">
        <pc:chgData name="Sean Gallagher" userId="577446c3-45ae-4097-b8f0-9d862fa3a0df" providerId="ADAL" clId="{C99755CA-5427-4252-9ACC-8FD159CF9ECB}" dt="2024-04-22T13:22:32.170" v="86" actId="47"/>
        <pc:sldMkLst>
          <pc:docMk/>
          <pc:sldMk cId="3715296893" sldId="287"/>
        </pc:sldMkLst>
      </pc:sldChg>
      <pc:sldChg chg="del">
        <pc:chgData name="Sean Gallagher" userId="577446c3-45ae-4097-b8f0-9d862fa3a0df" providerId="ADAL" clId="{C99755CA-5427-4252-9ACC-8FD159CF9ECB}" dt="2024-04-22T13:22:29.967" v="78" actId="47"/>
        <pc:sldMkLst>
          <pc:docMk/>
          <pc:sldMk cId="2499671922" sldId="288"/>
        </pc:sldMkLst>
      </pc:sldChg>
      <pc:sldChg chg="del">
        <pc:chgData name="Sean Gallagher" userId="577446c3-45ae-4097-b8f0-9d862fa3a0df" providerId="ADAL" clId="{C99755CA-5427-4252-9ACC-8FD159CF9ECB}" dt="2024-04-22T13:22:31.005" v="80" actId="47"/>
        <pc:sldMkLst>
          <pc:docMk/>
          <pc:sldMk cId="3598646366" sldId="289"/>
        </pc:sldMkLst>
      </pc:sldChg>
      <pc:sldChg chg="del">
        <pc:chgData name="Sean Gallagher" userId="577446c3-45ae-4097-b8f0-9d862fa3a0df" providerId="ADAL" clId="{C99755CA-5427-4252-9ACC-8FD159CF9ECB}" dt="2024-04-22T13:22:31.584" v="83" actId="47"/>
        <pc:sldMkLst>
          <pc:docMk/>
          <pc:sldMk cId="2751670577" sldId="290"/>
        </pc:sldMkLst>
      </pc:sldChg>
      <pc:sldChg chg="del">
        <pc:chgData name="Sean Gallagher" userId="577446c3-45ae-4097-b8f0-9d862fa3a0df" providerId="ADAL" clId="{C99755CA-5427-4252-9ACC-8FD159CF9ECB}" dt="2024-04-22T13:22:31.383" v="82" actId="47"/>
        <pc:sldMkLst>
          <pc:docMk/>
          <pc:sldMk cId="1132936376" sldId="291"/>
        </pc:sldMkLst>
      </pc:sldChg>
      <pc:sldChg chg="del">
        <pc:chgData name="Sean Gallagher" userId="577446c3-45ae-4097-b8f0-9d862fa3a0df" providerId="ADAL" clId="{C99755CA-5427-4252-9ACC-8FD159CF9ECB}" dt="2024-04-22T13:22:31.775" v="84" actId="47"/>
        <pc:sldMkLst>
          <pc:docMk/>
          <pc:sldMk cId="62084393" sldId="292"/>
        </pc:sldMkLst>
      </pc:sldChg>
      <pc:sldChg chg="del">
        <pc:chgData name="Sean Gallagher" userId="577446c3-45ae-4097-b8f0-9d862fa3a0df" providerId="ADAL" clId="{C99755CA-5427-4252-9ACC-8FD159CF9ECB}" dt="2024-04-22T13:22:31.183" v="81" actId="47"/>
        <pc:sldMkLst>
          <pc:docMk/>
          <pc:sldMk cId="1505226657" sldId="293"/>
        </pc:sldMkLst>
      </pc:sldChg>
      <pc:sldChg chg="del">
        <pc:chgData name="Sean Gallagher" userId="577446c3-45ae-4097-b8f0-9d862fa3a0df" providerId="ADAL" clId="{C99755CA-5427-4252-9ACC-8FD159CF9ECB}" dt="2024-04-22T13:22:31.965" v="85" actId="47"/>
        <pc:sldMkLst>
          <pc:docMk/>
          <pc:sldMk cId="489349667" sldId="294"/>
        </pc:sldMkLst>
      </pc:sldChg>
      <pc:sldChg chg="del">
        <pc:chgData name="Sean Gallagher" userId="577446c3-45ae-4097-b8f0-9d862fa3a0df" providerId="ADAL" clId="{C99755CA-5427-4252-9ACC-8FD159CF9ECB}" dt="2024-04-22T13:22:32.563" v="88" actId="47"/>
        <pc:sldMkLst>
          <pc:docMk/>
          <pc:sldMk cId="2319410100" sldId="295"/>
        </pc:sldMkLst>
      </pc:sldChg>
      <pc:sldChg chg="del">
        <pc:chgData name="Sean Gallagher" userId="577446c3-45ae-4097-b8f0-9d862fa3a0df" providerId="ADAL" clId="{C99755CA-5427-4252-9ACC-8FD159CF9ECB}" dt="2024-04-22T13:22:32.767" v="89" actId="47"/>
        <pc:sldMkLst>
          <pc:docMk/>
          <pc:sldMk cId="4231112029" sldId="296"/>
        </pc:sldMkLst>
      </pc:sldChg>
      <pc:sldChg chg="del">
        <pc:chgData name="Sean Gallagher" userId="577446c3-45ae-4097-b8f0-9d862fa3a0df" providerId="ADAL" clId="{C99755CA-5427-4252-9ACC-8FD159CF9ECB}" dt="2024-04-22T13:22:32.988" v="90" actId="47"/>
        <pc:sldMkLst>
          <pc:docMk/>
          <pc:sldMk cId="1707753677" sldId="297"/>
        </pc:sldMkLst>
      </pc:sldChg>
      <pc:sldChg chg="del">
        <pc:chgData name="Sean Gallagher" userId="577446c3-45ae-4097-b8f0-9d862fa3a0df" providerId="ADAL" clId="{C99755CA-5427-4252-9ACC-8FD159CF9ECB}" dt="2024-04-22T13:22:33.192" v="91" actId="47"/>
        <pc:sldMkLst>
          <pc:docMk/>
          <pc:sldMk cId="1881698661" sldId="298"/>
        </pc:sldMkLst>
      </pc:sldChg>
      <pc:sldChg chg="del">
        <pc:chgData name="Sean Gallagher" userId="577446c3-45ae-4097-b8f0-9d862fa3a0df" providerId="ADAL" clId="{C99755CA-5427-4252-9ACC-8FD159CF9ECB}" dt="2024-04-22T13:22:33.387" v="92" actId="47"/>
        <pc:sldMkLst>
          <pc:docMk/>
          <pc:sldMk cId="3052623802" sldId="299"/>
        </pc:sldMkLst>
      </pc:sldChg>
      <pc:sldChg chg="del">
        <pc:chgData name="Sean Gallagher" userId="577446c3-45ae-4097-b8f0-9d862fa3a0df" providerId="ADAL" clId="{C99755CA-5427-4252-9ACC-8FD159CF9ECB}" dt="2024-04-22T13:22:32.358" v="87" actId="47"/>
        <pc:sldMkLst>
          <pc:docMk/>
          <pc:sldMk cId="1736362211" sldId="300"/>
        </pc:sldMkLst>
      </pc:sldChg>
      <pc:sldChg chg="del">
        <pc:chgData name="Sean Gallagher" userId="577446c3-45ae-4097-b8f0-9d862fa3a0df" providerId="ADAL" clId="{C99755CA-5427-4252-9ACC-8FD159CF9ECB}" dt="2024-04-22T13:22:33.569" v="93" actId="47"/>
        <pc:sldMkLst>
          <pc:docMk/>
          <pc:sldMk cId="519628653" sldId="301"/>
        </pc:sldMkLst>
      </pc:sldChg>
      <pc:sldChg chg="del">
        <pc:chgData name="Sean Gallagher" userId="577446c3-45ae-4097-b8f0-9d862fa3a0df" providerId="ADAL" clId="{C99755CA-5427-4252-9ACC-8FD159CF9ECB}" dt="2024-04-22T13:22:37.351" v="112" actId="47"/>
        <pc:sldMkLst>
          <pc:docMk/>
          <pc:sldMk cId="3562944155" sldId="302"/>
        </pc:sldMkLst>
      </pc:sldChg>
      <pc:sldChg chg="del">
        <pc:chgData name="Sean Gallagher" userId="577446c3-45ae-4097-b8f0-9d862fa3a0df" providerId="ADAL" clId="{C99755CA-5427-4252-9ACC-8FD159CF9ECB}" dt="2024-04-22T13:22:37.571" v="113" actId="47"/>
        <pc:sldMkLst>
          <pc:docMk/>
          <pc:sldMk cId="239522416" sldId="303"/>
        </pc:sldMkLst>
      </pc:sldChg>
      <pc:sldChg chg="del">
        <pc:chgData name="Sean Gallagher" userId="577446c3-45ae-4097-b8f0-9d862fa3a0df" providerId="ADAL" clId="{C99755CA-5427-4252-9ACC-8FD159CF9ECB}" dt="2024-04-22T13:22:37.760" v="114" actId="47"/>
        <pc:sldMkLst>
          <pc:docMk/>
          <pc:sldMk cId="2569280574" sldId="304"/>
        </pc:sldMkLst>
      </pc:sldChg>
      <pc:sldChg chg="del">
        <pc:chgData name="Sean Gallagher" userId="577446c3-45ae-4097-b8f0-9d862fa3a0df" providerId="ADAL" clId="{C99755CA-5427-4252-9ACC-8FD159CF9ECB}" dt="2024-04-22T13:22:37.981" v="115" actId="47"/>
        <pc:sldMkLst>
          <pc:docMk/>
          <pc:sldMk cId="1960173871" sldId="305"/>
        </pc:sldMkLst>
      </pc:sldChg>
      <pc:sldChg chg="del">
        <pc:chgData name="Sean Gallagher" userId="577446c3-45ae-4097-b8f0-9d862fa3a0df" providerId="ADAL" clId="{C99755CA-5427-4252-9ACC-8FD159CF9ECB}" dt="2024-04-22T13:22:38.375" v="117" actId="47"/>
        <pc:sldMkLst>
          <pc:docMk/>
          <pc:sldMk cId="208475004" sldId="306"/>
        </pc:sldMkLst>
      </pc:sldChg>
      <pc:sldChg chg="del">
        <pc:chgData name="Sean Gallagher" userId="577446c3-45ae-4097-b8f0-9d862fa3a0df" providerId="ADAL" clId="{C99755CA-5427-4252-9ACC-8FD159CF9ECB}" dt="2024-04-22T13:22:38.580" v="118" actId="47"/>
        <pc:sldMkLst>
          <pc:docMk/>
          <pc:sldMk cId="2107980662" sldId="307"/>
        </pc:sldMkLst>
      </pc:sldChg>
      <pc:sldChg chg="del">
        <pc:chgData name="Sean Gallagher" userId="577446c3-45ae-4097-b8f0-9d862fa3a0df" providerId="ADAL" clId="{C99755CA-5427-4252-9ACC-8FD159CF9ECB}" dt="2024-04-22T13:22:38.802" v="119" actId="47"/>
        <pc:sldMkLst>
          <pc:docMk/>
          <pc:sldMk cId="1396073612" sldId="308"/>
        </pc:sldMkLst>
      </pc:sldChg>
      <pc:sldChg chg="del">
        <pc:chgData name="Sean Gallagher" userId="577446c3-45ae-4097-b8f0-9d862fa3a0df" providerId="ADAL" clId="{C99755CA-5427-4252-9ACC-8FD159CF9ECB}" dt="2024-04-22T13:22:38.996" v="120" actId="47"/>
        <pc:sldMkLst>
          <pc:docMk/>
          <pc:sldMk cId="2941055308" sldId="309"/>
        </pc:sldMkLst>
      </pc:sldChg>
      <pc:sldChg chg="del">
        <pc:chgData name="Sean Gallagher" userId="577446c3-45ae-4097-b8f0-9d862fa3a0df" providerId="ADAL" clId="{C99755CA-5427-4252-9ACC-8FD159CF9ECB}" dt="2024-04-22T13:22:39.163" v="121" actId="47"/>
        <pc:sldMkLst>
          <pc:docMk/>
          <pc:sldMk cId="1786903329" sldId="310"/>
        </pc:sldMkLst>
      </pc:sldChg>
      <pc:sldChg chg="del">
        <pc:chgData name="Sean Gallagher" userId="577446c3-45ae-4097-b8f0-9d862fa3a0df" providerId="ADAL" clId="{C99755CA-5427-4252-9ACC-8FD159CF9ECB}" dt="2024-04-22T13:22:39.383" v="122" actId="47"/>
        <pc:sldMkLst>
          <pc:docMk/>
          <pc:sldMk cId="3072184504" sldId="311"/>
        </pc:sldMkLst>
      </pc:sldChg>
      <pc:sldChg chg="del">
        <pc:chgData name="Sean Gallagher" userId="577446c3-45ae-4097-b8f0-9d862fa3a0df" providerId="ADAL" clId="{C99755CA-5427-4252-9ACC-8FD159CF9ECB}" dt="2024-04-22T13:22:39.571" v="123" actId="47"/>
        <pc:sldMkLst>
          <pc:docMk/>
          <pc:sldMk cId="1936699814" sldId="312"/>
        </pc:sldMkLst>
      </pc:sldChg>
      <pc:sldChg chg="del">
        <pc:chgData name="Sean Gallagher" userId="577446c3-45ae-4097-b8f0-9d862fa3a0df" providerId="ADAL" clId="{C99755CA-5427-4252-9ACC-8FD159CF9ECB}" dt="2024-04-22T13:22:39.760" v="124" actId="47"/>
        <pc:sldMkLst>
          <pc:docMk/>
          <pc:sldMk cId="1503690397" sldId="313"/>
        </pc:sldMkLst>
      </pc:sldChg>
      <pc:sldChg chg="del">
        <pc:chgData name="Sean Gallagher" userId="577446c3-45ae-4097-b8f0-9d862fa3a0df" providerId="ADAL" clId="{C99755CA-5427-4252-9ACC-8FD159CF9ECB}" dt="2024-04-22T13:22:39.964" v="125" actId="47"/>
        <pc:sldMkLst>
          <pc:docMk/>
          <pc:sldMk cId="174976843" sldId="314"/>
        </pc:sldMkLst>
      </pc:sldChg>
      <pc:sldChg chg="del">
        <pc:chgData name="Sean Gallagher" userId="577446c3-45ae-4097-b8f0-9d862fa3a0df" providerId="ADAL" clId="{C99755CA-5427-4252-9ACC-8FD159CF9ECB}" dt="2024-04-22T13:22:40.199" v="126" actId="47"/>
        <pc:sldMkLst>
          <pc:docMk/>
          <pc:sldMk cId="4097195724" sldId="315"/>
        </pc:sldMkLst>
      </pc:sldChg>
      <pc:sldChg chg="del">
        <pc:chgData name="Sean Gallagher" userId="577446c3-45ae-4097-b8f0-9d862fa3a0df" providerId="ADAL" clId="{C99755CA-5427-4252-9ACC-8FD159CF9ECB}" dt="2024-04-22T13:22:40.388" v="127" actId="47"/>
        <pc:sldMkLst>
          <pc:docMk/>
          <pc:sldMk cId="2514473469" sldId="316"/>
        </pc:sldMkLst>
      </pc:sldChg>
      <pc:sldChg chg="del">
        <pc:chgData name="Sean Gallagher" userId="577446c3-45ae-4097-b8f0-9d862fa3a0df" providerId="ADAL" clId="{C99755CA-5427-4252-9ACC-8FD159CF9ECB}" dt="2024-04-22T13:22:34.357" v="97" actId="47"/>
        <pc:sldMkLst>
          <pc:docMk/>
          <pc:sldMk cId="3005206451" sldId="317"/>
        </pc:sldMkLst>
      </pc:sldChg>
      <pc:sldChg chg="del">
        <pc:chgData name="Sean Gallagher" userId="577446c3-45ae-4097-b8f0-9d862fa3a0df" providerId="ADAL" clId="{C99755CA-5427-4252-9ACC-8FD159CF9ECB}" dt="2024-04-22T13:22:40.561" v="128" actId="47"/>
        <pc:sldMkLst>
          <pc:docMk/>
          <pc:sldMk cId="2394473977" sldId="318"/>
        </pc:sldMkLst>
      </pc:sldChg>
      <pc:sldChg chg="modSp mod">
        <pc:chgData name="Sean Gallagher" userId="577446c3-45ae-4097-b8f0-9d862fa3a0df" providerId="ADAL" clId="{C99755CA-5427-4252-9ACC-8FD159CF9ECB}" dt="2024-04-22T13:22:08.213" v="74" actId="113"/>
        <pc:sldMkLst>
          <pc:docMk/>
          <pc:sldMk cId="838486706" sldId="2134958646"/>
        </pc:sldMkLst>
        <pc:spChg chg="mod">
          <ac:chgData name="Sean Gallagher" userId="577446c3-45ae-4097-b8f0-9d862fa3a0df" providerId="ADAL" clId="{C99755CA-5427-4252-9ACC-8FD159CF9ECB}" dt="2024-04-22T13:22:08.213" v="74" actId="113"/>
          <ac:spMkLst>
            <pc:docMk/>
            <pc:sldMk cId="838486706" sldId="2134958646"/>
            <ac:spMk id="4" creationId="{6848280A-52CF-14A2-72C8-A76D653B1539}"/>
          </ac:spMkLst>
        </pc:spChg>
      </pc:sldChg>
      <pc:sldChg chg="modSp mod">
        <pc:chgData name="Sean Gallagher" userId="577446c3-45ae-4097-b8f0-9d862fa3a0df" providerId="ADAL" clId="{C99755CA-5427-4252-9ACC-8FD159CF9ECB}" dt="2024-04-22T13:50:46.193" v="286" actId="1076"/>
        <pc:sldMkLst>
          <pc:docMk/>
          <pc:sldMk cId="3111996064" sldId="2134958649"/>
        </pc:sldMkLst>
        <pc:spChg chg="mod">
          <ac:chgData name="Sean Gallagher" userId="577446c3-45ae-4097-b8f0-9d862fa3a0df" providerId="ADAL" clId="{C99755CA-5427-4252-9ACC-8FD159CF9ECB}" dt="2024-04-22T13:50:46.193" v="286" actId="1076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delSp modSp">
        <pc:chgData name="Sean Gallagher" userId="577446c3-45ae-4097-b8f0-9d862fa3a0df" providerId="ADAL" clId="{C99755CA-5427-4252-9ACC-8FD159CF9ECB}" dt="2024-04-22T13:49:34.105" v="279" actId="1076"/>
        <pc:sldMkLst>
          <pc:docMk/>
          <pc:sldMk cId="548871033" sldId="2134958650"/>
        </pc:sldMkLst>
        <pc:spChg chg="add">
          <ac:chgData name="Sean Gallagher" userId="577446c3-45ae-4097-b8f0-9d862fa3a0df" providerId="ADAL" clId="{C99755CA-5427-4252-9ACC-8FD159CF9ECB}" dt="2024-04-22T13:48:35.436" v="267"/>
          <ac:spMkLst>
            <pc:docMk/>
            <pc:sldMk cId="548871033" sldId="2134958650"/>
            <ac:spMk id="2" creationId="{ACD354C2-A205-BB5D-23C0-F30D5EF3928B}"/>
          </ac:spMkLst>
        </pc:spChg>
        <pc:spChg chg="add del mod">
          <ac:chgData name="Sean Gallagher" userId="577446c3-45ae-4097-b8f0-9d862fa3a0df" providerId="ADAL" clId="{C99755CA-5427-4252-9ACC-8FD159CF9ECB}" dt="2024-04-22T13:48:51.534" v="272" actId="478"/>
          <ac:spMkLst>
            <pc:docMk/>
            <pc:sldMk cId="548871033" sldId="2134958650"/>
            <ac:spMk id="3" creationId="{146A640D-507B-FEF7-051A-ED60FAF390D8}"/>
          </ac:spMkLst>
        </pc:spChg>
        <pc:picChg chg="add del mod">
          <ac:chgData name="Sean Gallagher" userId="577446c3-45ae-4097-b8f0-9d862fa3a0df" providerId="ADAL" clId="{C99755CA-5427-4252-9ACC-8FD159CF9ECB}" dt="2024-04-22T13:48:51.534" v="272" actId="478"/>
          <ac:picMkLst>
            <pc:docMk/>
            <pc:sldMk cId="548871033" sldId="2134958650"/>
            <ac:picMk id="5" creationId="{B7E43BC3-672D-24DC-CC75-0B51AD1CD7C1}"/>
          </ac:picMkLst>
        </pc:picChg>
        <pc:picChg chg="add mod">
          <ac:chgData name="Sean Gallagher" userId="577446c3-45ae-4097-b8f0-9d862fa3a0df" providerId="ADAL" clId="{C99755CA-5427-4252-9ACC-8FD159CF9ECB}" dt="2024-04-22T13:49:34.105" v="279" actId="1076"/>
          <ac:picMkLst>
            <pc:docMk/>
            <pc:sldMk cId="548871033" sldId="2134958650"/>
            <ac:picMk id="1030" creationId="{CE0B58BC-3964-105A-55FD-532A376738E0}"/>
          </ac:picMkLst>
        </pc:picChg>
        <pc:picChg chg="add del mod">
          <ac:chgData name="Sean Gallagher" userId="577446c3-45ae-4097-b8f0-9d862fa3a0df" providerId="ADAL" clId="{C99755CA-5427-4252-9ACC-8FD159CF9ECB}" dt="2024-04-22T13:48:32.990" v="266" actId="478"/>
          <ac:picMkLst>
            <pc:docMk/>
            <pc:sldMk cId="548871033" sldId="2134958650"/>
            <ac:picMk id="2050" creationId="{B4B5852B-8DBC-3162-7616-2953108DE713}"/>
          </ac:picMkLst>
        </pc:picChg>
      </pc:sldChg>
      <pc:sldChg chg="addSp delSp modSp mod">
        <pc:chgData name="Sean Gallagher" userId="577446c3-45ae-4097-b8f0-9d862fa3a0df" providerId="ADAL" clId="{C99755CA-5427-4252-9ACC-8FD159CF9ECB}" dt="2024-04-22T13:47:50.864" v="265" actId="1076"/>
        <pc:sldMkLst>
          <pc:docMk/>
          <pc:sldMk cId="4281471524" sldId="2134958655"/>
        </pc:sldMkLst>
        <pc:spChg chg="add del">
          <ac:chgData name="Sean Gallagher" userId="577446c3-45ae-4097-b8f0-9d862fa3a0df" providerId="ADAL" clId="{C99755CA-5427-4252-9ACC-8FD159CF9ECB}" dt="2024-04-22T13:20:33.440" v="26" actId="478"/>
          <ac:spMkLst>
            <pc:docMk/>
            <pc:sldMk cId="4281471524" sldId="2134958655"/>
            <ac:spMk id="2" creationId="{63061F10-2450-2A67-7FFA-C57B3153CCD0}"/>
          </ac:spMkLst>
        </pc:spChg>
        <pc:picChg chg="del mod">
          <ac:chgData name="Sean Gallagher" userId="577446c3-45ae-4097-b8f0-9d862fa3a0df" providerId="ADAL" clId="{C99755CA-5427-4252-9ACC-8FD159CF9ECB}" dt="2024-04-22T13:47:18.685" v="250" actId="478"/>
          <ac:picMkLst>
            <pc:docMk/>
            <pc:sldMk cId="4281471524" sldId="2134958655"/>
            <ac:picMk id="3" creationId="{1BA441CF-99FA-7699-7CE0-AA67F3F87641}"/>
          </ac:picMkLst>
        </pc:picChg>
        <pc:picChg chg="add mod">
          <ac:chgData name="Sean Gallagher" userId="577446c3-45ae-4097-b8f0-9d862fa3a0df" providerId="ADAL" clId="{C99755CA-5427-4252-9ACC-8FD159CF9ECB}" dt="2024-04-22T13:47:31.058" v="256" actId="1076"/>
          <ac:picMkLst>
            <pc:docMk/>
            <pc:sldMk cId="4281471524" sldId="2134958655"/>
            <ac:picMk id="5" creationId="{FB595AA7-1B5E-C3BE-C95B-82B408E89F5D}"/>
          </ac:picMkLst>
        </pc:picChg>
        <pc:picChg chg="add del mod">
          <ac:chgData name="Sean Gallagher" userId="577446c3-45ae-4097-b8f0-9d862fa3a0df" providerId="ADAL" clId="{C99755CA-5427-4252-9ACC-8FD159CF9ECB}" dt="2024-04-22T13:47:17.853" v="249" actId="478"/>
          <ac:picMkLst>
            <pc:docMk/>
            <pc:sldMk cId="4281471524" sldId="2134958655"/>
            <ac:picMk id="6" creationId="{0F4470DD-D14F-B389-2A15-32592D79C3ED}"/>
          </ac:picMkLst>
        </pc:picChg>
        <pc:picChg chg="del">
          <ac:chgData name="Sean Gallagher" userId="577446c3-45ae-4097-b8f0-9d862fa3a0df" providerId="ADAL" clId="{C99755CA-5427-4252-9ACC-8FD159CF9ECB}" dt="2024-04-22T13:20:16.817" v="21" actId="478"/>
          <ac:picMkLst>
            <pc:docMk/>
            <pc:sldMk cId="4281471524" sldId="2134958655"/>
            <ac:picMk id="8" creationId="{2A7B5F43-046B-98A2-C57F-97B570E2A648}"/>
          </ac:picMkLst>
        </pc:picChg>
        <pc:picChg chg="add mod">
          <ac:chgData name="Sean Gallagher" userId="577446c3-45ae-4097-b8f0-9d862fa3a0df" providerId="ADAL" clId="{C99755CA-5427-4252-9ACC-8FD159CF9ECB}" dt="2024-04-22T13:47:50.864" v="265" actId="1076"/>
          <ac:picMkLst>
            <pc:docMk/>
            <pc:sldMk cId="4281471524" sldId="2134958655"/>
            <ac:picMk id="8" creationId="{7D2B56A4-0F02-B458-ED4E-A0CB9D9CBF13}"/>
          </ac:picMkLst>
        </pc:picChg>
        <pc:picChg chg="add del mod">
          <ac:chgData name="Sean Gallagher" userId="577446c3-45ae-4097-b8f0-9d862fa3a0df" providerId="ADAL" clId="{C99755CA-5427-4252-9ACC-8FD159CF9ECB}" dt="2024-04-22T13:47:19.384" v="251" actId="478"/>
          <ac:picMkLst>
            <pc:docMk/>
            <pc:sldMk cId="4281471524" sldId="2134958655"/>
            <ac:picMk id="9" creationId="{B930217A-CC54-80F3-B9CD-A3C6EAB2F54E}"/>
          </ac:picMkLst>
        </pc:picChg>
      </pc:sldChg>
      <pc:sldChg chg="modSp mod">
        <pc:chgData name="Sean Gallagher" userId="577446c3-45ae-4097-b8f0-9d862fa3a0df" providerId="ADAL" clId="{C99755CA-5427-4252-9ACC-8FD159CF9ECB}" dt="2024-04-22T13:45:32.541" v="248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C99755CA-5427-4252-9ACC-8FD159CF9ECB}" dt="2024-04-22T13:45:32.541" v="248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Chg chg="del">
        <pc:chgData name="Sean Gallagher" userId="577446c3-45ae-4097-b8f0-9d862fa3a0df" providerId="ADAL" clId="{C99755CA-5427-4252-9ACC-8FD159CF9ECB}" dt="2024-04-22T13:18:56.469" v="17" actId="47"/>
        <pc:sldMkLst>
          <pc:docMk/>
          <pc:sldMk cId="2985246975" sldId="2134958657"/>
        </pc:sldMkLst>
      </pc:sldChg>
      <pc:sldChg chg="del">
        <pc:chgData name="Sean Gallagher" userId="577446c3-45ae-4097-b8f0-9d862fa3a0df" providerId="ADAL" clId="{C99755CA-5427-4252-9ACC-8FD159CF9ECB}" dt="2024-04-22T13:22:33.774" v="94" actId="47"/>
        <pc:sldMkLst>
          <pc:docMk/>
          <pc:sldMk cId="3936613020" sldId="2134958658"/>
        </pc:sldMkLst>
      </pc:sldChg>
      <pc:sldChg chg="del">
        <pc:chgData name="Sean Gallagher" userId="577446c3-45ae-4097-b8f0-9d862fa3a0df" providerId="ADAL" clId="{C99755CA-5427-4252-9ACC-8FD159CF9ECB}" dt="2024-04-22T13:22:33.978" v="95" actId="47"/>
        <pc:sldMkLst>
          <pc:docMk/>
          <pc:sldMk cId="1647460850" sldId="2134958659"/>
        </pc:sldMkLst>
      </pc:sldChg>
      <pc:sldChg chg="del">
        <pc:chgData name="Sean Gallagher" userId="577446c3-45ae-4097-b8f0-9d862fa3a0df" providerId="ADAL" clId="{C99755CA-5427-4252-9ACC-8FD159CF9ECB}" dt="2024-04-22T13:22:34.515" v="98" actId="47"/>
        <pc:sldMkLst>
          <pc:docMk/>
          <pc:sldMk cId="2233815714" sldId="2134958660"/>
        </pc:sldMkLst>
      </pc:sldChg>
      <pc:sldChg chg="del">
        <pc:chgData name="Sean Gallagher" userId="577446c3-45ae-4097-b8f0-9d862fa3a0df" providerId="ADAL" clId="{C99755CA-5427-4252-9ACC-8FD159CF9ECB}" dt="2024-04-22T13:22:34.673" v="99" actId="47"/>
        <pc:sldMkLst>
          <pc:docMk/>
          <pc:sldMk cId="18930601" sldId="2134958661"/>
        </pc:sldMkLst>
      </pc:sldChg>
      <pc:sldChg chg="del">
        <pc:chgData name="Sean Gallagher" userId="577446c3-45ae-4097-b8f0-9d862fa3a0df" providerId="ADAL" clId="{C99755CA-5427-4252-9ACC-8FD159CF9ECB}" dt="2024-04-22T13:22:34.862" v="100" actId="47"/>
        <pc:sldMkLst>
          <pc:docMk/>
          <pc:sldMk cId="2527759629" sldId="2134958662"/>
        </pc:sldMkLst>
      </pc:sldChg>
      <pc:sldChg chg="del">
        <pc:chgData name="Sean Gallagher" userId="577446c3-45ae-4097-b8f0-9d862fa3a0df" providerId="ADAL" clId="{C99755CA-5427-4252-9ACC-8FD159CF9ECB}" dt="2024-04-22T13:22:35.036" v="101" actId="47"/>
        <pc:sldMkLst>
          <pc:docMk/>
          <pc:sldMk cId="1926179678" sldId="2134958663"/>
        </pc:sldMkLst>
      </pc:sldChg>
      <pc:sldChg chg="del">
        <pc:chgData name="Sean Gallagher" userId="577446c3-45ae-4097-b8f0-9d862fa3a0df" providerId="ADAL" clId="{C99755CA-5427-4252-9ACC-8FD159CF9ECB}" dt="2024-04-22T13:22:35.209" v="102" actId="47"/>
        <pc:sldMkLst>
          <pc:docMk/>
          <pc:sldMk cId="282327709" sldId="2134958664"/>
        </pc:sldMkLst>
      </pc:sldChg>
      <pc:sldChg chg="del">
        <pc:chgData name="Sean Gallagher" userId="577446c3-45ae-4097-b8f0-9d862fa3a0df" providerId="ADAL" clId="{C99755CA-5427-4252-9ACC-8FD159CF9ECB}" dt="2024-04-22T13:22:35.398" v="103" actId="47"/>
        <pc:sldMkLst>
          <pc:docMk/>
          <pc:sldMk cId="3642327374" sldId="2134958665"/>
        </pc:sldMkLst>
      </pc:sldChg>
      <pc:sldChg chg="del">
        <pc:chgData name="Sean Gallagher" userId="577446c3-45ae-4097-b8f0-9d862fa3a0df" providerId="ADAL" clId="{C99755CA-5427-4252-9ACC-8FD159CF9ECB}" dt="2024-04-22T13:22:35.590" v="104" actId="47"/>
        <pc:sldMkLst>
          <pc:docMk/>
          <pc:sldMk cId="4056466917" sldId="2134958666"/>
        </pc:sldMkLst>
      </pc:sldChg>
      <pc:sldChg chg="del">
        <pc:chgData name="Sean Gallagher" userId="577446c3-45ae-4097-b8f0-9d862fa3a0df" providerId="ADAL" clId="{C99755CA-5427-4252-9ACC-8FD159CF9ECB}" dt="2024-04-22T13:22:35.758" v="105" actId="47"/>
        <pc:sldMkLst>
          <pc:docMk/>
          <pc:sldMk cId="194302494" sldId="2134958667"/>
        </pc:sldMkLst>
      </pc:sldChg>
      <pc:sldChg chg="del">
        <pc:chgData name="Sean Gallagher" userId="577446c3-45ae-4097-b8f0-9d862fa3a0df" providerId="ADAL" clId="{C99755CA-5427-4252-9ACC-8FD159CF9ECB}" dt="2024-04-22T13:22:35.947" v="106" actId="47"/>
        <pc:sldMkLst>
          <pc:docMk/>
          <pc:sldMk cId="194381568" sldId="2134958668"/>
        </pc:sldMkLst>
      </pc:sldChg>
      <pc:sldChg chg="del">
        <pc:chgData name="Sean Gallagher" userId="577446c3-45ae-4097-b8f0-9d862fa3a0df" providerId="ADAL" clId="{C99755CA-5427-4252-9ACC-8FD159CF9ECB}" dt="2024-04-22T13:22:36.136" v="107" actId="47"/>
        <pc:sldMkLst>
          <pc:docMk/>
          <pc:sldMk cId="2835828696" sldId="2134958669"/>
        </pc:sldMkLst>
      </pc:sldChg>
      <pc:sldChg chg="del">
        <pc:chgData name="Sean Gallagher" userId="577446c3-45ae-4097-b8f0-9d862fa3a0df" providerId="ADAL" clId="{C99755CA-5427-4252-9ACC-8FD159CF9ECB}" dt="2024-04-22T13:22:36.654" v="108" actId="47"/>
        <pc:sldMkLst>
          <pc:docMk/>
          <pc:sldMk cId="473020751" sldId="2134958670"/>
        </pc:sldMkLst>
      </pc:sldChg>
      <pc:sldChg chg="del">
        <pc:chgData name="Sean Gallagher" userId="577446c3-45ae-4097-b8f0-9d862fa3a0df" providerId="ADAL" clId="{C99755CA-5427-4252-9ACC-8FD159CF9ECB}" dt="2024-04-22T13:22:36.670" v="109" actId="47"/>
        <pc:sldMkLst>
          <pc:docMk/>
          <pc:sldMk cId="1971571131" sldId="2134958671"/>
        </pc:sldMkLst>
      </pc:sldChg>
      <pc:sldChg chg="del">
        <pc:chgData name="Sean Gallagher" userId="577446c3-45ae-4097-b8f0-9d862fa3a0df" providerId="ADAL" clId="{C99755CA-5427-4252-9ACC-8FD159CF9ECB}" dt="2024-04-22T13:22:36.764" v="110" actId="47"/>
        <pc:sldMkLst>
          <pc:docMk/>
          <pc:sldMk cId="2663170655" sldId="2134958672"/>
        </pc:sldMkLst>
      </pc:sldChg>
      <pc:sldChg chg="del">
        <pc:chgData name="Sean Gallagher" userId="577446c3-45ae-4097-b8f0-9d862fa3a0df" providerId="ADAL" clId="{C99755CA-5427-4252-9ACC-8FD159CF9ECB}" dt="2024-04-22T13:22:37.193" v="111" actId="47"/>
        <pc:sldMkLst>
          <pc:docMk/>
          <pc:sldMk cId="3799063078" sldId="2134958673"/>
        </pc:sldMkLst>
      </pc:sldChg>
      <pc:sldChg chg="del">
        <pc:chgData name="Sean Gallagher" userId="577446c3-45ae-4097-b8f0-9d862fa3a0df" providerId="ADAL" clId="{C99755CA-5427-4252-9ACC-8FD159CF9ECB}" dt="2024-04-22T13:22:38.218" v="116" actId="47"/>
        <pc:sldMkLst>
          <pc:docMk/>
          <pc:sldMk cId="3741187828" sldId="2134958674"/>
        </pc:sldMkLst>
      </pc:sldChg>
      <pc:sldChg chg="del">
        <pc:chgData name="Sean Gallagher" userId="577446c3-45ae-4097-b8f0-9d862fa3a0df" providerId="ADAL" clId="{C99755CA-5427-4252-9ACC-8FD159CF9ECB}" dt="2024-04-22T13:22:40.765" v="129" actId="47"/>
        <pc:sldMkLst>
          <pc:docMk/>
          <pc:sldMk cId="3351734909" sldId="2134958675"/>
        </pc:sldMkLst>
      </pc:sldChg>
      <pc:sldChg chg="del">
        <pc:chgData name="Sean Gallagher" userId="577446c3-45ae-4097-b8f0-9d862fa3a0df" providerId="ADAL" clId="{C99755CA-5427-4252-9ACC-8FD159CF9ECB}" dt="2024-04-22T13:22:40.985" v="130" actId="47"/>
        <pc:sldMkLst>
          <pc:docMk/>
          <pc:sldMk cId="1914570399" sldId="2134958676"/>
        </pc:sldMkLst>
      </pc:sldChg>
      <pc:sldChg chg="del">
        <pc:chgData name="Sean Gallagher" userId="577446c3-45ae-4097-b8f0-9d862fa3a0df" providerId="ADAL" clId="{C99755CA-5427-4252-9ACC-8FD159CF9ECB}" dt="2024-04-22T13:22:41.159" v="131" actId="47"/>
        <pc:sldMkLst>
          <pc:docMk/>
          <pc:sldMk cId="877437887" sldId="2134958677"/>
        </pc:sldMkLst>
      </pc:sldChg>
      <pc:sldChg chg="del">
        <pc:chgData name="Sean Gallagher" userId="577446c3-45ae-4097-b8f0-9d862fa3a0df" providerId="ADAL" clId="{C99755CA-5427-4252-9ACC-8FD159CF9ECB}" dt="2024-04-22T13:22:41.347" v="132" actId="47"/>
        <pc:sldMkLst>
          <pc:docMk/>
          <pc:sldMk cId="3682590907" sldId="2134958678"/>
        </pc:sldMkLst>
      </pc:sldChg>
      <pc:sldChg chg="del">
        <pc:chgData name="Sean Gallagher" userId="577446c3-45ae-4097-b8f0-9d862fa3a0df" providerId="ADAL" clId="{C99755CA-5427-4252-9ACC-8FD159CF9ECB}" dt="2024-04-22T13:22:41.536" v="133" actId="47"/>
        <pc:sldMkLst>
          <pc:docMk/>
          <pc:sldMk cId="3998847503" sldId="2134958679"/>
        </pc:sldMkLst>
      </pc:sldChg>
      <pc:sldChg chg="del">
        <pc:chgData name="Sean Gallagher" userId="577446c3-45ae-4097-b8f0-9d862fa3a0df" providerId="ADAL" clId="{C99755CA-5427-4252-9ACC-8FD159CF9ECB}" dt="2024-04-22T13:22:41.725" v="134" actId="47"/>
        <pc:sldMkLst>
          <pc:docMk/>
          <pc:sldMk cId="4209110072" sldId="2134958680"/>
        </pc:sldMkLst>
      </pc:sldChg>
      <pc:sldChg chg="del">
        <pc:chgData name="Sean Gallagher" userId="577446c3-45ae-4097-b8f0-9d862fa3a0df" providerId="ADAL" clId="{C99755CA-5427-4252-9ACC-8FD159CF9ECB}" dt="2024-04-22T13:22:41.929" v="135" actId="47"/>
        <pc:sldMkLst>
          <pc:docMk/>
          <pc:sldMk cId="3900555286" sldId="2134958681"/>
        </pc:sldMkLst>
      </pc:sldChg>
      <pc:sldChg chg="del">
        <pc:chgData name="Sean Gallagher" userId="577446c3-45ae-4097-b8f0-9d862fa3a0df" providerId="ADAL" clId="{C99755CA-5427-4252-9ACC-8FD159CF9ECB}" dt="2024-04-22T13:22:42.102" v="136" actId="47"/>
        <pc:sldMkLst>
          <pc:docMk/>
          <pc:sldMk cId="3007726763" sldId="2134958682"/>
        </pc:sldMkLst>
      </pc:sldChg>
      <pc:sldChg chg="del">
        <pc:chgData name="Sean Gallagher" userId="577446c3-45ae-4097-b8f0-9d862fa3a0df" providerId="ADAL" clId="{C99755CA-5427-4252-9ACC-8FD159CF9ECB}" dt="2024-04-22T13:22:42.290" v="137" actId="47"/>
        <pc:sldMkLst>
          <pc:docMk/>
          <pc:sldMk cId="2143871071" sldId="2134958683"/>
        </pc:sldMkLst>
      </pc:sldChg>
      <pc:sldChg chg="del">
        <pc:chgData name="Sean Gallagher" userId="577446c3-45ae-4097-b8f0-9d862fa3a0df" providerId="ADAL" clId="{C99755CA-5427-4252-9ACC-8FD159CF9ECB}" dt="2024-04-22T13:22:42.479" v="138" actId="47"/>
        <pc:sldMkLst>
          <pc:docMk/>
          <pc:sldMk cId="3480542192" sldId="2134958684"/>
        </pc:sldMkLst>
      </pc:sldChg>
      <pc:sldChg chg="del">
        <pc:chgData name="Sean Gallagher" userId="577446c3-45ae-4097-b8f0-9d862fa3a0df" providerId="ADAL" clId="{C99755CA-5427-4252-9ACC-8FD159CF9ECB}" dt="2024-04-22T13:22:42.636" v="139" actId="47"/>
        <pc:sldMkLst>
          <pc:docMk/>
          <pc:sldMk cId="506169339" sldId="2134958685"/>
        </pc:sldMkLst>
      </pc:sldChg>
      <pc:sldChg chg="del">
        <pc:chgData name="Sean Gallagher" userId="577446c3-45ae-4097-b8f0-9d862fa3a0df" providerId="ADAL" clId="{C99755CA-5427-4252-9ACC-8FD159CF9ECB}" dt="2024-04-22T13:22:42.809" v="140" actId="47"/>
        <pc:sldMkLst>
          <pc:docMk/>
          <pc:sldMk cId="3091382889" sldId="2134958686"/>
        </pc:sldMkLst>
      </pc:sldChg>
      <pc:sldChg chg="del">
        <pc:chgData name="Sean Gallagher" userId="577446c3-45ae-4097-b8f0-9d862fa3a0df" providerId="ADAL" clId="{C99755CA-5427-4252-9ACC-8FD159CF9ECB}" dt="2024-04-22T13:22:42.966" v="141" actId="47"/>
        <pc:sldMkLst>
          <pc:docMk/>
          <pc:sldMk cId="451611063" sldId="2134958687"/>
        </pc:sldMkLst>
      </pc:sldChg>
      <pc:sldChg chg="del">
        <pc:chgData name="Sean Gallagher" userId="577446c3-45ae-4097-b8f0-9d862fa3a0df" providerId="ADAL" clId="{C99755CA-5427-4252-9ACC-8FD159CF9ECB}" dt="2024-04-22T13:22:48.681" v="142" actId="47"/>
        <pc:sldMkLst>
          <pc:docMk/>
          <pc:sldMk cId="2116788699" sldId="2134958688"/>
        </pc:sldMkLst>
      </pc:sldChg>
      <pc:sldChg chg="del">
        <pc:chgData name="Sean Gallagher" userId="577446c3-45ae-4097-b8f0-9d862fa3a0df" providerId="ADAL" clId="{C99755CA-5427-4252-9ACC-8FD159CF9ECB}" dt="2024-04-22T13:22:49.107" v="144" actId="47"/>
        <pc:sldMkLst>
          <pc:docMk/>
          <pc:sldMk cId="1310200696" sldId="2134958689"/>
        </pc:sldMkLst>
      </pc:sldChg>
      <pc:sldChg chg="del">
        <pc:chgData name="Sean Gallagher" userId="577446c3-45ae-4097-b8f0-9d862fa3a0df" providerId="ADAL" clId="{C99755CA-5427-4252-9ACC-8FD159CF9ECB}" dt="2024-04-22T13:22:49.344" v="145" actId="47"/>
        <pc:sldMkLst>
          <pc:docMk/>
          <pc:sldMk cId="1535543338" sldId="2134958690"/>
        </pc:sldMkLst>
      </pc:sldChg>
      <pc:sldChg chg="del">
        <pc:chgData name="Sean Gallagher" userId="577446c3-45ae-4097-b8f0-9d862fa3a0df" providerId="ADAL" clId="{C99755CA-5427-4252-9ACC-8FD159CF9ECB}" dt="2024-04-22T13:22:49.501" v="146" actId="47"/>
        <pc:sldMkLst>
          <pc:docMk/>
          <pc:sldMk cId="3385054240" sldId="2134958691"/>
        </pc:sldMkLst>
      </pc:sldChg>
      <pc:sldChg chg="del">
        <pc:chgData name="Sean Gallagher" userId="577446c3-45ae-4097-b8f0-9d862fa3a0df" providerId="ADAL" clId="{C99755CA-5427-4252-9ACC-8FD159CF9ECB}" dt="2024-04-22T13:22:49.721" v="147" actId="47"/>
        <pc:sldMkLst>
          <pc:docMk/>
          <pc:sldMk cId="4048394037" sldId="2134958692"/>
        </pc:sldMkLst>
      </pc:sldChg>
      <pc:sldChg chg="del">
        <pc:chgData name="Sean Gallagher" userId="577446c3-45ae-4097-b8f0-9d862fa3a0df" providerId="ADAL" clId="{C99755CA-5427-4252-9ACC-8FD159CF9ECB}" dt="2024-04-22T13:22:49.926" v="148" actId="47"/>
        <pc:sldMkLst>
          <pc:docMk/>
          <pc:sldMk cId="1612886724" sldId="2134958693"/>
        </pc:sldMkLst>
      </pc:sldChg>
      <pc:sldChg chg="del">
        <pc:chgData name="Sean Gallagher" userId="577446c3-45ae-4097-b8f0-9d862fa3a0df" providerId="ADAL" clId="{C99755CA-5427-4252-9ACC-8FD159CF9ECB}" dt="2024-04-22T13:22:50.129" v="149" actId="47"/>
        <pc:sldMkLst>
          <pc:docMk/>
          <pc:sldMk cId="2900894542" sldId="2134958694"/>
        </pc:sldMkLst>
      </pc:sldChg>
      <pc:sldChg chg="del">
        <pc:chgData name="Sean Gallagher" userId="577446c3-45ae-4097-b8f0-9d862fa3a0df" providerId="ADAL" clId="{C99755CA-5427-4252-9ACC-8FD159CF9ECB}" dt="2024-04-22T13:22:50.322" v="150" actId="47"/>
        <pc:sldMkLst>
          <pc:docMk/>
          <pc:sldMk cId="1661855399" sldId="2134958695"/>
        </pc:sldMkLst>
      </pc:sldChg>
      <pc:sldChg chg="del">
        <pc:chgData name="Sean Gallagher" userId="577446c3-45ae-4097-b8f0-9d862fa3a0df" providerId="ADAL" clId="{C99755CA-5427-4252-9ACC-8FD159CF9ECB}" dt="2024-04-22T13:22:50.522" v="151" actId="47"/>
        <pc:sldMkLst>
          <pc:docMk/>
          <pc:sldMk cId="3842512903" sldId="2134958696"/>
        </pc:sldMkLst>
      </pc:sldChg>
      <pc:sldChg chg="del">
        <pc:chgData name="Sean Gallagher" userId="577446c3-45ae-4097-b8f0-9d862fa3a0df" providerId="ADAL" clId="{C99755CA-5427-4252-9ACC-8FD159CF9ECB}" dt="2024-04-22T13:22:50.726" v="152" actId="47"/>
        <pc:sldMkLst>
          <pc:docMk/>
          <pc:sldMk cId="4085301705" sldId="2134958697"/>
        </pc:sldMkLst>
      </pc:sldChg>
      <pc:sldChg chg="del">
        <pc:chgData name="Sean Gallagher" userId="577446c3-45ae-4097-b8f0-9d862fa3a0df" providerId="ADAL" clId="{C99755CA-5427-4252-9ACC-8FD159CF9ECB}" dt="2024-04-22T13:22:50.923" v="153" actId="47"/>
        <pc:sldMkLst>
          <pc:docMk/>
          <pc:sldMk cId="4163696687" sldId="2134958698"/>
        </pc:sldMkLst>
      </pc:sldChg>
      <pc:sldChg chg="del">
        <pc:chgData name="Sean Gallagher" userId="577446c3-45ae-4097-b8f0-9d862fa3a0df" providerId="ADAL" clId="{C99755CA-5427-4252-9ACC-8FD159CF9ECB}" dt="2024-04-22T13:22:51.135" v="154" actId="47"/>
        <pc:sldMkLst>
          <pc:docMk/>
          <pc:sldMk cId="1383832966" sldId="2134958699"/>
        </pc:sldMkLst>
      </pc:sldChg>
      <pc:sldChg chg="del">
        <pc:chgData name="Sean Gallagher" userId="577446c3-45ae-4097-b8f0-9d862fa3a0df" providerId="ADAL" clId="{C99755CA-5427-4252-9ACC-8FD159CF9ECB}" dt="2024-04-22T13:22:51.339" v="155" actId="47"/>
        <pc:sldMkLst>
          <pc:docMk/>
          <pc:sldMk cId="1807485323" sldId="2134958700"/>
        </pc:sldMkLst>
      </pc:sldChg>
      <pc:sldChg chg="del">
        <pc:chgData name="Sean Gallagher" userId="577446c3-45ae-4097-b8f0-9d862fa3a0df" providerId="ADAL" clId="{C99755CA-5427-4252-9ACC-8FD159CF9ECB}" dt="2024-04-22T13:22:51.544" v="156" actId="47"/>
        <pc:sldMkLst>
          <pc:docMk/>
          <pc:sldMk cId="3086579243" sldId="2134958701"/>
        </pc:sldMkLst>
      </pc:sldChg>
      <pc:sldChg chg="del">
        <pc:chgData name="Sean Gallagher" userId="577446c3-45ae-4097-b8f0-9d862fa3a0df" providerId="ADAL" clId="{C99755CA-5427-4252-9ACC-8FD159CF9ECB}" dt="2024-04-22T13:22:51.764" v="157" actId="47"/>
        <pc:sldMkLst>
          <pc:docMk/>
          <pc:sldMk cId="2285821829" sldId="2134958702"/>
        </pc:sldMkLst>
      </pc:sldChg>
      <pc:sldChg chg="del">
        <pc:chgData name="Sean Gallagher" userId="577446c3-45ae-4097-b8f0-9d862fa3a0df" providerId="ADAL" clId="{C99755CA-5427-4252-9ACC-8FD159CF9ECB}" dt="2024-04-22T13:22:51.952" v="158" actId="47"/>
        <pc:sldMkLst>
          <pc:docMk/>
          <pc:sldMk cId="897852737" sldId="2134958703"/>
        </pc:sldMkLst>
      </pc:sldChg>
      <pc:sldChg chg="del">
        <pc:chgData name="Sean Gallagher" userId="577446c3-45ae-4097-b8f0-9d862fa3a0df" providerId="ADAL" clId="{C99755CA-5427-4252-9ACC-8FD159CF9ECB}" dt="2024-04-22T13:22:52.188" v="159" actId="47"/>
        <pc:sldMkLst>
          <pc:docMk/>
          <pc:sldMk cId="3323212631" sldId="2134958704"/>
        </pc:sldMkLst>
      </pc:sldChg>
      <pc:sldChg chg="del">
        <pc:chgData name="Sean Gallagher" userId="577446c3-45ae-4097-b8f0-9d862fa3a0df" providerId="ADAL" clId="{C99755CA-5427-4252-9ACC-8FD159CF9ECB}" dt="2024-04-22T13:22:52.424" v="160" actId="47"/>
        <pc:sldMkLst>
          <pc:docMk/>
          <pc:sldMk cId="649909483" sldId="2134958705"/>
        </pc:sldMkLst>
      </pc:sldChg>
      <pc:sldChg chg="del">
        <pc:chgData name="Sean Gallagher" userId="577446c3-45ae-4097-b8f0-9d862fa3a0df" providerId="ADAL" clId="{C99755CA-5427-4252-9ACC-8FD159CF9ECB}" dt="2024-04-22T13:22:52.628" v="161" actId="47"/>
        <pc:sldMkLst>
          <pc:docMk/>
          <pc:sldMk cId="22513437" sldId="2134958706"/>
        </pc:sldMkLst>
      </pc:sldChg>
      <pc:sldChg chg="del">
        <pc:chgData name="Sean Gallagher" userId="577446c3-45ae-4097-b8f0-9d862fa3a0df" providerId="ADAL" clId="{C99755CA-5427-4252-9ACC-8FD159CF9ECB}" dt="2024-04-22T13:22:52.847" v="162" actId="47"/>
        <pc:sldMkLst>
          <pc:docMk/>
          <pc:sldMk cId="3115826438" sldId="2134958707"/>
        </pc:sldMkLst>
      </pc:sldChg>
      <pc:sldChg chg="del">
        <pc:chgData name="Sean Gallagher" userId="577446c3-45ae-4097-b8f0-9d862fa3a0df" providerId="ADAL" clId="{C99755CA-5427-4252-9ACC-8FD159CF9ECB}" dt="2024-04-22T13:22:53.067" v="163" actId="47"/>
        <pc:sldMkLst>
          <pc:docMk/>
          <pc:sldMk cId="3060276835" sldId="2134958708"/>
        </pc:sldMkLst>
      </pc:sldChg>
      <pc:sldChg chg="del">
        <pc:chgData name="Sean Gallagher" userId="577446c3-45ae-4097-b8f0-9d862fa3a0df" providerId="ADAL" clId="{C99755CA-5427-4252-9ACC-8FD159CF9ECB}" dt="2024-04-22T13:22:53.318" v="164" actId="47"/>
        <pc:sldMkLst>
          <pc:docMk/>
          <pc:sldMk cId="2579517199" sldId="2134958709"/>
        </pc:sldMkLst>
      </pc:sldChg>
      <pc:sldChg chg="del">
        <pc:chgData name="Sean Gallagher" userId="577446c3-45ae-4097-b8f0-9d862fa3a0df" providerId="ADAL" clId="{C99755CA-5427-4252-9ACC-8FD159CF9ECB}" dt="2024-04-22T13:22:53.530" v="165" actId="47"/>
        <pc:sldMkLst>
          <pc:docMk/>
          <pc:sldMk cId="1039082411" sldId="2134958710"/>
        </pc:sldMkLst>
      </pc:sldChg>
      <pc:sldChg chg="del">
        <pc:chgData name="Sean Gallagher" userId="577446c3-45ae-4097-b8f0-9d862fa3a0df" providerId="ADAL" clId="{C99755CA-5427-4252-9ACC-8FD159CF9ECB}" dt="2024-04-22T13:22:53.710" v="166" actId="47"/>
        <pc:sldMkLst>
          <pc:docMk/>
          <pc:sldMk cId="1605305374" sldId="2134958711"/>
        </pc:sldMkLst>
      </pc:sldChg>
      <pc:sldChg chg="del">
        <pc:chgData name="Sean Gallagher" userId="577446c3-45ae-4097-b8f0-9d862fa3a0df" providerId="ADAL" clId="{C99755CA-5427-4252-9ACC-8FD159CF9ECB}" dt="2024-04-22T13:22:53.931" v="167" actId="47"/>
        <pc:sldMkLst>
          <pc:docMk/>
          <pc:sldMk cId="3326400325" sldId="2134958712"/>
        </pc:sldMkLst>
      </pc:sldChg>
      <pc:sldChg chg="del">
        <pc:chgData name="Sean Gallagher" userId="577446c3-45ae-4097-b8f0-9d862fa3a0df" providerId="ADAL" clId="{C99755CA-5427-4252-9ACC-8FD159CF9ECB}" dt="2024-04-22T13:22:54.166" v="168" actId="47"/>
        <pc:sldMkLst>
          <pc:docMk/>
          <pc:sldMk cId="1316534488" sldId="2134958713"/>
        </pc:sldMkLst>
      </pc:sldChg>
      <pc:sldChg chg="del">
        <pc:chgData name="Sean Gallagher" userId="577446c3-45ae-4097-b8f0-9d862fa3a0df" providerId="ADAL" clId="{C99755CA-5427-4252-9ACC-8FD159CF9ECB}" dt="2024-04-22T13:22:54.747" v="169" actId="47"/>
        <pc:sldMkLst>
          <pc:docMk/>
          <pc:sldMk cId="508818661" sldId="2134958714"/>
        </pc:sldMkLst>
      </pc:sldChg>
      <pc:sldChg chg="del">
        <pc:chgData name="Sean Gallagher" userId="577446c3-45ae-4097-b8f0-9d862fa3a0df" providerId="ADAL" clId="{C99755CA-5427-4252-9ACC-8FD159CF9ECB}" dt="2024-04-22T13:22:54.936" v="170" actId="47"/>
        <pc:sldMkLst>
          <pc:docMk/>
          <pc:sldMk cId="4036670024" sldId="2134958715"/>
        </pc:sldMkLst>
      </pc:sldChg>
      <pc:sldChg chg="del">
        <pc:chgData name="Sean Gallagher" userId="577446c3-45ae-4097-b8f0-9d862fa3a0df" providerId="ADAL" clId="{C99755CA-5427-4252-9ACC-8FD159CF9ECB}" dt="2024-04-22T13:22:55.140" v="171" actId="47"/>
        <pc:sldMkLst>
          <pc:docMk/>
          <pc:sldMk cId="1398837635" sldId="2134958716"/>
        </pc:sldMkLst>
      </pc:sldChg>
      <pc:sldChg chg="del">
        <pc:chgData name="Sean Gallagher" userId="577446c3-45ae-4097-b8f0-9d862fa3a0df" providerId="ADAL" clId="{C99755CA-5427-4252-9ACC-8FD159CF9ECB}" dt="2024-04-22T13:22:55.376" v="172" actId="47"/>
        <pc:sldMkLst>
          <pc:docMk/>
          <pc:sldMk cId="2343540016" sldId="2134958717"/>
        </pc:sldMkLst>
      </pc:sldChg>
      <pc:sldChg chg="del">
        <pc:chgData name="Sean Gallagher" userId="577446c3-45ae-4097-b8f0-9d862fa3a0df" providerId="ADAL" clId="{C99755CA-5427-4252-9ACC-8FD159CF9ECB}" dt="2024-04-22T13:22:55.658" v="173" actId="47"/>
        <pc:sldMkLst>
          <pc:docMk/>
          <pc:sldMk cId="2671895690" sldId="2134958718"/>
        </pc:sldMkLst>
      </pc:sldChg>
      <pc:sldChg chg="del">
        <pc:chgData name="Sean Gallagher" userId="577446c3-45ae-4097-b8f0-9d862fa3a0df" providerId="ADAL" clId="{C99755CA-5427-4252-9ACC-8FD159CF9ECB}" dt="2024-04-22T13:22:55.909" v="174" actId="47"/>
        <pc:sldMkLst>
          <pc:docMk/>
          <pc:sldMk cId="3505607514" sldId="2134958719"/>
        </pc:sldMkLst>
      </pc:sldChg>
      <pc:sldChg chg="del">
        <pc:chgData name="Sean Gallagher" userId="577446c3-45ae-4097-b8f0-9d862fa3a0df" providerId="ADAL" clId="{C99755CA-5427-4252-9ACC-8FD159CF9ECB}" dt="2024-04-22T13:22:56.535" v="175" actId="47"/>
        <pc:sldMkLst>
          <pc:docMk/>
          <pc:sldMk cId="2175704978" sldId="2134958720"/>
        </pc:sldMkLst>
      </pc:sldChg>
      <pc:sldChg chg="del">
        <pc:chgData name="Sean Gallagher" userId="577446c3-45ae-4097-b8f0-9d862fa3a0df" providerId="ADAL" clId="{C99755CA-5427-4252-9ACC-8FD159CF9ECB}" dt="2024-04-22T13:22:56.740" v="176" actId="47"/>
        <pc:sldMkLst>
          <pc:docMk/>
          <pc:sldMk cId="3043448542" sldId="2134958721"/>
        </pc:sldMkLst>
      </pc:sldChg>
      <pc:sldChg chg="del">
        <pc:chgData name="Sean Gallagher" userId="577446c3-45ae-4097-b8f0-9d862fa3a0df" providerId="ADAL" clId="{C99755CA-5427-4252-9ACC-8FD159CF9ECB}" dt="2024-04-22T13:22:57.321" v="177" actId="47"/>
        <pc:sldMkLst>
          <pc:docMk/>
          <pc:sldMk cId="272534965" sldId="2134958722"/>
        </pc:sldMkLst>
      </pc:sldChg>
      <pc:sldChg chg="del">
        <pc:chgData name="Sean Gallagher" userId="577446c3-45ae-4097-b8f0-9d862fa3a0df" providerId="ADAL" clId="{C99755CA-5427-4252-9ACC-8FD159CF9ECB}" dt="2024-04-22T13:22:57.734" v="178" actId="47"/>
        <pc:sldMkLst>
          <pc:docMk/>
          <pc:sldMk cId="1948331355" sldId="2134958723"/>
        </pc:sldMkLst>
      </pc:sldChg>
      <pc:sldChg chg="del">
        <pc:chgData name="Sean Gallagher" userId="577446c3-45ae-4097-b8f0-9d862fa3a0df" providerId="ADAL" clId="{C99755CA-5427-4252-9ACC-8FD159CF9ECB}" dt="2024-04-22T13:22:58.421" v="179" actId="47"/>
        <pc:sldMkLst>
          <pc:docMk/>
          <pc:sldMk cId="789599039" sldId="2134958724"/>
        </pc:sldMkLst>
      </pc:sldChg>
      <pc:sldChg chg="del">
        <pc:chgData name="Sean Gallagher" userId="577446c3-45ae-4097-b8f0-9d862fa3a0df" providerId="ADAL" clId="{C99755CA-5427-4252-9ACC-8FD159CF9ECB}" dt="2024-04-22T13:22:58.437" v="180" actId="47"/>
        <pc:sldMkLst>
          <pc:docMk/>
          <pc:sldMk cId="1814502696" sldId="2134958725"/>
        </pc:sldMkLst>
      </pc:sldChg>
      <pc:sldChg chg="del">
        <pc:chgData name="Sean Gallagher" userId="577446c3-45ae-4097-b8f0-9d862fa3a0df" providerId="ADAL" clId="{C99755CA-5427-4252-9ACC-8FD159CF9ECB}" dt="2024-04-22T13:22:58.861" v="181" actId="47"/>
        <pc:sldMkLst>
          <pc:docMk/>
          <pc:sldMk cId="2819349799" sldId="2134958726"/>
        </pc:sldMkLst>
      </pc:sldChg>
      <pc:sldChg chg="del">
        <pc:chgData name="Sean Gallagher" userId="577446c3-45ae-4097-b8f0-9d862fa3a0df" providerId="ADAL" clId="{C99755CA-5427-4252-9ACC-8FD159CF9ECB}" dt="2024-04-22T13:22:59.049" v="182" actId="47"/>
        <pc:sldMkLst>
          <pc:docMk/>
          <pc:sldMk cId="679393884" sldId="2134958727"/>
        </pc:sldMkLst>
      </pc:sldChg>
      <pc:sldChg chg="del">
        <pc:chgData name="Sean Gallagher" userId="577446c3-45ae-4097-b8f0-9d862fa3a0df" providerId="ADAL" clId="{C99755CA-5427-4252-9ACC-8FD159CF9ECB}" dt="2024-04-22T13:22:59.255" v="183" actId="47"/>
        <pc:sldMkLst>
          <pc:docMk/>
          <pc:sldMk cId="3239195169" sldId="2134958728"/>
        </pc:sldMkLst>
      </pc:sldChg>
      <pc:sldChg chg="del">
        <pc:chgData name="Sean Gallagher" userId="577446c3-45ae-4097-b8f0-9d862fa3a0df" providerId="ADAL" clId="{C99755CA-5427-4252-9ACC-8FD159CF9ECB}" dt="2024-04-22T13:22:59.837" v="184" actId="47"/>
        <pc:sldMkLst>
          <pc:docMk/>
          <pc:sldMk cId="3209697986" sldId="2134958729"/>
        </pc:sldMkLst>
      </pc:sldChg>
      <pc:sldChg chg="del">
        <pc:chgData name="Sean Gallagher" userId="577446c3-45ae-4097-b8f0-9d862fa3a0df" providerId="ADAL" clId="{C99755CA-5427-4252-9ACC-8FD159CF9ECB}" dt="2024-04-22T13:23:00.071" v="185" actId="47"/>
        <pc:sldMkLst>
          <pc:docMk/>
          <pc:sldMk cId="4077304380" sldId="2134958730"/>
        </pc:sldMkLst>
      </pc:sldChg>
      <pc:sldChg chg="del">
        <pc:chgData name="Sean Gallagher" userId="577446c3-45ae-4097-b8f0-9d862fa3a0df" providerId="ADAL" clId="{C99755CA-5427-4252-9ACC-8FD159CF9ECB}" dt="2024-04-22T13:23:00.292" v="186" actId="47"/>
        <pc:sldMkLst>
          <pc:docMk/>
          <pc:sldMk cId="2857518688" sldId="2134958731"/>
        </pc:sldMkLst>
      </pc:sldChg>
      <pc:sldChg chg="del">
        <pc:chgData name="Sean Gallagher" userId="577446c3-45ae-4097-b8f0-9d862fa3a0df" providerId="ADAL" clId="{C99755CA-5427-4252-9ACC-8FD159CF9ECB}" dt="2024-04-22T13:23:00.574" v="187" actId="47"/>
        <pc:sldMkLst>
          <pc:docMk/>
          <pc:sldMk cId="2067933875" sldId="2134958732"/>
        </pc:sldMkLst>
      </pc:sldChg>
      <pc:sldChg chg="del">
        <pc:chgData name="Sean Gallagher" userId="577446c3-45ae-4097-b8f0-9d862fa3a0df" providerId="ADAL" clId="{C99755CA-5427-4252-9ACC-8FD159CF9ECB}" dt="2024-04-22T13:23:01.799" v="188" actId="47"/>
        <pc:sldMkLst>
          <pc:docMk/>
          <pc:sldMk cId="1799991716" sldId="2134958733"/>
        </pc:sldMkLst>
      </pc:sldChg>
      <pc:sldChg chg="add del">
        <pc:chgData name="Sean Gallagher" userId="577446c3-45ae-4097-b8f0-9d862fa3a0df" providerId="ADAL" clId="{C99755CA-5427-4252-9ACC-8FD159CF9ECB}" dt="2024-04-22T13:20:19.596" v="23"/>
        <pc:sldMkLst>
          <pc:docMk/>
          <pc:sldMk cId="2662449132" sldId="2134958734"/>
        </pc:sldMkLst>
      </pc:sldChg>
      <pc:sldMasterChg chg="addSp delSp modSp mod delSldLayout">
        <pc:chgData name="Sean Gallagher" userId="577446c3-45ae-4097-b8f0-9d862fa3a0df" providerId="ADAL" clId="{C99755CA-5427-4252-9ACC-8FD159CF9ECB}" dt="2024-04-22T13:51:29.929" v="287" actId="478"/>
        <pc:sldMasterMkLst>
          <pc:docMk/>
          <pc:sldMasterMk cId="1070809925" sldId="2147483692"/>
        </pc:sldMasterMkLst>
        <pc:picChg chg="del">
          <ac:chgData name="Sean Gallagher" userId="577446c3-45ae-4097-b8f0-9d862fa3a0df" providerId="ADAL" clId="{C99755CA-5427-4252-9ACC-8FD159CF9ECB}" dt="2024-04-22T13:29:50.764" v="238" actId="478"/>
          <ac:picMkLst>
            <pc:docMk/>
            <pc:sldMasterMk cId="1070809925" sldId="2147483692"/>
            <ac:picMk id="2" creationId="{6A841786-8702-2303-BAA8-F90E99CC7294}"/>
          </ac:picMkLst>
        </pc:picChg>
        <pc:picChg chg="add del mod">
          <ac:chgData name="Sean Gallagher" userId="577446c3-45ae-4097-b8f0-9d862fa3a0df" providerId="ADAL" clId="{C99755CA-5427-4252-9ACC-8FD159CF9ECB}" dt="2024-04-22T13:51:29.929" v="287" actId="478"/>
          <ac:picMkLst>
            <pc:docMk/>
            <pc:sldMasterMk cId="1070809925" sldId="2147483692"/>
            <ac:picMk id="3" creationId="{09AB377A-43EE-76EC-FD8B-629A49E09D4A}"/>
          </ac:picMkLst>
        </pc:picChg>
        <pc:sldLayoutChg chg="del">
          <pc:chgData name="Sean Gallagher" userId="577446c3-45ae-4097-b8f0-9d862fa3a0df" providerId="ADAL" clId="{C99755CA-5427-4252-9ACC-8FD159CF9ECB}" dt="2024-04-22T13:22:55.909" v="174" actId="47"/>
          <pc:sldLayoutMkLst>
            <pc:docMk/>
            <pc:sldMasterMk cId="1070809925" sldId="2147483692"/>
            <pc:sldLayoutMk cId="346028848" sldId="2147483829"/>
          </pc:sldLayoutMkLst>
        </pc:sldLayoutChg>
        <pc:sldLayoutChg chg="del">
          <pc:chgData name="Sean Gallagher" userId="577446c3-45ae-4097-b8f0-9d862fa3a0df" providerId="ADAL" clId="{C99755CA-5427-4252-9ACC-8FD159CF9ECB}" dt="2024-04-22T13:22:27.446" v="75" actId="47"/>
          <pc:sldLayoutMkLst>
            <pc:docMk/>
            <pc:sldMasterMk cId="1070809925" sldId="2147483692"/>
            <pc:sldLayoutMk cId="2409152693" sldId="2147483830"/>
          </pc:sldLayoutMkLst>
        </pc:sldLayoutChg>
      </pc:sldMasterChg>
      <pc:sldMasterChg chg="delSldLayout modSldLayout">
        <pc:chgData name="Sean Gallagher" userId="577446c3-45ae-4097-b8f0-9d862fa3a0df" providerId="ADAL" clId="{C99755CA-5427-4252-9ACC-8FD159CF9ECB}" dt="2024-04-22T13:29:32.486" v="236" actId="478"/>
        <pc:sldMasterMkLst>
          <pc:docMk/>
          <pc:sldMasterMk cId="3560819068" sldId="2147483818"/>
        </pc:sldMasterMkLst>
        <pc:sldLayoutChg chg="addSp delSp modSp mod">
          <pc:chgData name="Sean Gallagher" userId="577446c3-45ae-4097-b8f0-9d862fa3a0df" providerId="ADAL" clId="{C99755CA-5427-4252-9ACC-8FD159CF9ECB}" dt="2024-04-22T13:29:32.486" v="236" actId="478"/>
          <pc:sldLayoutMkLst>
            <pc:docMk/>
            <pc:sldMasterMk cId="3560819068" sldId="2147483818"/>
            <pc:sldLayoutMk cId="3710431470" sldId="2147483828"/>
          </pc:sldLayoutMkLst>
          <pc:picChg chg="del">
            <ac:chgData name="Sean Gallagher" userId="577446c3-45ae-4097-b8f0-9d862fa3a0df" providerId="ADAL" clId="{C99755CA-5427-4252-9ACC-8FD159CF9ECB}" dt="2024-04-22T13:29:32.486" v="236" actId="478"/>
            <ac:picMkLst>
              <pc:docMk/>
              <pc:sldMasterMk cId="3560819068" sldId="2147483818"/>
              <pc:sldLayoutMk cId="3710431470" sldId="2147483828"/>
              <ac:picMk id="2" creationId="{03F19FCC-DD25-70F5-138F-1E962BAD57F1}"/>
            </ac:picMkLst>
          </pc:picChg>
          <pc:picChg chg="add mod">
            <ac:chgData name="Sean Gallagher" userId="577446c3-45ae-4097-b8f0-9d862fa3a0df" providerId="ADAL" clId="{C99755CA-5427-4252-9ACC-8FD159CF9ECB}" dt="2024-04-22T13:29:30.491" v="235"/>
            <ac:picMkLst>
              <pc:docMk/>
              <pc:sldMasterMk cId="3560819068" sldId="2147483818"/>
              <pc:sldLayoutMk cId="3710431470" sldId="2147483828"/>
              <ac:picMk id="3" creationId="{0F9E7D96-D94D-0832-DDF8-4F73E6A3AD57}"/>
            </ac:picMkLst>
          </pc:picChg>
        </pc:sldLayoutChg>
        <pc:sldLayoutChg chg="del">
          <pc:chgData name="Sean Gallagher" userId="577446c3-45ae-4097-b8f0-9d862fa3a0df" providerId="ADAL" clId="{C99755CA-5427-4252-9ACC-8FD159CF9ECB}" dt="2024-04-22T13:18:16.428" v="1" actId="47"/>
          <pc:sldLayoutMkLst>
            <pc:docMk/>
            <pc:sldMasterMk cId="3560819068" sldId="2147483818"/>
            <pc:sldLayoutMk cId="3280714820" sldId="2147483831"/>
          </pc:sldLayoutMkLst>
        </pc:sldLayoutChg>
      </pc:sldMasterChg>
    </pc:docChg>
  </pc:docChgLst>
  <pc:docChgLst>
    <pc:chgData name="Sean Gallagher" userId="577446c3-45ae-4097-b8f0-9d862fa3a0df" providerId="ADAL" clId="{8888101E-3966-4D89-A871-2ED119CB2E7A}"/>
    <pc:docChg chg="undo redo custSel addSld delSld modSld sldOrd modMainMaster">
      <pc:chgData name="Sean Gallagher" userId="577446c3-45ae-4097-b8f0-9d862fa3a0df" providerId="ADAL" clId="{8888101E-3966-4D89-A871-2ED119CB2E7A}" dt="2024-03-21T14:34:21.187" v="235" actId="14100"/>
      <pc:docMkLst>
        <pc:docMk/>
      </pc:docMkLst>
      <pc:sldChg chg="del">
        <pc:chgData name="Sean Gallagher" userId="577446c3-45ae-4097-b8f0-9d862fa3a0df" providerId="ADAL" clId="{8888101E-3966-4D89-A871-2ED119CB2E7A}" dt="2024-03-21T14:23:53.070" v="0" actId="47"/>
        <pc:sldMkLst>
          <pc:docMk/>
          <pc:sldMk cId="1770905082" sldId="269"/>
        </pc:sldMkLst>
      </pc:sldChg>
      <pc:sldChg chg="add ord">
        <pc:chgData name="Sean Gallagher" userId="577446c3-45ae-4097-b8f0-9d862fa3a0df" providerId="ADAL" clId="{8888101E-3966-4D89-A871-2ED119CB2E7A}" dt="2024-03-21T14:24:06.038" v="5"/>
        <pc:sldMkLst>
          <pc:docMk/>
          <pc:sldMk cId="3675703319" sldId="279"/>
        </pc:sldMkLst>
      </pc:sldChg>
      <pc:sldChg chg="addSp delSp modSp mod">
        <pc:chgData name="Sean Gallagher" userId="577446c3-45ae-4097-b8f0-9d862fa3a0df" providerId="ADAL" clId="{8888101E-3966-4D89-A871-2ED119CB2E7A}" dt="2024-03-21T14:24:48.752" v="10" actId="6549"/>
        <pc:sldMkLst>
          <pc:docMk/>
          <pc:sldMk cId="838486706" sldId="2134958646"/>
        </pc:sldMkLst>
        <pc:spChg chg="del mod">
          <ac:chgData name="Sean Gallagher" userId="577446c3-45ae-4097-b8f0-9d862fa3a0df" providerId="ADAL" clId="{8888101E-3966-4D89-A871-2ED119CB2E7A}" dt="2024-03-21T14:24:35.717" v="7" actId="478"/>
          <ac:spMkLst>
            <pc:docMk/>
            <pc:sldMk cId="838486706" sldId="2134958646"/>
            <ac:spMk id="3" creationId="{99BB1F4D-133C-13AB-85EA-C2EE54362900}"/>
          </ac:spMkLst>
        </pc:spChg>
        <pc:spChg chg="mod">
          <ac:chgData name="Sean Gallagher" userId="577446c3-45ae-4097-b8f0-9d862fa3a0df" providerId="ADAL" clId="{8888101E-3966-4D89-A871-2ED119CB2E7A}" dt="2024-03-21T14:24:48.752" v="10" actId="6549"/>
          <ac:spMkLst>
            <pc:docMk/>
            <pc:sldMk cId="838486706" sldId="2134958646"/>
            <ac:spMk id="4" creationId="{6848280A-52CF-14A2-72C8-A76D653B1539}"/>
          </ac:spMkLst>
        </pc:spChg>
        <pc:spChg chg="add del mod">
          <ac:chgData name="Sean Gallagher" userId="577446c3-45ae-4097-b8f0-9d862fa3a0df" providerId="ADAL" clId="{8888101E-3966-4D89-A871-2ED119CB2E7A}" dt="2024-03-21T14:24:41.518" v="9" actId="478"/>
          <ac:spMkLst>
            <pc:docMk/>
            <pc:sldMk cId="838486706" sldId="2134958646"/>
            <ac:spMk id="5" creationId="{A52F727E-2093-424E-470B-FE7004650FFE}"/>
          </ac:spMkLst>
        </pc:spChg>
      </pc:sldChg>
      <pc:sldChg chg="modSp mod">
        <pc:chgData name="Sean Gallagher" userId="577446c3-45ae-4097-b8f0-9d862fa3a0df" providerId="ADAL" clId="{8888101E-3966-4D89-A871-2ED119CB2E7A}" dt="2024-03-21T14:33:14.213" v="227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8888101E-3966-4D89-A871-2ED119CB2E7A}" dt="2024-03-21T14:33:14.213" v="227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delSp modSp">
        <pc:chgData name="Sean Gallagher" userId="577446c3-45ae-4097-b8f0-9d862fa3a0df" providerId="ADAL" clId="{8888101E-3966-4D89-A871-2ED119CB2E7A}" dt="2024-03-21T14:31:50.377" v="176" actId="1076"/>
        <pc:sldMkLst>
          <pc:docMk/>
          <pc:sldMk cId="548871033" sldId="2134958650"/>
        </pc:sldMkLst>
        <pc:picChg chg="add del mod">
          <ac:chgData name="Sean Gallagher" userId="577446c3-45ae-4097-b8f0-9d862fa3a0df" providerId="ADAL" clId="{8888101E-3966-4D89-A871-2ED119CB2E7A}" dt="2024-03-21T14:31:21.518" v="171" actId="1076"/>
          <ac:picMkLst>
            <pc:docMk/>
            <pc:sldMk cId="548871033" sldId="2134958650"/>
            <ac:picMk id="5" creationId="{B7E43BC3-672D-24DC-CC75-0B51AD1CD7C1}"/>
          </ac:picMkLst>
        </pc:picChg>
        <pc:picChg chg="add del mod">
          <ac:chgData name="Sean Gallagher" userId="577446c3-45ae-4097-b8f0-9d862fa3a0df" providerId="ADAL" clId="{8888101E-3966-4D89-A871-2ED119CB2E7A}" dt="2024-03-21T14:31:21.518" v="171" actId="1076"/>
          <ac:picMkLst>
            <pc:docMk/>
            <pc:sldMk cId="548871033" sldId="2134958650"/>
            <ac:picMk id="2050" creationId="{E2923D47-D694-D20D-91B4-66A7B8E98829}"/>
          </ac:picMkLst>
        </pc:picChg>
        <pc:picChg chg="add mod">
          <ac:chgData name="Sean Gallagher" userId="577446c3-45ae-4097-b8f0-9d862fa3a0df" providerId="ADAL" clId="{8888101E-3966-4D89-A871-2ED119CB2E7A}" dt="2024-03-21T14:31:50.377" v="176" actId="1076"/>
          <ac:picMkLst>
            <pc:docMk/>
            <pc:sldMk cId="548871033" sldId="2134958650"/>
            <ac:picMk id="2052" creationId="{2E9E0A24-1B05-8845-9DC4-63AD3E61AB42}"/>
          </ac:picMkLst>
        </pc:picChg>
      </pc:sldChg>
      <pc:sldChg chg="modSp mod">
        <pc:chgData name="Sean Gallagher" userId="577446c3-45ae-4097-b8f0-9d862fa3a0df" providerId="ADAL" clId="{8888101E-3966-4D89-A871-2ED119CB2E7A}" dt="2024-03-21T14:34:21.187" v="235" actId="14100"/>
        <pc:sldMkLst>
          <pc:docMk/>
          <pc:sldMk cId="235993207" sldId="2134958654"/>
        </pc:sldMkLst>
        <pc:picChg chg="mod">
          <ac:chgData name="Sean Gallagher" userId="577446c3-45ae-4097-b8f0-9d862fa3a0df" providerId="ADAL" clId="{8888101E-3966-4D89-A871-2ED119CB2E7A}" dt="2024-03-21T14:34:21.187" v="235" actId="14100"/>
          <ac:picMkLst>
            <pc:docMk/>
            <pc:sldMk cId="235993207" sldId="2134958654"/>
            <ac:picMk id="5" creationId="{20C114EF-FD1D-1FD2-8880-5BD7AE8F1B57}"/>
          </ac:picMkLst>
        </pc:picChg>
      </pc:sldChg>
      <pc:sldChg chg="addSp delSp modSp mod">
        <pc:chgData name="Sean Gallagher" userId="577446c3-45ae-4097-b8f0-9d862fa3a0df" providerId="ADAL" clId="{8888101E-3966-4D89-A871-2ED119CB2E7A}" dt="2024-03-21T14:29:16.407" v="152" actId="1076"/>
        <pc:sldMkLst>
          <pc:docMk/>
          <pc:sldMk cId="4281471524" sldId="2134958655"/>
        </pc:sldMkLst>
        <pc:spChg chg="add del">
          <ac:chgData name="Sean Gallagher" userId="577446c3-45ae-4097-b8f0-9d862fa3a0df" providerId="ADAL" clId="{8888101E-3966-4D89-A871-2ED119CB2E7A}" dt="2024-03-21T14:27:17.523" v="122" actId="478"/>
          <ac:spMkLst>
            <pc:docMk/>
            <pc:sldMk cId="4281471524" sldId="2134958655"/>
            <ac:spMk id="2" creationId="{158EB58B-6390-3EAE-76FB-8A841BB81111}"/>
          </ac:spMkLst>
        </pc:spChg>
        <pc:picChg chg="add mod">
          <ac:chgData name="Sean Gallagher" userId="577446c3-45ae-4097-b8f0-9d862fa3a0df" providerId="ADAL" clId="{8888101E-3966-4D89-A871-2ED119CB2E7A}" dt="2024-03-21T14:28:11.923" v="143" actId="1076"/>
          <ac:picMkLst>
            <pc:docMk/>
            <pc:sldMk cId="4281471524" sldId="2134958655"/>
            <ac:picMk id="5" creationId="{2B89204E-12D1-ED0E-3408-4EC5E36325D8}"/>
          </ac:picMkLst>
        </pc:picChg>
        <pc:picChg chg="add mod">
          <ac:chgData name="Sean Gallagher" userId="577446c3-45ae-4097-b8f0-9d862fa3a0df" providerId="ADAL" clId="{8888101E-3966-4D89-A871-2ED119CB2E7A}" dt="2024-03-21T14:29:16.407" v="152" actId="1076"/>
          <ac:picMkLst>
            <pc:docMk/>
            <pc:sldMk cId="4281471524" sldId="2134958655"/>
            <ac:picMk id="7" creationId="{321B2E6E-60FF-5DA1-AC6C-400AC4140B66}"/>
          </ac:picMkLst>
        </pc:picChg>
        <pc:picChg chg="add mod">
          <ac:chgData name="Sean Gallagher" userId="577446c3-45ae-4097-b8f0-9d862fa3a0df" providerId="ADAL" clId="{8888101E-3966-4D89-A871-2ED119CB2E7A}" dt="2024-03-21T14:29:02.194" v="151" actId="1076"/>
          <ac:picMkLst>
            <pc:docMk/>
            <pc:sldMk cId="4281471524" sldId="2134958655"/>
            <ac:picMk id="9" creationId="{EB7F5C48-9CFB-DC7E-3A64-D5F838844210}"/>
          </ac:picMkLst>
        </pc:picChg>
        <pc:picChg chg="del">
          <ac:chgData name="Sean Gallagher" userId="577446c3-45ae-4097-b8f0-9d862fa3a0df" providerId="ADAL" clId="{8888101E-3966-4D89-A871-2ED119CB2E7A}" dt="2024-03-21T14:26:34.055" v="117" actId="478"/>
          <ac:picMkLst>
            <pc:docMk/>
            <pc:sldMk cId="4281471524" sldId="2134958655"/>
            <ac:picMk id="11" creationId="{E0F10B58-07F8-9E0D-0589-4628F277CBD8}"/>
          </ac:picMkLst>
        </pc:picChg>
        <pc:picChg chg="del">
          <ac:chgData name="Sean Gallagher" userId="577446c3-45ae-4097-b8f0-9d862fa3a0df" providerId="ADAL" clId="{8888101E-3966-4D89-A871-2ED119CB2E7A}" dt="2024-03-21T14:26:34.541" v="118" actId="478"/>
          <ac:picMkLst>
            <pc:docMk/>
            <pc:sldMk cId="4281471524" sldId="2134958655"/>
            <ac:picMk id="14" creationId="{BBD86A75-F533-BD75-1E41-126CA07C4D57}"/>
          </ac:picMkLst>
        </pc:picChg>
        <pc:picChg chg="del">
          <ac:chgData name="Sean Gallagher" userId="577446c3-45ae-4097-b8f0-9d862fa3a0df" providerId="ADAL" clId="{8888101E-3966-4D89-A871-2ED119CB2E7A}" dt="2024-03-21T14:26:36.326" v="120" actId="478"/>
          <ac:picMkLst>
            <pc:docMk/>
            <pc:sldMk cId="4281471524" sldId="2134958655"/>
            <ac:picMk id="16" creationId="{3B8CB5F8-C4DB-5BC5-3E23-E47CE30CA9BF}"/>
          </ac:picMkLst>
        </pc:picChg>
        <pc:picChg chg="del">
          <ac:chgData name="Sean Gallagher" userId="577446c3-45ae-4097-b8f0-9d862fa3a0df" providerId="ADAL" clId="{8888101E-3966-4D89-A871-2ED119CB2E7A}" dt="2024-03-21T14:26:35.566" v="119" actId="478"/>
          <ac:picMkLst>
            <pc:docMk/>
            <pc:sldMk cId="4281471524" sldId="2134958655"/>
            <ac:picMk id="18" creationId="{792037F7-604F-4AD1-04CE-72F454A9617C}"/>
          </ac:picMkLst>
        </pc:picChg>
      </pc:sldChg>
      <pc:sldChg chg="addSp delSp modSp mod">
        <pc:chgData name="Sean Gallagher" userId="577446c3-45ae-4097-b8f0-9d862fa3a0df" providerId="ADAL" clId="{8888101E-3966-4D89-A871-2ED119CB2E7A}" dt="2024-03-21T14:25:42.648" v="116" actId="20577"/>
        <pc:sldMkLst>
          <pc:docMk/>
          <pc:sldMk cId="1250068653" sldId="2134958656"/>
        </pc:sldMkLst>
        <pc:spChg chg="mod">
          <ac:chgData name="Sean Gallagher" userId="577446c3-45ae-4097-b8f0-9d862fa3a0df" providerId="ADAL" clId="{8888101E-3966-4D89-A871-2ED119CB2E7A}" dt="2024-03-21T14:25:42.648" v="116" actId="20577"/>
          <ac:spMkLst>
            <pc:docMk/>
            <pc:sldMk cId="1250068653" sldId="2134958656"/>
            <ac:spMk id="2" creationId="{00000000-0000-0000-0000-000000000000}"/>
          </ac:spMkLst>
        </pc:spChg>
        <pc:spChg chg="add del">
          <ac:chgData name="Sean Gallagher" userId="577446c3-45ae-4097-b8f0-9d862fa3a0df" providerId="ADAL" clId="{8888101E-3966-4D89-A871-2ED119CB2E7A}" dt="2024-03-21T14:23:59.595" v="2" actId="22"/>
          <ac:spMkLst>
            <pc:docMk/>
            <pc:sldMk cId="1250068653" sldId="2134958656"/>
            <ac:spMk id="5" creationId="{90B81755-1921-43FD-7E78-DF6E42C3F620}"/>
          </ac:spMkLst>
        </pc:spChg>
      </pc:sldChg>
      <pc:sldMasterChg chg="addSp delSp modSp mod">
        <pc:chgData name="Sean Gallagher" userId="577446c3-45ae-4097-b8f0-9d862fa3a0df" providerId="ADAL" clId="{8888101E-3966-4D89-A871-2ED119CB2E7A}" dt="2024-03-21T14:33:59.897" v="231" actId="1076"/>
        <pc:sldMasterMkLst>
          <pc:docMk/>
          <pc:sldMasterMk cId="1070809925" sldId="2147483692"/>
        </pc:sldMasterMkLst>
        <pc:picChg chg="del">
          <ac:chgData name="Sean Gallagher" userId="577446c3-45ae-4097-b8f0-9d862fa3a0df" providerId="ADAL" clId="{8888101E-3966-4D89-A871-2ED119CB2E7A}" dt="2024-03-21T14:33:56.313" v="230" actId="478"/>
          <ac:picMkLst>
            <pc:docMk/>
            <pc:sldMasterMk cId="1070809925" sldId="2147483692"/>
            <ac:picMk id="2" creationId="{F376F353-A65A-00F4-DA4F-B7D786E92E94}"/>
          </ac:picMkLst>
        </pc:picChg>
        <pc:picChg chg="add mod">
          <ac:chgData name="Sean Gallagher" userId="577446c3-45ae-4097-b8f0-9d862fa3a0df" providerId="ADAL" clId="{8888101E-3966-4D89-A871-2ED119CB2E7A}" dt="2024-03-21T14:33:59.897" v="231" actId="1076"/>
          <ac:picMkLst>
            <pc:docMk/>
            <pc:sldMasterMk cId="1070809925" sldId="2147483692"/>
            <ac:picMk id="3" creationId="{96A031EF-3603-DAE8-633F-BF6DF1E95DFD}"/>
          </ac:picMkLst>
        </pc:picChg>
      </pc:sldMasterChg>
    </pc:docChg>
  </pc:docChgLst>
  <pc:docChgLst>
    <pc:chgData name="Sean Gallagher" userId="577446c3-45ae-4097-b8f0-9d862fa3a0df" providerId="ADAL" clId="{FDE066EC-6FFF-4A69-86A0-78197006CF91}"/>
    <pc:docChg chg="undo redo custSel addSld delSld modSld sldOrd modMainMaster">
      <pc:chgData name="Sean Gallagher" userId="577446c3-45ae-4097-b8f0-9d862fa3a0df" providerId="ADAL" clId="{FDE066EC-6FFF-4A69-86A0-78197006CF91}" dt="2024-02-20T16:22:15.407" v="111" actId="14100"/>
      <pc:docMkLst>
        <pc:docMk/>
      </pc:docMkLst>
      <pc:sldChg chg="add ord">
        <pc:chgData name="Sean Gallagher" userId="577446c3-45ae-4097-b8f0-9d862fa3a0df" providerId="ADAL" clId="{FDE066EC-6FFF-4A69-86A0-78197006CF91}" dt="2024-02-20T15:30:00.729" v="3"/>
        <pc:sldMkLst>
          <pc:docMk/>
          <pc:sldMk cId="1770905082" sldId="269"/>
        </pc:sldMkLst>
      </pc:sldChg>
      <pc:sldChg chg="del">
        <pc:chgData name="Sean Gallagher" userId="577446c3-45ae-4097-b8f0-9d862fa3a0df" providerId="ADAL" clId="{FDE066EC-6FFF-4A69-86A0-78197006CF91}" dt="2024-02-20T15:29:43.045" v="0" actId="47"/>
        <pc:sldMkLst>
          <pc:docMk/>
          <pc:sldMk cId="264567940" sldId="272"/>
        </pc:sldMkLst>
      </pc:sldChg>
      <pc:sldChg chg="modSp mod">
        <pc:chgData name="Sean Gallagher" userId="577446c3-45ae-4097-b8f0-9d862fa3a0df" providerId="ADAL" clId="{FDE066EC-6FFF-4A69-86A0-78197006CF91}" dt="2024-02-20T16:15:50.037" v="107"/>
        <pc:sldMkLst>
          <pc:docMk/>
          <pc:sldMk cId="3111996064" sldId="2134958649"/>
        </pc:sldMkLst>
        <pc:spChg chg="mod">
          <ac:chgData name="Sean Gallagher" userId="577446c3-45ae-4097-b8f0-9d862fa3a0df" providerId="ADAL" clId="{FDE066EC-6FFF-4A69-86A0-78197006CF91}" dt="2024-02-20T16:15:50.037" v="107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modSp">
        <pc:chgData name="Sean Gallagher" userId="577446c3-45ae-4097-b8f0-9d862fa3a0df" providerId="ADAL" clId="{FDE066EC-6FFF-4A69-86A0-78197006CF91}" dt="2024-02-20T16:14:56.776" v="106" actId="1076"/>
        <pc:sldMkLst>
          <pc:docMk/>
          <pc:sldMk cId="548871033" sldId="2134958650"/>
        </pc:sldMkLst>
        <pc:picChg chg="mod">
          <ac:chgData name="Sean Gallagher" userId="577446c3-45ae-4097-b8f0-9d862fa3a0df" providerId="ADAL" clId="{FDE066EC-6FFF-4A69-86A0-78197006CF91}" dt="2024-02-20T16:14:26.961" v="89" actId="14100"/>
          <ac:picMkLst>
            <pc:docMk/>
            <pc:sldMk cId="548871033" sldId="2134958650"/>
            <ac:picMk id="5" creationId="{B7E43BC3-672D-24DC-CC75-0B51AD1CD7C1}"/>
          </ac:picMkLst>
        </pc:picChg>
        <pc:picChg chg="add mod">
          <ac:chgData name="Sean Gallagher" userId="577446c3-45ae-4097-b8f0-9d862fa3a0df" providerId="ADAL" clId="{FDE066EC-6FFF-4A69-86A0-78197006CF91}" dt="2024-02-20T16:14:26.961" v="89" actId="14100"/>
          <ac:picMkLst>
            <pc:docMk/>
            <pc:sldMk cId="548871033" sldId="2134958650"/>
            <ac:picMk id="2050" creationId="{9756C9CE-1AC2-F609-C9B6-15C4E3145A07}"/>
          </ac:picMkLst>
        </pc:picChg>
        <pc:picChg chg="add mod">
          <ac:chgData name="Sean Gallagher" userId="577446c3-45ae-4097-b8f0-9d862fa3a0df" providerId="ADAL" clId="{FDE066EC-6FFF-4A69-86A0-78197006CF91}" dt="2024-02-20T16:14:56.776" v="106" actId="1076"/>
          <ac:picMkLst>
            <pc:docMk/>
            <pc:sldMk cId="548871033" sldId="2134958650"/>
            <ac:picMk id="2052" creationId="{A7D50CAB-5A38-179D-23A2-F59E16144F92}"/>
          </ac:picMkLst>
        </pc:picChg>
      </pc:sldChg>
      <pc:sldChg chg="addSp delSp modSp mod">
        <pc:chgData name="Sean Gallagher" userId="577446c3-45ae-4097-b8f0-9d862fa3a0df" providerId="ADAL" clId="{FDE066EC-6FFF-4A69-86A0-78197006CF91}" dt="2024-02-20T16:14:37.493" v="101" actId="14100"/>
        <pc:sldMkLst>
          <pc:docMk/>
          <pc:sldMk cId="2710295584" sldId="2134958652"/>
        </pc:sldMkLst>
        <pc:picChg chg="add mod">
          <ac:chgData name="Sean Gallagher" userId="577446c3-45ae-4097-b8f0-9d862fa3a0df" providerId="ADAL" clId="{FDE066EC-6FFF-4A69-86A0-78197006CF91}" dt="2024-02-20T16:14:37.493" v="101" actId="14100"/>
          <ac:picMkLst>
            <pc:docMk/>
            <pc:sldMk cId="2710295584" sldId="2134958652"/>
            <ac:picMk id="2" creationId="{D217094E-6D7E-8183-B308-B129ABEEE0A4}"/>
          </ac:picMkLst>
        </pc:picChg>
        <pc:picChg chg="del">
          <ac:chgData name="Sean Gallagher" userId="577446c3-45ae-4097-b8f0-9d862fa3a0df" providerId="ADAL" clId="{FDE066EC-6FFF-4A69-86A0-78197006CF91}" dt="2024-02-20T16:10:07.586" v="69" actId="478"/>
          <ac:picMkLst>
            <pc:docMk/>
            <pc:sldMk cId="2710295584" sldId="2134958652"/>
            <ac:picMk id="3" creationId="{E4F9D7D5-AB92-4A40-B4B8-01770603E10A}"/>
          </ac:picMkLst>
        </pc:picChg>
      </pc:sldChg>
      <pc:sldChg chg="addSp delSp modSp mod">
        <pc:chgData name="Sean Gallagher" userId="577446c3-45ae-4097-b8f0-9d862fa3a0df" providerId="ADAL" clId="{FDE066EC-6FFF-4A69-86A0-78197006CF91}" dt="2024-02-20T16:20:52.717" v="108" actId="1076"/>
        <pc:sldMkLst>
          <pc:docMk/>
          <pc:sldMk cId="4281471524" sldId="2134958655"/>
        </pc:sldMkLst>
        <pc:spChg chg="add del mod">
          <ac:chgData name="Sean Gallagher" userId="577446c3-45ae-4097-b8f0-9d862fa3a0df" providerId="ADAL" clId="{FDE066EC-6FFF-4A69-86A0-78197006CF91}" dt="2024-02-20T15:41:57.101" v="17" actId="478"/>
          <ac:spMkLst>
            <pc:docMk/>
            <pc:sldMk cId="4281471524" sldId="2134958655"/>
            <ac:spMk id="6" creationId="{6A55A15D-0DFA-2A69-C0A9-95EEFB651729}"/>
          </ac:spMkLst>
        </pc:spChg>
        <pc:spChg chg="add del">
          <ac:chgData name="Sean Gallagher" userId="577446c3-45ae-4097-b8f0-9d862fa3a0df" providerId="ADAL" clId="{FDE066EC-6FFF-4A69-86A0-78197006CF91}" dt="2024-02-20T15:42:09.475" v="19" actId="478"/>
          <ac:spMkLst>
            <pc:docMk/>
            <pc:sldMk cId="4281471524" sldId="2134958655"/>
            <ac:spMk id="8" creationId="{333B0552-EA88-B99F-8209-64707D714119}"/>
          </ac:spMkLst>
        </pc:spChg>
        <pc:picChg chg="del">
          <ac:chgData name="Sean Gallagher" userId="577446c3-45ae-4097-b8f0-9d862fa3a0df" providerId="ADAL" clId="{FDE066EC-6FFF-4A69-86A0-78197006CF91}" dt="2024-02-20T15:39:02.075" v="7" actId="478"/>
          <ac:picMkLst>
            <pc:docMk/>
            <pc:sldMk cId="4281471524" sldId="2134958655"/>
            <ac:picMk id="3" creationId="{C3560543-53B0-A2A1-EE15-E4251B7A2AF1}"/>
          </ac:picMkLst>
        </pc:picChg>
        <pc:picChg chg="add del mod">
          <ac:chgData name="Sean Gallagher" userId="577446c3-45ae-4097-b8f0-9d862fa3a0df" providerId="ADAL" clId="{FDE066EC-6FFF-4A69-86A0-78197006CF91}" dt="2024-02-20T15:39:24.190" v="14" actId="478"/>
          <ac:picMkLst>
            <pc:docMk/>
            <pc:sldMk cId="4281471524" sldId="2134958655"/>
            <ac:picMk id="5" creationId="{20C7492D-5002-B4AA-7BF3-5EE8FAAE8050}"/>
          </ac:picMkLst>
        </pc:picChg>
        <pc:picChg chg="del">
          <ac:chgData name="Sean Gallagher" userId="577446c3-45ae-4097-b8f0-9d862fa3a0df" providerId="ADAL" clId="{FDE066EC-6FFF-4A69-86A0-78197006CF91}" dt="2024-02-20T15:39:02.711" v="8" actId="478"/>
          <ac:picMkLst>
            <pc:docMk/>
            <pc:sldMk cId="4281471524" sldId="2134958655"/>
            <ac:picMk id="7" creationId="{1C1423AC-48BF-7C0A-8C6E-4BD69C6E5D4D}"/>
          </ac:picMkLst>
        </pc:picChg>
        <pc:picChg chg="del">
          <ac:chgData name="Sean Gallagher" userId="577446c3-45ae-4097-b8f0-9d862fa3a0df" providerId="ADAL" clId="{FDE066EC-6FFF-4A69-86A0-78197006CF91}" dt="2024-02-20T15:39:03.681" v="9" actId="478"/>
          <ac:picMkLst>
            <pc:docMk/>
            <pc:sldMk cId="4281471524" sldId="2134958655"/>
            <ac:picMk id="10" creationId="{647CC2C8-B3D4-99E7-692B-6BB77515E38C}"/>
          </ac:picMkLst>
        </pc:picChg>
        <pc:picChg chg="add mod">
          <ac:chgData name="Sean Gallagher" userId="577446c3-45ae-4097-b8f0-9d862fa3a0df" providerId="ADAL" clId="{FDE066EC-6FFF-4A69-86A0-78197006CF91}" dt="2024-02-20T16:09:06.317" v="66" actId="1076"/>
          <ac:picMkLst>
            <pc:docMk/>
            <pc:sldMk cId="4281471524" sldId="2134958655"/>
            <ac:picMk id="11" creationId="{E0F10B58-07F8-9E0D-0589-4628F277CBD8}"/>
          </ac:picMkLst>
        </pc:picChg>
        <pc:picChg chg="del">
          <ac:chgData name="Sean Gallagher" userId="577446c3-45ae-4097-b8f0-9d862fa3a0df" providerId="ADAL" clId="{FDE066EC-6FFF-4A69-86A0-78197006CF91}" dt="2024-02-20T15:39:04.393" v="10" actId="478"/>
          <ac:picMkLst>
            <pc:docMk/>
            <pc:sldMk cId="4281471524" sldId="2134958655"/>
            <ac:picMk id="13" creationId="{D9A4DF02-66D9-4DCB-52B4-F7F35A9448BC}"/>
          </ac:picMkLst>
        </pc:picChg>
        <pc:picChg chg="add mod">
          <ac:chgData name="Sean Gallagher" userId="577446c3-45ae-4097-b8f0-9d862fa3a0df" providerId="ADAL" clId="{FDE066EC-6FFF-4A69-86A0-78197006CF91}" dt="2024-02-20T16:09:17.597" v="68" actId="1076"/>
          <ac:picMkLst>
            <pc:docMk/>
            <pc:sldMk cId="4281471524" sldId="2134958655"/>
            <ac:picMk id="14" creationId="{BBD86A75-F533-BD75-1E41-126CA07C4D57}"/>
          </ac:picMkLst>
        </pc:picChg>
        <pc:picChg chg="add mod">
          <ac:chgData name="Sean Gallagher" userId="577446c3-45ae-4097-b8f0-9d862fa3a0df" providerId="ADAL" clId="{FDE066EC-6FFF-4A69-86A0-78197006CF91}" dt="2024-02-20T16:20:52.717" v="108" actId="1076"/>
          <ac:picMkLst>
            <pc:docMk/>
            <pc:sldMk cId="4281471524" sldId="2134958655"/>
            <ac:picMk id="16" creationId="{3B8CB5F8-C4DB-5BC5-3E23-E47CE30CA9BF}"/>
          </ac:picMkLst>
        </pc:picChg>
        <pc:picChg chg="add mod">
          <ac:chgData name="Sean Gallagher" userId="577446c3-45ae-4097-b8f0-9d862fa3a0df" providerId="ADAL" clId="{FDE066EC-6FFF-4A69-86A0-78197006CF91}" dt="2024-02-20T16:08:40.091" v="61" actId="1076"/>
          <ac:picMkLst>
            <pc:docMk/>
            <pc:sldMk cId="4281471524" sldId="2134958655"/>
            <ac:picMk id="18" creationId="{792037F7-604F-4AD1-04CE-72F454A9617C}"/>
          </ac:picMkLst>
        </pc:picChg>
      </pc:sldChg>
      <pc:sldChg chg="modSp mod">
        <pc:chgData name="Sean Gallagher" userId="577446c3-45ae-4097-b8f0-9d862fa3a0df" providerId="ADAL" clId="{FDE066EC-6FFF-4A69-86A0-78197006CF91}" dt="2024-02-20T15:37:21.322" v="6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FDE066EC-6FFF-4A69-86A0-78197006CF91}" dt="2024-02-20T15:37:21.322" v="6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MasterChg chg="addSp delSp modSp mod">
        <pc:chgData name="Sean Gallagher" userId="577446c3-45ae-4097-b8f0-9d862fa3a0df" providerId="ADAL" clId="{FDE066EC-6FFF-4A69-86A0-78197006CF91}" dt="2024-02-20T16:22:15.407" v="111" actId="14100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FDE066EC-6FFF-4A69-86A0-78197006CF91}" dt="2024-02-20T16:22:15.407" v="111" actId="14100"/>
          <ac:picMkLst>
            <pc:docMk/>
            <pc:sldMasterMk cId="1070809925" sldId="2147483692"/>
            <ac:picMk id="2" creationId="{F376F353-A65A-00F4-DA4F-B7D786E92E94}"/>
          </ac:picMkLst>
        </pc:picChg>
        <pc:picChg chg="del">
          <ac:chgData name="Sean Gallagher" userId="577446c3-45ae-4097-b8f0-9d862fa3a0df" providerId="ADAL" clId="{FDE066EC-6FFF-4A69-86A0-78197006CF91}" dt="2024-02-20T16:22:12.930" v="109" actId="478"/>
          <ac:picMkLst>
            <pc:docMk/>
            <pc:sldMasterMk cId="1070809925" sldId="2147483692"/>
            <ac:picMk id="4" creationId="{7665FEAA-0E40-A946-651F-3736EF2A71F3}"/>
          </ac:picMkLst>
        </pc:picChg>
      </pc:sldMasterChg>
    </pc:docChg>
  </pc:docChgLst>
  <pc:docChgLst>
    <pc:chgData name="Sean Gallagher" userId="577446c3-45ae-4097-b8f0-9d862fa3a0df" providerId="ADAL" clId="{867E4846-6E6F-43F1-B485-23EACE05B714}"/>
    <pc:docChg chg="custSel addSld delSld modSld sldOrd modMainMaster">
      <pc:chgData name="Sean Gallagher" userId="577446c3-45ae-4097-b8f0-9d862fa3a0df" providerId="ADAL" clId="{867E4846-6E6F-43F1-B485-23EACE05B714}" dt="2024-01-18T13:52:20.108" v="43" actId="1076"/>
      <pc:docMkLst>
        <pc:docMk/>
      </pc:docMkLst>
      <pc:sldChg chg="add ord">
        <pc:chgData name="Sean Gallagher" userId="577446c3-45ae-4097-b8f0-9d862fa3a0df" providerId="ADAL" clId="{867E4846-6E6F-43F1-B485-23EACE05B714}" dt="2024-01-18T13:29:56.728" v="3"/>
        <pc:sldMkLst>
          <pc:docMk/>
          <pc:sldMk cId="264567940" sldId="272"/>
        </pc:sldMkLst>
      </pc:sldChg>
      <pc:sldChg chg="del">
        <pc:chgData name="Sean Gallagher" userId="577446c3-45ae-4097-b8f0-9d862fa3a0df" providerId="ADAL" clId="{867E4846-6E6F-43F1-B485-23EACE05B714}" dt="2024-01-18T13:29:48.164" v="0" actId="47"/>
        <pc:sldMkLst>
          <pc:docMk/>
          <pc:sldMk cId="1433664020" sldId="275"/>
        </pc:sldMkLst>
      </pc:sldChg>
      <pc:sldChg chg="modSp mod">
        <pc:chgData name="Sean Gallagher" userId="577446c3-45ae-4097-b8f0-9d862fa3a0df" providerId="ADAL" clId="{867E4846-6E6F-43F1-B485-23EACE05B714}" dt="2024-01-18T13:50:42.580" v="36" actId="113"/>
        <pc:sldMkLst>
          <pc:docMk/>
          <pc:sldMk cId="3111996064" sldId="2134958649"/>
        </pc:sldMkLst>
        <pc:spChg chg="mod">
          <ac:chgData name="Sean Gallagher" userId="577446c3-45ae-4097-b8f0-9d862fa3a0df" providerId="ADAL" clId="{867E4846-6E6F-43F1-B485-23EACE05B714}" dt="2024-01-18T13:50:42.580" v="36" actId="113"/>
          <ac:spMkLst>
            <pc:docMk/>
            <pc:sldMk cId="3111996064" sldId="2134958649"/>
            <ac:spMk id="3" creationId="{AE7567E0-9FB4-E2D0-F57B-56251EA6FA1C}"/>
          </ac:spMkLst>
        </pc:spChg>
      </pc:sldChg>
      <pc:sldChg chg="delSp">
        <pc:chgData name="Sean Gallagher" userId="577446c3-45ae-4097-b8f0-9d862fa3a0df" providerId="ADAL" clId="{867E4846-6E6F-43F1-B485-23EACE05B714}" dt="2024-01-18T13:34:09.040" v="34" actId="478"/>
        <pc:sldMkLst>
          <pc:docMk/>
          <pc:sldMk cId="548871033" sldId="2134958650"/>
        </pc:sldMkLst>
        <pc:picChg chg="del">
          <ac:chgData name="Sean Gallagher" userId="577446c3-45ae-4097-b8f0-9d862fa3a0df" providerId="ADAL" clId="{867E4846-6E6F-43F1-B485-23EACE05B714}" dt="2024-01-18T13:34:09.040" v="34" actId="478"/>
          <ac:picMkLst>
            <pc:docMk/>
            <pc:sldMk cId="548871033" sldId="2134958650"/>
            <ac:picMk id="1028" creationId="{26612A1E-FB08-1432-7096-8BABF27E9FEA}"/>
          </ac:picMkLst>
        </pc:picChg>
      </pc:sldChg>
      <pc:sldChg chg="addSp delSp modSp mod">
        <pc:chgData name="Sean Gallagher" userId="577446c3-45ae-4097-b8f0-9d862fa3a0df" providerId="ADAL" clId="{867E4846-6E6F-43F1-B485-23EACE05B714}" dt="2024-01-18T13:33:46.929" v="33" actId="14100"/>
        <pc:sldMkLst>
          <pc:docMk/>
          <pc:sldMk cId="4281471524" sldId="2134958655"/>
        </pc:sldMkLst>
        <pc:picChg chg="add mod">
          <ac:chgData name="Sean Gallagher" userId="577446c3-45ae-4097-b8f0-9d862fa3a0df" providerId="ADAL" clId="{867E4846-6E6F-43F1-B485-23EACE05B714}" dt="2024-01-18T13:33:13.132" v="27" actId="1076"/>
          <ac:picMkLst>
            <pc:docMk/>
            <pc:sldMk cId="4281471524" sldId="2134958655"/>
            <ac:picMk id="3" creationId="{C3560543-53B0-A2A1-EE15-E4251B7A2AF1}"/>
          </ac:picMkLst>
        </pc:picChg>
        <pc:picChg chg="del">
          <ac:chgData name="Sean Gallagher" userId="577446c3-45ae-4097-b8f0-9d862fa3a0df" providerId="ADAL" clId="{867E4846-6E6F-43F1-B485-23EACE05B714}" dt="2024-01-18T13:32:13.917" v="4" actId="478"/>
          <ac:picMkLst>
            <pc:docMk/>
            <pc:sldMk cId="4281471524" sldId="2134958655"/>
            <ac:picMk id="5" creationId="{62188F98-DBE7-0829-C1F9-297CAE3F3583}"/>
          </ac:picMkLst>
        </pc:picChg>
        <pc:picChg chg="add mod">
          <ac:chgData name="Sean Gallagher" userId="577446c3-45ae-4097-b8f0-9d862fa3a0df" providerId="ADAL" clId="{867E4846-6E6F-43F1-B485-23EACE05B714}" dt="2024-01-18T13:33:24.185" v="29" actId="1076"/>
          <ac:picMkLst>
            <pc:docMk/>
            <pc:sldMk cId="4281471524" sldId="2134958655"/>
            <ac:picMk id="7" creationId="{1C1423AC-48BF-7C0A-8C6E-4BD69C6E5D4D}"/>
          </ac:picMkLst>
        </pc:picChg>
        <pc:picChg chg="del">
          <ac:chgData name="Sean Gallagher" userId="577446c3-45ae-4097-b8f0-9d862fa3a0df" providerId="ADAL" clId="{867E4846-6E6F-43F1-B485-23EACE05B714}" dt="2024-01-18T13:32:15.013" v="5" actId="478"/>
          <ac:picMkLst>
            <pc:docMk/>
            <pc:sldMk cId="4281471524" sldId="2134958655"/>
            <ac:picMk id="9" creationId="{EE1C309A-1686-BBB7-A4DC-5C2886596D86}"/>
          </ac:picMkLst>
        </pc:picChg>
        <pc:picChg chg="add mod">
          <ac:chgData name="Sean Gallagher" userId="577446c3-45ae-4097-b8f0-9d862fa3a0df" providerId="ADAL" clId="{867E4846-6E6F-43F1-B485-23EACE05B714}" dt="2024-01-18T13:33:43.281" v="32" actId="1076"/>
          <ac:picMkLst>
            <pc:docMk/>
            <pc:sldMk cId="4281471524" sldId="2134958655"/>
            <ac:picMk id="10" creationId="{647CC2C8-B3D4-99E7-692B-6BB77515E38C}"/>
          </ac:picMkLst>
        </pc:picChg>
        <pc:picChg chg="del">
          <ac:chgData name="Sean Gallagher" userId="577446c3-45ae-4097-b8f0-9d862fa3a0df" providerId="ADAL" clId="{867E4846-6E6F-43F1-B485-23EACE05B714}" dt="2024-01-18T13:32:15.981" v="6" actId="478"/>
          <ac:picMkLst>
            <pc:docMk/>
            <pc:sldMk cId="4281471524" sldId="2134958655"/>
            <ac:picMk id="12" creationId="{A61DDC87-C2B3-CF17-EF76-BC4BD29D1714}"/>
          </ac:picMkLst>
        </pc:picChg>
        <pc:picChg chg="add mod">
          <ac:chgData name="Sean Gallagher" userId="577446c3-45ae-4097-b8f0-9d862fa3a0df" providerId="ADAL" clId="{867E4846-6E6F-43F1-B485-23EACE05B714}" dt="2024-01-18T13:33:46.929" v="33" actId="14100"/>
          <ac:picMkLst>
            <pc:docMk/>
            <pc:sldMk cId="4281471524" sldId="2134958655"/>
            <ac:picMk id="13" creationId="{D9A4DF02-66D9-4DCB-52B4-F7F35A9448BC}"/>
          </ac:picMkLst>
        </pc:picChg>
      </pc:sldChg>
      <pc:sldMasterChg chg="addSp delSp modSp mod">
        <pc:chgData name="Sean Gallagher" userId="577446c3-45ae-4097-b8f0-9d862fa3a0df" providerId="ADAL" clId="{867E4846-6E6F-43F1-B485-23EACE05B714}" dt="2024-01-18T13:52:20.108" v="43" actId="1076"/>
        <pc:sldMasterMkLst>
          <pc:docMk/>
          <pc:sldMasterMk cId="1070809925" sldId="2147483692"/>
        </pc:sldMasterMkLst>
        <pc:picChg chg="del">
          <ac:chgData name="Sean Gallagher" userId="577446c3-45ae-4097-b8f0-9d862fa3a0df" providerId="ADAL" clId="{867E4846-6E6F-43F1-B485-23EACE05B714}" dt="2024-01-18T13:52:07.450" v="37" actId="478"/>
          <ac:picMkLst>
            <pc:docMk/>
            <pc:sldMasterMk cId="1070809925" sldId="2147483692"/>
            <ac:picMk id="3" creationId="{280EC375-AE20-E274-8582-152A8C42E8D8}"/>
          </ac:picMkLst>
        </pc:picChg>
        <pc:picChg chg="add mod">
          <ac:chgData name="Sean Gallagher" userId="577446c3-45ae-4097-b8f0-9d862fa3a0df" providerId="ADAL" clId="{867E4846-6E6F-43F1-B485-23EACE05B714}" dt="2024-01-18T13:52:20.108" v="43" actId="1076"/>
          <ac:picMkLst>
            <pc:docMk/>
            <pc:sldMasterMk cId="1070809925" sldId="2147483692"/>
            <ac:picMk id="4" creationId="{7665FEAA-0E40-A946-651F-3736EF2A71F3}"/>
          </ac:picMkLst>
        </pc:picChg>
      </pc:sldMasterChg>
    </pc:docChg>
  </pc:docChgLst>
  <pc:docChgLst>
    <pc:chgData name="Ashley Greer" userId="2ddd3eaa-d59d-4e6f-8745-bb565a51d7c2" providerId="ADAL" clId="{250B4F36-E732-4D12-945D-26212FDBFA81}"/>
    <pc:docChg chg="undo custSel addSld delSld modSld modMainMaster">
      <pc:chgData name="Ashley Greer" userId="2ddd3eaa-d59d-4e6f-8745-bb565a51d7c2" providerId="ADAL" clId="{250B4F36-E732-4D12-945D-26212FDBFA81}" dt="2024-05-22T15:32:21.917" v="216" actId="6549"/>
      <pc:docMkLst>
        <pc:docMk/>
      </pc:docMkLst>
      <pc:sldChg chg="add">
        <pc:chgData name="Ashley Greer" userId="2ddd3eaa-d59d-4e6f-8745-bb565a51d7c2" providerId="ADAL" clId="{250B4F36-E732-4D12-945D-26212FDBFA81}" dt="2024-05-17T13:58:57.746" v="124"/>
        <pc:sldMkLst>
          <pc:docMk/>
          <pc:sldMk cId="863712566" sldId="256"/>
        </pc:sldMkLst>
      </pc:sldChg>
      <pc:sldChg chg="addSp modSp add mod">
        <pc:chgData name="Ashley Greer" userId="2ddd3eaa-d59d-4e6f-8745-bb565a51d7c2" providerId="ADAL" clId="{250B4F36-E732-4D12-945D-26212FDBFA81}" dt="2024-05-17T13:53:03.264" v="45" actId="1036"/>
        <pc:sldMkLst>
          <pc:docMk/>
          <pc:sldMk cId="3675703319" sldId="279"/>
        </pc:sldMkLst>
        <pc:spChg chg="mod">
          <ac:chgData name="Ashley Greer" userId="2ddd3eaa-d59d-4e6f-8745-bb565a51d7c2" providerId="ADAL" clId="{250B4F36-E732-4D12-945D-26212FDBFA81}" dt="2024-05-17T13:52:32.858" v="35" actId="20577"/>
          <ac:spMkLst>
            <pc:docMk/>
            <pc:sldMk cId="3675703319" sldId="279"/>
            <ac:spMk id="3" creationId="{BBC1CF0A-25A5-07EC-FF39-833108B675DB}"/>
          </ac:spMkLst>
        </pc:spChg>
        <pc:spChg chg="add mod">
          <ac:chgData name="Ashley Greer" userId="2ddd3eaa-d59d-4e6f-8745-bb565a51d7c2" providerId="ADAL" clId="{250B4F36-E732-4D12-945D-26212FDBFA81}" dt="2024-05-17T13:53:03.264" v="45" actId="1036"/>
          <ac:spMkLst>
            <pc:docMk/>
            <pc:sldMk cId="3675703319" sldId="279"/>
            <ac:spMk id="4" creationId="{7ECCFB51-D94F-858B-002B-063EE997C437}"/>
          </ac:spMkLst>
        </pc:spChg>
      </pc:sldChg>
      <pc:sldChg chg="modSp del mod">
        <pc:chgData name="Ashley Greer" userId="2ddd3eaa-d59d-4e6f-8745-bb565a51d7c2" providerId="ADAL" clId="{250B4F36-E732-4D12-945D-26212FDBFA81}" dt="2024-05-17T13:52:28.220" v="34" actId="47"/>
        <pc:sldMkLst>
          <pc:docMk/>
          <pc:sldMk cId="3465688576" sldId="281"/>
        </pc:sldMkLst>
        <pc:spChg chg="mod">
          <ac:chgData name="Ashley Greer" userId="2ddd3eaa-d59d-4e6f-8745-bb565a51d7c2" providerId="ADAL" clId="{250B4F36-E732-4D12-945D-26212FDBFA81}" dt="2024-05-17T13:51:32.503" v="12" actId="20577"/>
          <ac:spMkLst>
            <pc:docMk/>
            <pc:sldMk cId="3465688576" sldId="281"/>
            <ac:spMk id="2" creationId="{6E764D8A-519B-DD4A-C642-A79DF134912A}"/>
          </ac:spMkLst>
        </pc:spChg>
        <pc:spChg chg="mod">
          <ac:chgData name="Ashley Greer" userId="2ddd3eaa-d59d-4e6f-8745-bb565a51d7c2" providerId="ADAL" clId="{250B4F36-E732-4D12-945D-26212FDBFA81}" dt="2024-05-17T13:51:37.669" v="26" actId="20577"/>
          <ac:spMkLst>
            <pc:docMk/>
            <pc:sldMk cId="3465688576" sldId="281"/>
            <ac:spMk id="3" creationId="{2CD37E42-E2E3-0CF1-91DF-51880A7249F7}"/>
          </ac:spMkLst>
        </pc:spChg>
      </pc:sldChg>
      <pc:sldChg chg="addSp modSp mod">
        <pc:chgData name="Ashley Greer" userId="2ddd3eaa-d59d-4e6f-8745-bb565a51d7c2" providerId="ADAL" clId="{250B4F36-E732-4D12-945D-26212FDBFA81}" dt="2024-05-22T15:32:21.917" v="216" actId="6549"/>
        <pc:sldMkLst>
          <pc:docMk/>
          <pc:sldMk cId="3111996064" sldId="2134958649"/>
        </pc:sldMkLst>
        <pc:spChg chg="add mod">
          <ac:chgData name="Ashley Greer" userId="2ddd3eaa-d59d-4e6f-8745-bb565a51d7c2" providerId="ADAL" clId="{250B4F36-E732-4D12-945D-26212FDBFA81}" dt="2024-05-22T15:32:01.872" v="193" actId="20577"/>
          <ac:spMkLst>
            <pc:docMk/>
            <pc:sldMk cId="3111996064" sldId="2134958649"/>
            <ac:spMk id="2" creationId="{3C8848A8-C1ED-FC15-5FB9-2D1421D7C0EB}"/>
          </ac:spMkLst>
        </pc:spChg>
        <pc:spChg chg="mod">
          <ac:chgData name="Ashley Greer" userId="2ddd3eaa-d59d-4e6f-8745-bb565a51d7c2" providerId="ADAL" clId="{250B4F36-E732-4D12-945D-26212FDBFA81}" dt="2024-05-22T15:32:21.917" v="216" actId="6549"/>
          <ac:spMkLst>
            <pc:docMk/>
            <pc:sldMk cId="3111996064" sldId="2134958649"/>
            <ac:spMk id="3" creationId="{AE7567E0-9FB4-E2D0-F57B-56251EA6FA1C}"/>
          </ac:spMkLst>
        </pc:spChg>
        <pc:spChg chg="mod">
          <ac:chgData name="Ashley Greer" userId="2ddd3eaa-d59d-4e6f-8745-bb565a51d7c2" providerId="ADAL" clId="{250B4F36-E732-4D12-945D-26212FDBFA81}" dt="2024-05-17T14:01:22.068" v="167" actId="20577"/>
          <ac:spMkLst>
            <pc:docMk/>
            <pc:sldMk cId="3111996064" sldId="2134958649"/>
            <ac:spMk id="4" creationId="{D85A5EB2-7AC2-92C2-D216-90AAF7FAD4AD}"/>
          </ac:spMkLst>
        </pc:spChg>
      </pc:sldChg>
      <pc:sldChg chg="addSp delSp modSp mod">
        <pc:chgData name="Ashley Greer" userId="2ddd3eaa-d59d-4e6f-8745-bb565a51d7c2" providerId="ADAL" clId="{250B4F36-E732-4D12-945D-26212FDBFA81}" dt="2024-05-17T13:59:36.738" v="131" actId="1076"/>
        <pc:sldMkLst>
          <pc:docMk/>
          <pc:sldMk cId="548871033" sldId="2134958650"/>
        </pc:sldMkLst>
        <pc:picChg chg="add mod">
          <ac:chgData name="Ashley Greer" userId="2ddd3eaa-d59d-4e6f-8745-bb565a51d7c2" providerId="ADAL" clId="{250B4F36-E732-4D12-945D-26212FDBFA81}" dt="2024-05-17T13:59:36.738" v="131" actId="1076"/>
          <ac:picMkLst>
            <pc:docMk/>
            <pc:sldMk cId="548871033" sldId="2134958650"/>
            <ac:picMk id="6" creationId="{8E08A9B2-D0F8-3EEF-1200-66F7E2D94D7F}"/>
          </ac:picMkLst>
        </pc:picChg>
        <pc:picChg chg="del">
          <ac:chgData name="Ashley Greer" userId="2ddd3eaa-d59d-4e6f-8745-bb565a51d7c2" providerId="ADAL" clId="{250B4F36-E732-4D12-945D-26212FDBFA81}" dt="2024-05-17T13:59:20.968" v="126" actId="478"/>
          <ac:picMkLst>
            <pc:docMk/>
            <pc:sldMk cId="548871033" sldId="2134958650"/>
            <ac:picMk id="1030" creationId="{CE0B58BC-3964-105A-55FD-532A376738E0}"/>
          </ac:picMkLst>
        </pc:picChg>
      </pc:sldChg>
      <pc:sldChg chg="add del">
        <pc:chgData name="Ashley Greer" userId="2ddd3eaa-d59d-4e6f-8745-bb565a51d7c2" providerId="ADAL" clId="{250B4F36-E732-4D12-945D-26212FDBFA81}" dt="2024-05-17T13:58:59.415" v="125" actId="47"/>
        <pc:sldMkLst>
          <pc:docMk/>
          <pc:sldMk cId="2710295584" sldId="2134958652"/>
        </pc:sldMkLst>
      </pc:sldChg>
      <pc:sldChg chg="addSp delSp modSp mod">
        <pc:chgData name="Ashley Greer" userId="2ddd3eaa-d59d-4e6f-8745-bb565a51d7c2" providerId="ADAL" clId="{250B4F36-E732-4D12-945D-26212FDBFA81}" dt="2024-05-17T13:57:36.405" v="121" actId="1076"/>
        <pc:sldMkLst>
          <pc:docMk/>
          <pc:sldMk cId="4281471524" sldId="2134958655"/>
        </pc:sldMkLst>
        <pc:picChg chg="add mod">
          <ac:chgData name="Ashley Greer" userId="2ddd3eaa-d59d-4e6f-8745-bb565a51d7c2" providerId="ADAL" clId="{250B4F36-E732-4D12-945D-26212FDBFA81}" dt="2024-05-17T13:57:27.799" v="119" actId="1076"/>
          <ac:picMkLst>
            <pc:docMk/>
            <pc:sldMk cId="4281471524" sldId="2134958655"/>
            <ac:picMk id="3" creationId="{D9CC4364-A594-8C38-C9D5-2E3A261DDCEA}"/>
          </ac:picMkLst>
        </pc:picChg>
        <pc:picChg chg="add mod modCrop">
          <ac:chgData name="Ashley Greer" userId="2ddd3eaa-d59d-4e6f-8745-bb565a51d7c2" providerId="ADAL" clId="{250B4F36-E732-4D12-945D-26212FDBFA81}" dt="2024-05-17T13:57:18.286" v="116" actId="1076"/>
          <ac:picMkLst>
            <pc:docMk/>
            <pc:sldMk cId="4281471524" sldId="2134958655"/>
            <ac:picMk id="6" creationId="{68BC5757-E29D-9D83-33CB-6670807BF58B}"/>
          </ac:picMkLst>
        </pc:picChg>
        <pc:picChg chg="add del mod">
          <ac:chgData name="Ashley Greer" userId="2ddd3eaa-d59d-4e6f-8745-bb565a51d7c2" providerId="ADAL" clId="{250B4F36-E732-4D12-945D-26212FDBFA81}" dt="2024-05-17T13:57:36.405" v="121" actId="1076"/>
          <ac:picMkLst>
            <pc:docMk/>
            <pc:sldMk cId="4281471524" sldId="2134958655"/>
            <ac:picMk id="8" creationId="{7D2B56A4-0F02-B458-ED4E-A0CB9D9CBF13}"/>
          </ac:picMkLst>
        </pc:picChg>
        <pc:picChg chg="add del">
          <ac:chgData name="Ashley Greer" userId="2ddd3eaa-d59d-4e6f-8745-bb565a51d7c2" providerId="ADAL" clId="{250B4F36-E732-4D12-945D-26212FDBFA81}" dt="2024-05-17T13:56:02.810" v="95" actId="478"/>
          <ac:picMkLst>
            <pc:docMk/>
            <pc:sldMk cId="4281471524" sldId="2134958655"/>
            <ac:picMk id="12" creationId="{93B3F66D-642D-CA78-7AAE-E2FDA0315FA7}"/>
          </ac:picMkLst>
        </pc:picChg>
      </pc:sldChg>
      <pc:sldMasterChg chg="addSp delSp modSp mod">
        <pc:chgData name="Ashley Greer" userId="2ddd3eaa-d59d-4e6f-8745-bb565a51d7c2" providerId="ADAL" clId="{250B4F36-E732-4D12-945D-26212FDBFA81}" dt="2024-05-17T13:54:37.952" v="74" actId="14100"/>
        <pc:sldMasterMkLst>
          <pc:docMk/>
          <pc:sldMasterMk cId="1070809925" sldId="2147483659"/>
        </pc:sldMasterMkLst>
        <pc:picChg chg="del">
          <ac:chgData name="Ashley Greer" userId="2ddd3eaa-d59d-4e6f-8745-bb565a51d7c2" providerId="ADAL" clId="{250B4F36-E732-4D12-945D-26212FDBFA81}" dt="2024-05-17T13:54:31.675" v="69" actId="478"/>
          <ac:picMkLst>
            <pc:docMk/>
            <pc:sldMasterMk cId="1070809925" sldId="2147483659"/>
            <ac:picMk id="4" creationId="{DC3CBACE-134A-763B-B21D-A44705880125}"/>
          </ac:picMkLst>
        </pc:picChg>
        <pc:picChg chg="add mod">
          <ac:chgData name="Ashley Greer" userId="2ddd3eaa-d59d-4e6f-8745-bb565a51d7c2" providerId="ADAL" clId="{250B4F36-E732-4D12-945D-26212FDBFA81}" dt="2024-05-17T13:54:37.952" v="74" actId="14100"/>
          <ac:picMkLst>
            <pc:docMk/>
            <pc:sldMasterMk cId="1070809925" sldId="2147483659"/>
            <ac:picMk id="6" creationId="{FF970E1A-B944-0868-4DAD-66516FAD4086}"/>
          </ac:picMkLst>
        </pc:picChg>
      </pc:sldMasterChg>
      <pc:sldMasterChg chg="addSp delSp modSp mod">
        <pc:chgData name="Ashley Greer" userId="2ddd3eaa-d59d-4e6f-8745-bb565a51d7c2" providerId="ADAL" clId="{250B4F36-E732-4D12-945D-26212FDBFA81}" dt="2024-05-17T13:54:23.286" v="68" actId="1076"/>
        <pc:sldMasterMkLst>
          <pc:docMk/>
          <pc:sldMasterMk cId="1070809925" sldId="2147483692"/>
        </pc:sldMasterMkLst>
        <pc:picChg chg="del">
          <ac:chgData name="Ashley Greer" userId="2ddd3eaa-d59d-4e6f-8745-bb565a51d7c2" providerId="ADAL" clId="{250B4F36-E732-4D12-945D-26212FDBFA81}" dt="2024-05-17T13:54:12.779" v="60" actId="478"/>
          <ac:picMkLst>
            <pc:docMk/>
            <pc:sldMasterMk cId="1070809925" sldId="2147483692"/>
            <ac:picMk id="2" creationId="{CCB2A94E-AED9-1512-1E1E-6675C128FD02}"/>
          </ac:picMkLst>
        </pc:picChg>
        <pc:picChg chg="add mod">
          <ac:chgData name="Ashley Greer" userId="2ddd3eaa-d59d-4e6f-8745-bb565a51d7c2" providerId="ADAL" clId="{250B4F36-E732-4D12-945D-26212FDBFA81}" dt="2024-05-17T13:54:23.286" v="68" actId="1076"/>
          <ac:picMkLst>
            <pc:docMk/>
            <pc:sldMasterMk cId="1070809925" sldId="2147483692"/>
            <ac:picMk id="4" creationId="{28BC5BB9-4082-9AEE-B2DA-4157952A94C0}"/>
          </ac:picMkLst>
        </pc:picChg>
        <pc:picChg chg="mod">
          <ac:chgData name="Ashley Greer" userId="2ddd3eaa-d59d-4e6f-8745-bb565a51d7c2" providerId="ADAL" clId="{250B4F36-E732-4D12-945D-26212FDBFA81}" dt="2024-05-17T13:54:17.845" v="66" actId="1076"/>
          <ac:picMkLst>
            <pc:docMk/>
            <pc:sldMasterMk cId="1070809925" sldId="2147483692"/>
            <ac:picMk id="6" creationId="{4E353A3F-6669-74D7-5DD1-78C6CF0FCD19}"/>
          </ac:picMkLst>
        </pc:picChg>
      </pc:sldMasterChg>
      <pc:sldMasterChg chg="addSp delSp modSp mod">
        <pc:chgData name="Ashley Greer" userId="2ddd3eaa-d59d-4e6f-8745-bb565a51d7c2" providerId="ADAL" clId="{250B4F36-E732-4D12-945D-26212FDBFA81}" dt="2024-05-17T13:54:06.630" v="59" actId="1076"/>
        <pc:sldMasterMkLst>
          <pc:docMk/>
          <pc:sldMasterMk cId="1992809754" sldId="2147483767"/>
        </pc:sldMasterMkLst>
        <pc:picChg chg="del mod">
          <ac:chgData name="Ashley Greer" userId="2ddd3eaa-d59d-4e6f-8745-bb565a51d7c2" providerId="ADAL" clId="{250B4F36-E732-4D12-945D-26212FDBFA81}" dt="2024-05-17T13:53:58.344" v="55" actId="478"/>
          <ac:picMkLst>
            <pc:docMk/>
            <pc:sldMasterMk cId="1992809754" sldId="2147483767"/>
            <ac:picMk id="3" creationId="{C990C6A4-B7DA-6200-CD9A-37BEFCA64DE5}"/>
          </ac:picMkLst>
        </pc:picChg>
        <pc:picChg chg="add mod">
          <ac:chgData name="Ashley Greer" userId="2ddd3eaa-d59d-4e6f-8745-bb565a51d7c2" providerId="ADAL" clId="{250B4F36-E732-4D12-945D-26212FDBFA81}" dt="2024-05-17T13:54:06.630" v="59" actId="1076"/>
          <ac:picMkLst>
            <pc:docMk/>
            <pc:sldMasterMk cId="1992809754" sldId="2147483767"/>
            <ac:picMk id="4" creationId="{C866ADEE-20C0-4F7E-F5BA-C8AE6BBD417B}"/>
          </ac:picMkLst>
        </pc:picChg>
      </pc:sldMasterChg>
      <pc:sldMasterChg chg="modSldLayout">
        <pc:chgData name="Ashley Greer" userId="2ddd3eaa-d59d-4e6f-8745-bb565a51d7c2" providerId="ADAL" clId="{250B4F36-E732-4D12-945D-26212FDBFA81}" dt="2024-05-17T13:53:43.391" v="51" actId="1076"/>
        <pc:sldMasterMkLst>
          <pc:docMk/>
          <pc:sldMasterMk cId="1997465741" sldId="2147483776"/>
        </pc:sldMasterMkLst>
        <pc:sldLayoutChg chg="addSp modSp mod">
          <pc:chgData name="Ashley Greer" userId="2ddd3eaa-d59d-4e6f-8745-bb565a51d7c2" providerId="ADAL" clId="{250B4F36-E732-4D12-945D-26212FDBFA81}" dt="2024-05-17T13:53:43.391" v="51" actId="1076"/>
          <pc:sldLayoutMkLst>
            <pc:docMk/>
            <pc:sldMasterMk cId="1997465741" sldId="2147483776"/>
            <pc:sldLayoutMk cId="2938769206" sldId="2147483784"/>
          </pc:sldLayoutMkLst>
          <pc:picChg chg="add mod">
            <ac:chgData name="Ashley Greer" userId="2ddd3eaa-d59d-4e6f-8745-bb565a51d7c2" providerId="ADAL" clId="{250B4F36-E732-4D12-945D-26212FDBFA81}" dt="2024-05-17T13:53:43.391" v="51" actId="1076"/>
            <ac:picMkLst>
              <pc:docMk/>
              <pc:sldMasterMk cId="1997465741" sldId="2147483776"/>
              <pc:sldLayoutMk cId="2938769206" sldId="2147483784"/>
              <ac:picMk id="4" creationId="{AAB5F68E-F253-F1BB-0F9F-793AC6E29F90}"/>
            </ac:picMkLst>
          </pc:picChg>
        </pc:sldLayoutChg>
      </pc:sldMasterChg>
      <pc:sldMasterChg chg="addSp delSp modSp mod modSldLayout">
        <pc:chgData name="Ashley Greer" userId="2ddd3eaa-d59d-4e6f-8745-bb565a51d7c2" providerId="ADAL" clId="{250B4F36-E732-4D12-945D-26212FDBFA81}" dt="2024-05-17T13:52:04.123" v="32" actId="478"/>
        <pc:sldMasterMkLst>
          <pc:docMk/>
          <pc:sldMasterMk cId="2013854133" sldId="2147483787"/>
        </pc:sldMasterMkLst>
        <pc:picChg chg="del">
          <ac:chgData name="Ashley Greer" userId="2ddd3eaa-d59d-4e6f-8745-bb565a51d7c2" providerId="ADAL" clId="{250B4F36-E732-4D12-945D-26212FDBFA81}" dt="2024-05-17T13:51:53.940" v="27" actId="478"/>
          <ac:picMkLst>
            <pc:docMk/>
            <pc:sldMasterMk cId="2013854133" sldId="2147483787"/>
            <ac:picMk id="2" creationId="{FFDD7C1F-F46A-3417-387E-921DD12A5489}"/>
          </ac:picMkLst>
        </pc:picChg>
        <pc:picChg chg="add mod">
          <ac:chgData name="Ashley Greer" userId="2ddd3eaa-d59d-4e6f-8745-bb565a51d7c2" providerId="ADAL" clId="{250B4F36-E732-4D12-945D-26212FDBFA81}" dt="2024-05-17T13:51:59.295" v="31" actId="1076"/>
          <ac:picMkLst>
            <pc:docMk/>
            <pc:sldMasterMk cId="2013854133" sldId="2147483787"/>
            <ac:picMk id="4" creationId="{B4841997-07A6-771E-2270-CA545E390C5C}"/>
          </ac:picMkLst>
        </pc:picChg>
        <pc:sldLayoutChg chg="delSp mod">
          <pc:chgData name="Ashley Greer" userId="2ddd3eaa-d59d-4e6f-8745-bb565a51d7c2" providerId="ADAL" clId="{250B4F36-E732-4D12-945D-26212FDBFA81}" dt="2024-05-17T13:52:04.123" v="32" actId="478"/>
          <pc:sldLayoutMkLst>
            <pc:docMk/>
            <pc:sldMasterMk cId="2013854133" sldId="2147483787"/>
            <pc:sldLayoutMk cId="2874551253" sldId="2147483789"/>
          </pc:sldLayoutMkLst>
          <pc:picChg chg="del">
            <ac:chgData name="Ashley Greer" userId="2ddd3eaa-d59d-4e6f-8745-bb565a51d7c2" providerId="ADAL" clId="{250B4F36-E732-4D12-945D-26212FDBFA81}" dt="2024-05-17T13:52:04.123" v="32" actId="478"/>
            <ac:picMkLst>
              <pc:docMk/>
              <pc:sldMasterMk cId="2013854133" sldId="2147483787"/>
              <pc:sldLayoutMk cId="2874551253" sldId="2147483789"/>
              <ac:picMk id="2" creationId="{B7E54A04-3E4E-A45B-AEF0-8A1A43FCFD7A}"/>
            </ac:picMkLst>
          </pc:picChg>
        </pc:sldLayoutChg>
      </pc:sldMasterChg>
      <pc:sldMasterChg chg="addSp delSp modSp mod">
        <pc:chgData name="Ashley Greer" userId="2ddd3eaa-d59d-4e6f-8745-bb565a51d7c2" providerId="ADAL" clId="{250B4F36-E732-4D12-945D-26212FDBFA81}" dt="2024-05-17T13:55:08.936" v="80" actId="14100"/>
        <pc:sldMasterMkLst>
          <pc:docMk/>
          <pc:sldMasterMk cId="2754854233" sldId="2147483798"/>
        </pc:sldMasterMkLst>
        <pc:picChg chg="add mod">
          <ac:chgData name="Ashley Greer" userId="2ddd3eaa-d59d-4e6f-8745-bb565a51d7c2" providerId="ADAL" clId="{250B4F36-E732-4D12-945D-26212FDBFA81}" dt="2024-05-17T13:55:08.936" v="80" actId="14100"/>
          <ac:picMkLst>
            <pc:docMk/>
            <pc:sldMasterMk cId="2754854233" sldId="2147483798"/>
            <ac:picMk id="3" creationId="{5F4B8929-DDDD-F11B-9C6B-DE3901C17D66}"/>
          </ac:picMkLst>
        </pc:picChg>
        <pc:picChg chg="del">
          <ac:chgData name="Ashley Greer" userId="2ddd3eaa-d59d-4e6f-8745-bb565a51d7c2" providerId="ADAL" clId="{250B4F36-E732-4D12-945D-26212FDBFA81}" dt="2024-05-17T13:55:03.687" v="75" actId="478"/>
          <ac:picMkLst>
            <pc:docMk/>
            <pc:sldMasterMk cId="2754854233" sldId="2147483798"/>
            <ac:picMk id="4" creationId="{CB02C48E-ECBF-A008-5D1D-8E3487044030}"/>
          </ac:picMkLst>
        </pc:picChg>
      </pc:sldMasterChg>
      <pc:sldMasterChg chg="modSldLayout">
        <pc:chgData name="Ashley Greer" userId="2ddd3eaa-d59d-4e6f-8745-bb565a51d7c2" providerId="ADAL" clId="{250B4F36-E732-4D12-945D-26212FDBFA81}" dt="2024-05-17T13:55:24.247" v="81" actId="478"/>
        <pc:sldMasterMkLst>
          <pc:docMk/>
          <pc:sldMasterMk cId="3560819068" sldId="2147483818"/>
        </pc:sldMasterMkLst>
        <pc:sldLayoutChg chg="delSp mod">
          <pc:chgData name="Ashley Greer" userId="2ddd3eaa-d59d-4e6f-8745-bb565a51d7c2" providerId="ADAL" clId="{250B4F36-E732-4D12-945D-26212FDBFA81}" dt="2024-05-17T13:55:24.247" v="81" actId="478"/>
          <pc:sldLayoutMkLst>
            <pc:docMk/>
            <pc:sldMasterMk cId="3560819068" sldId="2147483818"/>
            <pc:sldLayoutMk cId="3710431470" sldId="2147483828"/>
          </pc:sldLayoutMkLst>
          <pc:picChg chg="del">
            <ac:chgData name="Ashley Greer" userId="2ddd3eaa-d59d-4e6f-8745-bb565a51d7c2" providerId="ADAL" clId="{250B4F36-E732-4D12-945D-26212FDBFA81}" dt="2024-05-17T13:55:24.247" v="81" actId="478"/>
            <ac:picMkLst>
              <pc:docMk/>
              <pc:sldMasterMk cId="3560819068" sldId="2147483818"/>
              <pc:sldLayoutMk cId="3710431470" sldId="2147483828"/>
              <ac:picMk id="3" creationId="{0F9E7D96-D94D-0832-DDF8-4F73E6A3AD57}"/>
            </ac:picMkLst>
          </pc:picChg>
        </pc:sldLayoutChg>
      </pc:sldMasterChg>
      <pc:sldMasterChg chg="addSp delSp modSp mod">
        <pc:chgData name="Ashley Greer" userId="2ddd3eaa-d59d-4e6f-8745-bb565a51d7c2" providerId="ADAL" clId="{250B4F36-E732-4D12-945D-26212FDBFA81}" dt="2024-05-17T13:55:38.945" v="90" actId="1035"/>
        <pc:sldMasterMkLst>
          <pc:docMk/>
          <pc:sldMasterMk cId="4059699241" sldId="2147483831"/>
        </pc:sldMasterMkLst>
        <pc:picChg chg="del">
          <ac:chgData name="Ashley Greer" userId="2ddd3eaa-d59d-4e6f-8745-bb565a51d7c2" providerId="ADAL" clId="{250B4F36-E732-4D12-945D-26212FDBFA81}" dt="2024-05-17T13:55:27.368" v="82" actId="478"/>
          <ac:picMkLst>
            <pc:docMk/>
            <pc:sldMasterMk cId="4059699241" sldId="2147483831"/>
            <ac:picMk id="3" creationId="{7F7AD78E-C438-8DBB-B071-2F2E0A2E597F}"/>
          </ac:picMkLst>
        </pc:picChg>
        <pc:picChg chg="add mod">
          <ac:chgData name="Ashley Greer" userId="2ddd3eaa-d59d-4e6f-8745-bb565a51d7c2" providerId="ADAL" clId="{250B4F36-E732-4D12-945D-26212FDBFA81}" dt="2024-05-17T13:55:38.945" v="90" actId="1035"/>
          <ac:picMkLst>
            <pc:docMk/>
            <pc:sldMasterMk cId="4059699241" sldId="2147483831"/>
            <ac:picMk id="4" creationId="{818B2007-8469-9C3D-EF72-6E3DC4703AE3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61D6C-14C5-3A44-8E3A-4D465321ED47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34FCD-2836-494B-A704-E09BD83791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01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80E03-59A3-E642-9C0D-E919381BCDC5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96171-A15F-AF4E-B7C5-E1453CAAF64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005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410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92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944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7FBBD-F796-F040-B80C-CF9C56C20E1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ヒラギノ角ゴ Pro W3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ヒラギノ角ゴ Pro W3" charset="-128"/>
              <a:cs typeface="+mn-cs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105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771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052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330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840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01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006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0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510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C37080-3966-E346-9D58-A493A7CA3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94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9869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C37080-3966-E346-9D58-A493A7CA3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50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172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162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7211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Tumor differentiation and MVI important but not always available</a:t>
            </a:r>
            <a:r>
              <a:rPr lang="en-US" baseline="0" dirty="0"/>
              <a:t> to biopsy</a:t>
            </a:r>
          </a:p>
          <a:p>
            <a:r>
              <a:rPr lang="en-US" baseline="0" dirty="0"/>
              <a:t>Look at screen shots on phone from Amit re biomarker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3849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9271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2118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574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5870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9713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617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7791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381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8238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1689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02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4366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162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14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0053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7976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8008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4685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8864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8730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8956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614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640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4021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0807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9859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053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Leads to overexpression of hypoxia-inducible factor 1 alpha, vascular EGF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48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57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368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B3BA7-538A-49FE-AE58-D536E8894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4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840F-DD3C-4025-8609-7921DD30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43B1B-5D1B-4585-BCA6-F5C414891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75597-F7DB-469A-B1CB-ABC60C45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C1D61-D90F-44D8-8197-4BE75896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653B4-2114-435A-A8E6-EB1111C1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6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6D9A-EEED-4608-9155-05ECEADA9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15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F999B-2C83-4E36-B98C-75B5B786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4875"/>
            <a:ext cx="7886700" cy="11271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3FCCB-D941-45B5-895F-63709397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FFC6C-D399-43AA-A065-486AA8AD5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41AF2-855C-4DD1-83C9-278A7943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29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2AB87-0DC0-417B-8484-4A0B8DC3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73F18-898F-4CFD-98C6-DDC753244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FD847-0123-49D8-86D2-022BE10C1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B53343-64EB-4B6F-955D-38C8E7DC7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D5855-98B8-41D0-8643-44540152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37C90-7F71-4EDF-93C3-7BF72629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56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00F37-846D-409E-B61F-0BA43EBC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6DE71-F999-457C-AFCF-7633ECBFD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2063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48B18-4B16-4563-85E2-9F46D60C0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81188"/>
            <a:ext cx="3868737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DFC2D2-5022-4218-AE1D-603E751FB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63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471805-1A87-4172-8B36-31020053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1188"/>
            <a:ext cx="3887788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FB294-79EC-4B17-BA19-B710F9DA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D9DF68-74B6-4F37-BBD0-9EBA41F3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EB2735-345D-47BA-BF70-75C150E82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12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6FED-23CF-4EE4-8693-27DDB404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52DB67-DBF9-465E-A03D-CEFBC6866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44DE0-A2FC-4C62-913B-63B5080C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DA929-DC14-434B-AA8B-8F970851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92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7497F-685E-4A1D-A120-A48C46BF2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479B3-83C7-440E-9289-762BA9D4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D2715-D143-4AFC-9BE9-706148B1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4DA1F-3B7C-4E2B-8EC9-BC80E809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26217-8714-427E-B85D-633A065EA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76E9F2-8CEF-4805-8C12-C2F958B52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C7B35-3278-4931-8C41-2AC868ED0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40D36-F7DC-4D68-8298-FEC9299C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0D363-CEFD-45EC-9E7C-DD9AA06C4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14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05CB5-43C3-4F78-B7FF-4F51C046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734898-36EE-4716-AD5F-E4D990A93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5EA0E-C4E3-4CE9-AF35-C8872AB4B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696CB-F650-4481-8A96-BC494131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9697E-4D0A-4F33-8E12-F8AF2C5F8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36044-4949-48A0-A073-2312CFA7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30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D1AEF-5C89-4778-B3E1-B531FEE3A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1B8C1-968F-4288-9364-27870C850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8B2E-2C47-4A67-AB81-4073EE03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02791-2E52-4276-B268-DEF6B02BE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4196C-69EE-4251-9B06-4D386812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72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3DA6D4-18A2-4859-932B-ECBF3E782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62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10EEA-9769-40F9-B5F3-C54B95E25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62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62FB3-44DA-4E8A-97B9-471DE9F90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51F00-540E-442C-B734-7E730E30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2D224-20D3-4BED-9B71-FFB38EE8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8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963"/>
            <a:ext cx="6858000" cy="17922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3513"/>
            <a:ext cx="6858000" cy="12430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18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536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15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4875"/>
            <a:ext cx="7886700" cy="11271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507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13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2063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81188"/>
            <a:ext cx="3868737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2063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1188"/>
            <a:ext cx="3887788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077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693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54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97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37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1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62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62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20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32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7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8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D7E7E0-5DDC-AE60-F9F2-EFBA913BAF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74963" y="4373593"/>
            <a:ext cx="3708652" cy="50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82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730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47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371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692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D655C91-F29A-735F-0B9A-A5193685B9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83547" y="4312762"/>
            <a:ext cx="2631057" cy="63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725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56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1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51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40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92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056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390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466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584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709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678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776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898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24405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1125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535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49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634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055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203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98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48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6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862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405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981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143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894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E03340-8900-0829-5EFA-D58EA75D5A5C}"/>
              </a:ext>
            </a:extLst>
          </p:cNvPr>
          <p:cNvSpPr/>
          <p:nvPr userDrawn="1"/>
        </p:nvSpPr>
        <p:spPr>
          <a:xfrm>
            <a:off x="7924800" y="350520"/>
            <a:ext cx="666750" cy="320040"/>
          </a:xfrm>
          <a:prstGeom prst="rect">
            <a:avLst/>
          </a:prstGeom>
          <a:solidFill>
            <a:srgbClr val="FFC9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314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2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09F7-576A-4774-9BEC-11DF0CB70AC7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D338-8D0E-48D9-855A-6DFD08C06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71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09F7-576A-4774-9BEC-11DF0CB70AC7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D338-8D0E-48D9-855A-6DFD08C06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199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300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1">
                <a:solidFill>
                  <a:schemeClr val="tx1">
                    <a:tint val="75000"/>
                  </a:schemeClr>
                </a:solidFill>
              </a:defRPr>
            </a:lvl1pPr>
            <a:lvl2pPr marL="34322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644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3pPr>
            <a:lvl4pPr marL="102966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288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610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932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25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576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09F7-576A-4774-9BEC-11DF0CB70AC7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D338-8D0E-48D9-855A-6DFD08C06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17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09F7-576A-4774-9BEC-11DF0CB70AC7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D338-8D0E-48D9-855A-6DFD08C06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645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09F7-576A-4774-9BEC-11DF0CB70AC7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D338-8D0E-48D9-855A-6DFD08C06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752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09F7-576A-4774-9BEC-11DF0CB70AC7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D338-8D0E-48D9-855A-6DFD08C06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906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09F7-576A-4774-9BEC-11DF0CB70AC7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D338-8D0E-48D9-855A-6DFD08C06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876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2402"/>
            </a:lvl1pPr>
            <a:lvl2pPr>
              <a:defRPr sz="2102"/>
            </a:lvl2pPr>
            <a:lvl3pPr>
              <a:defRPr sz="1802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09F7-576A-4774-9BEC-11DF0CB70AC7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D338-8D0E-48D9-855A-6DFD08C06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431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2402"/>
            </a:lvl1pPr>
            <a:lvl2pPr marL="343220" indent="0">
              <a:buNone/>
              <a:defRPr sz="2102"/>
            </a:lvl2pPr>
            <a:lvl3pPr marL="686440" indent="0">
              <a:buNone/>
              <a:defRPr sz="1802"/>
            </a:lvl3pPr>
            <a:lvl4pPr marL="1029660" indent="0">
              <a:buNone/>
              <a:defRPr sz="1501"/>
            </a:lvl4pPr>
            <a:lvl5pPr marL="1372880" indent="0">
              <a:buNone/>
              <a:defRPr sz="1501"/>
            </a:lvl5pPr>
            <a:lvl6pPr marL="1716100" indent="0">
              <a:buNone/>
              <a:defRPr sz="1501"/>
            </a:lvl6pPr>
            <a:lvl7pPr marL="2059320" indent="0">
              <a:buNone/>
              <a:defRPr sz="1501"/>
            </a:lvl7pPr>
            <a:lvl8pPr marL="2402540" indent="0">
              <a:buNone/>
              <a:defRPr sz="1501"/>
            </a:lvl8pPr>
            <a:lvl9pPr marL="2745760" indent="0">
              <a:buNone/>
              <a:defRPr sz="15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09F7-576A-4774-9BEC-11DF0CB70AC7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D338-8D0E-48D9-855A-6DFD08C06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668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09F7-576A-4774-9BEC-11DF0CB70AC7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D338-8D0E-48D9-855A-6DFD08C06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725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09F7-576A-4774-9BEC-11DF0CB70AC7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D338-8D0E-48D9-855A-6DFD08C06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465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itle Slide Blan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4519031"/>
            <a:ext cx="9144000" cy="629232"/>
          </a:xfrm>
          <a:prstGeom prst="rect">
            <a:avLst/>
          </a:prstGeom>
          <a:solidFill>
            <a:srgbClr val="8B002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 dirty="0">
              <a:solidFill>
                <a:srgbClr val="98083A"/>
              </a:solidFill>
              <a:latin typeface="+mn-lt"/>
              <a:ea typeface="+mn-ea"/>
            </a:endParaRPr>
          </a:p>
        </p:txBody>
      </p:sp>
      <p:pic>
        <p:nvPicPr>
          <p:cNvPr id="7" name="Picture 4" descr="UC_Med_DigestiveDiseasesCtr_2C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1613"/>
            <a:ext cx="4008438" cy="95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7400" y="1773291"/>
            <a:ext cx="6400800" cy="800841"/>
          </a:xfrm>
          <a:prstGeom prst="rect">
            <a:avLst/>
          </a:prstGeom>
        </p:spPr>
        <p:txBody>
          <a:bodyPr vert="horz" anchor="b"/>
          <a:lstStyle>
            <a:lvl1pPr marL="0" indent="0">
              <a:lnSpc>
                <a:spcPct val="90000"/>
              </a:lnSpc>
              <a:buNone/>
              <a:defRPr sz="3003" baseline="0">
                <a:solidFill>
                  <a:srgbClr val="8B0021"/>
                </a:solidFill>
                <a:latin typeface="Times"/>
                <a:cs typeface="Time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057400" y="2631335"/>
            <a:ext cx="6400800" cy="1315667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buNone/>
              <a:defRPr sz="1802" b="0" baseline="0"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057400" y="4066174"/>
            <a:ext cx="3810000" cy="2240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51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2681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itle Slide Blan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UC_MED_DigestiveDiseaseCtr_Horiz_2C_CMYK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576234"/>
            <a:ext cx="2090738" cy="37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0" y="1372870"/>
            <a:ext cx="8331200" cy="2984086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2" b="0" i="0">
                <a:latin typeface="Times New Roman" pitchFamily="18" charset="0"/>
                <a:cs typeface="Times New Roman" pitchFamily="18" charset="0"/>
              </a:defRPr>
            </a:lvl1pPr>
            <a:lvl2pPr>
              <a:spcBef>
                <a:spcPts val="450"/>
              </a:spcBef>
              <a:spcAft>
                <a:spcPts val="450"/>
              </a:spcAft>
              <a:buFont typeface="Wingdings" pitchFamily="2" charset="2"/>
              <a:buChar char="§"/>
              <a:defRPr sz="1652">
                <a:latin typeface="Times New Roman" pitchFamily="18" charset="0"/>
                <a:cs typeface="Times New Roman" pitchFamily="18" charset="0"/>
              </a:defRPr>
            </a:lvl2pPr>
            <a:lvl3pPr>
              <a:defRPr sz="1201">
                <a:latin typeface="Ariel"/>
                <a:cs typeface="Ariel"/>
              </a:defRPr>
            </a:lvl3pPr>
            <a:lvl4pPr>
              <a:defRPr sz="1201">
                <a:latin typeface="Ariel"/>
                <a:cs typeface="Ariel"/>
              </a:defRPr>
            </a:lvl4pPr>
            <a:lvl5pPr>
              <a:defRPr sz="1201">
                <a:latin typeface="Ariel"/>
                <a:cs typeface="Arie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Next Line of information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4966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A4820-497A-435A-90B3-6762B16EE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963"/>
            <a:ext cx="6858000" cy="17922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472A25-1FDC-4FB8-B1B0-354411B36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3513"/>
            <a:ext cx="6858000" cy="12430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54908-8498-4367-941A-314BEAE4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E209F-D2FC-42F6-8E13-54CC3BAEC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B8C71-F5A9-4EF2-A230-87C227D7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83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Content (2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363272" cy="8615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3" b="1">
                <a:solidFill>
                  <a:srgbClr val="5E256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57200" y="1168675"/>
            <a:ext cx="8363272" cy="3088958"/>
          </a:xfrm>
        </p:spPr>
        <p:txBody>
          <a:bodyPr>
            <a:normAutofit/>
          </a:bodyPr>
          <a:lstStyle>
            <a:lvl1pPr marL="257415" indent="-257415">
              <a:buFont typeface="Arial" pitchFamily="34" charset="0"/>
              <a:buChar char="•"/>
              <a:defRPr sz="1802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50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35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5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9673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E62DA0-124A-7066-7205-2A06CA7ACB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943" y="4272995"/>
            <a:ext cx="3019057" cy="72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60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4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444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223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7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81B161A-BAD2-4FED-9737-E079EBD43CA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273" y="-40426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391403-AA08-384C-BF6A-9AE5185F6540}"/>
              </a:ext>
            </a:extLst>
          </p:cNvPr>
          <p:cNvCxnSpPr/>
          <p:nvPr userDrawn="1"/>
        </p:nvCxnSpPr>
        <p:spPr>
          <a:xfrm>
            <a:off x="0" y="4309607"/>
            <a:ext cx="9144000" cy="0"/>
          </a:xfrm>
          <a:prstGeom prst="line">
            <a:avLst/>
          </a:prstGeom>
          <a:ln w="28575">
            <a:solidFill>
              <a:srgbClr val="003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B0E556A-E7FF-3EC6-F582-1A602BAE627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593947" y="4512527"/>
            <a:ext cx="2487282" cy="5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AAC0E2-2BD2-4D82-96AB-D95E3AAD3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36024-2F7B-4474-88EE-778994FD2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4B204-D270-46B4-881E-F62BBD9B2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4DFFF-BE29-4D39-830D-DDE47C3C97A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5AAC8-04F5-49FA-B6C4-1EFEA19B0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CDD64-4860-4CEA-BD36-233344B12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5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41C86-81D1-154C-A238-A794744A1851}" type="datetimeFigureOut">
              <a:rPr lang="en-US" smtClean="0"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5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DAFC14F6-6D76-FAB7-EAE9-33B4601A686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593947" y="4512527"/>
            <a:ext cx="2487282" cy="5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46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85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87F200A-804E-38B7-D850-1C808F81D80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435586" y="4513811"/>
            <a:ext cx="2631057" cy="63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5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81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109F7-576A-4774-9BEC-11DF0CB70AC7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7D338-8D0E-48D9-855A-6DFD08C06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0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</p:sldLayoutIdLst>
  <p:txStyles>
    <p:titleStyle>
      <a:lvl1pPr algn="ctr" defTabSz="686440" rtl="0" eaLnBrk="1" latinLnBrk="0" hangingPunct="1">
        <a:spcBef>
          <a:spcPct val="0"/>
        </a:spcBef>
        <a:buNone/>
        <a:defRPr sz="33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415" indent="-257415" algn="l" defTabSz="686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1pPr>
      <a:lvl2pPr marL="557733" indent="-214513" algn="l" defTabSz="6864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2" kern="1200">
          <a:solidFill>
            <a:schemeClr val="tx1"/>
          </a:solidFill>
          <a:latin typeface="+mn-lt"/>
          <a:ea typeface="+mn-ea"/>
          <a:cs typeface="+mn-cs"/>
        </a:defRPr>
      </a:lvl2pPr>
      <a:lvl3pPr marL="858050" indent="-171610" algn="l" defTabSz="686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201270" indent="-171610" algn="l" defTabSz="6864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1" kern="1200">
          <a:solidFill>
            <a:schemeClr val="tx1"/>
          </a:solidFill>
          <a:latin typeface="+mn-lt"/>
          <a:ea typeface="+mn-ea"/>
          <a:cs typeface="+mn-cs"/>
        </a:defRPr>
      </a:lvl4pPr>
      <a:lvl5pPr marL="1544490" indent="-171610" algn="l" defTabSz="68644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1" kern="1200">
          <a:solidFill>
            <a:schemeClr val="tx1"/>
          </a:solidFill>
          <a:latin typeface="+mn-lt"/>
          <a:ea typeface="+mn-ea"/>
          <a:cs typeface="+mn-cs"/>
        </a:defRPr>
      </a:lvl5pPr>
      <a:lvl6pPr marL="1887710" indent="-171610" algn="l" defTabSz="686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6pPr>
      <a:lvl7pPr marL="2230930" indent="-171610" algn="l" defTabSz="686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7pPr>
      <a:lvl8pPr marL="2574150" indent="-171610" algn="l" defTabSz="686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8pPr>
      <a:lvl9pPr marL="2917370" indent="-171610" algn="l" defTabSz="686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8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0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94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3.xml"/><Relationship Id="rId7" Type="http://schemas.openxmlformats.org/officeDocument/2006/relationships/image" Target="../media/image15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83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94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8.xml"/><Relationship Id="rId7" Type="http://schemas.openxmlformats.org/officeDocument/2006/relationships/image" Target="../media/image15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83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53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13.xml"/><Relationship Id="rId7" Type="http://schemas.openxmlformats.org/officeDocument/2006/relationships/image" Target="../media/image15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83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82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18.xml"/><Relationship Id="rId7" Type="http://schemas.openxmlformats.org/officeDocument/2006/relationships/image" Target="../media/image151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83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meefland.webs.com/apps/photos/photo?photoid=89370124" TargetMode="External"/><Relationship Id="rId1" Type="http://schemas.openxmlformats.org/officeDocument/2006/relationships/slideLayout" Target="../slideLayouts/slideLayout89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23.xml"/><Relationship Id="rId7" Type="http://schemas.openxmlformats.org/officeDocument/2006/relationships/image" Target="../media/image151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83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28.xml"/><Relationship Id="rId7" Type="http://schemas.openxmlformats.org/officeDocument/2006/relationships/image" Target="../media/image151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83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33.xml"/><Relationship Id="rId7" Type="http://schemas.openxmlformats.org/officeDocument/2006/relationships/image" Target="../media/image151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83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9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38.xml"/><Relationship Id="rId7" Type="http://schemas.openxmlformats.org/officeDocument/2006/relationships/image" Target="../media/image151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83.xml"/><Relationship Id="rId5" Type="http://schemas.openxmlformats.org/officeDocument/2006/relationships/tags" Target="../tags/tag40.xml"/><Relationship Id="rId4" Type="http://schemas.openxmlformats.org/officeDocument/2006/relationships/tags" Target="../tags/tag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9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94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43.xml"/><Relationship Id="rId7" Type="http://schemas.openxmlformats.org/officeDocument/2006/relationships/image" Target="../media/image151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83.xml"/><Relationship Id="rId5" Type="http://schemas.openxmlformats.org/officeDocument/2006/relationships/tags" Target="../tags/tag45.xml"/><Relationship Id="rId4" Type="http://schemas.openxmlformats.org/officeDocument/2006/relationships/tags" Target="../tags/tag4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dailynews.ascopubs.org/do/implementing-her2-directed-therapies-advanced-biliary-tract-cancers-practice-do-we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2.emf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8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8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8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3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4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4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E13C8E-AB12-9777-F033-B26A90558E08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Gastrointestinal (GI) Cancers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74EE6D-2127-8944-2BFF-9C3BE62ABDE0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June 18,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22C23-FA8B-579F-1F56-2BD10D9BA3B4}"/>
              </a:ext>
            </a:extLst>
          </p:cNvPr>
          <p:cNvSpPr/>
          <p:nvPr/>
        </p:nvSpPr>
        <p:spPr>
          <a:xfrm>
            <a:off x="7927450" y="445273"/>
            <a:ext cx="453225" cy="190831"/>
          </a:xfrm>
          <a:prstGeom prst="rect">
            <a:avLst/>
          </a:prstGeom>
          <a:solidFill>
            <a:srgbClr val="FFC8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07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Therapies available for HCC</a:t>
            </a: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1483042" y="972449"/>
            <a:ext cx="6254186" cy="3660987"/>
          </a:xfrm>
          <a:prstGeom prst="rect">
            <a:avLst/>
          </a:prstGeom>
        </p:spPr>
        <p:txBody>
          <a:bodyPr vert="horz" lIns="68644" tIns="34322" rIns="68644" bIns="34322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el"/>
                <a:ea typeface="+mn-ea"/>
                <a:cs typeface="Arie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el"/>
                <a:ea typeface="+mn-ea"/>
                <a:cs typeface="Arie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el"/>
                <a:ea typeface="+mn-ea"/>
                <a:cs typeface="Arie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415" indent="-257415" defTabSz="686440" fontAlgn="auto">
              <a:lnSpc>
                <a:spcPct val="80000"/>
              </a:lnSpc>
            </a:pPr>
            <a:r>
              <a:rPr lang="en-US" sz="1727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Surgical 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*Resection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*Transplant: Deceased or Living Donor</a:t>
            </a:r>
          </a:p>
          <a:p>
            <a:pPr marL="257415" indent="-257415" defTabSz="686440" fontAlgn="auto">
              <a:lnSpc>
                <a:spcPct val="80000"/>
              </a:lnSpc>
            </a:pPr>
            <a:r>
              <a:rPr lang="en-US" sz="1727" b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Locoregional</a:t>
            </a:r>
            <a:r>
              <a:rPr lang="en-US" sz="1727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 Therapy 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Percutaneous ablation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*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Radiofrequency Ablation (RFA)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* Microwave Ablation (MWA)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Transarterial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Chemoembolization (TACE) +/-Drug eluting beads (DEB)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Yttrium-90 Microspheres: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Radioembolization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(TARE)</a:t>
            </a:r>
          </a:p>
          <a:p>
            <a:pPr marL="257415" indent="-257415" defTabSz="686440" fontAlgn="auto">
              <a:lnSpc>
                <a:spcPct val="120000"/>
              </a:lnSpc>
            </a:pPr>
            <a:r>
              <a:rPr lang="en-US" sz="1727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Systemic</a:t>
            </a:r>
          </a:p>
          <a:p>
            <a:pPr marL="519597" lvl="2" indent="-257415" defTabSz="6864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1</a:t>
            </a:r>
            <a:r>
              <a:rPr lang="en-US" sz="1727" baseline="30000" dirty="0">
                <a:solidFill>
                  <a:prstClr val="black"/>
                </a:solidFill>
                <a:latin typeface="Calibri"/>
                <a:cs typeface="Arial" pitchFamily="34" charset="0"/>
              </a:rPr>
              <a:t>st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line </a:t>
            </a:r>
            <a:r>
              <a:rPr lang="mr-IN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–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Atezo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+ Bev,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Durva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+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Tremi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,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Sorafenib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,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Lenvatinib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, </a:t>
            </a:r>
            <a:r>
              <a:rPr lang="en-US" sz="1727" dirty="0" err="1">
                <a:solidFill>
                  <a:srgbClr val="7030A0"/>
                </a:solidFill>
                <a:latin typeface="Calibri"/>
                <a:cs typeface="Arial" pitchFamily="34" charset="0"/>
              </a:rPr>
              <a:t>Ipi+Nivo</a:t>
            </a:r>
            <a:endParaRPr lang="en-US" sz="1727" dirty="0">
              <a:solidFill>
                <a:srgbClr val="7030A0"/>
              </a:solidFill>
              <a:latin typeface="Calibri"/>
              <a:cs typeface="Arial" pitchFamily="34" charset="0"/>
            </a:endParaRPr>
          </a:p>
          <a:p>
            <a:pPr marL="519597" lvl="2" indent="-257415" defTabSz="6864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2</a:t>
            </a:r>
            <a:r>
              <a:rPr lang="en-US" sz="1727" baseline="30000" dirty="0">
                <a:solidFill>
                  <a:prstClr val="black"/>
                </a:solidFill>
                <a:latin typeface="Calibri"/>
                <a:cs typeface="Arial" pitchFamily="34" charset="0"/>
              </a:rPr>
              <a:t>nd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line </a:t>
            </a:r>
            <a:r>
              <a:rPr lang="mr-IN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–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Nivolumab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,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Regorafenib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,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Cabozantinimb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,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Pembrolizumab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,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Ramucirumab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(AFP &gt;400),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Ipi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+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Nivo</a:t>
            </a:r>
            <a:endParaRPr lang="en-US" sz="1727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519597" lvl="2" indent="-257415" defTabSz="6864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3</a:t>
            </a:r>
            <a:r>
              <a:rPr lang="en-US" sz="1727" baseline="30000" dirty="0">
                <a:solidFill>
                  <a:prstClr val="black"/>
                </a:solidFill>
                <a:latin typeface="Calibri"/>
                <a:cs typeface="Arial" pitchFamily="34" charset="0"/>
              </a:rPr>
              <a:t>rd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line -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Cabozantinib</a:t>
            </a:r>
            <a:endParaRPr lang="en-US" sz="1727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257415" indent="-257415" defTabSz="686440" fontAlgn="auto">
              <a:lnSpc>
                <a:spcPct val="80000"/>
              </a:lnSpc>
            </a:pPr>
            <a:endParaRPr lang="en-US" sz="1727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257415" indent="-257415" defTabSz="686440" fontAlgn="auto">
              <a:lnSpc>
                <a:spcPct val="80000"/>
              </a:lnSpc>
            </a:pPr>
            <a:r>
              <a:rPr lang="en-US" sz="1727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Other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Stereotactic body radiation therapy (SBRT)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dirty="0">
                <a:solidFill>
                  <a:srgbClr val="7030A0"/>
                </a:solidFill>
                <a:latin typeface="Calibri"/>
                <a:cs typeface="Arial" pitchFamily="34" charset="0"/>
              </a:rPr>
              <a:t>Histotripsy</a:t>
            </a:r>
          </a:p>
          <a:p>
            <a:pPr marL="257415" indent="-257415" defTabSz="686440" fontAlgn="auto"/>
            <a:endParaRPr lang="en-US" sz="1802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6947" y="4461827"/>
            <a:ext cx="6586953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135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 </a:t>
            </a:r>
            <a:r>
              <a:rPr lang="en-US" sz="1051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Potentially curative therapies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6260" y="2288116"/>
            <a:ext cx="4633436" cy="30021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16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CTX009: DLL4/VEGF-A Bispecific 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DA6D2-EF16-A389-82F0-A3EC75A2A609}"/>
              </a:ext>
            </a:extLst>
          </p:cNvPr>
          <p:cNvSpPr/>
          <p:nvPr/>
        </p:nvSpPr>
        <p:spPr bwMode="auto">
          <a:xfrm>
            <a:off x="1390261" y="774441"/>
            <a:ext cx="3424335" cy="5225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1E84A4-24A9-30DA-0BB3-0862E54659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1198545"/>
            <a:ext cx="7772400" cy="275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511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Advanced BTC Treatment Landscape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4EEE4D-4330-C304-5147-A4425B802AD2}"/>
              </a:ext>
            </a:extLst>
          </p:cNvPr>
          <p:cNvSpPr/>
          <p:nvPr/>
        </p:nvSpPr>
        <p:spPr>
          <a:xfrm>
            <a:off x="59033" y="911003"/>
            <a:ext cx="1520386" cy="338555"/>
          </a:xfrm>
          <a:prstGeom prst="rect">
            <a:avLst/>
          </a:prstGeom>
          <a:solidFill>
            <a:srgbClr val="1F365A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D9E4FD"/>
                </a:solidFill>
              </a:rPr>
              <a:t>First Line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4BC6F3-B721-4A9D-D26F-CA977DB0BC9D}"/>
              </a:ext>
            </a:extLst>
          </p:cNvPr>
          <p:cNvSpPr/>
          <p:nvPr/>
        </p:nvSpPr>
        <p:spPr>
          <a:xfrm>
            <a:off x="1709703" y="911003"/>
            <a:ext cx="7295899" cy="338555"/>
          </a:xfrm>
          <a:prstGeom prst="rect">
            <a:avLst/>
          </a:prstGeom>
          <a:solidFill>
            <a:srgbClr val="1F365A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D9E4FD"/>
                </a:solidFill>
              </a:rPr>
              <a:t>Second Line and Beyond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E572E0-9FDB-F725-59C6-815DE7D89644}"/>
              </a:ext>
            </a:extLst>
          </p:cNvPr>
          <p:cNvSpPr/>
          <p:nvPr/>
        </p:nvSpPr>
        <p:spPr>
          <a:xfrm>
            <a:off x="59031" y="1399312"/>
            <a:ext cx="1520387" cy="10065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D9E5FE"/>
                </a:solidFill>
              </a:rPr>
              <a:t>Gemcitabine + Cisplatin + Durvalumab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81195B-DD78-A877-3FE8-65EE867BA793}"/>
              </a:ext>
            </a:extLst>
          </p:cNvPr>
          <p:cNvSpPr/>
          <p:nvPr/>
        </p:nvSpPr>
        <p:spPr>
          <a:xfrm>
            <a:off x="2941924" y="1660488"/>
            <a:ext cx="1416323" cy="453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rgbClr val="D9E5FE"/>
                </a:solidFill>
              </a:rPr>
              <a:t>Pemigatinib</a:t>
            </a:r>
            <a:endParaRPr lang="en-US" sz="1400" b="1" dirty="0">
              <a:solidFill>
                <a:srgbClr val="D9E5F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6F73CB-AED5-9B1A-4B94-B37774190A88}"/>
              </a:ext>
            </a:extLst>
          </p:cNvPr>
          <p:cNvSpPr/>
          <p:nvPr/>
        </p:nvSpPr>
        <p:spPr>
          <a:xfrm>
            <a:off x="4453445" y="2416529"/>
            <a:ext cx="1536256" cy="3619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rgbClr val="D9E5FE"/>
                </a:solidFill>
              </a:rPr>
              <a:t>Ivosidenib</a:t>
            </a:r>
            <a:endParaRPr lang="en-US" sz="1400" b="1" dirty="0">
              <a:solidFill>
                <a:srgbClr val="D9E5F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7117AF-DB29-25EF-2BFB-FC216B7C7AFA}"/>
              </a:ext>
            </a:extLst>
          </p:cNvPr>
          <p:cNvSpPr/>
          <p:nvPr/>
        </p:nvSpPr>
        <p:spPr>
          <a:xfrm>
            <a:off x="2936146" y="2200797"/>
            <a:ext cx="1422101" cy="453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rgbClr val="D9E5FE"/>
                </a:solidFill>
              </a:rPr>
              <a:t>Futibatinib</a:t>
            </a:r>
            <a:endParaRPr lang="en-US" sz="1400" b="1" dirty="0">
              <a:solidFill>
                <a:srgbClr val="D9E5F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C037DE-4AD2-D4D2-57A6-E5B09F99CA77}"/>
              </a:ext>
            </a:extLst>
          </p:cNvPr>
          <p:cNvSpPr/>
          <p:nvPr/>
        </p:nvSpPr>
        <p:spPr>
          <a:xfrm>
            <a:off x="6074487" y="1816695"/>
            <a:ext cx="1299527" cy="5447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D9E5FE"/>
                </a:solidFill>
              </a:rPr>
              <a:t>Dabrafenib + Trametinib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52DA5A-87DE-8BB9-0521-4C9722F8A89E}"/>
              </a:ext>
            </a:extLst>
          </p:cNvPr>
          <p:cNvSpPr/>
          <p:nvPr/>
        </p:nvSpPr>
        <p:spPr>
          <a:xfrm>
            <a:off x="1712988" y="1828414"/>
            <a:ext cx="1125216" cy="4535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D9E5FE"/>
                </a:solidFill>
              </a:rPr>
              <a:t>FOLFOX</a:t>
            </a:r>
            <a:endParaRPr lang="en-US" sz="1400" b="1" baseline="30000" dirty="0">
              <a:solidFill>
                <a:srgbClr val="D9E5F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DBCB2C-86CE-C3F7-6DC9-499F499CD3D3}"/>
              </a:ext>
            </a:extLst>
          </p:cNvPr>
          <p:cNvSpPr/>
          <p:nvPr/>
        </p:nvSpPr>
        <p:spPr>
          <a:xfrm>
            <a:off x="1712986" y="2354035"/>
            <a:ext cx="1125217" cy="7957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D9E5FE"/>
                </a:solidFill>
              </a:rPr>
              <a:t>5-FU + Liposomal Irinotecan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DFC9B3-8118-A273-4D12-3CFA31D0D1B9}"/>
              </a:ext>
            </a:extLst>
          </p:cNvPr>
          <p:cNvSpPr txBox="1"/>
          <p:nvPr/>
        </p:nvSpPr>
        <p:spPr>
          <a:xfrm>
            <a:off x="1342938" y="1299012"/>
            <a:ext cx="1936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No Targetable </a:t>
            </a:r>
          </a:p>
          <a:p>
            <a:pPr algn="ctr"/>
            <a:r>
              <a:rPr lang="en-US" sz="1400" b="1" dirty="0">
                <a:solidFill>
                  <a:srgbClr val="0070C0"/>
                </a:solidFill>
              </a:rPr>
              <a:t>Alteration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9102E0-D01F-AC47-2D66-67F15EE2B0CD}"/>
              </a:ext>
            </a:extLst>
          </p:cNvPr>
          <p:cNvSpPr txBox="1"/>
          <p:nvPr/>
        </p:nvSpPr>
        <p:spPr>
          <a:xfrm>
            <a:off x="2604872" y="1315169"/>
            <a:ext cx="2084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FGFR2 Fusion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FB46F0-0EA3-A6FF-7145-AF8F3357C421}"/>
              </a:ext>
            </a:extLst>
          </p:cNvPr>
          <p:cNvSpPr txBox="1"/>
          <p:nvPr/>
        </p:nvSpPr>
        <p:spPr>
          <a:xfrm>
            <a:off x="4198892" y="2102507"/>
            <a:ext cx="2084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IDH1 Mutation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4E92B8-4424-80F0-69EB-FA453380693C}"/>
              </a:ext>
            </a:extLst>
          </p:cNvPr>
          <p:cNvSpPr txBox="1"/>
          <p:nvPr/>
        </p:nvSpPr>
        <p:spPr>
          <a:xfrm>
            <a:off x="6004714" y="1306075"/>
            <a:ext cx="145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BRAF V600E </a:t>
            </a:r>
          </a:p>
          <a:p>
            <a:pPr algn="ctr"/>
            <a:r>
              <a:rPr lang="en-US" sz="1400" b="1" dirty="0">
                <a:solidFill>
                  <a:srgbClr val="0070C0"/>
                </a:solidFill>
              </a:rPr>
              <a:t>Mutation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784829-F77B-E65C-033C-BC6FAB8FBD55}"/>
              </a:ext>
            </a:extLst>
          </p:cNvPr>
          <p:cNvSpPr txBox="1"/>
          <p:nvPr/>
        </p:nvSpPr>
        <p:spPr>
          <a:xfrm>
            <a:off x="4538937" y="1324048"/>
            <a:ext cx="1299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MSI-High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73E0CB-7D67-4BB6-DE2E-A13BC2F61C65}"/>
              </a:ext>
            </a:extLst>
          </p:cNvPr>
          <p:cNvSpPr/>
          <p:nvPr/>
        </p:nvSpPr>
        <p:spPr>
          <a:xfrm>
            <a:off x="4449498" y="1660489"/>
            <a:ext cx="1533738" cy="3751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D9E5FE"/>
                </a:solidFill>
              </a:rPr>
              <a:t>Pembrolizumab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58AC438-852E-6E27-5953-3825452F7ADA}"/>
              </a:ext>
            </a:extLst>
          </p:cNvPr>
          <p:cNvSpPr/>
          <p:nvPr/>
        </p:nvSpPr>
        <p:spPr>
          <a:xfrm>
            <a:off x="59030" y="2478706"/>
            <a:ext cx="1520389" cy="9916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D9E5FE"/>
                </a:solidFill>
              </a:rPr>
              <a:t>Gemcitabine + Cisplatin + Pembrolizumab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9A1702-0B63-1D60-C8CE-E554E8AEAA9F}"/>
              </a:ext>
            </a:extLst>
          </p:cNvPr>
          <p:cNvSpPr/>
          <p:nvPr/>
        </p:nvSpPr>
        <p:spPr>
          <a:xfrm>
            <a:off x="7458798" y="2248580"/>
            <a:ext cx="1546805" cy="5447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D9E5FE"/>
                </a:solidFill>
              </a:rPr>
              <a:t>Trastuzumab + </a:t>
            </a:r>
            <a:r>
              <a:rPr lang="en-US" sz="1400" b="1" dirty="0" err="1">
                <a:solidFill>
                  <a:srgbClr val="D9E5FE"/>
                </a:solidFill>
              </a:rPr>
              <a:t>Pertuzumab</a:t>
            </a:r>
            <a:endParaRPr lang="en-US" sz="1400" b="1" dirty="0">
              <a:solidFill>
                <a:srgbClr val="D9E5F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6B3B94-5CF5-6001-85C6-82313410E8FD}"/>
              </a:ext>
            </a:extLst>
          </p:cNvPr>
          <p:cNvSpPr txBox="1"/>
          <p:nvPr/>
        </p:nvSpPr>
        <p:spPr>
          <a:xfrm>
            <a:off x="7046783" y="1315169"/>
            <a:ext cx="2416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HER2 Amplification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95AD5D-B1C7-1EFF-7045-09E4CA364FC8}"/>
              </a:ext>
            </a:extLst>
          </p:cNvPr>
          <p:cNvSpPr/>
          <p:nvPr/>
        </p:nvSpPr>
        <p:spPr>
          <a:xfrm>
            <a:off x="1709705" y="3221874"/>
            <a:ext cx="1125216" cy="54472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CTX009 + Paclitaxel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340743-878E-433B-B719-3CA995A8E42F}"/>
              </a:ext>
            </a:extLst>
          </p:cNvPr>
          <p:cNvSpPr/>
          <p:nvPr/>
        </p:nvSpPr>
        <p:spPr>
          <a:xfrm>
            <a:off x="2936146" y="2746097"/>
            <a:ext cx="1422101" cy="453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Lirafugratinib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FBB7C3-DC7B-986B-18D8-6063DAD98C1C}"/>
              </a:ext>
            </a:extLst>
          </p:cNvPr>
          <p:cNvSpPr/>
          <p:nvPr/>
        </p:nvSpPr>
        <p:spPr>
          <a:xfrm>
            <a:off x="2941924" y="3287811"/>
            <a:ext cx="1422101" cy="453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Tinengotinib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DA9D8B-9509-835A-3FFC-2F9B7DBDD8E5}"/>
              </a:ext>
            </a:extLst>
          </p:cNvPr>
          <p:cNvSpPr/>
          <p:nvPr/>
        </p:nvSpPr>
        <p:spPr>
          <a:xfrm>
            <a:off x="4444708" y="3182661"/>
            <a:ext cx="1536256" cy="3619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rgbClr val="D9E5FE"/>
                </a:solidFill>
              </a:rPr>
              <a:t>Entrectinib</a:t>
            </a:r>
            <a:endParaRPr lang="en-US" sz="1400" b="1" dirty="0">
              <a:solidFill>
                <a:srgbClr val="D9E5F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EAA1A6-EF31-AD80-71E9-412154F2662C}"/>
              </a:ext>
            </a:extLst>
          </p:cNvPr>
          <p:cNvSpPr txBox="1"/>
          <p:nvPr/>
        </p:nvSpPr>
        <p:spPr>
          <a:xfrm>
            <a:off x="4213563" y="2859517"/>
            <a:ext cx="2084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NTRK Fusion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7914DD-9AB6-A11A-7CC5-5D43A64C31A7}"/>
              </a:ext>
            </a:extLst>
          </p:cNvPr>
          <p:cNvSpPr txBox="1"/>
          <p:nvPr/>
        </p:nvSpPr>
        <p:spPr>
          <a:xfrm>
            <a:off x="5969089" y="2423616"/>
            <a:ext cx="153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KRAS Mutation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3B883C-563D-6C44-BF06-5925B1823188}"/>
              </a:ext>
            </a:extLst>
          </p:cNvPr>
          <p:cNvSpPr/>
          <p:nvPr/>
        </p:nvSpPr>
        <p:spPr>
          <a:xfrm>
            <a:off x="6074486" y="3160536"/>
            <a:ext cx="1299527" cy="495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FOLFOX + </a:t>
            </a:r>
            <a:r>
              <a:rPr lang="en-US" sz="1400" b="1" dirty="0" err="1">
                <a:solidFill>
                  <a:schemeClr val="bg1"/>
                </a:solidFill>
              </a:rPr>
              <a:t>Binimetinib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309B2DD-A1E0-00A8-4924-F892A0FFA578}"/>
              </a:ext>
            </a:extLst>
          </p:cNvPr>
          <p:cNvSpPr/>
          <p:nvPr/>
        </p:nvSpPr>
        <p:spPr>
          <a:xfrm>
            <a:off x="6074485" y="3728148"/>
            <a:ext cx="1299527" cy="495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GNS561 + Trametinib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1D6B355-C646-B816-B433-D3631BD64AEF}"/>
              </a:ext>
            </a:extLst>
          </p:cNvPr>
          <p:cNvSpPr/>
          <p:nvPr/>
        </p:nvSpPr>
        <p:spPr>
          <a:xfrm>
            <a:off x="7458797" y="3500601"/>
            <a:ext cx="1546805" cy="4273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Zanidatamab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946396-9915-E0DD-6EC9-C9C7EC23D17C}"/>
              </a:ext>
            </a:extLst>
          </p:cNvPr>
          <p:cNvSpPr/>
          <p:nvPr/>
        </p:nvSpPr>
        <p:spPr>
          <a:xfrm>
            <a:off x="4444708" y="3619740"/>
            <a:ext cx="1536256" cy="3619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D9E5FE"/>
                </a:solidFill>
              </a:rPr>
              <a:t>Larotrectinib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F5DEAB-F8DF-A895-9E2E-660916E19991}"/>
              </a:ext>
            </a:extLst>
          </p:cNvPr>
          <p:cNvSpPr/>
          <p:nvPr/>
        </p:nvSpPr>
        <p:spPr>
          <a:xfrm>
            <a:off x="7466448" y="1628757"/>
            <a:ext cx="1546805" cy="5447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D9E5FE"/>
                </a:solidFill>
              </a:rPr>
              <a:t>Trastuzumab </a:t>
            </a:r>
            <a:r>
              <a:rPr lang="en-US" sz="1400" b="1" dirty="0" err="1">
                <a:solidFill>
                  <a:srgbClr val="D9E5FE"/>
                </a:solidFill>
              </a:rPr>
              <a:t>Deruxtecan</a:t>
            </a:r>
            <a:endParaRPr lang="en-US" sz="1400" b="1" dirty="0">
              <a:solidFill>
                <a:srgbClr val="D9E5FE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15A850-8632-00C5-3747-2F6E0ACE725D}"/>
              </a:ext>
            </a:extLst>
          </p:cNvPr>
          <p:cNvSpPr/>
          <p:nvPr/>
        </p:nvSpPr>
        <p:spPr>
          <a:xfrm>
            <a:off x="7458797" y="2877425"/>
            <a:ext cx="1546805" cy="5447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D9E5FE"/>
                </a:solidFill>
              </a:rPr>
              <a:t>Trastuzumab + Tucatinib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9CF3518-A6D5-D0D0-6E0B-BA6B5BE8EE74}"/>
              </a:ext>
            </a:extLst>
          </p:cNvPr>
          <p:cNvSpPr/>
          <p:nvPr/>
        </p:nvSpPr>
        <p:spPr>
          <a:xfrm>
            <a:off x="6068708" y="2717397"/>
            <a:ext cx="1299527" cy="3705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rgbClr val="D9E5FE"/>
                </a:solidFill>
              </a:rPr>
              <a:t>Adagrasib</a:t>
            </a:r>
            <a:endParaRPr lang="en-US" sz="1400" b="1" dirty="0">
              <a:solidFill>
                <a:srgbClr val="D9E5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436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6885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>
            <a:normAutofit lnSpcReduction="10000"/>
          </a:bodyPr>
          <a:lstStyle/>
          <a:p>
            <a:r>
              <a:rPr lang="en-US" b="1" dirty="0" err="1">
                <a:solidFill>
                  <a:srgbClr val="002E51"/>
                </a:solidFill>
              </a:rPr>
              <a:t>Chih</a:t>
            </a:r>
            <a:r>
              <a:rPr lang="en-US" b="1" dirty="0">
                <a:solidFill>
                  <a:srgbClr val="002E51"/>
                </a:solidFill>
              </a:rPr>
              <a:t>-Yi “Andy” Liao, MD</a:t>
            </a:r>
          </a:p>
          <a:p>
            <a:r>
              <a:rPr lang="en-US" sz="2000" dirty="0">
                <a:solidFill>
                  <a:srgbClr val="002E51"/>
                </a:solidFill>
              </a:rPr>
              <a:t>Assistant Professor of Medicine</a:t>
            </a:r>
          </a:p>
          <a:p>
            <a:r>
              <a:rPr lang="en-US" sz="2000" dirty="0">
                <a:solidFill>
                  <a:srgbClr val="002E51"/>
                </a:solidFill>
              </a:rPr>
              <a:t>Interim Director, Gastrointestinal Oncology</a:t>
            </a:r>
          </a:p>
          <a:p>
            <a:r>
              <a:rPr lang="en-US" sz="2000" dirty="0">
                <a:solidFill>
                  <a:srgbClr val="002E51"/>
                </a:solidFill>
              </a:rPr>
              <a:t>Co-Director, Neuroendocrine Tumor Program</a:t>
            </a:r>
          </a:p>
          <a:p>
            <a:r>
              <a:rPr lang="en-US" sz="2000" dirty="0">
                <a:solidFill>
                  <a:srgbClr val="002E51"/>
                </a:solidFill>
              </a:rPr>
              <a:t>University of Chicago</a:t>
            </a:r>
          </a:p>
          <a:p>
            <a:r>
              <a:rPr lang="en-US" sz="2000" dirty="0">
                <a:solidFill>
                  <a:srgbClr val="002E51"/>
                </a:solidFill>
              </a:rPr>
              <a:t>Chicago, IL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003465"/>
                </a:solidFill>
                <a:effectLst/>
              </a:rPr>
              <a:t>Applying Clinical Evidence in </a:t>
            </a:r>
            <a:br>
              <a:rPr lang="en-US" b="1" i="0" dirty="0">
                <a:solidFill>
                  <a:srgbClr val="003465"/>
                </a:solidFill>
                <a:effectLst/>
              </a:rPr>
            </a:br>
            <a:r>
              <a:rPr lang="en-US" b="1" dirty="0">
                <a:solidFill>
                  <a:srgbClr val="003465"/>
                </a:solidFill>
              </a:rPr>
              <a:t>the </a:t>
            </a:r>
            <a:r>
              <a:rPr lang="en-US" b="1" i="0" dirty="0">
                <a:solidFill>
                  <a:srgbClr val="003465"/>
                </a:solidFill>
                <a:effectLst/>
              </a:rPr>
              <a:t>Management of GI Malignancies</a:t>
            </a:r>
            <a:r>
              <a:rPr lang="en-US" b="1" dirty="0">
                <a:solidFill>
                  <a:srgbClr val="002E5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24240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99A2-52C8-99A7-D511-3CCC9EB5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9148"/>
            <a:ext cx="7886700" cy="993775"/>
          </a:xfrm>
        </p:spPr>
        <p:txBody>
          <a:bodyPr>
            <a:normAutofit fontScale="90000"/>
          </a:bodyPr>
          <a:lstStyle/>
          <a:p>
            <a:r>
              <a:rPr lang="en-US" sz="3600" i="0" dirty="0">
                <a:effectLst/>
                <a:latin typeface="+mn-lt"/>
              </a:rPr>
              <a:t>Navigating Treatment Options in Intermediate and Advanced HCC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20339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87F500-6A17-7571-C6F0-7B7EFD88CFE6}"/>
              </a:ext>
            </a:extLst>
          </p:cNvPr>
          <p:cNvSpPr txBox="1">
            <a:spLocks/>
          </p:cNvSpPr>
          <p:nvPr/>
        </p:nvSpPr>
        <p:spPr>
          <a:xfrm>
            <a:off x="472967" y="186419"/>
            <a:ext cx="8219088" cy="73360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Polling Question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4" descr="Polls Icons">
            <a:extLst>
              <a:ext uri="{FF2B5EF4-FFF2-40B4-BE49-F238E27FC236}">
                <a16:creationId xmlns:a16="http://schemas.microsoft.com/office/drawing/2014/main" id="{14B5EB1C-D5AB-BAB5-40D1-9D8D5848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84449"/>
            <a:ext cx="558455" cy="5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EA7B28-16CA-FB51-9F2B-A81FA3073BD2}"/>
              </a:ext>
            </a:extLst>
          </p:cNvPr>
          <p:cNvSpPr/>
          <p:nvPr/>
        </p:nvSpPr>
        <p:spPr bwMode="auto">
          <a:xfrm>
            <a:off x="618345" y="2207328"/>
            <a:ext cx="7907309" cy="7336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We would love your participation throughout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the entirety of the program! </a:t>
            </a:r>
          </a:p>
        </p:txBody>
      </p:sp>
    </p:spTree>
    <p:extLst>
      <p:ext uri="{BB962C8B-B14F-4D97-AF65-F5344CB8AC3E}">
        <p14:creationId xmlns:p14="http://schemas.microsoft.com/office/powerpoint/2010/main" val="38690337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793F0-2056-9BC5-370F-5CB1853D76CF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B7AEE-3003-2BB8-6E65-047CD8904273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08000" y="1659731"/>
            <a:ext cx="1828800" cy="1828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09DCFB-9430-6653-001C-9A10F504A09E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590800" y="1930598"/>
            <a:ext cx="6045200" cy="1287066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On an annual basis how many patients do you see with newly diagnosed HCC?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41E2B7-8639-5D4D-C2BD-E8567A7102E5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2590800" y="4386263"/>
            <a:ext cx="6299200" cy="382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ⓘ</a:t>
            </a: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02575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36C210-FDE7-8B85-6177-18BE53DDE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34F with no PMH, incidentally found to have liver lesions and biopsy confirmed HCC. Imaging: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D7C5DDC-C1E3-6025-38F4-4244D9489049}"/>
              </a:ext>
            </a:extLst>
          </p:cNvPr>
          <p:cNvSpPr txBox="1">
            <a:spLocks/>
          </p:cNvSpPr>
          <p:nvPr/>
        </p:nvSpPr>
        <p:spPr>
          <a:xfrm>
            <a:off x="259644" y="127465"/>
            <a:ext cx="8884356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1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58C04917-04FF-B291-9FC1-68F66B3D6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02512" y="1651806"/>
            <a:ext cx="3599310" cy="27891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0AFE58-C8B5-5D33-61A5-5D908687A0F6}"/>
              </a:ext>
            </a:extLst>
          </p:cNvPr>
          <p:cNvSpPr txBox="1"/>
          <p:nvPr/>
        </p:nvSpPr>
        <p:spPr>
          <a:xfrm>
            <a:off x="4806637" y="2692423"/>
            <a:ext cx="4693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Bilobar</a:t>
            </a:r>
            <a:r>
              <a:rPr lang="en-US" sz="2000" dirty="0"/>
              <a:t> disease, &gt;5 lesions</a:t>
            </a:r>
          </a:p>
          <a:p>
            <a:r>
              <a:rPr lang="en-US" sz="2000" dirty="0"/>
              <a:t>Dominant lesion in R lobe: 6 cm</a:t>
            </a:r>
          </a:p>
          <a:p>
            <a:r>
              <a:rPr lang="en-US" sz="2000" dirty="0"/>
              <a:t>No extrahepatic disease</a:t>
            </a:r>
          </a:p>
        </p:txBody>
      </p:sp>
    </p:spTree>
    <p:extLst>
      <p:ext uri="{BB962C8B-B14F-4D97-AF65-F5344CB8AC3E}">
        <p14:creationId xmlns:p14="http://schemas.microsoft.com/office/powerpoint/2010/main" val="27703081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15840-C24F-4F29-2DD2-9606E9B69E6E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263C49-C83A-E696-41FC-196BAC87CC56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2590800" y="1930598"/>
            <a:ext cx="6045200" cy="1287066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What would be your preferred choice of locoregional therapy for this patient?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89471-7053-A1E9-22DA-CA5E2C01A0D6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590800" y="4386263"/>
            <a:ext cx="6299200" cy="382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ⓘ</a:t>
            </a: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 Start presenting to display the poll results on this slide.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5446BD-0974-37B4-9BE2-B1B6AC0B8FFD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68680" y="1705451"/>
            <a:ext cx="1737360" cy="1737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96236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36C210-FDE7-8B85-6177-18BE53DDE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3465"/>
                </a:solidFill>
              </a:rPr>
              <a:t>Patient received locoregional therapy with TARE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D7C5DDC-C1E3-6025-38F4-4244D9489049}"/>
              </a:ext>
            </a:extLst>
          </p:cNvPr>
          <p:cNvSpPr txBox="1">
            <a:spLocks/>
          </p:cNvSpPr>
          <p:nvPr/>
        </p:nvSpPr>
        <p:spPr>
          <a:xfrm>
            <a:off x="259644" y="127465"/>
            <a:ext cx="8884356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1 (</a:t>
            </a:r>
            <a:r>
              <a:rPr lang="en-US" sz="2400" b="1" kern="0" dirty="0" err="1">
                <a:solidFill>
                  <a:srgbClr val="003665"/>
                </a:solidFill>
              </a:rPr>
              <a:t>cont</a:t>
            </a:r>
            <a:r>
              <a:rPr lang="en-US" sz="2400" b="1" kern="0" dirty="0">
                <a:solidFill>
                  <a:srgbClr val="00366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7358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Therapies available for HCC</a:t>
            </a: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1483042" y="972449"/>
            <a:ext cx="6254186" cy="3660987"/>
          </a:xfrm>
          <a:prstGeom prst="rect">
            <a:avLst/>
          </a:prstGeom>
        </p:spPr>
        <p:txBody>
          <a:bodyPr vert="horz" lIns="68644" tIns="34322" rIns="68644" bIns="34322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el"/>
                <a:ea typeface="+mn-ea"/>
                <a:cs typeface="Arie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el"/>
                <a:ea typeface="+mn-ea"/>
                <a:cs typeface="Arie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el"/>
                <a:ea typeface="+mn-ea"/>
                <a:cs typeface="Arie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415" indent="-257415" defTabSz="686440" fontAlgn="auto">
              <a:lnSpc>
                <a:spcPct val="80000"/>
              </a:lnSpc>
            </a:pPr>
            <a:r>
              <a:rPr lang="en-US" sz="1727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Surgical 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*Resection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*Transplant: Deceased or Living Donor</a:t>
            </a:r>
          </a:p>
          <a:p>
            <a:pPr marL="257415" indent="-257415" defTabSz="686440" fontAlgn="auto">
              <a:lnSpc>
                <a:spcPct val="80000"/>
              </a:lnSpc>
            </a:pPr>
            <a:r>
              <a:rPr lang="en-US" sz="1727" b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Locoregional</a:t>
            </a:r>
            <a:r>
              <a:rPr lang="en-US" sz="1727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 Therapy 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Percutaneous ablation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*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Radiofrequency Ablation (RFA)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* Microwave Ablation (MWA)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Transarterial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Chemoembolization (TACE) +/-Drug eluting beads (DEB)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Yttrium-90 Microspheres: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Radioembolization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(TARE)</a:t>
            </a:r>
          </a:p>
          <a:p>
            <a:pPr marL="257415" indent="-257415" defTabSz="686440" fontAlgn="auto">
              <a:lnSpc>
                <a:spcPct val="120000"/>
              </a:lnSpc>
            </a:pPr>
            <a:r>
              <a:rPr lang="en-US" sz="1727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Systemic</a:t>
            </a:r>
          </a:p>
          <a:p>
            <a:pPr marL="519597" lvl="2" indent="-257415" defTabSz="6864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1</a:t>
            </a:r>
            <a:r>
              <a:rPr lang="en-US" sz="1727" baseline="30000" dirty="0">
                <a:solidFill>
                  <a:prstClr val="black"/>
                </a:solidFill>
                <a:latin typeface="Calibri"/>
                <a:cs typeface="Arial" pitchFamily="34" charset="0"/>
              </a:rPr>
              <a:t>st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line </a:t>
            </a:r>
            <a:r>
              <a:rPr lang="mr-IN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–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Atezo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+ Bev,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Durva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+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Tremi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,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Sorafenib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,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Lenvatinib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, </a:t>
            </a:r>
            <a:r>
              <a:rPr lang="en-US" sz="1727" dirty="0" err="1">
                <a:solidFill>
                  <a:srgbClr val="7030A0"/>
                </a:solidFill>
                <a:latin typeface="Calibri"/>
                <a:cs typeface="Arial" pitchFamily="34" charset="0"/>
              </a:rPr>
              <a:t>Ipi+Nivo</a:t>
            </a:r>
            <a:endParaRPr lang="en-US" sz="1727" dirty="0">
              <a:solidFill>
                <a:srgbClr val="7030A0"/>
              </a:solidFill>
              <a:latin typeface="Calibri"/>
              <a:cs typeface="Arial" pitchFamily="34" charset="0"/>
            </a:endParaRPr>
          </a:p>
          <a:p>
            <a:pPr marL="519597" lvl="2" indent="-257415" defTabSz="6864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2</a:t>
            </a:r>
            <a:r>
              <a:rPr lang="en-US" sz="1727" baseline="30000" dirty="0">
                <a:solidFill>
                  <a:prstClr val="black"/>
                </a:solidFill>
                <a:latin typeface="Calibri"/>
                <a:cs typeface="Arial" pitchFamily="34" charset="0"/>
              </a:rPr>
              <a:t>nd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line </a:t>
            </a:r>
            <a:r>
              <a:rPr lang="mr-IN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–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Nivolumab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,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Regorafenib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,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Cabozantinimb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,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Pembrolizumab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,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Ramucirumab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(AFP &gt;400),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Ipi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+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Nivo</a:t>
            </a:r>
            <a:endParaRPr lang="en-US" sz="1727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519597" lvl="2" indent="-257415" defTabSz="6864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3</a:t>
            </a:r>
            <a:r>
              <a:rPr lang="en-US" sz="1727" baseline="30000" dirty="0">
                <a:solidFill>
                  <a:prstClr val="black"/>
                </a:solidFill>
                <a:latin typeface="Calibri"/>
                <a:cs typeface="Arial" pitchFamily="34" charset="0"/>
              </a:rPr>
              <a:t>rd</a:t>
            </a: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 line - </a:t>
            </a:r>
            <a:r>
              <a:rPr lang="en-US" sz="1727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Cabozantinib</a:t>
            </a:r>
            <a:endParaRPr lang="en-US" sz="1727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257415" indent="-257415" defTabSz="686440" fontAlgn="auto">
              <a:lnSpc>
                <a:spcPct val="80000"/>
              </a:lnSpc>
            </a:pPr>
            <a:endParaRPr lang="en-US" sz="1727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257415" indent="-257415" defTabSz="686440" fontAlgn="auto">
              <a:lnSpc>
                <a:spcPct val="80000"/>
              </a:lnSpc>
            </a:pPr>
            <a:r>
              <a:rPr lang="en-US" sz="1727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Other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dirty="0">
                <a:solidFill>
                  <a:prstClr val="black"/>
                </a:solidFill>
                <a:latin typeface="Calibri"/>
                <a:cs typeface="Arial" pitchFamily="34" charset="0"/>
              </a:rPr>
              <a:t>Stereotactic body radiation therapy (SBRT)</a:t>
            </a:r>
          </a:p>
          <a:p>
            <a:pPr marL="557733" lvl="1" indent="-214513" defTabSz="686440" fontAlgn="auto"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727" dirty="0">
                <a:solidFill>
                  <a:srgbClr val="7030A0"/>
                </a:solidFill>
                <a:latin typeface="Calibri"/>
                <a:cs typeface="Arial" pitchFamily="34" charset="0"/>
              </a:rPr>
              <a:t>Histotripsy</a:t>
            </a:r>
          </a:p>
          <a:p>
            <a:pPr marL="257415" indent="-257415" defTabSz="686440" fontAlgn="auto"/>
            <a:endParaRPr lang="en-US" sz="1802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6947" y="4461827"/>
            <a:ext cx="6586953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135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 </a:t>
            </a:r>
            <a:r>
              <a:rPr lang="en-US" sz="1051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Potentially curative therapies</a:t>
            </a:r>
          </a:p>
        </p:txBody>
      </p:sp>
      <p:sp>
        <p:nvSpPr>
          <p:cNvPr id="7" name="Rectangle 6"/>
          <p:cNvSpPr/>
          <p:nvPr/>
        </p:nvSpPr>
        <p:spPr>
          <a:xfrm rot="21333562">
            <a:off x="2045653" y="1654645"/>
            <a:ext cx="4487749" cy="1408316"/>
          </a:xfrm>
          <a:prstGeom prst="rect">
            <a:avLst/>
          </a:prstGeom>
          <a:solidFill>
            <a:srgbClr val="E873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3220" lvl="1" defTabSz="686440" fontAlgn="auto">
              <a:spcBef>
                <a:spcPts val="0"/>
              </a:spcBef>
              <a:spcAft>
                <a:spcPts val="338"/>
              </a:spcAft>
            </a:pPr>
            <a:r>
              <a:rPr lang="en-US" sz="1576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“AASLD does not advise one </a:t>
            </a:r>
            <a:r>
              <a:rPr lang="en-US" sz="1576" i="1" dirty="0" err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locoregional</a:t>
            </a:r>
            <a:r>
              <a:rPr lang="en-US" sz="1576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therapy over another for bridging therapy. </a:t>
            </a:r>
            <a:r>
              <a:rPr lang="en-US" sz="1576" i="1" dirty="0">
                <a:solidFill>
                  <a:prstClr val="white"/>
                </a:solidFill>
                <a:latin typeface="Calibri"/>
              </a:rPr>
              <a:t>The choice of </a:t>
            </a:r>
            <a:r>
              <a:rPr lang="en-US" sz="1576" i="1" dirty="0" err="1">
                <a:solidFill>
                  <a:prstClr val="white"/>
                </a:solidFill>
                <a:latin typeface="Calibri"/>
              </a:rPr>
              <a:t>locoregional</a:t>
            </a:r>
            <a:r>
              <a:rPr lang="en-US" sz="1576" i="1" dirty="0">
                <a:solidFill>
                  <a:prstClr val="white"/>
                </a:solidFill>
                <a:latin typeface="Calibri"/>
              </a:rPr>
              <a:t> modality should be based on tumor size, location, and center expertise (</a:t>
            </a:r>
            <a:r>
              <a:rPr lang="en-US" sz="1576" b="1" i="1" dirty="0">
                <a:solidFill>
                  <a:prstClr val="white"/>
                </a:solidFill>
                <a:latin typeface="Calibri"/>
              </a:rPr>
              <a:t>Level 3, Weak Recommendation</a:t>
            </a:r>
            <a:r>
              <a:rPr lang="en-US" sz="1576" i="1" dirty="0">
                <a:solidFill>
                  <a:prstClr val="white"/>
                </a:solidFill>
                <a:latin typeface="Calibri"/>
              </a:rPr>
              <a:t>)</a:t>
            </a:r>
            <a:endParaRPr lang="en-US" sz="1576" i="1" dirty="0">
              <a:solidFill>
                <a:prstClr val="white"/>
              </a:solidFill>
              <a:latin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81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CA7D9B-BD99-1DB0-F49D-7CB58FAF5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1800" b="1" i="0" dirty="0">
                <a:solidFill>
                  <a:srgbClr val="003665"/>
                </a:solidFill>
                <a:effectLst/>
              </a:rPr>
              <a:t>How are you currently establishing the eligibility of patients for locoregional therapy?</a:t>
            </a:r>
          </a:p>
          <a:p>
            <a:pPr>
              <a:spcAft>
                <a:spcPts val="1200"/>
              </a:spcAft>
            </a:pPr>
            <a:endParaRPr lang="en-US" sz="1800" b="1" dirty="0">
              <a:solidFill>
                <a:srgbClr val="003665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1800" b="1" dirty="0">
                <a:solidFill>
                  <a:srgbClr val="003665"/>
                </a:solidFill>
              </a:rPr>
              <a:t>What is the role of an interventional radiologist (IR) in initiating locoregional therapy?</a:t>
            </a:r>
          </a:p>
          <a:p>
            <a:pPr>
              <a:spcAft>
                <a:spcPts val="1200"/>
              </a:spcAft>
            </a:pPr>
            <a:endParaRPr lang="en-US" sz="2000" dirty="0">
              <a:solidFill>
                <a:srgbClr val="003665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5AA5204-D243-B6F9-1057-BD923342552C}"/>
              </a:ext>
            </a:extLst>
          </p:cNvPr>
          <p:cNvSpPr txBox="1">
            <a:spLocks/>
          </p:cNvSpPr>
          <p:nvPr/>
        </p:nvSpPr>
        <p:spPr>
          <a:xfrm>
            <a:off x="262758" y="127465"/>
            <a:ext cx="8881241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06808736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BC0D8-D218-39AA-065C-0C8F74C58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sz="1800" b="1" i="0" dirty="0">
                <a:solidFill>
                  <a:srgbClr val="003665"/>
                </a:solidFill>
                <a:effectLst/>
              </a:rPr>
              <a:t>Describe the working relationship between IRs and </a:t>
            </a:r>
            <a:r>
              <a:rPr lang="en-US" sz="1800" b="1" i="0" dirty="0" err="1">
                <a:solidFill>
                  <a:srgbClr val="003665"/>
                </a:solidFill>
                <a:effectLst/>
              </a:rPr>
              <a:t>MedOncs</a:t>
            </a:r>
            <a:r>
              <a:rPr lang="en-US" sz="1800" b="1" i="0" dirty="0">
                <a:solidFill>
                  <a:srgbClr val="003665"/>
                </a:solidFill>
                <a:effectLst/>
              </a:rPr>
              <a:t> in your clinical setting when initiating and overseeing the treatment of patients with intermediate or advanced HCC.</a:t>
            </a:r>
          </a:p>
          <a:p>
            <a:pPr lvl="1">
              <a:spcAft>
                <a:spcPts val="1800"/>
              </a:spcAft>
            </a:pPr>
            <a:r>
              <a:rPr lang="en-US" sz="1600" b="0" i="0" dirty="0">
                <a:solidFill>
                  <a:srgbClr val="003665"/>
                </a:solidFill>
                <a:effectLst/>
              </a:rPr>
              <a:t>What influence do IRs have on treatment decisions? </a:t>
            </a:r>
            <a:r>
              <a:rPr lang="en-US" sz="1600" b="0" i="0" dirty="0" err="1">
                <a:solidFill>
                  <a:srgbClr val="003665"/>
                </a:solidFill>
                <a:effectLst/>
              </a:rPr>
              <a:t>MedOncs</a:t>
            </a:r>
            <a:r>
              <a:rPr lang="en-US" sz="1600" b="0" i="0" dirty="0">
                <a:solidFill>
                  <a:srgbClr val="003665"/>
                </a:solidFill>
                <a:effectLst/>
              </a:rPr>
              <a:t>?</a:t>
            </a:r>
          </a:p>
          <a:p>
            <a:pPr lvl="1">
              <a:spcAft>
                <a:spcPts val="1800"/>
              </a:spcAft>
            </a:pPr>
            <a:r>
              <a:rPr lang="en-US" sz="1600" b="0" i="0" dirty="0">
                <a:solidFill>
                  <a:srgbClr val="003665"/>
                </a:solidFill>
                <a:effectLst/>
              </a:rPr>
              <a:t>How </a:t>
            </a:r>
            <a:r>
              <a:rPr lang="en-US" sz="1600" dirty="0">
                <a:solidFill>
                  <a:srgbClr val="003665"/>
                </a:solidFill>
              </a:rPr>
              <a:t>is the final treatment selection typically determined?</a:t>
            </a:r>
            <a:endParaRPr lang="en-US" sz="1600" b="0" i="0" dirty="0">
              <a:solidFill>
                <a:srgbClr val="003665"/>
              </a:solidFill>
              <a:effectLst/>
            </a:endParaRPr>
          </a:p>
          <a:p>
            <a:pPr lvl="1">
              <a:spcAft>
                <a:spcPts val="1800"/>
              </a:spcAft>
            </a:pPr>
            <a:r>
              <a:rPr lang="en-US" sz="1600" b="0" i="0" dirty="0">
                <a:solidFill>
                  <a:srgbClr val="003665"/>
                </a:solidFill>
                <a:effectLst/>
              </a:rPr>
              <a:t>What other specialties may be involved in treatment selection?</a:t>
            </a:r>
          </a:p>
          <a:p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9CEBB1E5-3AE4-3E41-B10A-69A3E93DCB0E}"/>
              </a:ext>
            </a:extLst>
          </p:cNvPr>
          <p:cNvSpPr txBox="1">
            <a:spLocks/>
          </p:cNvSpPr>
          <p:nvPr/>
        </p:nvSpPr>
        <p:spPr>
          <a:xfrm>
            <a:off x="262758" y="127465"/>
            <a:ext cx="8881241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420583498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CA7D9B-BD99-1DB0-F49D-7CB58FAF5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1800" b="1" i="0" dirty="0">
                <a:solidFill>
                  <a:srgbClr val="003665"/>
                </a:solidFill>
                <a:effectLst/>
              </a:rPr>
              <a:t>What criteria do you use to choose between TACE and TARE, and what factors influence your decision?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rgbClr val="003665"/>
                </a:solidFill>
              </a:rPr>
              <a:t>P</a:t>
            </a:r>
            <a:r>
              <a:rPr lang="en-US" sz="1600" b="0" i="0" dirty="0">
                <a:solidFill>
                  <a:srgbClr val="003665"/>
                </a:solidFill>
                <a:effectLst/>
              </a:rPr>
              <a:t>resence of multifocal disease, vascular invasion, or portal venous thrombosis influence your selection?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rgbClr val="003665"/>
                </a:solidFill>
              </a:rPr>
              <a:t>L</a:t>
            </a:r>
            <a:r>
              <a:rPr lang="en-US" sz="1600" b="0" i="0" dirty="0">
                <a:solidFill>
                  <a:srgbClr val="003665"/>
                </a:solidFill>
                <a:effectLst/>
              </a:rPr>
              <a:t>iver involvement and underlying liver function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rgbClr val="003665"/>
                </a:solidFill>
              </a:rPr>
              <a:t>P</a:t>
            </a:r>
            <a:r>
              <a:rPr lang="en-US" sz="1600" b="0" i="0" dirty="0">
                <a:solidFill>
                  <a:srgbClr val="003665"/>
                </a:solidFill>
                <a:effectLst/>
              </a:rPr>
              <a:t>atient QoL and cost</a:t>
            </a:r>
            <a:endParaRPr lang="en-US" sz="1600" dirty="0">
              <a:solidFill>
                <a:srgbClr val="003665"/>
              </a:solidFill>
            </a:endParaRPr>
          </a:p>
          <a:p>
            <a:endParaRPr lang="en-US" sz="2000" b="0" i="0" dirty="0">
              <a:solidFill>
                <a:srgbClr val="003665"/>
              </a:solidFill>
              <a:effectLst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5AA5204-D243-B6F9-1057-BD923342552C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Discussion</a:t>
            </a:r>
            <a:endParaRPr lang="en-US" sz="2400" b="1" kern="0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030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862B635B-843B-BBB4-5E71-ABD3FAA52DA3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1 (</a:t>
            </a:r>
            <a:r>
              <a:rPr lang="en-US" sz="2400" b="1" kern="0" dirty="0" err="1">
                <a:solidFill>
                  <a:srgbClr val="003665"/>
                </a:solidFill>
              </a:rPr>
              <a:t>cont</a:t>
            </a:r>
            <a:r>
              <a:rPr lang="en-US" sz="2400" b="1" kern="0" dirty="0">
                <a:solidFill>
                  <a:srgbClr val="003665"/>
                </a:solidFill>
              </a:rPr>
              <a:t>)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113E914-3784-CE9F-505A-3D52B4D607E6}"/>
              </a:ext>
            </a:extLst>
          </p:cNvPr>
          <p:cNvSpPr txBox="1">
            <a:spLocks/>
          </p:cNvSpPr>
          <p:nvPr/>
        </p:nvSpPr>
        <p:spPr>
          <a:xfrm>
            <a:off x="685800" y="844550"/>
            <a:ext cx="7772400" cy="314727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b="1" kern="0" dirty="0">
                <a:solidFill>
                  <a:srgbClr val="003665"/>
                </a:solidFill>
              </a:rPr>
              <a:t>Partial response to locoregional therapy…</a:t>
            </a:r>
          </a:p>
          <a:p>
            <a:pPr marL="0" indent="0">
              <a:buNone/>
            </a:pPr>
            <a:endParaRPr lang="en-US" sz="2000" b="1" kern="0" dirty="0">
              <a:solidFill>
                <a:srgbClr val="00366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E508EF-6E64-9867-4809-6D9399F16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688" y="1458680"/>
            <a:ext cx="2757195" cy="2230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44FF98-F58B-F000-E7F4-F615AE6E7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783" y="1429708"/>
            <a:ext cx="2505859" cy="223413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79CBBE-D02E-99C6-D61D-F6F8DF060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4864" y="1465735"/>
            <a:ext cx="2836624" cy="21981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C3509AEE-8C51-805E-12B3-5F4954525641}"/>
              </a:ext>
            </a:extLst>
          </p:cNvPr>
          <p:cNvSpPr/>
          <p:nvPr/>
        </p:nvSpPr>
        <p:spPr bwMode="auto">
          <a:xfrm>
            <a:off x="3051110" y="2416629"/>
            <a:ext cx="233266" cy="419877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FAB78665-A07B-4176-84D9-7485F9F290CB}"/>
              </a:ext>
            </a:extLst>
          </p:cNvPr>
          <p:cNvSpPr/>
          <p:nvPr/>
        </p:nvSpPr>
        <p:spPr bwMode="auto">
          <a:xfrm>
            <a:off x="6197546" y="2416629"/>
            <a:ext cx="233266" cy="419877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A99DFD7-1453-EB40-4894-342B8928595C}"/>
              </a:ext>
            </a:extLst>
          </p:cNvPr>
          <p:cNvSpPr txBox="1">
            <a:spLocks/>
          </p:cNvSpPr>
          <p:nvPr/>
        </p:nvSpPr>
        <p:spPr>
          <a:xfrm>
            <a:off x="696309" y="3900097"/>
            <a:ext cx="7772400" cy="314727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b="1" kern="0" dirty="0">
                <a:solidFill>
                  <a:srgbClr val="003665"/>
                </a:solidFill>
              </a:rPr>
              <a:t>Progressive disease in L hepatic lobe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F1BBC8-2823-CE26-9726-DBA1E0086498}"/>
              </a:ext>
            </a:extLst>
          </p:cNvPr>
          <p:cNvSpPr/>
          <p:nvPr/>
        </p:nvSpPr>
        <p:spPr bwMode="auto">
          <a:xfrm>
            <a:off x="5253135" y="1940767"/>
            <a:ext cx="401216" cy="373225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5472CC-B77A-D292-4C5E-11E5C7ECA7C8}"/>
              </a:ext>
            </a:extLst>
          </p:cNvPr>
          <p:cNvSpPr/>
          <p:nvPr/>
        </p:nvSpPr>
        <p:spPr bwMode="auto">
          <a:xfrm>
            <a:off x="7609114" y="1716832"/>
            <a:ext cx="401216" cy="699797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948325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E4252-61AF-C019-5AAB-DEB96B5A7B7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6A5FA1-A4E7-5DEC-F50A-EC6E396554B3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2590800" y="1930598"/>
            <a:ext cx="6045200" cy="1287066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What would be your preferred 1L treatment for this patient following locoregional therapy?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570E94-D55D-DC7A-E830-31099355501C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590800" y="4386263"/>
            <a:ext cx="6299200" cy="382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ⓘ</a:t>
            </a: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 Start presenting to display the poll results on this slide.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4B1E6-23FD-F343-DC24-37D197174BD1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68680" y="1705451"/>
            <a:ext cx="1737360" cy="1737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99894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9FD8F4-0580-ACE7-C822-7B29375A4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34720"/>
            <a:ext cx="7772400" cy="305710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665"/>
                </a:solidFill>
              </a:rPr>
              <a:t>Patient receives 1L systemic treatment with Atezolizumab + Bevacizumab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800" b="1" dirty="0">
              <a:solidFill>
                <a:srgbClr val="003665"/>
              </a:solidFill>
            </a:endParaRPr>
          </a:p>
          <a:p>
            <a:pPr marL="400050" lvl="1" indent="0">
              <a:buNone/>
            </a:pPr>
            <a:endParaRPr lang="en-US" sz="1800" dirty="0">
              <a:solidFill>
                <a:srgbClr val="003665"/>
              </a:solidFill>
            </a:endParaRPr>
          </a:p>
          <a:p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39DA1ED-8980-85AE-5F9F-DACC16542692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1 (</a:t>
            </a:r>
            <a:r>
              <a:rPr lang="en-US" sz="2400" b="1" kern="0" dirty="0" err="1">
                <a:solidFill>
                  <a:srgbClr val="003665"/>
                </a:solidFill>
              </a:rPr>
              <a:t>cont</a:t>
            </a:r>
            <a:r>
              <a:rPr lang="en-US" sz="2400" b="1" kern="0" dirty="0">
                <a:solidFill>
                  <a:srgbClr val="00366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866044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CA7D9B-BD99-1DB0-F49D-7CB58FAF5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1800" b="1" i="0" dirty="0">
                <a:solidFill>
                  <a:srgbClr val="003665"/>
                </a:solidFill>
                <a:effectLst/>
              </a:rPr>
              <a:t>How do you select patients for monotherapy vs combination therapy in the first-line setting?</a:t>
            </a:r>
          </a:p>
          <a:p>
            <a:pPr>
              <a:spcBef>
                <a:spcPts val="1200"/>
              </a:spcBef>
            </a:pPr>
            <a:endParaRPr lang="en-US" sz="1800" b="1" dirty="0">
              <a:solidFill>
                <a:srgbClr val="003665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800" b="1" dirty="0">
                <a:solidFill>
                  <a:srgbClr val="003665"/>
                </a:solidFill>
              </a:rPr>
              <a:t>How may your treatment approach differ if …</a:t>
            </a:r>
          </a:p>
          <a:p>
            <a:pPr lvl="1">
              <a:spcBef>
                <a:spcPts val="1200"/>
              </a:spcBef>
            </a:pPr>
            <a:r>
              <a:rPr lang="en-US" sz="1600" b="1" dirty="0">
                <a:solidFill>
                  <a:srgbClr val="003665"/>
                </a:solidFill>
              </a:rPr>
              <a:t>Child-Pugh B7 liver function</a:t>
            </a:r>
          </a:p>
          <a:p>
            <a:pPr lvl="1">
              <a:spcBef>
                <a:spcPts val="1200"/>
              </a:spcBef>
            </a:pPr>
            <a:r>
              <a:rPr lang="en-US" sz="1600" b="1" dirty="0">
                <a:solidFill>
                  <a:srgbClr val="003665"/>
                </a:solidFill>
              </a:rPr>
              <a:t>Child-Pugh C10 liver function</a:t>
            </a:r>
          </a:p>
          <a:p>
            <a:pPr lvl="1">
              <a:spcBef>
                <a:spcPts val="1200"/>
              </a:spcBef>
            </a:pPr>
            <a:r>
              <a:rPr lang="en-US" sz="1600" b="1" dirty="0">
                <a:solidFill>
                  <a:srgbClr val="003665"/>
                </a:solidFill>
              </a:rPr>
              <a:t>Potential transplant candidate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800" b="1" dirty="0">
              <a:solidFill>
                <a:srgbClr val="003665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1800" b="1" dirty="0">
              <a:solidFill>
                <a:srgbClr val="003665"/>
              </a:solidFill>
            </a:endParaRPr>
          </a:p>
          <a:p>
            <a:endParaRPr lang="en-US" sz="2000" b="0" i="0" dirty="0">
              <a:solidFill>
                <a:srgbClr val="003665"/>
              </a:solidFill>
              <a:effectLst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5AA5204-D243-B6F9-1057-BD923342552C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Discussion</a:t>
            </a:r>
            <a:endParaRPr lang="en-US" sz="2400" b="1" kern="0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303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CA7D9B-BD99-1DB0-F49D-7CB58FAF5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sz="1800" b="1" dirty="0">
                <a:solidFill>
                  <a:srgbClr val="003665"/>
                </a:solidFill>
              </a:rPr>
              <a:t>In which patients do you consider TKI vs IO based treatment approach?</a:t>
            </a:r>
          </a:p>
          <a:p>
            <a:pPr>
              <a:spcBef>
                <a:spcPts val="1200"/>
              </a:spcBef>
            </a:pPr>
            <a:endParaRPr lang="en-US" sz="1800" b="1" dirty="0">
              <a:solidFill>
                <a:srgbClr val="003665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800" b="1" dirty="0">
                <a:solidFill>
                  <a:srgbClr val="003665"/>
                </a:solidFill>
              </a:rPr>
              <a:t>How do you choose between TKI+IO vs. IO+IO regimens?</a:t>
            </a:r>
          </a:p>
          <a:p>
            <a:pPr>
              <a:spcBef>
                <a:spcPts val="1200"/>
              </a:spcBef>
            </a:pPr>
            <a:endParaRPr lang="en-US" sz="1800" b="1" dirty="0">
              <a:solidFill>
                <a:srgbClr val="003665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800" b="1" dirty="0">
                <a:solidFill>
                  <a:srgbClr val="003665"/>
                </a:solidFill>
              </a:rPr>
              <a:t>How do the available data influence your treatment decision?</a:t>
            </a:r>
          </a:p>
          <a:p>
            <a:pPr lvl="1">
              <a:spcBef>
                <a:spcPts val="1200"/>
              </a:spcBef>
            </a:pPr>
            <a:r>
              <a:rPr lang="en-US" sz="1600" b="1" dirty="0">
                <a:solidFill>
                  <a:srgbClr val="003665"/>
                </a:solidFill>
              </a:rPr>
              <a:t>Toxicity profile?</a:t>
            </a:r>
          </a:p>
          <a:p>
            <a:pPr lvl="1">
              <a:spcBef>
                <a:spcPts val="1200"/>
              </a:spcBef>
            </a:pPr>
            <a:r>
              <a:rPr lang="en-US" sz="1600" b="1" dirty="0">
                <a:solidFill>
                  <a:srgbClr val="003665"/>
                </a:solidFill>
              </a:rPr>
              <a:t>HCC etiology (viral vs. nonviral)?</a:t>
            </a:r>
          </a:p>
          <a:p>
            <a:pPr lvl="1">
              <a:spcBef>
                <a:spcPts val="1200"/>
              </a:spcBef>
            </a:pPr>
            <a:r>
              <a:rPr lang="en-US" sz="1600" b="1" dirty="0">
                <a:solidFill>
                  <a:srgbClr val="003665"/>
                </a:solidFill>
              </a:rPr>
              <a:t>Portal vein thrombosis?</a:t>
            </a:r>
          </a:p>
          <a:p>
            <a:pPr>
              <a:spcBef>
                <a:spcPts val="1200"/>
              </a:spcBef>
            </a:pPr>
            <a:endParaRPr lang="en-US" sz="1800" b="1" dirty="0">
              <a:solidFill>
                <a:srgbClr val="003665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1800" b="1" dirty="0">
              <a:solidFill>
                <a:srgbClr val="003665"/>
              </a:solidFill>
            </a:endParaRPr>
          </a:p>
          <a:p>
            <a:pPr>
              <a:spcBef>
                <a:spcPts val="1200"/>
              </a:spcBef>
            </a:pPr>
            <a:endParaRPr lang="en-US" sz="1600" dirty="0">
              <a:solidFill>
                <a:srgbClr val="003665"/>
              </a:solidFill>
            </a:endParaRPr>
          </a:p>
          <a:p>
            <a:endParaRPr lang="en-US" sz="2000" b="0" i="0" dirty="0">
              <a:solidFill>
                <a:srgbClr val="003665"/>
              </a:solidFill>
              <a:effectLst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5AA5204-D243-B6F9-1057-BD923342552C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Discussion</a:t>
            </a:r>
            <a:endParaRPr lang="en-US" sz="2400" b="1" kern="0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7075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862B635B-843B-BBB4-5E71-ABD3FAA52DA3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1 (</a:t>
            </a:r>
            <a:r>
              <a:rPr lang="en-US" sz="2400" b="1" kern="0" dirty="0" err="1">
                <a:solidFill>
                  <a:srgbClr val="003665"/>
                </a:solidFill>
              </a:rPr>
              <a:t>cont</a:t>
            </a:r>
            <a:r>
              <a:rPr lang="en-US" sz="2400" b="1" kern="0" dirty="0">
                <a:solidFill>
                  <a:srgbClr val="003665"/>
                </a:solidFill>
              </a:rPr>
              <a:t>)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113E914-3784-CE9F-505A-3D52B4D607E6}"/>
              </a:ext>
            </a:extLst>
          </p:cNvPr>
          <p:cNvSpPr txBox="1">
            <a:spLocks/>
          </p:cNvSpPr>
          <p:nvPr/>
        </p:nvSpPr>
        <p:spPr>
          <a:xfrm>
            <a:off x="685800" y="844550"/>
            <a:ext cx="7772400" cy="314727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sz="2000" kern="0" dirty="0">
              <a:solidFill>
                <a:srgbClr val="003665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F205D3-B224-2647-AB83-45BAC3752CDB}"/>
              </a:ext>
            </a:extLst>
          </p:cNvPr>
          <p:cNvSpPr txBox="1">
            <a:spLocks/>
          </p:cNvSpPr>
          <p:nvPr/>
        </p:nvSpPr>
        <p:spPr>
          <a:xfrm>
            <a:off x="685800" y="735693"/>
            <a:ext cx="8221824" cy="314727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b="1" kern="0" dirty="0">
                <a:solidFill>
                  <a:srgbClr val="003665"/>
                </a:solidFill>
              </a:rPr>
              <a:t>Disease progression following 1L Atezolizumab/Bevacizumab</a:t>
            </a:r>
          </a:p>
          <a:p>
            <a:pPr marL="0" indent="0">
              <a:buNone/>
            </a:pPr>
            <a:endParaRPr lang="en-US" sz="2000" b="1" kern="0" dirty="0">
              <a:solidFill>
                <a:srgbClr val="003665"/>
              </a:solidFill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76F142A8-F344-AC73-4853-D833B95AB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323" y="1156435"/>
            <a:ext cx="4234858" cy="3154969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EBF0EF3-7FDF-0CCA-2629-F8D99F22BCD9}"/>
              </a:ext>
            </a:extLst>
          </p:cNvPr>
          <p:cNvSpPr/>
          <p:nvPr/>
        </p:nvSpPr>
        <p:spPr>
          <a:xfrm>
            <a:off x="4140802" y="1477227"/>
            <a:ext cx="2101378" cy="1524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849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E106A-4E94-4E36-36C3-73392FBD7D4E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733666-39E3-B492-82D4-8C8B5611237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2590800" y="1930598"/>
            <a:ext cx="6045200" cy="1287066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What would be your preferred 2L treatment for this patient?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7FB7E9-243F-EE3A-62C6-DD16B9D63B63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590800" y="4386263"/>
            <a:ext cx="6299200" cy="382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ⓘ</a:t>
            </a: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 Start presenting to display the poll results on this slide.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5B7C70-5E5C-979A-948C-1C402627C594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68680" y="1705451"/>
            <a:ext cx="1737360" cy="1737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8637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en-US" dirty="0"/>
              <a:t>Catheter Directed Therapies for HCC</a:t>
            </a:r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1483042" y="1201262"/>
            <a:ext cx="3031755" cy="339761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415" indent="-257415" defTabSz="686440" fontAlgn="auto">
              <a:spcAft>
                <a:spcPts val="0"/>
              </a:spcAft>
            </a:pPr>
            <a:r>
              <a:rPr lang="en-US" sz="2402" dirty="0">
                <a:solidFill>
                  <a:prstClr val="black"/>
                </a:solidFill>
                <a:latin typeface="Calibri"/>
              </a:rPr>
              <a:t>TACE (</a:t>
            </a:r>
            <a:r>
              <a:rPr lang="en-US" sz="2402" dirty="0" err="1">
                <a:solidFill>
                  <a:prstClr val="black"/>
                </a:solidFill>
                <a:latin typeface="Calibri"/>
              </a:rPr>
              <a:t>Transarterial</a:t>
            </a:r>
            <a:r>
              <a:rPr lang="en-US" sz="2402" dirty="0">
                <a:solidFill>
                  <a:prstClr val="black"/>
                </a:solidFill>
                <a:latin typeface="Calibri"/>
              </a:rPr>
              <a:t> chemoembolization)</a:t>
            </a:r>
          </a:p>
          <a:p>
            <a:pPr marL="557733" lvl="1" indent="-214513" defTabSz="686440" fontAlgn="auto">
              <a:spcAft>
                <a:spcPts val="0"/>
              </a:spcAft>
            </a:pPr>
            <a:r>
              <a:rPr lang="en-US" sz="2402" dirty="0">
                <a:solidFill>
                  <a:prstClr val="black"/>
                </a:solidFill>
                <a:latin typeface="Calibri"/>
              </a:rPr>
              <a:t>Bland TACE</a:t>
            </a:r>
          </a:p>
          <a:p>
            <a:pPr marL="257415" indent="-257415" defTabSz="686440" fontAlgn="auto">
              <a:spcAft>
                <a:spcPts val="0"/>
              </a:spcAft>
            </a:pPr>
            <a:endParaRPr lang="en-US" sz="2402" dirty="0">
              <a:solidFill>
                <a:prstClr val="black"/>
              </a:solidFill>
              <a:latin typeface="Calibri"/>
            </a:endParaRPr>
          </a:p>
          <a:p>
            <a:pPr marL="257415" indent="-257415" defTabSz="686440" fontAlgn="auto">
              <a:spcAft>
                <a:spcPts val="0"/>
              </a:spcAft>
            </a:pPr>
            <a:r>
              <a:rPr lang="en-US" sz="2402" dirty="0">
                <a:solidFill>
                  <a:prstClr val="black"/>
                </a:solidFill>
                <a:latin typeface="Calibri"/>
              </a:rPr>
              <a:t>DEB-TACE</a:t>
            </a:r>
          </a:p>
          <a:p>
            <a:pPr marL="0" indent="0" defTabSz="686440" fontAlgn="auto">
              <a:spcAft>
                <a:spcPts val="0"/>
              </a:spcAft>
              <a:buNone/>
            </a:pPr>
            <a:r>
              <a:rPr lang="en-US" sz="2402" dirty="0">
                <a:solidFill>
                  <a:prstClr val="black"/>
                </a:solidFill>
                <a:latin typeface="Calibri"/>
              </a:rPr>
              <a:t>(Drug eluting beads)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629203" y="1201262"/>
            <a:ext cx="3031755" cy="339761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415" indent="-257415" defTabSz="686440" fontAlgn="auto">
              <a:spcAft>
                <a:spcPts val="0"/>
              </a:spcAft>
            </a:pPr>
            <a:r>
              <a:rPr lang="en-US" sz="2402" dirty="0">
                <a:solidFill>
                  <a:srgbClr val="C0504D"/>
                </a:solidFill>
                <a:latin typeface="Calibri"/>
              </a:rPr>
              <a:t>Radiation Therapy</a:t>
            </a:r>
          </a:p>
          <a:p>
            <a:pPr marL="557733" lvl="1" indent="-214513" defTabSz="686440" fontAlgn="auto">
              <a:spcAft>
                <a:spcPts val="0"/>
              </a:spcAft>
            </a:pPr>
            <a:r>
              <a:rPr lang="en-US" sz="2402" dirty="0">
                <a:solidFill>
                  <a:srgbClr val="C0504D"/>
                </a:solidFill>
                <a:latin typeface="Calibri"/>
              </a:rPr>
              <a:t>Y90=SIRT=TARE</a:t>
            </a:r>
          </a:p>
          <a:p>
            <a:pPr marL="557733" lvl="1" indent="-214513" defTabSz="686440" fontAlgn="auto">
              <a:spcAft>
                <a:spcPts val="0"/>
              </a:spcAft>
            </a:pPr>
            <a:r>
              <a:rPr lang="en-US" altLang="en-US" sz="2402" dirty="0">
                <a:solidFill>
                  <a:srgbClr val="C0504D"/>
                </a:solidFill>
                <a:latin typeface="Calibri"/>
                <a:ea typeface="ＭＳ Ｐゴシック" panose="020B0600070205080204" pitchFamily="34" charset="-128"/>
              </a:rPr>
              <a:t>Allows higher targeted dose to tumor when compared to external beam radiation and SBRT (120 </a:t>
            </a:r>
            <a:r>
              <a:rPr lang="en-US" altLang="en-US" sz="2402" dirty="0" err="1">
                <a:solidFill>
                  <a:srgbClr val="C0504D"/>
                </a:solidFill>
                <a:latin typeface="Calibri"/>
                <a:ea typeface="ＭＳ Ｐゴシック" panose="020B0600070205080204" pitchFamily="34" charset="-128"/>
              </a:rPr>
              <a:t>Gy</a:t>
            </a:r>
            <a:r>
              <a:rPr lang="en-US" altLang="en-US" sz="2402" dirty="0">
                <a:solidFill>
                  <a:srgbClr val="C0504D"/>
                </a:solidFill>
                <a:latin typeface="Calibri"/>
                <a:ea typeface="ＭＳ Ｐゴシック" panose="020B0600070205080204" pitchFamily="34" charset="-128"/>
              </a:rPr>
              <a:t> and upward)</a:t>
            </a:r>
          </a:p>
          <a:p>
            <a:pPr marL="262182" lvl="1" indent="0" defTabSz="686440" fontAlgn="auto">
              <a:spcAft>
                <a:spcPts val="0"/>
              </a:spcAft>
              <a:buNone/>
            </a:pPr>
            <a:endParaRPr lang="en-US" sz="2402" dirty="0">
              <a:solidFill>
                <a:srgbClr val="C0504D"/>
              </a:solidFill>
              <a:latin typeface="Calibri"/>
            </a:endParaRPr>
          </a:p>
          <a:p>
            <a:pPr marL="557733" lvl="1" indent="-214513" defTabSz="686440" fontAlgn="auto">
              <a:spcAft>
                <a:spcPts val="0"/>
              </a:spcAft>
            </a:pPr>
            <a:endParaRPr lang="en-US" sz="2402" dirty="0">
              <a:solidFill>
                <a:srgbClr val="C0504D"/>
              </a:solidFill>
              <a:latin typeface="Calibri"/>
            </a:endParaRPr>
          </a:p>
          <a:p>
            <a:pPr marL="557733" lvl="1" indent="-214513" defTabSz="686440" fontAlgn="auto">
              <a:spcAft>
                <a:spcPts val="0"/>
              </a:spcAft>
            </a:pPr>
            <a:r>
              <a:rPr lang="en-US" sz="2402" dirty="0" err="1">
                <a:solidFill>
                  <a:srgbClr val="C0504D"/>
                </a:solidFill>
                <a:latin typeface="Calibri"/>
              </a:rPr>
              <a:t>Sirspheres</a:t>
            </a:r>
            <a:endParaRPr lang="en-US" sz="2402" dirty="0">
              <a:solidFill>
                <a:srgbClr val="C0504D"/>
              </a:solidFill>
              <a:latin typeface="Calibri"/>
            </a:endParaRPr>
          </a:p>
          <a:p>
            <a:pPr marL="557733" lvl="1" indent="-214513" defTabSz="686440" fontAlgn="auto">
              <a:spcAft>
                <a:spcPts val="0"/>
              </a:spcAft>
            </a:pPr>
            <a:r>
              <a:rPr lang="en-US" sz="2402" dirty="0" err="1">
                <a:solidFill>
                  <a:srgbClr val="C0504D"/>
                </a:solidFill>
                <a:latin typeface="Calibri"/>
              </a:rPr>
              <a:t>Theraspheres</a:t>
            </a:r>
            <a:endParaRPr lang="en-US" sz="2402" dirty="0">
              <a:solidFill>
                <a:srgbClr val="C0504D"/>
              </a:solidFill>
              <a:latin typeface="Calibri"/>
            </a:endParaRPr>
          </a:p>
        </p:txBody>
      </p:sp>
      <p:pic>
        <p:nvPicPr>
          <p:cNvPr id="6" name="Picture 9" descr="Radiation Sig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305" y="3088958"/>
            <a:ext cx="944900" cy="99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58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9FD8F4-0580-ACE7-C822-7B29375A4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50" y="869293"/>
            <a:ext cx="8069317" cy="3147278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665"/>
                </a:solidFill>
              </a:rPr>
              <a:t>Patient receives 2L therapy with </a:t>
            </a:r>
            <a:r>
              <a:rPr lang="en-US" sz="2000" b="1" dirty="0" err="1">
                <a:solidFill>
                  <a:srgbClr val="003665"/>
                </a:solidFill>
              </a:rPr>
              <a:t>cabozantinib</a:t>
            </a:r>
            <a:endParaRPr lang="en-US" sz="1600" dirty="0">
              <a:solidFill>
                <a:srgbClr val="003665"/>
              </a:solidFill>
            </a:endParaRPr>
          </a:p>
          <a:p>
            <a:pPr marL="685800" lvl="1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3665"/>
              </a:solidFill>
            </a:endParaRPr>
          </a:p>
          <a:p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39DA1ED-8980-85AE-5F9F-DACC16542692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Case Discussion</a:t>
            </a:r>
          </a:p>
        </p:txBody>
      </p:sp>
    </p:spTree>
    <p:extLst>
      <p:ext uri="{BB962C8B-B14F-4D97-AF65-F5344CB8AC3E}">
        <p14:creationId xmlns:p14="http://schemas.microsoft.com/office/powerpoint/2010/main" val="107371678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CA7D9B-BD99-1DB0-F49D-7CB58FAF5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1800" b="1" i="0" dirty="0">
                <a:solidFill>
                  <a:srgbClr val="003665"/>
                </a:solidFill>
                <a:effectLst/>
              </a:rPr>
              <a:t>How do you select patients for therapy in the </a:t>
            </a:r>
            <a:r>
              <a:rPr lang="en-US" sz="1800" b="1" dirty="0">
                <a:solidFill>
                  <a:srgbClr val="003665"/>
                </a:solidFill>
              </a:rPr>
              <a:t>second</a:t>
            </a:r>
            <a:r>
              <a:rPr lang="en-US" sz="1800" b="1" i="0" dirty="0">
                <a:solidFill>
                  <a:srgbClr val="003665"/>
                </a:solidFill>
                <a:effectLst/>
              </a:rPr>
              <a:t>-line setting?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800" b="1" dirty="0">
              <a:solidFill>
                <a:srgbClr val="003665"/>
              </a:solidFill>
              <a:highlight>
                <a:srgbClr val="FFFF00"/>
              </a:highlight>
            </a:endParaRPr>
          </a:p>
          <a:p>
            <a:pPr>
              <a:spcBef>
                <a:spcPts val="1200"/>
              </a:spcBef>
            </a:pPr>
            <a:r>
              <a:rPr lang="en-US" sz="1800" b="1" dirty="0">
                <a:solidFill>
                  <a:srgbClr val="003665"/>
                </a:solidFill>
              </a:rPr>
              <a:t>How may your treatment approach differ if …</a:t>
            </a:r>
          </a:p>
          <a:p>
            <a:pPr lvl="1">
              <a:spcBef>
                <a:spcPts val="1200"/>
              </a:spcBef>
            </a:pPr>
            <a:r>
              <a:rPr lang="en-US" sz="1600" b="1" dirty="0">
                <a:solidFill>
                  <a:srgbClr val="003665"/>
                </a:solidFill>
              </a:rPr>
              <a:t>Symptomatic and in need of rapid response</a:t>
            </a:r>
          </a:p>
          <a:p>
            <a:pPr lvl="1">
              <a:spcBef>
                <a:spcPts val="1200"/>
              </a:spcBef>
            </a:pPr>
            <a:r>
              <a:rPr lang="en-US" sz="1600" b="1" dirty="0">
                <a:solidFill>
                  <a:srgbClr val="003665"/>
                </a:solidFill>
              </a:rPr>
              <a:t>Multiple cardiovascular comorbidities or high bleeding risk</a:t>
            </a:r>
          </a:p>
          <a:p>
            <a:pPr lvl="1">
              <a:spcBef>
                <a:spcPts val="1200"/>
              </a:spcBef>
            </a:pPr>
            <a:r>
              <a:rPr lang="en-US" sz="1600" b="1" dirty="0">
                <a:solidFill>
                  <a:srgbClr val="003665"/>
                </a:solidFill>
              </a:rPr>
              <a:t>Child-Pugh B8 liver function</a:t>
            </a:r>
          </a:p>
          <a:p>
            <a:pPr lvl="1">
              <a:spcBef>
                <a:spcPts val="1200"/>
              </a:spcBef>
            </a:pPr>
            <a:r>
              <a:rPr lang="en-US" sz="1600" b="1" dirty="0">
                <a:solidFill>
                  <a:srgbClr val="003665"/>
                </a:solidFill>
              </a:rPr>
              <a:t>Rapid progression on 1L atezolizumab/bevacizumab</a:t>
            </a:r>
          </a:p>
          <a:p>
            <a:pPr lvl="1">
              <a:spcBef>
                <a:spcPts val="1200"/>
              </a:spcBef>
            </a:pPr>
            <a:endParaRPr lang="en-US" sz="1600" b="1" dirty="0">
              <a:solidFill>
                <a:srgbClr val="003665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1800" b="1" dirty="0">
              <a:solidFill>
                <a:srgbClr val="003665"/>
              </a:solidFill>
            </a:endParaRPr>
          </a:p>
          <a:p>
            <a:pPr marL="0" indent="0">
              <a:buNone/>
            </a:pPr>
            <a:endParaRPr lang="en-US" sz="2000" b="0" i="0" dirty="0">
              <a:solidFill>
                <a:srgbClr val="003665"/>
              </a:solidFill>
              <a:effectLst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5AA5204-D243-B6F9-1057-BD923342552C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Discussion</a:t>
            </a:r>
            <a:endParaRPr lang="en-US" sz="2400" b="1" kern="0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4046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99A2-52C8-99A7-D511-3CCC9EB5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9148"/>
            <a:ext cx="7886700" cy="993775"/>
          </a:xfrm>
        </p:spPr>
        <p:txBody>
          <a:bodyPr>
            <a:normAutofit fontScale="90000"/>
          </a:bodyPr>
          <a:lstStyle/>
          <a:p>
            <a:r>
              <a:rPr lang="en-US" dirty="0"/>
              <a:t>Navigating Treatment Options in Advanced BTC</a:t>
            </a:r>
          </a:p>
        </p:txBody>
      </p:sp>
    </p:spTree>
    <p:extLst>
      <p:ext uri="{BB962C8B-B14F-4D97-AF65-F5344CB8AC3E}">
        <p14:creationId xmlns:p14="http://schemas.microsoft.com/office/powerpoint/2010/main" val="373506258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5087B-B47D-C0B1-FEE7-3A5183C8228D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7197A-46C9-03F3-EAFE-2D7113AFFF5A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08000" y="1659731"/>
            <a:ext cx="1828800" cy="1828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57F700-1C1D-F86F-4EA9-04950E90C1FD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590800" y="1930598"/>
            <a:ext cx="6045200" cy="1287066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On an annual basis how many patients do you see with newly diagnosed BTC?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F4F04B-E94F-D38C-9A34-1CBF8568784E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2590800" y="4386263"/>
            <a:ext cx="6299200" cy="382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ⓘ</a:t>
            </a: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199403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0D3061-269D-27B8-F131-13B2F3C56ABB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01F579-5B5C-0A9D-8ED6-CCA87C21E67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2590800" y="1930598"/>
            <a:ext cx="6045200" cy="1287066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When do you conduct molecular testing in patients with advanced BTC?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5A247F-8A34-3B9D-F198-7CED71C88784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590800" y="4386263"/>
            <a:ext cx="6299200" cy="382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ⓘ</a:t>
            </a: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 Start presenting to display the poll results on this slide.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92838-3E75-4CC2-35D7-36711B7594A5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68680" y="1705451"/>
            <a:ext cx="1737360" cy="1737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02656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37A68-DBB1-A289-0530-E93960BD06D2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BE6308-313B-8ABD-0F59-CABFEC3A1C2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2590800" y="1930598"/>
            <a:ext cx="6045200" cy="1287066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What type of molecular testing do you perform?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668137-3C3F-5B90-37C5-9CC1968A4D85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590800" y="4386263"/>
            <a:ext cx="6299200" cy="382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ⓘ</a:t>
            </a: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 Start presenting to display the poll results on this slide.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2D11DC-4A93-8884-8ED1-B44466DCD0C2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68680" y="1705451"/>
            <a:ext cx="1737360" cy="1737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05562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B74E02BB-DA9B-2867-1B04-79467432C196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Discussion: Molecular Testing in BTC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E6BF7A3-3E81-D56B-D287-8326156CD3D8}"/>
              </a:ext>
            </a:extLst>
          </p:cNvPr>
          <p:cNvSpPr txBox="1">
            <a:spLocks/>
          </p:cNvSpPr>
          <p:nvPr/>
        </p:nvSpPr>
        <p:spPr>
          <a:xfrm>
            <a:off x="536028" y="996950"/>
            <a:ext cx="8074572" cy="314727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0005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b="1" kern="100" dirty="0">
                <a:solidFill>
                  <a:srgbClr val="00366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typically assess HER2 status in patients with BTC?</a:t>
            </a:r>
          </a:p>
          <a:p>
            <a:pPr marL="40005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</a:pPr>
            <a:endParaRPr lang="en-US" sz="1800" b="1" kern="100" dirty="0">
              <a:solidFill>
                <a:srgbClr val="00366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b="1" kern="100" dirty="0">
                <a:solidFill>
                  <a:srgbClr val="0036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may you use liquid vs tissue-based testing?</a:t>
            </a:r>
          </a:p>
          <a:p>
            <a:pPr marL="40005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</a:pPr>
            <a:endParaRPr lang="en-US" sz="1800" b="1" kern="100" dirty="0">
              <a:solidFill>
                <a:srgbClr val="00366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b="1" kern="100" dirty="0">
                <a:solidFill>
                  <a:srgbClr val="0036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testing results impact your 1L treatment selection? 2L treatment selection? </a:t>
            </a:r>
          </a:p>
          <a:p>
            <a:pPr marL="457200" lvl="1" indent="0">
              <a:buNone/>
            </a:pPr>
            <a:endParaRPr lang="en-US" sz="1600" kern="0" dirty="0">
              <a:solidFill>
                <a:srgbClr val="0036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1264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A6D0EC5-3A2C-27B2-FC52-F2E4F9F2A57B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6E1A33-F72C-09B5-F263-47C21F834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56F, previously healthy, presented with 20-30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weight loss and early satiety. Imaging showed: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F1A401-6DD5-08AB-149D-8592AE943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45113"/>
            <a:ext cx="3722988" cy="2579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32F81-2D2D-CDAC-5BF7-4D13E3C35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12" y="1745113"/>
            <a:ext cx="3376257" cy="26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3698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A6D0EC5-3A2C-27B2-FC52-F2E4F9F2A57B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6E1A33-F72C-09B5-F263-47C21F834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Mediastinal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lymph node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biopsy showed moderately differentiated adenocarcinoma, IHC positive for CK7 and CA 19-9, negative for CK20, CDX2 and TTF1</a:t>
            </a:r>
          </a:p>
          <a:p>
            <a:r>
              <a:rPr lang="en-US" dirty="0"/>
              <a:t>NGS showed ERBB2 amplification,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PIK3CA mutation, TMB 3.5 mut/Mb, MSS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96976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620A65-D895-4E28-71F7-31090F0A08B3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3425BA-6589-90F8-9085-007EACED0A6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2590800" y="1930598"/>
            <a:ext cx="6045200" cy="1287066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What would be your preferred 1L treatment choice for this patient?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7ABFF4-463B-DF04-D8B4-AFD68A72B1D7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590800" y="4386263"/>
            <a:ext cx="6299200" cy="382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ⓘ</a:t>
            </a: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 Start presenting to display the poll results on this slide.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6CD3F-9759-6750-A909-EA84144132B8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68680" y="1705451"/>
            <a:ext cx="1737360" cy="1737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796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3042" y="206169"/>
            <a:ext cx="6254186" cy="85804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In the beginning there was only TACE...(for LRT)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297" r="55540" b="24652"/>
          <a:stretch/>
        </p:blipFill>
        <p:spPr>
          <a:xfrm>
            <a:off x="1404651" y="1381604"/>
            <a:ext cx="3266139" cy="2770224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35210" r="23131" b="30403"/>
          <a:stretch/>
        </p:blipFill>
        <p:spPr>
          <a:xfrm>
            <a:off x="2742899" y="2185439"/>
            <a:ext cx="5146146" cy="166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9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497E46-AA72-1537-3729-911D307F2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665"/>
                </a:solidFill>
              </a:rPr>
              <a:t>Patient receives 1L treatment with Gemcitabine, Cisplatin, Durvalumab</a:t>
            </a:r>
          </a:p>
          <a:p>
            <a:pPr marL="0" indent="0">
              <a:buNone/>
            </a:pPr>
            <a:endParaRPr lang="en-US" sz="1800" dirty="0">
              <a:solidFill>
                <a:srgbClr val="003665"/>
              </a:solidFill>
            </a:endParaRPr>
          </a:p>
          <a:p>
            <a:endParaRPr lang="en-US" sz="1800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DA3962D-3EAC-9CEB-A996-B59BE7448365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2 (</a:t>
            </a:r>
            <a:r>
              <a:rPr lang="en-US" sz="2400" b="1" kern="0" dirty="0" err="1">
                <a:solidFill>
                  <a:srgbClr val="003665"/>
                </a:solidFill>
              </a:rPr>
              <a:t>cont</a:t>
            </a:r>
            <a:r>
              <a:rPr lang="en-US" sz="2400" b="1" kern="0" dirty="0">
                <a:solidFill>
                  <a:srgbClr val="00366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075272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B48D83-C58F-9578-0B63-942EA6AE8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926919"/>
            <a:ext cx="7772400" cy="314727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800" b="1" dirty="0">
                <a:solidFill>
                  <a:srgbClr val="003665"/>
                </a:solidFill>
                <a:effectLst/>
              </a:rPr>
              <a:t>What is your experience </a:t>
            </a:r>
            <a:r>
              <a:rPr lang="en-US" sz="1800" b="1" dirty="0">
                <a:solidFill>
                  <a:srgbClr val="003665"/>
                </a:solidFill>
              </a:rPr>
              <a:t>using </a:t>
            </a:r>
            <a:r>
              <a:rPr lang="en-US" sz="1800" b="1" dirty="0">
                <a:solidFill>
                  <a:srgbClr val="003665"/>
                </a:solidFill>
                <a:effectLst/>
              </a:rPr>
              <a:t>TOPAZ-1 or KEYNOTE-966 treatment protocols in practice?</a:t>
            </a:r>
          </a:p>
          <a:p>
            <a:pPr lvl="1">
              <a:spcAft>
                <a:spcPts val="1200"/>
              </a:spcAft>
            </a:pPr>
            <a:r>
              <a:rPr lang="en-US" sz="1600" dirty="0">
                <a:solidFill>
                  <a:srgbClr val="003665"/>
                </a:solidFill>
              </a:rPr>
              <a:t>How do trial data/results translate to the practice setting?</a:t>
            </a:r>
            <a:r>
              <a:rPr lang="en-US" sz="1600" dirty="0">
                <a:solidFill>
                  <a:srgbClr val="003665"/>
                </a:solidFill>
                <a:effectLst/>
              </a:rPr>
              <a:t> </a:t>
            </a:r>
          </a:p>
          <a:p>
            <a:pPr marL="457200" lvl="1" indent="0">
              <a:spcAft>
                <a:spcPts val="1200"/>
              </a:spcAft>
              <a:buNone/>
            </a:pPr>
            <a:endParaRPr lang="en-US" sz="1600" dirty="0">
              <a:solidFill>
                <a:srgbClr val="003665"/>
              </a:solidFill>
              <a:effectLst/>
            </a:endParaRPr>
          </a:p>
          <a:p>
            <a:pPr>
              <a:spcAft>
                <a:spcPts val="1200"/>
              </a:spcAft>
            </a:pPr>
            <a:r>
              <a:rPr lang="en-US" sz="1800" b="1" dirty="0">
                <a:solidFill>
                  <a:srgbClr val="003665"/>
                </a:solidFill>
              </a:rPr>
              <a:t>What percentage of patients receiving these treatment protocols experience disease progression? </a:t>
            </a:r>
          </a:p>
          <a:p>
            <a:pPr lvl="1">
              <a:spcAft>
                <a:spcPts val="1200"/>
              </a:spcAft>
            </a:pPr>
            <a:r>
              <a:rPr lang="en-US" sz="1600" dirty="0">
                <a:solidFill>
                  <a:srgbClr val="003665"/>
                </a:solidFill>
              </a:rPr>
              <a:t>For patients who experience disease progression, how rapidly does this occur?</a:t>
            </a:r>
          </a:p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A92563-3EF7-03DD-5171-999AC981E7E1}"/>
              </a:ext>
            </a:extLst>
          </p:cNvPr>
          <p:cNvSpPr txBox="1">
            <a:spLocks/>
          </p:cNvSpPr>
          <p:nvPr/>
        </p:nvSpPr>
        <p:spPr>
          <a:xfrm>
            <a:off x="202323" y="199992"/>
            <a:ext cx="8739351" cy="762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767"/>
                </a:solidFill>
              </a:rPr>
              <a:t>Discussion Questions</a:t>
            </a:r>
          </a:p>
        </p:txBody>
      </p:sp>
    </p:spTree>
    <p:extLst>
      <p:ext uri="{BB962C8B-B14F-4D97-AF65-F5344CB8AC3E}">
        <p14:creationId xmlns:p14="http://schemas.microsoft.com/office/powerpoint/2010/main" val="66306624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B48D83-C58F-9578-0B63-942EA6AE8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1800" b="1" dirty="0">
                <a:solidFill>
                  <a:srgbClr val="003665"/>
                </a:solidFill>
              </a:rPr>
              <a:t>Do you typically continue gemcitabine in patients receiving the KEYNOTE-966 regimen?</a:t>
            </a:r>
          </a:p>
          <a:p>
            <a:pPr lvl="1">
              <a:spcAft>
                <a:spcPts val="1200"/>
              </a:spcAft>
            </a:pPr>
            <a:r>
              <a:rPr lang="en-US" sz="1600" dirty="0">
                <a:solidFill>
                  <a:srgbClr val="003665"/>
                </a:solidFill>
              </a:rPr>
              <a:t>In which patients may you consider discontinuation of gemcitabine?</a:t>
            </a:r>
          </a:p>
          <a:p>
            <a:pPr>
              <a:spcAft>
                <a:spcPts val="1200"/>
              </a:spcAft>
            </a:pPr>
            <a:endParaRPr lang="en-US" dirty="0">
              <a:solidFill>
                <a:srgbClr val="003665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1800" b="1" dirty="0">
                <a:solidFill>
                  <a:srgbClr val="003665"/>
                </a:solidFill>
              </a:rPr>
              <a:t>When using the TOPAZ-1 regimen is there a role for continuation of chemotherapy after 8 cycles? </a:t>
            </a:r>
          </a:p>
          <a:p>
            <a:pPr lvl="1">
              <a:spcAft>
                <a:spcPts val="1200"/>
              </a:spcAft>
            </a:pPr>
            <a:r>
              <a:rPr lang="en-US" sz="1600" dirty="0">
                <a:solidFill>
                  <a:srgbClr val="003665"/>
                </a:solidFill>
              </a:rPr>
              <a:t>In which patient may this be most appropriate?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A92563-3EF7-03DD-5171-999AC981E7E1}"/>
              </a:ext>
            </a:extLst>
          </p:cNvPr>
          <p:cNvSpPr txBox="1">
            <a:spLocks/>
          </p:cNvSpPr>
          <p:nvPr/>
        </p:nvSpPr>
        <p:spPr>
          <a:xfrm>
            <a:off x="202324" y="161197"/>
            <a:ext cx="8739351" cy="762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767"/>
                </a:solidFill>
              </a:rPr>
              <a:t>Discussion Questions</a:t>
            </a:r>
          </a:p>
        </p:txBody>
      </p:sp>
    </p:spTree>
    <p:extLst>
      <p:ext uri="{BB962C8B-B14F-4D97-AF65-F5344CB8AC3E}">
        <p14:creationId xmlns:p14="http://schemas.microsoft.com/office/powerpoint/2010/main" val="204187593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21A929D9-570C-F66A-18F8-B0646592F5AF}"/>
              </a:ext>
            </a:extLst>
          </p:cNvPr>
          <p:cNvSpPr txBox="1">
            <a:spLocks/>
          </p:cNvSpPr>
          <p:nvPr/>
        </p:nvSpPr>
        <p:spPr>
          <a:xfrm>
            <a:off x="436178" y="2798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2 (</a:t>
            </a:r>
            <a:r>
              <a:rPr lang="en-US" sz="2400" b="1" kern="0" dirty="0" err="1">
                <a:solidFill>
                  <a:srgbClr val="003665"/>
                </a:solidFill>
              </a:rPr>
              <a:t>cont</a:t>
            </a:r>
            <a:r>
              <a:rPr lang="en-US" sz="2400" b="1" kern="0" dirty="0">
                <a:solidFill>
                  <a:srgbClr val="003665"/>
                </a:solidFill>
              </a:rPr>
              <a:t>)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90D489A-D833-7C67-C762-67475C925617}"/>
              </a:ext>
            </a:extLst>
          </p:cNvPr>
          <p:cNvSpPr txBox="1">
            <a:spLocks/>
          </p:cNvSpPr>
          <p:nvPr/>
        </p:nvSpPr>
        <p:spPr>
          <a:xfrm>
            <a:off x="838200" y="996950"/>
            <a:ext cx="7772400" cy="314727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b="1" kern="0" dirty="0">
                <a:solidFill>
                  <a:srgbClr val="003665"/>
                </a:solidFill>
              </a:rPr>
              <a:t>After 6 months of Gemcitabine/Cisplatin/Durvalumab followed by 3 months of maintenance Durvalumab, restaging scans showed disease progression</a:t>
            </a:r>
          </a:p>
          <a:p>
            <a:pPr marL="0" indent="0">
              <a:buNone/>
            </a:pPr>
            <a:endParaRPr lang="en-US" sz="2000" b="1" kern="0" dirty="0">
              <a:solidFill>
                <a:srgbClr val="00366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433E3C-FEC5-4FAB-444F-BE3696AD7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224" y="2126228"/>
            <a:ext cx="4170999" cy="2228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979A01-32D6-C0AA-3241-43646D63C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031" y="2126228"/>
            <a:ext cx="2328752" cy="222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1302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D3821-C938-3F17-FFA3-613638A8731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F36D0E-8DFC-48BA-B322-B8C52198431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2590800" y="1930598"/>
            <a:ext cx="6045200" cy="1287066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What would be your preferred 2L treatment choice for this patient?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332083-3829-0B37-8E56-390779D4A4B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590800" y="4386263"/>
            <a:ext cx="6299200" cy="382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ⓘ</a:t>
            </a: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rgbClr val="5B5B5B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 Start presenting to display the poll results on this slide.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C2FC8-DC00-82FF-A7BC-A48DE1037AE6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68680" y="1705451"/>
            <a:ext cx="1737360" cy="1737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453446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497E46-AA72-1537-3729-911D307F2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3665"/>
                </a:solidFill>
              </a:rPr>
              <a:t>How do you select patients for 2L therapy?</a:t>
            </a:r>
          </a:p>
          <a:p>
            <a:pPr marL="685800" lvl="1"/>
            <a:endParaRPr lang="en-US" sz="1800" dirty="0">
              <a:solidFill>
                <a:srgbClr val="003665"/>
              </a:solidFill>
            </a:endParaRPr>
          </a:p>
          <a:p>
            <a:r>
              <a:rPr lang="en-US" sz="1800" b="1" dirty="0">
                <a:solidFill>
                  <a:srgbClr val="003665"/>
                </a:solidFill>
              </a:rPr>
              <a:t>How may your treatment approach differ if …</a:t>
            </a:r>
          </a:p>
          <a:p>
            <a:pPr lvl="1"/>
            <a:r>
              <a:rPr lang="en-US" sz="1400" b="1" dirty="0">
                <a:solidFill>
                  <a:srgbClr val="003665"/>
                </a:solidFill>
              </a:rPr>
              <a:t>No actionable alterations</a:t>
            </a:r>
          </a:p>
          <a:p>
            <a:pPr lvl="1"/>
            <a:r>
              <a:rPr lang="en-US" sz="1400" b="1" dirty="0">
                <a:solidFill>
                  <a:srgbClr val="003665"/>
                </a:solidFill>
              </a:rPr>
              <a:t>FGFR2 fusion</a:t>
            </a:r>
          </a:p>
          <a:p>
            <a:pPr lvl="1"/>
            <a:r>
              <a:rPr lang="en-US" sz="1400" b="1" dirty="0">
                <a:solidFill>
                  <a:srgbClr val="003665"/>
                </a:solidFill>
              </a:rPr>
              <a:t>HER2 amplification</a:t>
            </a:r>
          </a:p>
          <a:p>
            <a:endParaRPr lang="en-US" sz="1800" b="1" dirty="0">
              <a:solidFill>
                <a:srgbClr val="003665"/>
              </a:solidFill>
            </a:endParaRPr>
          </a:p>
          <a:p>
            <a:r>
              <a:rPr lang="en-US" sz="1800" b="1" dirty="0">
                <a:solidFill>
                  <a:srgbClr val="003665"/>
                </a:solidFill>
              </a:rPr>
              <a:t>How may your approach differ in patients experiencing significant neuropathy symptoms secondary to chemotherapy?</a:t>
            </a:r>
          </a:p>
          <a:p>
            <a:pPr marL="685800" lvl="1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3665"/>
              </a:solidFill>
            </a:endParaRPr>
          </a:p>
          <a:p>
            <a:endParaRPr lang="en-US" sz="1800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DA3962D-3EAC-9CEB-A996-B59BE7448365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Case Discussion</a:t>
            </a:r>
          </a:p>
        </p:txBody>
      </p:sp>
    </p:spTree>
    <p:extLst>
      <p:ext uri="{BB962C8B-B14F-4D97-AF65-F5344CB8AC3E}">
        <p14:creationId xmlns:p14="http://schemas.microsoft.com/office/powerpoint/2010/main" val="235091875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99A2-52C8-99A7-D511-3CCC9EB5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9148"/>
            <a:ext cx="7886700" cy="993775"/>
          </a:xfrm>
        </p:spPr>
        <p:txBody>
          <a:bodyPr>
            <a:normAutofit fontScale="90000"/>
          </a:bodyPr>
          <a:lstStyle/>
          <a:p>
            <a:r>
              <a:rPr lang="en-US" dirty="0"/>
              <a:t>Looking Ahead:</a:t>
            </a:r>
            <a:br>
              <a:rPr lang="en-US" dirty="0"/>
            </a:br>
            <a:r>
              <a:rPr lang="en-US" dirty="0"/>
              <a:t>HER2-Targeted Therapies in BTC</a:t>
            </a:r>
          </a:p>
        </p:txBody>
      </p:sp>
    </p:spTree>
    <p:extLst>
      <p:ext uri="{BB962C8B-B14F-4D97-AF65-F5344CB8AC3E}">
        <p14:creationId xmlns:p14="http://schemas.microsoft.com/office/powerpoint/2010/main" val="202819056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7">
            <a:extLst>
              <a:ext uri="{FF2B5EF4-FFF2-40B4-BE49-F238E27FC236}">
                <a16:creationId xmlns:a16="http://schemas.microsoft.com/office/drawing/2014/main" id="{097FA631-39E2-44F9-79A3-95A9C2C2F91F}"/>
              </a:ext>
            </a:extLst>
          </p:cNvPr>
          <p:cNvGraphicFramePr>
            <a:graphicFrameLocks/>
          </p:cNvGraphicFramePr>
          <p:nvPr/>
        </p:nvGraphicFramePr>
        <p:xfrm>
          <a:off x="283778" y="138819"/>
          <a:ext cx="8492359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620">
                  <a:extLst>
                    <a:ext uri="{9D8B030D-6E8A-4147-A177-3AD203B41FA5}">
                      <a16:colId xmlns:a16="http://schemas.microsoft.com/office/drawing/2014/main" val="2069106035"/>
                    </a:ext>
                  </a:extLst>
                </a:gridCol>
                <a:gridCol w="1755664">
                  <a:extLst>
                    <a:ext uri="{9D8B030D-6E8A-4147-A177-3AD203B41FA5}">
                      <a16:colId xmlns:a16="http://schemas.microsoft.com/office/drawing/2014/main" val="422877333"/>
                    </a:ext>
                  </a:extLst>
                </a:gridCol>
                <a:gridCol w="1661193">
                  <a:extLst>
                    <a:ext uri="{9D8B030D-6E8A-4147-A177-3AD203B41FA5}">
                      <a16:colId xmlns:a16="http://schemas.microsoft.com/office/drawing/2014/main" val="3541081750"/>
                    </a:ext>
                  </a:extLst>
                </a:gridCol>
                <a:gridCol w="1810023">
                  <a:extLst>
                    <a:ext uri="{9D8B030D-6E8A-4147-A177-3AD203B41FA5}">
                      <a16:colId xmlns:a16="http://schemas.microsoft.com/office/drawing/2014/main" val="1938030531"/>
                    </a:ext>
                  </a:extLst>
                </a:gridCol>
                <a:gridCol w="1626859">
                  <a:extLst>
                    <a:ext uri="{9D8B030D-6E8A-4147-A177-3AD203B41FA5}">
                      <a16:colId xmlns:a16="http://schemas.microsoft.com/office/drawing/2014/main" val="514517352"/>
                    </a:ext>
                  </a:extLst>
                </a:gridCol>
              </a:tblGrid>
              <a:tr h="216131">
                <a:tc gridSpan="5">
                  <a:txBody>
                    <a:bodyPr/>
                    <a:lstStyle/>
                    <a:p>
                      <a:r>
                        <a:rPr lang="en-US" sz="1400" dirty="0"/>
                        <a:t>Summary of Key Efficacy and Safety Data from HER2-Targeted Therapies in BTC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353752"/>
                  </a:ext>
                </a:extLst>
              </a:tr>
              <a:tr h="18371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MyPathway</a:t>
                      </a:r>
                      <a:r>
                        <a:rPr lang="en-US" sz="1100" b="1" baseline="30000" dirty="0"/>
                        <a:t>1</a:t>
                      </a:r>
                      <a:endParaRPr lang="en-US" sz="1100" b="1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HERIZON-BTC-01</a:t>
                      </a:r>
                      <a:r>
                        <a:rPr lang="en-US" sz="1100" b="1" baseline="30000" dirty="0"/>
                        <a:t>2</a:t>
                      </a:r>
                      <a:endParaRPr lang="en-US" sz="1100" b="1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SGNTUC-019</a:t>
                      </a:r>
                      <a:r>
                        <a:rPr lang="en-US" sz="1100" b="1" i="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DESTINY-PanTumor02</a:t>
                      </a:r>
                      <a:r>
                        <a:rPr lang="en-US" sz="1100" b="1" baseline="30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642626"/>
                  </a:ext>
                </a:extLst>
              </a:tr>
              <a:tr h="162098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chemeClr val="tx1"/>
                          </a:solidFill>
                        </a:rPr>
                        <a:t>Pertuzumab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 + Trastuzumab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chemeClr val="tx1"/>
                          </a:solidFill>
                        </a:rPr>
                        <a:t>Zanidatamab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Tucatinib + trastuzumab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T-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</a:rPr>
                        <a:t>DXd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582597"/>
                  </a:ext>
                </a:extLst>
              </a:tr>
              <a:tr h="745653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HER2+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Overexpression 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defined as: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IHC 3+</a:t>
                      </a:r>
                      <a:endParaRPr lang="en-US" sz="900" b="0" i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US" sz="900" b="0" i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r>
                        <a:rPr lang="en-US" sz="900" b="0" i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Amplification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defined as: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HER2/CEP17 ratio &gt;2.0 or HER2 copy number &gt;6.0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Amplified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defined as: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Cohort 1 (IHC 2+ or 3+)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Cohort 2 (IHC 0 or 1+)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Overexpression 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defined as: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IHC 3+</a:t>
                      </a:r>
                    </a:p>
                    <a:p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Amplification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defined as: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HER2/CEP17 signal ratio </a:t>
                      </a:r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≥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2.0 or gene copy number </a:t>
                      </a:r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≥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6.0 or NGS amplification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HER2+ defined as: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IHC 3+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IHC 2+ AND ISH+ OR </a:t>
                      </a:r>
                      <a:r>
                        <a:rPr lang="en-US" sz="9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ERBB2</a:t>
                      </a:r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gene copy number ≥6·0 by NGS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536036"/>
                  </a:ext>
                </a:extLst>
              </a:tr>
              <a:tr h="162098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Efficacy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31804"/>
                  </a:ext>
                </a:extLst>
              </a:tr>
              <a:tr h="162098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mOS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, months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50284"/>
                  </a:ext>
                </a:extLst>
              </a:tr>
              <a:tr h="162098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mPFS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, months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88336"/>
                  </a:ext>
                </a:extLst>
              </a:tr>
              <a:tr h="162098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    ORR,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41.3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46.7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126828"/>
                  </a:ext>
                </a:extLst>
              </a:tr>
              <a:tr h="162098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         CR,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070449"/>
                  </a:ext>
                </a:extLst>
              </a:tr>
              <a:tr h="162098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    DCR,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68.8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534265"/>
                  </a:ext>
                </a:extLst>
              </a:tr>
              <a:tr h="162098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5952322"/>
                  </a:ext>
                </a:extLst>
              </a:tr>
              <a:tr h="162098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    Grade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≥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 TRAEs,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40.8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5662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65D9CF5-B986-4067-5E18-33F1A8FABE73}"/>
              </a:ext>
            </a:extLst>
          </p:cNvPr>
          <p:cNvSpPr txBox="1"/>
          <p:nvPr/>
        </p:nvSpPr>
        <p:spPr>
          <a:xfrm>
            <a:off x="283779" y="3966142"/>
            <a:ext cx="8388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1. </a:t>
            </a:r>
            <a:r>
              <a:rPr lang="en-US" sz="800" dirty="0" err="1"/>
              <a:t>Meric</a:t>
            </a:r>
            <a:r>
              <a:rPr lang="en-US" sz="800" dirty="0"/>
              <a:t>-Bernstam F, et al. ASCO 2021. Abstract 3004; 2. Pant S, et al. ASCO 2023. Abstract 4008; 3. Nakamura Y, et al. </a:t>
            </a:r>
            <a:r>
              <a:rPr lang="en-US" sz="800" i="1" dirty="0"/>
              <a:t>J Clin Oncol. </a:t>
            </a:r>
            <a:r>
              <a:rPr lang="en-US" sz="800" dirty="0"/>
              <a:t>2023;41(36):5569; 4. Lee C, et al. </a:t>
            </a:r>
            <a:r>
              <a:rPr lang="en-US" sz="800" i="1" dirty="0"/>
              <a:t>Lancet Gastroenterol Hepatol. </a:t>
            </a:r>
            <a:r>
              <a:rPr lang="en-US" sz="800" dirty="0"/>
              <a:t>2023;8(1):56:65; 5. </a:t>
            </a:r>
            <a:r>
              <a:rPr lang="en-US" sz="800" dirty="0" err="1"/>
              <a:t>Ohba</a:t>
            </a:r>
            <a:r>
              <a:rPr lang="en-US" sz="800" dirty="0"/>
              <a:t> A, et al. ASCO 2022. Abstract 4006; 6. </a:t>
            </a:r>
            <a:r>
              <a:rPr lang="en-US" sz="800" dirty="0" err="1"/>
              <a:t>Swed</a:t>
            </a:r>
            <a:r>
              <a:rPr lang="en-US" sz="800" dirty="0"/>
              <a:t> B, et al. ASCO Daily News. 2023. </a:t>
            </a:r>
          </a:p>
          <a:p>
            <a:r>
              <a:rPr lang="en-US" sz="800" dirty="0">
                <a:hlinkClick r:id="rId3"/>
              </a:rPr>
              <a:t>https://dailynews.ascopubs.org/do/implementing-her2-directed-therapies-advanced-biliary-tract-cancers-practice-do-we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558221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0ACA84-AB64-D032-3D7E-791AEA60D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1800" dirty="0">
                <a:solidFill>
                  <a:srgbClr val="003665"/>
                </a:solidFill>
              </a:rPr>
              <a:t>What are your thoughts on emerging data with HER2-directed therapies in BTC and recent approval of T-</a:t>
            </a:r>
            <a:r>
              <a:rPr lang="en-US" sz="1800" dirty="0" err="1">
                <a:solidFill>
                  <a:srgbClr val="003665"/>
                </a:solidFill>
              </a:rPr>
              <a:t>DXd</a:t>
            </a:r>
            <a:r>
              <a:rPr lang="en-US" sz="1800">
                <a:solidFill>
                  <a:srgbClr val="003665"/>
                </a:solidFill>
              </a:rPr>
              <a:t>?</a:t>
            </a:r>
            <a:endParaRPr lang="en-US" sz="1800" dirty="0">
              <a:solidFill>
                <a:srgbClr val="003665"/>
              </a:solidFill>
            </a:endParaRPr>
          </a:p>
          <a:p>
            <a:pPr>
              <a:spcAft>
                <a:spcPts val="1200"/>
              </a:spcAft>
            </a:pPr>
            <a:endParaRPr lang="en-US" sz="1800" i="0" dirty="0">
              <a:solidFill>
                <a:srgbClr val="003665"/>
              </a:solidFill>
              <a:effectLst/>
            </a:endParaRPr>
          </a:p>
          <a:p>
            <a:pPr>
              <a:spcAft>
                <a:spcPts val="1200"/>
              </a:spcAft>
            </a:pPr>
            <a:r>
              <a:rPr lang="en-US" sz="1800" i="0" dirty="0">
                <a:solidFill>
                  <a:srgbClr val="003665"/>
                </a:solidFill>
                <a:effectLst/>
              </a:rPr>
              <a:t>What is the future role of HER2-directed agents in the treatment of HER2+ BTC?</a:t>
            </a:r>
            <a:endParaRPr lang="en-US" sz="1800" dirty="0">
              <a:solidFill>
                <a:srgbClr val="003665"/>
              </a:solidFill>
            </a:endParaRPr>
          </a:p>
          <a:p>
            <a:pPr>
              <a:spcAft>
                <a:spcPts val="1200"/>
              </a:spcAft>
            </a:pPr>
            <a:endParaRPr lang="en-US" sz="1800" b="1" i="0" dirty="0">
              <a:solidFill>
                <a:srgbClr val="003665"/>
              </a:solidFill>
              <a:effectLst/>
            </a:endParaRPr>
          </a:p>
          <a:p>
            <a:pPr marL="457200" lvl="1" indent="0">
              <a:spcAft>
                <a:spcPts val="1200"/>
              </a:spcAft>
              <a:buNone/>
            </a:pPr>
            <a:endParaRPr lang="en-US" sz="1600" b="0" i="0" dirty="0">
              <a:solidFill>
                <a:srgbClr val="003665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8297B32-AC08-9E71-0308-78A0D12C4D00}"/>
              </a:ext>
            </a:extLst>
          </p:cNvPr>
          <p:cNvSpPr txBox="1">
            <a:spLocks/>
          </p:cNvSpPr>
          <p:nvPr/>
        </p:nvSpPr>
        <p:spPr>
          <a:xfrm>
            <a:off x="202324" y="161197"/>
            <a:ext cx="8739351" cy="762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767"/>
                </a:solidFill>
              </a:rPr>
              <a:t>Discussion Questions</a:t>
            </a:r>
          </a:p>
        </p:txBody>
      </p:sp>
    </p:spTree>
    <p:extLst>
      <p:ext uri="{BB962C8B-B14F-4D97-AF65-F5344CB8AC3E}">
        <p14:creationId xmlns:p14="http://schemas.microsoft.com/office/powerpoint/2010/main" val="324280056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91262-CBAD-3B6C-DF4E-08863C824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3713"/>
            <a:ext cx="9144000" cy="1006507"/>
          </a:xfrm>
        </p:spPr>
        <p:txBody>
          <a:bodyPr/>
          <a:lstStyle/>
          <a:p>
            <a:r>
              <a:rPr lang="en-US" sz="32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98306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err="1"/>
              <a:t>Transarterial</a:t>
            </a:r>
            <a:r>
              <a:rPr lang="en-US" dirty="0"/>
              <a:t> Chemoembolization (TACE)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11434" y="1001973"/>
            <a:ext cx="4404625" cy="348937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415" indent="-257415" defTabSz="686440" fontAlgn="auto">
              <a:spcAft>
                <a:spcPts val="0"/>
              </a:spcAft>
            </a:pPr>
            <a:endParaRPr lang="en-US" altLang="en-US" sz="2402" dirty="0">
              <a:solidFill>
                <a:prstClr val="black"/>
              </a:solidFill>
              <a:latin typeface="Calibri"/>
            </a:endParaRPr>
          </a:p>
          <a:p>
            <a:pPr marL="257415" indent="-257415" defTabSz="686440" fontAlgn="auto">
              <a:spcAft>
                <a:spcPts val="0"/>
              </a:spcAft>
            </a:pPr>
            <a:r>
              <a:rPr lang="en-US" altLang="en-US" sz="2402" dirty="0">
                <a:solidFill>
                  <a:prstClr val="black"/>
                </a:solidFill>
                <a:latin typeface="Calibri"/>
              </a:rPr>
              <a:t>First performed in the early 1980’s</a:t>
            </a:r>
          </a:p>
          <a:p>
            <a:pPr marL="257415" indent="-257415" defTabSz="686440" fontAlgn="auto">
              <a:spcAft>
                <a:spcPts val="0"/>
              </a:spcAft>
            </a:pPr>
            <a:r>
              <a:rPr lang="en-US" altLang="en-US" sz="2402" dirty="0">
                <a:solidFill>
                  <a:prstClr val="black"/>
                </a:solidFill>
                <a:latin typeface="Calibri"/>
              </a:rPr>
              <a:t>Targeted intra-arterial delivery of chemotherapy followed by an embolic agent</a:t>
            </a:r>
          </a:p>
          <a:p>
            <a:pPr marL="257415" indent="-257415" defTabSz="686440" fontAlgn="auto">
              <a:spcAft>
                <a:spcPts val="0"/>
              </a:spcAft>
            </a:pPr>
            <a:r>
              <a:rPr lang="en-US" altLang="en-US" sz="2402" dirty="0">
                <a:solidFill>
                  <a:prstClr val="black"/>
                </a:solidFill>
                <a:latin typeface="Calibri"/>
              </a:rPr>
              <a:t>Most common regimen in the US:</a:t>
            </a:r>
          </a:p>
          <a:p>
            <a:pPr marL="858050" lvl="2" indent="-171610" defTabSz="686440" fontAlgn="auto">
              <a:spcAft>
                <a:spcPts val="0"/>
              </a:spcAft>
            </a:pPr>
            <a:r>
              <a:rPr lang="en-US" altLang="en-US" sz="1802" dirty="0">
                <a:solidFill>
                  <a:prstClr val="black"/>
                </a:solidFill>
                <a:latin typeface="Calibri"/>
              </a:rPr>
              <a:t>cisplatin 100 mg</a:t>
            </a:r>
          </a:p>
          <a:p>
            <a:pPr marL="858050" lvl="2" indent="-171610" defTabSz="686440" fontAlgn="auto">
              <a:spcAft>
                <a:spcPts val="0"/>
              </a:spcAft>
            </a:pPr>
            <a:r>
              <a:rPr lang="en-US" altLang="en-US" sz="1802" dirty="0">
                <a:solidFill>
                  <a:prstClr val="black"/>
                </a:solidFill>
                <a:latin typeface="Calibri"/>
              </a:rPr>
              <a:t>doxorubicin 50 mg</a:t>
            </a:r>
          </a:p>
          <a:p>
            <a:pPr marL="858050" lvl="2" indent="-171610" defTabSz="686440" fontAlgn="auto">
              <a:spcAft>
                <a:spcPts val="0"/>
              </a:spcAft>
            </a:pPr>
            <a:r>
              <a:rPr lang="en-US" altLang="en-US" sz="1802" dirty="0" err="1">
                <a:solidFill>
                  <a:prstClr val="black"/>
                </a:solidFill>
                <a:latin typeface="Calibri"/>
              </a:rPr>
              <a:t>mitomycin</a:t>
            </a:r>
            <a:r>
              <a:rPr lang="en-US" altLang="en-US" sz="1802" dirty="0">
                <a:solidFill>
                  <a:prstClr val="black"/>
                </a:solidFill>
                <a:latin typeface="Calibri"/>
              </a:rPr>
              <a:t> C 10 mg</a:t>
            </a:r>
          </a:p>
          <a:p>
            <a:pPr marL="257415" indent="-257415" defTabSz="686440" fontAlgn="auto">
              <a:spcAft>
                <a:spcPts val="0"/>
              </a:spcAft>
            </a:pPr>
            <a:r>
              <a:rPr lang="en-US" altLang="en-US" sz="2402" dirty="0">
                <a:solidFill>
                  <a:prstClr val="black"/>
                </a:solidFill>
                <a:latin typeface="Calibri"/>
              </a:rPr>
              <a:t>Embolic agent</a:t>
            </a:r>
          </a:p>
          <a:p>
            <a:pPr marL="557733" lvl="1" indent="-214513" defTabSz="686440" fontAlgn="auto">
              <a:spcAft>
                <a:spcPts val="0"/>
              </a:spcAft>
            </a:pPr>
            <a:r>
              <a:rPr lang="en-US" altLang="en-US" sz="2102" dirty="0">
                <a:solidFill>
                  <a:prstClr val="black"/>
                </a:solidFill>
                <a:latin typeface="Calibri"/>
              </a:rPr>
              <a:t>Prevents drug washout</a:t>
            </a:r>
          </a:p>
          <a:p>
            <a:pPr marL="557733" lvl="1" indent="-214513" defTabSz="686440" fontAlgn="auto">
              <a:spcAft>
                <a:spcPts val="0"/>
              </a:spcAft>
            </a:pPr>
            <a:r>
              <a:rPr lang="en-US" altLang="en-US" sz="2102" dirty="0">
                <a:solidFill>
                  <a:prstClr val="black"/>
                </a:solidFill>
                <a:latin typeface="Calibri"/>
              </a:rPr>
              <a:t>Induce ischemic necrosis</a:t>
            </a:r>
          </a:p>
          <a:p>
            <a:pPr marL="557733" lvl="1" indent="-214513" defTabSz="686440" fontAlgn="auto">
              <a:spcAft>
                <a:spcPts val="0"/>
              </a:spcAft>
            </a:pPr>
            <a:endParaRPr lang="en-US" altLang="en-US" sz="210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4457594" y="2703299"/>
            <a:ext cx="400420" cy="915247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644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972420" y="2889670"/>
            <a:ext cx="2646827" cy="5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3D66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en-US" sz="1351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+ Iodinated contrast and Lipiodol</a:t>
            </a:r>
          </a:p>
        </p:txBody>
      </p:sp>
      <p:pic>
        <p:nvPicPr>
          <p:cNvPr id="7" name="Picture 9" descr="Full-size image (65 K)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>
            <a:fillRect/>
          </a:stretch>
        </p:blipFill>
        <p:spPr bwMode="auto">
          <a:xfrm>
            <a:off x="5658855" y="643994"/>
            <a:ext cx="2174903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Full-size image (48 K)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>
            <a:fillRect/>
          </a:stretch>
        </p:blipFill>
        <p:spPr bwMode="auto">
          <a:xfrm>
            <a:off x="4915217" y="3607821"/>
            <a:ext cx="3088958" cy="155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58855" y="3389735"/>
            <a:ext cx="743638" cy="20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3D66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en-US" sz="751" b="1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PVA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858015" y="3389735"/>
            <a:ext cx="800841" cy="20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3D66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en-US" sz="751" b="1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Gelfoam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02493" y="3275329"/>
            <a:ext cx="743638" cy="32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3D66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en-US" sz="751" b="1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hydrogel PVA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203334" y="3389735"/>
            <a:ext cx="800841" cy="32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3D66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en-US" sz="751" b="1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Embospheres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915217" y="2245676"/>
            <a:ext cx="800841" cy="58679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713956" y="3589214"/>
            <a:ext cx="1144058" cy="31534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24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err="1"/>
              <a:t>Transarterial</a:t>
            </a:r>
            <a:r>
              <a:rPr lang="en-US" dirty="0"/>
              <a:t> Chemoembolization (TACE)</a:t>
            </a: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1311434" y="1346652"/>
            <a:ext cx="3116368" cy="328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415" indent="-257415" defTabSz="686440" fontAlgn="auto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US" sz="1727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HCC receives most of its blood supply from the hepatic artery (HA)</a:t>
            </a:r>
          </a:p>
          <a:p>
            <a:pPr marL="257415" indent="-257415" defTabSz="686440" fontAlgn="auto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lang="en-US" sz="1727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57415" indent="-257415" defTabSz="686440" fontAlgn="auto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US" sz="1727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Injection into the HA spares most of the normal liver</a:t>
            </a:r>
          </a:p>
          <a:p>
            <a:pPr marL="257415" indent="-257415" defTabSz="686440" fontAlgn="auto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lang="en-US" sz="1727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57415" indent="-257415" defTabSz="686440" fontAlgn="auto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US" sz="1727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Embolization of the HA prevents systemic absorption of chemotherapy agents and induces ischemic necrosis 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675681" y="1506344"/>
            <a:ext cx="2577706" cy="2858954"/>
            <a:chOff x="2967" y="1264"/>
            <a:chExt cx="2163" cy="2399"/>
          </a:xfrm>
        </p:grpSpPr>
        <p:sp>
          <p:nvSpPr>
            <p:cNvPr id="6" name="TextBox 4"/>
            <p:cNvSpPr txBox="1">
              <a:spLocks noChangeArrowheads="1"/>
            </p:cNvSpPr>
            <p:nvPr/>
          </p:nvSpPr>
          <p:spPr bwMode="auto">
            <a:xfrm>
              <a:off x="3129" y="1316"/>
              <a:ext cx="503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6440" fontAlgn="auto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00080"/>
                </a:buClr>
              </a:pPr>
              <a:r>
                <a:rPr lang="en-US" sz="1201" b="1">
                  <a:solidFill>
                    <a:prstClr val="black"/>
                  </a:solidFill>
                  <a:latin typeface="Calibri"/>
                  <a:ea typeface="MS PGothic" pitchFamily="34" charset="-128"/>
                  <a:cs typeface="+mn-cs"/>
                </a:rPr>
                <a:t>Tumor</a:t>
              </a:r>
            </a:p>
          </p:txBody>
        </p:sp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3156" y="2624"/>
              <a:ext cx="41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6440" fontAlgn="auto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00080"/>
                </a:buClr>
              </a:pPr>
              <a:r>
                <a:rPr lang="en-US" sz="1201" b="1">
                  <a:solidFill>
                    <a:prstClr val="black"/>
                  </a:solidFill>
                  <a:latin typeface="Calibri"/>
                  <a:ea typeface="MS PGothic" pitchFamily="34" charset="-128"/>
                  <a:cs typeface="+mn-cs"/>
                </a:rPr>
                <a:t>Liver</a:t>
              </a:r>
            </a:p>
          </p:txBody>
        </p:sp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3177" y="2950"/>
              <a:ext cx="73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6440" fontAlgn="auto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00080"/>
                </a:buClr>
              </a:pPr>
              <a:r>
                <a:rPr lang="en-US" sz="1201" b="1">
                  <a:solidFill>
                    <a:prstClr val="black"/>
                  </a:solidFill>
                  <a:latin typeface="Calibri"/>
                  <a:ea typeface="MS PGothic" pitchFamily="34" charset="-128"/>
                  <a:cs typeface="+mn-cs"/>
                </a:rPr>
                <a:t>Portal vein</a:t>
              </a:r>
            </a:p>
          </p:txBody>
        </p:sp>
        <p:sp>
          <p:nvSpPr>
            <p:cNvPr id="9" name="Freeform 12"/>
            <p:cNvSpPr>
              <a:spLocks noChangeArrowheads="1"/>
            </p:cNvSpPr>
            <p:nvPr/>
          </p:nvSpPr>
          <p:spPr bwMode="auto">
            <a:xfrm rot="13178741" flipH="1">
              <a:off x="2967" y="1264"/>
              <a:ext cx="1029" cy="1492"/>
            </a:xfrm>
            <a:custGeom>
              <a:avLst/>
              <a:gdLst>
                <a:gd name="T0" fmla="*/ 0 w 1840050"/>
                <a:gd name="T1" fmla="*/ 0 h 2368770"/>
                <a:gd name="T2" fmla="*/ 0 w 1840050"/>
                <a:gd name="T3" fmla="*/ 0 h 2368770"/>
                <a:gd name="T4" fmla="*/ 0 w 1840050"/>
                <a:gd name="T5" fmla="*/ 0 h 2368770"/>
                <a:gd name="T6" fmla="*/ 0 w 1840050"/>
                <a:gd name="T7" fmla="*/ 0 h 2368770"/>
                <a:gd name="T8" fmla="*/ 0 w 1840050"/>
                <a:gd name="T9" fmla="*/ 0 h 2368770"/>
                <a:gd name="T10" fmla="*/ 0 w 1840050"/>
                <a:gd name="T11" fmla="*/ 0 h 2368770"/>
                <a:gd name="T12" fmla="*/ 0 w 1840050"/>
                <a:gd name="T13" fmla="*/ 0 h 2368770"/>
                <a:gd name="T14" fmla="*/ 0 w 1840050"/>
                <a:gd name="T15" fmla="*/ 0 h 2368770"/>
                <a:gd name="T16" fmla="*/ 0 w 1840050"/>
                <a:gd name="T17" fmla="*/ 0 h 2368770"/>
                <a:gd name="T18" fmla="*/ 0 w 1840050"/>
                <a:gd name="T19" fmla="*/ 0 h 23687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40050"/>
                <a:gd name="T31" fmla="*/ 0 h 2368770"/>
                <a:gd name="T32" fmla="*/ 1840050 w 1840050"/>
                <a:gd name="T33" fmla="*/ 2368770 h 23687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40050" h="2368770">
                  <a:moveTo>
                    <a:pt x="1750428" y="1827144"/>
                  </a:moveTo>
                  <a:cubicBezTo>
                    <a:pt x="1783073" y="1879758"/>
                    <a:pt x="1840050" y="2344871"/>
                    <a:pt x="1699584" y="2368770"/>
                  </a:cubicBezTo>
                  <a:cubicBezTo>
                    <a:pt x="1492025" y="2307833"/>
                    <a:pt x="1212775" y="2139111"/>
                    <a:pt x="990007" y="2010520"/>
                  </a:cubicBezTo>
                  <a:cubicBezTo>
                    <a:pt x="831758" y="1919103"/>
                    <a:pt x="711542" y="1842248"/>
                    <a:pt x="601318" y="1772590"/>
                  </a:cubicBezTo>
                  <a:cubicBezTo>
                    <a:pt x="491094" y="1702932"/>
                    <a:pt x="424415" y="1665313"/>
                    <a:pt x="328662" y="1592574"/>
                  </a:cubicBezTo>
                  <a:cubicBezTo>
                    <a:pt x="232909" y="1519835"/>
                    <a:pt x="53600" y="1419938"/>
                    <a:pt x="26800" y="1336157"/>
                  </a:cubicBezTo>
                  <a:cubicBezTo>
                    <a:pt x="0" y="1252376"/>
                    <a:pt x="90864" y="1202769"/>
                    <a:pt x="167859" y="1089889"/>
                  </a:cubicBezTo>
                  <a:cubicBezTo>
                    <a:pt x="216041" y="1024453"/>
                    <a:pt x="228894" y="1020090"/>
                    <a:pt x="311176" y="898881"/>
                  </a:cubicBezTo>
                  <a:cubicBezTo>
                    <a:pt x="672154" y="454171"/>
                    <a:pt x="1014220" y="0"/>
                    <a:pt x="1144018" y="127279"/>
                  </a:cubicBezTo>
                  <a:cubicBezTo>
                    <a:pt x="1244879" y="162308"/>
                    <a:pt x="1659082" y="1348901"/>
                    <a:pt x="1750428" y="1827144"/>
                  </a:cubicBezTo>
                  <a:close/>
                </a:path>
              </a:pathLst>
            </a:custGeom>
            <a:gradFill rotWithShape="1">
              <a:gsLst>
                <a:gs pos="0">
                  <a:srgbClr val="2C637C"/>
                </a:gs>
                <a:gs pos="50000">
                  <a:srgbClr val="4391B4"/>
                </a:gs>
                <a:gs pos="100000">
                  <a:srgbClr val="DEEEF5"/>
                </a:gs>
              </a:gsLst>
              <a:lin ang="0" scaled="1"/>
            </a:gradFill>
            <a:ln w="9525" algn="ctr">
              <a:solidFill>
                <a:srgbClr val="225972"/>
              </a:solidFill>
              <a:round/>
              <a:headEnd/>
              <a:tailEnd/>
            </a:ln>
          </p:spPr>
          <p:txBody>
            <a:bodyPr rot="10800000"/>
            <a:lstStyle/>
            <a:p>
              <a:pPr defTabSz="686440" fontAlgn="auto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00080"/>
                </a:buClr>
                <a:buFont typeface="Arial" pitchFamily="34" charset="0"/>
                <a:buChar char="•"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Group 89"/>
            <p:cNvGrpSpPr>
              <a:grpSpLocks/>
            </p:cNvGrpSpPr>
            <p:nvPr/>
          </p:nvGrpSpPr>
          <p:grpSpPr bwMode="auto">
            <a:xfrm>
              <a:off x="3139" y="1747"/>
              <a:ext cx="1162" cy="1916"/>
              <a:chOff x="3139" y="1832"/>
              <a:chExt cx="1162" cy="1916"/>
            </a:xfrm>
          </p:grpSpPr>
          <p:pic>
            <p:nvPicPr>
              <p:cNvPr id="73" name="Freeform 19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49" y="1832"/>
                <a:ext cx="1152" cy="1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4" name="Text Box 11"/>
              <p:cNvSpPr txBox="1">
                <a:spLocks noChangeArrowheads="1"/>
              </p:cNvSpPr>
              <p:nvPr/>
            </p:nvSpPr>
            <p:spPr bwMode="auto">
              <a:xfrm>
                <a:off x="3139" y="1839"/>
                <a:ext cx="1155" cy="1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MS PGothic" pitchFamily="34" charset="-128"/>
                  <a:cs typeface="+mn-cs"/>
                </a:endParaRPr>
              </a:p>
            </p:txBody>
          </p:sp>
        </p:grpSp>
        <p:grpSp>
          <p:nvGrpSpPr>
            <p:cNvPr id="11" name="Oval 33"/>
            <p:cNvGrpSpPr>
              <a:grpSpLocks/>
            </p:cNvGrpSpPr>
            <p:nvPr/>
          </p:nvGrpSpPr>
          <p:grpSpPr bwMode="auto">
            <a:xfrm>
              <a:off x="3199" y="1812"/>
              <a:ext cx="272" cy="238"/>
              <a:chOff x="3199" y="1897"/>
              <a:chExt cx="272" cy="238"/>
            </a:xfrm>
          </p:grpSpPr>
          <p:pic>
            <p:nvPicPr>
              <p:cNvPr id="71" name="Oval 33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99" y="1897"/>
                <a:ext cx="272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2" name="Text Box 14"/>
              <p:cNvSpPr txBox="1">
                <a:spLocks noChangeArrowheads="1"/>
              </p:cNvSpPr>
              <p:nvPr/>
            </p:nvSpPr>
            <p:spPr bwMode="auto">
              <a:xfrm rot="-9133640">
                <a:off x="3238" y="1942"/>
                <a:ext cx="191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MS PGothic" pitchFamily="34" charset="-128"/>
                  <a:cs typeface="+mn-cs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 bwMode="auto">
            <a:xfrm>
              <a:off x="3361" y="1708"/>
              <a:ext cx="1769" cy="560"/>
            </a:xfrm>
            <a:custGeom>
              <a:avLst/>
              <a:gdLst>
                <a:gd name="connsiteX0" fmla="*/ 190877 w 2807328"/>
                <a:gd name="connsiteY0" fmla="*/ 10562 h 889502"/>
                <a:gd name="connsiteX1" fmla="*/ 380999 w 2807328"/>
                <a:gd name="connsiteY1" fmla="*/ 205212 h 889502"/>
                <a:gd name="connsiteX2" fmla="*/ 557542 w 2807328"/>
                <a:gd name="connsiteY2" fmla="*/ 331960 h 889502"/>
                <a:gd name="connsiteX3" fmla="*/ 788405 w 2807328"/>
                <a:gd name="connsiteY3" fmla="*/ 381754 h 889502"/>
                <a:gd name="connsiteX4" fmla="*/ 887993 w 2807328"/>
                <a:gd name="connsiteY4" fmla="*/ 368174 h 889502"/>
                <a:gd name="connsiteX5" fmla="*/ 865360 w 2807328"/>
                <a:gd name="connsiteY5" fmla="*/ 291219 h 889502"/>
                <a:gd name="connsiteX6" fmla="*/ 811039 w 2807328"/>
                <a:gd name="connsiteY6" fmla="*/ 187105 h 889502"/>
                <a:gd name="connsiteX7" fmla="*/ 933261 w 2807328"/>
                <a:gd name="connsiteY7" fmla="*/ 245952 h 889502"/>
                <a:gd name="connsiteX8" fmla="*/ 951368 w 2807328"/>
                <a:gd name="connsiteY8" fmla="*/ 155417 h 889502"/>
                <a:gd name="connsiteX9" fmla="*/ 992108 w 2807328"/>
                <a:gd name="connsiteY9" fmla="*/ 60356 h 889502"/>
                <a:gd name="connsiteX10" fmla="*/ 1064536 w 2807328"/>
                <a:gd name="connsiteY10" fmla="*/ 24142 h 889502"/>
                <a:gd name="connsiteX11" fmla="*/ 1023795 w 2807328"/>
                <a:gd name="connsiteY11" fmla="*/ 119204 h 889502"/>
                <a:gd name="connsiteX12" fmla="*/ 1014742 w 2807328"/>
                <a:gd name="connsiteY12" fmla="*/ 264059 h 889502"/>
                <a:gd name="connsiteX13" fmla="*/ 1041902 w 2807328"/>
                <a:gd name="connsiteY13" fmla="*/ 431548 h 889502"/>
                <a:gd name="connsiteX14" fmla="*/ 1136964 w 2807328"/>
                <a:gd name="connsiteY14" fmla="*/ 567350 h 889502"/>
                <a:gd name="connsiteX15" fmla="*/ 1363300 w 2807328"/>
                <a:gd name="connsiteY15" fmla="*/ 626198 h 889502"/>
                <a:gd name="connsiteX16" fmla="*/ 1562477 w 2807328"/>
                <a:gd name="connsiteY16" fmla="*/ 626198 h 889502"/>
                <a:gd name="connsiteX17" fmla="*/ 1861241 w 2807328"/>
                <a:gd name="connsiteY17" fmla="*/ 558297 h 889502"/>
                <a:gd name="connsiteX18" fmla="*/ 2105685 w 2807328"/>
                <a:gd name="connsiteY18" fmla="*/ 390808 h 889502"/>
                <a:gd name="connsiteX19" fmla="*/ 2241486 w 2807328"/>
                <a:gd name="connsiteY19" fmla="*/ 200685 h 889502"/>
                <a:gd name="connsiteX20" fmla="*/ 2300334 w 2807328"/>
                <a:gd name="connsiteY20" fmla="*/ 37722 h 889502"/>
                <a:gd name="connsiteX21" fmla="*/ 2354655 w 2807328"/>
                <a:gd name="connsiteY21" fmla="*/ 105623 h 889502"/>
                <a:gd name="connsiteX22" fmla="*/ 2418029 w 2807328"/>
                <a:gd name="connsiteY22" fmla="*/ 155417 h 889502"/>
                <a:gd name="connsiteX23" fmla="*/ 2490457 w 2807328"/>
                <a:gd name="connsiteY23" fmla="*/ 236899 h 889502"/>
                <a:gd name="connsiteX24" fmla="*/ 2567411 w 2807328"/>
                <a:gd name="connsiteY24" fmla="*/ 295746 h 889502"/>
                <a:gd name="connsiteX25" fmla="*/ 2698686 w 2807328"/>
                <a:gd name="connsiteY25" fmla="*/ 331960 h 889502"/>
                <a:gd name="connsiteX26" fmla="*/ 2789221 w 2807328"/>
                <a:gd name="connsiteY26" fmla="*/ 404388 h 889502"/>
                <a:gd name="connsiteX27" fmla="*/ 2789221 w 2807328"/>
                <a:gd name="connsiteY27" fmla="*/ 490396 h 889502"/>
                <a:gd name="connsiteX28" fmla="*/ 2680580 w 2807328"/>
                <a:gd name="connsiteY28" fmla="*/ 417968 h 889502"/>
                <a:gd name="connsiteX29" fmla="*/ 2549304 w 2807328"/>
                <a:gd name="connsiteY29" fmla="*/ 363647 h 889502"/>
                <a:gd name="connsiteX30" fmla="*/ 2368235 w 2807328"/>
                <a:gd name="connsiteY30" fmla="*/ 368174 h 889502"/>
                <a:gd name="connsiteX31" fmla="*/ 2187166 w 2807328"/>
                <a:gd name="connsiteY31" fmla="*/ 494922 h 889502"/>
                <a:gd name="connsiteX32" fmla="*/ 1951776 w 2807328"/>
                <a:gd name="connsiteY32" fmla="*/ 626198 h 889502"/>
                <a:gd name="connsiteX33" fmla="*/ 1779760 w 2807328"/>
                <a:gd name="connsiteY33" fmla="*/ 689572 h 889502"/>
                <a:gd name="connsiteX34" fmla="*/ 1535316 w 2807328"/>
                <a:gd name="connsiteY34" fmla="*/ 725786 h 889502"/>
                <a:gd name="connsiteX35" fmla="*/ 1281819 w 2807328"/>
                <a:gd name="connsiteY35" fmla="*/ 689572 h 889502"/>
                <a:gd name="connsiteX36" fmla="*/ 1023795 w 2807328"/>
                <a:gd name="connsiteY36" fmla="*/ 585457 h 889502"/>
                <a:gd name="connsiteX37" fmla="*/ 924207 w 2807328"/>
                <a:gd name="connsiteY37" fmla="*/ 494922 h 889502"/>
                <a:gd name="connsiteX38" fmla="*/ 901574 w 2807328"/>
                <a:gd name="connsiteY38" fmla="*/ 458709 h 889502"/>
                <a:gd name="connsiteX39" fmla="*/ 829146 w 2807328"/>
                <a:gd name="connsiteY39" fmla="*/ 449655 h 889502"/>
                <a:gd name="connsiteX40" fmla="*/ 589229 w 2807328"/>
                <a:gd name="connsiteY40" fmla="*/ 445128 h 889502"/>
                <a:gd name="connsiteX41" fmla="*/ 439847 w 2807328"/>
                <a:gd name="connsiteY41" fmla="*/ 494922 h 889502"/>
                <a:gd name="connsiteX42" fmla="*/ 322152 w 2807328"/>
                <a:gd name="connsiteY42" fmla="*/ 617144 h 889502"/>
                <a:gd name="connsiteX43" fmla="*/ 181823 w 2807328"/>
                <a:gd name="connsiteY43" fmla="*/ 834427 h 889502"/>
                <a:gd name="connsiteX44" fmla="*/ 122976 w 2807328"/>
                <a:gd name="connsiteY44" fmla="*/ 888748 h 889502"/>
                <a:gd name="connsiteX45" fmla="*/ 141083 w 2807328"/>
                <a:gd name="connsiteY45" fmla="*/ 829901 h 889502"/>
                <a:gd name="connsiteX46" fmla="*/ 222564 w 2807328"/>
                <a:gd name="connsiteY46" fmla="*/ 689572 h 889502"/>
                <a:gd name="connsiteX47" fmla="*/ 249724 w 2807328"/>
                <a:gd name="connsiteY47" fmla="*/ 653358 h 889502"/>
                <a:gd name="connsiteX48" fmla="*/ 159189 w 2807328"/>
                <a:gd name="connsiteY48" fmla="*/ 703152 h 889502"/>
                <a:gd name="connsiteX49" fmla="*/ 46021 w 2807328"/>
                <a:gd name="connsiteY49" fmla="*/ 775580 h 889502"/>
                <a:gd name="connsiteX50" fmla="*/ 46021 w 2807328"/>
                <a:gd name="connsiteY50" fmla="*/ 739366 h 889502"/>
                <a:gd name="connsiteX51" fmla="*/ 109395 w 2807328"/>
                <a:gd name="connsiteY51" fmla="*/ 671465 h 889502"/>
                <a:gd name="connsiteX52" fmla="*/ 190877 w 2807328"/>
                <a:gd name="connsiteY52" fmla="*/ 621671 h 889502"/>
                <a:gd name="connsiteX53" fmla="*/ 254251 w 2807328"/>
                <a:gd name="connsiteY53" fmla="*/ 580930 h 889502"/>
                <a:gd name="connsiteX54" fmla="*/ 294991 w 2807328"/>
                <a:gd name="connsiteY54" fmla="*/ 513029 h 889502"/>
                <a:gd name="connsiteX55" fmla="*/ 204457 w 2807328"/>
                <a:gd name="connsiteY55" fmla="*/ 562823 h 889502"/>
                <a:gd name="connsiteX56" fmla="*/ 64128 w 2807328"/>
                <a:gd name="connsiteY56" fmla="*/ 635251 h 889502"/>
                <a:gd name="connsiteX57" fmla="*/ 5281 w 2807328"/>
                <a:gd name="connsiteY57" fmla="*/ 657885 h 889502"/>
                <a:gd name="connsiteX58" fmla="*/ 32441 w 2807328"/>
                <a:gd name="connsiteY58" fmla="*/ 621671 h 889502"/>
                <a:gd name="connsiteX59" fmla="*/ 95815 w 2807328"/>
                <a:gd name="connsiteY59" fmla="*/ 562823 h 889502"/>
                <a:gd name="connsiteX60" fmla="*/ 163716 w 2807328"/>
                <a:gd name="connsiteY60" fmla="*/ 522083 h 889502"/>
                <a:gd name="connsiteX61" fmla="*/ 86762 w 2807328"/>
                <a:gd name="connsiteY61" fmla="*/ 522083 h 889502"/>
                <a:gd name="connsiteX62" fmla="*/ 64128 w 2807328"/>
                <a:gd name="connsiteY62" fmla="*/ 499449 h 889502"/>
                <a:gd name="connsiteX63" fmla="*/ 122976 w 2807328"/>
                <a:gd name="connsiteY63" fmla="*/ 485869 h 889502"/>
                <a:gd name="connsiteX64" fmla="*/ 163716 w 2807328"/>
                <a:gd name="connsiteY64" fmla="*/ 427021 h 889502"/>
                <a:gd name="connsiteX65" fmla="*/ 145609 w 2807328"/>
                <a:gd name="connsiteY65" fmla="*/ 336487 h 889502"/>
                <a:gd name="connsiteX66" fmla="*/ 213510 w 2807328"/>
                <a:gd name="connsiteY66" fmla="*/ 386281 h 889502"/>
                <a:gd name="connsiteX67" fmla="*/ 281411 w 2807328"/>
                <a:gd name="connsiteY67" fmla="*/ 417968 h 889502"/>
                <a:gd name="connsiteX68" fmla="*/ 403633 w 2807328"/>
                <a:gd name="connsiteY68" fmla="*/ 417968 h 889502"/>
                <a:gd name="connsiteX69" fmla="*/ 553015 w 2807328"/>
                <a:gd name="connsiteY69" fmla="*/ 381754 h 889502"/>
                <a:gd name="connsiteX70" fmla="*/ 530382 w 2807328"/>
                <a:gd name="connsiteY70" fmla="*/ 363647 h 889502"/>
                <a:gd name="connsiteX71" fmla="*/ 439847 w 2807328"/>
                <a:gd name="connsiteY71" fmla="*/ 309326 h 889502"/>
                <a:gd name="connsiteX72" fmla="*/ 367419 w 2807328"/>
                <a:gd name="connsiteY72" fmla="*/ 309326 h 889502"/>
                <a:gd name="connsiteX73" fmla="*/ 245197 w 2807328"/>
                <a:gd name="connsiteY73" fmla="*/ 368174 h 889502"/>
                <a:gd name="connsiteX74" fmla="*/ 245197 w 2807328"/>
                <a:gd name="connsiteY74" fmla="*/ 336487 h 889502"/>
                <a:gd name="connsiteX75" fmla="*/ 335732 w 2807328"/>
                <a:gd name="connsiteY75" fmla="*/ 286693 h 889502"/>
                <a:gd name="connsiteX76" fmla="*/ 263304 w 2807328"/>
                <a:gd name="connsiteY76" fmla="*/ 273113 h 889502"/>
                <a:gd name="connsiteX77" fmla="*/ 127502 w 2807328"/>
                <a:gd name="connsiteY77" fmla="*/ 250479 h 889502"/>
                <a:gd name="connsiteX78" fmla="*/ 190877 w 2807328"/>
                <a:gd name="connsiteY78" fmla="*/ 223318 h 889502"/>
                <a:gd name="connsiteX79" fmla="*/ 308572 w 2807328"/>
                <a:gd name="connsiteY79" fmla="*/ 205212 h 889502"/>
                <a:gd name="connsiteX80" fmla="*/ 249724 w 2807328"/>
                <a:gd name="connsiteY80" fmla="*/ 141837 h 889502"/>
                <a:gd name="connsiteX81" fmla="*/ 190877 w 2807328"/>
                <a:gd name="connsiteY81" fmla="*/ 10562 h 88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2807328" h="889502">
                  <a:moveTo>
                    <a:pt x="190877" y="10562"/>
                  </a:moveTo>
                  <a:cubicBezTo>
                    <a:pt x="212756" y="21124"/>
                    <a:pt x="319888" y="151646"/>
                    <a:pt x="380999" y="205212"/>
                  </a:cubicBezTo>
                  <a:cubicBezTo>
                    <a:pt x="442110" y="258778"/>
                    <a:pt x="489641" y="302536"/>
                    <a:pt x="557542" y="331960"/>
                  </a:cubicBezTo>
                  <a:cubicBezTo>
                    <a:pt x="625443" y="361384"/>
                    <a:pt x="733330" y="375718"/>
                    <a:pt x="788405" y="381754"/>
                  </a:cubicBezTo>
                  <a:cubicBezTo>
                    <a:pt x="843480" y="387790"/>
                    <a:pt x="875167" y="383263"/>
                    <a:pt x="887993" y="368174"/>
                  </a:cubicBezTo>
                  <a:cubicBezTo>
                    <a:pt x="900819" y="353085"/>
                    <a:pt x="878186" y="321397"/>
                    <a:pt x="865360" y="291219"/>
                  </a:cubicBezTo>
                  <a:cubicBezTo>
                    <a:pt x="852534" y="261041"/>
                    <a:pt x="799722" y="194649"/>
                    <a:pt x="811039" y="187105"/>
                  </a:cubicBezTo>
                  <a:cubicBezTo>
                    <a:pt x="822356" y="179561"/>
                    <a:pt x="909873" y="251233"/>
                    <a:pt x="933261" y="245952"/>
                  </a:cubicBezTo>
                  <a:cubicBezTo>
                    <a:pt x="956649" y="240671"/>
                    <a:pt x="941560" y="186350"/>
                    <a:pt x="951368" y="155417"/>
                  </a:cubicBezTo>
                  <a:cubicBezTo>
                    <a:pt x="961176" y="124484"/>
                    <a:pt x="973247" y="82235"/>
                    <a:pt x="992108" y="60356"/>
                  </a:cubicBezTo>
                  <a:cubicBezTo>
                    <a:pt x="1010969" y="38477"/>
                    <a:pt x="1059255" y="14334"/>
                    <a:pt x="1064536" y="24142"/>
                  </a:cubicBezTo>
                  <a:cubicBezTo>
                    <a:pt x="1069817" y="33950"/>
                    <a:pt x="1032094" y="79218"/>
                    <a:pt x="1023795" y="119204"/>
                  </a:cubicBezTo>
                  <a:cubicBezTo>
                    <a:pt x="1015496" y="159190"/>
                    <a:pt x="1011724" y="212002"/>
                    <a:pt x="1014742" y="264059"/>
                  </a:cubicBezTo>
                  <a:cubicBezTo>
                    <a:pt x="1017760" y="316116"/>
                    <a:pt x="1021532" y="381000"/>
                    <a:pt x="1041902" y="431548"/>
                  </a:cubicBezTo>
                  <a:cubicBezTo>
                    <a:pt x="1062272" y="482096"/>
                    <a:pt x="1083398" y="534908"/>
                    <a:pt x="1136964" y="567350"/>
                  </a:cubicBezTo>
                  <a:cubicBezTo>
                    <a:pt x="1190530" y="599792"/>
                    <a:pt x="1292381" y="616390"/>
                    <a:pt x="1363300" y="626198"/>
                  </a:cubicBezTo>
                  <a:cubicBezTo>
                    <a:pt x="1434219" y="636006"/>
                    <a:pt x="1479487" y="637515"/>
                    <a:pt x="1562477" y="626198"/>
                  </a:cubicBezTo>
                  <a:cubicBezTo>
                    <a:pt x="1645467" y="614881"/>
                    <a:pt x="1770706" y="597529"/>
                    <a:pt x="1861241" y="558297"/>
                  </a:cubicBezTo>
                  <a:cubicBezTo>
                    <a:pt x="1951776" y="519065"/>
                    <a:pt x="2042311" y="450410"/>
                    <a:pt x="2105685" y="390808"/>
                  </a:cubicBezTo>
                  <a:cubicBezTo>
                    <a:pt x="2169059" y="331206"/>
                    <a:pt x="2209045" y="259533"/>
                    <a:pt x="2241486" y="200685"/>
                  </a:cubicBezTo>
                  <a:cubicBezTo>
                    <a:pt x="2273927" y="141837"/>
                    <a:pt x="2281472" y="53566"/>
                    <a:pt x="2300334" y="37722"/>
                  </a:cubicBezTo>
                  <a:cubicBezTo>
                    <a:pt x="2319196" y="21878"/>
                    <a:pt x="2335039" y="86007"/>
                    <a:pt x="2354655" y="105623"/>
                  </a:cubicBezTo>
                  <a:cubicBezTo>
                    <a:pt x="2374271" y="125239"/>
                    <a:pt x="2395395" y="133538"/>
                    <a:pt x="2418029" y="155417"/>
                  </a:cubicBezTo>
                  <a:cubicBezTo>
                    <a:pt x="2440663" y="177296"/>
                    <a:pt x="2465560" y="213511"/>
                    <a:pt x="2490457" y="236899"/>
                  </a:cubicBezTo>
                  <a:cubicBezTo>
                    <a:pt x="2515354" y="260287"/>
                    <a:pt x="2532706" y="279903"/>
                    <a:pt x="2567411" y="295746"/>
                  </a:cubicBezTo>
                  <a:cubicBezTo>
                    <a:pt x="2602116" y="311589"/>
                    <a:pt x="2661718" y="313853"/>
                    <a:pt x="2698686" y="331960"/>
                  </a:cubicBezTo>
                  <a:cubicBezTo>
                    <a:pt x="2735654" y="350067"/>
                    <a:pt x="2774132" y="377982"/>
                    <a:pt x="2789221" y="404388"/>
                  </a:cubicBezTo>
                  <a:cubicBezTo>
                    <a:pt x="2804310" y="430794"/>
                    <a:pt x="2807328" y="488133"/>
                    <a:pt x="2789221" y="490396"/>
                  </a:cubicBezTo>
                  <a:cubicBezTo>
                    <a:pt x="2771114" y="492659"/>
                    <a:pt x="2720566" y="439093"/>
                    <a:pt x="2680580" y="417968"/>
                  </a:cubicBezTo>
                  <a:cubicBezTo>
                    <a:pt x="2640594" y="396843"/>
                    <a:pt x="2601361" y="371946"/>
                    <a:pt x="2549304" y="363647"/>
                  </a:cubicBezTo>
                  <a:cubicBezTo>
                    <a:pt x="2497247" y="355348"/>
                    <a:pt x="2428591" y="346295"/>
                    <a:pt x="2368235" y="368174"/>
                  </a:cubicBezTo>
                  <a:cubicBezTo>
                    <a:pt x="2307879" y="390053"/>
                    <a:pt x="2256576" y="451918"/>
                    <a:pt x="2187166" y="494922"/>
                  </a:cubicBezTo>
                  <a:cubicBezTo>
                    <a:pt x="2117756" y="537926"/>
                    <a:pt x="2019677" y="593756"/>
                    <a:pt x="1951776" y="626198"/>
                  </a:cubicBezTo>
                  <a:cubicBezTo>
                    <a:pt x="1883875" y="658640"/>
                    <a:pt x="1849170" y="672974"/>
                    <a:pt x="1779760" y="689572"/>
                  </a:cubicBezTo>
                  <a:cubicBezTo>
                    <a:pt x="1710350" y="706170"/>
                    <a:pt x="1618306" y="725786"/>
                    <a:pt x="1535316" y="725786"/>
                  </a:cubicBezTo>
                  <a:cubicBezTo>
                    <a:pt x="1452326" y="725786"/>
                    <a:pt x="1367073" y="712960"/>
                    <a:pt x="1281819" y="689572"/>
                  </a:cubicBezTo>
                  <a:cubicBezTo>
                    <a:pt x="1196566" y="666184"/>
                    <a:pt x="1083397" y="617899"/>
                    <a:pt x="1023795" y="585457"/>
                  </a:cubicBezTo>
                  <a:cubicBezTo>
                    <a:pt x="964193" y="553015"/>
                    <a:pt x="944577" y="516047"/>
                    <a:pt x="924207" y="494922"/>
                  </a:cubicBezTo>
                  <a:cubicBezTo>
                    <a:pt x="903837" y="473797"/>
                    <a:pt x="917417" y="466253"/>
                    <a:pt x="901574" y="458709"/>
                  </a:cubicBezTo>
                  <a:cubicBezTo>
                    <a:pt x="885731" y="451165"/>
                    <a:pt x="881203" y="451918"/>
                    <a:pt x="829146" y="449655"/>
                  </a:cubicBezTo>
                  <a:cubicBezTo>
                    <a:pt x="777089" y="447392"/>
                    <a:pt x="654112" y="437583"/>
                    <a:pt x="589229" y="445128"/>
                  </a:cubicBezTo>
                  <a:cubicBezTo>
                    <a:pt x="524346" y="452673"/>
                    <a:pt x="484360" y="466253"/>
                    <a:pt x="439847" y="494922"/>
                  </a:cubicBezTo>
                  <a:cubicBezTo>
                    <a:pt x="395334" y="523591"/>
                    <a:pt x="365156" y="560560"/>
                    <a:pt x="322152" y="617144"/>
                  </a:cubicBezTo>
                  <a:cubicBezTo>
                    <a:pt x="279148" y="673728"/>
                    <a:pt x="215019" y="789160"/>
                    <a:pt x="181823" y="834427"/>
                  </a:cubicBezTo>
                  <a:cubicBezTo>
                    <a:pt x="148627" y="879694"/>
                    <a:pt x="129766" y="889502"/>
                    <a:pt x="122976" y="888748"/>
                  </a:cubicBezTo>
                  <a:cubicBezTo>
                    <a:pt x="116186" y="887994"/>
                    <a:pt x="124485" y="863097"/>
                    <a:pt x="141083" y="829901"/>
                  </a:cubicBezTo>
                  <a:cubicBezTo>
                    <a:pt x="157681" y="796705"/>
                    <a:pt x="204457" y="718996"/>
                    <a:pt x="222564" y="689572"/>
                  </a:cubicBezTo>
                  <a:cubicBezTo>
                    <a:pt x="240671" y="660148"/>
                    <a:pt x="260287" y="651095"/>
                    <a:pt x="249724" y="653358"/>
                  </a:cubicBezTo>
                  <a:cubicBezTo>
                    <a:pt x="239162" y="655621"/>
                    <a:pt x="193139" y="682782"/>
                    <a:pt x="159189" y="703152"/>
                  </a:cubicBezTo>
                  <a:cubicBezTo>
                    <a:pt x="125239" y="723522"/>
                    <a:pt x="64882" y="769544"/>
                    <a:pt x="46021" y="775580"/>
                  </a:cubicBezTo>
                  <a:cubicBezTo>
                    <a:pt x="27160" y="781616"/>
                    <a:pt x="35459" y="756718"/>
                    <a:pt x="46021" y="739366"/>
                  </a:cubicBezTo>
                  <a:cubicBezTo>
                    <a:pt x="56583" y="722014"/>
                    <a:pt x="85252" y="691081"/>
                    <a:pt x="109395" y="671465"/>
                  </a:cubicBezTo>
                  <a:cubicBezTo>
                    <a:pt x="133538" y="651849"/>
                    <a:pt x="166734" y="636760"/>
                    <a:pt x="190877" y="621671"/>
                  </a:cubicBezTo>
                  <a:cubicBezTo>
                    <a:pt x="215020" y="606582"/>
                    <a:pt x="236899" y="599037"/>
                    <a:pt x="254251" y="580930"/>
                  </a:cubicBezTo>
                  <a:cubicBezTo>
                    <a:pt x="271603" y="562823"/>
                    <a:pt x="303290" y="516047"/>
                    <a:pt x="294991" y="513029"/>
                  </a:cubicBezTo>
                  <a:cubicBezTo>
                    <a:pt x="286692" y="510011"/>
                    <a:pt x="242934" y="542453"/>
                    <a:pt x="204457" y="562823"/>
                  </a:cubicBezTo>
                  <a:cubicBezTo>
                    <a:pt x="165980" y="583193"/>
                    <a:pt x="97324" y="619407"/>
                    <a:pt x="64128" y="635251"/>
                  </a:cubicBezTo>
                  <a:cubicBezTo>
                    <a:pt x="30932" y="651095"/>
                    <a:pt x="10562" y="660148"/>
                    <a:pt x="5281" y="657885"/>
                  </a:cubicBezTo>
                  <a:cubicBezTo>
                    <a:pt x="0" y="655622"/>
                    <a:pt x="17352" y="637515"/>
                    <a:pt x="32441" y="621671"/>
                  </a:cubicBezTo>
                  <a:cubicBezTo>
                    <a:pt x="47530" y="605827"/>
                    <a:pt x="73936" y="579421"/>
                    <a:pt x="95815" y="562823"/>
                  </a:cubicBezTo>
                  <a:cubicBezTo>
                    <a:pt x="117694" y="546225"/>
                    <a:pt x="165225" y="528873"/>
                    <a:pt x="163716" y="522083"/>
                  </a:cubicBezTo>
                  <a:cubicBezTo>
                    <a:pt x="162207" y="515293"/>
                    <a:pt x="103360" y="525855"/>
                    <a:pt x="86762" y="522083"/>
                  </a:cubicBezTo>
                  <a:cubicBezTo>
                    <a:pt x="70164" y="518311"/>
                    <a:pt x="58092" y="505485"/>
                    <a:pt x="64128" y="499449"/>
                  </a:cubicBezTo>
                  <a:cubicBezTo>
                    <a:pt x="70164" y="493413"/>
                    <a:pt x="106378" y="497940"/>
                    <a:pt x="122976" y="485869"/>
                  </a:cubicBezTo>
                  <a:cubicBezTo>
                    <a:pt x="139574" y="473798"/>
                    <a:pt x="159944" y="451918"/>
                    <a:pt x="163716" y="427021"/>
                  </a:cubicBezTo>
                  <a:cubicBezTo>
                    <a:pt x="167488" y="402124"/>
                    <a:pt x="137310" y="343277"/>
                    <a:pt x="145609" y="336487"/>
                  </a:cubicBezTo>
                  <a:cubicBezTo>
                    <a:pt x="153908" y="329697"/>
                    <a:pt x="190876" y="372701"/>
                    <a:pt x="213510" y="386281"/>
                  </a:cubicBezTo>
                  <a:cubicBezTo>
                    <a:pt x="236144" y="399861"/>
                    <a:pt x="249724" y="412687"/>
                    <a:pt x="281411" y="417968"/>
                  </a:cubicBezTo>
                  <a:cubicBezTo>
                    <a:pt x="313098" y="423249"/>
                    <a:pt x="358366" y="424004"/>
                    <a:pt x="403633" y="417968"/>
                  </a:cubicBezTo>
                  <a:cubicBezTo>
                    <a:pt x="448900" y="411932"/>
                    <a:pt x="531890" y="390807"/>
                    <a:pt x="553015" y="381754"/>
                  </a:cubicBezTo>
                  <a:cubicBezTo>
                    <a:pt x="574140" y="372701"/>
                    <a:pt x="549243" y="375718"/>
                    <a:pt x="530382" y="363647"/>
                  </a:cubicBezTo>
                  <a:cubicBezTo>
                    <a:pt x="511521" y="351576"/>
                    <a:pt x="467007" y="318379"/>
                    <a:pt x="439847" y="309326"/>
                  </a:cubicBezTo>
                  <a:cubicBezTo>
                    <a:pt x="412687" y="300273"/>
                    <a:pt x="399861" y="299518"/>
                    <a:pt x="367419" y="309326"/>
                  </a:cubicBezTo>
                  <a:cubicBezTo>
                    <a:pt x="334977" y="319134"/>
                    <a:pt x="265567" y="363647"/>
                    <a:pt x="245197" y="368174"/>
                  </a:cubicBezTo>
                  <a:cubicBezTo>
                    <a:pt x="224827" y="372701"/>
                    <a:pt x="230108" y="350067"/>
                    <a:pt x="245197" y="336487"/>
                  </a:cubicBezTo>
                  <a:cubicBezTo>
                    <a:pt x="260286" y="322907"/>
                    <a:pt x="332714" y="297255"/>
                    <a:pt x="335732" y="286693"/>
                  </a:cubicBezTo>
                  <a:cubicBezTo>
                    <a:pt x="338750" y="276131"/>
                    <a:pt x="263304" y="273113"/>
                    <a:pt x="263304" y="273113"/>
                  </a:cubicBezTo>
                  <a:cubicBezTo>
                    <a:pt x="228599" y="267077"/>
                    <a:pt x="139573" y="258778"/>
                    <a:pt x="127502" y="250479"/>
                  </a:cubicBezTo>
                  <a:cubicBezTo>
                    <a:pt x="115431" y="242180"/>
                    <a:pt x="160699" y="230863"/>
                    <a:pt x="190877" y="223318"/>
                  </a:cubicBezTo>
                  <a:cubicBezTo>
                    <a:pt x="221055" y="215774"/>
                    <a:pt x="298764" y="218792"/>
                    <a:pt x="308572" y="205212"/>
                  </a:cubicBezTo>
                  <a:cubicBezTo>
                    <a:pt x="318380" y="191632"/>
                    <a:pt x="269340" y="167488"/>
                    <a:pt x="249724" y="141837"/>
                  </a:cubicBezTo>
                  <a:cubicBezTo>
                    <a:pt x="230108" y="116186"/>
                    <a:pt x="168998" y="0"/>
                    <a:pt x="190877" y="10562"/>
                  </a:cubicBezTo>
                  <a:close/>
                </a:path>
              </a:pathLst>
            </a:custGeom>
            <a:gradFill>
              <a:gsLst>
                <a:gs pos="14000">
                  <a:schemeClr val="accent2">
                    <a:lumMod val="20000"/>
                    <a:lumOff val="80000"/>
                  </a:schemeClr>
                </a:gs>
                <a:gs pos="47000">
                  <a:schemeClr val="accent2">
                    <a:lumMod val="50000"/>
                  </a:schemeClr>
                </a:gs>
                <a:gs pos="82000">
                  <a:schemeClr val="accent2">
                    <a:lumMod val="20000"/>
                    <a:lumOff val="80000"/>
                  </a:schemeClr>
                </a:gs>
              </a:gsLst>
              <a:lin ang="2940000" scaled="0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6440" fontAlgn="auto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00080"/>
                </a:buClr>
                <a:buFont typeface="Arial" charset="0"/>
                <a:buChar char="•"/>
                <a:defRPr/>
              </a:pPr>
              <a:endParaRPr lang="en-US" sz="1351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3361" y="1708"/>
              <a:ext cx="1769" cy="560"/>
            </a:xfrm>
            <a:custGeom>
              <a:avLst/>
              <a:gdLst>
                <a:gd name="connsiteX0" fmla="*/ 190877 w 2807328"/>
                <a:gd name="connsiteY0" fmla="*/ 10562 h 889502"/>
                <a:gd name="connsiteX1" fmla="*/ 380999 w 2807328"/>
                <a:gd name="connsiteY1" fmla="*/ 205212 h 889502"/>
                <a:gd name="connsiteX2" fmla="*/ 557542 w 2807328"/>
                <a:gd name="connsiteY2" fmla="*/ 331960 h 889502"/>
                <a:gd name="connsiteX3" fmla="*/ 788405 w 2807328"/>
                <a:gd name="connsiteY3" fmla="*/ 381754 h 889502"/>
                <a:gd name="connsiteX4" fmla="*/ 887993 w 2807328"/>
                <a:gd name="connsiteY4" fmla="*/ 368174 h 889502"/>
                <a:gd name="connsiteX5" fmla="*/ 865360 w 2807328"/>
                <a:gd name="connsiteY5" fmla="*/ 291219 h 889502"/>
                <a:gd name="connsiteX6" fmla="*/ 811039 w 2807328"/>
                <a:gd name="connsiteY6" fmla="*/ 187105 h 889502"/>
                <a:gd name="connsiteX7" fmla="*/ 933261 w 2807328"/>
                <a:gd name="connsiteY7" fmla="*/ 245952 h 889502"/>
                <a:gd name="connsiteX8" fmla="*/ 951368 w 2807328"/>
                <a:gd name="connsiteY8" fmla="*/ 155417 h 889502"/>
                <a:gd name="connsiteX9" fmla="*/ 992108 w 2807328"/>
                <a:gd name="connsiteY9" fmla="*/ 60356 h 889502"/>
                <a:gd name="connsiteX10" fmla="*/ 1064536 w 2807328"/>
                <a:gd name="connsiteY10" fmla="*/ 24142 h 889502"/>
                <a:gd name="connsiteX11" fmla="*/ 1023795 w 2807328"/>
                <a:gd name="connsiteY11" fmla="*/ 119204 h 889502"/>
                <a:gd name="connsiteX12" fmla="*/ 1014742 w 2807328"/>
                <a:gd name="connsiteY12" fmla="*/ 264059 h 889502"/>
                <a:gd name="connsiteX13" fmla="*/ 1041902 w 2807328"/>
                <a:gd name="connsiteY13" fmla="*/ 431548 h 889502"/>
                <a:gd name="connsiteX14" fmla="*/ 1136964 w 2807328"/>
                <a:gd name="connsiteY14" fmla="*/ 567350 h 889502"/>
                <a:gd name="connsiteX15" fmla="*/ 1363300 w 2807328"/>
                <a:gd name="connsiteY15" fmla="*/ 626198 h 889502"/>
                <a:gd name="connsiteX16" fmla="*/ 1562477 w 2807328"/>
                <a:gd name="connsiteY16" fmla="*/ 626198 h 889502"/>
                <a:gd name="connsiteX17" fmla="*/ 1861241 w 2807328"/>
                <a:gd name="connsiteY17" fmla="*/ 558297 h 889502"/>
                <a:gd name="connsiteX18" fmla="*/ 2105685 w 2807328"/>
                <a:gd name="connsiteY18" fmla="*/ 390808 h 889502"/>
                <a:gd name="connsiteX19" fmla="*/ 2241486 w 2807328"/>
                <a:gd name="connsiteY19" fmla="*/ 200685 h 889502"/>
                <a:gd name="connsiteX20" fmla="*/ 2300334 w 2807328"/>
                <a:gd name="connsiteY20" fmla="*/ 37722 h 889502"/>
                <a:gd name="connsiteX21" fmla="*/ 2354655 w 2807328"/>
                <a:gd name="connsiteY21" fmla="*/ 105623 h 889502"/>
                <a:gd name="connsiteX22" fmla="*/ 2418029 w 2807328"/>
                <a:gd name="connsiteY22" fmla="*/ 155417 h 889502"/>
                <a:gd name="connsiteX23" fmla="*/ 2490457 w 2807328"/>
                <a:gd name="connsiteY23" fmla="*/ 236899 h 889502"/>
                <a:gd name="connsiteX24" fmla="*/ 2567411 w 2807328"/>
                <a:gd name="connsiteY24" fmla="*/ 295746 h 889502"/>
                <a:gd name="connsiteX25" fmla="*/ 2698686 w 2807328"/>
                <a:gd name="connsiteY25" fmla="*/ 331960 h 889502"/>
                <a:gd name="connsiteX26" fmla="*/ 2789221 w 2807328"/>
                <a:gd name="connsiteY26" fmla="*/ 404388 h 889502"/>
                <a:gd name="connsiteX27" fmla="*/ 2789221 w 2807328"/>
                <a:gd name="connsiteY27" fmla="*/ 490396 h 889502"/>
                <a:gd name="connsiteX28" fmla="*/ 2680580 w 2807328"/>
                <a:gd name="connsiteY28" fmla="*/ 417968 h 889502"/>
                <a:gd name="connsiteX29" fmla="*/ 2549304 w 2807328"/>
                <a:gd name="connsiteY29" fmla="*/ 363647 h 889502"/>
                <a:gd name="connsiteX30" fmla="*/ 2368235 w 2807328"/>
                <a:gd name="connsiteY30" fmla="*/ 368174 h 889502"/>
                <a:gd name="connsiteX31" fmla="*/ 2187166 w 2807328"/>
                <a:gd name="connsiteY31" fmla="*/ 494922 h 889502"/>
                <a:gd name="connsiteX32" fmla="*/ 1951776 w 2807328"/>
                <a:gd name="connsiteY32" fmla="*/ 626198 h 889502"/>
                <a:gd name="connsiteX33" fmla="*/ 1779760 w 2807328"/>
                <a:gd name="connsiteY33" fmla="*/ 689572 h 889502"/>
                <a:gd name="connsiteX34" fmla="*/ 1535316 w 2807328"/>
                <a:gd name="connsiteY34" fmla="*/ 725786 h 889502"/>
                <a:gd name="connsiteX35" fmla="*/ 1281819 w 2807328"/>
                <a:gd name="connsiteY35" fmla="*/ 689572 h 889502"/>
                <a:gd name="connsiteX36" fmla="*/ 1023795 w 2807328"/>
                <a:gd name="connsiteY36" fmla="*/ 585457 h 889502"/>
                <a:gd name="connsiteX37" fmla="*/ 924207 w 2807328"/>
                <a:gd name="connsiteY37" fmla="*/ 494922 h 889502"/>
                <a:gd name="connsiteX38" fmla="*/ 901574 w 2807328"/>
                <a:gd name="connsiteY38" fmla="*/ 458709 h 889502"/>
                <a:gd name="connsiteX39" fmla="*/ 829146 w 2807328"/>
                <a:gd name="connsiteY39" fmla="*/ 449655 h 889502"/>
                <a:gd name="connsiteX40" fmla="*/ 589229 w 2807328"/>
                <a:gd name="connsiteY40" fmla="*/ 445128 h 889502"/>
                <a:gd name="connsiteX41" fmla="*/ 439847 w 2807328"/>
                <a:gd name="connsiteY41" fmla="*/ 494922 h 889502"/>
                <a:gd name="connsiteX42" fmla="*/ 322152 w 2807328"/>
                <a:gd name="connsiteY42" fmla="*/ 617144 h 889502"/>
                <a:gd name="connsiteX43" fmla="*/ 181823 w 2807328"/>
                <a:gd name="connsiteY43" fmla="*/ 834427 h 889502"/>
                <a:gd name="connsiteX44" fmla="*/ 122976 w 2807328"/>
                <a:gd name="connsiteY44" fmla="*/ 888748 h 889502"/>
                <a:gd name="connsiteX45" fmla="*/ 141083 w 2807328"/>
                <a:gd name="connsiteY45" fmla="*/ 829901 h 889502"/>
                <a:gd name="connsiteX46" fmla="*/ 222564 w 2807328"/>
                <a:gd name="connsiteY46" fmla="*/ 689572 h 889502"/>
                <a:gd name="connsiteX47" fmla="*/ 249724 w 2807328"/>
                <a:gd name="connsiteY47" fmla="*/ 653358 h 889502"/>
                <a:gd name="connsiteX48" fmla="*/ 159189 w 2807328"/>
                <a:gd name="connsiteY48" fmla="*/ 703152 h 889502"/>
                <a:gd name="connsiteX49" fmla="*/ 46021 w 2807328"/>
                <a:gd name="connsiteY49" fmla="*/ 775580 h 889502"/>
                <a:gd name="connsiteX50" fmla="*/ 46021 w 2807328"/>
                <a:gd name="connsiteY50" fmla="*/ 739366 h 889502"/>
                <a:gd name="connsiteX51" fmla="*/ 109395 w 2807328"/>
                <a:gd name="connsiteY51" fmla="*/ 671465 h 889502"/>
                <a:gd name="connsiteX52" fmla="*/ 190877 w 2807328"/>
                <a:gd name="connsiteY52" fmla="*/ 621671 h 889502"/>
                <a:gd name="connsiteX53" fmla="*/ 254251 w 2807328"/>
                <a:gd name="connsiteY53" fmla="*/ 580930 h 889502"/>
                <a:gd name="connsiteX54" fmla="*/ 294991 w 2807328"/>
                <a:gd name="connsiteY54" fmla="*/ 513029 h 889502"/>
                <a:gd name="connsiteX55" fmla="*/ 204457 w 2807328"/>
                <a:gd name="connsiteY55" fmla="*/ 562823 h 889502"/>
                <a:gd name="connsiteX56" fmla="*/ 64128 w 2807328"/>
                <a:gd name="connsiteY56" fmla="*/ 635251 h 889502"/>
                <a:gd name="connsiteX57" fmla="*/ 5281 w 2807328"/>
                <a:gd name="connsiteY57" fmla="*/ 657885 h 889502"/>
                <a:gd name="connsiteX58" fmla="*/ 32441 w 2807328"/>
                <a:gd name="connsiteY58" fmla="*/ 621671 h 889502"/>
                <a:gd name="connsiteX59" fmla="*/ 95815 w 2807328"/>
                <a:gd name="connsiteY59" fmla="*/ 562823 h 889502"/>
                <a:gd name="connsiteX60" fmla="*/ 163716 w 2807328"/>
                <a:gd name="connsiteY60" fmla="*/ 522083 h 889502"/>
                <a:gd name="connsiteX61" fmla="*/ 86762 w 2807328"/>
                <a:gd name="connsiteY61" fmla="*/ 522083 h 889502"/>
                <a:gd name="connsiteX62" fmla="*/ 64128 w 2807328"/>
                <a:gd name="connsiteY62" fmla="*/ 499449 h 889502"/>
                <a:gd name="connsiteX63" fmla="*/ 122976 w 2807328"/>
                <a:gd name="connsiteY63" fmla="*/ 485869 h 889502"/>
                <a:gd name="connsiteX64" fmla="*/ 163716 w 2807328"/>
                <a:gd name="connsiteY64" fmla="*/ 427021 h 889502"/>
                <a:gd name="connsiteX65" fmla="*/ 145609 w 2807328"/>
                <a:gd name="connsiteY65" fmla="*/ 336487 h 889502"/>
                <a:gd name="connsiteX66" fmla="*/ 213510 w 2807328"/>
                <a:gd name="connsiteY66" fmla="*/ 386281 h 889502"/>
                <a:gd name="connsiteX67" fmla="*/ 281411 w 2807328"/>
                <a:gd name="connsiteY67" fmla="*/ 417968 h 889502"/>
                <a:gd name="connsiteX68" fmla="*/ 403633 w 2807328"/>
                <a:gd name="connsiteY68" fmla="*/ 417968 h 889502"/>
                <a:gd name="connsiteX69" fmla="*/ 553015 w 2807328"/>
                <a:gd name="connsiteY69" fmla="*/ 381754 h 889502"/>
                <a:gd name="connsiteX70" fmla="*/ 530382 w 2807328"/>
                <a:gd name="connsiteY70" fmla="*/ 363647 h 889502"/>
                <a:gd name="connsiteX71" fmla="*/ 439847 w 2807328"/>
                <a:gd name="connsiteY71" fmla="*/ 309326 h 889502"/>
                <a:gd name="connsiteX72" fmla="*/ 367419 w 2807328"/>
                <a:gd name="connsiteY72" fmla="*/ 309326 h 889502"/>
                <a:gd name="connsiteX73" fmla="*/ 245197 w 2807328"/>
                <a:gd name="connsiteY73" fmla="*/ 368174 h 889502"/>
                <a:gd name="connsiteX74" fmla="*/ 245197 w 2807328"/>
                <a:gd name="connsiteY74" fmla="*/ 336487 h 889502"/>
                <a:gd name="connsiteX75" fmla="*/ 335732 w 2807328"/>
                <a:gd name="connsiteY75" fmla="*/ 286693 h 889502"/>
                <a:gd name="connsiteX76" fmla="*/ 263304 w 2807328"/>
                <a:gd name="connsiteY76" fmla="*/ 273113 h 889502"/>
                <a:gd name="connsiteX77" fmla="*/ 127502 w 2807328"/>
                <a:gd name="connsiteY77" fmla="*/ 250479 h 889502"/>
                <a:gd name="connsiteX78" fmla="*/ 190877 w 2807328"/>
                <a:gd name="connsiteY78" fmla="*/ 223318 h 889502"/>
                <a:gd name="connsiteX79" fmla="*/ 308572 w 2807328"/>
                <a:gd name="connsiteY79" fmla="*/ 205212 h 889502"/>
                <a:gd name="connsiteX80" fmla="*/ 249724 w 2807328"/>
                <a:gd name="connsiteY80" fmla="*/ 141837 h 889502"/>
                <a:gd name="connsiteX81" fmla="*/ 190877 w 2807328"/>
                <a:gd name="connsiteY81" fmla="*/ 10562 h 88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2807328" h="889502">
                  <a:moveTo>
                    <a:pt x="190877" y="10562"/>
                  </a:moveTo>
                  <a:cubicBezTo>
                    <a:pt x="212756" y="21124"/>
                    <a:pt x="319888" y="151646"/>
                    <a:pt x="380999" y="205212"/>
                  </a:cubicBezTo>
                  <a:cubicBezTo>
                    <a:pt x="442110" y="258778"/>
                    <a:pt x="489641" y="302536"/>
                    <a:pt x="557542" y="331960"/>
                  </a:cubicBezTo>
                  <a:cubicBezTo>
                    <a:pt x="625443" y="361384"/>
                    <a:pt x="733330" y="375718"/>
                    <a:pt x="788405" y="381754"/>
                  </a:cubicBezTo>
                  <a:cubicBezTo>
                    <a:pt x="843480" y="387790"/>
                    <a:pt x="875167" y="383263"/>
                    <a:pt x="887993" y="368174"/>
                  </a:cubicBezTo>
                  <a:cubicBezTo>
                    <a:pt x="900819" y="353085"/>
                    <a:pt x="878186" y="321397"/>
                    <a:pt x="865360" y="291219"/>
                  </a:cubicBezTo>
                  <a:cubicBezTo>
                    <a:pt x="852534" y="261041"/>
                    <a:pt x="799722" y="194649"/>
                    <a:pt x="811039" y="187105"/>
                  </a:cubicBezTo>
                  <a:cubicBezTo>
                    <a:pt x="822356" y="179561"/>
                    <a:pt x="909873" y="251233"/>
                    <a:pt x="933261" y="245952"/>
                  </a:cubicBezTo>
                  <a:cubicBezTo>
                    <a:pt x="956649" y="240671"/>
                    <a:pt x="941560" y="186350"/>
                    <a:pt x="951368" y="155417"/>
                  </a:cubicBezTo>
                  <a:cubicBezTo>
                    <a:pt x="961176" y="124484"/>
                    <a:pt x="973247" y="82235"/>
                    <a:pt x="992108" y="60356"/>
                  </a:cubicBezTo>
                  <a:cubicBezTo>
                    <a:pt x="1010969" y="38477"/>
                    <a:pt x="1059255" y="14334"/>
                    <a:pt x="1064536" y="24142"/>
                  </a:cubicBezTo>
                  <a:cubicBezTo>
                    <a:pt x="1069817" y="33950"/>
                    <a:pt x="1032094" y="79218"/>
                    <a:pt x="1023795" y="119204"/>
                  </a:cubicBezTo>
                  <a:cubicBezTo>
                    <a:pt x="1015496" y="159190"/>
                    <a:pt x="1011724" y="212002"/>
                    <a:pt x="1014742" y="264059"/>
                  </a:cubicBezTo>
                  <a:cubicBezTo>
                    <a:pt x="1017760" y="316116"/>
                    <a:pt x="1021532" y="381000"/>
                    <a:pt x="1041902" y="431548"/>
                  </a:cubicBezTo>
                  <a:cubicBezTo>
                    <a:pt x="1062272" y="482096"/>
                    <a:pt x="1083398" y="534908"/>
                    <a:pt x="1136964" y="567350"/>
                  </a:cubicBezTo>
                  <a:cubicBezTo>
                    <a:pt x="1190530" y="599792"/>
                    <a:pt x="1292381" y="616390"/>
                    <a:pt x="1363300" y="626198"/>
                  </a:cubicBezTo>
                  <a:cubicBezTo>
                    <a:pt x="1434219" y="636006"/>
                    <a:pt x="1479487" y="637515"/>
                    <a:pt x="1562477" y="626198"/>
                  </a:cubicBezTo>
                  <a:cubicBezTo>
                    <a:pt x="1645467" y="614881"/>
                    <a:pt x="1770706" y="597529"/>
                    <a:pt x="1861241" y="558297"/>
                  </a:cubicBezTo>
                  <a:cubicBezTo>
                    <a:pt x="1951776" y="519065"/>
                    <a:pt x="2042311" y="450410"/>
                    <a:pt x="2105685" y="390808"/>
                  </a:cubicBezTo>
                  <a:cubicBezTo>
                    <a:pt x="2169059" y="331206"/>
                    <a:pt x="2209045" y="259533"/>
                    <a:pt x="2241486" y="200685"/>
                  </a:cubicBezTo>
                  <a:cubicBezTo>
                    <a:pt x="2273927" y="141837"/>
                    <a:pt x="2281472" y="53566"/>
                    <a:pt x="2300334" y="37722"/>
                  </a:cubicBezTo>
                  <a:cubicBezTo>
                    <a:pt x="2319196" y="21878"/>
                    <a:pt x="2335039" y="86007"/>
                    <a:pt x="2354655" y="105623"/>
                  </a:cubicBezTo>
                  <a:cubicBezTo>
                    <a:pt x="2374271" y="125239"/>
                    <a:pt x="2395395" y="133538"/>
                    <a:pt x="2418029" y="155417"/>
                  </a:cubicBezTo>
                  <a:cubicBezTo>
                    <a:pt x="2440663" y="177296"/>
                    <a:pt x="2465560" y="213511"/>
                    <a:pt x="2490457" y="236899"/>
                  </a:cubicBezTo>
                  <a:cubicBezTo>
                    <a:pt x="2515354" y="260287"/>
                    <a:pt x="2532706" y="279903"/>
                    <a:pt x="2567411" y="295746"/>
                  </a:cubicBezTo>
                  <a:cubicBezTo>
                    <a:pt x="2602116" y="311589"/>
                    <a:pt x="2661718" y="313853"/>
                    <a:pt x="2698686" y="331960"/>
                  </a:cubicBezTo>
                  <a:cubicBezTo>
                    <a:pt x="2735654" y="350067"/>
                    <a:pt x="2774132" y="377982"/>
                    <a:pt x="2789221" y="404388"/>
                  </a:cubicBezTo>
                  <a:cubicBezTo>
                    <a:pt x="2804310" y="430794"/>
                    <a:pt x="2807328" y="488133"/>
                    <a:pt x="2789221" y="490396"/>
                  </a:cubicBezTo>
                  <a:cubicBezTo>
                    <a:pt x="2771114" y="492659"/>
                    <a:pt x="2720566" y="439093"/>
                    <a:pt x="2680580" y="417968"/>
                  </a:cubicBezTo>
                  <a:cubicBezTo>
                    <a:pt x="2640594" y="396843"/>
                    <a:pt x="2601361" y="371946"/>
                    <a:pt x="2549304" y="363647"/>
                  </a:cubicBezTo>
                  <a:cubicBezTo>
                    <a:pt x="2497247" y="355348"/>
                    <a:pt x="2428591" y="346295"/>
                    <a:pt x="2368235" y="368174"/>
                  </a:cubicBezTo>
                  <a:cubicBezTo>
                    <a:pt x="2307879" y="390053"/>
                    <a:pt x="2256576" y="451918"/>
                    <a:pt x="2187166" y="494922"/>
                  </a:cubicBezTo>
                  <a:cubicBezTo>
                    <a:pt x="2117756" y="537926"/>
                    <a:pt x="2019677" y="593756"/>
                    <a:pt x="1951776" y="626198"/>
                  </a:cubicBezTo>
                  <a:cubicBezTo>
                    <a:pt x="1883875" y="658640"/>
                    <a:pt x="1849170" y="672974"/>
                    <a:pt x="1779760" y="689572"/>
                  </a:cubicBezTo>
                  <a:cubicBezTo>
                    <a:pt x="1710350" y="706170"/>
                    <a:pt x="1618306" y="725786"/>
                    <a:pt x="1535316" y="725786"/>
                  </a:cubicBezTo>
                  <a:cubicBezTo>
                    <a:pt x="1452326" y="725786"/>
                    <a:pt x="1367073" y="712960"/>
                    <a:pt x="1281819" y="689572"/>
                  </a:cubicBezTo>
                  <a:cubicBezTo>
                    <a:pt x="1196566" y="666184"/>
                    <a:pt x="1083397" y="617899"/>
                    <a:pt x="1023795" y="585457"/>
                  </a:cubicBezTo>
                  <a:cubicBezTo>
                    <a:pt x="964193" y="553015"/>
                    <a:pt x="944577" y="516047"/>
                    <a:pt x="924207" y="494922"/>
                  </a:cubicBezTo>
                  <a:cubicBezTo>
                    <a:pt x="903837" y="473797"/>
                    <a:pt x="917417" y="466253"/>
                    <a:pt x="901574" y="458709"/>
                  </a:cubicBezTo>
                  <a:cubicBezTo>
                    <a:pt x="885731" y="451165"/>
                    <a:pt x="881203" y="451918"/>
                    <a:pt x="829146" y="449655"/>
                  </a:cubicBezTo>
                  <a:cubicBezTo>
                    <a:pt x="777089" y="447392"/>
                    <a:pt x="654112" y="437583"/>
                    <a:pt x="589229" y="445128"/>
                  </a:cubicBezTo>
                  <a:cubicBezTo>
                    <a:pt x="524346" y="452673"/>
                    <a:pt x="484360" y="466253"/>
                    <a:pt x="439847" y="494922"/>
                  </a:cubicBezTo>
                  <a:cubicBezTo>
                    <a:pt x="395334" y="523591"/>
                    <a:pt x="365156" y="560560"/>
                    <a:pt x="322152" y="617144"/>
                  </a:cubicBezTo>
                  <a:cubicBezTo>
                    <a:pt x="279148" y="673728"/>
                    <a:pt x="215019" y="789160"/>
                    <a:pt x="181823" y="834427"/>
                  </a:cubicBezTo>
                  <a:cubicBezTo>
                    <a:pt x="148627" y="879694"/>
                    <a:pt x="129766" y="889502"/>
                    <a:pt x="122976" y="888748"/>
                  </a:cubicBezTo>
                  <a:cubicBezTo>
                    <a:pt x="116186" y="887994"/>
                    <a:pt x="124485" y="863097"/>
                    <a:pt x="141083" y="829901"/>
                  </a:cubicBezTo>
                  <a:cubicBezTo>
                    <a:pt x="157681" y="796705"/>
                    <a:pt x="204457" y="718996"/>
                    <a:pt x="222564" y="689572"/>
                  </a:cubicBezTo>
                  <a:cubicBezTo>
                    <a:pt x="240671" y="660148"/>
                    <a:pt x="260287" y="651095"/>
                    <a:pt x="249724" y="653358"/>
                  </a:cubicBezTo>
                  <a:cubicBezTo>
                    <a:pt x="239162" y="655621"/>
                    <a:pt x="193139" y="682782"/>
                    <a:pt x="159189" y="703152"/>
                  </a:cubicBezTo>
                  <a:cubicBezTo>
                    <a:pt x="125239" y="723522"/>
                    <a:pt x="64882" y="769544"/>
                    <a:pt x="46021" y="775580"/>
                  </a:cubicBezTo>
                  <a:cubicBezTo>
                    <a:pt x="27160" y="781616"/>
                    <a:pt x="35459" y="756718"/>
                    <a:pt x="46021" y="739366"/>
                  </a:cubicBezTo>
                  <a:cubicBezTo>
                    <a:pt x="56583" y="722014"/>
                    <a:pt x="85252" y="691081"/>
                    <a:pt x="109395" y="671465"/>
                  </a:cubicBezTo>
                  <a:cubicBezTo>
                    <a:pt x="133538" y="651849"/>
                    <a:pt x="166734" y="636760"/>
                    <a:pt x="190877" y="621671"/>
                  </a:cubicBezTo>
                  <a:cubicBezTo>
                    <a:pt x="215020" y="606582"/>
                    <a:pt x="236899" y="599037"/>
                    <a:pt x="254251" y="580930"/>
                  </a:cubicBezTo>
                  <a:cubicBezTo>
                    <a:pt x="271603" y="562823"/>
                    <a:pt x="303290" y="516047"/>
                    <a:pt x="294991" y="513029"/>
                  </a:cubicBezTo>
                  <a:cubicBezTo>
                    <a:pt x="286692" y="510011"/>
                    <a:pt x="242934" y="542453"/>
                    <a:pt x="204457" y="562823"/>
                  </a:cubicBezTo>
                  <a:cubicBezTo>
                    <a:pt x="165980" y="583193"/>
                    <a:pt x="97324" y="619407"/>
                    <a:pt x="64128" y="635251"/>
                  </a:cubicBezTo>
                  <a:cubicBezTo>
                    <a:pt x="30932" y="651095"/>
                    <a:pt x="10562" y="660148"/>
                    <a:pt x="5281" y="657885"/>
                  </a:cubicBezTo>
                  <a:cubicBezTo>
                    <a:pt x="0" y="655622"/>
                    <a:pt x="17352" y="637515"/>
                    <a:pt x="32441" y="621671"/>
                  </a:cubicBezTo>
                  <a:cubicBezTo>
                    <a:pt x="47530" y="605827"/>
                    <a:pt x="73936" y="579421"/>
                    <a:pt x="95815" y="562823"/>
                  </a:cubicBezTo>
                  <a:cubicBezTo>
                    <a:pt x="117694" y="546225"/>
                    <a:pt x="165225" y="528873"/>
                    <a:pt x="163716" y="522083"/>
                  </a:cubicBezTo>
                  <a:cubicBezTo>
                    <a:pt x="162207" y="515293"/>
                    <a:pt x="103360" y="525855"/>
                    <a:pt x="86762" y="522083"/>
                  </a:cubicBezTo>
                  <a:cubicBezTo>
                    <a:pt x="70164" y="518311"/>
                    <a:pt x="58092" y="505485"/>
                    <a:pt x="64128" y="499449"/>
                  </a:cubicBezTo>
                  <a:cubicBezTo>
                    <a:pt x="70164" y="493413"/>
                    <a:pt x="106378" y="497940"/>
                    <a:pt x="122976" y="485869"/>
                  </a:cubicBezTo>
                  <a:cubicBezTo>
                    <a:pt x="139574" y="473798"/>
                    <a:pt x="159944" y="451918"/>
                    <a:pt x="163716" y="427021"/>
                  </a:cubicBezTo>
                  <a:cubicBezTo>
                    <a:pt x="167488" y="402124"/>
                    <a:pt x="137310" y="343277"/>
                    <a:pt x="145609" y="336487"/>
                  </a:cubicBezTo>
                  <a:cubicBezTo>
                    <a:pt x="153908" y="329697"/>
                    <a:pt x="190876" y="372701"/>
                    <a:pt x="213510" y="386281"/>
                  </a:cubicBezTo>
                  <a:cubicBezTo>
                    <a:pt x="236144" y="399861"/>
                    <a:pt x="249724" y="412687"/>
                    <a:pt x="281411" y="417968"/>
                  </a:cubicBezTo>
                  <a:cubicBezTo>
                    <a:pt x="313098" y="423249"/>
                    <a:pt x="358366" y="424004"/>
                    <a:pt x="403633" y="417968"/>
                  </a:cubicBezTo>
                  <a:cubicBezTo>
                    <a:pt x="448900" y="411932"/>
                    <a:pt x="531890" y="390807"/>
                    <a:pt x="553015" y="381754"/>
                  </a:cubicBezTo>
                  <a:cubicBezTo>
                    <a:pt x="574140" y="372701"/>
                    <a:pt x="549243" y="375718"/>
                    <a:pt x="530382" y="363647"/>
                  </a:cubicBezTo>
                  <a:cubicBezTo>
                    <a:pt x="511521" y="351576"/>
                    <a:pt x="467007" y="318379"/>
                    <a:pt x="439847" y="309326"/>
                  </a:cubicBezTo>
                  <a:cubicBezTo>
                    <a:pt x="412687" y="300273"/>
                    <a:pt x="399861" y="299518"/>
                    <a:pt x="367419" y="309326"/>
                  </a:cubicBezTo>
                  <a:cubicBezTo>
                    <a:pt x="334977" y="319134"/>
                    <a:pt x="265567" y="363647"/>
                    <a:pt x="245197" y="368174"/>
                  </a:cubicBezTo>
                  <a:cubicBezTo>
                    <a:pt x="224827" y="372701"/>
                    <a:pt x="230108" y="350067"/>
                    <a:pt x="245197" y="336487"/>
                  </a:cubicBezTo>
                  <a:cubicBezTo>
                    <a:pt x="260286" y="322907"/>
                    <a:pt x="332714" y="297255"/>
                    <a:pt x="335732" y="286693"/>
                  </a:cubicBezTo>
                  <a:cubicBezTo>
                    <a:pt x="338750" y="276131"/>
                    <a:pt x="263304" y="273113"/>
                    <a:pt x="263304" y="273113"/>
                  </a:cubicBezTo>
                  <a:cubicBezTo>
                    <a:pt x="228599" y="267077"/>
                    <a:pt x="139573" y="258778"/>
                    <a:pt x="127502" y="250479"/>
                  </a:cubicBezTo>
                  <a:cubicBezTo>
                    <a:pt x="115431" y="242180"/>
                    <a:pt x="160699" y="230863"/>
                    <a:pt x="190877" y="223318"/>
                  </a:cubicBezTo>
                  <a:cubicBezTo>
                    <a:pt x="221055" y="215774"/>
                    <a:pt x="298764" y="218792"/>
                    <a:pt x="308572" y="205212"/>
                  </a:cubicBezTo>
                  <a:cubicBezTo>
                    <a:pt x="318380" y="191632"/>
                    <a:pt x="269340" y="167488"/>
                    <a:pt x="249724" y="141837"/>
                  </a:cubicBezTo>
                  <a:cubicBezTo>
                    <a:pt x="230108" y="116186"/>
                    <a:pt x="168998" y="0"/>
                    <a:pt x="190877" y="10562"/>
                  </a:cubicBezTo>
                  <a:close/>
                </a:path>
              </a:pathLst>
            </a:custGeom>
            <a:gradFill>
              <a:gsLst>
                <a:gs pos="14000">
                  <a:schemeClr val="accent2">
                    <a:lumMod val="20000"/>
                    <a:lumOff val="80000"/>
                  </a:schemeClr>
                </a:gs>
                <a:gs pos="47000">
                  <a:schemeClr val="accent2">
                    <a:lumMod val="50000"/>
                  </a:schemeClr>
                </a:gs>
                <a:gs pos="82000">
                  <a:schemeClr val="accent2">
                    <a:lumMod val="20000"/>
                    <a:lumOff val="80000"/>
                  </a:schemeClr>
                </a:gs>
              </a:gsLst>
              <a:lin ang="2940000" scaled="0"/>
            </a:gradFill>
            <a:ln w="952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6440" fontAlgn="auto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00080"/>
                </a:buClr>
                <a:buFont typeface="Arial" charset="0"/>
                <a:buChar char="•"/>
                <a:defRPr/>
              </a:pPr>
              <a:endParaRPr lang="en-US" sz="1351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cxnSp>
          <p:nvCxnSpPr>
            <p:cNvPr id="14" name="Straight Connector 63"/>
            <p:cNvCxnSpPr>
              <a:cxnSpLocks noChangeShapeType="1"/>
            </p:cNvCxnSpPr>
            <p:nvPr/>
          </p:nvCxnSpPr>
          <p:spPr bwMode="auto">
            <a:xfrm rot="5400000">
              <a:off x="3154" y="1669"/>
              <a:ext cx="371" cy="2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5" name="Straight Connector 64"/>
            <p:cNvCxnSpPr>
              <a:cxnSpLocks noChangeShapeType="1"/>
            </p:cNvCxnSpPr>
            <p:nvPr/>
          </p:nvCxnSpPr>
          <p:spPr bwMode="auto">
            <a:xfrm rot="16200000" flipH="1">
              <a:off x="3216" y="2484"/>
              <a:ext cx="272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" name="Straight Arrow Connector 73"/>
            <p:cNvCxnSpPr>
              <a:cxnSpLocks noChangeShapeType="1"/>
            </p:cNvCxnSpPr>
            <p:nvPr/>
          </p:nvCxnSpPr>
          <p:spPr bwMode="auto">
            <a:xfrm rot="5400000" flipH="1" flipV="1">
              <a:off x="3716" y="3011"/>
              <a:ext cx="424" cy="2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pSp>
          <p:nvGrpSpPr>
            <p:cNvPr id="17" name="Group 80"/>
            <p:cNvGrpSpPr>
              <a:grpSpLocks/>
            </p:cNvGrpSpPr>
            <p:nvPr/>
          </p:nvGrpSpPr>
          <p:grpSpPr bwMode="auto">
            <a:xfrm rot="-2700000">
              <a:off x="3270" y="1870"/>
              <a:ext cx="52" cy="52"/>
              <a:chOff x="4739477" y="3052192"/>
              <a:chExt cx="103986" cy="141002"/>
            </a:xfrm>
          </p:grpSpPr>
          <p:sp>
            <p:nvSpPr>
              <p:cNvPr id="66" name="Isosceles Triangle 57"/>
              <p:cNvSpPr>
                <a:spLocks noChangeArrowheads="1"/>
              </p:cNvSpPr>
              <p:nvPr/>
            </p:nvSpPr>
            <p:spPr bwMode="auto">
              <a:xfrm flipH="1" flipV="1">
                <a:off x="4758081" y="3049549"/>
                <a:ext cx="87988" cy="132866"/>
              </a:xfrm>
              <a:prstGeom prst="triangle">
                <a:avLst>
                  <a:gd name="adj" fmla="val 50000"/>
                </a:avLst>
              </a:prstGeom>
              <a:solidFill>
                <a:srgbClr val="22597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7" name="Isosceles Triangle 58"/>
              <p:cNvGrpSpPr>
                <a:grpSpLocks/>
              </p:cNvGrpSpPr>
              <p:nvPr/>
            </p:nvGrpSpPr>
            <p:grpSpPr bwMode="auto">
              <a:xfrm rot="2700000">
                <a:off x="4710498" y="3049080"/>
                <a:ext cx="135362" cy="99827"/>
                <a:chOff x="5175504" y="3102864"/>
                <a:chExt cx="79248" cy="79248"/>
              </a:xfrm>
            </p:grpSpPr>
            <p:pic>
              <p:nvPicPr>
                <p:cNvPr id="69" name="Isosceles Triangle 58"/>
                <p:cNvPicPr>
                  <a:picLocks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175504" y="3102864"/>
                  <a:ext cx="79248" cy="79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0" name="Text Box 24"/>
                <p:cNvSpPr txBox="1">
                  <a:spLocks noChangeArrowheads="1"/>
                </p:cNvSpPr>
                <p:nvPr/>
              </p:nvSpPr>
              <p:spPr bwMode="auto">
                <a:xfrm rot="8100000">
                  <a:off x="5198354" y="3125223"/>
                  <a:ext cx="29237" cy="34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/>
                <a:lstStyle/>
                <a:p>
                  <a:pPr defTabSz="686440" fontAlgn="auto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00080"/>
                    </a:buClr>
                    <a:buFont typeface="Arial" pitchFamily="34" charset="0"/>
                    <a:buChar char="•"/>
                  </a:pPr>
                  <a:endParaRPr lang="en-US" sz="1351">
                    <a:solidFill>
                      <a:prstClr val="black"/>
                    </a:solidFill>
                    <a:latin typeface="Calibri"/>
                    <a:ea typeface="MS PGothic" pitchFamily="34" charset="-128"/>
                    <a:cs typeface="+mn-cs"/>
                  </a:endParaRPr>
                </a:p>
              </p:txBody>
            </p:sp>
          </p:grpSp>
          <p:sp>
            <p:nvSpPr>
              <p:cNvPr id="68" name="Isosceles Triangle 79"/>
              <p:cNvSpPr>
                <a:spLocks noChangeArrowheads="1"/>
              </p:cNvSpPr>
              <p:nvPr/>
            </p:nvSpPr>
            <p:spPr bwMode="auto">
              <a:xfrm flipH="1" flipV="1">
                <a:off x="4743975" y="3059844"/>
                <a:ext cx="88900" cy="133350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MS PGothic" pitchFamily="34" charset="-128"/>
                  <a:cs typeface="+mn-cs"/>
                </a:endParaRPr>
              </a:p>
            </p:txBody>
          </p:sp>
        </p:grpSp>
        <p:grpSp>
          <p:nvGrpSpPr>
            <p:cNvPr id="18" name="Group 97"/>
            <p:cNvGrpSpPr>
              <a:grpSpLocks/>
            </p:cNvGrpSpPr>
            <p:nvPr/>
          </p:nvGrpSpPr>
          <p:grpSpPr bwMode="auto">
            <a:xfrm rot="-2700000">
              <a:off x="3268" y="1914"/>
              <a:ext cx="52" cy="53"/>
              <a:chOff x="4739477" y="3052192"/>
              <a:chExt cx="103986" cy="141002"/>
            </a:xfrm>
          </p:grpSpPr>
          <p:sp>
            <p:nvSpPr>
              <p:cNvPr id="61" name="Isosceles Triangle 98"/>
              <p:cNvSpPr>
                <a:spLocks noChangeArrowheads="1"/>
              </p:cNvSpPr>
              <p:nvPr/>
            </p:nvSpPr>
            <p:spPr bwMode="auto">
              <a:xfrm flipH="1" flipV="1">
                <a:off x="4752426" y="3045836"/>
                <a:ext cx="87988" cy="133022"/>
              </a:xfrm>
              <a:prstGeom prst="triangle">
                <a:avLst>
                  <a:gd name="adj" fmla="val 50000"/>
                </a:avLst>
              </a:prstGeom>
              <a:solidFill>
                <a:srgbClr val="22597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2" name="Isosceles Triangle 99"/>
              <p:cNvGrpSpPr>
                <a:grpSpLocks/>
              </p:cNvGrpSpPr>
              <p:nvPr/>
            </p:nvGrpSpPr>
            <p:grpSpPr bwMode="auto">
              <a:xfrm rot="2700000">
                <a:off x="4704545" y="3052650"/>
                <a:ext cx="143025" cy="99827"/>
                <a:chOff x="5169408" y="3176016"/>
                <a:chExt cx="85344" cy="79248"/>
              </a:xfrm>
            </p:grpSpPr>
            <p:pic>
              <p:nvPicPr>
                <p:cNvPr id="64" name="Isosceles Triangle 99"/>
                <p:cNvPicPr>
                  <a:picLocks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5169408" y="3176016"/>
                  <a:ext cx="85344" cy="79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5" name="Text Box 30"/>
                <p:cNvSpPr txBox="1">
                  <a:spLocks noChangeArrowheads="1"/>
                </p:cNvSpPr>
                <p:nvPr/>
              </p:nvSpPr>
              <p:spPr bwMode="auto">
                <a:xfrm rot="8100000">
                  <a:off x="5194969" y="3195326"/>
                  <a:ext cx="29237" cy="350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/>
                <a:lstStyle/>
                <a:p>
                  <a:pPr defTabSz="686440" fontAlgn="auto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00080"/>
                    </a:buClr>
                    <a:buFont typeface="Arial" pitchFamily="34" charset="0"/>
                    <a:buChar char="•"/>
                  </a:pPr>
                  <a:endParaRPr lang="en-US" sz="1351">
                    <a:solidFill>
                      <a:prstClr val="black"/>
                    </a:solidFill>
                    <a:latin typeface="Calibri"/>
                    <a:ea typeface="MS PGothic" pitchFamily="34" charset="-128"/>
                    <a:cs typeface="+mn-cs"/>
                  </a:endParaRPr>
                </a:p>
              </p:txBody>
            </p:sp>
          </p:grpSp>
          <p:sp>
            <p:nvSpPr>
              <p:cNvPr id="63" name="Isosceles Triangle 100"/>
              <p:cNvSpPr>
                <a:spLocks noChangeArrowheads="1"/>
              </p:cNvSpPr>
              <p:nvPr/>
            </p:nvSpPr>
            <p:spPr bwMode="auto">
              <a:xfrm flipH="1" flipV="1">
                <a:off x="4743975" y="3059844"/>
                <a:ext cx="88900" cy="133350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MS PGothic" pitchFamily="34" charset="-128"/>
                  <a:cs typeface="+mn-cs"/>
                </a:endParaRPr>
              </a:p>
            </p:txBody>
          </p:sp>
        </p:grpSp>
        <p:grpSp>
          <p:nvGrpSpPr>
            <p:cNvPr id="19" name="Group 101"/>
            <p:cNvGrpSpPr>
              <a:grpSpLocks/>
            </p:cNvGrpSpPr>
            <p:nvPr/>
          </p:nvGrpSpPr>
          <p:grpSpPr bwMode="auto">
            <a:xfrm rot="-2700000">
              <a:off x="3326" y="1877"/>
              <a:ext cx="52" cy="52"/>
              <a:chOff x="4739477" y="3052192"/>
              <a:chExt cx="103986" cy="141002"/>
            </a:xfrm>
          </p:grpSpPr>
          <p:sp>
            <p:nvSpPr>
              <p:cNvPr id="56" name="Isosceles Triangle 102"/>
              <p:cNvSpPr>
                <a:spLocks noChangeArrowheads="1"/>
              </p:cNvSpPr>
              <p:nvPr/>
            </p:nvSpPr>
            <p:spPr bwMode="auto">
              <a:xfrm flipH="1" flipV="1">
                <a:off x="4758081" y="3049548"/>
                <a:ext cx="87988" cy="132868"/>
              </a:xfrm>
              <a:prstGeom prst="triangle">
                <a:avLst>
                  <a:gd name="adj" fmla="val 50000"/>
                </a:avLst>
              </a:prstGeom>
              <a:solidFill>
                <a:srgbClr val="22597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7" name="Isosceles Triangle 103"/>
              <p:cNvGrpSpPr>
                <a:grpSpLocks/>
              </p:cNvGrpSpPr>
              <p:nvPr/>
            </p:nvGrpSpPr>
            <p:grpSpPr bwMode="auto">
              <a:xfrm rot="2700000">
                <a:off x="4703877" y="3049771"/>
                <a:ext cx="145774" cy="99827"/>
                <a:chOff x="5260848" y="3115056"/>
                <a:chExt cx="85344" cy="79248"/>
              </a:xfrm>
            </p:grpSpPr>
            <p:pic>
              <p:nvPicPr>
                <p:cNvPr id="59" name="Isosceles Triangle 103"/>
                <p:cNvPicPr>
                  <a:picLocks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5260848" y="3115056"/>
                  <a:ext cx="85344" cy="79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0" name="Text Box 36"/>
                <p:cNvSpPr txBox="1">
                  <a:spLocks noChangeArrowheads="1"/>
                </p:cNvSpPr>
                <p:nvPr/>
              </p:nvSpPr>
              <p:spPr bwMode="auto">
                <a:xfrm rot="8100000">
                  <a:off x="5287254" y="3136335"/>
                  <a:ext cx="29237" cy="34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/>
                <a:lstStyle/>
                <a:p>
                  <a:pPr defTabSz="686440" fontAlgn="auto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00080"/>
                    </a:buClr>
                    <a:buFont typeface="Arial" pitchFamily="34" charset="0"/>
                    <a:buChar char="•"/>
                  </a:pPr>
                  <a:endParaRPr lang="en-US" sz="1351">
                    <a:solidFill>
                      <a:prstClr val="black"/>
                    </a:solidFill>
                    <a:latin typeface="Calibri"/>
                    <a:ea typeface="MS PGothic" pitchFamily="34" charset="-128"/>
                    <a:cs typeface="+mn-cs"/>
                  </a:endParaRPr>
                </a:p>
              </p:txBody>
            </p:sp>
          </p:grpSp>
          <p:sp>
            <p:nvSpPr>
              <p:cNvPr id="58" name="Isosceles Triangle 104"/>
              <p:cNvSpPr>
                <a:spLocks noChangeArrowheads="1"/>
              </p:cNvSpPr>
              <p:nvPr/>
            </p:nvSpPr>
            <p:spPr bwMode="auto">
              <a:xfrm flipH="1" flipV="1">
                <a:off x="4743975" y="3059844"/>
                <a:ext cx="88900" cy="133350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MS PGothic" pitchFamily="34" charset="-128"/>
                  <a:cs typeface="+mn-cs"/>
                </a:endParaRPr>
              </a:p>
            </p:txBody>
          </p:sp>
        </p:grpSp>
        <p:grpSp>
          <p:nvGrpSpPr>
            <p:cNvPr id="20" name="Group 105"/>
            <p:cNvGrpSpPr>
              <a:grpSpLocks/>
            </p:cNvGrpSpPr>
            <p:nvPr/>
          </p:nvGrpSpPr>
          <p:grpSpPr bwMode="auto">
            <a:xfrm rot="-2700000">
              <a:off x="3315" y="1930"/>
              <a:ext cx="52" cy="53"/>
              <a:chOff x="4739477" y="3052192"/>
              <a:chExt cx="103986" cy="141002"/>
            </a:xfrm>
          </p:grpSpPr>
          <p:sp>
            <p:nvSpPr>
              <p:cNvPr id="51" name="Isosceles Triangle 106"/>
              <p:cNvSpPr>
                <a:spLocks noChangeArrowheads="1"/>
              </p:cNvSpPr>
              <p:nvPr/>
            </p:nvSpPr>
            <p:spPr bwMode="auto">
              <a:xfrm flipH="1" flipV="1">
                <a:off x="4752425" y="3045835"/>
                <a:ext cx="87988" cy="133022"/>
              </a:xfrm>
              <a:prstGeom prst="triangle">
                <a:avLst>
                  <a:gd name="adj" fmla="val 50000"/>
                </a:avLst>
              </a:prstGeom>
              <a:solidFill>
                <a:srgbClr val="22597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2" name="Isosceles Triangle 107"/>
              <p:cNvGrpSpPr>
                <a:grpSpLocks/>
              </p:cNvGrpSpPr>
              <p:nvPr/>
            </p:nvGrpSpPr>
            <p:grpSpPr bwMode="auto">
              <a:xfrm rot="2700000">
                <a:off x="4704149" y="3049715"/>
                <a:ext cx="143025" cy="99827"/>
                <a:chOff x="5242560" y="3200400"/>
                <a:chExt cx="85344" cy="79248"/>
              </a:xfrm>
            </p:grpSpPr>
            <p:pic>
              <p:nvPicPr>
                <p:cNvPr id="54" name="Isosceles Triangle 107"/>
                <p:cNvPicPr>
                  <a:picLocks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5242560" y="3200400"/>
                  <a:ext cx="85344" cy="79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5" name="Text Box 42"/>
                <p:cNvSpPr txBox="1">
                  <a:spLocks noChangeArrowheads="1"/>
                </p:cNvSpPr>
                <p:nvPr/>
              </p:nvSpPr>
              <p:spPr bwMode="auto">
                <a:xfrm rot="8100000">
                  <a:off x="5269582" y="3220726"/>
                  <a:ext cx="29237" cy="350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/>
                <a:lstStyle/>
                <a:p>
                  <a:pPr defTabSz="686440" fontAlgn="auto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00080"/>
                    </a:buClr>
                    <a:buFont typeface="Arial" pitchFamily="34" charset="0"/>
                    <a:buChar char="•"/>
                  </a:pPr>
                  <a:endParaRPr lang="en-US" sz="1351">
                    <a:solidFill>
                      <a:prstClr val="black"/>
                    </a:solidFill>
                    <a:latin typeface="Calibri"/>
                    <a:ea typeface="MS PGothic" pitchFamily="34" charset="-128"/>
                    <a:cs typeface="+mn-cs"/>
                  </a:endParaRPr>
                </a:p>
              </p:txBody>
            </p:sp>
          </p:grpSp>
          <p:sp>
            <p:nvSpPr>
              <p:cNvPr id="53" name="Isosceles Triangle 108"/>
              <p:cNvSpPr>
                <a:spLocks noChangeArrowheads="1"/>
              </p:cNvSpPr>
              <p:nvPr/>
            </p:nvSpPr>
            <p:spPr bwMode="auto">
              <a:xfrm flipH="1" flipV="1">
                <a:off x="4743975" y="3059844"/>
                <a:ext cx="88900" cy="133350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MS PGothic" pitchFamily="34" charset="-128"/>
                  <a:cs typeface="+mn-cs"/>
                </a:endParaRPr>
              </a:p>
            </p:txBody>
          </p:sp>
        </p:grpSp>
        <p:grpSp>
          <p:nvGrpSpPr>
            <p:cNvPr id="21" name="Group 109"/>
            <p:cNvGrpSpPr>
              <a:grpSpLocks/>
            </p:cNvGrpSpPr>
            <p:nvPr/>
          </p:nvGrpSpPr>
          <p:grpSpPr bwMode="auto">
            <a:xfrm rot="-2700000">
              <a:off x="3381" y="1903"/>
              <a:ext cx="52" cy="53"/>
              <a:chOff x="4739477" y="3052192"/>
              <a:chExt cx="103986" cy="141002"/>
            </a:xfrm>
          </p:grpSpPr>
          <p:sp>
            <p:nvSpPr>
              <p:cNvPr id="46" name="Isosceles Triangle 110"/>
              <p:cNvSpPr>
                <a:spLocks noChangeArrowheads="1"/>
              </p:cNvSpPr>
              <p:nvPr/>
            </p:nvSpPr>
            <p:spPr bwMode="auto">
              <a:xfrm flipH="1" flipV="1">
                <a:off x="4752424" y="3045836"/>
                <a:ext cx="87988" cy="133020"/>
              </a:xfrm>
              <a:prstGeom prst="triangle">
                <a:avLst>
                  <a:gd name="adj" fmla="val 50000"/>
                </a:avLst>
              </a:prstGeom>
              <a:solidFill>
                <a:srgbClr val="22597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7" name="Isosceles Triangle 111"/>
              <p:cNvGrpSpPr>
                <a:grpSpLocks/>
              </p:cNvGrpSpPr>
              <p:nvPr/>
            </p:nvGrpSpPr>
            <p:grpSpPr bwMode="auto">
              <a:xfrm rot="2700000">
                <a:off x="4710785" y="3052199"/>
                <a:ext cx="132807" cy="99827"/>
                <a:chOff x="5352288" y="3157728"/>
                <a:chExt cx="79248" cy="79248"/>
              </a:xfrm>
            </p:grpSpPr>
            <p:pic>
              <p:nvPicPr>
                <p:cNvPr id="49" name="Isosceles Triangle 111"/>
                <p:cNvPicPr>
                  <a:picLocks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5352288" y="3157728"/>
                  <a:ext cx="79248" cy="79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0" name="Text Box 48"/>
                <p:cNvSpPr txBox="1">
                  <a:spLocks noChangeArrowheads="1"/>
                </p:cNvSpPr>
                <p:nvPr/>
              </p:nvSpPr>
              <p:spPr bwMode="auto">
                <a:xfrm rot="8100000">
                  <a:off x="5374356" y="3177863"/>
                  <a:ext cx="29237" cy="350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/>
                <a:lstStyle/>
                <a:p>
                  <a:pPr defTabSz="686440" fontAlgn="auto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00080"/>
                    </a:buClr>
                    <a:buFont typeface="Arial" pitchFamily="34" charset="0"/>
                    <a:buChar char="•"/>
                  </a:pPr>
                  <a:endParaRPr lang="en-US" sz="1351">
                    <a:solidFill>
                      <a:prstClr val="black"/>
                    </a:solidFill>
                    <a:latin typeface="Calibri"/>
                    <a:ea typeface="MS PGothic" pitchFamily="34" charset="-128"/>
                    <a:cs typeface="+mn-cs"/>
                  </a:endParaRPr>
                </a:p>
              </p:txBody>
            </p:sp>
          </p:grpSp>
          <p:sp>
            <p:nvSpPr>
              <p:cNvPr id="48" name="Isosceles Triangle 112"/>
              <p:cNvSpPr>
                <a:spLocks noChangeArrowheads="1"/>
              </p:cNvSpPr>
              <p:nvPr/>
            </p:nvSpPr>
            <p:spPr bwMode="auto">
              <a:xfrm flipH="1" flipV="1">
                <a:off x="4743975" y="3059844"/>
                <a:ext cx="88900" cy="133350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MS PGothic" pitchFamily="34" charset="-128"/>
                  <a:cs typeface="+mn-cs"/>
                </a:endParaRPr>
              </a:p>
            </p:txBody>
          </p:sp>
        </p:grpSp>
        <p:grpSp>
          <p:nvGrpSpPr>
            <p:cNvPr id="22" name="Group 113"/>
            <p:cNvGrpSpPr>
              <a:grpSpLocks/>
            </p:cNvGrpSpPr>
            <p:nvPr/>
          </p:nvGrpSpPr>
          <p:grpSpPr bwMode="auto">
            <a:xfrm rot="-2700000">
              <a:off x="3281" y="1968"/>
              <a:ext cx="52" cy="52"/>
              <a:chOff x="4739477" y="3052192"/>
              <a:chExt cx="103986" cy="141002"/>
            </a:xfrm>
          </p:grpSpPr>
          <p:sp>
            <p:nvSpPr>
              <p:cNvPr id="41" name="Isosceles Triangle 114"/>
              <p:cNvSpPr>
                <a:spLocks noChangeArrowheads="1"/>
              </p:cNvSpPr>
              <p:nvPr/>
            </p:nvSpPr>
            <p:spPr bwMode="auto">
              <a:xfrm flipH="1" flipV="1">
                <a:off x="4758081" y="3049549"/>
                <a:ext cx="87988" cy="132866"/>
              </a:xfrm>
              <a:prstGeom prst="triangle">
                <a:avLst>
                  <a:gd name="adj" fmla="val 50000"/>
                </a:avLst>
              </a:prstGeom>
              <a:solidFill>
                <a:srgbClr val="22597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2" name="Isosceles Triangle 115"/>
              <p:cNvGrpSpPr>
                <a:grpSpLocks/>
              </p:cNvGrpSpPr>
              <p:nvPr/>
            </p:nvGrpSpPr>
            <p:grpSpPr bwMode="auto">
              <a:xfrm rot="2700000">
                <a:off x="4708631" y="3053605"/>
                <a:ext cx="135362" cy="99827"/>
                <a:chOff x="5193792" y="3261360"/>
                <a:chExt cx="79248" cy="79248"/>
              </a:xfrm>
            </p:grpSpPr>
            <p:pic>
              <p:nvPicPr>
                <p:cNvPr id="44" name="Isosceles Triangle 115"/>
                <p:cNvPicPr>
                  <a:picLocks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5193792" y="3261360"/>
                  <a:ext cx="79248" cy="79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5" name="Text Box 54"/>
                <p:cNvSpPr txBox="1">
                  <a:spLocks noChangeArrowheads="1"/>
                </p:cNvSpPr>
                <p:nvPr/>
              </p:nvSpPr>
              <p:spPr bwMode="auto">
                <a:xfrm rot="8100000">
                  <a:off x="5215817" y="3280798"/>
                  <a:ext cx="29237" cy="34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/>
                <a:lstStyle/>
                <a:p>
                  <a:pPr defTabSz="686440" fontAlgn="auto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00080"/>
                    </a:buClr>
                    <a:buFont typeface="Arial" pitchFamily="34" charset="0"/>
                    <a:buChar char="•"/>
                  </a:pPr>
                  <a:endParaRPr lang="en-US" sz="1351">
                    <a:solidFill>
                      <a:prstClr val="black"/>
                    </a:solidFill>
                    <a:latin typeface="Calibri"/>
                    <a:ea typeface="MS PGothic" pitchFamily="34" charset="-128"/>
                    <a:cs typeface="+mn-cs"/>
                  </a:endParaRPr>
                </a:p>
              </p:txBody>
            </p:sp>
          </p:grpSp>
          <p:sp>
            <p:nvSpPr>
              <p:cNvPr id="43" name="Isosceles Triangle 116"/>
              <p:cNvSpPr>
                <a:spLocks noChangeArrowheads="1"/>
              </p:cNvSpPr>
              <p:nvPr/>
            </p:nvSpPr>
            <p:spPr bwMode="auto">
              <a:xfrm flipH="1" flipV="1">
                <a:off x="4743975" y="3059844"/>
                <a:ext cx="88900" cy="133350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MS PGothic" pitchFamily="34" charset="-128"/>
                  <a:cs typeface="+mn-cs"/>
                </a:endParaRPr>
              </a:p>
            </p:txBody>
          </p:sp>
        </p:grpSp>
        <p:grpSp>
          <p:nvGrpSpPr>
            <p:cNvPr id="23" name="Group 117"/>
            <p:cNvGrpSpPr>
              <a:grpSpLocks/>
            </p:cNvGrpSpPr>
            <p:nvPr/>
          </p:nvGrpSpPr>
          <p:grpSpPr bwMode="auto">
            <a:xfrm rot="-2700000">
              <a:off x="3317" y="1966"/>
              <a:ext cx="52" cy="52"/>
              <a:chOff x="4739477" y="3052192"/>
              <a:chExt cx="103986" cy="141002"/>
            </a:xfrm>
          </p:grpSpPr>
          <p:sp>
            <p:nvSpPr>
              <p:cNvPr id="36" name="Isosceles Triangle 118"/>
              <p:cNvSpPr>
                <a:spLocks noChangeArrowheads="1"/>
              </p:cNvSpPr>
              <p:nvPr/>
            </p:nvSpPr>
            <p:spPr bwMode="auto">
              <a:xfrm flipH="1" flipV="1">
                <a:off x="4758081" y="3049549"/>
                <a:ext cx="87988" cy="132866"/>
              </a:xfrm>
              <a:prstGeom prst="triangle">
                <a:avLst>
                  <a:gd name="adj" fmla="val 50000"/>
                </a:avLst>
              </a:prstGeom>
              <a:solidFill>
                <a:srgbClr val="22597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 b="1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7" name="Isosceles Triangle 119"/>
              <p:cNvGrpSpPr>
                <a:grpSpLocks/>
              </p:cNvGrpSpPr>
              <p:nvPr/>
            </p:nvGrpSpPr>
            <p:grpSpPr bwMode="auto">
              <a:xfrm rot="2700000">
                <a:off x="4709196" y="3047316"/>
                <a:ext cx="135362" cy="99827"/>
                <a:chOff x="5248656" y="3255264"/>
                <a:chExt cx="79248" cy="79248"/>
              </a:xfrm>
            </p:grpSpPr>
            <p:pic>
              <p:nvPicPr>
                <p:cNvPr id="39" name="Isosceles Triangle 119"/>
                <p:cNvPicPr>
                  <a:picLocks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5248656" y="3255264"/>
                  <a:ext cx="79248" cy="79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0" name="Text Box 60"/>
                <p:cNvSpPr txBox="1">
                  <a:spLocks noChangeArrowheads="1"/>
                </p:cNvSpPr>
                <p:nvPr/>
              </p:nvSpPr>
              <p:spPr bwMode="auto">
                <a:xfrm rot="8100000">
                  <a:off x="5272967" y="3277623"/>
                  <a:ext cx="29237" cy="34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/>
                <a:lstStyle/>
                <a:p>
                  <a:pPr defTabSz="686440" fontAlgn="auto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00080"/>
                    </a:buClr>
                    <a:buFont typeface="Arial" pitchFamily="34" charset="0"/>
                    <a:buChar char="•"/>
                  </a:pPr>
                  <a:endParaRPr lang="en-US" sz="1351" b="1">
                    <a:solidFill>
                      <a:prstClr val="black"/>
                    </a:solidFill>
                    <a:latin typeface="Calibri"/>
                    <a:ea typeface="MS PGothic" pitchFamily="34" charset="-128"/>
                    <a:cs typeface="+mn-cs"/>
                  </a:endParaRPr>
                </a:p>
              </p:txBody>
            </p:sp>
          </p:grpSp>
          <p:sp>
            <p:nvSpPr>
              <p:cNvPr id="38" name="Isosceles Triangle 120"/>
              <p:cNvSpPr>
                <a:spLocks noChangeArrowheads="1"/>
              </p:cNvSpPr>
              <p:nvPr/>
            </p:nvSpPr>
            <p:spPr bwMode="auto">
              <a:xfrm flipH="1" flipV="1">
                <a:off x="4743975" y="3059844"/>
                <a:ext cx="88900" cy="133350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 b="1">
                  <a:solidFill>
                    <a:prstClr val="black"/>
                  </a:solidFill>
                  <a:latin typeface="Calibri"/>
                  <a:ea typeface="MS PGothic" pitchFamily="34" charset="-128"/>
                  <a:cs typeface="+mn-cs"/>
                </a:endParaRPr>
              </a:p>
            </p:txBody>
          </p:sp>
        </p:grpSp>
        <p:grpSp>
          <p:nvGrpSpPr>
            <p:cNvPr id="24" name="Group 121"/>
            <p:cNvGrpSpPr>
              <a:grpSpLocks/>
            </p:cNvGrpSpPr>
            <p:nvPr/>
          </p:nvGrpSpPr>
          <p:grpSpPr bwMode="auto">
            <a:xfrm rot="-2700000">
              <a:off x="3350" y="1928"/>
              <a:ext cx="52" cy="52"/>
              <a:chOff x="4739477" y="3052192"/>
              <a:chExt cx="103986" cy="141002"/>
            </a:xfrm>
          </p:grpSpPr>
          <p:sp>
            <p:nvSpPr>
              <p:cNvPr id="31" name="Isosceles Triangle 122"/>
              <p:cNvSpPr>
                <a:spLocks noChangeArrowheads="1"/>
              </p:cNvSpPr>
              <p:nvPr/>
            </p:nvSpPr>
            <p:spPr bwMode="auto">
              <a:xfrm flipH="1" flipV="1">
                <a:off x="4758081" y="3049549"/>
                <a:ext cx="87988" cy="132866"/>
              </a:xfrm>
              <a:prstGeom prst="triangle">
                <a:avLst>
                  <a:gd name="adj" fmla="val 50000"/>
                </a:avLst>
              </a:prstGeom>
              <a:solidFill>
                <a:srgbClr val="22597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2" name="Isosceles Triangle 123"/>
              <p:cNvGrpSpPr>
                <a:grpSpLocks/>
              </p:cNvGrpSpPr>
              <p:nvPr/>
            </p:nvGrpSpPr>
            <p:grpSpPr bwMode="auto">
              <a:xfrm rot="2700000">
                <a:off x="4709253" y="3049382"/>
                <a:ext cx="135362" cy="107506"/>
                <a:chOff x="5303520" y="3194304"/>
                <a:chExt cx="79248" cy="85344"/>
              </a:xfrm>
            </p:grpSpPr>
            <p:pic>
              <p:nvPicPr>
                <p:cNvPr id="34" name="Isosceles Triangle 123"/>
                <p:cNvPicPr>
                  <a:picLocks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5303520" y="3194304"/>
                  <a:ext cx="79248" cy="853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5" name="Text Box 66"/>
                <p:cNvSpPr txBox="1">
                  <a:spLocks noChangeArrowheads="1"/>
                </p:cNvSpPr>
                <p:nvPr/>
              </p:nvSpPr>
              <p:spPr bwMode="auto">
                <a:xfrm rot="8100000">
                  <a:off x="5325354" y="3217298"/>
                  <a:ext cx="29237" cy="34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/>
                <a:lstStyle/>
                <a:p>
                  <a:pPr defTabSz="686440" fontAlgn="auto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00080"/>
                    </a:buClr>
                    <a:buFont typeface="Arial" pitchFamily="34" charset="0"/>
                    <a:buChar char="•"/>
                  </a:pPr>
                  <a:endParaRPr lang="en-US" sz="1351">
                    <a:solidFill>
                      <a:prstClr val="black"/>
                    </a:solidFill>
                    <a:latin typeface="Calibri"/>
                    <a:ea typeface="MS PGothic" pitchFamily="34" charset="-128"/>
                    <a:cs typeface="+mn-cs"/>
                  </a:endParaRPr>
                </a:p>
              </p:txBody>
            </p:sp>
          </p:grpSp>
          <p:sp>
            <p:nvSpPr>
              <p:cNvPr id="33" name="Isosceles Triangle 124"/>
              <p:cNvSpPr>
                <a:spLocks noChangeArrowheads="1"/>
              </p:cNvSpPr>
              <p:nvPr/>
            </p:nvSpPr>
            <p:spPr bwMode="auto">
              <a:xfrm flipH="1" flipV="1">
                <a:off x="4743975" y="3059844"/>
                <a:ext cx="88900" cy="133350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MS PGothic" pitchFamily="34" charset="-128"/>
                  <a:cs typeface="+mn-cs"/>
                </a:endParaRPr>
              </a:p>
            </p:txBody>
          </p:sp>
        </p:grpSp>
        <p:grpSp>
          <p:nvGrpSpPr>
            <p:cNvPr id="25" name="Group 125"/>
            <p:cNvGrpSpPr>
              <a:grpSpLocks/>
            </p:cNvGrpSpPr>
            <p:nvPr/>
          </p:nvGrpSpPr>
          <p:grpSpPr bwMode="auto">
            <a:xfrm rot="-2700000">
              <a:off x="3379" y="1957"/>
              <a:ext cx="52" cy="52"/>
              <a:chOff x="4739477" y="3052192"/>
              <a:chExt cx="103986" cy="141002"/>
            </a:xfrm>
          </p:grpSpPr>
          <p:sp>
            <p:nvSpPr>
              <p:cNvPr id="26" name="Isosceles Triangle 126"/>
              <p:cNvSpPr>
                <a:spLocks noChangeArrowheads="1"/>
              </p:cNvSpPr>
              <p:nvPr/>
            </p:nvSpPr>
            <p:spPr bwMode="auto">
              <a:xfrm flipH="1" flipV="1">
                <a:off x="4758081" y="3049548"/>
                <a:ext cx="87988" cy="132868"/>
              </a:xfrm>
              <a:prstGeom prst="triangle">
                <a:avLst>
                  <a:gd name="adj" fmla="val 50000"/>
                </a:avLst>
              </a:prstGeom>
              <a:solidFill>
                <a:srgbClr val="22597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7" name="Isosceles Triangle 127"/>
              <p:cNvGrpSpPr>
                <a:grpSpLocks/>
              </p:cNvGrpSpPr>
              <p:nvPr/>
            </p:nvGrpSpPr>
            <p:grpSpPr bwMode="auto">
              <a:xfrm rot="2700000">
                <a:off x="4704046" y="3052455"/>
                <a:ext cx="145774" cy="99827"/>
                <a:chOff x="5346192" y="3243072"/>
                <a:chExt cx="85344" cy="79248"/>
              </a:xfrm>
            </p:grpSpPr>
            <p:pic>
              <p:nvPicPr>
                <p:cNvPr id="29" name="Isosceles Triangle 127"/>
                <p:cNvPicPr>
                  <a:picLocks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346192" y="3243072"/>
                  <a:ext cx="85344" cy="79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" name="Text Box 72"/>
                <p:cNvSpPr txBox="1">
                  <a:spLocks noChangeArrowheads="1"/>
                </p:cNvSpPr>
                <p:nvPr/>
              </p:nvSpPr>
              <p:spPr bwMode="auto">
                <a:xfrm rot="8100000">
                  <a:off x="5371392" y="3263335"/>
                  <a:ext cx="29237" cy="34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/>
                <a:lstStyle/>
                <a:p>
                  <a:pPr defTabSz="686440" fontAlgn="auto">
                    <a:lnSpc>
                      <a:spcPct val="90000"/>
                    </a:lnSpc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800080"/>
                    </a:buClr>
                    <a:buFont typeface="Arial" pitchFamily="34" charset="0"/>
                    <a:buChar char="•"/>
                  </a:pPr>
                  <a:endParaRPr lang="en-US" sz="1351">
                    <a:solidFill>
                      <a:prstClr val="black"/>
                    </a:solidFill>
                    <a:latin typeface="Calibri"/>
                    <a:ea typeface="MS PGothic" pitchFamily="34" charset="-128"/>
                    <a:cs typeface="+mn-cs"/>
                  </a:endParaRPr>
                </a:p>
              </p:txBody>
            </p:sp>
          </p:grpSp>
          <p:sp>
            <p:nvSpPr>
              <p:cNvPr id="28" name="Isosceles Triangle 128"/>
              <p:cNvSpPr>
                <a:spLocks noChangeArrowheads="1"/>
              </p:cNvSpPr>
              <p:nvPr/>
            </p:nvSpPr>
            <p:spPr bwMode="auto">
              <a:xfrm flipH="1" flipV="1">
                <a:off x="4743975" y="3059844"/>
                <a:ext cx="88900" cy="133350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9525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686440" fontAlgn="auto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00080"/>
                  </a:buClr>
                  <a:buFont typeface="Arial" pitchFamily="34" charset="0"/>
                  <a:buChar char="•"/>
                </a:pPr>
                <a:endParaRPr lang="en-US" sz="1351">
                  <a:solidFill>
                    <a:prstClr val="black"/>
                  </a:solidFill>
                  <a:latin typeface="Calibri"/>
                  <a:ea typeface="MS PGothic" pitchFamily="34" charset="-128"/>
                  <a:cs typeface="+mn-cs"/>
                </a:endParaRPr>
              </a:p>
            </p:txBody>
          </p:sp>
        </p:grpSp>
      </p:grpSp>
      <p:sp>
        <p:nvSpPr>
          <p:cNvPr id="75" name="Text Box 4"/>
          <p:cNvSpPr txBox="1">
            <a:spLocks noChangeArrowheads="1"/>
          </p:cNvSpPr>
          <p:nvPr/>
        </p:nvSpPr>
        <p:spPr bwMode="auto">
          <a:xfrm>
            <a:off x="6002073" y="4633436"/>
            <a:ext cx="3088958" cy="32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75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Llovet</a:t>
            </a:r>
            <a:r>
              <a:rPr lang="en-US" sz="75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et al. Hepatology. 2003;37:429</a:t>
            </a:r>
          </a:p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75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Bruix</a:t>
            </a:r>
            <a:r>
              <a:rPr lang="en-US" sz="75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et al. Gastroenterology. 2004;127(5):S179</a:t>
            </a:r>
          </a:p>
        </p:txBody>
      </p:sp>
      <p:sp>
        <p:nvSpPr>
          <p:cNvPr id="91" name="TextBox 7"/>
          <p:cNvSpPr txBox="1">
            <a:spLocks noChangeArrowheads="1"/>
          </p:cNvSpPr>
          <p:nvPr/>
        </p:nvSpPr>
        <p:spPr bwMode="auto">
          <a:xfrm>
            <a:off x="6067600" y="2774341"/>
            <a:ext cx="672172" cy="42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6440" fontAlgn="auto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00080"/>
              </a:buClr>
            </a:pPr>
            <a:r>
              <a:rPr lang="en-US" sz="1201" b="1">
                <a:solidFill>
                  <a:prstClr val="black"/>
                </a:solidFill>
                <a:latin typeface="Calibri"/>
                <a:ea typeface="MS PGothic" pitchFamily="34" charset="-128"/>
                <a:cs typeface="+mn-cs"/>
              </a:rPr>
              <a:t>Hepatic</a:t>
            </a:r>
            <a:br>
              <a:rPr lang="en-US" sz="1201" b="1">
                <a:solidFill>
                  <a:prstClr val="black"/>
                </a:solidFill>
                <a:latin typeface="Calibri"/>
                <a:ea typeface="MS PGothic" pitchFamily="34" charset="-128"/>
                <a:cs typeface="+mn-cs"/>
              </a:rPr>
            </a:br>
            <a:r>
              <a:rPr lang="en-US" sz="1201" b="1">
                <a:solidFill>
                  <a:prstClr val="black"/>
                </a:solidFill>
                <a:latin typeface="Calibri"/>
                <a:ea typeface="MS PGothic" pitchFamily="34" charset="-128"/>
                <a:cs typeface="+mn-cs"/>
              </a:rPr>
              <a:t>artery</a:t>
            </a:r>
          </a:p>
        </p:txBody>
      </p:sp>
      <p:cxnSp>
        <p:nvCxnSpPr>
          <p:cNvPr id="92" name="Straight Connector 68"/>
          <p:cNvCxnSpPr>
            <a:cxnSpLocks noChangeShapeType="1"/>
          </p:cNvCxnSpPr>
          <p:nvPr/>
        </p:nvCxnSpPr>
        <p:spPr bwMode="auto">
          <a:xfrm flipV="1">
            <a:off x="6298813" y="2631334"/>
            <a:ext cx="0" cy="176376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93" name="TextBox 8"/>
          <p:cNvSpPr txBox="1">
            <a:spLocks noChangeArrowheads="1"/>
          </p:cNvSpPr>
          <p:nvPr/>
        </p:nvSpPr>
        <p:spPr bwMode="auto">
          <a:xfrm>
            <a:off x="6047642" y="1461520"/>
            <a:ext cx="1664238" cy="42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6440" fontAlgn="auto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00080"/>
              </a:buClr>
            </a:pPr>
            <a:r>
              <a:rPr lang="en-US" sz="1201" b="1" dirty="0">
                <a:solidFill>
                  <a:prstClr val="black"/>
                </a:solidFill>
                <a:latin typeface="Calibri"/>
                <a:ea typeface="MS PGothic" pitchFamily="34" charset="-128"/>
                <a:cs typeface="+mn-cs"/>
              </a:rPr>
              <a:t>Catheter placement for</a:t>
            </a:r>
            <a:br>
              <a:rPr lang="en-US" sz="1201" b="1" dirty="0">
                <a:solidFill>
                  <a:prstClr val="black"/>
                </a:solidFill>
                <a:latin typeface="Calibri"/>
                <a:ea typeface="MS PGothic" pitchFamily="34" charset="-128"/>
                <a:cs typeface="+mn-cs"/>
              </a:rPr>
            </a:br>
            <a:r>
              <a:rPr lang="en-US" sz="1201" b="1" dirty="0">
                <a:solidFill>
                  <a:prstClr val="black"/>
                </a:solidFill>
                <a:latin typeface="Calibri"/>
                <a:ea typeface="MS PGothic" pitchFamily="34" charset="-128"/>
                <a:cs typeface="+mn-cs"/>
              </a:rPr>
              <a:t>chemoembolization</a:t>
            </a:r>
          </a:p>
        </p:txBody>
      </p:sp>
      <p:sp>
        <p:nvSpPr>
          <p:cNvPr id="94" name="Freeform 93"/>
          <p:cNvSpPr/>
          <p:nvPr/>
        </p:nvSpPr>
        <p:spPr bwMode="auto">
          <a:xfrm>
            <a:off x="6885124" y="2050234"/>
            <a:ext cx="141815" cy="2369155"/>
          </a:xfrm>
          <a:custGeom>
            <a:avLst/>
            <a:gdLst>
              <a:gd name="connsiteX0" fmla="*/ 298765 w 392317"/>
              <a:gd name="connsiteY0" fmla="*/ 2983871 h 3155887"/>
              <a:gd name="connsiteX1" fmla="*/ 298765 w 392317"/>
              <a:gd name="connsiteY1" fmla="*/ 1974410 h 3155887"/>
              <a:gd name="connsiteX2" fmla="*/ 298765 w 392317"/>
              <a:gd name="connsiteY2" fmla="*/ 679764 h 3155887"/>
              <a:gd name="connsiteX3" fmla="*/ 307818 w 392317"/>
              <a:gd name="connsiteY3" fmla="*/ 172770 h 3155887"/>
              <a:gd name="connsiteX4" fmla="*/ 258024 w 392317"/>
              <a:gd name="connsiteY4" fmla="*/ 150137 h 3155887"/>
              <a:gd name="connsiteX5" fmla="*/ 226337 w 392317"/>
              <a:gd name="connsiteY5" fmla="*/ 263305 h 3155887"/>
              <a:gd name="connsiteX6" fmla="*/ 117695 w 392317"/>
              <a:gd name="connsiteY6" fmla="*/ 426267 h 3155887"/>
              <a:gd name="connsiteX7" fmla="*/ 36214 w 392317"/>
              <a:gd name="connsiteY7" fmla="*/ 494168 h 3155887"/>
              <a:gd name="connsiteX8" fmla="*/ 4527 w 392317"/>
              <a:gd name="connsiteY8" fmla="*/ 453428 h 3155887"/>
              <a:gd name="connsiteX9" fmla="*/ 63375 w 392317"/>
              <a:gd name="connsiteY9" fmla="*/ 394580 h 3155887"/>
              <a:gd name="connsiteX10" fmla="*/ 135802 w 392317"/>
              <a:gd name="connsiteY10" fmla="*/ 294992 h 3155887"/>
              <a:gd name="connsiteX11" fmla="*/ 185596 w 392317"/>
              <a:gd name="connsiteY11" fmla="*/ 172770 h 3155887"/>
              <a:gd name="connsiteX12" fmla="*/ 203703 w 392317"/>
              <a:gd name="connsiteY12" fmla="*/ 64129 h 3155887"/>
              <a:gd name="connsiteX13" fmla="*/ 258024 w 392317"/>
              <a:gd name="connsiteY13" fmla="*/ 5281 h 3155887"/>
              <a:gd name="connsiteX14" fmla="*/ 344032 w 392317"/>
              <a:gd name="connsiteY14" fmla="*/ 32442 h 3155887"/>
              <a:gd name="connsiteX15" fmla="*/ 375719 w 392317"/>
              <a:gd name="connsiteY15" fmla="*/ 122976 h 3155887"/>
              <a:gd name="connsiteX16" fmla="*/ 375719 w 392317"/>
              <a:gd name="connsiteY16" fmla="*/ 263305 h 3155887"/>
              <a:gd name="connsiteX17" fmla="*/ 380246 w 392317"/>
              <a:gd name="connsiteY17" fmla="*/ 792933 h 3155887"/>
              <a:gd name="connsiteX18" fmla="*/ 384773 w 392317"/>
              <a:gd name="connsiteY18" fmla="*/ 2010624 h 3155887"/>
              <a:gd name="connsiteX19" fmla="*/ 380246 w 392317"/>
              <a:gd name="connsiteY19" fmla="*/ 2911444 h 3155887"/>
              <a:gd name="connsiteX20" fmla="*/ 380246 w 392317"/>
              <a:gd name="connsiteY20" fmla="*/ 3006505 h 3155887"/>
              <a:gd name="connsiteX21" fmla="*/ 298765 w 392317"/>
              <a:gd name="connsiteY21" fmla="*/ 2983871 h 3155887"/>
              <a:gd name="connsiteX0" fmla="*/ 271604 w 365156"/>
              <a:gd name="connsiteY0" fmla="*/ 2983871 h 3155887"/>
              <a:gd name="connsiteX1" fmla="*/ 271604 w 365156"/>
              <a:gd name="connsiteY1" fmla="*/ 1974410 h 3155887"/>
              <a:gd name="connsiteX2" fmla="*/ 271604 w 365156"/>
              <a:gd name="connsiteY2" fmla="*/ 679764 h 3155887"/>
              <a:gd name="connsiteX3" fmla="*/ 280657 w 365156"/>
              <a:gd name="connsiteY3" fmla="*/ 172770 h 3155887"/>
              <a:gd name="connsiteX4" fmla="*/ 230863 w 365156"/>
              <a:gd name="connsiteY4" fmla="*/ 150137 h 3155887"/>
              <a:gd name="connsiteX5" fmla="*/ 199176 w 365156"/>
              <a:gd name="connsiteY5" fmla="*/ 263305 h 3155887"/>
              <a:gd name="connsiteX6" fmla="*/ 90534 w 365156"/>
              <a:gd name="connsiteY6" fmla="*/ 426267 h 3155887"/>
              <a:gd name="connsiteX7" fmla="*/ 9053 w 365156"/>
              <a:gd name="connsiteY7" fmla="*/ 494168 h 3155887"/>
              <a:gd name="connsiteX8" fmla="*/ 36214 w 365156"/>
              <a:gd name="connsiteY8" fmla="*/ 394580 h 3155887"/>
              <a:gd name="connsiteX9" fmla="*/ 108641 w 365156"/>
              <a:gd name="connsiteY9" fmla="*/ 294992 h 3155887"/>
              <a:gd name="connsiteX10" fmla="*/ 158435 w 365156"/>
              <a:gd name="connsiteY10" fmla="*/ 172770 h 3155887"/>
              <a:gd name="connsiteX11" fmla="*/ 176542 w 365156"/>
              <a:gd name="connsiteY11" fmla="*/ 64129 h 3155887"/>
              <a:gd name="connsiteX12" fmla="*/ 230863 w 365156"/>
              <a:gd name="connsiteY12" fmla="*/ 5281 h 3155887"/>
              <a:gd name="connsiteX13" fmla="*/ 316871 w 365156"/>
              <a:gd name="connsiteY13" fmla="*/ 32442 h 3155887"/>
              <a:gd name="connsiteX14" fmla="*/ 348558 w 365156"/>
              <a:gd name="connsiteY14" fmla="*/ 122976 h 3155887"/>
              <a:gd name="connsiteX15" fmla="*/ 348558 w 365156"/>
              <a:gd name="connsiteY15" fmla="*/ 263305 h 3155887"/>
              <a:gd name="connsiteX16" fmla="*/ 353085 w 365156"/>
              <a:gd name="connsiteY16" fmla="*/ 792933 h 3155887"/>
              <a:gd name="connsiteX17" fmla="*/ 357612 w 365156"/>
              <a:gd name="connsiteY17" fmla="*/ 2010624 h 3155887"/>
              <a:gd name="connsiteX18" fmla="*/ 353085 w 365156"/>
              <a:gd name="connsiteY18" fmla="*/ 2911444 h 3155887"/>
              <a:gd name="connsiteX19" fmla="*/ 353085 w 365156"/>
              <a:gd name="connsiteY19" fmla="*/ 3006505 h 3155887"/>
              <a:gd name="connsiteX20" fmla="*/ 271604 w 365156"/>
              <a:gd name="connsiteY20" fmla="*/ 2983871 h 3155887"/>
              <a:gd name="connsiteX0" fmla="*/ 18108 w 347050"/>
              <a:gd name="connsiteY0" fmla="*/ 394580 h 3155887"/>
              <a:gd name="connsiteX1" fmla="*/ 90535 w 347050"/>
              <a:gd name="connsiteY1" fmla="*/ 294992 h 3155887"/>
              <a:gd name="connsiteX2" fmla="*/ 140329 w 347050"/>
              <a:gd name="connsiteY2" fmla="*/ 172770 h 3155887"/>
              <a:gd name="connsiteX3" fmla="*/ 158436 w 347050"/>
              <a:gd name="connsiteY3" fmla="*/ 64129 h 3155887"/>
              <a:gd name="connsiteX4" fmla="*/ 212757 w 347050"/>
              <a:gd name="connsiteY4" fmla="*/ 5281 h 3155887"/>
              <a:gd name="connsiteX5" fmla="*/ 298765 w 347050"/>
              <a:gd name="connsiteY5" fmla="*/ 32442 h 3155887"/>
              <a:gd name="connsiteX6" fmla="*/ 330452 w 347050"/>
              <a:gd name="connsiteY6" fmla="*/ 122976 h 3155887"/>
              <a:gd name="connsiteX7" fmla="*/ 330452 w 347050"/>
              <a:gd name="connsiteY7" fmla="*/ 263305 h 3155887"/>
              <a:gd name="connsiteX8" fmla="*/ 334979 w 347050"/>
              <a:gd name="connsiteY8" fmla="*/ 792933 h 3155887"/>
              <a:gd name="connsiteX9" fmla="*/ 339506 w 347050"/>
              <a:gd name="connsiteY9" fmla="*/ 2010624 h 3155887"/>
              <a:gd name="connsiteX10" fmla="*/ 334979 w 347050"/>
              <a:gd name="connsiteY10" fmla="*/ 2911444 h 3155887"/>
              <a:gd name="connsiteX11" fmla="*/ 334979 w 347050"/>
              <a:gd name="connsiteY11" fmla="*/ 3006505 h 3155887"/>
              <a:gd name="connsiteX12" fmla="*/ 253498 w 347050"/>
              <a:gd name="connsiteY12" fmla="*/ 2983871 h 3155887"/>
              <a:gd name="connsiteX13" fmla="*/ 253498 w 347050"/>
              <a:gd name="connsiteY13" fmla="*/ 1974410 h 3155887"/>
              <a:gd name="connsiteX14" fmla="*/ 253498 w 347050"/>
              <a:gd name="connsiteY14" fmla="*/ 679764 h 3155887"/>
              <a:gd name="connsiteX15" fmla="*/ 262551 w 347050"/>
              <a:gd name="connsiteY15" fmla="*/ 172770 h 3155887"/>
              <a:gd name="connsiteX16" fmla="*/ 212757 w 347050"/>
              <a:gd name="connsiteY16" fmla="*/ 150137 h 3155887"/>
              <a:gd name="connsiteX17" fmla="*/ 181070 w 347050"/>
              <a:gd name="connsiteY17" fmla="*/ 263305 h 3155887"/>
              <a:gd name="connsiteX18" fmla="*/ 72428 w 347050"/>
              <a:gd name="connsiteY18" fmla="*/ 426267 h 3155887"/>
              <a:gd name="connsiteX19" fmla="*/ 82387 w 347050"/>
              <a:gd name="connsiteY19" fmla="*/ 585608 h 3155887"/>
              <a:gd name="connsiteX0" fmla="*/ 0 w 328942"/>
              <a:gd name="connsiteY0" fmla="*/ 394580 h 3155887"/>
              <a:gd name="connsiteX1" fmla="*/ 72427 w 328942"/>
              <a:gd name="connsiteY1" fmla="*/ 294992 h 3155887"/>
              <a:gd name="connsiteX2" fmla="*/ 122221 w 328942"/>
              <a:gd name="connsiteY2" fmla="*/ 172770 h 3155887"/>
              <a:gd name="connsiteX3" fmla="*/ 140328 w 328942"/>
              <a:gd name="connsiteY3" fmla="*/ 64129 h 3155887"/>
              <a:gd name="connsiteX4" fmla="*/ 194649 w 328942"/>
              <a:gd name="connsiteY4" fmla="*/ 5281 h 3155887"/>
              <a:gd name="connsiteX5" fmla="*/ 280657 w 328942"/>
              <a:gd name="connsiteY5" fmla="*/ 32442 h 3155887"/>
              <a:gd name="connsiteX6" fmla="*/ 312344 w 328942"/>
              <a:gd name="connsiteY6" fmla="*/ 122976 h 3155887"/>
              <a:gd name="connsiteX7" fmla="*/ 312344 w 328942"/>
              <a:gd name="connsiteY7" fmla="*/ 263305 h 3155887"/>
              <a:gd name="connsiteX8" fmla="*/ 316871 w 328942"/>
              <a:gd name="connsiteY8" fmla="*/ 792933 h 3155887"/>
              <a:gd name="connsiteX9" fmla="*/ 321398 w 328942"/>
              <a:gd name="connsiteY9" fmla="*/ 2010624 h 3155887"/>
              <a:gd name="connsiteX10" fmla="*/ 316871 w 328942"/>
              <a:gd name="connsiteY10" fmla="*/ 2911444 h 3155887"/>
              <a:gd name="connsiteX11" fmla="*/ 316871 w 328942"/>
              <a:gd name="connsiteY11" fmla="*/ 3006505 h 3155887"/>
              <a:gd name="connsiteX12" fmla="*/ 235390 w 328942"/>
              <a:gd name="connsiteY12" fmla="*/ 2983871 h 3155887"/>
              <a:gd name="connsiteX13" fmla="*/ 235390 w 328942"/>
              <a:gd name="connsiteY13" fmla="*/ 1974410 h 3155887"/>
              <a:gd name="connsiteX14" fmla="*/ 235390 w 328942"/>
              <a:gd name="connsiteY14" fmla="*/ 679764 h 3155887"/>
              <a:gd name="connsiteX15" fmla="*/ 244443 w 328942"/>
              <a:gd name="connsiteY15" fmla="*/ 172770 h 3155887"/>
              <a:gd name="connsiteX16" fmla="*/ 194649 w 328942"/>
              <a:gd name="connsiteY16" fmla="*/ 150137 h 3155887"/>
              <a:gd name="connsiteX17" fmla="*/ 162962 w 328942"/>
              <a:gd name="connsiteY17" fmla="*/ 263305 h 3155887"/>
              <a:gd name="connsiteX18" fmla="*/ 54320 w 328942"/>
              <a:gd name="connsiteY18" fmla="*/ 426267 h 3155887"/>
              <a:gd name="connsiteX0" fmla="*/ 18107 w 274622"/>
              <a:gd name="connsiteY0" fmla="*/ 294992 h 3155887"/>
              <a:gd name="connsiteX1" fmla="*/ 67901 w 274622"/>
              <a:gd name="connsiteY1" fmla="*/ 172770 h 3155887"/>
              <a:gd name="connsiteX2" fmla="*/ 86008 w 274622"/>
              <a:gd name="connsiteY2" fmla="*/ 64129 h 3155887"/>
              <a:gd name="connsiteX3" fmla="*/ 140329 w 274622"/>
              <a:gd name="connsiteY3" fmla="*/ 5281 h 3155887"/>
              <a:gd name="connsiteX4" fmla="*/ 226337 w 274622"/>
              <a:gd name="connsiteY4" fmla="*/ 32442 h 3155887"/>
              <a:gd name="connsiteX5" fmla="*/ 258024 w 274622"/>
              <a:gd name="connsiteY5" fmla="*/ 122976 h 3155887"/>
              <a:gd name="connsiteX6" fmla="*/ 258024 w 274622"/>
              <a:gd name="connsiteY6" fmla="*/ 263305 h 3155887"/>
              <a:gd name="connsiteX7" fmla="*/ 262551 w 274622"/>
              <a:gd name="connsiteY7" fmla="*/ 792933 h 3155887"/>
              <a:gd name="connsiteX8" fmla="*/ 267078 w 274622"/>
              <a:gd name="connsiteY8" fmla="*/ 2010624 h 3155887"/>
              <a:gd name="connsiteX9" fmla="*/ 262551 w 274622"/>
              <a:gd name="connsiteY9" fmla="*/ 2911444 h 3155887"/>
              <a:gd name="connsiteX10" fmla="*/ 262551 w 274622"/>
              <a:gd name="connsiteY10" fmla="*/ 3006505 h 3155887"/>
              <a:gd name="connsiteX11" fmla="*/ 181070 w 274622"/>
              <a:gd name="connsiteY11" fmla="*/ 2983871 h 3155887"/>
              <a:gd name="connsiteX12" fmla="*/ 181070 w 274622"/>
              <a:gd name="connsiteY12" fmla="*/ 1974410 h 3155887"/>
              <a:gd name="connsiteX13" fmla="*/ 181070 w 274622"/>
              <a:gd name="connsiteY13" fmla="*/ 679764 h 3155887"/>
              <a:gd name="connsiteX14" fmla="*/ 190123 w 274622"/>
              <a:gd name="connsiteY14" fmla="*/ 172770 h 3155887"/>
              <a:gd name="connsiteX15" fmla="*/ 140329 w 274622"/>
              <a:gd name="connsiteY15" fmla="*/ 150137 h 3155887"/>
              <a:gd name="connsiteX16" fmla="*/ 108642 w 274622"/>
              <a:gd name="connsiteY16" fmla="*/ 263305 h 3155887"/>
              <a:gd name="connsiteX17" fmla="*/ 0 w 274622"/>
              <a:gd name="connsiteY17" fmla="*/ 426267 h 3155887"/>
              <a:gd name="connsiteX0" fmla="*/ 0 w 256515"/>
              <a:gd name="connsiteY0" fmla="*/ 294992 h 3155887"/>
              <a:gd name="connsiteX1" fmla="*/ 49794 w 256515"/>
              <a:gd name="connsiteY1" fmla="*/ 172770 h 3155887"/>
              <a:gd name="connsiteX2" fmla="*/ 67901 w 256515"/>
              <a:gd name="connsiteY2" fmla="*/ 64129 h 3155887"/>
              <a:gd name="connsiteX3" fmla="*/ 122222 w 256515"/>
              <a:gd name="connsiteY3" fmla="*/ 5281 h 3155887"/>
              <a:gd name="connsiteX4" fmla="*/ 208230 w 256515"/>
              <a:gd name="connsiteY4" fmla="*/ 32442 h 3155887"/>
              <a:gd name="connsiteX5" fmla="*/ 239917 w 256515"/>
              <a:gd name="connsiteY5" fmla="*/ 122976 h 3155887"/>
              <a:gd name="connsiteX6" fmla="*/ 239917 w 256515"/>
              <a:gd name="connsiteY6" fmla="*/ 263305 h 3155887"/>
              <a:gd name="connsiteX7" fmla="*/ 244444 w 256515"/>
              <a:gd name="connsiteY7" fmla="*/ 792933 h 3155887"/>
              <a:gd name="connsiteX8" fmla="*/ 248971 w 256515"/>
              <a:gd name="connsiteY8" fmla="*/ 2010624 h 3155887"/>
              <a:gd name="connsiteX9" fmla="*/ 244444 w 256515"/>
              <a:gd name="connsiteY9" fmla="*/ 2911444 h 3155887"/>
              <a:gd name="connsiteX10" fmla="*/ 244444 w 256515"/>
              <a:gd name="connsiteY10" fmla="*/ 3006505 h 3155887"/>
              <a:gd name="connsiteX11" fmla="*/ 162963 w 256515"/>
              <a:gd name="connsiteY11" fmla="*/ 2983871 h 3155887"/>
              <a:gd name="connsiteX12" fmla="*/ 162963 w 256515"/>
              <a:gd name="connsiteY12" fmla="*/ 1974410 h 3155887"/>
              <a:gd name="connsiteX13" fmla="*/ 162963 w 256515"/>
              <a:gd name="connsiteY13" fmla="*/ 679764 h 3155887"/>
              <a:gd name="connsiteX14" fmla="*/ 172016 w 256515"/>
              <a:gd name="connsiteY14" fmla="*/ 172770 h 3155887"/>
              <a:gd name="connsiteX15" fmla="*/ 122222 w 256515"/>
              <a:gd name="connsiteY15" fmla="*/ 150137 h 3155887"/>
              <a:gd name="connsiteX16" fmla="*/ 90535 w 256515"/>
              <a:gd name="connsiteY16" fmla="*/ 263305 h 3155887"/>
              <a:gd name="connsiteX0" fmla="*/ 0 w 206721"/>
              <a:gd name="connsiteY0" fmla="*/ 172770 h 3155887"/>
              <a:gd name="connsiteX1" fmla="*/ 18107 w 206721"/>
              <a:gd name="connsiteY1" fmla="*/ 64129 h 3155887"/>
              <a:gd name="connsiteX2" fmla="*/ 72428 w 206721"/>
              <a:gd name="connsiteY2" fmla="*/ 5281 h 3155887"/>
              <a:gd name="connsiteX3" fmla="*/ 158436 w 206721"/>
              <a:gd name="connsiteY3" fmla="*/ 32442 h 3155887"/>
              <a:gd name="connsiteX4" fmla="*/ 190123 w 206721"/>
              <a:gd name="connsiteY4" fmla="*/ 122976 h 3155887"/>
              <a:gd name="connsiteX5" fmla="*/ 190123 w 206721"/>
              <a:gd name="connsiteY5" fmla="*/ 263305 h 3155887"/>
              <a:gd name="connsiteX6" fmla="*/ 194650 w 206721"/>
              <a:gd name="connsiteY6" fmla="*/ 792933 h 3155887"/>
              <a:gd name="connsiteX7" fmla="*/ 199177 w 206721"/>
              <a:gd name="connsiteY7" fmla="*/ 2010624 h 3155887"/>
              <a:gd name="connsiteX8" fmla="*/ 194650 w 206721"/>
              <a:gd name="connsiteY8" fmla="*/ 2911444 h 3155887"/>
              <a:gd name="connsiteX9" fmla="*/ 194650 w 206721"/>
              <a:gd name="connsiteY9" fmla="*/ 3006505 h 3155887"/>
              <a:gd name="connsiteX10" fmla="*/ 113169 w 206721"/>
              <a:gd name="connsiteY10" fmla="*/ 2983871 h 3155887"/>
              <a:gd name="connsiteX11" fmla="*/ 113169 w 206721"/>
              <a:gd name="connsiteY11" fmla="*/ 1974410 h 3155887"/>
              <a:gd name="connsiteX12" fmla="*/ 113169 w 206721"/>
              <a:gd name="connsiteY12" fmla="*/ 679764 h 3155887"/>
              <a:gd name="connsiteX13" fmla="*/ 122222 w 206721"/>
              <a:gd name="connsiteY13" fmla="*/ 172770 h 3155887"/>
              <a:gd name="connsiteX14" fmla="*/ 72428 w 206721"/>
              <a:gd name="connsiteY14" fmla="*/ 150137 h 3155887"/>
              <a:gd name="connsiteX15" fmla="*/ 40741 w 206721"/>
              <a:gd name="connsiteY15" fmla="*/ 263305 h 3155887"/>
              <a:gd name="connsiteX0" fmla="*/ 0 w 206721"/>
              <a:gd name="connsiteY0" fmla="*/ 172770 h 3155887"/>
              <a:gd name="connsiteX1" fmla="*/ 18107 w 206721"/>
              <a:gd name="connsiteY1" fmla="*/ 64129 h 3155887"/>
              <a:gd name="connsiteX2" fmla="*/ 72428 w 206721"/>
              <a:gd name="connsiteY2" fmla="*/ 5281 h 3155887"/>
              <a:gd name="connsiteX3" fmla="*/ 158436 w 206721"/>
              <a:gd name="connsiteY3" fmla="*/ 32442 h 3155887"/>
              <a:gd name="connsiteX4" fmla="*/ 190123 w 206721"/>
              <a:gd name="connsiteY4" fmla="*/ 122976 h 3155887"/>
              <a:gd name="connsiteX5" fmla="*/ 190123 w 206721"/>
              <a:gd name="connsiteY5" fmla="*/ 263305 h 3155887"/>
              <a:gd name="connsiteX6" fmla="*/ 194650 w 206721"/>
              <a:gd name="connsiteY6" fmla="*/ 792933 h 3155887"/>
              <a:gd name="connsiteX7" fmla="*/ 199177 w 206721"/>
              <a:gd name="connsiteY7" fmla="*/ 2010624 h 3155887"/>
              <a:gd name="connsiteX8" fmla="*/ 194650 w 206721"/>
              <a:gd name="connsiteY8" fmla="*/ 2911444 h 3155887"/>
              <a:gd name="connsiteX9" fmla="*/ 194650 w 206721"/>
              <a:gd name="connsiteY9" fmla="*/ 3006505 h 3155887"/>
              <a:gd name="connsiteX10" fmla="*/ 113169 w 206721"/>
              <a:gd name="connsiteY10" fmla="*/ 2983871 h 3155887"/>
              <a:gd name="connsiteX11" fmla="*/ 113169 w 206721"/>
              <a:gd name="connsiteY11" fmla="*/ 1974410 h 3155887"/>
              <a:gd name="connsiteX12" fmla="*/ 113169 w 206721"/>
              <a:gd name="connsiteY12" fmla="*/ 679764 h 3155887"/>
              <a:gd name="connsiteX13" fmla="*/ 122222 w 206721"/>
              <a:gd name="connsiteY13" fmla="*/ 172770 h 3155887"/>
              <a:gd name="connsiteX14" fmla="*/ 72428 w 206721"/>
              <a:gd name="connsiteY14" fmla="*/ 150137 h 3155887"/>
              <a:gd name="connsiteX0" fmla="*/ 0 w 188614"/>
              <a:gd name="connsiteY0" fmla="*/ 64129 h 3155887"/>
              <a:gd name="connsiteX1" fmla="*/ 54321 w 188614"/>
              <a:gd name="connsiteY1" fmla="*/ 5281 h 3155887"/>
              <a:gd name="connsiteX2" fmla="*/ 140329 w 188614"/>
              <a:gd name="connsiteY2" fmla="*/ 32442 h 3155887"/>
              <a:gd name="connsiteX3" fmla="*/ 172016 w 188614"/>
              <a:gd name="connsiteY3" fmla="*/ 122976 h 3155887"/>
              <a:gd name="connsiteX4" fmla="*/ 172016 w 188614"/>
              <a:gd name="connsiteY4" fmla="*/ 263305 h 3155887"/>
              <a:gd name="connsiteX5" fmla="*/ 176543 w 188614"/>
              <a:gd name="connsiteY5" fmla="*/ 792933 h 3155887"/>
              <a:gd name="connsiteX6" fmla="*/ 181070 w 188614"/>
              <a:gd name="connsiteY6" fmla="*/ 2010624 h 3155887"/>
              <a:gd name="connsiteX7" fmla="*/ 176543 w 188614"/>
              <a:gd name="connsiteY7" fmla="*/ 2911444 h 3155887"/>
              <a:gd name="connsiteX8" fmla="*/ 176543 w 188614"/>
              <a:gd name="connsiteY8" fmla="*/ 3006505 h 3155887"/>
              <a:gd name="connsiteX9" fmla="*/ 95062 w 188614"/>
              <a:gd name="connsiteY9" fmla="*/ 2983871 h 3155887"/>
              <a:gd name="connsiteX10" fmla="*/ 95062 w 188614"/>
              <a:gd name="connsiteY10" fmla="*/ 1974410 h 3155887"/>
              <a:gd name="connsiteX11" fmla="*/ 95062 w 188614"/>
              <a:gd name="connsiteY11" fmla="*/ 679764 h 3155887"/>
              <a:gd name="connsiteX12" fmla="*/ 104115 w 188614"/>
              <a:gd name="connsiteY12" fmla="*/ 172770 h 3155887"/>
              <a:gd name="connsiteX13" fmla="*/ 54321 w 188614"/>
              <a:gd name="connsiteY13" fmla="*/ 150137 h 315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614" h="3155887">
                <a:moveTo>
                  <a:pt x="0" y="64129"/>
                </a:moveTo>
                <a:cubicBezTo>
                  <a:pt x="12071" y="36214"/>
                  <a:pt x="30933" y="10562"/>
                  <a:pt x="54321" y="5281"/>
                </a:cubicBezTo>
                <a:cubicBezTo>
                  <a:pt x="77709" y="0"/>
                  <a:pt x="120713" y="12826"/>
                  <a:pt x="140329" y="32442"/>
                </a:cubicBezTo>
                <a:cubicBezTo>
                  <a:pt x="159945" y="52058"/>
                  <a:pt x="166735" y="84499"/>
                  <a:pt x="172016" y="122976"/>
                </a:cubicBezTo>
                <a:cubicBezTo>
                  <a:pt x="177297" y="161453"/>
                  <a:pt x="171262" y="151646"/>
                  <a:pt x="172016" y="263305"/>
                </a:cubicBezTo>
                <a:cubicBezTo>
                  <a:pt x="172770" y="374964"/>
                  <a:pt x="175034" y="501713"/>
                  <a:pt x="176543" y="792933"/>
                </a:cubicBezTo>
                <a:cubicBezTo>
                  <a:pt x="178052" y="1084153"/>
                  <a:pt x="181070" y="1657539"/>
                  <a:pt x="181070" y="2010624"/>
                </a:cubicBezTo>
                <a:cubicBezTo>
                  <a:pt x="181070" y="2363709"/>
                  <a:pt x="177297" y="2745464"/>
                  <a:pt x="176543" y="2911444"/>
                </a:cubicBezTo>
                <a:cubicBezTo>
                  <a:pt x="175789" y="3077424"/>
                  <a:pt x="188614" y="2989907"/>
                  <a:pt x="176543" y="3006505"/>
                </a:cubicBezTo>
                <a:cubicBezTo>
                  <a:pt x="164472" y="3023103"/>
                  <a:pt x="108642" y="3155887"/>
                  <a:pt x="95062" y="2983871"/>
                </a:cubicBezTo>
                <a:cubicBezTo>
                  <a:pt x="81482" y="2811855"/>
                  <a:pt x="95062" y="1974410"/>
                  <a:pt x="95062" y="1974410"/>
                </a:cubicBezTo>
                <a:cubicBezTo>
                  <a:pt x="95062" y="1590392"/>
                  <a:pt x="93553" y="980037"/>
                  <a:pt x="95062" y="679764"/>
                </a:cubicBezTo>
                <a:cubicBezTo>
                  <a:pt x="96571" y="379491"/>
                  <a:pt x="110905" y="261041"/>
                  <a:pt x="104115" y="172770"/>
                </a:cubicBezTo>
                <a:cubicBezTo>
                  <a:pt x="97325" y="84499"/>
                  <a:pt x="67901" y="135048"/>
                  <a:pt x="54321" y="150137"/>
                </a:cubicBezTo>
              </a:path>
            </a:pathLst>
          </a:custGeom>
          <a:solidFill>
            <a:schemeClr val="tx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686440" fontAlgn="auto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00080"/>
              </a:buClr>
              <a:buFont typeface="Arial" charset="0"/>
              <a:buChar char="•"/>
              <a:defRPr/>
            </a:pPr>
            <a:endParaRPr lang="en-US" sz="1351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6595534" y="2454229"/>
            <a:ext cx="44094" cy="4409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686440" fontAlgn="auto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00080"/>
              </a:buClr>
              <a:buFont typeface="Arial" charset="0"/>
              <a:buChar char="•"/>
              <a:defRPr/>
            </a:pPr>
            <a:endParaRPr lang="en-US" sz="1351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6" name="Freeform 95"/>
          <p:cNvSpPr/>
          <p:nvPr/>
        </p:nvSpPr>
        <p:spPr bwMode="auto">
          <a:xfrm>
            <a:off x="6647970" y="2369616"/>
            <a:ext cx="132282" cy="102489"/>
          </a:xfrm>
          <a:custGeom>
            <a:avLst/>
            <a:gdLst>
              <a:gd name="connsiteX0" fmla="*/ 118450 w 176544"/>
              <a:gd name="connsiteY0" fmla="*/ 6036 h 136557"/>
              <a:gd name="connsiteX1" fmla="*/ 14335 w 176544"/>
              <a:gd name="connsiteY1" fmla="*/ 78464 h 136557"/>
              <a:gd name="connsiteX2" fmla="*/ 32442 w 176544"/>
              <a:gd name="connsiteY2" fmla="*/ 92044 h 136557"/>
              <a:gd name="connsiteX3" fmla="*/ 50549 w 176544"/>
              <a:gd name="connsiteY3" fmla="*/ 128258 h 136557"/>
              <a:gd name="connsiteX4" fmla="*/ 163718 w 176544"/>
              <a:gd name="connsiteY4" fmla="*/ 42250 h 136557"/>
              <a:gd name="connsiteX5" fmla="*/ 118450 w 176544"/>
              <a:gd name="connsiteY5" fmla="*/ 6036 h 13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544" h="136557">
                <a:moveTo>
                  <a:pt x="118450" y="6036"/>
                </a:moveTo>
                <a:cubicBezTo>
                  <a:pt x="93553" y="12072"/>
                  <a:pt x="28670" y="64129"/>
                  <a:pt x="14335" y="78464"/>
                </a:cubicBezTo>
                <a:cubicBezTo>
                  <a:pt x="0" y="92799"/>
                  <a:pt x="26406" y="83745"/>
                  <a:pt x="32442" y="92044"/>
                </a:cubicBezTo>
                <a:cubicBezTo>
                  <a:pt x="38478" y="100343"/>
                  <a:pt x="28670" y="136557"/>
                  <a:pt x="50549" y="128258"/>
                </a:cubicBezTo>
                <a:cubicBezTo>
                  <a:pt x="72428" y="119959"/>
                  <a:pt x="150892" y="64884"/>
                  <a:pt x="163718" y="42250"/>
                </a:cubicBezTo>
                <a:cubicBezTo>
                  <a:pt x="176544" y="19616"/>
                  <a:pt x="143347" y="0"/>
                  <a:pt x="118450" y="603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50000">
                <a:schemeClr val="accent4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0"/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686440" fontAlgn="auto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00080"/>
              </a:buClr>
              <a:buFont typeface="Arial" charset="0"/>
              <a:buChar char="•"/>
              <a:defRPr/>
            </a:pPr>
            <a:endParaRPr lang="en-US" sz="1351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7" name="Freeform 96"/>
          <p:cNvSpPr/>
          <p:nvPr/>
        </p:nvSpPr>
        <p:spPr bwMode="auto">
          <a:xfrm>
            <a:off x="6732583" y="2040700"/>
            <a:ext cx="282438" cy="374202"/>
          </a:xfrm>
          <a:custGeom>
            <a:avLst/>
            <a:gdLst>
              <a:gd name="connsiteX0" fmla="*/ 298765 w 392317"/>
              <a:gd name="connsiteY0" fmla="*/ 2983871 h 3155887"/>
              <a:gd name="connsiteX1" fmla="*/ 298765 w 392317"/>
              <a:gd name="connsiteY1" fmla="*/ 1974410 h 3155887"/>
              <a:gd name="connsiteX2" fmla="*/ 298765 w 392317"/>
              <a:gd name="connsiteY2" fmla="*/ 679764 h 3155887"/>
              <a:gd name="connsiteX3" fmla="*/ 307818 w 392317"/>
              <a:gd name="connsiteY3" fmla="*/ 172770 h 3155887"/>
              <a:gd name="connsiteX4" fmla="*/ 258024 w 392317"/>
              <a:gd name="connsiteY4" fmla="*/ 150137 h 3155887"/>
              <a:gd name="connsiteX5" fmla="*/ 226337 w 392317"/>
              <a:gd name="connsiteY5" fmla="*/ 263305 h 3155887"/>
              <a:gd name="connsiteX6" fmla="*/ 117695 w 392317"/>
              <a:gd name="connsiteY6" fmla="*/ 426267 h 3155887"/>
              <a:gd name="connsiteX7" fmla="*/ 36214 w 392317"/>
              <a:gd name="connsiteY7" fmla="*/ 494168 h 3155887"/>
              <a:gd name="connsiteX8" fmla="*/ 4527 w 392317"/>
              <a:gd name="connsiteY8" fmla="*/ 453428 h 3155887"/>
              <a:gd name="connsiteX9" fmla="*/ 63375 w 392317"/>
              <a:gd name="connsiteY9" fmla="*/ 394580 h 3155887"/>
              <a:gd name="connsiteX10" fmla="*/ 135802 w 392317"/>
              <a:gd name="connsiteY10" fmla="*/ 294992 h 3155887"/>
              <a:gd name="connsiteX11" fmla="*/ 185596 w 392317"/>
              <a:gd name="connsiteY11" fmla="*/ 172770 h 3155887"/>
              <a:gd name="connsiteX12" fmla="*/ 203703 w 392317"/>
              <a:gd name="connsiteY12" fmla="*/ 64129 h 3155887"/>
              <a:gd name="connsiteX13" fmla="*/ 258024 w 392317"/>
              <a:gd name="connsiteY13" fmla="*/ 5281 h 3155887"/>
              <a:gd name="connsiteX14" fmla="*/ 344032 w 392317"/>
              <a:gd name="connsiteY14" fmla="*/ 32442 h 3155887"/>
              <a:gd name="connsiteX15" fmla="*/ 375719 w 392317"/>
              <a:gd name="connsiteY15" fmla="*/ 122976 h 3155887"/>
              <a:gd name="connsiteX16" fmla="*/ 375719 w 392317"/>
              <a:gd name="connsiteY16" fmla="*/ 263305 h 3155887"/>
              <a:gd name="connsiteX17" fmla="*/ 380246 w 392317"/>
              <a:gd name="connsiteY17" fmla="*/ 792933 h 3155887"/>
              <a:gd name="connsiteX18" fmla="*/ 384773 w 392317"/>
              <a:gd name="connsiteY18" fmla="*/ 2010624 h 3155887"/>
              <a:gd name="connsiteX19" fmla="*/ 380246 w 392317"/>
              <a:gd name="connsiteY19" fmla="*/ 2911444 h 3155887"/>
              <a:gd name="connsiteX20" fmla="*/ 380246 w 392317"/>
              <a:gd name="connsiteY20" fmla="*/ 3006505 h 3155887"/>
              <a:gd name="connsiteX21" fmla="*/ 298765 w 392317"/>
              <a:gd name="connsiteY21" fmla="*/ 2983871 h 3155887"/>
              <a:gd name="connsiteX0" fmla="*/ 380246 w 393826"/>
              <a:gd name="connsiteY0" fmla="*/ 3006505 h 3162677"/>
              <a:gd name="connsiteX1" fmla="*/ 298765 w 393826"/>
              <a:gd name="connsiteY1" fmla="*/ 1974410 h 3162677"/>
              <a:gd name="connsiteX2" fmla="*/ 298765 w 393826"/>
              <a:gd name="connsiteY2" fmla="*/ 679764 h 3162677"/>
              <a:gd name="connsiteX3" fmla="*/ 307818 w 393826"/>
              <a:gd name="connsiteY3" fmla="*/ 172770 h 3162677"/>
              <a:gd name="connsiteX4" fmla="*/ 258024 w 393826"/>
              <a:gd name="connsiteY4" fmla="*/ 150137 h 3162677"/>
              <a:gd name="connsiteX5" fmla="*/ 226337 w 393826"/>
              <a:gd name="connsiteY5" fmla="*/ 263305 h 3162677"/>
              <a:gd name="connsiteX6" fmla="*/ 117695 w 393826"/>
              <a:gd name="connsiteY6" fmla="*/ 426267 h 3162677"/>
              <a:gd name="connsiteX7" fmla="*/ 36214 w 393826"/>
              <a:gd name="connsiteY7" fmla="*/ 494168 h 3162677"/>
              <a:gd name="connsiteX8" fmla="*/ 4527 w 393826"/>
              <a:gd name="connsiteY8" fmla="*/ 453428 h 3162677"/>
              <a:gd name="connsiteX9" fmla="*/ 63375 w 393826"/>
              <a:gd name="connsiteY9" fmla="*/ 394580 h 3162677"/>
              <a:gd name="connsiteX10" fmla="*/ 135802 w 393826"/>
              <a:gd name="connsiteY10" fmla="*/ 294992 h 3162677"/>
              <a:gd name="connsiteX11" fmla="*/ 185596 w 393826"/>
              <a:gd name="connsiteY11" fmla="*/ 172770 h 3162677"/>
              <a:gd name="connsiteX12" fmla="*/ 203703 w 393826"/>
              <a:gd name="connsiteY12" fmla="*/ 64129 h 3162677"/>
              <a:gd name="connsiteX13" fmla="*/ 258024 w 393826"/>
              <a:gd name="connsiteY13" fmla="*/ 5281 h 3162677"/>
              <a:gd name="connsiteX14" fmla="*/ 344032 w 393826"/>
              <a:gd name="connsiteY14" fmla="*/ 32442 h 3162677"/>
              <a:gd name="connsiteX15" fmla="*/ 375719 w 393826"/>
              <a:gd name="connsiteY15" fmla="*/ 122976 h 3162677"/>
              <a:gd name="connsiteX16" fmla="*/ 375719 w 393826"/>
              <a:gd name="connsiteY16" fmla="*/ 263305 h 3162677"/>
              <a:gd name="connsiteX17" fmla="*/ 380246 w 393826"/>
              <a:gd name="connsiteY17" fmla="*/ 792933 h 3162677"/>
              <a:gd name="connsiteX18" fmla="*/ 384773 w 393826"/>
              <a:gd name="connsiteY18" fmla="*/ 2010624 h 3162677"/>
              <a:gd name="connsiteX19" fmla="*/ 380246 w 393826"/>
              <a:gd name="connsiteY19" fmla="*/ 2911444 h 3162677"/>
              <a:gd name="connsiteX20" fmla="*/ 380246 w 393826"/>
              <a:gd name="connsiteY20" fmla="*/ 3006505 h 3162677"/>
              <a:gd name="connsiteX0" fmla="*/ 380246 w 394581"/>
              <a:gd name="connsiteY0" fmla="*/ 2911444 h 2917480"/>
              <a:gd name="connsiteX1" fmla="*/ 298765 w 394581"/>
              <a:gd name="connsiteY1" fmla="*/ 1974410 h 2917480"/>
              <a:gd name="connsiteX2" fmla="*/ 298765 w 394581"/>
              <a:gd name="connsiteY2" fmla="*/ 679764 h 2917480"/>
              <a:gd name="connsiteX3" fmla="*/ 307818 w 394581"/>
              <a:gd name="connsiteY3" fmla="*/ 172770 h 2917480"/>
              <a:gd name="connsiteX4" fmla="*/ 258024 w 394581"/>
              <a:gd name="connsiteY4" fmla="*/ 150137 h 2917480"/>
              <a:gd name="connsiteX5" fmla="*/ 226337 w 394581"/>
              <a:gd name="connsiteY5" fmla="*/ 263305 h 2917480"/>
              <a:gd name="connsiteX6" fmla="*/ 117695 w 394581"/>
              <a:gd name="connsiteY6" fmla="*/ 426267 h 2917480"/>
              <a:gd name="connsiteX7" fmla="*/ 36214 w 394581"/>
              <a:gd name="connsiteY7" fmla="*/ 494168 h 2917480"/>
              <a:gd name="connsiteX8" fmla="*/ 4527 w 394581"/>
              <a:gd name="connsiteY8" fmla="*/ 453428 h 2917480"/>
              <a:gd name="connsiteX9" fmla="*/ 63375 w 394581"/>
              <a:gd name="connsiteY9" fmla="*/ 394580 h 2917480"/>
              <a:gd name="connsiteX10" fmla="*/ 135802 w 394581"/>
              <a:gd name="connsiteY10" fmla="*/ 294992 h 2917480"/>
              <a:gd name="connsiteX11" fmla="*/ 185596 w 394581"/>
              <a:gd name="connsiteY11" fmla="*/ 172770 h 2917480"/>
              <a:gd name="connsiteX12" fmla="*/ 203703 w 394581"/>
              <a:gd name="connsiteY12" fmla="*/ 64129 h 2917480"/>
              <a:gd name="connsiteX13" fmla="*/ 258024 w 394581"/>
              <a:gd name="connsiteY13" fmla="*/ 5281 h 2917480"/>
              <a:gd name="connsiteX14" fmla="*/ 344032 w 394581"/>
              <a:gd name="connsiteY14" fmla="*/ 32442 h 2917480"/>
              <a:gd name="connsiteX15" fmla="*/ 375719 w 394581"/>
              <a:gd name="connsiteY15" fmla="*/ 122976 h 2917480"/>
              <a:gd name="connsiteX16" fmla="*/ 375719 w 394581"/>
              <a:gd name="connsiteY16" fmla="*/ 263305 h 2917480"/>
              <a:gd name="connsiteX17" fmla="*/ 380246 w 394581"/>
              <a:gd name="connsiteY17" fmla="*/ 792933 h 2917480"/>
              <a:gd name="connsiteX18" fmla="*/ 384773 w 394581"/>
              <a:gd name="connsiteY18" fmla="*/ 2010624 h 2917480"/>
              <a:gd name="connsiteX19" fmla="*/ 380246 w 394581"/>
              <a:gd name="connsiteY19" fmla="*/ 2911444 h 2917480"/>
              <a:gd name="connsiteX0" fmla="*/ 384773 w 398353"/>
              <a:gd name="connsiteY0" fmla="*/ 2010624 h 2207537"/>
              <a:gd name="connsiteX1" fmla="*/ 298765 w 398353"/>
              <a:gd name="connsiteY1" fmla="*/ 1974410 h 2207537"/>
              <a:gd name="connsiteX2" fmla="*/ 298765 w 398353"/>
              <a:gd name="connsiteY2" fmla="*/ 679764 h 2207537"/>
              <a:gd name="connsiteX3" fmla="*/ 307818 w 398353"/>
              <a:gd name="connsiteY3" fmla="*/ 172770 h 2207537"/>
              <a:gd name="connsiteX4" fmla="*/ 258024 w 398353"/>
              <a:gd name="connsiteY4" fmla="*/ 150137 h 2207537"/>
              <a:gd name="connsiteX5" fmla="*/ 226337 w 398353"/>
              <a:gd name="connsiteY5" fmla="*/ 263305 h 2207537"/>
              <a:gd name="connsiteX6" fmla="*/ 117695 w 398353"/>
              <a:gd name="connsiteY6" fmla="*/ 426267 h 2207537"/>
              <a:gd name="connsiteX7" fmla="*/ 36214 w 398353"/>
              <a:gd name="connsiteY7" fmla="*/ 494168 h 2207537"/>
              <a:gd name="connsiteX8" fmla="*/ 4527 w 398353"/>
              <a:gd name="connsiteY8" fmla="*/ 453428 h 2207537"/>
              <a:gd name="connsiteX9" fmla="*/ 63375 w 398353"/>
              <a:gd name="connsiteY9" fmla="*/ 394580 h 2207537"/>
              <a:gd name="connsiteX10" fmla="*/ 135802 w 398353"/>
              <a:gd name="connsiteY10" fmla="*/ 294992 h 2207537"/>
              <a:gd name="connsiteX11" fmla="*/ 185596 w 398353"/>
              <a:gd name="connsiteY11" fmla="*/ 172770 h 2207537"/>
              <a:gd name="connsiteX12" fmla="*/ 203703 w 398353"/>
              <a:gd name="connsiteY12" fmla="*/ 64129 h 2207537"/>
              <a:gd name="connsiteX13" fmla="*/ 258024 w 398353"/>
              <a:gd name="connsiteY13" fmla="*/ 5281 h 2207537"/>
              <a:gd name="connsiteX14" fmla="*/ 344032 w 398353"/>
              <a:gd name="connsiteY14" fmla="*/ 32442 h 2207537"/>
              <a:gd name="connsiteX15" fmla="*/ 375719 w 398353"/>
              <a:gd name="connsiteY15" fmla="*/ 122976 h 2207537"/>
              <a:gd name="connsiteX16" fmla="*/ 375719 w 398353"/>
              <a:gd name="connsiteY16" fmla="*/ 263305 h 2207537"/>
              <a:gd name="connsiteX17" fmla="*/ 380246 w 398353"/>
              <a:gd name="connsiteY17" fmla="*/ 792933 h 2207537"/>
              <a:gd name="connsiteX18" fmla="*/ 384773 w 398353"/>
              <a:gd name="connsiteY18" fmla="*/ 2010624 h 2207537"/>
              <a:gd name="connsiteX0" fmla="*/ 380246 w 393072"/>
              <a:gd name="connsiteY0" fmla="*/ 792933 h 1993271"/>
              <a:gd name="connsiteX1" fmla="*/ 298765 w 393072"/>
              <a:gd name="connsiteY1" fmla="*/ 1974410 h 1993271"/>
              <a:gd name="connsiteX2" fmla="*/ 298765 w 393072"/>
              <a:gd name="connsiteY2" fmla="*/ 679764 h 1993271"/>
              <a:gd name="connsiteX3" fmla="*/ 307818 w 393072"/>
              <a:gd name="connsiteY3" fmla="*/ 172770 h 1993271"/>
              <a:gd name="connsiteX4" fmla="*/ 258024 w 393072"/>
              <a:gd name="connsiteY4" fmla="*/ 150137 h 1993271"/>
              <a:gd name="connsiteX5" fmla="*/ 226337 w 393072"/>
              <a:gd name="connsiteY5" fmla="*/ 263305 h 1993271"/>
              <a:gd name="connsiteX6" fmla="*/ 117695 w 393072"/>
              <a:gd name="connsiteY6" fmla="*/ 426267 h 1993271"/>
              <a:gd name="connsiteX7" fmla="*/ 36214 w 393072"/>
              <a:gd name="connsiteY7" fmla="*/ 494168 h 1993271"/>
              <a:gd name="connsiteX8" fmla="*/ 4527 w 393072"/>
              <a:gd name="connsiteY8" fmla="*/ 453428 h 1993271"/>
              <a:gd name="connsiteX9" fmla="*/ 63375 w 393072"/>
              <a:gd name="connsiteY9" fmla="*/ 394580 h 1993271"/>
              <a:gd name="connsiteX10" fmla="*/ 135802 w 393072"/>
              <a:gd name="connsiteY10" fmla="*/ 294992 h 1993271"/>
              <a:gd name="connsiteX11" fmla="*/ 185596 w 393072"/>
              <a:gd name="connsiteY11" fmla="*/ 172770 h 1993271"/>
              <a:gd name="connsiteX12" fmla="*/ 203703 w 393072"/>
              <a:gd name="connsiteY12" fmla="*/ 64129 h 1993271"/>
              <a:gd name="connsiteX13" fmla="*/ 258024 w 393072"/>
              <a:gd name="connsiteY13" fmla="*/ 5281 h 1993271"/>
              <a:gd name="connsiteX14" fmla="*/ 344032 w 393072"/>
              <a:gd name="connsiteY14" fmla="*/ 32442 h 1993271"/>
              <a:gd name="connsiteX15" fmla="*/ 375719 w 393072"/>
              <a:gd name="connsiteY15" fmla="*/ 122976 h 1993271"/>
              <a:gd name="connsiteX16" fmla="*/ 375719 w 393072"/>
              <a:gd name="connsiteY16" fmla="*/ 263305 h 1993271"/>
              <a:gd name="connsiteX17" fmla="*/ 380246 w 393072"/>
              <a:gd name="connsiteY17" fmla="*/ 792933 h 1993271"/>
              <a:gd name="connsiteX0" fmla="*/ 298765 w 393072"/>
              <a:gd name="connsiteY0" fmla="*/ 679764 h 2065850"/>
              <a:gd name="connsiteX1" fmla="*/ 307818 w 393072"/>
              <a:gd name="connsiteY1" fmla="*/ 172770 h 2065850"/>
              <a:gd name="connsiteX2" fmla="*/ 258024 w 393072"/>
              <a:gd name="connsiteY2" fmla="*/ 150137 h 2065850"/>
              <a:gd name="connsiteX3" fmla="*/ 226337 w 393072"/>
              <a:gd name="connsiteY3" fmla="*/ 263305 h 2065850"/>
              <a:gd name="connsiteX4" fmla="*/ 117695 w 393072"/>
              <a:gd name="connsiteY4" fmla="*/ 426267 h 2065850"/>
              <a:gd name="connsiteX5" fmla="*/ 36214 w 393072"/>
              <a:gd name="connsiteY5" fmla="*/ 494168 h 2065850"/>
              <a:gd name="connsiteX6" fmla="*/ 4527 w 393072"/>
              <a:gd name="connsiteY6" fmla="*/ 453428 h 2065850"/>
              <a:gd name="connsiteX7" fmla="*/ 63375 w 393072"/>
              <a:gd name="connsiteY7" fmla="*/ 394580 h 2065850"/>
              <a:gd name="connsiteX8" fmla="*/ 135802 w 393072"/>
              <a:gd name="connsiteY8" fmla="*/ 294992 h 2065850"/>
              <a:gd name="connsiteX9" fmla="*/ 185596 w 393072"/>
              <a:gd name="connsiteY9" fmla="*/ 172770 h 2065850"/>
              <a:gd name="connsiteX10" fmla="*/ 203703 w 393072"/>
              <a:gd name="connsiteY10" fmla="*/ 64129 h 2065850"/>
              <a:gd name="connsiteX11" fmla="*/ 258024 w 393072"/>
              <a:gd name="connsiteY11" fmla="*/ 5281 h 2065850"/>
              <a:gd name="connsiteX12" fmla="*/ 344032 w 393072"/>
              <a:gd name="connsiteY12" fmla="*/ 32442 h 2065850"/>
              <a:gd name="connsiteX13" fmla="*/ 375719 w 393072"/>
              <a:gd name="connsiteY13" fmla="*/ 122976 h 2065850"/>
              <a:gd name="connsiteX14" fmla="*/ 375719 w 393072"/>
              <a:gd name="connsiteY14" fmla="*/ 263305 h 2065850"/>
              <a:gd name="connsiteX15" fmla="*/ 380246 w 393072"/>
              <a:gd name="connsiteY15" fmla="*/ 792933 h 2065850"/>
              <a:gd name="connsiteX16" fmla="*/ 390205 w 393072"/>
              <a:gd name="connsiteY16" fmla="*/ 2065850 h 2065850"/>
              <a:gd name="connsiteX0" fmla="*/ 298765 w 393072"/>
              <a:gd name="connsiteY0" fmla="*/ 679764 h 792933"/>
              <a:gd name="connsiteX1" fmla="*/ 307818 w 393072"/>
              <a:gd name="connsiteY1" fmla="*/ 172770 h 792933"/>
              <a:gd name="connsiteX2" fmla="*/ 258024 w 393072"/>
              <a:gd name="connsiteY2" fmla="*/ 150137 h 792933"/>
              <a:gd name="connsiteX3" fmla="*/ 226337 w 393072"/>
              <a:gd name="connsiteY3" fmla="*/ 263305 h 792933"/>
              <a:gd name="connsiteX4" fmla="*/ 117695 w 393072"/>
              <a:gd name="connsiteY4" fmla="*/ 426267 h 792933"/>
              <a:gd name="connsiteX5" fmla="*/ 36214 w 393072"/>
              <a:gd name="connsiteY5" fmla="*/ 494168 h 792933"/>
              <a:gd name="connsiteX6" fmla="*/ 4527 w 393072"/>
              <a:gd name="connsiteY6" fmla="*/ 453428 h 792933"/>
              <a:gd name="connsiteX7" fmla="*/ 63375 w 393072"/>
              <a:gd name="connsiteY7" fmla="*/ 394580 h 792933"/>
              <a:gd name="connsiteX8" fmla="*/ 135802 w 393072"/>
              <a:gd name="connsiteY8" fmla="*/ 294992 h 792933"/>
              <a:gd name="connsiteX9" fmla="*/ 185596 w 393072"/>
              <a:gd name="connsiteY9" fmla="*/ 172770 h 792933"/>
              <a:gd name="connsiteX10" fmla="*/ 203703 w 393072"/>
              <a:gd name="connsiteY10" fmla="*/ 64129 h 792933"/>
              <a:gd name="connsiteX11" fmla="*/ 258024 w 393072"/>
              <a:gd name="connsiteY11" fmla="*/ 5281 h 792933"/>
              <a:gd name="connsiteX12" fmla="*/ 344032 w 393072"/>
              <a:gd name="connsiteY12" fmla="*/ 32442 h 792933"/>
              <a:gd name="connsiteX13" fmla="*/ 375719 w 393072"/>
              <a:gd name="connsiteY13" fmla="*/ 122976 h 792933"/>
              <a:gd name="connsiteX14" fmla="*/ 375719 w 393072"/>
              <a:gd name="connsiteY14" fmla="*/ 263305 h 792933"/>
              <a:gd name="connsiteX15" fmla="*/ 380246 w 393072"/>
              <a:gd name="connsiteY15" fmla="*/ 792933 h 792933"/>
              <a:gd name="connsiteX0" fmla="*/ 298765 w 381000"/>
              <a:gd name="connsiteY0" fmla="*/ 679764 h 679764"/>
              <a:gd name="connsiteX1" fmla="*/ 307818 w 381000"/>
              <a:gd name="connsiteY1" fmla="*/ 172770 h 679764"/>
              <a:gd name="connsiteX2" fmla="*/ 258024 w 381000"/>
              <a:gd name="connsiteY2" fmla="*/ 150137 h 679764"/>
              <a:gd name="connsiteX3" fmla="*/ 226337 w 381000"/>
              <a:gd name="connsiteY3" fmla="*/ 263305 h 679764"/>
              <a:gd name="connsiteX4" fmla="*/ 117695 w 381000"/>
              <a:gd name="connsiteY4" fmla="*/ 426267 h 679764"/>
              <a:gd name="connsiteX5" fmla="*/ 36214 w 381000"/>
              <a:gd name="connsiteY5" fmla="*/ 494168 h 679764"/>
              <a:gd name="connsiteX6" fmla="*/ 4527 w 381000"/>
              <a:gd name="connsiteY6" fmla="*/ 453428 h 679764"/>
              <a:gd name="connsiteX7" fmla="*/ 63375 w 381000"/>
              <a:gd name="connsiteY7" fmla="*/ 394580 h 679764"/>
              <a:gd name="connsiteX8" fmla="*/ 135802 w 381000"/>
              <a:gd name="connsiteY8" fmla="*/ 294992 h 679764"/>
              <a:gd name="connsiteX9" fmla="*/ 185596 w 381000"/>
              <a:gd name="connsiteY9" fmla="*/ 172770 h 679764"/>
              <a:gd name="connsiteX10" fmla="*/ 203703 w 381000"/>
              <a:gd name="connsiteY10" fmla="*/ 64129 h 679764"/>
              <a:gd name="connsiteX11" fmla="*/ 258024 w 381000"/>
              <a:gd name="connsiteY11" fmla="*/ 5281 h 679764"/>
              <a:gd name="connsiteX12" fmla="*/ 344032 w 381000"/>
              <a:gd name="connsiteY12" fmla="*/ 32442 h 679764"/>
              <a:gd name="connsiteX13" fmla="*/ 375719 w 381000"/>
              <a:gd name="connsiteY13" fmla="*/ 122976 h 679764"/>
              <a:gd name="connsiteX14" fmla="*/ 375719 w 381000"/>
              <a:gd name="connsiteY14" fmla="*/ 263305 h 679764"/>
              <a:gd name="connsiteX0" fmla="*/ 307818 w 381000"/>
              <a:gd name="connsiteY0" fmla="*/ 172770 h 498695"/>
              <a:gd name="connsiteX1" fmla="*/ 258024 w 381000"/>
              <a:gd name="connsiteY1" fmla="*/ 150137 h 498695"/>
              <a:gd name="connsiteX2" fmla="*/ 226337 w 381000"/>
              <a:gd name="connsiteY2" fmla="*/ 263305 h 498695"/>
              <a:gd name="connsiteX3" fmla="*/ 117695 w 381000"/>
              <a:gd name="connsiteY3" fmla="*/ 426267 h 498695"/>
              <a:gd name="connsiteX4" fmla="*/ 36214 w 381000"/>
              <a:gd name="connsiteY4" fmla="*/ 494168 h 498695"/>
              <a:gd name="connsiteX5" fmla="*/ 4527 w 381000"/>
              <a:gd name="connsiteY5" fmla="*/ 453428 h 498695"/>
              <a:gd name="connsiteX6" fmla="*/ 63375 w 381000"/>
              <a:gd name="connsiteY6" fmla="*/ 394580 h 498695"/>
              <a:gd name="connsiteX7" fmla="*/ 135802 w 381000"/>
              <a:gd name="connsiteY7" fmla="*/ 294992 h 498695"/>
              <a:gd name="connsiteX8" fmla="*/ 185596 w 381000"/>
              <a:gd name="connsiteY8" fmla="*/ 172770 h 498695"/>
              <a:gd name="connsiteX9" fmla="*/ 203703 w 381000"/>
              <a:gd name="connsiteY9" fmla="*/ 64129 h 498695"/>
              <a:gd name="connsiteX10" fmla="*/ 258024 w 381000"/>
              <a:gd name="connsiteY10" fmla="*/ 5281 h 498695"/>
              <a:gd name="connsiteX11" fmla="*/ 344032 w 381000"/>
              <a:gd name="connsiteY11" fmla="*/ 32442 h 498695"/>
              <a:gd name="connsiteX12" fmla="*/ 375719 w 381000"/>
              <a:gd name="connsiteY12" fmla="*/ 122976 h 498695"/>
              <a:gd name="connsiteX13" fmla="*/ 375719 w 381000"/>
              <a:gd name="connsiteY13" fmla="*/ 263305 h 498695"/>
              <a:gd name="connsiteX0" fmla="*/ 307818 w 375719"/>
              <a:gd name="connsiteY0" fmla="*/ 172770 h 498695"/>
              <a:gd name="connsiteX1" fmla="*/ 258024 w 375719"/>
              <a:gd name="connsiteY1" fmla="*/ 150137 h 498695"/>
              <a:gd name="connsiteX2" fmla="*/ 226337 w 375719"/>
              <a:gd name="connsiteY2" fmla="*/ 263305 h 498695"/>
              <a:gd name="connsiteX3" fmla="*/ 117695 w 375719"/>
              <a:gd name="connsiteY3" fmla="*/ 426267 h 498695"/>
              <a:gd name="connsiteX4" fmla="*/ 36214 w 375719"/>
              <a:gd name="connsiteY4" fmla="*/ 494168 h 498695"/>
              <a:gd name="connsiteX5" fmla="*/ 4527 w 375719"/>
              <a:gd name="connsiteY5" fmla="*/ 453428 h 498695"/>
              <a:gd name="connsiteX6" fmla="*/ 63375 w 375719"/>
              <a:gd name="connsiteY6" fmla="*/ 394580 h 498695"/>
              <a:gd name="connsiteX7" fmla="*/ 135802 w 375719"/>
              <a:gd name="connsiteY7" fmla="*/ 294992 h 498695"/>
              <a:gd name="connsiteX8" fmla="*/ 185596 w 375719"/>
              <a:gd name="connsiteY8" fmla="*/ 172770 h 498695"/>
              <a:gd name="connsiteX9" fmla="*/ 203703 w 375719"/>
              <a:gd name="connsiteY9" fmla="*/ 64129 h 498695"/>
              <a:gd name="connsiteX10" fmla="*/ 258024 w 375719"/>
              <a:gd name="connsiteY10" fmla="*/ 5281 h 498695"/>
              <a:gd name="connsiteX11" fmla="*/ 344032 w 375719"/>
              <a:gd name="connsiteY11" fmla="*/ 32442 h 498695"/>
              <a:gd name="connsiteX12" fmla="*/ 375719 w 375719"/>
              <a:gd name="connsiteY12" fmla="*/ 122976 h 49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5719" h="498695">
                <a:moveTo>
                  <a:pt x="307818" y="172770"/>
                </a:moveTo>
                <a:cubicBezTo>
                  <a:pt x="301028" y="84499"/>
                  <a:pt x="271604" y="135048"/>
                  <a:pt x="258024" y="150137"/>
                </a:cubicBezTo>
                <a:cubicBezTo>
                  <a:pt x="244444" y="165226"/>
                  <a:pt x="249725" y="217283"/>
                  <a:pt x="226337" y="263305"/>
                </a:cubicBezTo>
                <a:cubicBezTo>
                  <a:pt x="202949" y="309327"/>
                  <a:pt x="149382" y="387790"/>
                  <a:pt x="117695" y="426267"/>
                </a:cubicBezTo>
                <a:cubicBezTo>
                  <a:pt x="86008" y="464744"/>
                  <a:pt x="55075" y="489641"/>
                  <a:pt x="36214" y="494168"/>
                </a:cubicBezTo>
                <a:cubicBezTo>
                  <a:pt x="17353" y="498695"/>
                  <a:pt x="0" y="470026"/>
                  <a:pt x="4527" y="453428"/>
                </a:cubicBezTo>
                <a:cubicBezTo>
                  <a:pt x="9054" y="436830"/>
                  <a:pt x="41496" y="420986"/>
                  <a:pt x="63375" y="394580"/>
                </a:cubicBezTo>
                <a:cubicBezTo>
                  <a:pt x="85254" y="368174"/>
                  <a:pt x="115432" y="331960"/>
                  <a:pt x="135802" y="294992"/>
                </a:cubicBezTo>
                <a:cubicBezTo>
                  <a:pt x="156172" y="258024"/>
                  <a:pt x="174279" y="211247"/>
                  <a:pt x="185596" y="172770"/>
                </a:cubicBezTo>
                <a:cubicBezTo>
                  <a:pt x="196913" y="134293"/>
                  <a:pt x="191632" y="92044"/>
                  <a:pt x="203703" y="64129"/>
                </a:cubicBezTo>
                <a:cubicBezTo>
                  <a:pt x="215774" y="36214"/>
                  <a:pt x="234636" y="10562"/>
                  <a:pt x="258024" y="5281"/>
                </a:cubicBezTo>
                <a:cubicBezTo>
                  <a:pt x="281412" y="0"/>
                  <a:pt x="324416" y="12826"/>
                  <a:pt x="344032" y="32442"/>
                </a:cubicBezTo>
                <a:cubicBezTo>
                  <a:pt x="363648" y="52058"/>
                  <a:pt x="370438" y="84499"/>
                  <a:pt x="375719" y="122976"/>
                </a:cubicBezTo>
              </a:path>
            </a:pathLst>
          </a:custGeom>
          <a:solidFill>
            <a:schemeClr val="tx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686440" fontAlgn="auto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00080"/>
              </a:buClr>
              <a:buFont typeface="Arial" charset="0"/>
              <a:buChar char="•"/>
              <a:defRPr/>
            </a:pPr>
            <a:endParaRPr lang="en-US" sz="1351">
              <a:solidFill>
                <a:prstClr val="black"/>
              </a:solidFill>
              <a:ea typeface="+mn-ea"/>
              <a:cs typeface="+mn-cs"/>
            </a:endParaRPr>
          </a:p>
        </p:txBody>
      </p:sp>
      <p:cxnSp>
        <p:nvCxnSpPr>
          <p:cNvPr id="98" name="Straight Connector 71"/>
          <p:cNvCxnSpPr>
            <a:cxnSpLocks noChangeShapeType="1"/>
          </p:cNvCxnSpPr>
          <p:nvPr/>
        </p:nvCxnSpPr>
        <p:spPr bwMode="auto">
          <a:xfrm>
            <a:off x="6535949" y="1897692"/>
            <a:ext cx="244303" cy="43974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9" name="Straight Connector 78"/>
          <p:cNvCxnSpPr>
            <a:cxnSpLocks noChangeShapeType="1"/>
          </p:cNvCxnSpPr>
          <p:nvPr/>
        </p:nvCxnSpPr>
        <p:spPr bwMode="auto">
          <a:xfrm flipH="1">
            <a:off x="6497814" y="2296921"/>
            <a:ext cx="176375" cy="114406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100" name="Group 45"/>
          <p:cNvGrpSpPr>
            <a:grpSpLocks/>
          </p:cNvGrpSpPr>
          <p:nvPr/>
        </p:nvGrpSpPr>
        <p:grpSpPr bwMode="auto">
          <a:xfrm>
            <a:off x="6558594" y="2428021"/>
            <a:ext cx="120364" cy="94147"/>
            <a:chOff x="7859237" y="3349543"/>
            <a:chExt cx="160358" cy="125548"/>
          </a:xfrm>
        </p:grpSpPr>
        <p:sp>
          <p:nvSpPr>
            <p:cNvPr id="101" name="Oval 100"/>
            <p:cNvSpPr/>
            <p:nvPr/>
          </p:nvSpPr>
          <p:spPr bwMode="auto">
            <a:xfrm>
              <a:off x="7960850" y="3349543"/>
              <a:ext cx="58745" cy="5880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6440" fontAlgn="auto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00080"/>
                </a:buClr>
                <a:buFont typeface="Arial" charset="0"/>
                <a:buChar char="•"/>
                <a:defRPr/>
              </a:pPr>
              <a:endParaRPr lang="en-US" sz="1351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02" name="Oval 101"/>
            <p:cNvSpPr/>
            <p:nvPr/>
          </p:nvSpPr>
          <p:spPr bwMode="auto">
            <a:xfrm>
              <a:off x="7932271" y="3367024"/>
              <a:ext cx="58745" cy="5880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6440" fontAlgn="auto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00080"/>
                </a:buClr>
                <a:buFont typeface="Arial" charset="0"/>
                <a:buChar char="•"/>
                <a:defRPr/>
              </a:pPr>
              <a:endParaRPr lang="en-US" sz="1351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03" name="Oval 102"/>
            <p:cNvSpPr/>
            <p:nvPr/>
          </p:nvSpPr>
          <p:spPr bwMode="auto">
            <a:xfrm>
              <a:off x="7881465" y="3398808"/>
              <a:ext cx="58745" cy="5880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6440" fontAlgn="auto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00080"/>
                </a:buClr>
                <a:buFont typeface="Arial" charset="0"/>
                <a:buChar char="•"/>
                <a:defRPr/>
              </a:pPr>
              <a:endParaRPr lang="en-US" sz="1351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7859237" y="3416290"/>
              <a:ext cx="58745" cy="5880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6440" fontAlgn="auto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00080"/>
                </a:buClr>
                <a:buFont typeface="Arial" charset="0"/>
                <a:buChar char="•"/>
                <a:defRPr/>
              </a:pPr>
              <a:endParaRPr lang="en-US" sz="1351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761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 animBg="1"/>
      <p:bldP spid="95" grpId="0" animBg="1"/>
      <p:bldP spid="96" grpId="0" animBg="1"/>
      <p:bldP spid="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102" dirty="0" err="1"/>
              <a:t>Macroembolic</a:t>
            </a:r>
            <a:r>
              <a:rPr lang="en-US" sz="2102" dirty="0"/>
              <a:t> effect</a:t>
            </a:r>
          </a:p>
          <a:p>
            <a:pPr>
              <a:lnSpc>
                <a:spcPct val="90000"/>
              </a:lnSpc>
            </a:pPr>
            <a:r>
              <a:rPr lang="en-US" sz="2102" dirty="0"/>
              <a:t>Arterial occlusion</a:t>
            </a:r>
          </a:p>
          <a:p>
            <a:pPr lvl="1">
              <a:lnSpc>
                <a:spcPct val="90000"/>
              </a:lnSpc>
            </a:pPr>
            <a:r>
              <a:rPr lang="en-US" sz="1802" dirty="0"/>
              <a:t>Risk of hepatic artery occlusion</a:t>
            </a:r>
          </a:p>
          <a:p>
            <a:pPr>
              <a:lnSpc>
                <a:spcPct val="90000"/>
              </a:lnSpc>
            </a:pPr>
            <a:endParaRPr lang="en-US" sz="2102" dirty="0"/>
          </a:p>
          <a:p>
            <a:pPr>
              <a:lnSpc>
                <a:spcPct val="90000"/>
              </a:lnSpc>
            </a:pPr>
            <a:r>
              <a:rPr lang="en-US" sz="2102" dirty="0"/>
              <a:t>Can cause pain, post-embolization syndrome</a:t>
            </a:r>
          </a:p>
          <a:p>
            <a:pPr>
              <a:lnSpc>
                <a:spcPct val="90000"/>
              </a:lnSpc>
            </a:pPr>
            <a:r>
              <a:rPr lang="en-US" sz="2102" dirty="0"/>
              <a:t>Can require hospitalization, narcotics, NSAIDs, </a:t>
            </a:r>
            <a:r>
              <a:rPr lang="en-US" sz="2102" dirty="0" err="1"/>
              <a:t>antiemetics</a:t>
            </a:r>
            <a:endParaRPr lang="en-US" sz="2102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err="1"/>
              <a:t>Transarterial</a:t>
            </a:r>
            <a:r>
              <a:rPr lang="en-US" dirty="0"/>
              <a:t> Chemoembolization (TACE)</a:t>
            </a:r>
          </a:p>
        </p:txBody>
      </p:sp>
    </p:spTree>
    <p:extLst>
      <p:ext uri="{BB962C8B-B14F-4D97-AF65-F5344CB8AC3E}">
        <p14:creationId xmlns:p14="http://schemas.microsoft.com/office/powerpoint/2010/main" val="985355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err="1"/>
              <a:t>Transarterial</a:t>
            </a:r>
            <a:r>
              <a:rPr lang="en-US" dirty="0"/>
              <a:t> Chemoembolization </a:t>
            </a:r>
            <a:r>
              <a:rPr lang="mr-IN" dirty="0"/>
              <a:t>–</a:t>
            </a:r>
            <a:r>
              <a:rPr lang="en-US" dirty="0"/>
              <a:t>Drug eluting beads (</a:t>
            </a:r>
            <a:r>
              <a:rPr lang="en-US" altLang="en-US" dirty="0"/>
              <a:t>DEB-TACE)</a:t>
            </a:r>
            <a:endParaRPr lang="en-US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969268" y="1209603"/>
            <a:ext cx="5205465" cy="1330191"/>
            <a:chOff x="1066800" y="2133600"/>
            <a:chExt cx="6934200" cy="1771382"/>
          </a:xfrm>
        </p:grpSpPr>
        <p:pic>
          <p:nvPicPr>
            <p:cNvPr id="5" name="Picture 4" descr="Full-size image (62 K)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443" b="28319"/>
            <a:stretch>
              <a:fillRect/>
            </a:stretch>
          </p:blipFill>
          <p:spPr bwMode="auto">
            <a:xfrm>
              <a:off x="1066800" y="2133600"/>
              <a:ext cx="329565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Full-size image (62 K)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401" b="3540"/>
            <a:stretch>
              <a:fillRect/>
            </a:stretch>
          </p:blipFill>
          <p:spPr bwMode="auto">
            <a:xfrm>
              <a:off x="4495800" y="2133600"/>
              <a:ext cx="3489512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4495800" y="3505200"/>
              <a:ext cx="3505200" cy="399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1C3D66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1C3D66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1C3D66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C3D66"/>
                </a:buClr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C3D66"/>
                </a:buClr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C3D66"/>
                </a:buClr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C3D66"/>
                </a:buClr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C3D66"/>
                </a:buClr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6440" eaLnBrk="1" fontAlgn="auto" hangingPunct="1">
                <a:spcBef>
                  <a:spcPct val="0"/>
                </a:spcBef>
                <a:spcAft>
                  <a:spcPts val="0"/>
                </a:spcAft>
                <a:buClrTx/>
                <a:buNone/>
              </a:pPr>
              <a:r>
                <a:rPr lang="en-US" altLang="en-US" sz="1351">
                  <a:solidFill>
                    <a:srgbClr val="000000"/>
                  </a:solidFill>
                  <a:ea typeface="ＭＳ Ｐゴシック" panose="020B0600070205080204" pitchFamily="34" charset="-128"/>
                  <a:cs typeface="+mn-cs"/>
                </a:rPr>
                <a:t>LC Beads</a:t>
              </a:r>
            </a:p>
          </p:txBody>
        </p:sp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1066800" y="3505200"/>
              <a:ext cx="3276600" cy="399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1C3D66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1C3D66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1C3D66"/>
                </a:buClr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C3D66"/>
                </a:buClr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C3D66"/>
                </a:buClr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C3D66"/>
                </a:buClr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C3D66"/>
                </a:buClr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C3D66"/>
                </a:buClr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6440" eaLnBrk="1" fontAlgn="auto" hangingPunct="1">
                <a:spcBef>
                  <a:spcPct val="0"/>
                </a:spcBef>
                <a:spcAft>
                  <a:spcPts val="0"/>
                </a:spcAft>
                <a:buClrTx/>
                <a:buNone/>
              </a:pPr>
              <a:r>
                <a:rPr lang="en-US" altLang="en-US" sz="1351">
                  <a:solidFill>
                    <a:srgbClr val="000000"/>
                  </a:solidFill>
                  <a:ea typeface="ＭＳ Ｐゴシック" panose="020B0600070205080204" pitchFamily="34" charset="-128"/>
                  <a:cs typeface="+mn-cs"/>
                </a:rPr>
                <a:t>Quadraspheres</a:t>
              </a:r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1483043" y="2516928"/>
            <a:ext cx="6177915" cy="4004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415" indent="-257415" defTabSz="686440" fontAlgn="auto">
              <a:spcAft>
                <a:spcPts val="0"/>
              </a:spcAft>
            </a:pPr>
            <a:r>
              <a:rPr lang="en-US" altLang="en-US" sz="1802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Drug-eluting microspheres developed in 2005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466824" y="2860146"/>
            <a:ext cx="6251337" cy="40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415" indent="-257415" defTabSz="686440" eaLnBrk="0" fontAlgn="auto" hangingPunct="0"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Font typeface="Arial" charset="0"/>
              <a:buChar char="•"/>
              <a:defRPr/>
            </a:pPr>
            <a:r>
              <a:rPr lang="en-US" sz="1802" kern="0" dirty="0">
                <a:solidFill>
                  <a:prstClr val="black"/>
                </a:solidFill>
                <a:latin typeface="Arial"/>
                <a:ea typeface="+mn-ea"/>
                <a:cs typeface="ＭＳ Ｐゴシック" charset="-128"/>
              </a:rPr>
              <a:t>Many</a:t>
            </a:r>
            <a:r>
              <a:rPr lang="en-US" sz="1802" kern="0" dirty="0">
                <a:solidFill>
                  <a:srgbClr val="000000"/>
                </a:solidFill>
                <a:latin typeface="Arial"/>
                <a:ea typeface="+mn-ea"/>
                <a:cs typeface="ＭＳ Ｐゴシック" charset="-128"/>
              </a:rPr>
              <a:t> advantages over standard TACE</a:t>
            </a:r>
          </a:p>
          <a:p>
            <a:pPr marL="257415" indent="-257415" defTabSz="68644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FF3300"/>
              </a:buClr>
              <a:buFontTx/>
              <a:buChar char="•"/>
              <a:defRPr/>
            </a:pPr>
            <a:endParaRPr lang="en-US" sz="1802" kern="0" dirty="0">
              <a:solidFill>
                <a:srgbClr val="000000"/>
              </a:solidFill>
              <a:latin typeface="Arial"/>
              <a:ea typeface="+mn-ea"/>
              <a:cs typeface="ＭＳ Ｐゴシック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820624" y="3203363"/>
            <a:ext cx="3183551" cy="55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3D66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en-US" altLang="en-US" sz="1501" b="1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 Well tolerated</a:t>
            </a:r>
          </a:p>
          <a:p>
            <a:pPr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en-US" altLang="en-US" sz="1501" b="1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 Expanded patient population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97449" y="3203364"/>
            <a:ext cx="3333988" cy="147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3D66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en-US" altLang="en-US" sz="1501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 </a:t>
            </a:r>
            <a:r>
              <a:rPr lang="en-US" altLang="en-US" sz="1501" b="1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Predictable</a:t>
            </a:r>
            <a:r>
              <a:rPr lang="en-US" altLang="en-US" sz="1501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 dose administration</a:t>
            </a:r>
          </a:p>
          <a:p>
            <a:pPr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en-US" altLang="en-US" sz="1501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 </a:t>
            </a:r>
            <a:r>
              <a:rPr lang="en-US" altLang="en-US" sz="1501" b="1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Sustained</a:t>
            </a:r>
            <a:r>
              <a:rPr lang="en-US" altLang="en-US" sz="1501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 targeted drug delivery</a:t>
            </a:r>
          </a:p>
          <a:p>
            <a:pPr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en-US" altLang="en-US" sz="1501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 Higher tumor retention of</a:t>
            </a:r>
          </a:p>
          <a:p>
            <a:pPr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en-US" sz="1501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  doxorubicin</a:t>
            </a:r>
          </a:p>
          <a:p>
            <a:pPr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en-US" altLang="en-US" sz="1501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 Much easier to use</a:t>
            </a:r>
          </a:p>
          <a:p>
            <a:pPr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en-US" altLang="en-US" sz="1501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 No </a:t>
            </a:r>
            <a:r>
              <a:rPr lang="en-US" altLang="en-US" sz="1501" dirty="0" err="1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lipiodol</a:t>
            </a:r>
            <a:endParaRPr lang="en-US" altLang="en-US" sz="1501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514797" y="4780019"/>
            <a:ext cx="3432175" cy="27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3D66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en-US" sz="601" dirty="0" err="1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Kritzinger</a:t>
            </a:r>
            <a:r>
              <a:rPr lang="en-US" altLang="en-US" sz="601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 J, et al., Hepatic </a:t>
            </a:r>
            <a:r>
              <a:rPr lang="en-US" altLang="en-US" sz="601" dirty="0" err="1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embolotherapy</a:t>
            </a:r>
            <a:r>
              <a:rPr lang="en-US" altLang="en-US" sz="601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 in interventional oncology: Technology, techniques, and applications, Clinical Radiology (2012), http://</a:t>
            </a:r>
            <a:r>
              <a:rPr lang="en-US" altLang="en-US" sz="601" dirty="0" err="1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dx.doi.org</a:t>
            </a:r>
            <a:r>
              <a:rPr lang="en-US" altLang="en-US" sz="601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/10.1016/j.crad.2012.06.112</a:t>
            </a:r>
          </a:p>
        </p:txBody>
      </p:sp>
    </p:spTree>
    <p:extLst>
      <p:ext uri="{BB962C8B-B14F-4D97-AF65-F5344CB8AC3E}">
        <p14:creationId xmlns:p14="http://schemas.microsoft.com/office/powerpoint/2010/main" val="1210838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err="1"/>
              <a:t>Transarterial</a:t>
            </a:r>
            <a:r>
              <a:rPr lang="en-US" dirty="0"/>
              <a:t> Chemoembolization </a:t>
            </a:r>
            <a:r>
              <a:rPr lang="mr-IN" dirty="0"/>
              <a:t>–</a:t>
            </a:r>
            <a:r>
              <a:rPr lang="en-US" dirty="0"/>
              <a:t>Drug eluting beads (</a:t>
            </a:r>
            <a:r>
              <a:rPr lang="en-US" altLang="en-US" dirty="0"/>
              <a:t>DEB-TACE)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83043" y="1129712"/>
            <a:ext cx="6177915" cy="407575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415" indent="-257415" defTabSz="686440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50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Improvements over conventional TACE:</a:t>
            </a:r>
          </a:p>
          <a:p>
            <a:pPr marL="557733" lvl="1" indent="-214513" defTabSz="686440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50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Drug slowly released</a:t>
            </a:r>
          </a:p>
          <a:p>
            <a:pPr marL="557733" lvl="1" indent="-214513" defTabSz="686440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50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Decreased systemic toxicity</a:t>
            </a:r>
          </a:p>
          <a:p>
            <a:pPr marL="557733" lvl="1" indent="-214513" defTabSz="686440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50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Beads embedded with doxorubicin: dual purpose of drug delivery and </a:t>
            </a:r>
            <a:r>
              <a:rPr lang="en-US" sz="150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emoblization</a:t>
            </a:r>
            <a:endParaRPr lang="en-US" sz="1501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557733" lvl="1" indent="-214513" defTabSz="686440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</a:pPr>
            <a:endParaRPr lang="en-US" sz="1501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557733" lvl="1" indent="-214513" defTabSz="686440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</a:pPr>
            <a:endParaRPr lang="en-US" sz="1501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557733" lvl="1" indent="-214513" defTabSz="686440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</a:pPr>
            <a:endParaRPr lang="en-US" sz="1501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57415" indent="-257415" defTabSz="686440" fontAlgn="auto">
              <a:spcAft>
                <a:spcPts val="0"/>
              </a:spcAft>
            </a:pPr>
            <a:endParaRPr lang="en-US" sz="1501" b="1" dirty="0">
              <a:solidFill>
                <a:prstClr val="black"/>
              </a:solidFill>
              <a:latin typeface="Calibri"/>
            </a:endParaRPr>
          </a:p>
          <a:p>
            <a:pPr marL="257415" indent="-257415" defTabSz="686440" fontAlgn="auto">
              <a:spcAft>
                <a:spcPts val="0"/>
              </a:spcAft>
            </a:pPr>
            <a:endParaRPr lang="en-US" sz="1501" b="1" dirty="0">
              <a:solidFill>
                <a:prstClr val="black"/>
              </a:solidFill>
              <a:latin typeface="Calibri"/>
            </a:endParaRPr>
          </a:p>
          <a:p>
            <a:pPr marL="257415" indent="-257415" defTabSz="686440" fontAlgn="auto">
              <a:spcAft>
                <a:spcPts val="0"/>
              </a:spcAft>
            </a:pPr>
            <a:endParaRPr lang="en-US" sz="1501" b="1" dirty="0">
              <a:solidFill>
                <a:prstClr val="black"/>
              </a:solidFill>
              <a:latin typeface="Calibri"/>
            </a:endParaRPr>
          </a:p>
          <a:p>
            <a:pPr marL="257415" indent="-257415" defTabSz="686440" fontAlgn="auto">
              <a:spcAft>
                <a:spcPts val="0"/>
              </a:spcAft>
            </a:pPr>
            <a:endParaRPr lang="en-US" sz="1501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57415" indent="-257415" defTabSz="686440" fontAlgn="auto">
              <a:spcAft>
                <a:spcPts val="0"/>
              </a:spcAft>
            </a:pPr>
            <a:endParaRPr lang="en-US" sz="1501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57415" indent="-257415" defTabSz="686440" fontAlgn="auto">
              <a:spcAft>
                <a:spcPts val="0"/>
              </a:spcAft>
            </a:pPr>
            <a:endParaRPr lang="en-US" sz="1501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57415" indent="-257415" defTabSz="686440" fontAlgn="auto">
              <a:spcAft>
                <a:spcPts val="0"/>
              </a:spcAft>
            </a:pPr>
            <a:endParaRPr lang="en-US" sz="1501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57415" indent="-257415" defTabSz="686440" fontAlgn="auto">
              <a:spcAft>
                <a:spcPts val="0"/>
              </a:spcAft>
            </a:pPr>
            <a:endParaRPr lang="en-US" sz="1501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57415" indent="-257415" defTabSz="686440" fontAlgn="auto">
              <a:spcAft>
                <a:spcPts val="0"/>
              </a:spcAft>
            </a:pPr>
            <a:endParaRPr lang="en-US" sz="1501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57415" indent="-257415" defTabSz="686440" fontAlgn="auto">
              <a:spcAft>
                <a:spcPts val="0"/>
              </a:spcAft>
            </a:pPr>
            <a:r>
              <a:rPr lang="en-US" sz="150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Standardization of DEBs: </a:t>
            </a:r>
            <a:r>
              <a:rPr lang="en-US" sz="1501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more predictable release of chemotherapy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0245" y="2583572"/>
            <a:ext cx="2972264" cy="193545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86406" y="2583572"/>
            <a:ext cx="2974552" cy="19354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72841" y="4633436"/>
            <a:ext cx="3095171" cy="32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751" dirty="0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Varela et al. J of Hepatology 2007; 46: 474-81</a:t>
            </a:r>
          </a:p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751" dirty="0" err="1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Lencioni</a:t>
            </a:r>
            <a:r>
              <a:rPr lang="en-US" sz="751" dirty="0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 R et al. </a:t>
            </a:r>
            <a:r>
              <a:rPr lang="en-US" sz="751" dirty="0" err="1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Cardiovasc</a:t>
            </a:r>
            <a:r>
              <a:rPr lang="en-US" sz="751" dirty="0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 </a:t>
            </a:r>
            <a:r>
              <a:rPr lang="en-US" sz="751" dirty="0" err="1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Intervent</a:t>
            </a:r>
            <a:r>
              <a:rPr lang="en-US" sz="751" dirty="0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 </a:t>
            </a:r>
            <a:r>
              <a:rPr lang="en-US" sz="751" dirty="0" err="1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Radiol</a:t>
            </a:r>
            <a:r>
              <a:rPr lang="en-US" sz="751" dirty="0">
                <a:solidFill>
                  <a:prstClr val="black"/>
                </a:solidFill>
                <a:latin typeface="Calibri"/>
                <a:ea typeface="+mn-ea"/>
                <a:cs typeface="Arial" pitchFamily="34" charset="0"/>
              </a:rPr>
              <a:t>. 2012;35(5):980-85</a:t>
            </a:r>
            <a:endParaRPr lang="en-US" sz="75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283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Treatment changes</a:t>
            </a:r>
          </a:p>
        </p:txBody>
      </p:sp>
      <p:pic>
        <p:nvPicPr>
          <p:cNvPr id="12" name="Picture 4" descr="ser23313img0908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25555" r="25520" b="25555"/>
          <a:stretch>
            <a:fillRect/>
          </a:stretch>
        </p:blipFill>
        <p:spPr bwMode="auto">
          <a:xfrm>
            <a:off x="4915217" y="743638"/>
            <a:ext cx="3088958" cy="223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ser23313img091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 r="40971" b="34444"/>
          <a:stretch>
            <a:fillRect/>
          </a:stretch>
        </p:blipFill>
        <p:spPr bwMode="auto">
          <a:xfrm>
            <a:off x="4905684" y="2917348"/>
            <a:ext cx="3098491" cy="223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3" descr="ser014img0006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" b="3815"/>
          <a:stretch>
            <a:fillRect/>
          </a:stretch>
        </p:blipFill>
        <p:spPr>
          <a:xfrm>
            <a:off x="1311434" y="1593340"/>
            <a:ext cx="3585908" cy="2574131"/>
          </a:xfrm>
          <a:prstGeom prst="rect">
            <a:avLst/>
          </a:prstGeom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1311434" y="1315667"/>
            <a:ext cx="3603784" cy="30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3D66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en-US" sz="1351" dirty="0">
                <a:solidFill>
                  <a:prstClr val="black"/>
                </a:solidFill>
                <a:cs typeface="+mn-cs"/>
              </a:rPr>
              <a:t>Pre-treatment MRI</a:t>
            </a: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4896336" y="452662"/>
            <a:ext cx="3088958" cy="30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3D66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en-US" sz="1351" dirty="0" err="1">
                <a:solidFill>
                  <a:prstClr val="black"/>
                </a:solidFill>
                <a:cs typeface="+mn-cs"/>
              </a:rPr>
              <a:t>Subselective</a:t>
            </a:r>
            <a:r>
              <a:rPr lang="en-US" altLang="en-US" sz="1351" dirty="0">
                <a:solidFill>
                  <a:prstClr val="black"/>
                </a:solidFill>
                <a:cs typeface="+mn-cs"/>
              </a:rPr>
              <a:t> Angiogram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2247592" y="3312033"/>
            <a:ext cx="343218" cy="34321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4915217" y="2917348"/>
            <a:ext cx="3088958" cy="30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3D66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en-US" sz="1351" dirty="0">
                <a:solidFill>
                  <a:prstClr val="black"/>
                </a:solidFill>
                <a:cs typeface="+mn-cs"/>
              </a:rPr>
              <a:t>Tumor staining after treatment</a:t>
            </a:r>
          </a:p>
        </p:txBody>
      </p:sp>
      <p:pic>
        <p:nvPicPr>
          <p:cNvPr id="21" name="Picture 3" descr="ser011img0003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3125"/>
          <a:stretch>
            <a:fillRect/>
          </a:stretch>
        </p:blipFill>
        <p:spPr bwMode="auto">
          <a:xfrm>
            <a:off x="4878005" y="1600376"/>
            <a:ext cx="3088958" cy="245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H="1" flipV="1">
            <a:off x="5430044" y="3312033"/>
            <a:ext cx="343218" cy="34321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32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1"/>
          <p:cNvSpPr>
            <a:spLocks noGrp="1"/>
          </p:cNvSpPr>
          <p:nvPr>
            <p:ph type="body" sz="quarter" idx="10"/>
          </p:nvPr>
        </p:nvSpPr>
        <p:spPr bwMode="auto">
          <a:xfrm>
            <a:off x="1425839" y="1601682"/>
            <a:ext cx="6463930" cy="1086855"/>
          </a:xfrm>
          <a:noFill/>
        </p:spPr>
        <p:txBody>
          <a:bodyPr vert="horz" wrap="square" lIns="68644" tIns="34322" rIns="68644" bIns="34322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err="1">
                <a:latin typeface="+mj-lt"/>
              </a:rPr>
              <a:t>OncLive</a:t>
            </a:r>
            <a:r>
              <a:rPr lang="en-US" b="1" dirty="0">
                <a:latin typeface="+mj-lt"/>
              </a:rPr>
              <a:t> State of the Science Summit:</a:t>
            </a:r>
          </a:p>
          <a:p>
            <a:pPr algn="ctr"/>
            <a:r>
              <a:rPr lang="en-US" b="1" dirty="0" err="1">
                <a:latin typeface="+mj-lt"/>
              </a:rPr>
              <a:t>Locoregional</a:t>
            </a:r>
            <a:r>
              <a:rPr lang="en-US" b="1" dirty="0">
                <a:latin typeface="+mj-lt"/>
              </a:rPr>
              <a:t> Therapies in HCC</a:t>
            </a:r>
            <a:endParaRPr lang="en-US" altLang="en-US" b="1" dirty="0">
              <a:solidFill>
                <a:schemeClr val="tx1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10243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2341086" y="2917349"/>
            <a:ext cx="4805045" cy="13156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644" tIns="34322" rIns="68644" bIns="34322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en-US" sz="1501" dirty="0">
                <a:latin typeface="+mn-lt"/>
                <a:ea typeface="ヒラギノ角ゴ Pro W3" charset="-128"/>
                <a:cs typeface="Arial" pitchFamily="34" charset="0"/>
              </a:rPr>
              <a:t>Anjana A. Pillai, MD</a:t>
            </a:r>
          </a:p>
          <a:p>
            <a:pPr algn="ctr"/>
            <a:r>
              <a:rPr lang="en-US" altLang="en-US" sz="1501" dirty="0">
                <a:latin typeface="+mn-lt"/>
                <a:ea typeface="ヒラギノ角ゴ Pro W3" charset="-128"/>
                <a:cs typeface="Arial" pitchFamily="34" charset="0"/>
              </a:rPr>
              <a:t>Professor of Medicine and Surgery</a:t>
            </a:r>
          </a:p>
          <a:p>
            <a:pPr algn="ctr"/>
            <a:r>
              <a:rPr lang="en-US" altLang="en-US" sz="1501" dirty="0">
                <a:latin typeface="+mn-lt"/>
                <a:ea typeface="ヒラギノ角ゴ Pro W3" charset="-128"/>
                <a:cs typeface="Arial" pitchFamily="34" charset="0"/>
              </a:rPr>
              <a:t>Medical Director, Liver Tumor Program</a:t>
            </a:r>
          </a:p>
          <a:p>
            <a:pPr algn="ctr"/>
            <a:r>
              <a:rPr lang="en-US" altLang="en-US" sz="1501" dirty="0">
                <a:latin typeface="+mn-lt"/>
                <a:ea typeface="ヒラギノ角ゴ Pro W3" charset="-128"/>
                <a:cs typeface="Arial" pitchFamily="34" charset="0"/>
              </a:rPr>
              <a:t>University of Chicago Medicine</a:t>
            </a:r>
            <a:endParaRPr lang="en-US" altLang="en-US" dirty="0">
              <a:latin typeface="+mn-lt"/>
              <a:ea typeface="ヒラギノ角ゴ Pro W3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43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8637" y="206169"/>
            <a:ext cx="6292321" cy="858044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dirty="0">
                <a:ea typeface="ＭＳ Ｐゴシック" panose="020B0600070205080204" pitchFamily="34" charset="-128"/>
              </a:rPr>
              <a:t>TACE vs. DEB-TACE for HCC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PRECISION Studies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54231" y="2230913"/>
            <a:ext cx="6692741" cy="22881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415" indent="-257415" defTabSz="686440" fontAlgn="auto">
              <a:spcAft>
                <a:spcPts val="0"/>
              </a:spcAft>
            </a:pPr>
            <a:r>
              <a:rPr lang="en-US" altLang="en-US" sz="1351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PRECISION V</a:t>
            </a:r>
            <a:r>
              <a:rPr lang="en-US" altLang="en-US" sz="135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(2009) and </a:t>
            </a:r>
            <a:r>
              <a:rPr lang="en-US" altLang="en-US" sz="1351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PRECISION ITALIA </a:t>
            </a:r>
            <a:r>
              <a:rPr lang="en-US" altLang="en-US" sz="135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(2014)</a:t>
            </a:r>
          </a:p>
          <a:p>
            <a:pPr marL="557733" lvl="1" indent="-214513" defTabSz="686440" fontAlgn="auto">
              <a:spcAft>
                <a:spcPts val="0"/>
              </a:spcAft>
            </a:pPr>
            <a:r>
              <a:rPr lang="en-US" altLang="en-US" sz="135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Two Multicenter Prospective RT comparing TACE and DEB-TACE </a:t>
            </a:r>
          </a:p>
          <a:p>
            <a:pPr marL="557733" lvl="1" indent="-214513" defTabSz="686440" fontAlgn="auto">
              <a:spcAft>
                <a:spcPts val="0"/>
              </a:spcAft>
            </a:pPr>
            <a:r>
              <a:rPr lang="en-US" altLang="en-US" sz="1351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Conclusions</a:t>
            </a:r>
            <a:r>
              <a:rPr lang="en-US" altLang="en-US" sz="135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: </a:t>
            </a:r>
          </a:p>
          <a:p>
            <a:pPr marL="858050" lvl="2" indent="-171610" defTabSz="686440" fontAlgn="auto">
              <a:spcAft>
                <a:spcPts val="0"/>
              </a:spcAft>
            </a:pPr>
            <a:r>
              <a:rPr lang="en-US" altLang="en-US" sz="1351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PRECISION V</a:t>
            </a:r>
            <a:r>
              <a:rPr lang="en-US" altLang="en-US" sz="135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– no statistical difference in response and local control (p = 0.11), however improved tolerability (p &lt; 0.001) with DEB-TACE</a:t>
            </a:r>
          </a:p>
          <a:p>
            <a:pPr marL="858050" lvl="2" indent="-171610" defTabSz="686440" fontAlgn="auto">
              <a:spcAft>
                <a:spcPts val="0"/>
              </a:spcAft>
            </a:pPr>
            <a:r>
              <a:rPr lang="en-US" altLang="en-US" sz="1351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PRECISION ITALIA </a:t>
            </a:r>
            <a:r>
              <a:rPr lang="en-US" altLang="en-US" sz="135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– equally effective and safe; less abdominal pain with DEB-TACE(p &lt; 0.001)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34" y="1248930"/>
            <a:ext cx="3475621" cy="62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36"/>
          <a:stretch>
            <a:fillRect/>
          </a:stretch>
        </p:blipFill>
        <p:spPr bwMode="auto">
          <a:xfrm>
            <a:off x="4769921" y="1258165"/>
            <a:ext cx="3215801" cy="60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306513" y="1855423"/>
            <a:ext cx="2325880" cy="175184"/>
            <a:chOff x="0" y="6400800"/>
            <a:chExt cx="3096492" cy="15765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892" y="6400800"/>
              <a:ext cx="2133600" cy="15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00801"/>
              <a:ext cx="9681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126" y="1854999"/>
            <a:ext cx="2631334" cy="18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97449" y="3947001"/>
            <a:ext cx="5949103" cy="5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3D66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en-US" sz="1351" b="1" dirty="0">
                <a:solidFill>
                  <a:srgbClr val="C0504D"/>
                </a:solidFill>
                <a:ea typeface="ＭＳ Ｐゴシック" panose="020B0600070205080204" pitchFamily="34" charset="-128"/>
                <a:cs typeface="+mn-cs"/>
              </a:rPr>
              <a:t>TACE vs. DEB-TACE both work and use will depend on your institution and the operator</a:t>
            </a:r>
          </a:p>
        </p:txBody>
      </p:sp>
    </p:spTree>
    <p:extLst>
      <p:ext uri="{BB962C8B-B14F-4D97-AF65-F5344CB8AC3E}">
        <p14:creationId xmlns:p14="http://schemas.microsoft.com/office/powerpoint/2010/main" val="39603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en-US" dirty="0"/>
              <a:t>Catheter Directed Therapies for HCC</a:t>
            </a:r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1483042" y="1201262"/>
            <a:ext cx="3031755" cy="339761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415" indent="-257415" defTabSz="686440" fontAlgn="auto">
              <a:spcAft>
                <a:spcPts val="0"/>
              </a:spcAft>
            </a:pPr>
            <a:r>
              <a:rPr lang="en-US" sz="2402" dirty="0">
                <a:solidFill>
                  <a:prstClr val="black"/>
                </a:solidFill>
                <a:latin typeface="Calibri"/>
              </a:rPr>
              <a:t>TACE (</a:t>
            </a:r>
            <a:r>
              <a:rPr lang="en-US" sz="2402" dirty="0" err="1">
                <a:solidFill>
                  <a:prstClr val="black"/>
                </a:solidFill>
                <a:latin typeface="Calibri"/>
              </a:rPr>
              <a:t>Transarterial</a:t>
            </a:r>
            <a:r>
              <a:rPr lang="en-US" sz="2402" dirty="0">
                <a:solidFill>
                  <a:prstClr val="black"/>
                </a:solidFill>
                <a:latin typeface="Calibri"/>
              </a:rPr>
              <a:t> chemoembolization)</a:t>
            </a:r>
          </a:p>
          <a:p>
            <a:pPr marL="557733" lvl="1" indent="-214513" defTabSz="686440" fontAlgn="auto">
              <a:spcAft>
                <a:spcPts val="0"/>
              </a:spcAft>
            </a:pPr>
            <a:r>
              <a:rPr lang="en-US" sz="2402" dirty="0">
                <a:solidFill>
                  <a:prstClr val="black"/>
                </a:solidFill>
                <a:latin typeface="Calibri"/>
              </a:rPr>
              <a:t>Bland TACE</a:t>
            </a:r>
          </a:p>
          <a:p>
            <a:pPr marL="257415" indent="-257415" defTabSz="686440" fontAlgn="auto">
              <a:spcAft>
                <a:spcPts val="0"/>
              </a:spcAft>
            </a:pPr>
            <a:endParaRPr lang="en-US" sz="2402" dirty="0">
              <a:solidFill>
                <a:prstClr val="black"/>
              </a:solidFill>
              <a:latin typeface="Calibri"/>
            </a:endParaRPr>
          </a:p>
          <a:p>
            <a:pPr marL="257415" indent="-257415" defTabSz="686440" fontAlgn="auto">
              <a:spcAft>
                <a:spcPts val="0"/>
              </a:spcAft>
            </a:pPr>
            <a:r>
              <a:rPr lang="en-US" sz="2402" dirty="0">
                <a:solidFill>
                  <a:prstClr val="black"/>
                </a:solidFill>
                <a:latin typeface="Calibri"/>
              </a:rPr>
              <a:t>DEB-TACE</a:t>
            </a:r>
          </a:p>
          <a:p>
            <a:pPr marL="0" indent="0" defTabSz="686440" fontAlgn="auto">
              <a:spcAft>
                <a:spcPts val="0"/>
              </a:spcAft>
              <a:buNone/>
            </a:pPr>
            <a:r>
              <a:rPr lang="en-US" sz="2402" dirty="0">
                <a:solidFill>
                  <a:prstClr val="black"/>
                </a:solidFill>
                <a:latin typeface="Calibri"/>
              </a:rPr>
              <a:t>(Drug eluting beads)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629203" y="1201262"/>
            <a:ext cx="3031755" cy="339761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415" indent="-257415" defTabSz="686440" fontAlgn="auto">
              <a:spcAft>
                <a:spcPts val="0"/>
              </a:spcAft>
            </a:pPr>
            <a:r>
              <a:rPr lang="en-US" sz="2402" b="1" dirty="0">
                <a:solidFill>
                  <a:srgbClr val="C0504D"/>
                </a:solidFill>
                <a:latin typeface="Calibri"/>
              </a:rPr>
              <a:t>Radiation Therapy</a:t>
            </a:r>
          </a:p>
          <a:p>
            <a:pPr marL="557733" lvl="1" indent="-214513" defTabSz="686440" fontAlgn="auto">
              <a:spcAft>
                <a:spcPts val="0"/>
              </a:spcAft>
            </a:pPr>
            <a:r>
              <a:rPr lang="en-US" sz="2402" b="1" dirty="0">
                <a:solidFill>
                  <a:srgbClr val="C0504D"/>
                </a:solidFill>
                <a:latin typeface="Calibri"/>
              </a:rPr>
              <a:t>Y90=SIRT=TARE</a:t>
            </a:r>
          </a:p>
          <a:p>
            <a:pPr marL="557733" lvl="1" indent="-214513" defTabSz="686440" fontAlgn="auto">
              <a:spcAft>
                <a:spcPts val="0"/>
              </a:spcAft>
            </a:pPr>
            <a:r>
              <a:rPr lang="en-US" altLang="en-US" sz="2402" b="1" dirty="0">
                <a:solidFill>
                  <a:srgbClr val="C0504D"/>
                </a:solidFill>
                <a:latin typeface="Calibri"/>
                <a:ea typeface="ＭＳ Ｐゴシック" panose="020B0600070205080204" pitchFamily="34" charset="-128"/>
              </a:rPr>
              <a:t>Allows higher targeted dose to tumor when compared to external beam radiation and SBRT (120 </a:t>
            </a:r>
            <a:r>
              <a:rPr lang="en-US" altLang="en-US" sz="2402" b="1" dirty="0" err="1">
                <a:solidFill>
                  <a:srgbClr val="C0504D"/>
                </a:solidFill>
                <a:latin typeface="Calibri"/>
                <a:ea typeface="ＭＳ Ｐゴシック" panose="020B0600070205080204" pitchFamily="34" charset="-128"/>
              </a:rPr>
              <a:t>Gy</a:t>
            </a:r>
            <a:r>
              <a:rPr lang="en-US" altLang="en-US" sz="2402" b="1" dirty="0">
                <a:solidFill>
                  <a:srgbClr val="C0504D"/>
                </a:solidFill>
                <a:latin typeface="Calibri"/>
                <a:ea typeface="ＭＳ Ｐゴシック" panose="020B0600070205080204" pitchFamily="34" charset="-128"/>
              </a:rPr>
              <a:t> and upward)</a:t>
            </a:r>
          </a:p>
          <a:p>
            <a:pPr marL="262182" lvl="1" indent="0" defTabSz="686440" fontAlgn="auto">
              <a:spcAft>
                <a:spcPts val="0"/>
              </a:spcAft>
              <a:buNone/>
            </a:pPr>
            <a:endParaRPr lang="en-US" sz="2402" b="1" dirty="0">
              <a:solidFill>
                <a:srgbClr val="C0504D"/>
              </a:solidFill>
              <a:latin typeface="Calibri"/>
            </a:endParaRPr>
          </a:p>
          <a:p>
            <a:pPr marL="557733" lvl="1" indent="-214513" defTabSz="686440" fontAlgn="auto">
              <a:spcAft>
                <a:spcPts val="0"/>
              </a:spcAft>
            </a:pPr>
            <a:endParaRPr lang="en-US" sz="2402" b="1" dirty="0">
              <a:solidFill>
                <a:srgbClr val="C0504D"/>
              </a:solidFill>
              <a:latin typeface="Calibri"/>
            </a:endParaRPr>
          </a:p>
          <a:p>
            <a:pPr marL="557733" lvl="1" indent="-214513" defTabSz="686440" fontAlgn="auto">
              <a:spcAft>
                <a:spcPts val="0"/>
              </a:spcAft>
            </a:pPr>
            <a:r>
              <a:rPr lang="en-US" sz="2402" b="1" dirty="0" err="1">
                <a:solidFill>
                  <a:srgbClr val="C0504D"/>
                </a:solidFill>
                <a:latin typeface="Calibri"/>
              </a:rPr>
              <a:t>Sirspheres</a:t>
            </a:r>
            <a:endParaRPr lang="en-US" sz="2402" b="1" dirty="0">
              <a:solidFill>
                <a:srgbClr val="C0504D"/>
              </a:solidFill>
              <a:latin typeface="Calibri"/>
            </a:endParaRPr>
          </a:p>
          <a:p>
            <a:pPr marL="557733" lvl="1" indent="-214513" defTabSz="686440" fontAlgn="auto">
              <a:spcAft>
                <a:spcPts val="0"/>
              </a:spcAft>
            </a:pPr>
            <a:r>
              <a:rPr lang="en-US" sz="2402" b="1" dirty="0" err="1">
                <a:solidFill>
                  <a:srgbClr val="C0504D"/>
                </a:solidFill>
                <a:latin typeface="Calibri"/>
              </a:rPr>
              <a:t>Theraspheres</a:t>
            </a:r>
            <a:endParaRPr lang="en-US" sz="2402" b="1" dirty="0">
              <a:solidFill>
                <a:srgbClr val="C0504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35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dirty="0">
                <a:ea typeface="ＭＳ Ｐゴシック" panose="020B0600070205080204" pitchFamily="34" charset="-128"/>
              </a:rPr>
              <a:t>Y90 Manufacturers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52" y="1830493"/>
            <a:ext cx="3103258" cy="125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40" y="1830494"/>
            <a:ext cx="3161464" cy="129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540245" y="3215075"/>
            <a:ext cx="3088958" cy="30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3D66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en-US" sz="1351" b="1" dirty="0" err="1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</a:rPr>
              <a:t>TheraSphere</a:t>
            </a:r>
            <a:r>
              <a:rPr lang="en-US" altLang="en-US" sz="1351" b="1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</a:rPr>
              <a:t>®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629203" y="3196213"/>
            <a:ext cx="3088958" cy="5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C3D66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C3D6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C3D66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en-US" altLang="en-US" sz="1351" b="1" dirty="0">
                <a:solidFill>
                  <a:prstClr val="black"/>
                </a:solidFill>
                <a:ea typeface="ＭＳ Ｐゴシック" panose="020B0600070205080204" pitchFamily="34" charset="-128"/>
                <a:cs typeface="+mn-cs"/>
              </a:rPr>
              <a:t>SIR-Spheres®</a:t>
            </a:r>
          </a:p>
          <a:p>
            <a:pPr algn="ctr" defTabSz="686440" eaLnBrk="1" fontAlgn="auto" hangingPunct="1">
              <a:spcBef>
                <a:spcPct val="0"/>
              </a:spcBef>
              <a:spcAft>
                <a:spcPts val="0"/>
              </a:spcAft>
              <a:buClrTx/>
              <a:buNone/>
            </a:pPr>
            <a:endParaRPr lang="en-US" altLang="en-US" sz="1351" b="1" dirty="0">
              <a:solidFill>
                <a:prstClr val="black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909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Radioembolization</a:t>
            </a:r>
            <a:r>
              <a:rPr lang="en-US" dirty="0"/>
              <a:t> (TARE)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483043" y="1201262"/>
            <a:ext cx="6177915" cy="339761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415" indent="-257415" defTabSz="686440" fontAlgn="auto">
              <a:spcAft>
                <a:spcPts val="0"/>
              </a:spcAft>
            </a:pPr>
            <a:r>
              <a:rPr lang="en-US" sz="2402">
                <a:solidFill>
                  <a:prstClr val="black"/>
                </a:solidFill>
                <a:latin typeface="Calibri"/>
              </a:rPr>
              <a:t>Two Y90 microsphere devices</a:t>
            </a:r>
          </a:p>
          <a:p>
            <a:pPr marL="557733" lvl="1" indent="-214513" defTabSz="686440" fontAlgn="auto">
              <a:spcAft>
                <a:spcPts val="0"/>
              </a:spcAft>
            </a:pPr>
            <a:r>
              <a:rPr lang="en-US" sz="2102">
                <a:solidFill>
                  <a:prstClr val="black"/>
                </a:solidFill>
                <a:latin typeface="Calibri"/>
              </a:rPr>
              <a:t>TheraSphere- glass</a:t>
            </a:r>
          </a:p>
          <a:p>
            <a:pPr marL="858050" lvl="2" indent="-171610" defTabSz="686440" fontAlgn="auto">
              <a:spcAft>
                <a:spcPts val="0"/>
              </a:spcAft>
            </a:pPr>
            <a:r>
              <a:rPr lang="en-US" sz="1802">
                <a:solidFill>
                  <a:prstClr val="black"/>
                </a:solidFill>
                <a:latin typeface="Calibri"/>
              </a:rPr>
              <a:t>20-30 um, higher specific activity </a:t>
            </a:r>
            <a:br>
              <a:rPr lang="en-US" sz="1802">
                <a:solidFill>
                  <a:prstClr val="black"/>
                </a:solidFill>
                <a:latin typeface="Calibri"/>
              </a:rPr>
            </a:br>
            <a:r>
              <a:rPr lang="en-US" sz="1802">
                <a:solidFill>
                  <a:prstClr val="black"/>
                </a:solidFill>
                <a:latin typeface="Calibri"/>
              </a:rPr>
              <a:t>and lower # spheres</a:t>
            </a:r>
          </a:p>
          <a:p>
            <a:pPr marL="557733" lvl="1" indent="-214513" defTabSz="686440" fontAlgn="auto">
              <a:spcAft>
                <a:spcPts val="0"/>
              </a:spcAft>
            </a:pPr>
            <a:r>
              <a:rPr lang="en-US" sz="2102">
                <a:solidFill>
                  <a:prstClr val="black"/>
                </a:solidFill>
                <a:latin typeface="Calibri"/>
              </a:rPr>
              <a:t>SIR-Spheres- resin</a:t>
            </a:r>
          </a:p>
          <a:p>
            <a:pPr marL="858050" lvl="2" indent="-171610" defTabSz="686440" fontAlgn="auto">
              <a:spcAft>
                <a:spcPts val="0"/>
              </a:spcAft>
            </a:pPr>
            <a:r>
              <a:rPr lang="en-US" sz="1802">
                <a:solidFill>
                  <a:prstClr val="black"/>
                </a:solidFill>
                <a:latin typeface="Calibri"/>
              </a:rPr>
              <a:t>Moderately embolic, 20-60 um, lower specific activity, and greater # of spheres</a:t>
            </a:r>
          </a:p>
          <a:p>
            <a:pPr marL="257415" indent="-257415" defTabSz="686440" fontAlgn="auto">
              <a:spcAft>
                <a:spcPts val="0"/>
              </a:spcAft>
            </a:pPr>
            <a:r>
              <a:rPr lang="en-US" sz="1952">
                <a:solidFill>
                  <a:prstClr val="black"/>
                </a:solidFill>
                <a:latin typeface="Calibri"/>
                <a:ea typeface="MS PGothic" pitchFamily="34" charset="-128"/>
              </a:rPr>
              <a:t>Delivery of higher radiation doses to smaller volumes for a potential greater tumoricidal effect and less damage to surrounding liver tissue</a:t>
            </a:r>
          </a:p>
          <a:p>
            <a:pPr marL="257415" indent="-257415" defTabSz="686440" fontAlgn="auto">
              <a:spcAft>
                <a:spcPts val="0"/>
              </a:spcAft>
            </a:pPr>
            <a:endParaRPr lang="en-US" sz="240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3" descr="liver_illust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088" y="1315667"/>
            <a:ext cx="1626708" cy="154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821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err="1"/>
              <a:t>Radioembolization</a:t>
            </a:r>
            <a:r>
              <a:rPr lang="en-US" dirty="0"/>
              <a:t> (TARE)</a:t>
            </a:r>
            <a:br>
              <a:rPr lang="en-US" b="1" dirty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425839" y="1029652"/>
            <a:ext cx="3603784" cy="3603784"/>
          </a:xfrm>
          <a:prstGeom prst="rect">
            <a:avLst/>
          </a:prstGeom>
          <a:ln>
            <a:noFill/>
          </a:ln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516" indent="0" defTabSz="686440" fontAlgn="auto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450" b="1" dirty="0">
              <a:solidFill>
                <a:prstClr val="white"/>
              </a:solidFill>
              <a:latin typeface="Calibri"/>
              <a:cs typeface="Times New Roman" pitchFamily="18" charset="0"/>
            </a:endParaRPr>
          </a:p>
          <a:p>
            <a:pPr marL="127516" indent="0" defTabSz="686440" fontAlgn="auto">
              <a:lnSpc>
                <a:spcPct val="12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42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2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Microspheres, 25-30 microns, are </a:t>
            </a:r>
          </a:p>
          <a:p>
            <a:pPr marL="127516" indent="0" defTabSz="686440" fontAlgn="auto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802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preferentially trapped in the tumor </a:t>
            </a:r>
          </a:p>
          <a:p>
            <a:pPr marL="127516" indent="0" defTabSz="686440" fontAlgn="auto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802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capillary bed</a:t>
            </a:r>
            <a:r>
              <a:rPr lang="en-US" sz="142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27516" indent="0" defTabSz="686440" fontAlgn="auto">
              <a:lnSpc>
                <a:spcPct val="125000"/>
              </a:lnSpc>
              <a:spcBef>
                <a:spcPct val="0"/>
              </a:spcBef>
              <a:spcAft>
                <a:spcPts val="0"/>
              </a:spcAft>
            </a:pPr>
            <a:endParaRPr lang="en-US" sz="1426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27516" indent="0" defTabSz="686440" fontAlgn="auto">
              <a:lnSpc>
                <a:spcPct val="12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42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2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Historically staging angiogram performed 7-10  days prior in Y90</a:t>
            </a:r>
          </a:p>
          <a:p>
            <a:pPr marL="127516" indent="0" defTabSz="686440" fontAlgn="auto">
              <a:lnSpc>
                <a:spcPct val="125000"/>
              </a:lnSpc>
              <a:spcBef>
                <a:spcPct val="0"/>
              </a:spcBef>
              <a:spcAft>
                <a:spcPts val="0"/>
              </a:spcAft>
            </a:pPr>
            <a:endParaRPr lang="en-US" sz="1426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27516" indent="0" defTabSz="686440" fontAlgn="auto">
              <a:lnSpc>
                <a:spcPct val="12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802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Median time to response </a:t>
            </a:r>
          </a:p>
          <a:p>
            <a:pPr marL="427834" lvl="1" indent="0" defTabSz="686440" fontAlgn="auto">
              <a:lnSpc>
                <a:spcPct val="12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42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1.2 mo. (necrosis)</a:t>
            </a:r>
          </a:p>
          <a:p>
            <a:pPr marL="427834" lvl="1" indent="0" defTabSz="686440" fontAlgn="auto">
              <a:lnSpc>
                <a:spcPct val="12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42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6.6 </a:t>
            </a:r>
            <a:r>
              <a:rPr lang="en-US" sz="1426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</a:t>
            </a:r>
            <a:r>
              <a:rPr lang="en-US" sz="142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(decrease size) </a:t>
            </a:r>
          </a:p>
          <a:p>
            <a:pPr marL="427834" lvl="1" indent="0" defTabSz="686440" fontAlgn="auto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2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27516" indent="0" defTabSz="686440" fontAlgn="auto">
              <a:lnSpc>
                <a:spcPct val="12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72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Areas of interest </a:t>
            </a:r>
          </a:p>
          <a:p>
            <a:pPr marL="557733" lvl="1" indent="-214513" defTabSz="686440" fontAlgn="auto">
              <a:lnSpc>
                <a:spcPct val="12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426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Downstaging</a:t>
            </a:r>
            <a:endParaRPr lang="en-US" sz="1426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557733" lvl="1" indent="-214513" defTabSz="686440" fontAlgn="auto">
              <a:lnSpc>
                <a:spcPct val="12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42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Radiation lobectomy</a:t>
            </a:r>
          </a:p>
          <a:p>
            <a:pPr marL="557733" lvl="1" indent="-214513" defTabSz="686440" fontAlgn="auto">
              <a:lnSpc>
                <a:spcPct val="12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42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PVT </a:t>
            </a:r>
          </a:p>
          <a:p>
            <a:pPr marL="127516" indent="0" defTabSz="686440" fontAlgn="auto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2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20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802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6826" y="1544478"/>
            <a:ext cx="2516928" cy="28029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230884" y="3187871"/>
            <a:ext cx="228812" cy="11440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716059" y="3177145"/>
            <a:ext cx="226428" cy="137049"/>
          </a:xfrm>
          <a:prstGeom prst="leftArrow">
            <a:avLst>
              <a:gd name="adj1" fmla="val 50000"/>
              <a:gd name="adj2" fmla="val 413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6033058" y="2802942"/>
            <a:ext cx="114406" cy="286015"/>
          </a:xfrm>
          <a:prstGeom prst="up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6033058" y="3374972"/>
            <a:ext cx="114406" cy="286015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03826" y="3265333"/>
            <a:ext cx="800841" cy="3002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644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351" b="1">
                <a:solidFill>
                  <a:srgbClr val="1F497D"/>
                </a:solidFill>
                <a:latin typeface="Arial Narrow" pitchFamily="34" charset="0"/>
                <a:ea typeface="+mn-ea"/>
                <a:cs typeface="+mn-cs"/>
              </a:rPr>
              <a:t>2.5 mm</a:t>
            </a: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5887667" y="3031755"/>
            <a:ext cx="400420" cy="400420"/>
          </a:xfrm>
          <a:prstGeom prst="octagon">
            <a:avLst>
              <a:gd name="adj" fmla="val 29287"/>
            </a:avLst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6002073" y="3115175"/>
            <a:ext cx="228812" cy="228812"/>
          </a:xfrm>
          <a:prstGeom prst="irregularSeal2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329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312" r="1899" b="3086"/>
          <a:stretch/>
        </p:blipFill>
        <p:spPr>
          <a:xfrm>
            <a:off x="4752485" y="372742"/>
            <a:ext cx="2917350" cy="3881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49513" b="16050"/>
          <a:stretch/>
        </p:blipFill>
        <p:spPr>
          <a:xfrm>
            <a:off x="1339049" y="372741"/>
            <a:ext cx="3422312" cy="38897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0833" t="18000" r="51667" b="16667"/>
          <a:stretch/>
        </p:blipFill>
        <p:spPr>
          <a:xfrm>
            <a:off x="4610136" y="2079104"/>
            <a:ext cx="868228" cy="128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73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/>
          <p:cNvSpPr>
            <a:spLocks noChangeArrowheads="1"/>
          </p:cNvSpPr>
          <p:nvPr/>
        </p:nvSpPr>
        <p:spPr bwMode="auto">
          <a:xfrm>
            <a:off x="2766533" y="517209"/>
            <a:ext cx="2183245" cy="2294076"/>
          </a:xfrm>
          <a:prstGeom prst="ellipse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defTabSz="686440" fontAlgn="auto">
              <a:spcBef>
                <a:spcPct val="0"/>
              </a:spcBef>
              <a:spcAft>
                <a:spcPts val="0"/>
              </a:spcAft>
              <a:buNone/>
            </a:pPr>
            <a:endParaRPr lang="en-US" altLang="en-US" sz="1351">
              <a:solidFill>
                <a:prstClr val="black"/>
              </a:solidFill>
              <a:latin typeface="Constantia" charset="0"/>
              <a:cs typeface="+mn-cs"/>
            </a:endParaRPr>
          </a:p>
        </p:txBody>
      </p:sp>
      <p:sp>
        <p:nvSpPr>
          <p:cNvPr id="171011" name="Oval 3"/>
          <p:cNvSpPr>
            <a:spLocks noChangeArrowheads="1"/>
          </p:cNvSpPr>
          <p:nvPr/>
        </p:nvSpPr>
        <p:spPr bwMode="auto">
          <a:xfrm>
            <a:off x="2767724" y="517209"/>
            <a:ext cx="2183245" cy="2294076"/>
          </a:xfrm>
          <a:prstGeom prst="ellipse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defTabSz="686440" fontAlgn="auto">
              <a:spcBef>
                <a:spcPct val="0"/>
              </a:spcBef>
              <a:spcAft>
                <a:spcPts val="0"/>
              </a:spcAft>
              <a:buNone/>
            </a:pPr>
            <a:endParaRPr lang="en-US" altLang="en-US" sz="1351">
              <a:solidFill>
                <a:prstClr val="black"/>
              </a:solidFill>
              <a:latin typeface="Constantia" charset="0"/>
              <a:cs typeface="+mn-cs"/>
            </a:endParaRPr>
          </a:p>
        </p:txBody>
      </p:sp>
      <p:sp>
        <p:nvSpPr>
          <p:cNvPr id="6148" name="Freeform 4"/>
          <p:cNvSpPr>
            <a:spLocks/>
          </p:cNvSpPr>
          <p:nvPr/>
        </p:nvSpPr>
        <p:spPr bwMode="auto">
          <a:xfrm>
            <a:off x="1316200" y="629232"/>
            <a:ext cx="2402523" cy="1840027"/>
          </a:xfrm>
          <a:custGeom>
            <a:avLst/>
            <a:gdLst>
              <a:gd name="T0" fmla="*/ 2147483646 w 3117"/>
              <a:gd name="T1" fmla="*/ 2147483646 h 2387"/>
              <a:gd name="T2" fmla="*/ 2147483646 w 3117"/>
              <a:gd name="T3" fmla="*/ 2147483646 h 2387"/>
              <a:gd name="T4" fmla="*/ 2147483646 w 3117"/>
              <a:gd name="T5" fmla="*/ 2147483646 h 2387"/>
              <a:gd name="T6" fmla="*/ 2147483646 w 3117"/>
              <a:gd name="T7" fmla="*/ 2147483646 h 2387"/>
              <a:gd name="T8" fmla="*/ 2147483646 w 3117"/>
              <a:gd name="T9" fmla="*/ 2147483646 h 2387"/>
              <a:gd name="T10" fmla="*/ 2147483646 w 3117"/>
              <a:gd name="T11" fmla="*/ 2147483646 h 2387"/>
              <a:gd name="T12" fmla="*/ 2147483646 w 3117"/>
              <a:gd name="T13" fmla="*/ 2147483646 h 2387"/>
              <a:gd name="T14" fmla="*/ 2147483646 w 3117"/>
              <a:gd name="T15" fmla="*/ 2147483646 h 2387"/>
              <a:gd name="T16" fmla="*/ 2147483646 w 3117"/>
              <a:gd name="T17" fmla="*/ 2147483646 h 2387"/>
              <a:gd name="T18" fmla="*/ 2147483646 w 3117"/>
              <a:gd name="T19" fmla="*/ 2147483646 h 2387"/>
              <a:gd name="T20" fmla="*/ 2147483646 w 3117"/>
              <a:gd name="T21" fmla="*/ 2147483646 h 2387"/>
              <a:gd name="T22" fmla="*/ 2147483646 w 3117"/>
              <a:gd name="T23" fmla="*/ 2147483646 h 2387"/>
              <a:gd name="T24" fmla="*/ 2147483646 w 3117"/>
              <a:gd name="T25" fmla="*/ 2147483646 h 2387"/>
              <a:gd name="T26" fmla="*/ 2147483646 w 3117"/>
              <a:gd name="T27" fmla="*/ 2147483646 h 2387"/>
              <a:gd name="T28" fmla="*/ 2147483646 w 3117"/>
              <a:gd name="T29" fmla="*/ 2147483646 h 2387"/>
              <a:gd name="T30" fmla="*/ 2147483646 w 3117"/>
              <a:gd name="T31" fmla="*/ 2147483646 h 2387"/>
              <a:gd name="T32" fmla="*/ 2147483646 w 3117"/>
              <a:gd name="T33" fmla="*/ 2147483646 h 2387"/>
              <a:gd name="T34" fmla="*/ 2147483646 w 3117"/>
              <a:gd name="T35" fmla="*/ 2147483646 h 2387"/>
              <a:gd name="T36" fmla="*/ 2147483646 w 3117"/>
              <a:gd name="T37" fmla="*/ 2147483646 h 2387"/>
              <a:gd name="T38" fmla="*/ 2147483646 w 3117"/>
              <a:gd name="T39" fmla="*/ 2147483646 h 2387"/>
              <a:gd name="T40" fmla="*/ 2147483646 w 3117"/>
              <a:gd name="T41" fmla="*/ 2147483646 h 2387"/>
              <a:gd name="T42" fmla="*/ 2147483646 w 3117"/>
              <a:gd name="T43" fmla="*/ 2147483646 h 2387"/>
              <a:gd name="T44" fmla="*/ 2147483646 w 3117"/>
              <a:gd name="T45" fmla="*/ 2147483646 h 2387"/>
              <a:gd name="T46" fmla="*/ 2147483646 w 3117"/>
              <a:gd name="T47" fmla="*/ 2147483646 h 2387"/>
              <a:gd name="T48" fmla="*/ 2147483646 w 3117"/>
              <a:gd name="T49" fmla="*/ 2147483646 h 2387"/>
              <a:gd name="T50" fmla="*/ 2147483646 w 3117"/>
              <a:gd name="T51" fmla="*/ 2147483646 h 2387"/>
              <a:gd name="T52" fmla="*/ 2147483646 w 3117"/>
              <a:gd name="T53" fmla="*/ 2147483646 h 2387"/>
              <a:gd name="T54" fmla="*/ 2147483646 w 3117"/>
              <a:gd name="T55" fmla="*/ 2147483646 h 2387"/>
              <a:gd name="T56" fmla="*/ 2147483646 w 3117"/>
              <a:gd name="T57" fmla="*/ 2147483646 h 2387"/>
              <a:gd name="T58" fmla="*/ 2147483646 w 3117"/>
              <a:gd name="T59" fmla="*/ 2147483646 h 2387"/>
              <a:gd name="T60" fmla="*/ 2147483646 w 3117"/>
              <a:gd name="T61" fmla="*/ 2147483646 h 2387"/>
              <a:gd name="T62" fmla="*/ 2147483646 w 3117"/>
              <a:gd name="T63" fmla="*/ 2147483646 h 2387"/>
              <a:gd name="T64" fmla="*/ 2147483646 w 3117"/>
              <a:gd name="T65" fmla="*/ 2147483646 h 2387"/>
              <a:gd name="T66" fmla="*/ 2147483646 w 3117"/>
              <a:gd name="T67" fmla="*/ 2147483646 h 2387"/>
              <a:gd name="T68" fmla="*/ 2147483646 w 3117"/>
              <a:gd name="T69" fmla="*/ 2147483646 h 2387"/>
              <a:gd name="T70" fmla="*/ 2147483646 w 3117"/>
              <a:gd name="T71" fmla="*/ 2147483646 h 2387"/>
              <a:gd name="T72" fmla="*/ 2147483646 w 3117"/>
              <a:gd name="T73" fmla="*/ 2147483646 h 2387"/>
              <a:gd name="T74" fmla="*/ 2147483646 w 3117"/>
              <a:gd name="T75" fmla="*/ 2147483646 h 2387"/>
              <a:gd name="T76" fmla="*/ 2147483646 w 3117"/>
              <a:gd name="T77" fmla="*/ 2147483646 h 2387"/>
              <a:gd name="T78" fmla="*/ 2147483646 w 3117"/>
              <a:gd name="T79" fmla="*/ 2147483646 h 2387"/>
              <a:gd name="T80" fmla="*/ 2147483646 w 3117"/>
              <a:gd name="T81" fmla="*/ 2147483646 h 2387"/>
              <a:gd name="T82" fmla="*/ 0 w 3117"/>
              <a:gd name="T83" fmla="*/ 2147483646 h 238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117"/>
              <a:gd name="T127" fmla="*/ 0 h 2387"/>
              <a:gd name="T128" fmla="*/ 3117 w 3117"/>
              <a:gd name="T129" fmla="*/ 2387 h 238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117" h="2387">
                <a:moveTo>
                  <a:pt x="15" y="995"/>
                </a:moveTo>
                <a:cubicBezTo>
                  <a:pt x="162" y="992"/>
                  <a:pt x="682" y="1004"/>
                  <a:pt x="895" y="987"/>
                </a:cubicBezTo>
                <a:cubicBezTo>
                  <a:pt x="1108" y="970"/>
                  <a:pt x="1131" y="957"/>
                  <a:pt x="1292" y="894"/>
                </a:cubicBezTo>
                <a:cubicBezTo>
                  <a:pt x="1453" y="831"/>
                  <a:pt x="1710" y="704"/>
                  <a:pt x="1861" y="608"/>
                </a:cubicBezTo>
                <a:cubicBezTo>
                  <a:pt x="2012" y="512"/>
                  <a:pt x="2069" y="416"/>
                  <a:pt x="2197" y="320"/>
                </a:cubicBezTo>
                <a:cubicBezTo>
                  <a:pt x="2325" y="224"/>
                  <a:pt x="2549" y="64"/>
                  <a:pt x="2629" y="32"/>
                </a:cubicBezTo>
                <a:cubicBezTo>
                  <a:pt x="2709" y="0"/>
                  <a:pt x="2717" y="72"/>
                  <a:pt x="2677" y="128"/>
                </a:cubicBezTo>
                <a:cubicBezTo>
                  <a:pt x="2637" y="184"/>
                  <a:pt x="2493" y="280"/>
                  <a:pt x="2389" y="368"/>
                </a:cubicBezTo>
                <a:cubicBezTo>
                  <a:pt x="2285" y="456"/>
                  <a:pt x="2157" y="568"/>
                  <a:pt x="2053" y="656"/>
                </a:cubicBezTo>
                <a:cubicBezTo>
                  <a:pt x="1949" y="744"/>
                  <a:pt x="1781" y="856"/>
                  <a:pt x="1765" y="896"/>
                </a:cubicBezTo>
                <a:cubicBezTo>
                  <a:pt x="1749" y="936"/>
                  <a:pt x="1845" y="904"/>
                  <a:pt x="1957" y="896"/>
                </a:cubicBezTo>
                <a:cubicBezTo>
                  <a:pt x="2069" y="888"/>
                  <a:pt x="2301" y="872"/>
                  <a:pt x="2437" y="848"/>
                </a:cubicBezTo>
                <a:cubicBezTo>
                  <a:pt x="2573" y="824"/>
                  <a:pt x="2677" y="792"/>
                  <a:pt x="2773" y="752"/>
                </a:cubicBezTo>
                <a:cubicBezTo>
                  <a:pt x="2869" y="712"/>
                  <a:pt x="2957" y="624"/>
                  <a:pt x="3013" y="608"/>
                </a:cubicBezTo>
                <a:cubicBezTo>
                  <a:pt x="3069" y="592"/>
                  <a:pt x="3117" y="624"/>
                  <a:pt x="3109" y="656"/>
                </a:cubicBezTo>
                <a:cubicBezTo>
                  <a:pt x="3101" y="688"/>
                  <a:pt x="3029" y="760"/>
                  <a:pt x="2965" y="800"/>
                </a:cubicBezTo>
                <a:cubicBezTo>
                  <a:pt x="2901" y="840"/>
                  <a:pt x="2845" y="864"/>
                  <a:pt x="2725" y="896"/>
                </a:cubicBezTo>
                <a:cubicBezTo>
                  <a:pt x="2605" y="928"/>
                  <a:pt x="2429" y="968"/>
                  <a:pt x="2245" y="992"/>
                </a:cubicBezTo>
                <a:cubicBezTo>
                  <a:pt x="2061" y="1016"/>
                  <a:pt x="1767" y="1023"/>
                  <a:pt x="1621" y="1040"/>
                </a:cubicBezTo>
                <a:cubicBezTo>
                  <a:pt x="1475" y="1057"/>
                  <a:pt x="1418" y="1068"/>
                  <a:pt x="1368" y="1092"/>
                </a:cubicBezTo>
                <a:cubicBezTo>
                  <a:pt x="1318" y="1116"/>
                  <a:pt x="1256" y="1179"/>
                  <a:pt x="1322" y="1186"/>
                </a:cubicBezTo>
                <a:cubicBezTo>
                  <a:pt x="1388" y="1193"/>
                  <a:pt x="1635" y="1136"/>
                  <a:pt x="1765" y="1136"/>
                </a:cubicBezTo>
                <a:cubicBezTo>
                  <a:pt x="1895" y="1136"/>
                  <a:pt x="2005" y="1160"/>
                  <a:pt x="2101" y="1184"/>
                </a:cubicBezTo>
                <a:cubicBezTo>
                  <a:pt x="2197" y="1208"/>
                  <a:pt x="2253" y="1240"/>
                  <a:pt x="2341" y="1280"/>
                </a:cubicBezTo>
                <a:cubicBezTo>
                  <a:pt x="2429" y="1320"/>
                  <a:pt x="2557" y="1376"/>
                  <a:pt x="2629" y="1424"/>
                </a:cubicBezTo>
                <a:cubicBezTo>
                  <a:pt x="2701" y="1472"/>
                  <a:pt x="2757" y="1528"/>
                  <a:pt x="2773" y="1568"/>
                </a:cubicBezTo>
                <a:cubicBezTo>
                  <a:pt x="2789" y="1608"/>
                  <a:pt x="2765" y="1672"/>
                  <a:pt x="2725" y="1664"/>
                </a:cubicBezTo>
                <a:cubicBezTo>
                  <a:pt x="2685" y="1656"/>
                  <a:pt x="2629" y="1576"/>
                  <a:pt x="2533" y="1520"/>
                </a:cubicBezTo>
                <a:cubicBezTo>
                  <a:pt x="2437" y="1464"/>
                  <a:pt x="2276" y="1368"/>
                  <a:pt x="2149" y="1328"/>
                </a:cubicBezTo>
                <a:cubicBezTo>
                  <a:pt x="2022" y="1288"/>
                  <a:pt x="1859" y="1276"/>
                  <a:pt x="1773" y="1279"/>
                </a:cubicBezTo>
                <a:cubicBezTo>
                  <a:pt x="1687" y="1282"/>
                  <a:pt x="1646" y="1318"/>
                  <a:pt x="1633" y="1349"/>
                </a:cubicBezTo>
                <a:cubicBezTo>
                  <a:pt x="1620" y="1380"/>
                  <a:pt x="1660" y="1406"/>
                  <a:pt x="1695" y="1466"/>
                </a:cubicBezTo>
                <a:cubicBezTo>
                  <a:pt x="1730" y="1526"/>
                  <a:pt x="1783" y="1614"/>
                  <a:pt x="1843" y="1707"/>
                </a:cubicBezTo>
                <a:cubicBezTo>
                  <a:pt x="1903" y="1800"/>
                  <a:pt x="2000" y="1932"/>
                  <a:pt x="2053" y="2026"/>
                </a:cubicBezTo>
                <a:cubicBezTo>
                  <a:pt x="2106" y="2120"/>
                  <a:pt x="2162" y="2212"/>
                  <a:pt x="2162" y="2268"/>
                </a:cubicBezTo>
                <a:cubicBezTo>
                  <a:pt x="2162" y="2324"/>
                  <a:pt x="2098" y="2387"/>
                  <a:pt x="2053" y="2361"/>
                </a:cubicBezTo>
                <a:cubicBezTo>
                  <a:pt x="2008" y="2335"/>
                  <a:pt x="1943" y="2202"/>
                  <a:pt x="1890" y="2112"/>
                </a:cubicBezTo>
                <a:cubicBezTo>
                  <a:pt x="1837" y="2022"/>
                  <a:pt x="1805" y="1923"/>
                  <a:pt x="1734" y="1824"/>
                </a:cubicBezTo>
                <a:cubicBezTo>
                  <a:pt x="1663" y="1725"/>
                  <a:pt x="1569" y="1587"/>
                  <a:pt x="1462" y="1520"/>
                </a:cubicBezTo>
                <a:cubicBezTo>
                  <a:pt x="1355" y="1453"/>
                  <a:pt x="1250" y="1431"/>
                  <a:pt x="1093" y="1424"/>
                </a:cubicBezTo>
                <a:cubicBezTo>
                  <a:pt x="936" y="1417"/>
                  <a:pt x="703" y="1455"/>
                  <a:pt x="521" y="1478"/>
                </a:cubicBezTo>
                <a:cubicBezTo>
                  <a:pt x="339" y="1501"/>
                  <a:pt x="109" y="1545"/>
                  <a:pt x="0" y="1563"/>
                </a:cubicBezTo>
              </a:path>
            </a:pathLst>
          </a:custGeom>
          <a:noFill/>
          <a:ln w="19050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1013" name="Oval 5"/>
          <p:cNvSpPr>
            <a:spLocks noChangeArrowheads="1"/>
          </p:cNvSpPr>
          <p:nvPr/>
        </p:nvSpPr>
        <p:spPr bwMode="auto">
          <a:xfrm>
            <a:off x="1574806" y="1397896"/>
            <a:ext cx="370627" cy="370627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defTabSz="686440" fontAlgn="auto">
              <a:spcBef>
                <a:spcPct val="0"/>
              </a:spcBef>
              <a:spcAft>
                <a:spcPts val="0"/>
              </a:spcAft>
              <a:buNone/>
            </a:pPr>
            <a:endParaRPr lang="en-US" altLang="en-US" sz="1351">
              <a:solidFill>
                <a:prstClr val="black"/>
              </a:solidFill>
              <a:latin typeface="Constantia" charset="0"/>
              <a:cs typeface="+mn-cs"/>
            </a:endParaRPr>
          </a:p>
        </p:txBody>
      </p:sp>
      <p:sp>
        <p:nvSpPr>
          <p:cNvPr id="1710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229975" y="572029"/>
            <a:ext cx="3774200" cy="8580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2102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Chemoembolization</a:t>
            </a:r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5334706" y="2382263"/>
            <a:ext cx="2500244" cy="2627759"/>
          </a:xfrm>
          <a:prstGeom prst="ellipse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defTabSz="686440" fontAlgn="auto">
              <a:spcBef>
                <a:spcPct val="0"/>
              </a:spcBef>
              <a:spcAft>
                <a:spcPts val="0"/>
              </a:spcAft>
              <a:buNone/>
            </a:pPr>
            <a:endParaRPr lang="en-US" altLang="en-US" sz="1351">
              <a:solidFill>
                <a:prstClr val="black"/>
              </a:solidFill>
              <a:latin typeface="Constantia" charset="0"/>
              <a:cs typeface="+mn-cs"/>
            </a:endParaRPr>
          </a:p>
        </p:txBody>
      </p:sp>
      <p:sp>
        <p:nvSpPr>
          <p:cNvPr id="6152" name="Freeform 8"/>
          <p:cNvSpPr>
            <a:spLocks/>
          </p:cNvSpPr>
          <p:nvPr/>
        </p:nvSpPr>
        <p:spPr bwMode="auto">
          <a:xfrm>
            <a:off x="3669863" y="2499053"/>
            <a:ext cx="2751698" cy="2106974"/>
          </a:xfrm>
          <a:custGeom>
            <a:avLst/>
            <a:gdLst>
              <a:gd name="T0" fmla="*/ 2147483646 w 3117"/>
              <a:gd name="T1" fmla="*/ 2147483646 h 2387"/>
              <a:gd name="T2" fmla="*/ 2147483646 w 3117"/>
              <a:gd name="T3" fmla="*/ 2147483646 h 2387"/>
              <a:gd name="T4" fmla="*/ 2147483646 w 3117"/>
              <a:gd name="T5" fmla="*/ 2147483646 h 2387"/>
              <a:gd name="T6" fmla="*/ 2147483646 w 3117"/>
              <a:gd name="T7" fmla="*/ 2147483646 h 2387"/>
              <a:gd name="T8" fmla="*/ 2147483646 w 3117"/>
              <a:gd name="T9" fmla="*/ 2147483646 h 2387"/>
              <a:gd name="T10" fmla="*/ 2147483646 w 3117"/>
              <a:gd name="T11" fmla="*/ 2147483646 h 2387"/>
              <a:gd name="T12" fmla="*/ 2147483646 w 3117"/>
              <a:gd name="T13" fmla="*/ 2147483646 h 2387"/>
              <a:gd name="T14" fmla="*/ 2147483646 w 3117"/>
              <a:gd name="T15" fmla="*/ 2147483646 h 2387"/>
              <a:gd name="T16" fmla="*/ 2147483646 w 3117"/>
              <a:gd name="T17" fmla="*/ 2147483646 h 2387"/>
              <a:gd name="T18" fmla="*/ 2147483646 w 3117"/>
              <a:gd name="T19" fmla="*/ 2147483646 h 2387"/>
              <a:gd name="T20" fmla="*/ 2147483646 w 3117"/>
              <a:gd name="T21" fmla="*/ 2147483646 h 2387"/>
              <a:gd name="T22" fmla="*/ 2147483646 w 3117"/>
              <a:gd name="T23" fmla="*/ 2147483646 h 2387"/>
              <a:gd name="T24" fmla="*/ 2147483646 w 3117"/>
              <a:gd name="T25" fmla="*/ 2147483646 h 2387"/>
              <a:gd name="T26" fmla="*/ 2147483646 w 3117"/>
              <a:gd name="T27" fmla="*/ 2147483646 h 2387"/>
              <a:gd name="T28" fmla="*/ 2147483646 w 3117"/>
              <a:gd name="T29" fmla="*/ 2147483646 h 2387"/>
              <a:gd name="T30" fmla="*/ 2147483646 w 3117"/>
              <a:gd name="T31" fmla="*/ 2147483646 h 2387"/>
              <a:gd name="T32" fmla="*/ 2147483646 w 3117"/>
              <a:gd name="T33" fmla="*/ 2147483646 h 2387"/>
              <a:gd name="T34" fmla="*/ 2147483646 w 3117"/>
              <a:gd name="T35" fmla="*/ 2147483646 h 2387"/>
              <a:gd name="T36" fmla="*/ 2147483646 w 3117"/>
              <a:gd name="T37" fmla="*/ 2147483646 h 2387"/>
              <a:gd name="T38" fmla="*/ 2147483646 w 3117"/>
              <a:gd name="T39" fmla="*/ 2147483646 h 2387"/>
              <a:gd name="T40" fmla="*/ 2147483646 w 3117"/>
              <a:gd name="T41" fmla="*/ 2147483646 h 2387"/>
              <a:gd name="T42" fmla="*/ 2147483646 w 3117"/>
              <a:gd name="T43" fmla="*/ 2147483646 h 2387"/>
              <a:gd name="T44" fmla="*/ 2147483646 w 3117"/>
              <a:gd name="T45" fmla="*/ 2147483646 h 2387"/>
              <a:gd name="T46" fmla="*/ 2147483646 w 3117"/>
              <a:gd name="T47" fmla="*/ 2147483646 h 2387"/>
              <a:gd name="T48" fmla="*/ 2147483646 w 3117"/>
              <a:gd name="T49" fmla="*/ 2147483646 h 2387"/>
              <a:gd name="T50" fmla="*/ 2147483646 w 3117"/>
              <a:gd name="T51" fmla="*/ 2147483646 h 2387"/>
              <a:gd name="T52" fmla="*/ 2147483646 w 3117"/>
              <a:gd name="T53" fmla="*/ 2147483646 h 2387"/>
              <a:gd name="T54" fmla="*/ 2147483646 w 3117"/>
              <a:gd name="T55" fmla="*/ 2147483646 h 2387"/>
              <a:gd name="T56" fmla="*/ 2147483646 w 3117"/>
              <a:gd name="T57" fmla="*/ 2147483646 h 2387"/>
              <a:gd name="T58" fmla="*/ 2147483646 w 3117"/>
              <a:gd name="T59" fmla="*/ 2147483646 h 2387"/>
              <a:gd name="T60" fmla="*/ 2147483646 w 3117"/>
              <a:gd name="T61" fmla="*/ 2147483646 h 2387"/>
              <a:gd name="T62" fmla="*/ 2147483646 w 3117"/>
              <a:gd name="T63" fmla="*/ 2147483646 h 2387"/>
              <a:gd name="T64" fmla="*/ 2147483646 w 3117"/>
              <a:gd name="T65" fmla="*/ 2147483646 h 2387"/>
              <a:gd name="T66" fmla="*/ 2147483646 w 3117"/>
              <a:gd name="T67" fmla="*/ 2147483646 h 2387"/>
              <a:gd name="T68" fmla="*/ 2147483646 w 3117"/>
              <a:gd name="T69" fmla="*/ 2147483646 h 2387"/>
              <a:gd name="T70" fmla="*/ 2147483646 w 3117"/>
              <a:gd name="T71" fmla="*/ 2147483646 h 2387"/>
              <a:gd name="T72" fmla="*/ 2147483646 w 3117"/>
              <a:gd name="T73" fmla="*/ 2147483646 h 2387"/>
              <a:gd name="T74" fmla="*/ 2147483646 w 3117"/>
              <a:gd name="T75" fmla="*/ 2147483646 h 2387"/>
              <a:gd name="T76" fmla="*/ 2147483646 w 3117"/>
              <a:gd name="T77" fmla="*/ 2147483646 h 2387"/>
              <a:gd name="T78" fmla="*/ 2147483646 w 3117"/>
              <a:gd name="T79" fmla="*/ 2147483646 h 2387"/>
              <a:gd name="T80" fmla="*/ 2147483646 w 3117"/>
              <a:gd name="T81" fmla="*/ 2147483646 h 2387"/>
              <a:gd name="T82" fmla="*/ 0 w 3117"/>
              <a:gd name="T83" fmla="*/ 2147483646 h 238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117"/>
              <a:gd name="T127" fmla="*/ 0 h 2387"/>
              <a:gd name="T128" fmla="*/ 3117 w 3117"/>
              <a:gd name="T129" fmla="*/ 2387 h 238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117" h="2387">
                <a:moveTo>
                  <a:pt x="15" y="995"/>
                </a:moveTo>
                <a:cubicBezTo>
                  <a:pt x="162" y="992"/>
                  <a:pt x="682" y="1004"/>
                  <a:pt x="895" y="987"/>
                </a:cubicBezTo>
                <a:cubicBezTo>
                  <a:pt x="1108" y="970"/>
                  <a:pt x="1131" y="957"/>
                  <a:pt x="1292" y="894"/>
                </a:cubicBezTo>
                <a:cubicBezTo>
                  <a:pt x="1453" y="831"/>
                  <a:pt x="1710" y="704"/>
                  <a:pt x="1861" y="608"/>
                </a:cubicBezTo>
                <a:cubicBezTo>
                  <a:pt x="2012" y="512"/>
                  <a:pt x="2069" y="416"/>
                  <a:pt x="2197" y="320"/>
                </a:cubicBezTo>
                <a:cubicBezTo>
                  <a:pt x="2325" y="224"/>
                  <a:pt x="2549" y="64"/>
                  <a:pt x="2629" y="32"/>
                </a:cubicBezTo>
                <a:cubicBezTo>
                  <a:pt x="2709" y="0"/>
                  <a:pt x="2717" y="72"/>
                  <a:pt x="2677" y="128"/>
                </a:cubicBezTo>
                <a:cubicBezTo>
                  <a:pt x="2637" y="184"/>
                  <a:pt x="2493" y="280"/>
                  <a:pt x="2389" y="368"/>
                </a:cubicBezTo>
                <a:cubicBezTo>
                  <a:pt x="2285" y="456"/>
                  <a:pt x="2157" y="568"/>
                  <a:pt x="2053" y="656"/>
                </a:cubicBezTo>
                <a:cubicBezTo>
                  <a:pt x="1949" y="744"/>
                  <a:pt x="1781" y="856"/>
                  <a:pt x="1765" y="896"/>
                </a:cubicBezTo>
                <a:cubicBezTo>
                  <a:pt x="1749" y="936"/>
                  <a:pt x="1845" y="904"/>
                  <a:pt x="1957" y="896"/>
                </a:cubicBezTo>
                <a:cubicBezTo>
                  <a:pt x="2069" y="888"/>
                  <a:pt x="2301" y="872"/>
                  <a:pt x="2437" y="848"/>
                </a:cubicBezTo>
                <a:cubicBezTo>
                  <a:pt x="2573" y="824"/>
                  <a:pt x="2677" y="792"/>
                  <a:pt x="2773" y="752"/>
                </a:cubicBezTo>
                <a:cubicBezTo>
                  <a:pt x="2869" y="712"/>
                  <a:pt x="2957" y="624"/>
                  <a:pt x="3013" y="608"/>
                </a:cubicBezTo>
                <a:cubicBezTo>
                  <a:pt x="3069" y="592"/>
                  <a:pt x="3117" y="624"/>
                  <a:pt x="3109" y="656"/>
                </a:cubicBezTo>
                <a:cubicBezTo>
                  <a:pt x="3101" y="688"/>
                  <a:pt x="3029" y="760"/>
                  <a:pt x="2965" y="800"/>
                </a:cubicBezTo>
                <a:cubicBezTo>
                  <a:pt x="2901" y="840"/>
                  <a:pt x="2845" y="864"/>
                  <a:pt x="2725" y="896"/>
                </a:cubicBezTo>
                <a:cubicBezTo>
                  <a:pt x="2605" y="928"/>
                  <a:pt x="2429" y="968"/>
                  <a:pt x="2245" y="992"/>
                </a:cubicBezTo>
                <a:cubicBezTo>
                  <a:pt x="2061" y="1016"/>
                  <a:pt x="1767" y="1023"/>
                  <a:pt x="1621" y="1040"/>
                </a:cubicBezTo>
                <a:cubicBezTo>
                  <a:pt x="1475" y="1057"/>
                  <a:pt x="1418" y="1068"/>
                  <a:pt x="1368" y="1092"/>
                </a:cubicBezTo>
                <a:cubicBezTo>
                  <a:pt x="1318" y="1116"/>
                  <a:pt x="1256" y="1179"/>
                  <a:pt x="1322" y="1186"/>
                </a:cubicBezTo>
                <a:cubicBezTo>
                  <a:pt x="1388" y="1193"/>
                  <a:pt x="1635" y="1136"/>
                  <a:pt x="1765" y="1136"/>
                </a:cubicBezTo>
                <a:cubicBezTo>
                  <a:pt x="1895" y="1136"/>
                  <a:pt x="2005" y="1160"/>
                  <a:pt x="2101" y="1184"/>
                </a:cubicBezTo>
                <a:cubicBezTo>
                  <a:pt x="2197" y="1208"/>
                  <a:pt x="2253" y="1240"/>
                  <a:pt x="2341" y="1280"/>
                </a:cubicBezTo>
                <a:cubicBezTo>
                  <a:pt x="2429" y="1320"/>
                  <a:pt x="2557" y="1376"/>
                  <a:pt x="2629" y="1424"/>
                </a:cubicBezTo>
                <a:cubicBezTo>
                  <a:pt x="2701" y="1472"/>
                  <a:pt x="2757" y="1528"/>
                  <a:pt x="2773" y="1568"/>
                </a:cubicBezTo>
                <a:cubicBezTo>
                  <a:pt x="2789" y="1608"/>
                  <a:pt x="2765" y="1672"/>
                  <a:pt x="2725" y="1664"/>
                </a:cubicBezTo>
                <a:cubicBezTo>
                  <a:pt x="2685" y="1656"/>
                  <a:pt x="2629" y="1576"/>
                  <a:pt x="2533" y="1520"/>
                </a:cubicBezTo>
                <a:cubicBezTo>
                  <a:pt x="2437" y="1464"/>
                  <a:pt x="2276" y="1368"/>
                  <a:pt x="2149" y="1328"/>
                </a:cubicBezTo>
                <a:cubicBezTo>
                  <a:pt x="2022" y="1288"/>
                  <a:pt x="1859" y="1276"/>
                  <a:pt x="1773" y="1279"/>
                </a:cubicBezTo>
                <a:cubicBezTo>
                  <a:pt x="1687" y="1282"/>
                  <a:pt x="1646" y="1318"/>
                  <a:pt x="1633" y="1349"/>
                </a:cubicBezTo>
                <a:cubicBezTo>
                  <a:pt x="1620" y="1380"/>
                  <a:pt x="1660" y="1406"/>
                  <a:pt x="1695" y="1466"/>
                </a:cubicBezTo>
                <a:cubicBezTo>
                  <a:pt x="1730" y="1526"/>
                  <a:pt x="1783" y="1614"/>
                  <a:pt x="1843" y="1707"/>
                </a:cubicBezTo>
                <a:cubicBezTo>
                  <a:pt x="1903" y="1800"/>
                  <a:pt x="2000" y="1932"/>
                  <a:pt x="2053" y="2026"/>
                </a:cubicBezTo>
                <a:cubicBezTo>
                  <a:pt x="2106" y="2120"/>
                  <a:pt x="2162" y="2212"/>
                  <a:pt x="2162" y="2268"/>
                </a:cubicBezTo>
                <a:cubicBezTo>
                  <a:pt x="2162" y="2324"/>
                  <a:pt x="2098" y="2387"/>
                  <a:pt x="2053" y="2361"/>
                </a:cubicBezTo>
                <a:cubicBezTo>
                  <a:pt x="2008" y="2335"/>
                  <a:pt x="1943" y="2202"/>
                  <a:pt x="1890" y="2112"/>
                </a:cubicBezTo>
                <a:cubicBezTo>
                  <a:pt x="1837" y="2022"/>
                  <a:pt x="1805" y="1923"/>
                  <a:pt x="1734" y="1824"/>
                </a:cubicBezTo>
                <a:cubicBezTo>
                  <a:pt x="1663" y="1725"/>
                  <a:pt x="1569" y="1587"/>
                  <a:pt x="1462" y="1520"/>
                </a:cubicBezTo>
                <a:cubicBezTo>
                  <a:pt x="1355" y="1453"/>
                  <a:pt x="1250" y="1431"/>
                  <a:pt x="1093" y="1424"/>
                </a:cubicBezTo>
                <a:cubicBezTo>
                  <a:pt x="936" y="1417"/>
                  <a:pt x="703" y="1455"/>
                  <a:pt x="521" y="1478"/>
                </a:cubicBezTo>
                <a:cubicBezTo>
                  <a:pt x="339" y="1501"/>
                  <a:pt x="109" y="1545"/>
                  <a:pt x="0" y="1563"/>
                </a:cubicBezTo>
              </a:path>
            </a:pathLst>
          </a:custGeom>
          <a:noFill/>
          <a:ln w="19050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1017" name="Freeform 9"/>
          <p:cNvSpPr>
            <a:spLocks/>
          </p:cNvSpPr>
          <p:nvPr/>
        </p:nvSpPr>
        <p:spPr bwMode="auto">
          <a:xfrm>
            <a:off x="5315638" y="2288117"/>
            <a:ext cx="2477602" cy="2721905"/>
          </a:xfrm>
          <a:custGeom>
            <a:avLst/>
            <a:gdLst>
              <a:gd name="T0" fmla="*/ 2147483646 w 2806"/>
              <a:gd name="T1" fmla="*/ 2147483646 h 3083"/>
              <a:gd name="T2" fmla="*/ 2147483646 w 2806"/>
              <a:gd name="T3" fmla="*/ 2147483646 h 3083"/>
              <a:gd name="T4" fmla="*/ 2147483646 w 2806"/>
              <a:gd name="T5" fmla="*/ 2147483646 h 3083"/>
              <a:gd name="T6" fmla="*/ 2147483646 w 2806"/>
              <a:gd name="T7" fmla="*/ 2147483646 h 3083"/>
              <a:gd name="T8" fmla="*/ 2147483646 w 2806"/>
              <a:gd name="T9" fmla="*/ 2147483646 h 3083"/>
              <a:gd name="T10" fmla="*/ 2147483646 w 2806"/>
              <a:gd name="T11" fmla="*/ 2147483646 h 3083"/>
              <a:gd name="T12" fmla="*/ 2147483646 w 2806"/>
              <a:gd name="T13" fmla="*/ 2147483646 h 3083"/>
              <a:gd name="T14" fmla="*/ 2147483646 w 2806"/>
              <a:gd name="T15" fmla="*/ 2147483646 h 3083"/>
              <a:gd name="T16" fmla="*/ 2147483646 w 2806"/>
              <a:gd name="T17" fmla="*/ 2147483646 h 3083"/>
              <a:gd name="T18" fmla="*/ 2147483646 w 2806"/>
              <a:gd name="T19" fmla="*/ 2147483646 h 3083"/>
              <a:gd name="T20" fmla="*/ 2147483646 w 2806"/>
              <a:gd name="T21" fmla="*/ 2147483646 h 3083"/>
              <a:gd name="T22" fmla="*/ 2147483646 w 2806"/>
              <a:gd name="T23" fmla="*/ 2147483646 h 3083"/>
              <a:gd name="T24" fmla="*/ 2147483646 w 2806"/>
              <a:gd name="T25" fmla="*/ 2147483646 h 3083"/>
              <a:gd name="T26" fmla="*/ 2147483646 w 2806"/>
              <a:gd name="T27" fmla="*/ 2147483646 h 3083"/>
              <a:gd name="T28" fmla="*/ 2147483646 w 2806"/>
              <a:gd name="T29" fmla="*/ 2147483646 h 3083"/>
              <a:gd name="T30" fmla="*/ 2147483646 w 2806"/>
              <a:gd name="T31" fmla="*/ 2147483646 h 3083"/>
              <a:gd name="T32" fmla="*/ 2147483646 w 2806"/>
              <a:gd name="T33" fmla="*/ 2147483646 h 3083"/>
              <a:gd name="T34" fmla="*/ 2147483646 w 2806"/>
              <a:gd name="T35" fmla="*/ 2147483646 h 3083"/>
              <a:gd name="T36" fmla="*/ 2147483646 w 2806"/>
              <a:gd name="T37" fmla="*/ 2147483646 h 3083"/>
              <a:gd name="T38" fmla="*/ 2147483646 w 2806"/>
              <a:gd name="T39" fmla="*/ 2147483646 h 3083"/>
              <a:gd name="T40" fmla="*/ 2147483646 w 2806"/>
              <a:gd name="T41" fmla="*/ 2147483646 h 3083"/>
              <a:gd name="T42" fmla="*/ 2147483646 w 2806"/>
              <a:gd name="T43" fmla="*/ 2147483646 h 3083"/>
              <a:gd name="T44" fmla="*/ 2147483646 w 2806"/>
              <a:gd name="T45" fmla="*/ 2147483646 h 3083"/>
              <a:gd name="T46" fmla="*/ 2147483646 w 2806"/>
              <a:gd name="T47" fmla="*/ 2147483646 h 3083"/>
              <a:gd name="T48" fmla="*/ 2147483646 w 2806"/>
              <a:gd name="T49" fmla="*/ 2147483646 h 3083"/>
              <a:gd name="T50" fmla="*/ 2147483646 w 2806"/>
              <a:gd name="T51" fmla="*/ 2147483646 h 3083"/>
              <a:gd name="T52" fmla="*/ 2147483646 w 2806"/>
              <a:gd name="T53" fmla="*/ 2147483646 h 3083"/>
              <a:gd name="T54" fmla="*/ 2147483646 w 2806"/>
              <a:gd name="T55" fmla="*/ 2147483646 h 3083"/>
              <a:gd name="T56" fmla="*/ 2147483646 w 2806"/>
              <a:gd name="T57" fmla="*/ 2147483646 h 3083"/>
              <a:gd name="T58" fmla="*/ 2147483646 w 2806"/>
              <a:gd name="T59" fmla="*/ 2147483646 h 3083"/>
              <a:gd name="T60" fmla="*/ 2147483646 w 2806"/>
              <a:gd name="T61" fmla="*/ 2147483646 h 3083"/>
              <a:gd name="T62" fmla="*/ 2147483646 w 2806"/>
              <a:gd name="T63" fmla="*/ 2147483646 h 3083"/>
              <a:gd name="T64" fmla="*/ 2147483646 w 2806"/>
              <a:gd name="T65" fmla="*/ 2147483646 h 3083"/>
              <a:gd name="T66" fmla="*/ 2147483646 w 2806"/>
              <a:gd name="T67" fmla="*/ 2147483646 h 3083"/>
              <a:gd name="T68" fmla="*/ 2147483646 w 2806"/>
              <a:gd name="T69" fmla="*/ 2147483646 h 3083"/>
              <a:gd name="T70" fmla="*/ 2147483646 w 2806"/>
              <a:gd name="T71" fmla="*/ 2147483646 h 3083"/>
              <a:gd name="T72" fmla="*/ 2147483646 w 2806"/>
              <a:gd name="T73" fmla="*/ 2147483646 h 3083"/>
              <a:gd name="T74" fmla="*/ 2147483646 w 2806"/>
              <a:gd name="T75" fmla="*/ 2147483646 h 3083"/>
              <a:gd name="T76" fmla="*/ 2147483646 w 2806"/>
              <a:gd name="T77" fmla="*/ 2147483646 h 308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806"/>
              <a:gd name="T118" fmla="*/ 0 h 3083"/>
              <a:gd name="T119" fmla="*/ 2806 w 2806"/>
              <a:gd name="T120" fmla="*/ 3083 h 3083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806" h="3083">
                <a:moveTo>
                  <a:pt x="362" y="672"/>
                </a:moveTo>
                <a:cubicBezTo>
                  <a:pt x="380" y="719"/>
                  <a:pt x="393" y="768"/>
                  <a:pt x="416" y="812"/>
                </a:cubicBezTo>
                <a:cubicBezTo>
                  <a:pt x="439" y="856"/>
                  <a:pt x="427" y="812"/>
                  <a:pt x="447" y="866"/>
                </a:cubicBezTo>
                <a:cubicBezTo>
                  <a:pt x="472" y="935"/>
                  <a:pt x="482" y="1008"/>
                  <a:pt x="510" y="1077"/>
                </a:cubicBezTo>
                <a:cubicBezTo>
                  <a:pt x="454" y="1130"/>
                  <a:pt x="436" y="1210"/>
                  <a:pt x="370" y="1256"/>
                </a:cubicBezTo>
                <a:cubicBezTo>
                  <a:pt x="340" y="1299"/>
                  <a:pt x="306" y="1337"/>
                  <a:pt x="276" y="1380"/>
                </a:cubicBezTo>
                <a:cubicBezTo>
                  <a:pt x="268" y="1411"/>
                  <a:pt x="263" y="1459"/>
                  <a:pt x="237" y="1481"/>
                </a:cubicBezTo>
                <a:cubicBezTo>
                  <a:pt x="200" y="1513"/>
                  <a:pt x="159" y="1518"/>
                  <a:pt x="120" y="1544"/>
                </a:cubicBezTo>
                <a:cubicBezTo>
                  <a:pt x="116" y="1572"/>
                  <a:pt x="108" y="1600"/>
                  <a:pt x="105" y="1629"/>
                </a:cubicBezTo>
                <a:cubicBezTo>
                  <a:pt x="99" y="1681"/>
                  <a:pt x="108" y="1736"/>
                  <a:pt x="89" y="1785"/>
                </a:cubicBezTo>
                <a:cubicBezTo>
                  <a:pt x="82" y="1803"/>
                  <a:pt x="68" y="1816"/>
                  <a:pt x="58" y="1832"/>
                </a:cubicBezTo>
                <a:cubicBezTo>
                  <a:pt x="42" y="1856"/>
                  <a:pt x="45" y="1891"/>
                  <a:pt x="35" y="1917"/>
                </a:cubicBezTo>
                <a:cubicBezTo>
                  <a:pt x="0" y="2007"/>
                  <a:pt x="33" y="1900"/>
                  <a:pt x="12" y="1972"/>
                </a:cubicBezTo>
                <a:cubicBezTo>
                  <a:pt x="15" y="2034"/>
                  <a:pt x="18" y="2222"/>
                  <a:pt x="35" y="2291"/>
                </a:cubicBezTo>
                <a:cubicBezTo>
                  <a:pt x="40" y="2309"/>
                  <a:pt x="56" y="2322"/>
                  <a:pt x="66" y="2338"/>
                </a:cubicBezTo>
                <a:cubicBezTo>
                  <a:pt x="71" y="2346"/>
                  <a:pt x="82" y="2361"/>
                  <a:pt x="82" y="2361"/>
                </a:cubicBezTo>
                <a:cubicBezTo>
                  <a:pt x="92" y="2395"/>
                  <a:pt x="104" y="2400"/>
                  <a:pt x="128" y="2423"/>
                </a:cubicBezTo>
                <a:cubicBezTo>
                  <a:pt x="137" y="2432"/>
                  <a:pt x="142" y="2445"/>
                  <a:pt x="152" y="2454"/>
                </a:cubicBezTo>
                <a:cubicBezTo>
                  <a:pt x="190" y="2487"/>
                  <a:pt x="230" y="2495"/>
                  <a:pt x="276" y="2509"/>
                </a:cubicBezTo>
                <a:cubicBezTo>
                  <a:pt x="311" y="2519"/>
                  <a:pt x="300" y="2514"/>
                  <a:pt x="331" y="2524"/>
                </a:cubicBezTo>
                <a:cubicBezTo>
                  <a:pt x="346" y="2529"/>
                  <a:pt x="377" y="2540"/>
                  <a:pt x="377" y="2540"/>
                </a:cubicBezTo>
                <a:cubicBezTo>
                  <a:pt x="422" y="2583"/>
                  <a:pt x="480" y="2600"/>
                  <a:pt x="541" y="2610"/>
                </a:cubicBezTo>
                <a:cubicBezTo>
                  <a:pt x="558" y="2616"/>
                  <a:pt x="575" y="2620"/>
                  <a:pt x="588" y="2633"/>
                </a:cubicBezTo>
                <a:cubicBezTo>
                  <a:pt x="606" y="2651"/>
                  <a:pt x="600" y="2663"/>
                  <a:pt x="619" y="2680"/>
                </a:cubicBezTo>
                <a:cubicBezTo>
                  <a:pt x="633" y="2692"/>
                  <a:pt x="650" y="2701"/>
                  <a:pt x="665" y="2711"/>
                </a:cubicBezTo>
                <a:cubicBezTo>
                  <a:pt x="673" y="2716"/>
                  <a:pt x="689" y="2727"/>
                  <a:pt x="689" y="2727"/>
                </a:cubicBezTo>
                <a:cubicBezTo>
                  <a:pt x="714" y="2766"/>
                  <a:pt x="696" y="2745"/>
                  <a:pt x="751" y="2781"/>
                </a:cubicBezTo>
                <a:cubicBezTo>
                  <a:pt x="769" y="2793"/>
                  <a:pt x="813" y="2797"/>
                  <a:pt x="813" y="2797"/>
                </a:cubicBezTo>
                <a:cubicBezTo>
                  <a:pt x="862" y="2828"/>
                  <a:pt x="907" y="2848"/>
                  <a:pt x="961" y="2867"/>
                </a:cubicBezTo>
                <a:cubicBezTo>
                  <a:pt x="994" y="2891"/>
                  <a:pt x="1026" y="2897"/>
                  <a:pt x="1062" y="2914"/>
                </a:cubicBezTo>
                <a:cubicBezTo>
                  <a:pt x="1122" y="2943"/>
                  <a:pt x="1168" y="2977"/>
                  <a:pt x="1234" y="2991"/>
                </a:cubicBezTo>
                <a:cubicBezTo>
                  <a:pt x="1264" y="3007"/>
                  <a:pt x="1286" y="3022"/>
                  <a:pt x="1319" y="3030"/>
                </a:cubicBezTo>
                <a:cubicBezTo>
                  <a:pt x="1617" y="3023"/>
                  <a:pt x="1591" y="3083"/>
                  <a:pt x="1724" y="2991"/>
                </a:cubicBezTo>
                <a:cubicBezTo>
                  <a:pt x="1772" y="2922"/>
                  <a:pt x="1707" y="3005"/>
                  <a:pt x="1763" y="2960"/>
                </a:cubicBezTo>
                <a:cubicBezTo>
                  <a:pt x="1770" y="2954"/>
                  <a:pt x="1770" y="2942"/>
                  <a:pt x="1778" y="2937"/>
                </a:cubicBezTo>
                <a:cubicBezTo>
                  <a:pt x="1781" y="2935"/>
                  <a:pt x="1834" y="2918"/>
                  <a:pt x="1848" y="2914"/>
                </a:cubicBezTo>
                <a:cubicBezTo>
                  <a:pt x="1869" y="2908"/>
                  <a:pt x="1911" y="2898"/>
                  <a:pt x="1911" y="2898"/>
                </a:cubicBezTo>
                <a:cubicBezTo>
                  <a:pt x="1956" y="2868"/>
                  <a:pt x="1985" y="2861"/>
                  <a:pt x="2035" y="2843"/>
                </a:cubicBezTo>
                <a:cubicBezTo>
                  <a:pt x="2073" y="2786"/>
                  <a:pt x="2114" y="2721"/>
                  <a:pt x="2183" y="2703"/>
                </a:cubicBezTo>
                <a:cubicBezTo>
                  <a:pt x="2215" y="2655"/>
                  <a:pt x="2228" y="2596"/>
                  <a:pt x="2277" y="2563"/>
                </a:cubicBezTo>
                <a:cubicBezTo>
                  <a:pt x="2293" y="2511"/>
                  <a:pt x="2306" y="2470"/>
                  <a:pt x="2354" y="2439"/>
                </a:cubicBezTo>
                <a:cubicBezTo>
                  <a:pt x="2391" y="2366"/>
                  <a:pt x="2369" y="2393"/>
                  <a:pt x="2409" y="2353"/>
                </a:cubicBezTo>
                <a:cubicBezTo>
                  <a:pt x="2425" y="2291"/>
                  <a:pt x="2483" y="2275"/>
                  <a:pt x="2533" y="2244"/>
                </a:cubicBezTo>
                <a:cubicBezTo>
                  <a:pt x="2561" y="2227"/>
                  <a:pt x="2619" y="2197"/>
                  <a:pt x="2619" y="2197"/>
                </a:cubicBezTo>
                <a:cubicBezTo>
                  <a:pt x="2633" y="2156"/>
                  <a:pt x="2636" y="2129"/>
                  <a:pt x="2674" y="2104"/>
                </a:cubicBezTo>
                <a:cubicBezTo>
                  <a:pt x="2699" y="2066"/>
                  <a:pt x="2736" y="2035"/>
                  <a:pt x="2775" y="2011"/>
                </a:cubicBezTo>
                <a:cubicBezTo>
                  <a:pt x="2780" y="2003"/>
                  <a:pt x="2786" y="1996"/>
                  <a:pt x="2790" y="1987"/>
                </a:cubicBezTo>
                <a:cubicBezTo>
                  <a:pt x="2797" y="1972"/>
                  <a:pt x="2806" y="1941"/>
                  <a:pt x="2806" y="1941"/>
                </a:cubicBezTo>
                <a:cubicBezTo>
                  <a:pt x="2800" y="1687"/>
                  <a:pt x="2803" y="1691"/>
                  <a:pt x="2775" y="1528"/>
                </a:cubicBezTo>
                <a:cubicBezTo>
                  <a:pt x="2769" y="1405"/>
                  <a:pt x="2784" y="1374"/>
                  <a:pt x="2712" y="1302"/>
                </a:cubicBezTo>
                <a:cubicBezTo>
                  <a:pt x="2685" y="1248"/>
                  <a:pt x="2665" y="1194"/>
                  <a:pt x="2642" y="1139"/>
                </a:cubicBezTo>
                <a:cubicBezTo>
                  <a:pt x="2623" y="1094"/>
                  <a:pt x="2625" y="1040"/>
                  <a:pt x="2596" y="999"/>
                </a:cubicBezTo>
                <a:cubicBezTo>
                  <a:pt x="2565" y="955"/>
                  <a:pt x="2579" y="995"/>
                  <a:pt x="2557" y="952"/>
                </a:cubicBezTo>
                <a:cubicBezTo>
                  <a:pt x="2553" y="945"/>
                  <a:pt x="2554" y="935"/>
                  <a:pt x="2549" y="929"/>
                </a:cubicBezTo>
                <a:cubicBezTo>
                  <a:pt x="2536" y="913"/>
                  <a:pt x="2517" y="904"/>
                  <a:pt x="2502" y="890"/>
                </a:cubicBezTo>
                <a:cubicBezTo>
                  <a:pt x="2486" y="834"/>
                  <a:pt x="2458" y="783"/>
                  <a:pt x="2417" y="742"/>
                </a:cubicBezTo>
                <a:cubicBezTo>
                  <a:pt x="2405" y="707"/>
                  <a:pt x="2395" y="666"/>
                  <a:pt x="2378" y="633"/>
                </a:cubicBezTo>
                <a:cubicBezTo>
                  <a:pt x="2347" y="573"/>
                  <a:pt x="2377" y="653"/>
                  <a:pt x="2347" y="578"/>
                </a:cubicBezTo>
                <a:cubicBezTo>
                  <a:pt x="2326" y="525"/>
                  <a:pt x="2326" y="480"/>
                  <a:pt x="2277" y="446"/>
                </a:cubicBezTo>
                <a:cubicBezTo>
                  <a:pt x="2246" y="402"/>
                  <a:pt x="2268" y="429"/>
                  <a:pt x="2199" y="376"/>
                </a:cubicBezTo>
                <a:cubicBezTo>
                  <a:pt x="2192" y="370"/>
                  <a:pt x="2190" y="359"/>
                  <a:pt x="2183" y="353"/>
                </a:cubicBezTo>
                <a:cubicBezTo>
                  <a:pt x="2177" y="348"/>
                  <a:pt x="2167" y="349"/>
                  <a:pt x="2160" y="345"/>
                </a:cubicBezTo>
                <a:cubicBezTo>
                  <a:pt x="2106" y="317"/>
                  <a:pt x="2167" y="342"/>
                  <a:pt x="2113" y="306"/>
                </a:cubicBezTo>
                <a:cubicBezTo>
                  <a:pt x="2089" y="290"/>
                  <a:pt x="2030" y="263"/>
                  <a:pt x="2004" y="251"/>
                </a:cubicBezTo>
                <a:cubicBezTo>
                  <a:pt x="1968" y="235"/>
                  <a:pt x="1926" y="240"/>
                  <a:pt x="1887" y="236"/>
                </a:cubicBezTo>
                <a:cubicBezTo>
                  <a:pt x="1821" y="213"/>
                  <a:pt x="1744" y="212"/>
                  <a:pt x="1685" y="174"/>
                </a:cubicBezTo>
                <a:cubicBezTo>
                  <a:pt x="1638" y="104"/>
                  <a:pt x="1702" y="192"/>
                  <a:pt x="1646" y="135"/>
                </a:cubicBezTo>
                <a:cubicBezTo>
                  <a:pt x="1621" y="110"/>
                  <a:pt x="1636" y="90"/>
                  <a:pt x="1599" y="65"/>
                </a:cubicBezTo>
                <a:cubicBezTo>
                  <a:pt x="1518" y="10"/>
                  <a:pt x="1453" y="17"/>
                  <a:pt x="1350" y="10"/>
                </a:cubicBezTo>
                <a:cubicBezTo>
                  <a:pt x="1072" y="17"/>
                  <a:pt x="1065" y="0"/>
                  <a:pt x="876" y="49"/>
                </a:cubicBezTo>
                <a:cubicBezTo>
                  <a:pt x="798" y="101"/>
                  <a:pt x="707" y="136"/>
                  <a:pt x="626" y="181"/>
                </a:cubicBezTo>
                <a:cubicBezTo>
                  <a:pt x="575" y="209"/>
                  <a:pt x="533" y="251"/>
                  <a:pt x="486" y="283"/>
                </a:cubicBezTo>
                <a:cubicBezTo>
                  <a:pt x="438" y="316"/>
                  <a:pt x="485" y="294"/>
                  <a:pt x="447" y="329"/>
                </a:cubicBezTo>
                <a:cubicBezTo>
                  <a:pt x="425" y="349"/>
                  <a:pt x="401" y="366"/>
                  <a:pt x="377" y="384"/>
                </a:cubicBezTo>
                <a:cubicBezTo>
                  <a:pt x="362" y="395"/>
                  <a:pt x="331" y="415"/>
                  <a:pt x="331" y="415"/>
                </a:cubicBezTo>
                <a:cubicBezTo>
                  <a:pt x="305" y="453"/>
                  <a:pt x="285" y="493"/>
                  <a:pt x="261" y="532"/>
                </a:cubicBezTo>
                <a:cubicBezTo>
                  <a:pt x="263" y="558"/>
                  <a:pt x="262" y="585"/>
                  <a:pt x="268" y="610"/>
                </a:cubicBezTo>
                <a:cubicBezTo>
                  <a:pt x="274" y="636"/>
                  <a:pt x="315" y="653"/>
                  <a:pt x="331" y="672"/>
                </a:cubicBezTo>
                <a:cubicBezTo>
                  <a:pt x="341" y="684"/>
                  <a:pt x="348" y="718"/>
                  <a:pt x="362" y="718"/>
                </a:cubicBezTo>
              </a:path>
            </a:pathLst>
          </a:custGeom>
          <a:solidFill>
            <a:srgbClr val="FF0000">
              <a:alpha val="50195"/>
            </a:srgb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041682" y="2408481"/>
            <a:ext cx="3621659" cy="2372729"/>
            <a:chOff x="2375" y="2021"/>
            <a:chExt cx="3039" cy="1991"/>
          </a:xfrm>
        </p:grpSpPr>
        <p:sp>
          <p:nvSpPr>
            <p:cNvPr id="171019" name="Oval 11"/>
            <p:cNvSpPr>
              <a:spLocks noChangeArrowheads="1"/>
            </p:cNvSpPr>
            <p:nvPr/>
          </p:nvSpPr>
          <p:spPr bwMode="auto">
            <a:xfrm>
              <a:off x="4431" y="3509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20" name="Oval 12"/>
            <p:cNvSpPr>
              <a:spLocks noChangeArrowheads="1"/>
            </p:cNvSpPr>
            <p:nvPr/>
          </p:nvSpPr>
          <p:spPr bwMode="auto">
            <a:xfrm>
              <a:off x="5007" y="3221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21" name="Oval 13"/>
            <p:cNvSpPr>
              <a:spLocks noChangeArrowheads="1"/>
            </p:cNvSpPr>
            <p:nvPr/>
          </p:nvSpPr>
          <p:spPr bwMode="auto">
            <a:xfrm>
              <a:off x="5007" y="2741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22" name="Oval 14"/>
            <p:cNvSpPr>
              <a:spLocks noChangeArrowheads="1"/>
            </p:cNvSpPr>
            <p:nvPr/>
          </p:nvSpPr>
          <p:spPr bwMode="auto">
            <a:xfrm>
              <a:off x="3567" y="3749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23" name="Oval 15"/>
            <p:cNvSpPr>
              <a:spLocks noChangeArrowheads="1"/>
            </p:cNvSpPr>
            <p:nvPr/>
          </p:nvSpPr>
          <p:spPr bwMode="auto">
            <a:xfrm>
              <a:off x="3999" y="3941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24" name="Oval 16"/>
            <p:cNvSpPr>
              <a:spLocks noChangeArrowheads="1"/>
            </p:cNvSpPr>
            <p:nvPr/>
          </p:nvSpPr>
          <p:spPr bwMode="auto">
            <a:xfrm>
              <a:off x="4335" y="3941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25" name="Oval 17"/>
            <p:cNvSpPr>
              <a:spLocks noChangeArrowheads="1"/>
            </p:cNvSpPr>
            <p:nvPr/>
          </p:nvSpPr>
          <p:spPr bwMode="auto">
            <a:xfrm>
              <a:off x="4767" y="3701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167" name="Group 18"/>
            <p:cNvGrpSpPr>
              <a:grpSpLocks/>
            </p:cNvGrpSpPr>
            <p:nvPr/>
          </p:nvGrpSpPr>
          <p:grpSpPr bwMode="auto">
            <a:xfrm>
              <a:off x="3491" y="2309"/>
              <a:ext cx="604" cy="1375"/>
              <a:chOff x="2544" y="1104"/>
              <a:chExt cx="816" cy="2160"/>
            </a:xfrm>
          </p:grpSpPr>
          <p:sp>
            <p:nvSpPr>
              <p:cNvPr id="171027" name="Oval 19"/>
              <p:cNvSpPr>
                <a:spLocks noChangeArrowheads="1"/>
              </p:cNvSpPr>
              <p:nvPr/>
            </p:nvSpPr>
            <p:spPr bwMode="auto">
              <a:xfrm>
                <a:off x="3120" y="2449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1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028" name="Oval 20"/>
              <p:cNvSpPr>
                <a:spLocks noChangeArrowheads="1"/>
              </p:cNvSpPr>
              <p:nvPr/>
            </p:nvSpPr>
            <p:spPr bwMode="auto">
              <a:xfrm>
                <a:off x="2544" y="3168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1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029" name="Oval 21"/>
              <p:cNvSpPr>
                <a:spLocks noChangeArrowheads="1"/>
              </p:cNvSpPr>
              <p:nvPr/>
            </p:nvSpPr>
            <p:spPr bwMode="auto">
              <a:xfrm>
                <a:off x="3264" y="1632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1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030" name="Oval 22"/>
              <p:cNvSpPr>
                <a:spLocks noChangeArrowheads="1"/>
              </p:cNvSpPr>
              <p:nvPr/>
            </p:nvSpPr>
            <p:spPr bwMode="auto">
              <a:xfrm>
                <a:off x="2880" y="1104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1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1031" name="Oval 23"/>
            <p:cNvSpPr>
              <a:spLocks noChangeArrowheads="1"/>
            </p:cNvSpPr>
            <p:nvPr/>
          </p:nvSpPr>
          <p:spPr bwMode="auto">
            <a:xfrm>
              <a:off x="5343" y="2549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32" name="Oval 24"/>
            <p:cNvSpPr>
              <a:spLocks noChangeArrowheads="1"/>
            </p:cNvSpPr>
            <p:nvPr/>
          </p:nvSpPr>
          <p:spPr bwMode="auto">
            <a:xfrm>
              <a:off x="4047" y="3461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33" name="Oval 25"/>
            <p:cNvSpPr>
              <a:spLocks noChangeArrowheads="1"/>
            </p:cNvSpPr>
            <p:nvPr/>
          </p:nvSpPr>
          <p:spPr bwMode="auto">
            <a:xfrm>
              <a:off x="5002" y="2225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34" name="Oval 26"/>
            <p:cNvSpPr>
              <a:spLocks noChangeArrowheads="1"/>
            </p:cNvSpPr>
            <p:nvPr/>
          </p:nvSpPr>
          <p:spPr bwMode="auto">
            <a:xfrm>
              <a:off x="4798" y="2980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35" name="Oval 27"/>
            <p:cNvSpPr>
              <a:spLocks noChangeArrowheads="1"/>
            </p:cNvSpPr>
            <p:nvPr/>
          </p:nvSpPr>
          <p:spPr bwMode="auto">
            <a:xfrm>
              <a:off x="5098" y="2490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36" name="Oval 28"/>
            <p:cNvSpPr>
              <a:spLocks noChangeArrowheads="1"/>
            </p:cNvSpPr>
            <p:nvPr/>
          </p:nvSpPr>
          <p:spPr bwMode="auto">
            <a:xfrm>
              <a:off x="5343" y="3029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37" name="Oval 29"/>
            <p:cNvSpPr>
              <a:spLocks noChangeArrowheads="1"/>
            </p:cNvSpPr>
            <p:nvPr/>
          </p:nvSpPr>
          <p:spPr bwMode="auto">
            <a:xfrm>
              <a:off x="3477" y="2290"/>
              <a:ext cx="90" cy="90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38" name="Oval 30"/>
            <p:cNvSpPr>
              <a:spLocks noChangeArrowheads="1"/>
            </p:cNvSpPr>
            <p:nvPr/>
          </p:nvSpPr>
          <p:spPr bwMode="auto">
            <a:xfrm>
              <a:off x="3999" y="2741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39" name="Oval 31"/>
            <p:cNvSpPr>
              <a:spLocks noChangeArrowheads="1"/>
            </p:cNvSpPr>
            <p:nvPr/>
          </p:nvSpPr>
          <p:spPr bwMode="auto">
            <a:xfrm>
              <a:off x="3855" y="3077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40" name="Oval 32"/>
            <p:cNvSpPr>
              <a:spLocks noChangeArrowheads="1"/>
            </p:cNvSpPr>
            <p:nvPr/>
          </p:nvSpPr>
          <p:spPr bwMode="auto">
            <a:xfrm>
              <a:off x="4434" y="2135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41" name="Oval 33"/>
            <p:cNvSpPr>
              <a:spLocks noChangeArrowheads="1"/>
            </p:cNvSpPr>
            <p:nvPr/>
          </p:nvSpPr>
          <p:spPr bwMode="auto">
            <a:xfrm>
              <a:off x="4479" y="2789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42" name="Oval 34"/>
            <p:cNvSpPr>
              <a:spLocks noChangeArrowheads="1"/>
            </p:cNvSpPr>
            <p:nvPr/>
          </p:nvSpPr>
          <p:spPr bwMode="auto">
            <a:xfrm>
              <a:off x="3535" y="2883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43" name="Oval 35"/>
            <p:cNvSpPr>
              <a:spLocks noChangeArrowheads="1"/>
            </p:cNvSpPr>
            <p:nvPr/>
          </p:nvSpPr>
          <p:spPr bwMode="auto">
            <a:xfrm>
              <a:off x="3361" y="2603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44" name="Oval 36"/>
            <p:cNvSpPr>
              <a:spLocks noChangeArrowheads="1"/>
            </p:cNvSpPr>
            <p:nvPr/>
          </p:nvSpPr>
          <p:spPr bwMode="auto">
            <a:xfrm>
              <a:off x="3751" y="3446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45" name="Oval 37"/>
            <p:cNvSpPr>
              <a:spLocks noChangeArrowheads="1"/>
            </p:cNvSpPr>
            <p:nvPr/>
          </p:nvSpPr>
          <p:spPr bwMode="auto">
            <a:xfrm>
              <a:off x="4798" y="2371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46" name="Oval 38"/>
            <p:cNvSpPr>
              <a:spLocks noChangeArrowheads="1"/>
            </p:cNvSpPr>
            <p:nvPr/>
          </p:nvSpPr>
          <p:spPr bwMode="auto">
            <a:xfrm>
              <a:off x="4191" y="2117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47" name="Oval 39"/>
            <p:cNvSpPr>
              <a:spLocks noChangeArrowheads="1"/>
            </p:cNvSpPr>
            <p:nvPr/>
          </p:nvSpPr>
          <p:spPr bwMode="auto">
            <a:xfrm>
              <a:off x="3285" y="3276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48" name="Oval 40"/>
            <p:cNvSpPr>
              <a:spLocks noChangeArrowheads="1"/>
            </p:cNvSpPr>
            <p:nvPr/>
          </p:nvSpPr>
          <p:spPr bwMode="auto">
            <a:xfrm>
              <a:off x="4191" y="3173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49" name="Oval 41"/>
            <p:cNvSpPr>
              <a:spLocks noChangeArrowheads="1"/>
            </p:cNvSpPr>
            <p:nvPr/>
          </p:nvSpPr>
          <p:spPr bwMode="auto">
            <a:xfrm>
              <a:off x="4623" y="3173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50" name="Oval 42"/>
            <p:cNvSpPr>
              <a:spLocks noChangeArrowheads="1"/>
            </p:cNvSpPr>
            <p:nvPr/>
          </p:nvSpPr>
          <p:spPr bwMode="auto">
            <a:xfrm>
              <a:off x="4479" y="2501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51" name="Oval 43"/>
            <p:cNvSpPr>
              <a:spLocks noChangeArrowheads="1"/>
            </p:cNvSpPr>
            <p:nvPr/>
          </p:nvSpPr>
          <p:spPr bwMode="auto">
            <a:xfrm>
              <a:off x="4671" y="2021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52" name="Oval 44"/>
            <p:cNvSpPr>
              <a:spLocks noChangeArrowheads="1"/>
            </p:cNvSpPr>
            <p:nvPr/>
          </p:nvSpPr>
          <p:spPr bwMode="auto">
            <a:xfrm>
              <a:off x="3356" y="2958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53" name="Oval 45"/>
            <p:cNvSpPr>
              <a:spLocks noChangeArrowheads="1"/>
            </p:cNvSpPr>
            <p:nvPr/>
          </p:nvSpPr>
          <p:spPr bwMode="auto">
            <a:xfrm>
              <a:off x="3609" y="2763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54" name="Oval 46"/>
            <p:cNvSpPr>
              <a:spLocks noChangeArrowheads="1"/>
            </p:cNvSpPr>
            <p:nvPr/>
          </p:nvSpPr>
          <p:spPr bwMode="auto">
            <a:xfrm>
              <a:off x="3109" y="2771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55" name="Oval 47"/>
            <p:cNvSpPr>
              <a:spLocks noChangeArrowheads="1"/>
            </p:cNvSpPr>
            <p:nvPr/>
          </p:nvSpPr>
          <p:spPr bwMode="auto">
            <a:xfrm>
              <a:off x="3098" y="3059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56" name="Oval 48"/>
            <p:cNvSpPr>
              <a:spLocks noChangeArrowheads="1"/>
            </p:cNvSpPr>
            <p:nvPr/>
          </p:nvSpPr>
          <p:spPr bwMode="auto">
            <a:xfrm>
              <a:off x="2862" y="2913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57" name="Oval 49"/>
            <p:cNvSpPr>
              <a:spLocks noChangeArrowheads="1"/>
            </p:cNvSpPr>
            <p:nvPr/>
          </p:nvSpPr>
          <p:spPr bwMode="auto">
            <a:xfrm>
              <a:off x="2652" y="3003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058" name="Oval 50"/>
            <p:cNvSpPr>
              <a:spLocks noChangeArrowheads="1"/>
            </p:cNvSpPr>
            <p:nvPr/>
          </p:nvSpPr>
          <p:spPr bwMode="auto">
            <a:xfrm>
              <a:off x="2375" y="2920"/>
              <a:ext cx="71" cy="71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64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1059" name="Rectangle 51"/>
          <p:cNvSpPr>
            <a:spLocks noChangeArrowheads="1"/>
          </p:cNvSpPr>
          <p:nvPr/>
        </p:nvSpPr>
        <p:spPr bwMode="auto">
          <a:xfrm>
            <a:off x="1139825" y="4019697"/>
            <a:ext cx="4210373" cy="85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6864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703">
                <a:solidFill>
                  <a:srgbClr val="000066"/>
                </a:solidFill>
                <a:latin typeface="Century Gothic" pitchFamily="34" charset="0"/>
                <a:ea typeface="+mn-ea"/>
                <a:cs typeface="+mn-cs"/>
              </a:rPr>
              <a:t> </a:t>
            </a:r>
            <a:r>
              <a:rPr lang="es-ES" sz="2703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ea typeface="+mn-ea"/>
                <a:cs typeface="+mn-cs"/>
              </a:rPr>
              <a:t>Radioembolization</a:t>
            </a:r>
          </a:p>
        </p:txBody>
      </p:sp>
      <p:sp>
        <p:nvSpPr>
          <p:cNvPr id="171060" name="Text Box 52"/>
          <p:cNvSpPr txBox="1">
            <a:spLocks noChangeArrowheads="1"/>
          </p:cNvSpPr>
          <p:nvPr/>
        </p:nvSpPr>
        <p:spPr bwMode="auto">
          <a:xfrm>
            <a:off x="4228783" y="1487275"/>
            <a:ext cx="2015295" cy="600614"/>
          </a:xfrm>
          <a:prstGeom prst="rect">
            <a:avLst/>
          </a:prstGeom>
          <a:solidFill>
            <a:srgbClr val="FEE4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defTabSz="68644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s-ES" altLang="en-US" sz="3303">
                <a:solidFill>
                  <a:srgbClr val="DA0056"/>
                </a:solidFill>
                <a:latin typeface="Century Gothic" charset="0"/>
                <a:cs typeface="+mn-cs"/>
              </a:rPr>
              <a:t>ischemia</a:t>
            </a:r>
          </a:p>
        </p:txBody>
      </p:sp>
      <p:sp>
        <p:nvSpPr>
          <p:cNvPr id="171061" name="Text Box 53"/>
          <p:cNvSpPr txBox="1">
            <a:spLocks noChangeArrowheads="1"/>
          </p:cNvSpPr>
          <p:nvPr/>
        </p:nvSpPr>
        <p:spPr bwMode="auto">
          <a:xfrm>
            <a:off x="5875750" y="4092392"/>
            <a:ext cx="2031325" cy="600614"/>
          </a:xfrm>
          <a:prstGeom prst="rect">
            <a:avLst/>
          </a:prstGeom>
          <a:solidFill>
            <a:srgbClr val="FEE4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defTabSz="68644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s-ES" altLang="en-US" sz="3303">
                <a:solidFill>
                  <a:srgbClr val="DA0056"/>
                </a:solidFill>
                <a:latin typeface="Century Gothic" charset="0"/>
                <a:cs typeface="+mn-cs"/>
              </a:rPr>
              <a:t>radiation</a:t>
            </a:r>
          </a:p>
        </p:txBody>
      </p:sp>
      <p:sp>
        <p:nvSpPr>
          <p:cNvPr id="6158" name="Rectangle 54"/>
          <p:cNvSpPr>
            <a:spLocks noChangeArrowheads="1"/>
          </p:cNvSpPr>
          <p:nvPr/>
        </p:nvSpPr>
        <p:spPr bwMode="auto">
          <a:xfrm>
            <a:off x="1139825" y="0"/>
            <a:ext cx="5148263" cy="43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defTabSz="68644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252">
                <a:solidFill>
                  <a:prstClr val="white"/>
                </a:solidFill>
                <a:latin typeface="Constantia" charset="0"/>
                <a:cs typeface="+mn-cs"/>
              </a:rPr>
              <a:t>Compared to Chemoembolization</a:t>
            </a:r>
            <a:endParaRPr lang="en-US" altLang="en-US" sz="2252" baseline="-25000">
              <a:solidFill>
                <a:prstClr val="white"/>
              </a:solidFill>
              <a:latin typeface="Constantia" charset="0"/>
              <a:cs typeface="+mn-cs"/>
            </a:endParaRPr>
          </a:p>
        </p:txBody>
      </p:sp>
      <p:sp>
        <p:nvSpPr>
          <p:cNvPr id="6159" name="Rectangle 55"/>
          <p:cNvSpPr>
            <a:spLocks noChangeArrowheads="1"/>
          </p:cNvSpPr>
          <p:nvPr/>
        </p:nvSpPr>
        <p:spPr bwMode="auto">
          <a:xfrm>
            <a:off x="6992398" y="4883699"/>
            <a:ext cx="918841" cy="20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defTabSz="68644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751" dirty="0">
                <a:solidFill>
                  <a:prstClr val="black"/>
                </a:solidFill>
                <a:latin typeface="Calibri"/>
                <a:cs typeface="+mn-cs"/>
              </a:rPr>
              <a:t>Source: Bilbao, JI.  </a:t>
            </a:r>
          </a:p>
        </p:txBody>
      </p:sp>
    </p:spTree>
    <p:extLst>
      <p:ext uri="{BB962C8B-B14F-4D97-AF65-F5344CB8AC3E}">
        <p14:creationId xmlns:p14="http://schemas.microsoft.com/office/powerpoint/2010/main" val="850759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animBg="1" autoUpdateAnimBg="0"/>
      <p:bldP spid="171013" grpId="0" animBg="1" autoUpdateAnimBg="0"/>
      <p:bldP spid="171017" grpId="0" animBg="1"/>
      <p:bldP spid="171060" grpId="0" animBg="1" autoUpdateAnimBg="0"/>
      <p:bldP spid="171061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8637" y="-114406"/>
            <a:ext cx="6292321" cy="858044"/>
          </a:xfrm>
        </p:spPr>
        <p:txBody>
          <a:bodyPr/>
          <a:lstStyle/>
          <a:p>
            <a:pPr algn="l"/>
            <a:r>
              <a:rPr lang="en-US" dirty="0"/>
              <a:t>Treatment changes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932" y="582962"/>
            <a:ext cx="2631334" cy="242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83" y="564648"/>
            <a:ext cx="2718330" cy="256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130" y="2208271"/>
            <a:ext cx="2965018" cy="277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2684304" y="1831360"/>
            <a:ext cx="343218" cy="34321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718144" y="2002969"/>
            <a:ext cx="343218" cy="34321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057174" y="3846419"/>
            <a:ext cx="343218" cy="34321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1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>
            <a:extLst>
              <a:ext uri="{FF2B5EF4-FFF2-40B4-BE49-F238E27FC236}">
                <a16:creationId xmlns:a16="http://schemas.microsoft.com/office/drawing/2014/main" id="{D5F2A36C-E04E-9933-46F4-DEC0DCBA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043" y="206169"/>
            <a:ext cx="6278020" cy="861619"/>
          </a:xfrm>
        </p:spPr>
        <p:txBody>
          <a:bodyPr/>
          <a:lstStyle/>
          <a:p>
            <a:endParaRPr lang="zh-TW" altLang="en-US" dirty="0"/>
          </a:p>
        </p:txBody>
      </p:sp>
      <p:grpSp>
        <p:nvGrpSpPr>
          <p:cNvPr id="9219" name="Group 2">
            <a:extLst>
              <a:ext uri="{FF2B5EF4-FFF2-40B4-BE49-F238E27FC236}">
                <a16:creationId xmlns:a16="http://schemas.microsoft.com/office/drawing/2014/main" id="{39B21D78-D855-DF4B-9585-0F488199DCA9}"/>
              </a:ext>
            </a:extLst>
          </p:cNvPr>
          <p:cNvGrpSpPr>
            <a:grpSpLocks/>
          </p:cNvGrpSpPr>
          <p:nvPr/>
        </p:nvGrpSpPr>
        <p:grpSpPr bwMode="auto">
          <a:xfrm>
            <a:off x="1254231" y="403996"/>
            <a:ext cx="3317769" cy="3950576"/>
            <a:chOff x="4724400" y="914400"/>
            <a:chExt cx="4419600" cy="5262563"/>
          </a:xfrm>
        </p:grpSpPr>
        <p:pic>
          <p:nvPicPr>
            <p:cNvPr id="9226" name="Picture 5">
              <a:extLst>
                <a:ext uri="{FF2B5EF4-FFF2-40B4-BE49-F238E27FC236}">
                  <a16:creationId xmlns:a16="http://schemas.microsoft.com/office/drawing/2014/main" id="{D515C194-11C3-519D-635E-AADCBA9408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190" b="93826"/>
            <a:stretch>
              <a:fillRect/>
            </a:stretch>
          </p:blipFill>
          <p:spPr bwMode="auto">
            <a:xfrm>
              <a:off x="4800600" y="3657600"/>
              <a:ext cx="39624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5">
              <a:extLst>
                <a:ext uri="{FF2B5EF4-FFF2-40B4-BE49-F238E27FC236}">
                  <a16:creationId xmlns:a16="http://schemas.microsoft.com/office/drawing/2014/main" id="{419D6B92-AF88-15B9-205B-8A163CF05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902" r="16190"/>
            <a:stretch>
              <a:fillRect/>
            </a:stretch>
          </p:blipFill>
          <p:spPr bwMode="auto">
            <a:xfrm>
              <a:off x="4800600" y="4114800"/>
              <a:ext cx="3962400" cy="206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圓角化對角線角落矩形 8">
              <a:extLst>
                <a:ext uri="{FF2B5EF4-FFF2-40B4-BE49-F238E27FC236}">
                  <a16:creationId xmlns:a16="http://schemas.microsoft.com/office/drawing/2014/main" id="{F7EA187C-BC7B-2924-675C-062198889073}"/>
                </a:ext>
              </a:extLst>
            </p:cNvPr>
            <p:cNvSpPr/>
            <p:nvPr/>
          </p:nvSpPr>
          <p:spPr>
            <a:xfrm>
              <a:off x="4876800" y="4114801"/>
              <a:ext cx="3962400" cy="381000"/>
            </a:xfrm>
            <a:prstGeom prst="round2Diag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6440" eaLnBrk="0" hangingPunct="0">
                <a:defRPr/>
              </a:pPr>
              <a:endParaRPr lang="zh-TW" altLang="en-US" sz="751">
                <a:solidFill>
                  <a:srgbClr val="FFFFFF"/>
                </a:solidFill>
                <a:latin typeface="Times"/>
                <a:ea typeface="新細明體" panose="02020500000000000000" pitchFamily="18" charset="-120"/>
              </a:endParaRPr>
            </a:p>
          </p:txBody>
        </p:sp>
        <p:pic>
          <p:nvPicPr>
            <p:cNvPr id="9229" name="Picture 2">
              <a:extLst>
                <a:ext uri="{FF2B5EF4-FFF2-40B4-BE49-F238E27FC236}">
                  <a16:creationId xmlns:a16="http://schemas.microsoft.com/office/drawing/2014/main" id="{034243FF-9F78-B8FA-5CDC-2AC0E5C9D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914400"/>
              <a:ext cx="4419600" cy="138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3">
              <a:extLst>
                <a:ext uri="{FF2B5EF4-FFF2-40B4-BE49-F238E27FC236}">
                  <a16:creationId xmlns:a16="http://schemas.microsoft.com/office/drawing/2014/main" id="{A32387B5-8DC4-CB04-C2F4-8F1556EED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115"/>
            <a:stretch>
              <a:fillRect/>
            </a:stretch>
          </p:blipFill>
          <p:spPr bwMode="auto">
            <a:xfrm>
              <a:off x="4800600" y="2438400"/>
              <a:ext cx="402431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Group 1">
            <a:extLst>
              <a:ext uri="{FF2B5EF4-FFF2-40B4-BE49-F238E27FC236}">
                <a16:creationId xmlns:a16="http://schemas.microsoft.com/office/drawing/2014/main" id="{5EB5712F-D22B-DD0E-0ED7-A8A6047932E8}"/>
              </a:ext>
            </a:extLst>
          </p:cNvPr>
          <p:cNvGrpSpPr>
            <a:grpSpLocks/>
          </p:cNvGrpSpPr>
          <p:nvPr/>
        </p:nvGrpSpPr>
        <p:grpSpPr bwMode="auto">
          <a:xfrm>
            <a:off x="4675680" y="700736"/>
            <a:ext cx="3314194" cy="3575182"/>
            <a:chOff x="152400" y="1066800"/>
            <a:chExt cx="4414838" cy="4762500"/>
          </a:xfrm>
        </p:grpSpPr>
        <p:pic>
          <p:nvPicPr>
            <p:cNvPr id="9223" name="Picture 4">
              <a:extLst>
                <a:ext uri="{FF2B5EF4-FFF2-40B4-BE49-F238E27FC236}">
                  <a16:creationId xmlns:a16="http://schemas.microsoft.com/office/drawing/2014/main" id="{D3A630F7-26D2-D6EC-5D8A-A87BE60D4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343150"/>
              <a:ext cx="4322763" cy="348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圓角化對角線角落矩形 5">
              <a:extLst>
                <a:ext uri="{FF2B5EF4-FFF2-40B4-BE49-F238E27FC236}">
                  <a16:creationId xmlns:a16="http://schemas.microsoft.com/office/drawing/2014/main" id="{7899B582-3011-73E5-DBAF-94EABC3BE320}"/>
                </a:ext>
              </a:extLst>
            </p:cNvPr>
            <p:cNvSpPr/>
            <p:nvPr/>
          </p:nvSpPr>
          <p:spPr>
            <a:xfrm>
              <a:off x="228600" y="4280579"/>
              <a:ext cx="3962400" cy="533400"/>
            </a:xfrm>
            <a:prstGeom prst="round2Diag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6440" eaLnBrk="0" hangingPunct="0">
                <a:defRPr/>
              </a:pPr>
              <a:endParaRPr lang="zh-TW" altLang="en-US" sz="751">
                <a:solidFill>
                  <a:srgbClr val="FFFFFF"/>
                </a:solidFill>
                <a:latin typeface="Times"/>
                <a:ea typeface="新細明體" panose="02020500000000000000" pitchFamily="18" charset="-120"/>
              </a:endParaRPr>
            </a:p>
          </p:txBody>
        </p:sp>
        <p:pic>
          <p:nvPicPr>
            <p:cNvPr id="9225" name="Picture 4">
              <a:extLst>
                <a:ext uri="{FF2B5EF4-FFF2-40B4-BE49-F238E27FC236}">
                  <a16:creationId xmlns:a16="http://schemas.microsoft.com/office/drawing/2014/main" id="{AAB4A9FE-32FE-67D5-59C6-B51BECF261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066800"/>
              <a:ext cx="4414838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1" name="TextBox 1">
            <a:extLst>
              <a:ext uri="{FF2B5EF4-FFF2-40B4-BE49-F238E27FC236}">
                <a16:creationId xmlns:a16="http://schemas.microsoft.com/office/drawing/2014/main" id="{5A8413AB-6049-60B4-999A-52A52442B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202" y="4836909"/>
            <a:ext cx="1992853" cy="27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6440" eaLnBrk="1" hangingPunct="1">
              <a:spcBef>
                <a:spcPct val="0"/>
              </a:spcBef>
              <a:buNone/>
              <a:defRPr/>
            </a:pPr>
            <a:r>
              <a:rPr lang="en-GB" altLang="en-US" sz="901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Llovet</a:t>
            </a:r>
            <a:r>
              <a:rPr lang="en-GB" altLang="en-US" sz="90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et al. Lancet 2002;359:1734-39</a:t>
            </a:r>
            <a:r>
              <a:rPr lang="en-GB" altLang="en-US" sz="120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9222" name="TextBox 13">
            <a:extLst>
              <a:ext uri="{FF2B5EF4-FFF2-40B4-BE49-F238E27FC236}">
                <a16:creationId xmlns:a16="http://schemas.microsoft.com/office/drawing/2014/main" id="{DCD0898B-B70F-4CFC-0199-AEC98E313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391" y="4825915"/>
            <a:ext cx="3489378" cy="36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6440" eaLnBrk="1" hangingPunct="1">
              <a:spcBef>
                <a:spcPct val="0"/>
              </a:spcBef>
              <a:buNone/>
              <a:defRPr/>
            </a:pPr>
            <a:r>
              <a:rPr lang="en-GB" altLang="en-US" sz="90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Lo et al. Hepatology. 2002;35:1164-71</a:t>
            </a:r>
          </a:p>
          <a:p>
            <a:pPr algn="ctr" defTabSz="686440" eaLnBrk="1" hangingPunct="1">
              <a:spcBef>
                <a:spcPct val="0"/>
              </a:spcBef>
              <a:buNone/>
              <a:defRPr/>
            </a:pPr>
            <a:r>
              <a:rPr lang="en-GB" altLang="en-US" sz="90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			Slide courtesy of </a:t>
            </a:r>
            <a:r>
              <a:rPr lang="en-GB" altLang="en-US" sz="901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Dr.</a:t>
            </a:r>
            <a:r>
              <a:rPr lang="en-GB" altLang="en-US" sz="90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Salem 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D1016074-5D8F-0C6F-7330-9280C5419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136" y="4378798"/>
            <a:ext cx="4976654" cy="426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928" tIns="33368" rIns="67928" bIns="33368" anchor="ctr"/>
          <a:lstStyle/>
          <a:p>
            <a:pPr algn="ctr" defTabSz="686440" eaLnBrk="0" hangingPunct="0">
              <a:defRPr/>
            </a:pPr>
            <a:r>
              <a:rPr lang="en-US" sz="2402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  <a:t>**N=40**                          **N=40**</a:t>
            </a:r>
          </a:p>
        </p:txBody>
      </p:sp>
    </p:spTree>
    <p:extLst>
      <p:ext uri="{BB962C8B-B14F-4D97-AF65-F5344CB8AC3E}">
        <p14:creationId xmlns:p14="http://schemas.microsoft.com/office/powerpoint/2010/main" val="1999532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87448-2250-4565-A417-F95C1EA02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336" y="54286"/>
            <a:ext cx="3432175" cy="2590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96421A-447B-FC1F-53FD-EF3B164C7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716" y="2644431"/>
            <a:ext cx="3859295" cy="209504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0953044-C1A6-FD82-DE2F-3262315B0B7D}"/>
              </a:ext>
            </a:extLst>
          </p:cNvPr>
          <p:cNvSpPr/>
          <p:nvPr/>
        </p:nvSpPr>
        <p:spPr bwMode="auto">
          <a:xfrm>
            <a:off x="2080409" y="1140379"/>
            <a:ext cx="947112" cy="4041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644" tIns="34322" rIns="68644" bIns="34322" numCol="1" rtlCol="0" anchor="ctr" anchorCtr="0" compatLnSpc="1">
            <a:prstTxWarp prst="textNoShape">
              <a:avLst/>
            </a:prstTxWarp>
          </a:bodyPr>
          <a:lstStyle/>
          <a:p>
            <a:pPr algn="ctr" defTabSz="686440" eaLnBrk="0" hangingPunct="0"/>
            <a:endParaRPr lang="en-US" sz="751">
              <a:solidFill>
                <a:prstClr val="black"/>
              </a:solidFill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39176B-741F-0C64-E8D4-D65366D656AC}"/>
              </a:ext>
            </a:extLst>
          </p:cNvPr>
          <p:cNvSpPr/>
          <p:nvPr/>
        </p:nvSpPr>
        <p:spPr bwMode="auto">
          <a:xfrm>
            <a:off x="4997758" y="3714510"/>
            <a:ext cx="947112" cy="4041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644" tIns="34322" rIns="68644" bIns="34322" numCol="1" rtlCol="0" anchor="ctr" anchorCtr="0" compatLnSpc="1">
            <a:prstTxWarp prst="textNoShape">
              <a:avLst/>
            </a:prstTxWarp>
          </a:bodyPr>
          <a:lstStyle/>
          <a:p>
            <a:pPr algn="ctr" defTabSz="686440" eaLnBrk="0" hangingPunct="0"/>
            <a:endParaRPr lang="en-US" sz="751">
              <a:solidFill>
                <a:prstClr val="black"/>
              </a:solidFill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97D18-1FDA-4B86-9059-59DB8667D322}"/>
              </a:ext>
            </a:extLst>
          </p:cNvPr>
          <p:cNvSpPr txBox="1"/>
          <p:nvPr/>
        </p:nvSpPr>
        <p:spPr>
          <a:xfrm>
            <a:off x="1940666" y="4805045"/>
            <a:ext cx="6063509" cy="43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8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1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								               </a:t>
            </a:r>
            <a:r>
              <a:rPr lang="en-US" sz="751" dirty="0" err="1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Llovet</a:t>
            </a:r>
            <a:r>
              <a:rPr lang="en-US" sz="751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 et al. Lancet, 2002</a:t>
            </a:r>
          </a:p>
          <a:p>
            <a:pPr algn="r" defTabSz="5148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75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Lo et al. Hepatology. 2002;35:1164-71</a:t>
            </a:r>
          </a:p>
          <a:p>
            <a:pPr algn="r" defTabSz="5148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1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218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Medical advisory board: Genentech and AstraZeneca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3" dirty="0"/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902289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TACE outcomes: Meta-analysis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574102" y="4633436"/>
            <a:ext cx="3088958" cy="32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75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Llovett</a:t>
            </a:r>
            <a:r>
              <a:rPr lang="en-US" sz="75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et al Hepatology 2003</a:t>
            </a:r>
          </a:p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75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Lencioni</a:t>
            </a:r>
            <a:r>
              <a:rPr lang="en-US" sz="75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et al Hepatology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3" t="42000" r="32500" b="24667"/>
          <a:stretch/>
        </p:blipFill>
        <p:spPr>
          <a:xfrm>
            <a:off x="1345214" y="1258464"/>
            <a:ext cx="3292600" cy="2230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3042" y="1372870"/>
            <a:ext cx="171609" cy="300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84724" y="1716087"/>
            <a:ext cx="743638" cy="14300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8" t="36667" r="25000" b="36666"/>
          <a:stretch/>
        </p:blipFill>
        <p:spPr>
          <a:xfrm>
            <a:off x="4803271" y="1721623"/>
            <a:ext cx="2933957" cy="228811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5430044" y="2059305"/>
            <a:ext cx="2059305" cy="69925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80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dirty="0">
                <a:ea typeface="ＭＳ Ｐゴシック" panose="020B0600070205080204" pitchFamily="34" charset="-128"/>
              </a:rPr>
              <a:t>TACE vs TARE for HCC?</a:t>
            </a:r>
            <a:endParaRPr lang="en-US" dirty="0"/>
          </a:p>
        </p:txBody>
      </p:sp>
      <p:pic>
        <p:nvPicPr>
          <p:cNvPr id="4" name="Picture 2" descr="http://www.ajronline.org/na101/home/literatum/publisher/arrs/journals/content/ajr/2015/ajr.2015.205.issue-4/ajr.15.14802/20150922/images/large/10_15_14802_table0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368" y="1064213"/>
            <a:ext cx="6035534" cy="196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1483043" y="2974551"/>
            <a:ext cx="6177915" cy="153615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415" indent="-257415" defTabSz="686440" fontAlgn="auto">
              <a:spcAft>
                <a:spcPts val="0"/>
              </a:spcAft>
            </a:pPr>
            <a:endParaRPr lang="en-US" altLang="en-US" sz="2402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  <a:p>
            <a:pPr marL="257415" indent="-257415" defTabSz="686440" fontAlgn="auto">
              <a:spcAft>
                <a:spcPts val="0"/>
              </a:spcAft>
            </a:pPr>
            <a:r>
              <a:rPr lang="en-US" altLang="en-US" sz="2252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In most clinic scenarios the safety and efficacy of TACE and Y90 are equivalent </a:t>
            </a:r>
          </a:p>
          <a:p>
            <a:pPr marL="557733" lvl="1" indent="-214513" defTabSz="686440" fontAlgn="auto">
              <a:spcAft>
                <a:spcPts val="0"/>
              </a:spcAft>
            </a:pPr>
            <a:r>
              <a:rPr lang="en-US" altLang="en-US" sz="2252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Use of one in favor of the other often depends on regional/institutional bias and availabil</a:t>
            </a:r>
            <a:r>
              <a:rPr lang="en-US" altLang="en-US" sz="2102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ity</a:t>
            </a:r>
          </a:p>
        </p:txBody>
      </p:sp>
    </p:spTree>
    <p:extLst>
      <p:ext uri="{BB962C8B-B14F-4D97-AF65-F5344CB8AC3E}">
        <p14:creationId xmlns:p14="http://schemas.microsoft.com/office/powerpoint/2010/main" val="596388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8636" y="206169"/>
            <a:ext cx="6463930" cy="858044"/>
          </a:xfrm>
        </p:spPr>
        <p:txBody>
          <a:bodyPr>
            <a:normAutofit/>
          </a:bodyPr>
          <a:lstStyle/>
          <a:p>
            <a:pPr algn="l"/>
            <a:r>
              <a:rPr lang="en-US" sz="2703" dirty="0"/>
              <a:t>PREMIERE Phase II Trial: TACE vs TARE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574102" y="4633436"/>
            <a:ext cx="3088958" cy="20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75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Salem R et </a:t>
            </a:r>
            <a:r>
              <a:rPr lang="en-US" sz="75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al Gastro 2016</a:t>
            </a:r>
            <a:endParaRPr lang="en-US" sz="75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https://powerpoint.officeapps.live.com/pods/GetClipboardImage.ashx?Id=97c1645c-4767-4b5e-8d35-b6bf15db048a&amp;DC=PUS10&amp;pkey=4221341e-fb48-46dc-86f1-ba9687b6080b&amp;wdwaccluster=PUS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27691" r="4167" b="14901"/>
          <a:stretch/>
        </p:blipFill>
        <p:spPr bwMode="auto">
          <a:xfrm>
            <a:off x="1311434" y="1318550"/>
            <a:ext cx="6532895" cy="23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7146131" y="1601681"/>
            <a:ext cx="686435" cy="686435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45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483042" y="1372870"/>
            <a:ext cx="6235118" cy="3088958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 difference in OS but TTP longer with TARE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345290" y="4633436"/>
            <a:ext cx="3088958" cy="20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75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Brown et al. Cancer Medicine 2022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39334" r="27500" b="20666"/>
          <a:stretch/>
        </p:blipFill>
        <p:spPr>
          <a:xfrm>
            <a:off x="5029623" y="2078221"/>
            <a:ext cx="2860146" cy="1716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7333" r="13333" b="39334"/>
          <a:stretch/>
        </p:blipFill>
        <p:spPr>
          <a:xfrm>
            <a:off x="1826260" y="120365"/>
            <a:ext cx="5605886" cy="14265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4" t="31334" r="14166" b="11334"/>
          <a:stretch/>
        </p:blipFill>
        <p:spPr>
          <a:xfrm>
            <a:off x="1266224" y="1676420"/>
            <a:ext cx="3775393" cy="24597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30756" y="1601681"/>
            <a:ext cx="1572158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135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2465 patients</a:t>
            </a:r>
          </a:p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135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N= 17 studies</a:t>
            </a:r>
          </a:p>
        </p:txBody>
      </p:sp>
      <p:sp>
        <p:nvSpPr>
          <p:cNvPr id="13" name="Oval 12"/>
          <p:cNvSpPr/>
          <p:nvPr/>
        </p:nvSpPr>
        <p:spPr>
          <a:xfrm>
            <a:off x="2569898" y="3203363"/>
            <a:ext cx="915247" cy="514826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59276" y="2917349"/>
            <a:ext cx="915247" cy="514826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9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FDA approval of TARE for HCC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t="32733" r="7997" b="25819"/>
          <a:stretch/>
        </p:blipFill>
        <p:spPr>
          <a:xfrm>
            <a:off x="1197028" y="1064213"/>
            <a:ext cx="4762696" cy="1455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" t="31421" r="35013" b="35090"/>
          <a:stretch/>
        </p:blipFill>
        <p:spPr>
          <a:xfrm>
            <a:off x="2437312" y="2434600"/>
            <a:ext cx="5299916" cy="188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8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LEGACY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81" y="1029653"/>
            <a:ext cx="4333121" cy="3277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0464" y="1144058"/>
            <a:ext cx="2073606" cy="2402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120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N= 162 patients</a:t>
            </a:r>
          </a:p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120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Median tumor size 2.7 cm</a:t>
            </a:r>
          </a:p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120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Median f/u: 29.9 </a:t>
            </a:r>
            <a:r>
              <a:rPr lang="en-US" sz="120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mos</a:t>
            </a:r>
            <a:endParaRPr lang="en-US" sz="120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20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20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1501" b="1" dirty="0">
                <a:solidFill>
                  <a:srgbClr val="C0504D"/>
                </a:solidFill>
                <a:latin typeface="Calibri"/>
                <a:ea typeface="+mn-ea"/>
                <a:cs typeface="+mn-cs"/>
              </a:rPr>
              <a:t>ORR: 88.3%</a:t>
            </a:r>
          </a:p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501" b="1" dirty="0">
              <a:solidFill>
                <a:srgbClr val="C0504D"/>
              </a:solidFill>
              <a:latin typeface="Calibri"/>
              <a:ea typeface="+mn-ea"/>
              <a:cs typeface="+mn-cs"/>
            </a:endParaRPr>
          </a:p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1501" b="1" dirty="0">
                <a:solidFill>
                  <a:srgbClr val="C0504D"/>
                </a:solidFill>
                <a:latin typeface="Calibri"/>
                <a:ea typeface="+mn-ea"/>
                <a:cs typeface="+mn-cs"/>
              </a:rPr>
              <a:t>3-year OS: 86.6%</a:t>
            </a:r>
          </a:p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1501" b="1" dirty="0">
                <a:solidFill>
                  <a:srgbClr val="C0504D"/>
                </a:solidFill>
                <a:latin typeface="Calibri"/>
                <a:ea typeface="+mn-ea"/>
                <a:cs typeface="+mn-cs"/>
              </a:rPr>
              <a:t>92.8% for neoadjuvant patients resected or transplanted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6F744C-DC67-4FF8-806D-E31ED818DD3A}"/>
              </a:ext>
            </a:extLst>
          </p:cNvPr>
          <p:cNvSpPr/>
          <p:nvPr/>
        </p:nvSpPr>
        <p:spPr>
          <a:xfrm>
            <a:off x="4457594" y="4862248"/>
            <a:ext cx="3432175" cy="20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75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Salem et al. Hepatology 2021</a:t>
            </a:r>
          </a:p>
        </p:txBody>
      </p:sp>
    </p:spTree>
    <p:extLst>
      <p:ext uri="{BB962C8B-B14F-4D97-AF65-F5344CB8AC3E}">
        <p14:creationId xmlns:p14="http://schemas.microsoft.com/office/powerpoint/2010/main" val="152919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6231" y="1180587"/>
            <a:ext cx="5920502" cy="478298"/>
          </a:xfrm>
        </p:spPr>
        <p:txBody>
          <a:bodyPr>
            <a:normAutofit/>
          </a:bodyPr>
          <a:lstStyle/>
          <a:p>
            <a:pPr algn="ctr"/>
            <a:r>
              <a:rPr lang="en-US" sz="2102" b="1" dirty="0">
                <a:solidFill>
                  <a:schemeClr val="accent2"/>
                </a:solidFill>
              </a:rPr>
              <a:t>Y90: Personalization Matters</a:t>
            </a:r>
            <a:endParaRPr lang="en-US" sz="2027" b="1" i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6231" y="1775971"/>
            <a:ext cx="5920502" cy="32665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Sample Text</a:t>
            </a:r>
          </a:p>
        </p:txBody>
      </p:sp>
      <p:pic>
        <p:nvPicPr>
          <p:cNvPr id="4" name="Picture 3" descr="Screen Shot 2020-01-25 at 8.20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07" y="1601682"/>
            <a:ext cx="6849868" cy="1301703"/>
          </a:xfrm>
          <a:prstGeom prst="rect">
            <a:avLst/>
          </a:prstGeom>
        </p:spPr>
      </p:pic>
      <p:pic>
        <p:nvPicPr>
          <p:cNvPr id="5" name="Picture 4" descr="Screen Shot 2020-01-25 at 8.22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504" y="2802943"/>
            <a:ext cx="3670642" cy="1694727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6" name="Picture 5" descr="Screen Shot 2020-01-25 at 8.27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887" y="2860146"/>
            <a:ext cx="1856461" cy="1540323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354312" y="1601682"/>
            <a:ext cx="1753380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6440" eaLnBrk="0" hangingPunct="0">
              <a:defRPr/>
            </a:pPr>
            <a:r>
              <a:rPr lang="en-US" sz="1051" dirty="0">
                <a:solidFill>
                  <a:prstClr val="black"/>
                </a:solidFill>
                <a:latin typeface="Times" pitchFamily="18" charset="0"/>
                <a:ea typeface="+mn-ea"/>
                <a:cs typeface="+mn-cs"/>
              </a:rPr>
              <a:t>RCT Phase II; 4 centers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CC3EA6-470B-658C-4D55-C5263FFD5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840" y="84391"/>
            <a:ext cx="5891900" cy="11627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4D2B88-CB21-BAB1-56A2-5BF47DB70BDD}"/>
              </a:ext>
            </a:extLst>
          </p:cNvPr>
          <p:cNvSpPr txBox="1"/>
          <p:nvPr/>
        </p:nvSpPr>
        <p:spPr>
          <a:xfrm>
            <a:off x="4612851" y="4862248"/>
            <a:ext cx="3374972" cy="32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64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1" kern="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Garin</a:t>
            </a:r>
            <a:r>
              <a:rPr lang="en-US" sz="751" kern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et al Lancet Gastroenterol Hepatol. 2022</a:t>
            </a:r>
          </a:p>
          <a:p>
            <a:pPr defTabSz="6864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1" kern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	    Slide courtesy of Dr. Salem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471D68-1607-F257-9BD3-A0A692741C33}"/>
              </a:ext>
            </a:extLst>
          </p:cNvPr>
          <p:cNvSpPr/>
          <p:nvPr/>
        </p:nvSpPr>
        <p:spPr>
          <a:xfrm>
            <a:off x="1425840" y="4519030"/>
            <a:ext cx="6063509" cy="27712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38612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1" b="1" dirty="0">
                <a:solidFill>
                  <a:srgbClr val="C0504D"/>
                </a:solidFill>
                <a:latin typeface="Calibri" panose="020F0502020204030204"/>
                <a:ea typeface="ＭＳ Ｐゴシック" pitchFamily="36" charset="-128"/>
                <a:cs typeface="+mn-cs"/>
              </a:rPr>
              <a:t>Secondary surgery rate = 35% in the PDA vs 3.5% in the SDA, </a:t>
            </a:r>
            <a:r>
              <a:rPr lang="x-none" sz="1201" b="1" i="1" dirty="0">
                <a:solidFill>
                  <a:srgbClr val="C0504D"/>
                </a:solidFill>
                <a:latin typeface="Calibri" panose="020F0502020204030204"/>
                <a:ea typeface="ＭＳ Ｐゴシック" pitchFamily="36" charset="-128"/>
                <a:cs typeface="+mn-cs"/>
              </a:rPr>
              <a:t>p=0.0024</a:t>
            </a:r>
            <a:r>
              <a:rPr lang="en-US" sz="1201" b="1" i="1" dirty="0">
                <a:solidFill>
                  <a:srgbClr val="C0504D"/>
                </a:solidFill>
                <a:latin typeface="Calibri" panose="020F0502020204030204"/>
                <a:ea typeface="ＭＳ Ｐゴシック" pitchFamily="36" charset="-128"/>
                <a:cs typeface="+mn-cs"/>
              </a:rPr>
              <a:t> </a:t>
            </a:r>
            <a:r>
              <a:rPr lang="x-none" sz="1201" b="1" dirty="0">
                <a:solidFill>
                  <a:srgbClr val="C0504D"/>
                </a:solidFill>
                <a:latin typeface="Calibri" panose="020F0502020204030204"/>
                <a:ea typeface="ＭＳ Ｐゴシック" pitchFamily="36" charset="-128"/>
                <a:cs typeface="+mn-cs"/>
              </a:rPr>
              <a:t> </a:t>
            </a:r>
            <a:r>
              <a:rPr lang="en-US" sz="1201" b="1" dirty="0">
                <a:solidFill>
                  <a:srgbClr val="C0504D"/>
                </a:solidFill>
                <a:latin typeface="Calibri" panose="020F0502020204030204"/>
                <a:ea typeface="ＭＳ Ｐゴシック" pitchFamily="36" charset="-128"/>
                <a:cs typeface="+mn-cs"/>
              </a:rPr>
              <a:t>(</a:t>
            </a:r>
            <a:r>
              <a:rPr lang="x-none" sz="1201" b="1" dirty="0">
                <a:solidFill>
                  <a:srgbClr val="C0504D"/>
                </a:solidFill>
                <a:latin typeface="Calibri" panose="020F0502020204030204"/>
                <a:ea typeface="ＭＳ Ｐゴシック" pitchFamily="36" charset="-128"/>
                <a:cs typeface="+mn-cs"/>
              </a:rPr>
              <a:t>8 patients with PVT</a:t>
            </a:r>
            <a:r>
              <a:rPr lang="en-US" sz="1201" b="1" dirty="0">
                <a:solidFill>
                  <a:srgbClr val="C0504D"/>
                </a:solidFill>
                <a:latin typeface="Calibri" panose="020F0502020204030204"/>
                <a:ea typeface="ＭＳ Ｐゴシック" pitchFamily="36" charset="-128"/>
                <a:cs typeface="+mn-cs"/>
              </a:rPr>
              <a:t>)</a:t>
            </a:r>
            <a:endParaRPr lang="x-none" sz="1201" b="1" dirty="0">
              <a:solidFill>
                <a:srgbClr val="C0504D"/>
              </a:solidFill>
              <a:latin typeface="Calibri" panose="020F0502020204030204"/>
              <a:ea typeface="ＭＳ Ｐゴシック" pitchFamily="36" charset="-128"/>
              <a:cs typeface="+mn-cs"/>
            </a:endParaRPr>
          </a:p>
        </p:txBody>
      </p:sp>
      <p:pic>
        <p:nvPicPr>
          <p:cNvPr id="11" name="Image 13">
            <a:extLst>
              <a:ext uri="{FF2B5EF4-FFF2-40B4-BE49-F238E27FC236}">
                <a16:creationId xmlns:a16="http://schemas.microsoft.com/office/drawing/2014/main" id="{0FC88801-2692-8C35-15AD-A758C665B831}"/>
              </a:ext>
            </a:extLst>
          </p:cNvPr>
          <p:cNvPicPr/>
          <p:nvPr/>
        </p:nvPicPr>
        <p:blipFill rotWithShape="1">
          <a:blip r:embed="rId7"/>
          <a:srcRect l="20899" t="33786" r="39816" b="39107"/>
          <a:stretch/>
        </p:blipFill>
        <p:spPr bwMode="auto">
          <a:xfrm>
            <a:off x="1168788" y="1560328"/>
            <a:ext cx="3288807" cy="2657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 14">
            <a:extLst>
              <a:ext uri="{FF2B5EF4-FFF2-40B4-BE49-F238E27FC236}">
                <a16:creationId xmlns:a16="http://schemas.microsoft.com/office/drawing/2014/main" id="{401586D4-9901-45F2-FD3D-C556BE8D6723}"/>
              </a:ext>
            </a:extLst>
          </p:cNvPr>
          <p:cNvPicPr/>
          <p:nvPr/>
        </p:nvPicPr>
        <p:blipFill rotWithShape="1">
          <a:blip r:embed="rId8"/>
          <a:srcRect l="11707" t="34272" r="18049" b="37379"/>
          <a:stretch/>
        </p:blipFill>
        <p:spPr bwMode="auto">
          <a:xfrm>
            <a:off x="4457594" y="1560329"/>
            <a:ext cx="3530229" cy="2672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A graph of a number of patients with a number of negative results&#10;&#10;Description automatically generated with medium confidence">
            <a:extLst>
              <a:ext uri="{FF2B5EF4-FFF2-40B4-BE49-F238E27FC236}">
                <a16:creationId xmlns:a16="http://schemas.microsoft.com/office/drawing/2014/main" id="{B93CC96E-BDBC-C367-B004-121525A625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4652" y="1812430"/>
            <a:ext cx="2450853" cy="21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2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3" t="24507" r="10014" b="55290"/>
          <a:stretch/>
        </p:blipFill>
        <p:spPr>
          <a:xfrm>
            <a:off x="1597448" y="57202"/>
            <a:ext cx="5667856" cy="165888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24667" r="14166" b="15333"/>
          <a:stretch/>
        </p:blipFill>
        <p:spPr>
          <a:xfrm>
            <a:off x="1784311" y="1865053"/>
            <a:ext cx="5575378" cy="291734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141927" y="3603784"/>
            <a:ext cx="1029653" cy="40042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58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741507" y="4871007"/>
            <a:ext cx="5269556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3432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1" b="1" dirty="0" err="1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Dhont</a:t>
            </a:r>
            <a:r>
              <a:rPr lang="en-US" sz="1351" b="1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 et al Radiology 2022</a:t>
            </a:r>
            <a:endParaRPr lang="en-US" sz="1351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0391F-C043-8223-C05E-DCEC2D1EE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07" y="1454693"/>
            <a:ext cx="5721739" cy="29340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732169-4A40-E1F4-B93D-BA3126F8E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290" y="1601682"/>
            <a:ext cx="4245224" cy="2304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19333" r="8334" b="60666"/>
          <a:stretch/>
        </p:blipFill>
        <p:spPr>
          <a:xfrm>
            <a:off x="1654651" y="114406"/>
            <a:ext cx="5434277" cy="154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B26266-FD7B-AE02-1DC5-7A29B3B33A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49"/>
          <a:stretch/>
        </p:blipFill>
        <p:spPr>
          <a:xfrm>
            <a:off x="1167504" y="41856"/>
            <a:ext cx="6864349" cy="15309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88928" y="57203"/>
            <a:ext cx="843282" cy="731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A67D87-D0E7-C92E-7272-E488104B2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869" y="1773290"/>
            <a:ext cx="2860146" cy="2735374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2437BC7-1951-943D-2782-039638680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2348" y="2188132"/>
            <a:ext cx="2415952" cy="44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929" tIns="33368" rIns="67929" bIns="3336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defRPr>
            </a:lvl9pPr>
          </a:lstStyle>
          <a:p>
            <a:pPr defTabSz="686440" eaLnBrk="1" hangingPunct="1">
              <a:defRPr/>
            </a:pPr>
            <a:r>
              <a:rPr lang="en-GB" sz="2402" kern="0" dirty="0">
                <a:solidFill>
                  <a:srgbClr val="FF0000"/>
                </a:solidFill>
                <a:latin typeface="Times"/>
              </a:rPr>
              <a:t>Decline in TACE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842BB88-C555-4CB0-B426-F9F4C1BFF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550" y="3503800"/>
            <a:ext cx="3775393" cy="44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929" tIns="33368" rIns="67929" bIns="3336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</a:defRPr>
            </a:lvl9pPr>
          </a:lstStyle>
          <a:p>
            <a:pPr defTabSz="686440" eaLnBrk="1" hangingPunct="1">
              <a:defRPr/>
            </a:pPr>
            <a:r>
              <a:rPr lang="en-GB" sz="2402" kern="0" dirty="0">
                <a:solidFill>
                  <a:srgbClr val="FF0000"/>
                </a:solidFill>
                <a:latin typeface="Times"/>
              </a:rPr>
              <a:t>Significant increase in Y90</a:t>
            </a:r>
          </a:p>
        </p:txBody>
      </p:sp>
      <p:sp>
        <p:nvSpPr>
          <p:cNvPr id="9" name="Rectangle 8"/>
          <p:cNvSpPr/>
          <p:nvPr/>
        </p:nvSpPr>
        <p:spPr>
          <a:xfrm>
            <a:off x="1997869" y="1824287"/>
            <a:ext cx="286015" cy="177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D2B88-CB21-BAB1-56A2-5BF47DB70BDD}"/>
              </a:ext>
            </a:extLst>
          </p:cNvPr>
          <p:cNvSpPr txBox="1"/>
          <p:nvPr/>
        </p:nvSpPr>
        <p:spPr>
          <a:xfrm>
            <a:off x="4612851" y="4862248"/>
            <a:ext cx="3374972" cy="20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64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1" kern="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Kwong</a:t>
            </a:r>
            <a:r>
              <a:rPr lang="en-US" sz="751" kern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 et al. </a:t>
            </a:r>
            <a:r>
              <a:rPr lang="en-US" sz="751" kern="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Clin</a:t>
            </a:r>
            <a:r>
              <a:rPr lang="en-US" sz="751" kern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Gastro </a:t>
            </a:r>
            <a:r>
              <a:rPr lang="en-US" sz="751" kern="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Hep</a:t>
            </a:r>
            <a:r>
              <a:rPr lang="en-US" sz="751" kern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084139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8636" y="206169"/>
            <a:ext cx="6463930" cy="85804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Etiology of HCC varies around the world</a:t>
            </a:r>
          </a:p>
        </p:txBody>
      </p:sp>
      <p:pic>
        <p:nvPicPr>
          <p:cNvPr id="4" name="Picture 2" descr="Fig. 1">
            <a:extLst>
              <a:ext uri="{FF2B5EF4-FFF2-40B4-BE49-F238E27FC236}">
                <a16:creationId xmlns:a16="http://schemas.microsoft.com/office/drawing/2014/main" id="{2EEF4ABA-8C90-9F42-7F65-88B5D6F04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18" y="1069749"/>
            <a:ext cx="6368635" cy="290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C93F15-644B-3605-D7F0-0E8F5E545F7C}"/>
              </a:ext>
            </a:extLst>
          </p:cNvPr>
          <p:cNvSpPr txBox="1"/>
          <p:nvPr/>
        </p:nvSpPr>
        <p:spPr>
          <a:xfrm>
            <a:off x="6062723" y="4461828"/>
            <a:ext cx="2341873" cy="20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75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Llovet JM, et al. Nature Rev Dis Primers 2021</a:t>
            </a:r>
          </a:p>
        </p:txBody>
      </p:sp>
      <p:pic>
        <p:nvPicPr>
          <p:cNvPr id="6" name="Picture 2" descr="Fig. 1">
            <a:extLst>
              <a:ext uri="{FF2B5EF4-FFF2-40B4-BE49-F238E27FC236}">
                <a16:creationId xmlns:a16="http://schemas.microsoft.com/office/drawing/2014/main" id="{2EEF4ABA-8C90-9F42-7F65-88B5D6F04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r="54390" b="45729"/>
          <a:stretch/>
        </p:blipFill>
        <p:spPr bwMode="auto">
          <a:xfrm>
            <a:off x="2627101" y="1069748"/>
            <a:ext cx="2173711" cy="198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38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92132" y="206169"/>
            <a:ext cx="6383232" cy="85804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EMERALD-1: TACE and </a:t>
            </a:r>
            <a:r>
              <a:rPr lang="en-US" dirty="0" err="1"/>
              <a:t>Durvalumab</a:t>
            </a:r>
            <a:r>
              <a:rPr lang="en-US" dirty="0"/>
              <a:t> ± Bevacizumab for </a:t>
            </a:r>
            <a:r>
              <a:rPr lang="en-US" dirty="0" err="1"/>
              <a:t>Unresectable</a:t>
            </a:r>
            <a:r>
              <a:rPr lang="en-US" dirty="0"/>
              <a:t> HCC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55BA4-89AF-B84B-AFEC-579D59FEE108}"/>
              </a:ext>
            </a:extLst>
          </p:cNvPr>
          <p:cNvSpPr txBox="1">
            <a:spLocks/>
          </p:cNvSpPr>
          <p:nvPr/>
        </p:nvSpPr>
        <p:spPr>
          <a:xfrm>
            <a:off x="1277725" y="1372870"/>
            <a:ext cx="6326820" cy="2808257"/>
          </a:xfrm>
          <a:prstGeom prst="rect">
            <a:avLst/>
          </a:prstGeom>
        </p:spPr>
        <p:txBody>
          <a:bodyPr vert="horz" lIns="51483" tIns="25741" rIns="51483" bIns="2574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610" indent="-171610" defTabSz="686440" fontAlgn="auto">
              <a:spcBef>
                <a:spcPts val="751"/>
              </a:spcBef>
              <a:spcAft>
                <a:spcPts val="0"/>
              </a:spcAft>
            </a:pPr>
            <a:r>
              <a:rPr lang="en-US" sz="1126" dirty="0">
                <a:solidFill>
                  <a:prstClr val="black"/>
                </a:solidFill>
                <a:cs typeface="Calibri" panose="020F0502020204030204" pitchFamily="34" charset="0"/>
              </a:rPr>
              <a:t>Global, double-blind, placebo-controlled phase III trial</a:t>
            </a:r>
          </a:p>
          <a:p>
            <a:pPr marL="171610" indent="-171610" defTabSz="686440" fontAlgn="auto">
              <a:spcBef>
                <a:spcPts val="751"/>
              </a:spcBef>
              <a:spcAft>
                <a:spcPts val="0"/>
              </a:spcAft>
            </a:pPr>
            <a:endParaRPr lang="en-US" sz="1126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171610" indent="-171610" defTabSz="686440" fontAlgn="auto">
              <a:spcBef>
                <a:spcPts val="751"/>
              </a:spcBef>
              <a:spcAft>
                <a:spcPts val="0"/>
              </a:spcAft>
            </a:pPr>
            <a:endParaRPr lang="en-US" sz="135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171610" indent="-171610" defTabSz="686440" fontAlgn="auto">
              <a:spcBef>
                <a:spcPts val="751"/>
              </a:spcBef>
              <a:spcAft>
                <a:spcPts val="0"/>
              </a:spcAft>
            </a:pPr>
            <a:endParaRPr lang="en-US" sz="135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0" indent="0" defTabSz="686440" fontAlgn="auto">
              <a:spcBef>
                <a:spcPts val="751"/>
              </a:spcBef>
              <a:spcAft>
                <a:spcPts val="0"/>
              </a:spcAft>
              <a:buNone/>
            </a:pPr>
            <a:endParaRPr lang="en-US" sz="135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171610" indent="-171610" defTabSz="686440" fontAlgn="auto">
              <a:spcBef>
                <a:spcPts val="751"/>
              </a:spcBef>
              <a:spcAft>
                <a:spcPts val="0"/>
              </a:spcAft>
            </a:pPr>
            <a:endParaRPr lang="en-US" sz="135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0" indent="0" defTabSz="686440" fontAlgn="auto">
              <a:spcBef>
                <a:spcPts val="751"/>
              </a:spcBef>
              <a:spcAft>
                <a:spcPts val="0"/>
              </a:spcAft>
              <a:buNone/>
            </a:pPr>
            <a:endParaRPr lang="en-US" sz="1013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171610" indent="-171610" defTabSz="686440" fontAlgn="auto">
              <a:spcBef>
                <a:spcPts val="751"/>
              </a:spcBef>
              <a:spcAft>
                <a:spcPts val="225"/>
              </a:spcAft>
            </a:pPr>
            <a:endParaRPr lang="en-US" sz="1126" b="1" dirty="0">
              <a:solidFill>
                <a:prstClr val="white"/>
              </a:solidFill>
              <a:cs typeface="Calibri" panose="020F0502020204030204" pitchFamily="34" charset="0"/>
            </a:endParaRPr>
          </a:p>
          <a:p>
            <a:pPr marL="171610" indent="-171610" defTabSz="686440" fontAlgn="auto">
              <a:spcBef>
                <a:spcPts val="751"/>
              </a:spcBef>
              <a:spcAft>
                <a:spcPts val="225"/>
              </a:spcAft>
            </a:pPr>
            <a:r>
              <a:rPr lang="en-US" sz="1126" b="1" dirty="0">
                <a:solidFill>
                  <a:srgbClr val="C0504D"/>
                </a:solidFill>
                <a:cs typeface="Calibri" panose="020F0502020204030204" pitchFamily="34" charset="0"/>
              </a:rPr>
              <a:t>Primary endpoints: </a:t>
            </a:r>
            <a:r>
              <a:rPr lang="en-US" sz="1126" dirty="0">
                <a:solidFill>
                  <a:srgbClr val="C0504D"/>
                </a:solidFill>
                <a:cs typeface="Calibri" panose="020F0502020204030204" pitchFamily="34" charset="0"/>
              </a:rPr>
              <a:t>PFS for arm B vs arm C per BICR</a:t>
            </a:r>
          </a:p>
          <a:p>
            <a:pPr marL="171610" indent="-171610" defTabSz="686440" fontAlgn="auto">
              <a:spcBef>
                <a:spcPts val="225"/>
              </a:spcBef>
              <a:spcAft>
                <a:spcPts val="225"/>
              </a:spcAft>
            </a:pPr>
            <a:r>
              <a:rPr lang="en-US" sz="1126" b="1" dirty="0">
                <a:solidFill>
                  <a:srgbClr val="C0504D"/>
                </a:solidFill>
                <a:cs typeface="Calibri" panose="020F0502020204030204" pitchFamily="34" charset="0"/>
              </a:rPr>
              <a:t>Secondary endpoints: </a:t>
            </a:r>
            <a:r>
              <a:rPr lang="en-US" sz="1126" dirty="0">
                <a:solidFill>
                  <a:srgbClr val="C0504D"/>
                </a:solidFill>
                <a:cs typeface="Calibri" panose="020F0502020204030204" pitchFamily="34" charset="0"/>
              </a:rPr>
              <a:t>PFS for arm A vs arm C, OS, ORR, TTP, </a:t>
            </a:r>
            <a:r>
              <a:rPr lang="en-US" sz="1126" dirty="0" err="1">
                <a:solidFill>
                  <a:srgbClr val="C0504D"/>
                </a:solidFill>
                <a:cs typeface="Calibri" panose="020F0502020204030204" pitchFamily="34" charset="0"/>
              </a:rPr>
              <a:t>QoL</a:t>
            </a:r>
            <a:r>
              <a:rPr lang="en-US" sz="1126" dirty="0">
                <a:solidFill>
                  <a:srgbClr val="C0504D"/>
                </a:solidFill>
                <a:cs typeface="Calibri" panose="020F0502020204030204" pitchFamily="34" charset="0"/>
              </a:rPr>
              <a:t>, safety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87368" y="1984403"/>
            <a:ext cx="1551696" cy="937699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51483" tIns="19299" rIns="51483" bIns="19299" anchor="ctr"/>
          <a:lstStyle>
            <a:lvl1pPr marL="228600" indent="-22860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indent="0" algn="ctr" defTabSz="5148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01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 with untreated HCC not amenable to curative therapy; </a:t>
            </a:r>
            <a:br>
              <a:rPr lang="en-US" altLang="en-US" sz="101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01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Child-Pugh A-B7; without evidence of extrahepatic disease; Vp3 and Vp4 excluded; ECOG PS ≤1</a:t>
            </a:r>
          </a:p>
          <a:p>
            <a:pPr marL="0" indent="0" algn="ctr" defTabSz="5148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01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 = 616)</a:t>
            </a:r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1DBFC3FE-915B-A545-AAC5-6114CE7B8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5209" y="1634133"/>
            <a:ext cx="2203293" cy="4645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51483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126" b="1" kern="0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Arm A: </a:t>
            </a:r>
          </a:p>
          <a:p>
            <a:pPr algn="ctr" defTabSz="51483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126" b="1" kern="0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Durvalumab* </a:t>
            </a:r>
            <a:r>
              <a:rPr lang="en-US" altLang="en-US" sz="1126" kern="0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1500 mg Q4W + TACE</a:t>
            </a:r>
            <a:r>
              <a:rPr lang="en-US" altLang="en-US" sz="1126" kern="0" baseline="30000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†</a:t>
            </a:r>
            <a:endParaRPr lang="en-US" altLang="en-US" sz="1126" baseline="30000" dirty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0234A73A-D051-604D-9EF7-755FDB251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379" y="2214490"/>
            <a:ext cx="2203293" cy="46456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51483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126" b="1" kern="0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Arm B: </a:t>
            </a:r>
          </a:p>
          <a:p>
            <a:pPr algn="ctr" defTabSz="51483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126" b="1" kern="0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Durvalumab* </a:t>
            </a:r>
            <a:r>
              <a:rPr lang="en-US" altLang="en-US" sz="1126" kern="0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1500 mg Q4W + </a:t>
            </a:r>
            <a:r>
              <a:rPr lang="en-US" altLang="en-US" sz="1126" b="1" kern="0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TACE</a:t>
            </a:r>
            <a:r>
              <a:rPr lang="en-US" altLang="en-US" sz="1126" kern="0" baseline="30000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†</a:t>
            </a:r>
            <a:endParaRPr lang="en-US" altLang="en-US" sz="1126" dirty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Line 53">
            <a:extLst>
              <a:ext uri="{FF2B5EF4-FFF2-40B4-BE49-F238E27FC236}">
                <a16:creationId xmlns:a16="http://schemas.microsoft.com/office/drawing/2014/main" id="{47B64DB9-B1AC-E344-9802-28E3BC5F3B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6362" y="2467496"/>
            <a:ext cx="36037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514830" eaLnBrk="0" hangingPunct="0">
              <a:defRPr/>
            </a:pPr>
            <a:endParaRPr lang="en-US" sz="901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Line 54">
            <a:extLst>
              <a:ext uri="{FF2B5EF4-FFF2-40B4-BE49-F238E27FC236}">
                <a16:creationId xmlns:a16="http://schemas.microsoft.com/office/drawing/2014/main" id="{F0826E20-77AC-EB40-A653-0977761F4B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00488" y="1930891"/>
            <a:ext cx="350368" cy="19574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514830" eaLnBrk="0" hangingPunct="0">
              <a:defRPr/>
            </a:pPr>
            <a:endParaRPr lang="en-US" sz="901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Rectangle 50">
            <a:extLst>
              <a:ext uri="{FF2B5EF4-FFF2-40B4-BE49-F238E27FC236}">
                <a16:creationId xmlns:a16="http://schemas.microsoft.com/office/drawing/2014/main" id="{2EEBEF77-B1FB-45E1-84B5-71B813315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5209" y="2790289"/>
            <a:ext cx="2203293" cy="4645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51483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126" b="1" kern="0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Arm C: </a:t>
            </a:r>
          </a:p>
          <a:p>
            <a:pPr algn="ctr" defTabSz="51483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126" kern="0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D Placebo* Q4W + TACE</a:t>
            </a:r>
            <a:r>
              <a:rPr lang="en-US" altLang="en-US" sz="1126" kern="0" baseline="30000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†</a:t>
            </a:r>
            <a:endParaRPr lang="en-US" altLang="en-US" sz="1126" dirty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1" name="Line 53">
            <a:extLst>
              <a:ext uri="{FF2B5EF4-FFF2-40B4-BE49-F238E27FC236}">
                <a16:creationId xmlns:a16="http://schemas.microsoft.com/office/drawing/2014/main" id="{6DFE2F23-5028-4E16-836F-7B8434F210B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0488" y="2790289"/>
            <a:ext cx="350368" cy="1975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514830" eaLnBrk="0" hangingPunct="0">
              <a:defRPr/>
            </a:pPr>
            <a:endParaRPr lang="en-US" sz="901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2" name="Line 53">
            <a:extLst>
              <a:ext uri="{FF2B5EF4-FFF2-40B4-BE49-F238E27FC236}">
                <a16:creationId xmlns:a16="http://schemas.microsoft.com/office/drawing/2014/main" id="{FED2950D-5A54-7474-8E81-04F3C6C7F34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7672" y="1858875"/>
            <a:ext cx="36037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514830" eaLnBrk="0" hangingPunct="0">
              <a:defRPr/>
            </a:pPr>
            <a:endParaRPr lang="en-US" sz="901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Line 53">
            <a:extLst>
              <a:ext uri="{FF2B5EF4-FFF2-40B4-BE49-F238E27FC236}">
                <a16:creationId xmlns:a16="http://schemas.microsoft.com/office/drawing/2014/main" id="{D1A61320-4D3B-49A6-A573-7371CD3FF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22821" y="3027408"/>
            <a:ext cx="36037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514830" eaLnBrk="0" hangingPunct="0">
              <a:defRPr/>
            </a:pPr>
            <a:endParaRPr lang="en-US" sz="901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4" name="Line 53">
            <a:extLst>
              <a:ext uri="{FF2B5EF4-FFF2-40B4-BE49-F238E27FC236}">
                <a16:creationId xmlns:a16="http://schemas.microsoft.com/office/drawing/2014/main" id="{D4F774D5-ABBC-2406-F4D4-D775BAB88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7672" y="2467496"/>
            <a:ext cx="36037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514830" eaLnBrk="0" hangingPunct="0">
              <a:defRPr/>
            </a:pPr>
            <a:endParaRPr lang="en-US" sz="901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Rectangle 49">
            <a:extLst>
              <a:ext uri="{FF2B5EF4-FFF2-40B4-BE49-F238E27FC236}">
                <a16:creationId xmlns:a16="http://schemas.microsoft.com/office/drawing/2014/main" id="{F1FA32F1-46C9-7C66-6E34-BB2A7139E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2987" y="1597850"/>
            <a:ext cx="1804461" cy="4645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51483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126" kern="0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Durvalumab 1120 mg </a:t>
            </a:r>
          </a:p>
          <a:p>
            <a:pPr algn="ctr" defTabSz="51483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126" kern="0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+ B Placebo Q3W</a:t>
            </a:r>
            <a:endParaRPr lang="en-US" altLang="en-US" sz="1126" baseline="30000" dirty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6" name="Rectangle 50">
            <a:extLst>
              <a:ext uri="{FF2B5EF4-FFF2-40B4-BE49-F238E27FC236}">
                <a16:creationId xmlns:a16="http://schemas.microsoft.com/office/drawing/2014/main" id="{CFE949E7-B9D2-C5AC-943E-63A3C29D9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2157" y="2159821"/>
            <a:ext cx="1804461" cy="46456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51483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126" kern="0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Durvalumab 1120 mg + </a:t>
            </a:r>
          </a:p>
          <a:p>
            <a:pPr algn="ctr" defTabSz="51483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126" kern="0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Bevacizumab 15 mg/kg Q3W</a:t>
            </a:r>
            <a:endParaRPr lang="en-US" altLang="en-US" sz="1126" baseline="30000" dirty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7" name="Rectangle 50">
            <a:extLst>
              <a:ext uri="{FF2B5EF4-FFF2-40B4-BE49-F238E27FC236}">
                <a16:creationId xmlns:a16="http://schemas.microsoft.com/office/drawing/2014/main" id="{08868DBD-AE85-1601-1C7C-BC42F06E2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2157" y="2771902"/>
            <a:ext cx="1804461" cy="4645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51483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126" kern="0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D Placebo + B Placebo Q3W</a:t>
            </a:r>
            <a:endParaRPr lang="en-US" altLang="en-US" sz="1126" baseline="30000" dirty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91C2E95D-E4D4-A5E7-BB53-7B25CD949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180" y="4757260"/>
            <a:ext cx="6013457" cy="23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r" defTabSz="68644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901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Arial" panose="020B0604020202020204" pitchFamily="34" charset="0"/>
              </a:rPr>
              <a:t>Lencioni. ASCO GI 2023. Abstr LBA432. 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91C2E95D-E4D4-A5E7-BB53-7B25CD949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260" y="4496011"/>
            <a:ext cx="6013457" cy="23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r" defTabSz="68644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901" dirty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Arial" panose="020B0604020202020204" pitchFamily="34" charset="0"/>
              </a:rPr>
              <a:t>Lencioni. ASCO GI 2023. Abstr LBA432. </a:t>
            </a:r>
          </a:p>
        </p:txBody>
      </p:sp>
    </p:spTree>
    <p:extLst>
      <p:ext uri="{BB962C8B-B14F-4D97-AF65-F5344CB8AC3E}">
        <p14:creationId xmlns:p14="http://schemas.microsoft.com/office/powerpoint/2010/main" val="4620551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5839" y="206169"/>
            <a:ext cx="6521133" cy="85804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EMERALD-1: PFS With </a:t>
            </a:r>
            <a:r>
              <a:rPr lang="en-US" dirty="0" err="1"/>
              <a:t>Durvalumab</a:t>
            </a:r>
            <a:r>
              <a:rPr lang="en-US" dirty="0"/>
              <a:t>/ Bev + TACE vs Placebo + TACE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22588" r="16013" b="11111"/>
          <a:stretch/>
        </p:blipFill>
        <p:spPr>
          <a:xfrm>
            <a:off x="1443542" y="1189421"/>
            <a:ext cx="6259633" cy="34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393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4" b="10460"/>
          <a:stretch/>
        </p:blipFill>
        <p:spPr>
          <a:xfrm>
            <a:off x="1290785" y="1234747"/>
            <a:ext cx="6422455" cy="2680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t="21751" r="17974" b="65456"/>
          <a:stretch/>
        </p:blipFill>
        <p:spPr>
          <a:xfrm>
            <a:off x="1287094" y="206169"/>
            <a:ext cx="6602675" cy="719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5711" y="3432175"/>
            <a:ext cx="915247" cy="300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86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1434" y="206169"/>
            <a:ext cx="6177915" cy="85804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EMERALD</a:t>
            </a:r>
            <a:r>
              <a:rPr lang="mr-IN" dirty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1: Response and Safety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0" t="32000" r="10392" b="28471"/>
          <a:stretch/>
        </p:blipFill>
        <p:spPr>
          <a:xfrm>
            <a:off x="1311434" y="1201261"/>
            <a:ext cx="6445316" cy="2694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5218" y="3597824"/>
            <a:ext cx="2745740" cy="300210"/>
          </a:xfrm>
          <a:prstGeom prst="rect">
            <a:avLst/>
          </a:prstGeom>
          <a:noFill/>
          <a:ln w="76200">
            <a:solidFill>
              <a:srgbClr val="C0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35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96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8637" y="206169"/>
            <a:ext cx="6292321" cy="85804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IO has changed the landscape of HCC-</a:t>
            </a:r>
            <a:br>
              <a:rPr lang="en-US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TARE and immunomodulation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t="37857" r="26471" b="45202"/>
          <a:stretch/>
        </p:blipFill>
        <p:spPr>
          <a:xfrm>
            <a:off x="1303158" y="1237907"/>
            <a:ext cx="4562869" cy="791419"/>
          </a:xfrm>
          <a:prstGeom prst="rect">
            <a:avLst/>
          </a:prstGeom>
          <a:noFill/>
        </p:spPr>
      </p:pic>
      <p:sp>
        <p:nvSpPr>
          <p:cNvPr id="5" name="Text Box 11">
            <a:extLst>
              <a:ext uri="{FF2B5EF4-FFF2-40B4-BE49-F238E27FC236}">
                <a16:creationId xmlns:a16="http://schemas.microsoft.com/office/drawing/2014/main" id="{780B8DF3-551F-0F50-1E8A-07004467E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712" y="4286387"/>
            <a:ext cx="6352400" cy="207877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r" defTabSz="68644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751" dirty="0" err="1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Arial" panose="020B0604020202020204" pitchFamily="34" charset="0"/>
              </a:rPr>
              <a:t>Rivoltini</a:t>
            </a:r>
            <a:r>
              <a:rPr lang="en-US" altLang="en-US" sz="751" dirty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Arial" panose="020B0604020202020204" pitchFamily="34" charset="0"/>
              </a:rPr>
              <a:t> L et al. Gut 2023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28654" r="16928" b="33071"/>
          <a:stretch/>
        </p:blipFill>
        <p:spPr>
          <a:xfrm>
            <a:off x="1303158" y="2045076"/>
            <a:ext cx="2730585" cy="156644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9" t="28235" r="310" b="33699"/>
          <a:stretch/>
        </p:blipFill>
        <p:spPr>
          <a:xfrm>
            <a:off x="4066414" y="2022493"/>
            <a:ext cx="1087442" cy="15093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31791" r="54952" b="47922"/>
          <a:stretch/>
        </p:blipFill>
        <p:spPr>
          <a:xfrm>
            <a:off x="3942768" y="3531793"/>
            <a:ext cx="2034497" cy="9006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870331" y="1386510"/>
            <a:ext cx="1889264" cy="29800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14513" indent="-214513" defTabSz="68644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5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Y90 altered adaptive and innate immune response, including an increased frequency of activated CD3+ T cells and CD8+ subsets, regulatory T cells (</a:t>
            </a:r>
            <a:r>
              <a:rPr lang="en-US" sz="1051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Treg</a:t>
            </a:r>
            <a:r>
              <a:rPr lang="en-US" sz="105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) and inflammatory (PD-L1+ and HLA-DR+) monocyte populations- peaking at 1 </a:t>
            </a:r>
            <a:r>
              <a:rPr lang="en-US" sz="1051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mo</a:t>
            </a:r>
            <a:r>
              <a:rPr lang="en-US" sz="105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post treatment</a:t>
            </a:r>
          </a:p>
          <a:p>
            <a:pPr marL="214513" indent="-214513" defTabSz="68644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051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513" indent="-214513" defTabSz="68644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51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Using ICIs within 1 </a:t>
            </a:r>
            <a:r>
              <a:rPr lang="en-US" sz="1051" b="1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mo</a:t>
            </a:r>
            <a:r>
              <a:rPr lang="en-US" sz="1051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post-Y90 could restore immune response and enhance long term memory</a:t>
            </a:r>
          </a:p>
          <a:p>
            <a:pPr marL="214513" indent="-214513" defTabSz="68644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901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42768" y="3538841"/>
            <a:ext cx="171609" cy="122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auto">
              <a:spcBef>
                <a:spcPts val="0"/>
              </a:spcBef>
              <a:spcAft>
                <a:spcPts val="0"/>
              </a:spcAft>
            </a:pPr>
            <a:endParaRPr lang="en-US" sz="1351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9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t="34324" r="31707" b="37058"/>
          <a:stretch/>
        </p:blipFill>
        <p:spPr>
          <a:xfrm>
            <a:off x="1254231" y="206169"/>
            <a:ext cx="4290219" cy="1367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21246" r="33062" b="33225"/>
          <a:stretch/>
        </p:blipFill>
        <p:spPr>
          <a:xfrm>
            <a:off x="1270839" y="1574064"/>
            <a:ext cx="4273611" cy="24321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1652" y="1430073"/>
            <a:ext cx="2066659" cy="2171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135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OS 19.8 vs 9.5 </a:t>
            </a:r>
            <a:r>
              <a:rPr lang="en-US" sz="135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mos</a:t>
            </a:r>
            <a:endParaRPr lang="en-US" sz="135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35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14513" indent="-214513" defTabSz="68644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Advanced HCC </a:t>
            </a:r>
            <a:r>
              <a:rPr lang="mr-IN" sz="1351" dirty="0">
                <a:solidFill>
                  <a:prstClr val="black"/>
                </a:solidFill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lang="en-US" sz="135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stage 3 or 4</a:t>
            </a:r>
          </a:p>
          <a:p>
            <a:pPr marL="214513" indent="-214513" defTabSz="68644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35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14513" indent="-214513" defTabSz="68644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Academic center</a:t>
            </a:r>
          </a:p>
          <a:p>
            <a:pPr marL="214513" indent="-214513" defTabSz="68644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35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14513" indent="-214513" defTabSz="68644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1" dirty="0">
                <a:solidFill>
                  <a:srgbClr val="9BBB59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Hispanic/Black</a:t>
            </a:r>
          </a:p>
          <a:p>
            <a:pPr marL="214513" indent="-214513" defTabSz="68644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1" dirty="0">
                <a:solidFill>
                  <a:srgbClr val="9BBB59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Stage 4 </a:t>
            </a:r>
          </a:p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35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0191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483042" y="1330847"/>
            <a:ext cx="6254186" cy="318818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Incidence and mortality of HCC is on the rise in the US and world-wide</a:t>
            </a:r>
          </a:p>
          <a:p>
            <a:endParaRPr lang="en-US" dirty="0"/>
          </a:p>
          <a:p>
            <a:r>
              <a:rPr lang="en-US" dirty="0"/>
              <a:t>There are multiple treatment options available for patients with HCC and personalization is key!</a:t>
            </a:r>
          </a:p>
          <a:p>
            <a:endParaRPr lang="en-US" dirty="0"/>
          </a:p>
          <a:p>
            <a:r>
              <a:rPr lang="en-US" dirty="0"/>
              <a:t>AASLD does not recommend one LRT over another - </a:t>
            </a:r>
            <a:r>
              <a:rPr lang="en-US" i="1" dirty="0"/>
              <a:t>based on tumor size, location, and center expertise </a:t>
            </a:r>
          </a:p>
          <a:p>
            <a:r>
              <a:rPr lang="en-US" dirty="0"/>
              <a:t>Evidence for TARE as good as TACE but smaller numbers and TACE available globally</a:t>
            </a:r>
          </a:p>
          <a:p>
            <a:endParaRPr lang="en-US" dirty="0"/>
          </a:p>
          <a:p>
            <a:r>
              <a:rPr lang="en-US" dirty="0"/>
              <a:t>Effective multimodal and durable </a:t>
            </a:r>
            <a:r>
              <a:rPr lang="en-US" dirty="0" err="1"/>
              <a:t>downstaging</a:t>
            </a:r>
            <a:r>
              <a:rPr lang="en-US" dirty="0"/>
              <a:t> strategies (including immunotherapy) will be key in pushing the limits in the future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Key </a:t>
            </a:r>
            <a:r>
              <a:rPr lang="en-US" dirty="0" err="1"/>
              <a:t>TakeAways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7" t="39149" r="2068" b="36738"/>
          <a:stretch/>
        </p:blipFill>
        <p:spPr>
          <a:xfrm>
            <a:off x="5949917" y="190640"/>
            <a:ext cx="1711041" cy="6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7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thanx_hands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1086" y="266806"/>
            <a:ext cx="4175813" cy="307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97448" y="3641977"/>
            <a:ext cx="6006306" cy="877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3303" dirty="0">
                <a:solidFill>
                  <a:srgbClr val="7030A0"/>
                </a:solidFill>
                <a:latin typeface="Calibri"/>
              </a:rPr>
              <a:t>apillai1@bsd.uchicago.edu</a:t>
            </a:r>
          </a:p>
        </p:txBody>
      </p:sp>
      <p:sp>
        <p:nvSpPr>
          <p:cNvPr id="6" name="Rectangle 5"/>
          <p:cNvSpPr/>
          <p:nvPr/>
        </p:nvSpPr>
        <p:spPr>
          <a:xfrm>
            <a:off x="3370739" y="4290219"/>
            <a:ext cx="2288117" cy="371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2703" b="1" dirty="0" err="1">
                <a:solidFill>
                  <a:srgbClr val="7030A0"/>
                </a:solidFill>
                <a:latin typeface="Calibri"/>
              </a:rPr>
              <a:t>X</a:t>
            </a:r>
            <a:r>
              <a:rPr lang="en-US" sz="1802" dirty="0" err="1">
                <a:solidFill>
                  <a:srgbClr val="7030A0"/>
                </a:solidFill>
                <a:latin typeface="Calibri"/>
              </a:rPr>
              <a:t>@AnjanaPillaiMD</a:t>
            </a:r>
            <a:endParaRPr lang="en-US" sz="1802" dirty="0">
              <a:solidFill>
                <a:srgbClr val="7030A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45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E13C8E-AB12-9777-F033-B26A90558E08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Gastrointestinal (GI) Cancers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74EE6D-2127-8944-2BFF-9C3BE62ABDE0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June 18,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F46765-9D04-DBB8-FBC0-7CC21CB06789}"/>
              </a:ext>
            </a:extLst>
          </p:cNvPr>
          <p:cNvSpPr/>
          <p:nvPr/>
        </p:nvSpPr>
        <p:spPr>
          <a:xfrm>
            <a:off x="7914640" y="436880"/>
            <a:ext cx="548640" cy="233680"/>
          </a:xfrm>
          <a:prstGeom prst="rect">
            <a:avLst/>
          </a:prstGeom>
          <a:solidFill>
            <a:srgbClr val="FFC8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066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Joseph W. Franses, MD-PhD</a:t>
            </a:r>
          </a:p>
          <a:p>
            <a:r>
              <a:rPr lang="en-US" sz="2000" dirty="0">
                <a:solidFill>
                  <a:srgbClr val="002E51"/>
                </a:solidFill>
              </a:rPr>
              <a:t>Assistant Professor of Medicine</a:t>
            </a:r>
          </a:p>
          <a:p>
            <a:r>
              <a:rPr lang="en-US" sz="2000" dirty="0">
                <a:solidFill>
                  <a:srgbClr val="002E51"/>
                </a:solidFill>
              </a:rPr>
              <a:t>Director of Translational GI Cancer Research</a:t>
            </a:r>
          </a:p>
          <a:p>
            <a:r>
              <a:rPr lang="en-US" sz="2000" dirty="0">
                <a:solidFill>
                  <a:srgbClr val="002E51"/>
                </a:solidFill>
              </a:rPr>
              <a:t>University of Chicago</a:t>
            </a:r>
          </a:p>
          <a:p>
            <a:r>
              <a:rPr lang="en-US" sz="2000" dirty="0" err="1">
                <a:solidFill>
                  <a:srgbClr val="002E51"/>
                </a:solidFill>
              </a:rPr>
              <a:t>joseph.franses@bsd.uchicago.edu</a:t>
            </a:r>
            <a:endParaRPr lang="en-US" sz="2000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2E51"/>
                </a:solidFill>
              </a:rPr>
              <a:t>How have systemic therapy standards evolved for hepatocellular carcinoma (HCC)?</a:t>
            </a:r>
          </a:p>
        </p:txBody>
      </p:sp>
    </p:spTree>
    <p:extLst>
      <p:ext uri="{BB962C8B-B14F-4D97-AF65-F5344CB8AC3E}">
        <p14:creationId xmlns:p14="http://schemas.microsoft.com/office/powerpoint/2010/main" val="1643160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252" dirty="0"/>
              <a:t>HCC related mortality is on the rise: </a:t>
            </a:r>
            <a:r>
              <a:rPr lang="en-US" sz="2252" b="1" dirty="0"/>
              <a:t>3</a:t>
            </a:r>
            <a:r>
              <a:rPr lang="en-US" sz="2252" b="1" baseline="30000" dirty="0"/>
              <a:t>rd</a:t>
            </a:r>
            <a:r>
              <a:rPr lang="en-US" sz="2252" dirty="0"/>
              <a:t> leading cause of </a:t>
            </a:r>
            <a:r>
              <a:rPr lang="en-US" sz="2252" b="1" dirty="0"/>
              <a:t>cancer-related death </a:t>
            </a:r>
            <a:r>
              <a:rPr lang="en-US" sz="2252" dirty="0"/>
              <a:t>worldwide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0000" r="3889" b="8444"/>
          <a:stretch/>
        </p:blipFill>
        <p:spPr>
          <a:xfrm>
            <a:off x="1483042" y="972449"/>
            <a:ext cx="6254186" cy="3498912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97869" y="4690639"/>
            <a:ext cx="6406727" cy="34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644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901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defTabSz="68644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901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					</a:t>
            </a:r>
            <a:r>
              <a:rPr lang="en-US" sz="751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Yang J, et al. Nat Rev </a:t>
            </a:r>
            <a:r>
              <a:rPr lang="en-US" sz="751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Gastroenterol</a:t>
            </a:r>
            <a:r>
              <a:rPr lang="en-US" sz="751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</a:t>
            </a:r>
            <a:r>
              <a:rPr lang="en-US" sz="751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Hepatol</a:t>
            </a:r>
            <a:r>
              <a:rPr lang="en-US" sz="751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2019: 16, 589-604</a:t>
            </a:r>
          </a:p>
          <a:p>
            <a:pPr defTabSz="68644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75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4651" y="1064213"/>
            <a:ext cx="184731" cy="3002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35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0856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7200" y="1168401"/>
            <a:ext cx="8229600" cy="2915920"/>
          </a:xfrm>
        </p:spPr>
        <p:txBody>
          <a:bodyPr/>
          <a:lstStyle/>
          <a:p>
            <a:pPr algn="l" fontAlgn="t">
              <a:spcBef>
                <a:spcPts val="0"/>
              </a:spcBef>
              <a:spcAft>
                <a:spcPts val="0"/>
              </a:spcAft>
            </a:pPr>
            <a:r>
              <a:rPr lang="en-US" sz="2400" u="sng" dirty="0"/>
              <a:t>Paid consultant</a:t>
            </a:r>
            <a:r>
              <a:rPr lang="en-US" sz="2400" dirty="0"/>
              <a:t>: Eisai, Foundation Medicine, Genentech, Guardant, </a:t>
            </a:r>
            <a:r>
              <a:rPr lang="en-US" sz="2400" dirty="0" err="1"/>
              <a:t>Servier</a:t>
            </a:r>
            <a:endParaRPr lang="en-US" sz="2400" dirty="0"/>
          </a:p>
          <a:p>
            <a:pPr marL="0" indent="0" algn="l" fontAlgn="t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algn="l" fontAlgn="t">
              <a:spcBef>
                <a:spcPts val="0"/>
              </a:spcBef>
              <a:spcAft>
                <a:spcPts val="0"/>
              </a:spcAft>
            </a:pPr>
            <a:r>
              <a:rPr lang="en-US" sz="2400" u="sng" dirty="0"/>
              <a:t>Research funding (personal)</a:t>
            </a:r>
            <a:r>
              <a:rPr lang="en-US" sz="2400" dirty="0"/>
              <a:t>: NCI</a:t>
            </a:r>
          </a:p>
          <a:p>
            <a:pPr marL="0" indent="0" algn="l" fontAlgn="t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algn="l" fontAlgn="t">
              <a:spcBef>
                <a:spcPts val="0"/>
              </a:spcBef>
              <a:spcAft>
                <a:spcPts val="0"/>
              </a:spcAft>
            </a:pPr>
            <a:r>
              <a:rPr lang="en-US" sz="2400" u="sng" dirty="0"/>
              <a:t>Research funding (institutional)</a:t>
            </a:r>
            <a:r>
              <a:rPr lang="en-US" sz="2400" dirty="0"/>
              <a:t>: </a:t>
            </a:r>
            <a:r>
              <a:rPr lang="en-US" sz="2400" dirty="0" err="1"/>
              <a:t>Abbvie</a:t>
            </a:r>
            <a:r>
              <a:rPr lang="en-US" sz="2400" dirty="0"/>
              <a:t>, Genentech, </a:t>
            </a:r>
            <a:r>
              <a:rPr lang="en-US" sz="2400" dirty="0" err="1"/>
              <a:t>Iterion</a:t>
            </a:r>
            <a:r>
              <a:rPr lang="en-US" sz="2400" dirty="0"/>
              <a:t> Therapeutics, Omega Therapeutics</a:t>
            </a:r>
          </a:p>
          <a:p>
            <a:endParaRPr lang="en-US" dirty="0">
              <a:solidFill>
                <a:srgbClr val="002E51"/>
              </a:solidFill>
            </a:endParaRPr>
          </a:p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12497126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7200" y="1168401"/>
            <a:ext cx="8229600" cy="2915920"/>
          </a:xfrm>
        </p:spPr>
        <p:txBody>
          <a:bodyPr/>
          <a:lstStyle/>
          <a:p>
            <a:pPr marL="342900" indent="-34290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Background</a:t>
            </a:r>
          </a:p>
          <a:p>
            <a:pPr marL="342900" indent="-34290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Timeline through 2020 (</a:t>
            </a:r>
            <a:r>
              <a:rPr lang="en-US" sz="2000" dirty="0" err="1"/>
              <a:t>IMbrave</a:t>
            </a:r>
            <a:r>
              <a:rPr lang="en-US" sz="2000" dirty="0"/>
              <a:t> 150)</a:t>
            </a:r>
          </a:p>
          <a:p>
            <a:pPr marL="342900" indent="-34290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HIMALAYA</a:t>
            </a:r>
          </a:p>
          <a:p>
            <a:pPr marL="342900" indent="-34290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LEAP-002</a:t>
            </a:r>
          </a:p>
          <a:p>
            <a:pPr marL="342900" indent="-34290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CELESTIAL</a:t>
            </a:r>
          </a:p>
          <a:p>
            <a:pPr marL="342900" indent="-34290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COSMIC-312</a:t>
            </a:r>
          </a:p>
          <a:p>
            <a:pPr marL="342900" indent="-34290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CARES-310</a:t>
            </a:r>
          </a:p>
          <a:p>
            <a:pPr marL="342900" indent="-34290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CheckMate-9DW</a:t>
            </a:r>
          </a:p>
          <a:p>
            <a:pPr marL="342900" indent="-34290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Summary, conclusions</a:t>
            </a:r>
            <a:endParaRPr lang="en-US" sz="2000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9196313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Epidemiology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255111-2FB1-7FAE-E459-5DAC9325C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2670"/>
            <a:ext cx="4242295" cy="2882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75C46D-FE4E-AED2-11AB-DDEE73E45851}"/>
              </a:ext>
            </a:extLst>
          </p:cNvPr>
          <p:cNvSpPr txBox="1"/>
          <p:nvPr/>
        </p:nvSpPr>
        <p:spPr>
          <a:xfrm>
            <a:off x="5691439" y="1030116"/>
            <a:ext cx="2550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Globocan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database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B3D7FF-BD76-68FF-15B2-080F74FF47DF}"/>
              </a:ext>
            </a:extLst>
          </p:cNvPr>
          <p:cNvSpPr/>
          <p:nvPr/>
        </p:nvSpPr>
        <p:spPr bwMode="auto">
          <a:xfrm>
            <a:off x="0" y="2210791"/>
            <a:ext cx="1111827" cy="3048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/>
              <a:ea typeface="ヒラギノ角ゴ Pro W3" charset="-128"/>
              <a:sym typeface="Gill 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2F894C-A625-D2B2-6E46-8378ED6D0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88" y="1442379"/>
            <a:ext cx="3726401" cy="267576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C0943F2-488E-A92F-239A-5DBD4FE4F90E}"/>
              </a:ext>
            </a:extLst>
          </p:cNvPr>
          <p:cNvSpPr/>
          <p:nvPr/>
        </p:nvSpPr>
        <p:spPr bwMode="auto">
          <a:xfrm>
            <a:off x="7518238" y="3454236"/>
            <a:ext cx="597062" cy="3048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/>
              <a:ea typeface="ヒラギノ角ゴ Pro W3" charset="-128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4620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3000" b="1" dirty="0"/>
              <a:t>Staging – Barcelona Clinic Liver Cancer (BCLC)</a:t>
            </a:r>
          </a:p>
        </p:txBody>
      </p:sp>
      <p:pic>
        <p:nvPicPr>
          <p:cNvPr id="2" name="Picture 1" descr="A diagram of a patient's life cycle&#10;&#10;Description automatically generated">
            <a:extLst>
              <a:ext uri="{FF2B5EF4-FFF2-40B4-BE49-F238E27FC236}">
                <a16:creationId xmlns:a16="http://schemas.microsoft.com/office/drawing/2014/main" id="{F3E0906B-50FD-BEC1-0A23-E5E4C2669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"/>
          <a:stretch/>
        </p:blipFill>
        <p:spPr>
          <a:xfrm>
            <a:off x="1308687" y="634014"/>
            <a:ext cx="6315271" cy="35709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B4D94D-267D-8266-FE4E-CD6B9EF3F847}"/>
              </a:ext>
            </a:extLst>
          </p:cNvPr>
          <p:cNvSpPr/>
          <p:nvPr/>
        </p:nvSpPr>
        <p:spPr>
          <a:xfrm>
            <a:off x="5153891" y="823782"/>
            <a:ext cx="1745673" cy="327120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D3BFEA-9EDC-21E7-B079-C9DECCBF5BD9}"/>
              </a:ext>
            </a:extLst>
          </p:cNvPr>
          <p:cNvSpPr txBox="1"/>
          <p:nvPr/>
        </p:nvSpPr>
        <p:spPr>
          <a:xfrm>
            <a:off x="7257149" y="4094983"/>
            <a:ext cx="194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/>
              <a:t>Reig</a:t>
            </a:r>
            <a:r>
              <a:rPr lang="en-US" sz="1200" dirty="0"/>
              <a:t> et al, J Hepatol 2022</a:t>
            </a:r>
          </a:p>
        </p:txBody>
      </p:sp>
    </p:spTree>
    <p:extLst>
      <p:ext uri="{BB962C8B-B14F-4D97-AF65-F5344CB8AC3E}">
        <p14:creationId xmlns:p14="http://schemas.microsoft.com/office/powerpoint/2010/main" val="245812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3000" b="1" dirty="0"/>
              <a:t>Systemic therapy landscape through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4551D6-F6D3-4DA8-EAF1-3B7BEE78C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73602"/>
            <a:ext cx="7772400" cy="280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13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3000" b="1" dirty="0"/>
              <a:t>IMbrave150: atezolizumab + bevacizumab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3A33E7-11A6-EFF7-64A3-55945C4B9D34}"/>
              </a:ext>
            </a:extLst>
          </p:cNvPr>
          <p:cNvSpPr txBox="1"/>
          <p:nvPr/>
        </p:nvSpPr>
        <p:spPr>
          <a:xfrm>
            <a:off x="5451964" y="4138643"/>
            <a:ext cx="3692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Finn et al, NEJM 2020. Cheng et al, J Hepatol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4A832E-DCD6-8A10-E110-0E1E78C4B407}"/>
              </a:ext>
            </a:extLst>
          </p:cNvPr>
          <p:cNvSpPr txBox="1"/>
          <p:nvPr/>
        </p:nvSpPr>
        <p:spPr>
          <a:xfrm>
            <a:off x="5101980" y="1214497"/>
            <a:ext cx="2748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Grade 3+ AEs</a:t>
            </a:r>
            <a:endParaRPr lang="en-US" sz="16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830BEE8-1B2B-A408-E075-957741DF9497}"/>
              </a:ext>
            </a:extLst>
          </p:cNvPr>
          <p:cNvGraphicFramePr>
            <a:graphicFrameLocks noGrp="1"/>
          </p:cNvGraphicFramePr>
          <p:nvPr/>
        </p:nvGraphicFramePr>
        <p:xfrm>
          <a:off x="5101979" y="1553051"/>
          <a:ext cx="3961767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999">
                  <a:extLst>
                    <a:ext uri="{9D8B030D-6E8A-4147-A177-3AD203B41FA5}">
                      <a16:colId xmlns:a16="http://schemas.microsoft.com/office/drawing/2014/main" val="915093517"/>
                    </a:ext>
                  </a:extLst>
                </a:gridCol>
                <a:gridCol w="1219005">
                  <a:extLst>
                    <a:ext uri="{9D8B030D-6E8A-4147-A177-3AD203B41FA5}">
                      <a16:colId xmlns:a16="http://schemas.microsoft.com/office/drawing/2014/main" val="96369525"/>
                    </a:ext>
                  </a:extLst>
                </a:gridCol>
                <a:gridCol w="1202763">
                  <a:extLst>
                    <a:ext uri="{9D8B030D-6E8A-4147-A177-3AD203B41FA5}">
                      <a16:colId xmlns:a16="http://schemas.microsoft.com/office/drawing/2014/main" val="1847713548"/>
                    </a:ext>
                  </a:extLst>
                </a:gridCol>
              </a:tblGrid>
              <a:tr h="27079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0070C0"/>
                          </a:solidFill>
                        </a:rPr>
                        <a:t>Atezo-bev</a:t>
                      </a:r>
                      <a:endParaRPr 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Sorafenib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762914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01501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Hypertension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554574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Elevated 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015186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Proteinuria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1561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854529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Req. steroids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081059"/>
                  </a:ext>
                </a:extLst>
              </a:tr>
            </a:tbl>
          </a:graphicData>
        </a:graphic>
      </p:graphicFrame>
      <p:pic>
        <p:nvPicPr>
          <p:cNvPr id="7" name="Picture 6" descr="A graph of a patient's life&#10;&#10;Description automatically generated with medium confidence">
            <a:extLst>
              <a:ext uri="{FF2B5EF4-FFF2-40B4-BE49-F238E27FC236}">
                <a16:creationId xmlns:a16="http://schemas.microsoft.com/office/drawing/2014/main" id="{7CEE2B1A-D3A1-1088-4315-283FBE553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t="4384" r="1805" b="18422"/>
          <a:stretch/>
        </p:blipFill>
        <p:spPr>
          <a:xfrm>
            <a:off x="807981" y="2904602"/>
            <a:ext cx="2884056" cy="1430522"/>
          </a:xfrm>
          <a:prstGeom prst="rect">
            <a:avLst/>
          </a:prstGeom>
        </p:spPr>
      </p:pic>
      <p:pic>
        <p:nvPicPr>
          <p:cNvPr id="8" name="Picture 7" descr="A graph of survival and disease progression&#10;&#10;Description automatically generated with medium confidence">
            <a:extLst>
              <a:ext uri="{FF2B5EF4-FFF2-40B4-BE49-F238E27FC236}">
                <a16:creationId xmlns:a16="http://schemas.microsoft.com/office/drawing/2014/main" id="{37979C0E-68CF-85FF-7906-17B0139120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t="2256" r="32727" b="50967"/>
          <a:stretch/>
        </p:blipFill>
        <p:spPr>
          <a:xfrm>
            <a:off x="632785" y="813139"/>
            <a:ext cx="3234447" cy="21103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38E5AE-0FDB-1FA8-FDE7-115A28F9FFEC}"/>
              </a:ext>
            </a:extLst>
          </p:cNvPr>
          <p:cNvSpPr/>
          <p:nvPr/>
        </p:nvSpPr>
        <p:spPr>
          <a:xfrm>
            <a:off x="556585" y="814128"/>
            <a:ext cx="152400" cy="241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21D0A0-7950-FF7F-24C6-F66920E79B2C}"/>
              </a:ext>
            </a:extLst>
          </p:cNvPr>
          <p:cNvSpPr txBox="1"/>
          <p:nvPr/>
        </p:nvSpPr>
        <p:spPr>
          <a:xfrm>
            <a:off x="3642474" y="1088664"/>
            <a:ext cx="660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ORR</a:t>
            </a:r>
          </a:p>
          <a:p>
            <a:pPr algn="just"/>
            <a:r>
              <a:rPr lang="en-US" sz="1600" b="1" dirty="0">
                <a:solidFill>
                  <a:srgbClr val="0070C0"/>
                </a:solidFill>
              </a:rPr>
              <a:t>30%</a:t>
            </a:r>
          </a:p>
          <a:p>
            <a:pPr algn="just"/>
            <a:r>
              <a:rPr lang="en-US" sz="1600" b="1" dirty="0">
                <a:solidFill>
                  <a:srgbClr val="FF0000"/>
                </a:solidFill>
              </a:rPr>
              <a:t>11%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5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3000" b="1" dirty="0"/>
              <a:t>HIMALAYA: durvalumab + </a:t>
            </a:r>
            <a:r>
              <a:rPr lang="en-US" sz="3000" b="1" dirty="0" err="1"/>
              <a:t>tremelimumab</a:t>
            </a:r>
            <a:endParaRPr lang="en-US" sz="3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722AA-8756-8635-BDFB-525336EEC8C0}"/>
              </a:ext>
            </a:extLst>
          </p:cNvPr>
          <p:cNvSpPr txBox="1"/>
          <p:nvPr/>
        </p:nvSpPr>
        <p:spPr>
          <a:xfrm>
            <a:off x="5101980" y="1214497"/>
            <a:ext cx="2748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Grade 3+ AEs</a:t>
            </a:r>
            <a:endParaRPr lang="en-US" sz="16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B777C39-0FA9-B26C-1BEC-2135E79CBDBF}"/>
              </a:ext>
            </a:extLst>
          </p:cNvPr>
          <p:cNvGraphicFramePr>
            <a:graphicFrameLocks noGrp="1"/>
          </p:cNvGraphicFramePr>
          <p:nvPr/>
        </p:nvGraphicFramePr>
        <p:xfrm>
          <a:off x="5101979" y="1553051"/>
          <a:ext cx="3961767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582">
                  <a:extLst>
                    <a:ext uri="{9D8B030D-6E8A-4147-A177-3AD203B41FA5}">
                      <a16:colId xmlns:a16="http://schemas.microsoft.com/office/drawing/2014/main" val="915093517"/>
                    </a:ext>
                  </a:extLst>
                </a:gridCol>
                <a:gridCol w="1187533">
                  <a:extLst>
                    <a:ext uri="{9D8B030D-6E8A-4147-A177-3AD203B41FA5}">
                      <a16:colId xmlns:a16="http://schemas.microsoft.com/office/drawing/2014/main" val="96369525"/>
                    </a:ext>
                  </a:extLst>
                </a:gridCol>
                <a:gridCol w="1071652">
                  <a:extLst>
                    <a:ext uri="{9D8B030D-6E8A-4147-A177-3AD203B41FA5}">
                      <a16:colId xmlns:a16="http://schemas.microsoft.com/office/drawing/2014/main" val="1847713548"/>
                    </a:ext>
                  </a:extLst>
                </a:gridCol>
              </a:tblGrid>
              <a:tr h="27079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DT (STRIDE)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Sorafenib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762914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01501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Elevated lipase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554574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Elevated 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015186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Diarrhea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1561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854529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Req. steroids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015950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EA37E14F-3979-F8D1-E242-BD9F69469A69}"/>
              </a:ext>
            </a:extLst>
          </p:cNvPr>
          <p:cNvSpPr/>
          <p:nvPr/>
        </p:nvSpPr>
        <p:spPr>
          <a:xfrm>
            <a:off x="0" y="814128"/>
            <a:ext cx="152400" cy="241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A29D9A3B-B549-1FA4-048D-A632E2E77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3" t="2263" r="2343" b="60964"/>
          <a:stretch/>
        </p:blipFill>
        <p:spPr>
          <a:xfrm>
            <a:off x="34636" y="657029"/>
            <a:ext cx="4287462" cy="2110024"/>
          </a:xfrm>
          <a:prstGeom prst="rect">
            <a:avLst/>
          </a:prstGeom>
        </p:spPr>
      </p:pic>
      <p:pic>
        <p:nvPicPr>
          <p:cNvPr id="13" name="Picture 12" descr="A graph of a patient's disease&#10;&#10;Description automatically generated with medium confidence">
            <a:extLst>
              <a:ext uri="{FF2B5EF4-FFF2-40B4-BE49-F238E27FC236}">
                <a16:creationId xmlns:a16="http://schemas.microsoft.com/office/drawing/2014/main" id="{B037A343-8345-071D-67D1-60FC30D076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3976" r="2966" b="21164"/>
          <a:stretch/>
        </p:blipFill>
        <p:spPr>
          <a:xfrm>
            <a:off x="364836" y="2767053"/>
            <a:ext cx="3627062" cy="15343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3755CC-0941-135A-713B-4CFFBFF72EFD}"/>
              </a:ext>
            </a:extLst>
          </p:cNvPr>
          <p:cNvSpPr txBox="1"/>
          <p:nvPr/>
        </p:nvSpPr>
        <p:spPr>
          <a:xfrm>
            <a:off x="6723144" y="4088942"/>
            <a:ext cx="2420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Abou-Alfa et al, NEJM Evid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D1A1AF-8C43-E61F-9338-23CFAFCF7901}"/>
              </a:ext>
            </a:extLst>
          </p:cNvPr>
          <p:cNvSpPr txBox="1"/>
          <p:nvPr/>
        </p:nvSpPr>
        <p:spPr>
          <a:xfrm>
            <a:off x="4111100" y="1383774"/>
            <a:ext cx="660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ORR</a:t>
            </a:r>
          </a:p>
          <a:p>
            <a:pPr algn="just"/>
            <a:r>
              <a:rPr lang="en-US" sz="1600" b="1" dirty="0">
                <a:solidFill>
                  <a:srgbClr val="0070C0"/>
                </a:solidFill>
              </a:rPr>
              <a:t>20%</a:t>
            </a:r>
          </a:p>
          <a:p>
            <a:pPr algn="just"/>
            <a:r>
              <a:rPr lang="en-US" sz="1600" b="1" dirty="0">
                <a:solidFill>
                  <a:srgbClr val="EF8708"/>
                </a:solidFill>
              </a:rPr>
              <a:t>17%</a:t>
            </a:r>
          </a:p>
          <a:p>
            <a:pPr algn="just"/>
            <a:r>
              <a:rPr lang="en-US" sz="1600" b="1" dirty="0"/>
              <a:t>5%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473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3000" b="1" dirty="0"/>
              <a:t>LEAP-002: </a:t>
            </a:r>
            <a:r>
              <a:rPr lang="en-US" sz="3000" b="1" dirty="0" err="1"/>
              <a:t>lenvatinib</a:t>
            </a:r>
            <a:r>
              <a:rPr lang="en-US" sz="3000" b="1" dirty="0"/>
              <a:t> + pembrolizumab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E0FCEC-CEDA-173C-1701-51CA52450596}"/>
              </a:ext>
            </a:extLst>
          </p:cNvPr>
          <p:cNvSpPr txBox="1"/>
          <p:nvPr/>
        </p:nvSpPr>
        <p:spPr>
          <a:xfrm>
            <a:off x="5101980" y="1214497"/>
            <a:ext cx="2748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Grade 3+ AEs</a:t>
            </a:r>
            <a:endParaRPr lang="en-US" sz="16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479BED-8173-5077-8A03-3CB9C4241F59}"/>
              </a:ext>
            </a:extLst>
          </p:cNvPr>
          <p:cNvGraphicFramePr>
            <a:graphicFrameLocks noGrp="1"/>
          </p:cNvGraphicFramePr>
          <p:nvPr/>
        </p:nvGraphicFramePr>
        <p:xfrm>
          <a:off x="5101979" y="1553051"/>
          <a:ext cx="3961767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999">
                  <a:extLst>
                    <a:ext uri="{9D8B030D-6E8A-4147-A177-3AD203B41FA5}">
                      <a16:colId xmlns:a16="http://schemas.microsoft.com/office/drawing/2014/main" val="915093517"/>
                    </a:ext>
                  </a:extLst>
                </a:gridCol>
                <a:gridCol w="1219005">
                  <a:extLst>
                    <a:ext uri="{9D8B030D-6E8A-4147-A177-3AD203B41FA5}">
                      <a16:colId xmlns:a16="http://schemas.microsoft.com/office/drawing/2014/main" val="96369525"/>
                    </a:ext>
                  </a:extLst>
                </a:gridCol>
                <a:gridCol w="1202763">
                  <a:extLst>
                    <a:ext uri="{9D8B030D-6E8A-4147-A177-3AD203B41FA5}">
                      <a16:colId xmlns:a16="http://schemas.microsoft.com/office/drawing/2014/main" val="1847713548"/>
                    </a:ext>
                  </a:extLst>
                </a:gridCol>
              </a:tblGrid>
              <a:tr h="27079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Len-Pem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Lenvatinib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762914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01501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Hypertension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554574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Proteinuria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37945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Elevated LFTs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015186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Diarrhea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1561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85452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0541D01-F467-2149-11DD-F452778ADE33}"/>
              </a:ext>
            </a:extLst>
          </p:cNvPr>
          <p:cNvSpPr txBox="1"/>
          <p:nvPr/>
        </p:nvSpPr>
        <p:spPr>
          <a:xfrm>
            <a:off x="6843370" y="4093206"/>
            <a:ext cx="2300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/>
              <a:t>Llovet</a:t>
            </a:r>
            <a:r>
              <a:rPr lang="en-US" sz="1200" dirty="0"/>
              <a:t> et al, Lancet Oncol 2023</a:t>
            </a:r>
          </a:p>
        </p:txBody>
      </p:sp>
      <p:pic>
        <p:nvPicPr>
          <p:cNvPr id="8" name="Picture 7" descr="A graph of events and events&#10;&#10;Description automatically generated">
            <a:extLst>
              <a:ext uri="{FF2B5EF4-FFF2-40B4-BE49-F238E27FC236}">
                <a16:creationId xmlns:a16="http://schemas.microsoft.com/office/drawing/2014/main" id="{C77C0168-285B-33A1-E7AD-555561A30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6" b="26299"/>
          <a:stretch/>
        </p:blipFill>
        <p:spPr>
          <a:xfrm>
            <a:off x="-4738" y="1607275"/>
            <a:ext cx="4330850" cy="167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024EC6-3E7B-1737-9681-C97F29E82A06}"/>
              </a:ext>
            </a:extLst>
          </p:cNvPr>
          <p:cNvSpPr/>
          <p:nvPr/>
        </p:nvSpPr>
        <p:spPr>
          <a:xfrm rot="5400000">
            <a:off x="57397" y="3441050"/>
            <a:ext cx="152400" cy="241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F669E-EB1C-805A-4257-65AC650C6C8F}"/>
              </a:ext>
            </a:extLst>
          </p:cNvPr>
          <p:cNvSpPr txBox="1"/>
          <p:nvPr/>
        </p:nvSpPr>
        <p:spPr>
          <a:xfrm>
            <a:off x="4241707" y="2295792"/>
            <a:ext cx="660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ORR</a:t>
            </a:r>
          </a:p>
          <a:p>
            <a:pPr algn="just"/>
            <a:r>
              <a:rPr lang="en-US" sz="1600" b="1" dirty="0">
                <a:solidFill>
                  <a:srgbClr val="0070C0"/>
                </a:solidFill>
              </a:rPr>
              <a:t>26%</a:t>
            </a:r>
          </a:p>
          <a:p>
            <a:pPr algn="just"/>
            <a:r>
              <a:rPr lang="en-US" sz="1600" b="1" dirty="0">
                <a:solidFill>
                  <a:srgbClr val="FF0000"/>
                </a:solidFill>
              </a:rPr>
              <a:t>18%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9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3000" b="1" dirty="0"/>
              <a:t>CELESTIAL: </a:t>
            </a:r>
            <a:r>
              <a:rPr lang="en-US" sz="3000" b="1" dirty="0" err="1"/>
              <a:t>cabozantinib</a:t>
            </a:r>
            <a:r>
              <a:rPr lang="en-US" sz="3000" b="1" dirty="0"/>
              <a:t> (after sorafenib)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A2453-9FE9-2A04-DACE-03012EC1DC2A}"/>
              </a:ext>
            </a:extLst>
          </p:cNvPr>
          <p:cNvSpPr txBox="1"/>
          <p:nvPr/>
        </p:nvSpPr>
        <p:spPr>
          <a:xfrm>
            <a:off x="5708941" y="1240853"/>
            <a:ext cx="2748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Grade 3+ AEs</a:t>
            </a:r>
            <a:endParaRPr lang="en-US" sz="16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ED968C-2E51-64DE-8302-EAA6606B2840}"/>
              </a:ext>
            </a:extLst>
          </p:cNvPr>
          <p:cNvGraphicFramePr>
            <a:graphicFrameLocks noGrp="1"/>
          </p:cNvGraphicFramePr>
          <p:nvPr/>
        </p:nvGraphicFramePr>
        <p:xfrm>
          <a:off x="5708941" y="1579407"/>
          <a:ext cx="3435059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201">
                  <a:extLst>
                    <a:ext uri="{9D8B030D-6E8A-4147-A177-3AD203B41FA5}">
                      <a16:colId xmlns:a16="http://schemas.microsoft.com/office/drawing/2014/main" val="915093517"/>
                    </a:ext>
                  </a:extLst>
                </a:gridCol>
                <a:gridCol w="853832">
                  <a:extLst>
                    <a:ext uri="{9D8B030D-6E8A-4147-A177-3AD203B41FA5}">
                      <a16:colId xmlns:a16="http://schemas.microsoft.com/office/drawing/2014/main" val="96369525"/>
                    </a:ext>
                  </a:extLst>
                </a:gridCol>
                <a:gridCol w="950026">
                  <a:extLst>
                    <a:ext uri="{9D8B030D-6E8A-4147-A177-3AD203B41FA5}">
                      <a16:colId xmlns:a16="http://schemas.microsoft.com/office/drawing/2014/main" val="2324808170"/>
                    </a:ext>
                  </a:extLst>
                </a:gridCol>
              </a:tblGrid>
              <a:tr h="27079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Cabo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Placebo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762914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01501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554574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Hypertension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37945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Elevated LFTs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015186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Diarrhea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1561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Anorexia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85452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B1E3DCA-EF76-8227-6A7F-C33E512B2C01}"/>
              </a:ext>
            </a:extLst>
          </p:cNvPr>
          <p:cNvSpPr/>
          <p:nvPr/>
        </p:nvSpPr>
        <p:spPr>
          <a:xfrm>
            <a:off x="0" y="814128"/>
            <a:ext cx="152400" cy="241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9999AA-8CDE-3179-0F7F-367C31DA2510}"/>
              </a:ext>
            </a:extLst>
          </p:cNvPr>
          <p:cNvSpPr/>
          <p:nvPr/>
        </p:nvSpPr>
        <p:spPr>
          <a:xfrm rot="5400000">
            <a:off x="-25731" y="3222839"/>
            <a:ext cx="152400" cy="241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06AE0C-4E1A-E5D9-5C68-0C7C94CCEE15}"/>
              </a:ext>
            </a:extLst>
          </p:cNvPr>
          <p:cNvSpPr txBox="1"/>
          <p:nvPr/>
        </p:nvSpPr>
        <p:spPr>
          <a:xfrm>
            <a:off x="7064584" y="4069585"/>
            <a:ext cx="2079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Abou-Alfa et al, NEJM 2018</a:t>
            </a:r>
          </a:p>
        </p:txBody>
      </p:sp>
      <p:pic>
        <p:nvPicPr>
          <p:cNvPr id="13" name="Picture 12" descr="A graph of a patient's survival&#10;&#10;Description automatically generated">
            <a:extLst>
              <a:ext uri="{FF2B5EF4-FFF2-40B4-BE49-F238E27FC236}">
                <a16:creationId xmlns:a16="http://schemas.microsoft.com/office/drawing/2014/main" id="{16A2AAFD-15E9-C9FE-B23F-C5289654C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998"/>
            <a:ext cx="5092915" cy="3305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7F68EA-3F7C-1A27-C99E-8C521EF39726}"/>
              </a:ext>
            </a:extLst>
          </p:cNvPr>
          <p:cNvSpPr txBox="1"/>
          <p:nvPr/>
        </p:nvSpPr>
        <p:spPr>
          <a:xfrm>
            <a:off x="4832746" y="3004133"/>
            <a:ext cx="660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ORR</a:t>
            </a:r>
          </a:p>
          <a:p>
            <a:pPr algn="just"/>
            <a:r>
              <a:rPr lang="en-US" sz="1600" b="1" dirty="0">
                <a:solidFill>
                  <a:srgbClr val="FF0000"/>
                </a:solidFill>
              </a:rPr>
              <a:t>4%</a:t>
            </a:r>
          </a:p>
          <a:p>
            <a:pPr algn="just"/>
            <a:r>
              <a:rPr lang="en-US" sz="1600" b="1" dirty="0">
                <a:solidFill>
                  <a:srgbClr val="0070C0"/>
                </a:solidFill>
              </a:rPr>
              <a:t>&lt;1%</a:t>
            </a:r>
          </a:p>
          <a:p>
            <a:pPr algn="just"/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4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3000" b="1" dirty="0"/>
              <a:t>COSMIC-312: </a:t>
            </a:r>
            <a:r>
              <a:rPr lang="en-US" sz="3000" b="1" dirty="0" err="1"/>
              <a:t>cabozantinib</a:t>
            </a:r>
            <a:r>
              <a:rPr lang="en-US" sz="3000" b="1" dirty="0"/>
              <a:t> + atezolizumab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9FA0D-D5CB-B6C7-E4F3-7BEECB2B506C}"/>
              </a:ext>
            </a:extLst>
          </p:cNvPr>
          <p:cNvSpPr txBox="1"/>
          <p:nvPr/>
        </p:nvSpPr>
        <p:spPr>
          <a:xfrm>
            <a:off x="4677153" y="868810"/>
            <a:ext cx="2748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Grade 3+ AEs</a:t>
            </a:r>
            <a:endParaRPr lang="en-US" sz="16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C3A5AC1-ECD0-07EB-2A39-DB8A63D38819}"/>
              </a:ext>
            </a:extLst>
          </p:cNvPr>
          <p:cNvGraphicFramePr>
            <a:graphicFrameLocks noGrp="1"/>
          </p:cNvGraphicFramePr>
          <p:nvPr/>
        </p:nvGraphicFramePr>
        <p:xfrm>
          <a:off x="4677153" y="1207364"/>
          <a:ext cx="4386593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201">
                  <a:extLst>
                    <a:ext uri="{9D8B030D-6E8A-4147-A177-3AD203B41FA5}">
                      <a16:colId xmlns:a16="http://schemas.microsoft.com/office/drawing/2014/main" val="915093517"/>
                    </a:ext>
                  </a:extLst>
                </a:gridCol>
                <a:gridCol w="962861">
                  <a:extLst>
                    <a:ext uri="{9D8B030D-6E8A-4147-A177-3AD203B41FA5}">
                      <a16:colId xmlns:a16="http://schemas.microsoft.com/office/drawing/2014/main" val="96369525"/>
                    </a:ext>
                  </a:extLst>
                </a:gridCol>
                <a:gridCol w="951534">
                  <a:extLst>
                    <a:ext uri="{9D8B030D-6E8A-4147-A177-3AD203B41FA5}">
                      <a16:colId xmlns:a16="http://schemas.microsoft.com/office/drawing/2014/main" val="1847713548"/>
                    </a:ext>
                  </a:extLst>
                </a:gridCol>
                <a:gridCol w="840997">
                  <a:extLst>
                    <a:ext uri="{9D8B030D-6E8A-4147-A177-3AD203B41FA5}">
                      <a16:colId xmlns:a16="http://schemas.microsoft.com/office/drawing/2014/main" val="2324808170"/>
                    </a:ext>
                  </a:extLst>
                </a:gridCol>
              </a:tblGrid>
              <a:tr h="27079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Cabo-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</a:rPr>
                        <a:t>Atezo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Cabo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762914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01501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Elevated LFTs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554574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Hypertension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37945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015186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Diarrhea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1561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Anorexia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854529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Req. steroids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839848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72C6D134-A6E1-819F-8AFC-621C0A939DEE}"/>
              </a:ext>
            </a:extLst>
          </p:cNvPr>
          <p:cNvSpPr/>
          <p:nvPr/>
        </p:nvSpPr>
        <p:spPr>
          <a:xfrm rot="5400000">
            <a:off x="-25731" y="3222839"/>
            <a:ext cx="152400" cy="241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B06D23-FFF1-1A62-0BC7-98E4D2E21D9F}"/>
              </a:ext>
            </a:extLst>
          </p:cNvPr>
          <p:cNvSpPr txBox="1"/>
          <p:nvPr/>
        </p:nvSpPr>
        <p:spPr>
          <a:xfrm>
            <a:off x="6835355" y="4069585"/>
            <a:ext cx="2308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Kelley et al, Lancet Oncol 2022</a:t>
            </a:r>
          </a:p>
        </p:txBody>
      </p:sp>
      <p:pic>
        <p:nvPicPr>
          <p:cNvPr id="13" name="Picture 12" descr="A graph of a number of patients with a number of patients with a number of patients with a number of patients with a number of patients with a number of patients with a number of patients with a&#10;&#10;Description automatically generated">
            <a:extLst>
              <a:ext uri="{FF2B5EF4-FFF2-40B4-BE49-F238E27FC236}">
                <a16:creationId xmlns:a16="http://schemas.microsoft.com/office/drawing/2014/main" id="{13059C04-8026-D55F-B7F5-FC11290AA2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7"/>
          <a:stretch/>
        </p:blipFill>
        <p:spPr>
          <a:xfrm>
            <a:off x="-70124" y="1406178"/>
            <a:ext cx="3882072" cy="2373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F4CD86-3FAE-AF76-E597-2E3CD9ADDFF5}"/>
              </a:ext>
            </a:extLst>
          </p:cNvPr>
          <p:cNvSpPr txBox="1"/>
          <p:nvPr/>
        </p:nvSpPr>
        <p:spPr>
          <a:xfrm>
            <a:off x="3806262" y="1963544"/>
            <a:ext cx="660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ORR</a:t>
            </a:r>
          </a:p>
          <a:p>
            <a:pPr algn="just"/>
            <a:r>
              <a:rPr lang="en-US" sz="1600" b="1" dirty="0">
                <a:solidFill>
                  <a:srgbClr val="FF0000"/>
                </a:solidFill>
              </a:rPr>
              <a:t>12%</a:t>
            </a:r>
          </a:p>
          <a:p>
            <a:pPr algn="just"/>
            <a:r>
              <a:rPr lang="en-US" sz="1600" b="1" dirty="0">
                <a:solidFill>
                  <a:srgbClr val="0070C0"/>
                </a:solidFill>
              </a:rPr>
              <a:t>5%</a:t>
            </a:r>
          </a:p>
          <a:p>
            <a:pPr algn="just"/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3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HCC is often diagnosed at later stages when treatment options are limited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15CB19-A979-9343-AA45-35475EB74AF0}"/>
              </a:ext>
            </a:extLst>
          </p:cNvPr>
          <p:cNvSpPr txBox="1"/>
          <p:nvPr/>
        </p:nvSpPr>
        <p:spPr>
          <a:xfrm>
            <a:off x="6144736" y="4327875"/>
            <a:ext cx="4662382" cy="20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75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Data from SEER 17, 2012-2018</a:t>
            </a:r>
            <a:r>
              <a:rPr lang="en-US" sz="751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</a:t>
            </a:r>
            <a:endParaRPr lang="en-US" sz="751" i="1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716E18-3FF2-0A93-7036-CD0DB44B2FB6}"/>
              </a:ext>
            </a:extLst>
          </p:cNvPr>
          <p:cNvSpPr txBox="1"/>
          <p:nvPr/>
        </p:nvSpPr>
        <p:spPr>
          <a:xfrm>
            <a:off x="6128128" y="4448600"/>
            <a:ext cx="2009367" cy="20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75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Slide courtesy of Dr. Nicole Rich</a:t>
            </a:r>
          </a:p>
        </p:txBody>
      </p:sp>
      <p:pic>
        <p:nvPicPr>
          <p:cNvPr id="6" name="Picture 5" descr="Chart, waterfall chart&#10;&#10;Description automatically generated">
            <a:extLst>
              <a:ext uri="{FF2B5EF4-FFF2-40B4-BE49-F238E27FC236}">
                <a16:creationId xmlns:a16="http://schemas.microsoft.com/office/drawing/2014/main" id="{97EBB173-2EB3-6A49-949E-D16A7BA2B2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0" t="10753" r="15582" b="5526"/>
          <a:stretch/>
        </p:blipFill>
        <p:spPr>
          <a:xfrm>
            <a:off x="3942768" y="1385465"/>
            <a:ext cx="3920286" cy="2447130"/>
          </a:xfrm>
          <a:prstGeom prst="rect">
            <a:avLst/>
          </a:prstGeom>
        </p:spPr>
      </p:pic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08043694-DDF4-674A-97C9-A59997DE1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" t="13291" r="43206" b="9378"/>
          <a:stretch/>
        </p:blipFill>
        <p:spPr>
          <a:xfrm>
            <a:off x="1267984" y="1428495"/>
            <a:ext cx="2846393" cy="24041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430B80-708D-774C-9645-4C61E42D75A8}"/>
              </a:ext>
            </a:extLst>
          </p:cNvPr>
          <p:cNvSpPr txBox="1"/>
          <p:nvPr/>
        </p:nvSpPr>
        <p:spPr>
          <a:xfrm>
            <a:off x="5431219" y="1549558"/>
            <a:ext cx="1502051" cy="5429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1464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% Alive at 5 years</a:t>
            </a:r>
          </a:p>
        </p:txBody>
      </p:sp>
    </p:spTree>
    <p:extLst>
      <p:ext uri="{BB962C8B-B14F-4D97-AF65-F5344CB8AC3E}">
        <p14:creationId xmlns:p14="http://schemas.microsoft.com/office/powerpoint/2010/main" val="15191948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>
            <a:normAutofit fontScale="90000"/>
          </a:bodyPr>
          <a:lstStyle/>
          <a:p>
            <a:r>
              <a:rPr lang="en-US" sz="3000" b="1" dirty="0"/>
              <a:t>Why doesn’t co-targeting angiogenesis and PD1/PDL1 always work?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FD0374-ABC8-D282-8D90-B05CB6EC1D9F}"/>
              </a:ext>
            </a:extLst>
          </p:cNvPr>
          <p:cNvSpPr/>
          <p:nvPr/>
        </p:nvSpPr>
        <p:spPr>
          <a:xfrm>
            <a:off x="0" y="814128"/>
            <a:ext cx="152400" cy="241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4040A-49F2-1485-2488-E8B329881DF0}"/>
              </a:ext>
            </a:extLst>
          </p:cNvPr>
          <p:cNvSpPr txBox="1"/>
          <p:nvPr/>
        </p:nvSpPr>
        <p:spPr>
          <a:xfrm>
            <a:off x="5682795" y="4091141"/>
            <a:ext cx="3461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Kudo, Cancers 2020. Morita et al, </a:t>
            </a:r>
            <a:r>
              <a:rPr lang="en-US" sz="1200" dirty="0" err="1"/>
              <a:t>BioRxiv</a:t>
            </a:r>
            <a:r>
              <a:rPr lang="en-US" sz="1200" dirty="0"/>
              <a:t> 2023.</a:t>
            </a:r>
          </a:p>
        </p:txBody>
      </p:sp>
      <p:pic>
        <p:nvPicPr>
          <p:cNvPr id="7" name="Picture 2" descr="Cancers 12 01089 g004">
            <a:extLst>
              <a:ext uri="{FF2B5EF4-FFF2-40B4-BE49-F238E27FC236}">
                <a16:creationId xmlns:a16="http://schemas.microsoft.com/office/drawing/2014/main" id="{829B0B9E-F556-34C4-B519-0B3772875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0"/>
          <a:stretch/>
        </p:blipFill>
        <p:spPr bwMode="auto">
          <a:xfrm>
            <a:off x="257422" y="2640876"/>
            <a:ext cx="4419600" cy="17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ncers 12 01089 g001">
            <a:extLst>
              <a:ext uri="{FF2B5EF4-FFF2-40B4-BE49-F238E27FC236}">
                <a16:creationId xmlns:a16="http://schemas.microsoft.com/office/drawing/2014/main" id="{BDD8B386-5FD8-39E2-5912-21646467F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81" y="1161549"/>
            <a:ext cx="2387482" cy="147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-up of a white card&#10;&#10;Description automatically generated">
            <a:extLst>
              <a:ext uri="{FF2B5EF4-FFF2-40B4-BE49-F238E27FC236}">
                <a16:creationId xmlns:a16="http://schemas.microsoft.com/office/drawing/2014/main" id="{2CA4B770-A9CC-C85B-7007-7B0D8C1DC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382" y="1118674"/>
            <a:ext cx="3172105" cy="1759741"/>
          </a:xfrm>
          <a:prstGeom prst="rect">
            <a:avLst/>
          </a:prstGeom>
        </p:spPr>
      </p:pic>
      <p:pic>
        <p:nvPicPr>
          <p:cNvPr id="10" name="Picture 9" descr="A table with text on it&#10;&#10;Description automatically generated">
            <a:extLst>
              <a:ext uri="{FF2B5EF4-FFF2-40B4-BE49-F238E27FC236}">
                <a16:creationId xmlns:a16="http://schemas.microsoft.com/office/drawing/2014/main" id="{6F4FFB88-A74F-E954-EC31-54FB1D320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383" y="2878415"/>
            <a:ext cx="3172105" cy="123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8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3000" b="1" dirty="0"/>
              <a:t>CARES-310: </a:t>
            </a:r>
            <a:r>
              <a:rPr lang="en-US" sz="3000" b="1" dirty="0" err="1"/>
              <a:t>rivoceranib</a:t>
            </a:r>
            <a:r>
              <a:rPr lang="en-US" sz="3000" b="1" dirty="0"/>
              <a:t> + </a:t>
            </a:r>
            <a:r>
              <a:rPr lang="en-US" sz="3000" b="1" dirty="0" err="1"/>
              <a:t>camrelizumab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E0FCEC-CEDA-173C-1701-51CA52450596}"/>
              </a:ext>
            </a:extLst>
          </p:cNvPr>
          <p:cNvSpPr txBox="1"/>
          <p:nvPr/>
        </p:nvSpPr>
        <p:spPr>
          <a:xfrm>
            <a:off x="5101980" y="1080685"/>
            <a:ext cx="2748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Grade 3+ AEs</a:t>
            </a:r>
            <a:endParaRPr lang="en-US" sz="16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479BED-8173-5077-8A03-3CB9C4241F59}"/>
              </a:ext>
            </a:extLst>
          </p:cNvPr>
          <p:cNvGraphicFramePr>
            <a:graphicFrameLocks noGrp="1"/>
          </p:cNvGraphicFramePr>
          <p:nvPr/>
        </p:nvGraphicFramePr>
        <p:xfrm>
          <a:off x="5101979" y="1419239"/>
          <a:ext cx="3961767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999">
                  <a:extLst>
                    <a:ext uri="{9D8B030D-6E8A-4147-A177-3AD203B41FA5}">
                      <a16:colId xmlns:a16="http://schemas.microsoft.com/office/drawing/2014/main" val="915093517"/>
                    </a:ext>
                  </a:extLst>
                </a:gridCol>
                <a:gridCol w="1219005">
                  <a:extLst>
                    <a:ext uri="{9D8B030D-6E8A-4147-A177-3AD203B41FA5}">
                      <a16:colId xmlns:a16="http://schemas.microsoft.com/office/drawing/2014/main" val="96369525"/>
                    </a:ext>
                  </a:extLst>
                </a:gridCol>
                <a:gridCol w="1202763">
                  <a:extLst>
                    <a:ext uri="{9D8B030D-6E8A-4147-A177-3AD203B41FA5}">
                      <a16:colId xmlns:a16="http://schemas.microsoft.com/office/drawing/2014/main" val="1847713548"/>
                    </a:ext>
                  </a:extLst>
                </a:gridCol>
              </a:tblGrid>
              <a:tr h="27079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0070C0"/>
                          </a:solidFill>
                        </a:rPr>
                        <a:t>rivo</a:t>
                      </a:r>
                      <a:r>
                        <a:rPr lang="en-US" sz="1400" dirty="0">
                          <a:solidFill>
                            <a:srgbClr val="0070C0"/>
                          </a:solidFill>
                        </a:rPr>
                        <a:t>-cam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FF0000"/>
                          </a:solidFill>
                        </a:rPr>
                        <a:t>sor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762914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01501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Hypertension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554574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Proteinuria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37945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Elevated 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015186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Diarrhea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1561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854529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Req. steroids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040698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0541D01-F467-2149-11DD-F452778ADE33}"/>
              </a:ext>
            </a:extLst>
          </p:cNvPr>
          <p:cNvSpPr txBox="1"/>
          <p:nvPr/>
        </p:nvSpPr>
        <p:spPr>
          <a:xfrm>
            <a:off x="7457320" y="4093206"/>
            <a:ext cx="1686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Qin et al, Lancet 2023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024EC6-3E7B-1737-9681-C97F29E82A06}"/>
              </a:ext>
            </a:extLst>
          </p:cNvPr>
          <p:cNvSpPr/>
          <p:nvPr/>
        </p:nvSpPr>
        <p:spPr>
          <a:xfrm rot="5400000">
            <a:off x="57397" y="3441050"/>
            <a:ext cx="152400" cy="241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03B1E298-DAF5-03B7-947D-9186DBACA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038" y="1229296"/>
            <a:ext cx="4201100" cy="24046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2724C2-E9E4-A59F-57C1-D0C5734DDF7C}"/>
              </a:ext>
            </a:extLst>
          </p:cNvPr>
          <p:cNvSpPr/>
          <p:nvPr/>
        </p:nvSpPr>
        <p:spPr>
          <a:xfrm flipV="1">
            <a:off x="-1" y="1055313"/>
            <a:ext cx="220794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BD654-22B1-57DC-E62E-BB1B45D446B2}"/>
              </a:ext>
            </a:extLst>
          </p:cNvPr>
          <p:cNvSpPr txBox="1"/>
          <p:nvPr/>
        </p:nvSpPr>
        <p:spPr>
          <a:xfrm>
            <a:off x="4241707" y="1893006"/>
            <a:ext cx="660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ORR</a:t>
            </a:r>
          </a:p>
          <a:p>
            <a:pPr algn="just"/>
            <a:r>
              <a:rPr lang="en-US" sz="1600" b="1" dirty="0">
                <a:solidFill>
                  <a:srgbClr val="0070C0"/>
                </a:solidFill>
              </a:rPr>
              <a:t>25%</a:t>
            </a:r>
          </a:p>
          <a:p>
            <a:pPr algn="just"/>
            <a:r>
              <a:rPr lang="en-US" sz="1600" b="1" dirty="0">
                <a:solidFill>
                  <a:srgbClr val="FF0000"/>
                </a:solidFill>
              </a:rPr>
              <a:t>6%</a:t>
            </a:r>
          </a:p>
          <a:p>
            <a:pPr algn="just"/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0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2600" b="1" dirty="0"/>
              <a:t>CheckMate-9DW: ipilimumab </a:t>
            </a:r>
            <a:r>
              <a:rPr lang="en-US" sz="1600" b="1" dirty="0"/>
              <a:t>(3 mg/kg) </a:t>
            </a:r>
            <a:r>
              <a:rPr lang="en-US" sz="3000" b="1" dirty="0"/>
              <a:t>+ </a:t>
            </a:r>
            <a:r>
              <a:rPr lang="en-US" sz="2600" b="1" dirty="0"/>
              <a:t>nivolumab</a:t>
            </a:r>
            <a:r>
              <a:rPr lang="en-US" sz="3000" b="1" dirty="0"/>
              <a:t> </a:t>
            </a:r>
            <a:r>
              <a:rPr lang="en-US" sz="1600" b="1" dirty="0"/>
              <a:t>(1 mg/kg)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E0FCEC-CEDA-173C-1701-51CA52450596}"/>
              </a:ext>
            </a:extLst>
          </p:cNvPr>
          <p:cNvSpPr txBox="1"/>
          <p:nvPr/>
        </p:nvSpPr>
        <p:spPr>
          <a:xfrm>
            <a:off x="5101980" y="1023997"/>
            <a:ext cx="2748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Grade 3+ AEs</a:t>
            </a:r>
            <a:endParaRPr lang="en-US" sz="16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479BED-8173-5077-8A03-3CB9C4241F59}"/>
              </a:ext>
            </a:extLst>
          </p:cNvPr>
          <p:cNvGraphicFramePr>
            <a:graphicFrameLocks noGrp="1"/>
          </p:cNvGraphicFramePr>
          <p:nvPr/>
        </p:nvGraphicFramePr>
        <p:xfrm>
          <a:off x="5101979" y="1362551"/>
          <a:ext cx="3961767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999">
                  <a:extLst>
                    <a:ext uri="{9D8B030D-6E8A-4147-A177-3AD203B41FA5}">
                      <a16:colId xmlns:a16="http://schemas.microsoft.com/office/drawing/2014/main" val="915093517"/>
                    </a:ext>
                  </a:extLst>
                </a:gridCol>
                <a:gridCol w="1219005">
                  <a:extLst>
                    <a:ext uri="{9D8B030D-6E8A-4147-A177-3AD203B41FA5}">
                      <a16:colId xmlns:a16="http://schemas.microsoft.com/office/drawing/2014/main" val="96369525"/>
                    </a:ext>
                  </a:extLst>
                </a:gridCol>
                <a:gridCol w="1202763">
                  <a:extLst>
                    <a:ext uri="{9D8B030D-6E8A-4147-A177-3AD203B41FA5}">
                      <a16:colId xmlns:a16="http://schemas.microsoft.com/office/drawing/2014/main" val="1847713548"/>
                    </a:ext>
                  </a:extLst>
                </a:gridCol>
              </a:tblGrid>
              <a:tr h="27079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EF8708"/>
                          </a:solidFill>
                        </a:rPr>
                        <a:t>ipi-nivo</a:t>
                      </a:r>
                      <a:endParaRPr lang="en-US" sz="1400" dirty="0">
                        <a:solidFill>
                          <a:srgbClr val="EF87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len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n-US" sz="14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sor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762914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01501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Hypertension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554574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Proteinuria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37945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Elevated 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015186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Diarrhea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1561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854529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Req. steroids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7083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0541D01-F467-2149-11DD-F452778ADE33}"/>
              </a:ext>
            </a:extLst>
          </p:cNvPr>
          <p:cNvSpPr txBox="1"/>
          <p:nvPr/>
        </p:nvSpPr>
        <p:spPr>
          <a:xfrm>
            <a:off x="6186587" y="4093206"/>
            <a:ext cx="2957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Galle et al, ASCO 2024 oral presentation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024EC6-3E7B-1737-9681-C97F29E82A06}"/>
              </a:ext>
            </a:extLst>
          </p:cNvPr>
          <p:cNvSpPr/>
          <p:nvPr/>
        </p:nvSpPr>
        <p:spPr>
          <a:xfrm rot="5400000">
            <a:off x="57397" y="3441050"/>
            <a:ext cx="152400" cy="241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71CE4B9-F36F-F2BF-2F00-86FEAE1B1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7" b="18450"/>
          <a:stretch/>
        </p:blipFill>
        <p:spPr bwMode="auto">
          <a:xfrm>
            <a:off x="0" y="1630207"/>
            <a:ext cx="4349724" cy="167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32C991-FA35-5C6E-7A60-56B302D47A27}"/>
              </a:ext>
            </a:extLst>
          </p:cNvPr>
          <p:cNvSpPr txBox="1"/>
          <p:nvPr/>
        </p:nvSpPr>
        <p:spPr>
          <a:xfrm>
            <a:off x="4241707" y="1893006"/>
            <a:ext cx="660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ORR</a:t>
            </a:r>
          </a:p>
          <a:p>
            <a:pPr algn="just"/>
            <a:r>
              <a:rPr lang="en-US" sz="1600" b="1" dirty="0">
                <a:solidFill>
                  <a:srgbClr val="EF8708"/>
                </a:solidFill>
              </a:rPr>
              <a:t>36%</a:t>
            </a:r>
          </a:p>
          <a:p>
            <a:pPr algn="just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13%</a:t>
            </a:r>
          </a:p>
          <a:p>
            <a:pPr algn="just"/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7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3000" b="1" dirty="0"/>
              <a:t>Four 1L IO combinations have positive ph3 data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2DA0341-28C8-9E9F-CD4A-11BDBB888354}"/>
              </a:ext>
            </a:extLst>
          </p:cNvPr>
          <p:cNvGraphicFramePr>
            <a:graphicFrameLocks noGrp="1"/>
          </p:cNvGraphicFramePr>
          <p:nvPr/>
        </p:nvGraphicFramePr>
        <p:xfrm>
          <a:off x="-25400" y="752951"/>
          <a:ext cx="91440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7803">
                  <a:extLst>
                    <a:ext uri="{9D8B030D-6E8A-4147-A177-3AD203B41FA5}">
                      <a16:colId xmlns:a16="http://schemas.microsoft.com/office/drawing/2014/main" val="915093517"/>
                    </a:ext>
                  </a:extLst>
                </a:gridCol>
                <a:gridCol w="1694372">
                  <a:extLst>
                    <a:ext uri="{9D8B030D-6E8A-4147-A177-3AD203B41FA5}">
                      <a16:colId xmlns:a16="http://schemas.microsoft.com/office/drawing/2014/main" val="96369525"/>
                    </a:ext>
                  </a:extLst>
                </a:gridCol>
                <a:gridCol w="1727275">
                  <a:extLst>
                    <a:ext uri="{9D8B030D-6E8A-4147-A177-3AD203B41FA5}">
                      <a16:colId xmlns:a16="http://schemas.microsoft.com/office/drawing/2014/main" val="1847713548"/>
                    </a:ext>
                  </a:extLst>
                </a:gridCol>
                <a:gridCol w="1727275">
                  <a:extLst>
                    <a:ext uri="{9D8B030D-6E8A-4147-A177-3AD203B41FA5}">
                      <a16:colId xmlns:a16="http://schemas.microsoft.com/office/drawing/2014/main" val="1440395989"/>
                    </a:ext>
                  </a:extLst>
                </a:gridCol>
                <a:gridCol w="1727275">
                  <a:extLst>
                    <a:ext uri="{9D8B030D-6E8A-4147-A177-3AD203B41FA5}">
                      <a16:colId xmlns:a16="http://schemas.microsoft.com/office/drawing/2014/main" val="841760482"/>
                    </a:ext>
                  </a:extLst>
                </a:gridCol>
              </a:tblGrid>
              <a:tr h="27079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Imbrave150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HIMALAYA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CARES-310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CheckMate-9DW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762914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Regimen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atezolizumab + bevacizumab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durvalumab + </a:t>
                      </a:r>
                      <a:r>
                        <a:rPr lang="en-US" sz="1600" dirty="0" err="1"/>
                        <a:t>tremelimumab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rivoceranib</a:t>
                      </a:r>
                      <a:r>
                        <a:rPr lang="en-US" sz="1600" dirty="0"/>
                        <a:t> + </a:t>
                      </a:r>
                      <a:r>
                        <a:rPr lang="en-US" sz="1600" dirty="0" err="1"/>
                        <a:t>camrelizumab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ipilimumab (3 mg/kg) + nivolumab (1 mg/kg)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3561628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Comparator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sorafenib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sorafenib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sorafenib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sorafenib or </a:t>
                      </a:r>
                      <a:r>
                        <a:rPr lang="en-US" sz="1200" dirty="0" err="1"/>
                        <a:t>lenvatinib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001501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/>
                        <a:t>mOS</a:t>
                      </a:r>
                      <a:r>
                        <a:rPr lang="en-US" sz="1600" dirty="0"/>
                        <a:t> (months)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 </a:t>
                      </a:r>
                      <a:r>
                        <a:rPr lang="en-US" sz="1200" dirty="0"/>
                        <a:t>(vs 13)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16 </a:t>
                      </a:r>
                      <a:r>
                        <a:rPr lang="en-US" sz="1200" dirty="0"/>
                        <a:t>(vs 13)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22 </a:t>
                      </a:r>
                      <a:r>
                        <a:rPr lang="en-US" sz="1200" dirty="0"/>
                        <a:t>(vs 15)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 </a:t>
                      </a:r>
                      <a:r>
                        <a:rPr lang="en-US" sz="1200" dirty="0"/>
                        <a:t>(vs 20)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9554574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ORR (RECIST 1.1)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37945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% HBV, % HCV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49%, 21%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31%, 28%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76%, 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34%, 27%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3015186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vP4 allowed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6931561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 Gr. 3+ PPE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3002679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Gr. 3+ GIB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5854529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Req. steroids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970834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799509D-F8AC-EAC9-9580-A8AFCB570C7E}"/>
              </a:ext>
            </a:extLst>
          </p:cNvPr>
          <p:cNvSpPr txBox="1"/>
          <p:nvPr/>
        </p:nvSpPr>
        <p:spPr>
          <a:xfrm>
            <a:off x="3595909" y="4436023"/>
            <a:ext cx="2374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FF0000"/>
                </a:solidFill>
              </a:rPr>
              <a:t>Secular drift: Modern TKI </a:t>
            </a:r>
            <a:r>
              <a:rPr lang="en-US" sz="1600" b="1" dirty="0" err="1">
                <a:solidFill>
                  <a:srgbClr val="FF0000"/>
                </a:solidFill>
              </a:rPr>
              <a:t>mOS</a:t>
            </a:r>
            <a:r>
              <a:rPr lang="en-US" sz="1600" b="1" dirty="0">
                <a:solidFill>
                  <a:srgbClr val="FF0000"/>
                </a:solidFill>
              </a:rPr>
              <a:t> is ~20 </a:t>
            </a:r>
            <a:r>
              <a:rPr lang="en-US" sz="1600" b="1" dirty="0" err="1">
                <a:solidFill>
                  <a:srgbClr val="FF0000"/>
                </a:solidFill>
              </a:rPr>
              <a:t>mo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3000" b="1" dirty="0"/>
              <a:t>Systemic therapy landscape through mid-2024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1150400-72F3-0BB3-84C7-41D5909FB9EC}"/>
              </a:ext>
            </a:extLst>
          </p:cNvPr>
          <p:cNvCxnSpPr>
            <a:cxnSpLocks/>
          </p:cNvCxnSpPr>
          <p:nvPr/>
        </p:nvCxnSpPr>
        <p:spPr>
          <a:xfrm>
            <a:off x="1449322" y="2668882"/>
            <a:ext cx="7504374" cy="0"/>
          </a:xfrm>
          <a:prstGeom prst="line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325F749-AE81-8DE4-9B02-3DA32F385A8B}"/>
              </a:ext>
            </a:extLst>
          </p:cNvPr>
          <p:cNvSpPr txBox="1"/>
          <p:nvPr/>
        </p:nvSpPr>
        <p:spPr>
          <a:xfrm>
            <a:off x="-142016" y="1976563"/>
            <a:ext cx="160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sorafenib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Llovet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B895CA-B670-C298-092E-8FA5D444932C}"/>
              </a:ext>
            </a:extLst>
          </p:cNvPr>
          <p:cNvCxnSpPr>
            <a:cxnSpLocks/>
          </p:cNvCxnSpPr>
          <p:nvPr/>
        </p:nvCxnSpPr>
        <p:spPr>
          <a:xfrm flipV="1">
            <a:off x="661022" y="2495229"/>
            <a:ext cx="0" cy="155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AF3CD-A7E6-97E5-8A4D-87634439080D}"/>
              </a:ext>
            </a:extLst>
          </p:cNvPr>
          <p:cNvSpPr txBox="1"/>
          <p:nvPr/>
        </p:nvSpPr>
        <p:spPr>
          <a:xfrm>
            <a:off x="2100014" y="2819376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cabozantinib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-Alfa, </a:t>
            </a:r>
            <a:r>
              <a:rPr lang="en-US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73BCB-8E99-9E82-3522-8C46E7A07933}"/>
              </a:ext>
            </a:extLst>
          </p:cNvPr>
          <p:cNvSpPr txBox="1"/>
          <p:nvPr/>
        </p:nvSpPr>
        <p:spPr>
          <a:xfrm>
            <a:off x="738601" y="2830272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regorafenib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Bruix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B6C9CB-FB26-4E70-18D1-8C9B34C38E92}"/>
              </a:ext>
            </a:extLst>
          </p:cNvPr>
          <p:cNvSpPr txBox="1"/>
          <p:nvPr/>
        </p:nvSpPr>
        <p:spPr>
          <a:xfrm>
            <a:off x="3421730" y="2830272"/>
            <a:ext cx="198102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ramucirumab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AFP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400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(Zhu, </a:t>
            </a:r>
            <a:r>
              <a:rPr lang="en-US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US" sz="1000" dirty="0"/>
          </a:p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ipilimumab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nivolumab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Yau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 Oncol 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01C91E-5A0B-0FED-7DF5-41C9712CBC12}"/>
              </a:ext>
            </a:extLst>
          </p:cNvPr>
          <p:cNvSpPr txBox="1"/>
          <p:nvPr/>
        </p:nvSpPr>
        <p:spPr>
          <a:xfrm>
            <a:off x="1596550" y="1976563"/>
            <a:ext cx="1828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lenvatinib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(Kudo, </a:t>
            </a:r>
            <a:r>
              <a:rPr lang="en-US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464699-35B4-7AEF-D473-5BAA0B6653A8}"/>
              </a:ext>
            </a:extLst>
          </p:cNvPr>
          <p:cNvSpPr txBox="1"/>
          <p:nvPr/>
        </p:nvSpPr>
        <p:spPr>
          <a:xfrm>
            <a:off x="5186882" y="1722616"/>
            <a:ext cx="1828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atezolizumab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bevacizumab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(Finn, </a:t>
            </a:r>
            <a:r>
              <a:rPr lang="en-US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3E937A-9F16-A27D-8519-345F609AEDE3}"/>
              </a:ext>
            </a:extLst>
          </p:cNvPr>
          <p:cNvCxnSpPr>
            <a:cxnSpLocks/>
          </p:cNvCxnSpPr>
          <p:nvPr/>
        </p:nvCxnSpPr>
        <p:spPr>
          <a:xfrm flipV="1">
            <a:off x="1634579" y="2668881"/>
            <a:ext cx="0" cy="155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797E64-D828-5A58-9DB9-8B66FF3C3DB4}"/>
              </a:ext>
            </a:extLst>
          </p:cNvPr>
          <p:cNvCxnSpPr>
            <a:cxnSpLocks/>
          </p:cNvCxnSpPr>
          <p:nvPr/>
        </p:nvCxnSpPr>
        <p:spPr>
          <a:xfrm flipV="1">
            <a:off x="3056809" y="2668881"/>
            <a:ext cx="0" cy="155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4E6465-0AE5-386F-484E-B66B466A73FF}"/>
              </a:ext>
            </a:extLst>
          </p:cNvPr>
          <p:cNvCxnSpPr>
            <a:cxnSpLocks/>
          </p:cNvCxnSpPr>
          <p:nvPr/>
        </p:nvCxnSpPr>
        <p:spPr>
          <a:xfrm flipV="1">
            <a:off x="4412423" y="2668881"/>
            <a:ext cx="0" cy="155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97B2C3-1988-B6B7-7926-480B1D4CC099}"/>
              </a:ext>
            </a:extLst>
          </p:cNvPr>
          <p:cNvCxnSpPr>
            <a:cxnSpLocks/>
          </p:cNvCxnSpPr>
          <p:nvPr/>
        </p:nvCxnSpPr>
        <p:spPr>
          <a:xfrm flipV="1">
            <a:off x="2366490" y="2495229"/>
            <a:ext cx="0" cy="155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5A2E6F-9242-B9DF-6A87-6DDB9C73F678}"/>
              </a:ext>
            </a:extLst>
          </p:cNvPr>
          <p:cNvCxnSpPr>
            <a:cxnSpLocks/>
          </p:cNvCxnSpPr>
          <p:nvPr/>
        </p:nvCxnSpPr>
        <p:spPr>
          <a:xfrm flipV="1">
            <a:off x="6101198" y="2495229"/>
            <a:ext cx="0" cy="155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D74A8F-086B-A354-3412-C225C9A63922}"/>
              </a:ext>
            </a:extLst>
          </p:cNvPr>
          <p:cNvCxnSpPr>
            <a:cxnSpLocks/>
          </p:cNvCxnSpPr>
          <p:nvPr/>
        </p:nvCxnSpPr>
        <p:spPr>
          <a:xfrm>
            <a:off x="52801" y="2667331"/>
            <a:ext cx="1085038" cy="0"/>
          </a:xfrm>
          <a:prstGeom prst="line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1CF525-0186-AD43-EA75-3C192BB200CD}"/>
              </a:ext>
            </a:extLst>
          </p:cNvPr>
          <p:cNvCxnSpPr>
            <a:cxnSpLocks/>
          </p:cNvCxnSpPr>
          <p:nvPr/>
        </p:nvCxnSpPr>
        <p:spPr>
          <a:xfrm flipV="1">
            <a:off x="1046341" y="2513798"/>
            <a:ext cx="231962" cy="2954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940425E-41BF-C84C-ED64-0928F8FE3B1B}"/>
              </a:ext>
            </a:extLst>
          </p:cNvPr>
          <p:cNvCxnSpPr>
            <a:cxnSpLocks/>
          </p:cNvCxnSpPr>
          <p:nvPr/>
        </p:nvCxnSpPr>
        <p:spPr>
          <a:xfrm flipV="1">
            <a:off x="1313298" y="2516391"/>
            <a:ext cx="231962" cy="2954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DC68743-3355-E855-5325-F92352EE092F}"/>
              </a:ext>
            </a:extLst>
          </p:cNvPr>
          <p:cNvSpPr txBox="1"/>
          <p:nvPr/>
        </p:nvSpPr>
        <p:spPr>
          <a:xfrm>
            <a:off x="4958283" y="2830272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pembrolizumab</a:t>
            </a:r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(Finn, </a:t>
            </a:r>
            <a:r>
              <a:rPr lang="en-US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307CA0-096A-C49D-33CA-7D1FEBC05487}"/>
              </a:ext>
            </a:extLst>
          </p:cNvPr>
          <p:cNvCxnSpPr>
            <a:cxnSpLocks/>
          </p:cNvCxnSpPr>
          <p:nvPr/>
        </p:nvCxnSpPr>
        <p:spPr>
          <a:xfrm flipV="1">
            <a:off x="5872683" y="2655924"/>
            <a:ext cx="0" cy="155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16102C9-5621-6E5D-81B3-6A684AC901B7}"/>
              </a:ext>
            </a:extLst>
          </p:cNvPr>
          <p:cNvSpPr txBox="1"/>
          <p:nvPr/>
        </p:nvSpPr>
        <p:spPr>
          <a:xfrm>
            <a:off x="-64548" y="3503983"/>
            <a:ext cx="1254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&gt;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</a:p>
          <a:p>
            <a:r>
              <a:rPr lang="en-US" sz="1400" b="1" u="sng" dirty="0"/>
              <a:t>post-sorafenib</a:t>
            </a:r>
            <a:endParaRPr lang="en-US" sz="14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87CA62-687D-54CB-8DBA-96D3A7B57B3D}"/>
              </a:ext>
            </a:extLst>
          </p:cNvPr>
          <p:cNvSpPr txBox="1"/>
          <p:nvPr/>
        </p:nvSpPr>
        <p:spPr>
          <a:xfrm>
            <a:off x="-64548" y="1096377"/>
            <a:ext cx="990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266AC5-730F-8284-7355-97770DAF548E}"/>
              </a:ext>
            </a:extLst>
          </p:cNvPr>
          <p:cNvSpPr txBox="1"/>
          <p:nvPr/>
        </p:nvSpPr>
        <p:spPr>
          <a:xfrm>
            <a:off x="5355206" y="760751"/>
            <a:ext cx="1828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ipilimumab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nivolumab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(Galle, ASCO 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145EA7-08F6-02A6-0B03-3CC92BF146E1}"/>
              </a:ext>
            </a:extLst>
          </p:cNvPr>
          <p:cNvSpPr txBox="1"/>
          <p:nvPr/>
        </p:nvSpPr>
        <p:spPr>
          <a:xfrm>
            <a:off x="6752448" y="1542502"/>
            <a:ext cx="1828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durvalumab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tremelimumab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(Abou-Alfa, </a:t>
            </a:r>
            <a:r>
              <a:rPr lang="en-US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NEJM Evid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546BCA-441B-10F7-9F12-2DAC96A9F90A}"/>
              </a:ext>
            </a:extLst>
          </p:cNvPr>
          <p:cNvCxnSpPr>
            <a:cxnSpLocks/>
          </p:cNvCxnSpPr>
          <p:nvPr/>
        </p:nvCxnSpPr>
        <p:spPr>
          <a:xfrm flipV="1">
            <a:off x="7666764" y="2495227"/>
            <a:ext cx="0" cy="155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8FC296C-14EF-38E7-229D-C3C5E6ADBF2B}"/>
              </a:ext>
            </a:extLst>
          </p:cNvPr>
          <p:cNvSpPr txBox="1"/>
          <p:nvPr/>
        </p:nvSpPr>
        <p:spPr>
          <a:xfrm>
            <a:off x="7183837" y="751449"/>
            <a:ext cx="1828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camrelizumab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rivoceranib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(Qin, Lancet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2D2E4A-0173-77A7-3401-ADDF77E75880}"/>
              </a:ext>
            </a:extLst>
          </p:cNvPr>
          <p:cNvSpPr txBox="1"/>
          <p:nvPr/>
        </p:nvSpPr>
        <p:spPr>
          <a:xfrm>
            <a:off x="5500255" y="751449"/>
            <a:ext cx="3453441" cy="769441"/>
          </a:xfrm>
          <a:prstGeom prst="rect">
            <a:avLst/>
          </a:prstGeom>
          <a:noFill/>
          <a:ln w="2222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58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2" grpId="0"/>
      <p:bldP spid="3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Potentially pivotal trials are forthcoming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CAE0A67-7B68-EDDA-9491-BDA2DF862157}"/>
              </a:ext>
            </a:extLst>
          </p:cNvPr>
          <p:cNvSpPr txBox="1">
            <a:spLocks/>
          </p:cNvSpPr>
          <p:nvPr/>
        </p:nvSpPr>
        <p:spPr bwMode="auto">
          <a:xfrm>
            <a:off x="-74452" y="1088075"/>
            <a:ext cx="3017520" cy="322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  <a:defRPr sz="1600" b="0" i="0" kern="1200">
                <a:solidFill>
                  <a:srgbClr val="171714"/>
                </a:solidFill>
                <a:latin typeface="Arial"/>
                <a:ea typeface="Arial" charset="0"/>
                <a:cs typeface="Arial"/>
              </a:defRPr>
            </a:lvl1pPr>
            <a:lvl2pPr marL="685800" indent="-182563" algn="l" rtl="0" eaLnBrk="0" fontAlgn="base" hangingPunct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Font typeface="Wingdings" pitchFamily="2" charset="2"/>
              <a:buChar char="§"/>
              <a:defRPr sz="1600" kern="1200">
                <a:solidFill>
                  <a:srgbClr val="171714"/>
                </a:solidFill>
                <a:latin typeface="Ariel"/>
                <a:ea typeface="Arial" charset="0"/>
                <a:cs typeface="Ariel"/>
              </a:defRPr>
            </a:lvl2pPr>
            <a:lvl3pPr marL="1143000" indent="-182563" algn="l" rtl="0" eaLnBrk="0" fontAlgn="base" hangingPunct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Font typeface="Wingdings" pitchFamily="2" charset="2"/>
              <a:buChar char="§"/>
              <a:defRPr sz="1600" kern="1200">
                <a:solidFill>
                  <a:srgbClr val="171714"/>
                </a:solidFill>
                <a:latin typeface="Ariel"/>
                <a:ea typeface="Arial" charset="0"/>
                <a:cs typeface="Ariel"/>
              </a:defRPr>
            </a:lvl3pPr>
            <a:lvl4pPr marL="1600200" indent="-182563" algn="l" rtl="0" eaLnBrk="0" fontAlgn="base" hangingPunct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Font typeface="Wingdings" pitchFamily="2" charset="2"/>
              <a:buChar char="§"/>
              <a:defRPr sz="1600" kern="1200">
                <a:solidFill>
                  <a:srgbClr val="171714"/>
                </a:solidFill>
                <a:latin typeface="Ariel"/>
                <a:ea typeface="Arial" charset="0"/>
                <a:cs typeface="Ariel"/>
              </a:defRPr>
            </a:lvl4pPr>
            <a:lvl5pPr marL="2057400" indent="-182563" algn="l" rtl="0" eaLnBrk="0" fontAlgn="base" hangingPunct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Font typeface="Wingdings" pitchFamily="2" charset="2"/>
              <a:buChar char="§"/>
              <a:defRPr sz="1600" kern="1200">
                <a:solidFill>
                  <a:srgbClr val="171714"/>
                </a:solidFill>
                <a:latin typeface="Ariel"/>
                <a:ea typeface="Arial" charset="0"/>
                <a:cs typeface="Arie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u="sng" dirty="0"/>
              <a:t>Adjuvant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/>
              <a:t>IMbrave050</a:t>
            </a:r>
            <a:r>
              <a:rPr lang="en-US" dirty="0"/>
              <a:t>: Atezolizumab-bevacizumab vs active surveillance (+ for RFS, Qin et al, Lancet 2023)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000" dirty="0"/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/>
              <a:t>KEYNOTE-937</a:t>
            </a:r>
            <a:r>
              <a:rPr lang="en-US" dirty="0"/>
              <a:t>: Pembrolizumab vs placebo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000" dirty="0"/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/>
              <a:t>Checkmate-9DX</a:t>
            </a:r>
            <a:r>
              <a:rPr lang="en-US" dirty="0"/>
              <a:t>: Nivolumab vs placebo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000" dirty="0"/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/>
              <a:t>EMERALD-2</a:t>
            </a:r>
            <a:r>
              <a:rPr lang="en-US" dirty="0"/>
              <a:t>: Durvalumab +/- bevacizumab, vs placebo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600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B200397-BAA9-2357-CD25-1EDF44AEAF88}"/>
              </a:ext>
            </a:extLst>
          </p:cNvPr>
          <p:cNvSpPr txBox="1">
            <a:spLocks/>
          </p:cNvSpPr>
          <p:nvPr/>
        </p:nvSpPr>
        <p:spPr bwMode="auto">
          <a:xfrm>
            <a:off x="6126480" y="1088075"/>
            <a:ext cx="3017520" cy="335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  <a:defRPr sz="1600" b="0" i="0" kern="1200">
                <a:solidFill>
                  <a:srgbClr val="171714"/>
                </a:solidFill>
                <a:latin typeface="Arial"/>
                <a:ea typeface="Arial" charset="0"/>
                <a:cs typeface="Arial"/>
              </a:defRPr>
            </a:lvl1pPr>
            <a:lvl2pPr marL="685800" indent="-182563" algn="l" rtl="0" eaLnBrk="0" fontAlgn="base" hangingPunct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Font typeface="Wingdings" pitchFamily="2" charset="2"/>
              <a:buChar char="§"/>
              <a:defRPr sz="1600" kern="1200">
                <a:solidFill>
                  <a:srgbClr val="171714"/>
                </a:solidFill>
                <a:latin typeface="Ariel"/>
                <a:ea typeface="Arial" charset="0"/>
                <a:cs typeface="Ariel"/>
              </a:defRPr>
            </a:lvl2pPr>
            <a:lvl3pPr marL="1143000" indent="-182563" algn="l" rtl="0" eaLnBrk="0" fontAlgn="base" hangingPunct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Font typeface="Wingdings" pitchFamily="2" charset="2"/>
              <a:buChar char="§"/>
              <a:defRPr sz="1600" kern="1200">
                <a:solidFill>
                  <a:srgbClr val="171714"/>
                </a:solidFill>
                <a:latin typeface="Ariel"/>
                <a:ea typeface="Arial" charset="0"/>
                <a:cs typeface="Ariel"/>
              </a:defRPr>
            </a:lvl3pPr>
            <a:lvl4pPr marL="1600200" indent="-182563" algn="l" rtl="0" eaLnBrk="0" fontAlgn="base" hangingPunct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Font typeface="Wingdings" pitchFamily="2" charset="2"/>
              <a:buChar char="§"/>
              <a:defRPr sz="1600" kern="1200">
                <a:solidFill>
                  <a:srgbClr val="171714"/>
                </a:solidFill>
                <a:latin typeface="Ariel"/>
                <a:ea typeface="Arial" charset="0"/>
                <a:cs typeface="Ariel"/>
              </a:defRPr>
            </a:lvl4pPr>
            <a:lvl5pPr marL="2057400" indent="-182563" algn="l" rtl="0" eaLnBrk="0" fontAlgn="base" hangingPunct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Font typeface="Wingdings" pitchFamily="2" charset="2"/>
              <a:buChar char="§"/>
              <a:defRPr sz="1600" kern="1200">
                <a:solidFill>
                  <a:srgbClr val="171714"/>
                </a:solidFill>
                <a:latin typeface="Ariel"/>
                <a:ea typeface="Arial" charset="0"/>
                <a:cs typeface="Arie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u="sng" dirty="0"/>
              <a:t>Advanced, 1L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/>
              <a:t>IMbrave152</a:t>
            </a:r>
            <a:r>
              <a:rPr lang="en-US" dirty="0"/>
              <a:t>: Atezolizumab-bevacizumab +/- </a:t>
            </a:r>
            <a:r>
              <a:rPr lang="en-US" dirty="0" err="1"/>
              <a:t>tiragolumab</a:t>
            </a:r>
            <a:r>
              <a:rPr lang="en-US" dirty="0"/>
              <a:t> (anti-TIGIT)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000" dirty="0"/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/>
              <a:t>NRG-GI2312</a:t>
            </a:r>
            <a:r>
              <a:rPr lang="en-US" dirty="0"/>
              <a:t>: 1L IO (IC) +/- SBRT for PV-invasive HCC</a:t>
            </a:r>
          </a:p>
          <a:p>
            <a:pPr marL="0" indent="0" fontAlgn="t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** planning phase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800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03BD08D-6071-D029-128A-32B29FACE5BD}"/>
              </a:ext>
            </a:extLst>
          </p:cNvPr>
          <p:cNvSpPr txBox="1">
            <a:spLocks/>
          </p:cNvSpPr>
          <p:nvPr/>
        </p:nvSpPr>
        <p:spPr bwMode="auto">
          <a:xfrm>
            <a:off x="2994841" y="1088075"/>
            <a:ext cx="3017520" cy="335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  <a:defRPr sz="1600" b="0" i="0" kern="1200">
                <a:solidFill>
                  <a:srgbClr val="171714"/>
                </a:solidFill>
                <a:latin typeface="Arial"/>
                <a:ea typeface="Arial" charset="0"/>
                <a:cs typeface="Arial"/>
              </a:defRPr>
            </a:lvl1pPr>
            <a:lvl2pPr marL="685800" indent="-182563" algn="l" rtl="0" eaLnBrk="0" fontAlgn="base" hangingPunct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Font typeface="Wingdings" pitchFamily="2" charset="2"/>
              <a:buChar char="§"/>
              <a:defRPr sz="1600" kern="1200">
                <a:solidFill>
                  <a:srgbClr val="171714"/>
                </a:solidFill>
                <a:latin typeface="Ariel"/>
                <a:ea typeface="Arial" charset="0"/>
                <a:cs typeface="Ariel"/>
              </a:defRPr>
            </a:lvl2pPr>
            <a:lvl3pPr marL="1143000" indent="-182563" algn="l" rtl="0" eaLnBrk="0" fontAlgn="base" hangingPunct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Font typeface="Wingdings" pitchFamily="2" charset="2"/>
              <a:buChar char="§"/>
              <a:defRPr sz="1600" kern="1200">
                <a:solidFill>
                  <a:srgbClr val="171714"/>
                </a:solidFill>
                <a:latin typeface="Ariel"/>
                <a:ea typeface="Arial" charset="0"/>
                <a:cs typeface="Ariel"/>
              </a:defRPr>
            </a:lvl3pPr>
            <a:lvl4pPr marL="1600200" indent="-182563" algn="l" rtl="0" eaLnBrk="0" fontAlgn="base" hangingPunct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Font typeface="Wingdings" pitchFamily="2" charset="2"/>
              <a:buChar char="§"/>
              <a:defRPr sz="1600" kern="1200">
                <a:solidFill>
                  <a:srgbClr val="171714"/>
                </a:solidFill>
                <a:latin typeface="Ariel"/>
                <a:ea typeface="Arial" charset="0"/>
                <a:cs typeface="Ariel"/>
              </a:defRPr>
            </a:lvl4pPr>
            <a:lvl5pPr marL="2057400" indent="-182563" algn="l" rtl="0" eaLnBrk="0" fontAlgn="base" hangingPunct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Font typeface="Wingdings" pitchFamily="2" charset="2"/>
              <a:buChar char="§"/>
              <a:defRPr sz="1600" kern="1200">
                <a:solidFill>
                  <a:srgbClr val="171714"/>
                </a:solidFill>
                <a:latin typeface="Ariel"/>
                <a:ea typeface="Arial" charset="0"/>
                <a:cs typeface="Arie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u="sng" dirty="0"/>
              <a:t>Intermediate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/>
              <a:t>EMERALD-1</a:t>
            </a:r>
            <a:r>
              <a:rPr lang="en-US" dirty="0"/>
              <a:t>: Durvalumab +/- bevacizumab, with TACE (+ for PFS) 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000" dirty="0"/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/>
              <a:t>EMERALD-3</a:t>
            </a:r>
            <a:r>
              <a:rPr lang="en-US" dirty="0"/>
              <a:t>: Durvalumab-</a:t>
            </a:r>
            <a:r>
              <a:rPr lang="en-US" dirty="0" err="1"/>
              <a:t>tremelimumab</a:t>
            </a:r>
            <a:r>
              <a:rPr lang="en-US" dirty="0"/>
              <a:t> +/- Lenvatinib, with TACE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000" dirty="0"/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/>
              <a:t>EMERALD-Y90</a:t>
            </a:r>
            <a:r>
              <a:rPr lang="en-US" dirty="0"/>
              <a:t>: Durvalumab-bevacizumab + Y90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000" b="1" dirty="0"/>
          </a:p>
          <a:p>
            <a:pPr fontAlgn="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/>
              <a:t>ROWAN</a:t>
            </a:r>
            <a:r>
              <a:rPr lang="en-US" dirty="0"/>
              <a:t>: Durvalumab-</a:t>
            </a:r>
            <a:r>
              <a:rPr lang="en-US" dirty="0" err="1"/>
              <a:t>tremelimumab</a:t>
            </a:r>
            <a:r>
              <a:rPr lang="en-US" dirty="0"/>
              <a:t> + Y90</a:t>
            </a:r>
          </a:p>
        </p:txBody>
      </p:sp>
    </p:spTree>
    <p:extLst>
      <p:ext uri="{BB962C8B-B14F-4D97-AF65-F5344CB8AC3E}">
        <p14:creationId xmlns:p14="http://schemas.microsoft.com/office/powerpoint/2010/main" val="325437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  <a:endParaRPr lang="en-US" b="1" dirty="0">
              <a:solidFill>
                <a:srgbClr val="002E51"/>
              </a:solidFill>
            </a:endParaRP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215B50F9-199D-8681-DCAD-AB9908F5E0FA}"/>
              </a:ext>
            </a:extLst>
          </p:cNvPr>
          <p:cNvSpPr txBox="1">
            <a:spLocks/>
          </p:cNvSpPr>
          <p:nvPr/>
        </p:nvSpPr>
        <p:spPr bwMode="auto">
          <a:xfrm>
            <a:off x="0" y="686781"/>
            <a:ext cx="9055100" cy="3774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systemic therapy landscape for HCC continues to evolve rapidly.</a:t>
            </a:r>
          </a:p>
          <a:p>
            <a:pPr algn="l" fontAlgn="t">
              <a:spcBef>
                <a:spcPts val="0"/>
              </a:spcBef>
              <a:spcAft>
                <a:spcPts val="0"/>
              </a:spcAft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Immune checkpoint inhibitor regimens have improved outcomes for patients with well compensated cirrhosis and advanced HCC.</a:t>
            </a:r>
          </a:p>
          <a:p>
            <a:pPr algn="l" fontAlgn="t">
              <a:spcBef>
                <a:spcPts val="0"/>
              </a:spcBef>
              <a:spcAft>
                <a:spcPts val="0"/>
              </a:spcAft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Adjuvant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Atezolizumab-bevacizumab *may* be considered in certain high-risk cohorts (OS data immature). </a:t>
            </a:r>
          </a:p>
          <a:p>
            <a:pPr marL="285750" indent="-28575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Localized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LRT +/- IO is likely going to become SOC for large burden / multifocal disease.</a:t>
            </a:r>
          </a:p>
          <a:p>
            <a:pPr marL="0" indent="0" algn="l" fontAlgn="t">
              <a:spcBef>
                <a:spcPts val="0"/>
              </a:spcBef>
              <a:spcAft>
                <a:spcPts val="0"/>
              </a:spcAft>
              <a:buNone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Atezolizumab-bevacizumab or durvalumab-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tremelimumab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lenvatinib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or sorafenib)</a:t>
            </a:r>
          </a:p>
          <a:p>
            <a:pPr marL="742950" lvl="1" indent="-28575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Ipilimumab-nivolumab and </a:t>
            </a:r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rivoceranib-camrelizumab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will likely be approved</a:t>
            </a:r>
          </a:p>
          <a:p>
            <a:pPr marL="742950" lvl="1" indent="-28575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Better biomarkers of response are needed.</a:t>
            </a:r>
          </a:p>
          <a:p>
            <a:pPr marL="742950" lvl="1" indent="-28575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 prospective data for CP B</a:t>
            </a:r>
          </a:p>
          <a:p>
            <a:pPr lvl="1" algn="l" fontAlgn="t">
              <a:spcBef>
                <a:spcPts val="0"/>
              </a:spcBef>
              <a:spcAft>
                <a:spcPts val="0"/>
              </a:spcAft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+: No prospective data after 1L IO. Standard options include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ipi-nivo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lenvatinib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sorafenib,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cabo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rego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trials preferred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(many novel targets/combinations under investigation).</a:t>
            </a:r>
          </a:p>
          <a:p>
            <a:pPr marL="742950" lvl="1" indent="-28575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 prospective data for CP B</a:t>
            </a:r>
          </a:p>
        </p:txBody>
      </p:sp>
    </p:spTree>
    <p:extLst>
      <p:ext uri="{BB962C8B-B14F-4D97-AF65-F5344CB8AC3E}">
        <p14:creationId xmlns:p14="http://schemas.microsoft.com/office/powerpoint/2010/main" val="103767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Acknowledgments</a:t>
            </a:r>
            <a:endParaRPr lang="en-US" b="1" dirty="0">
              <a:solidFill>
                <a:srgbClr val="002E51"/>
              </a:solidFill>
            </a:endParaRP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215B50F9-199D-8681-DCAD-AB9908F5E0FA}"/>
              </a:ext>
            </a:extLst>
          </p:cNvPr>
          <p:cNvSpPr txBox="1">
            <a:spLocks/>
          </p:cNvSpPr>
          <p:nvPr/>
        </p:nvSpPr>
        <p:spPr bwMode="auto">
          <a:xfrm>
            <a:off x="0" y="939801"/>
            <a:ext cx="2730500" cy="29159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Patients and families</a:t>
            </a:r>
          </a:p>
          <a:p>
            <a:pPr marL="285750" indent="-28575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UChicago Section of Hematology-Oncology</a:t>
            </a:r>
          </a:p>
          <a:p>
            <a:pPr marL="285750" indent="-285750" algn="l" fontAlgn="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UChicago Liver Tumor Program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FA40B5F-AB06-F52D-C3F4-9D1DB2230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0" y="1026791"/>
            <a:ext cx="6159500" cy="335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3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E13C8E-AB12-9777-F033-B26A90558E08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Gastrointestinal Cancers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74EE6D-2127-8944-2BFF-9C3BE62ABDE0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June 18</a:t>
            </a:r>
            <a:r>
              <a:rPr lang="en-US" sz="1600" baseline="30000" dirty="0">
                <a:solidFill>
                  <a:schemeClr val="bg1"/>
                </a:solidFill>
                <a:latin typeface="Corporate S Demi" panose="02020500000000000000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, 2024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38780F4-E48E-C0DD-A068-3C9584DFA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876" y="4314537"/>
            <a:ext cx="2639562" cy="63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72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599" y="2306786"/>
            <a:ext cx="6400800" cy="2204975"/>
          </a:xfrm>
        </p:spPr>
        <p:txBody>
          <a:bodyPr/>
          <a:lstStyle/>
          <a:p>
            <a:r>
              <a:rPr lang="en-US" sz="2000" b="1" dirty="0" err="1">
                <a:solidFill>
                  <a:srgbClr val="002E51"/>
                </a:solidFill>
              </a:rPr>
              <a:t>Chih</a:t>
            </a:r>
            <a:r>
              <a:rPr lang="en-US" sz="2000" b="1" dirty="0">
                <a:solidFill>
                  <a:srgbClr val="002E51"/>
                </a:solidFill>
              </a:rPr>
              <a:t>-Yi “Andy” Liao, MD</a:t>
            </a:r>
          </a:p>
          <a:p>
            <a:r>
              <a:rPr lang="en-US" sz="2000" dirty="0">
                <a:solidFill>
                  <a:srgbClr val="002E51"/>
                </a:solidFill>
              </a:rPr>
              <a:t>Assistant Professor of Medicine</a:t>
            </a:r>
          </a:p>
          <a:p>
            <a:r>
              <a:rPr lang="en-US" sz="2000" dirty="0">
                <a:solidFill>
                  <a:srgbClr val="002E51"/>
                </a:solidFill>
              </a:rPr>
              <a:t>Interim Director, GI Oncology</a:t>
            </a:r>
          </a:p>
          <a:p>
            <a:r>
              <a:rPr lang="en-US" sz="2000" dirty="0">
                <a:solidFill>
                  <a:srgbClr val="002E51"/>
                </a:solidFill>
              </a:rPr>
              <a:t>University of Chicago</a:t>
            </a:r>
          </a:p>
          <a:p>
            <a:r>
              <a:rPr lang="en-US" sz="2000" dirty="0">
                <a:solidFill>
                  <a:srgbClr val="002E51"/>
                </a:solidFill>
              </a:rPr>
              <a:t>Chicago, IL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72887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Advanced Biliary Tract Cancers (BTCs) Updates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8C11341-B42E-DAD8-019D-413DBE0AE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876" y="4511761"/>
            <a:ext cx="2639562" cy="63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44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sz="2102" dirty="0">
                <a:latin typeface="Arial" charset="0"/>
                <a:ea typeface="Arial" charset="0"/>
                <a:cs typeface="Arial" charset="0"/>
              </a:rPr>
              <a:t>61 </a:t>
            </a:r>
            <a:r>
              <a:rPr lang="en-US" sz="2102" dirty="0" err="1">
                <a:latin typeface="Arial" charset="0"/>
                <a:ea typeface="Arial" charset="0"/>
                <a:cs typeface="Arial" charset="0"/>
              </a:rPr>
              <a:t>yo</a:t>
            </a:r>
            <a:r>
              <a:rPr lang="en-US" sz="2102" dirty="0">
                <a:latin typeface="Arial" charset="0"/>
                <a:ea typeface="Arial" charset="0"/>
                <a:cs typeface="Arial" charset="0"/>
              </a:rPr>
              <a:t> man with MASH cirrhosis presents to hepatology clinic for routine HCC screening. He underwent cross sectional imaging which showed:</a:t>
            </a:r>
          </a:p>
          <a:p>
            <a:pPr lvl="1"/>
            <a:r>
              <a:rPr lang="en-US" sz="1952" b="1" dirty="0">
                <a:solidFill>
                  <a:srgbClr val="003767"/>
                </a:solidFill>
                <a:latin typeface="Arial" charset="0"/>
                <a:ea typeface="Arial" charset="0"/>
                <a:cs typeface="Arial" charset="0"/>
              </a:rPr>
              <a:t>4.5 cm</a:t>
            </a:r>
            <a:r>
              <a:rPr lang="en-US" sz="1952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952" dirty="0">
                <a:latin typeface="Arial" charset="0"/>
                <a:ea typeface="Arial" charset="0"/>
                <a:cs typeface="Arial" charset="0"/>
              </a:rPr>
              <a:t>LIRADS-5 lesion in segment 6 of the liver and known splenomegaly. No extrahepatic </a:t>
            </a:r>
            <a:r>
              <a:rPr lang="en-US" sz="1952" dirty="0" err="1">
                <a:latin typeface="Arial" charset="0"/>
                <a:ea typeface="Arial" charset="0"/>
                <a:cs typeface="Arial" charset="0"/>
              </a:rPr>
              <a:t>mets</a:t>
            </a:r>
            <a:r>
              <a:rPr lang="en-US" sz="1952" dirty="0">
                <a:latin typeface="Arial" charset="0"/>
                <a:ea typeface="Arial" charset="0"/>
                <a:cs typeface="Arial" charset="0"/>
              </a:rPr>
              <a:t>. ECOG 0. CP A. His AFP is 200. Platelets 50K</a:t>
            </a:r>
          </a:p>
          <a:p>
            <a:endParaRPr lang="en-US" sz="2102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102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What is the next best therapeutic option in </a:t>
            </a:r>
            <a:r>
              <a:rPr lang="en-US" sz="2102" b="1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locoregional</a:t>
            </a:r>
            <a:r>
              <a:rPr lang="en-US" sz="2102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therapy?</a:t>
            </a:r>
          </a:p>
          <a:p>
            <a:pPr marL="0" indent="0">
              <a:buNone/>
            </a:pPr>
            <a:endParaRPr lang="en-US" sz="2102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3" dirty="0"/>
              <a:t>Patient Case</a:t>
            </a:r>
          </a:p>
        </p:txBody>
      </p:sp>
    </p:spTree>
    <p:extLst>
      <p:ext uri="{BB962C8B-B14F-4D97-AF65-F5344CB8AC3E}">
        <p14:creationId xmlns:p14="http://schemas.microsoft.com/office/powerpoint/2010/main" val="35131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41176" y="1168401"/>
            <a:ext cx="8439716" cy="2915920"/>
          </a:xfrm>
        </p:spPr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600" dirty="0">
                <a:latin typeface="Helvetica"/>
                <a:cs typeface="Helvetica"/>
              </a:rPr>
              <a:t>• I have the following financial relationships to disclose:</a:t>
            </a:r>
          </a:p>
          <a:p>
            <a:pPr marL="0" indent="0" algn="l">
              <a:spcBef>
                <a:spcPts val="0"/>
              </a:spcBef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1600" dirty="0">
                <a:latin typeface="Helvetica"/>
                <a:cs typeface="Helvetica"/>
              </a:rPr>
              <a:t>	Consultant for: AstraZeneca, </a:t>
            </a:r>
            <a:r>
              <a:rPr lang="en-US" sz="1600" dirty="0" err="1">
                <a:latin typeface="Helvetica"/>
                <a:cs typeface="Helvetica"/>
              </a:rPr>
              <a:t>BluePrints</a:t>
            </a:r>
            <a:r>
              <a:rPr lang="en-US" sz="1600" dirty="0">
                <a:latin typeface="Helvetica"/>
                <a:cs typeface="Helvetica"/>
              </a:rPr>
              <a:t> Medicine, Cancer Experts Now, </a:t>
            </a:r>
            <a:r>
              <a:rPr lang="en-US" sz="1600" dirty="0" err="1">
                <a:latin typeface="Helvetica"/>
                <a:cs typeface="Helvetica"/>
              </a:rPr>
              <a:t>Exelixis</a:t>
            </a:r>
            <a:r>
              <a:rPr lang="en-US" sz="1600" dirty="0">
                <a:latin typeface="Helvetica"/>
                <a:cs typeface="Helvetica"/>
              </a:rPr>
              <a:t>, 				</a:t>
            </a:r>
            <a:r>
              <a:rPr lang="en-US" sz="1600" dirty="0" err="1">
                <a:latin typeface="Helvetica"/>
                <a:cs typeface="Helvetica"/>
              </a:rPr>
              <a:t>FirstThought</a:t>
            </a:r>
            <a:r>
              <a:rPr lang="en-US" sz="1600" dirty="0">
                <a:latin typeface="Helvetica"/>
                <a:cs typeface="Helvetica"/>
              </a:rPr>
              <a:t>, Genentech, </a:t>
            </a:r>
            <a:r>
              <a:rPr lang="en-US" sz="1600" dirty="0" err="1">
                <a:latin typeface="Helvetica"/>
                <a:cs typeface="Helvetica"/>
              </a:rPr>
              <a:t>Histosonics</a:t>
            </a:r>
            <a:r>
              <a:rPr lang="en-US" sz="1600" dirty="0">
                <a:latin typeface="Helvetica"/>
                <a:cs typeface="Helvetica"/>
              </a:rPr>
              <a:t>, Incyte, Ipsen, QED, </a:t>
            </a:r>
            <a:r>
              <a:rPr lang="en-US" sz="1600" dirty="0" err="1">
                <a:latin typeface="Helvetica"/>
                <a:cs typeface="Helvetica"/>
              </a:rPr>
              <a:t>Transthera</a:t>
            </a:r>
            <a:r>
              <a:rPr lang="en-US" sz="1600" dirty="0">
                <a:latin typeface="Helvetica"/>
                <a:cs typeface="Helvetica"/>
              </a:rPr>
              <a:t>, 			Boston Scientific</a:t>
            </a:r>
          </a:p>
          <a:p>
            <a:pPr marL="0" indent="0" algn="l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1600" dirty="0">
                <a:latin typeface="Helvetica"/>
                <a:cs typeface="Helvetica"/>
              </a:rPr>
              <a:t>	Speaker for: AstraZeneca, Incyte</a:t>
            </a:r>
          </a:p>
          <a:p>
            <a:pPr marL="0" indent="0" algn="l">
              <a:spcBef>
                <a:spcPts val="0"/>
              </a:spcBef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1600" dirty="0">
                <a:latin typeface="Helvetica"/>
                <a:cs typeface="Helvetica"/>
              </a:rPr>
              <a:t>	</a:t>
            </a:r>
          </a:p>
          <a:p>
            <a:pPr marL="0" indent="-228600" algn="l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Helvetica"/>
                <a:cs typeface="Helvetica"/>
              </a:rPr>
              <a:t>• I will discuss non-approved, off-label and/or investigational use of therapies in my presentation</a:t>
            </a:r>
          </a:p>
          <a:p>
            <a:pPr algn="l"/>
            <a:endParaRPr lang="en-US" sz="1600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41765124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Advanced BTC Treatment Landscape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4EEE4D-4330-C304-5147-A4425B802AD2}"/>
              </a:ext>
            </a:extLst>
          </p:cNvPr>
          <p:cNvSpPr/>
          <p:nvPr/>
        </p:nvSpPr>
        <p:spPr>
          <a:xfrm>
            <a:off x="201535" y="1029756"/>
            <a:ext cx="2039585" cy="338555"/>
          </a:xfrm>
          <a:prstGeom prst="rect">
            <a:avLst/>
          </a:prstGeom>
          <a:solidFill>
            <a:srgbClr val="1F365A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D9E4FD"/>
                </a:solidFill>
              </a:rPr>
              <a:t>First Line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4BC6F3-B721-4A9D-D26F-CA977DB0BC9D}"/>
              </a:ext>
            </a:extLst>
          </p:cNvPr>
          <p:cNvSpPr/>
          <p:nvPr/>
        </p:nvSpPr>
        <p:spPr>
          <a:xfrm>
            <a:off x="2402676" y="1029756"/>
            <a:ext cx="6472748" cy="338555"/>
          </a:xfrm>
          <a:prstGeom prst="rect">
            <a:avLst/>
          </a:prstGeom>
          <a:solidFill>
            <a:srgbClr val="1F365A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D9E4FD"/>
                </a:solidFill>
              </a:rPr>
              <a:t>Second Line and Beyond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E572E0-9FDB-F725-59C6-815DE7D89644}"/>
              </a:ext>
            </a:extLst>
          </p:cNvPr>
          <p:cNvSpPr/>
          <p:nvPr/>
        </p:nvSpPr>
        <p:spPr>
          <a:xfrm>
            <a:off x="201534" y="1518065"/>
            <a:ext cx="2039585" cy="10065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D9E5FE"/>
                </a:solidFill>
              </a:rPr>
              <a:t>Gemcitabine + Cisplatin + Durvalumab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81195B-DD78-A877-3FE8-65EE867BA793}"/>
              </a:ext>
            </a:extLst>
          </p:cNvPr>
          <p:cNvSpPr/>
          <p:nvPr/>
        </p:nvSpPr>
        <p:spPr>
          <a:xfrm>
            <a:off x="4595880" y="1767898"/>
            <a:ext cx="2039583" cy="453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D9E5FE"/>
                </a:solidFill>
              </a:rPr>
              <a:t>Pemigatinib</a:t>
            </a:r>
            <a:endParaRPr lang="en-US" sz="1600" b="1" dirty="0">
              <a:solidFill>
                <a:srgbClr val="D9E5F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6F73CB-AED5-9B1A-4B94-B37774190A88}"/>
              </a:ext>
            </a:extLst>
          </p:cNvPr>
          <p:cNvSpPr/>
          <p:nvPr/>
        </p:nvSpPr>
        <p:spPr>
          <a:xfrm>
            <a:off x="6842909" y="1760966"/>
            <a:ext cx="2039584" cy="4830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D9E5FE"/>
                </a:solidFill>
              </a:rPr>
              <a:t>Ivosidenib</a:t>
            </a:r>
            <a:endParaRPr lang="en-US" sz="1600" b="1" dirty="0">
              <a:solidFill>
                <a:srgbClr val="D9E5F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7117AF-DB29-25EF-2BFB-FC216B7C7AFA}"/>
              </a:ext>
            </a:extLst>
          </p:cNvPr>
          <p:cNvSpPr/>
          <p:nvPr/>
        </p:nvSpPr>
        <p:spPr>
          <a:xfrm>
            <a:off x="4595785" y="2295763"/>
            <a:ext cx="2039584" cy="4535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D9E5FE"/>
                </a:solidFill>
              </a:rPr>
              <a:t>Futibatinib</a:t>
            </a:r>
            <a:endParaRPr lang="en-US" sz="1600" b="1" dirty="0">
              <a:solidFill>
                <a:srgbClr val="D9E5F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C037DE-4AD2-D4D2-57A6-E5B09F99CA77}"/>
              </a:ext>
            </a:extLst>
          </p:cNvPr>
          <p:cNvSpPr/>
          <p:nvPr/>
        </p:nvSpPr>
        <p:spPr>
          <a:xfrm>
            <a:off x="6828661" y="2631649"/>
            <a:ext cx="2039584" cy="5447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D9E5FE"/>
                </a:solidFill>
              </a:rPr>
              <a:t>Dabrafenib + Trametinib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52DA5A-87DE-8BB9-0521-4C9722F8A89E}"/>
              </a:ext>
            </a:extLst>
          </p:cNvPr>
          <p:cNvSpPr/>
          <p:nvPr/>
        </p:nvSpPr>
        <p:spPr>
          <a:xfrm>
            <a:off x="2402677" y="1978529"/>
            <a:ext cx="2039585" cy="4535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D9E5FE"/>
                </a:solidFill>
              </a:rPr>
              <a:t>FOLFOX</a:t>
            </a:r>
            <a:endParaRPr lang="en-US" sz="1600" b="1" baseline="30000" dirty="0">
              <a:solidFill>
                <a:srgbClr val="D9E5F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DBCB2C-86CE-C3F7-6DC9-499F499CD3D3}"/>
              </a:ext>
            </a:extLst>
          </p:cNvPr>
          <p:cNvSpPr/>
          <p:nvPr/>
        </p:nvSpPr>
        <p:spPr>
          <a:xfrm>
            <a:off x="2402676" y="2504150"/>
            <a:ext cx="2039585" cy="7957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D9E5FE"/>
                </a:solidFill>
              </a:rPr>
              <a:t>5-FU and Liposomal Irinotecan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DFC9B3-8118-A273-4D12-3CFA31D0D1B9}"/>
              </a:ext>
            </a:extLst>
          </p:cNvPr>
          <p:cNvSpPr txBox="1"/>
          <p:nvPr/>
        </p:nvSpPr>
        <p:spPr>
          <a:xfrm>
            <a:off x="2357613" y="1386898"/>
            <a:ext cx="2084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No Targetable </a:t>
            </a:r>
          </a:p>
          <a:p>
            <a:pPr algn="ctr"/>
            <a:r>
              <a:rPr lang="en-US" sz="1600" b="1" dirty="0">
                <a:solidFill>
                  <a:srgbClr val="0070C0"/>
                </a:solidFill>
              </a:rPr>
              <a:t>Alteration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9102E0-D01F-AC47-2D66-67F15EE2B0CD}"/>
              </a:ext>
            </a:extLst>
          </p:cNvPr>
          <p:cNvSpPr txBox="1"/>
          <p:nvPr/>
        </p:nvSpPr>
        <p:spPr>
          <a:xfrm>
            <a:off x="4627175" y="1411483"/>
            <a:ext cx="2084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FGFR2 Fusion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FB46F0-0EA3-A6FF-7145-AF8F3357C421}"/>
              </a:ext>
            </a:extLst>
          </p:cNvPr>
          <p:cNvSpPr txBox="1"/>
          <p:nvPr/>
        </p:nvSpPr>
        <p:spPr>
          <a:xfrm>
            <a:off x="6813308" y="1422412"/>
            <a:ext cx="2084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IDH1 Mutation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4E92B8-4424-80F0-69EB-FA453380693C}"/>
              </a:ext>
            </a:extLst>
          </p:cNvPr>
          <p:cNvSpPr txBox="1"/>
          <p:nvPr/>
        </p:nvSpPr>
        <p:spPr>
          <a:xfrm>
            <a:off x="6670958" y="2309310"/>
            <a:ext cx="2416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BRAF V600E Mutation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784829-F77B-E65C-033C-BC6FAB8FBD55}"/>
              </a:ext>
            </a:extLst>
          </p:cNvPr>
          <p:cNvSpPr txBox="1"/>
          <p:nvPr/>
        </p:nvSpPr>
        <p:spPr>
          <a:xfrm>
            <a:off x="6828661" y="3255688"/>
            <a:ext cx="2069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MSI-High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73E0CB-7D67-4BB6-DE2E-A13BC2F61C65}"/>
              </a:ext>
            </a:extLst>
          </p:cNvPr>
          <p:cNvSpPr/>
          <p:nvPr/>
        </p:nvSpPr>
        <p:spPr>
          <a:xfrm>
            <a:off x="6835840" y="3578677"/>
            <a:ext cx="2039584" cy="4339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D9E5FE"/>
                </a:solidFill>
              </a:rPr>
              <a:t>Pembrolizumab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58AC438-852E-6E27-5953-3825452F7ADA}"/>
              </a:ext>
            </a:extLst>
          </p:cNvPr>
          <p:cNvSpPr/>
          <p:nvPr/>
        </p:nvSpPr>
        <p:spPr>
          <a:xfrm>
            <a:off x="201533" y="2597459"/>
            <a:ext cx="2039585" cy="9916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D9E5FE"/>
                </a:solidFill>
              </a:rPr>
              <a:t>Gemcitabine + Cisplatin + Pembrolizumab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9A1702-0B63-1D60-C8CE-E554E8AEAA9F}"/>
              </a:ext>
            </a:extLst>
          </p:cNvPr>
          <p:cNvSpPr/>
          <p:nvPr/>
        </p:nvSpPr>
        <p:spPr>
          <a:xfrm>
            <a:off x="4589877" y="3731994"/>
            <a:ext cx="2039584" cy="5447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D9E5FE"/>
                </a:solidFill>
              </a:rPr>
              <a:t>Trastuzumab + </a:t>
            </a:r>
            <a:r>
              <a:rPr lang="en-US" sz="1600" b="1" dirty="0" err="1">
                <a:solidFill>
                  <a:srgbClr val="D9E5FE"/>
                </a:solidFill>
              </a:rPr>
              <a:t>Pertuzumab</a:t>
            </a:r>
            <a:endParaRPr lang="en-US" sz="1600" b="1" dirty="0">
              <a:solidFill>
                <a:srgbClr val="D9E5F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6B3B94-5CF5-6001-85C6-82313410E8FD}"/>
              </a:ext>
            </a:extLst>
          </p:cNvPr>
          <p:cNvSpPr txBox="1"/>
          <p:nvPr/>
        </p:nvSpPr>
        <p:spPr>
          <a:xfrm>
            <a:off x="4407084" y="2806499"/>
            <a:ext cx="2416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HER2 Amplification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55310E-3D1E-B613-9559-3BC620ECBB93}"/>
              </a:ext>
            </a:extLst>
          </p:cNvPr>
          <p:cNvSpPr/>
          <p:nvPr/>
        </p:nvSpPr>
        <p:spPr>
          <a:xfrm>
            <a:off x="4595784" y="3123734"/>
            <a:ext cx="2039584" cy="5447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D9E5FE"/>
                </a:solidFill>
              </a:rPr>
              <a:t>Trastuzumab </a:t>
            </a:r>
            <a:r>
              <a:rPr lang="en-US" sz="1600" b="1" dirty="0" err="1">
                <a:solidFill>
                  <a:srgbClr val="D9E5FE"/>
                </a:solidFill>
              </a:rPr>
              <a:t>Deruxtecan</a:t>
            </a:r>
            <a:endParaRPr lang="en-US" sz="1600" b="1" dirty="0">
              <a:solidFill>
                <a:srgbClr val="D9E5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60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First-Line Systemic Therapy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DA7250-5957-AAE8-26E0-B1E8F4FF70F7}"/>
              </a:ext>
            </a:extLst>
          </p:cNvPr>
          <p:cNvSpPr txBox="1">
            <a:spLocks/>
          </p:cNvSpPr>
          <p:nvPr/>
        </p:nvSpPr>
        <p:spPr>
          <a:xfrm>
            <a:off x="-65314" y="788706"/>
            <a:ext cx="9209313" cy="57519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III TOPAZ-1 Trial: Gemcitabine/Cisplatin/Durvalumab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8D13C-1B21-02F1-57B2-21D09447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931" y="1328207"/>
            <a:ext cx="4500640" cy="296212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A129980-06D1-C0DA-B7B3-4531268CCCEB}"/>
              </a:ext>
            </a:extLst>
          </p:cNvPr>
          <p:cNvGraphicFramePr>
            <a:graphicFrameLocks noGrp="1"/>
          </p:cNvGraphicFramePr>
          <p:nvPr/>
        </p:nvGraphicFramePr>
        <p:xfrm>
          <a:off x="5614344" y="1494035"/>
          <a:ext cx="2829594" cy="267154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72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549">
                  <a:extLst>
                    <a:ext uri="{9D8B030D-6E8A-4147-A177-3AD203B41FA5}">
                      <a16:colId xmlns:a16="http://schemas.microsoft.com/office/drawing/2014/main" val="661389853"/>
                    </a:ext>
                  </a:extLst>
                </a:gridCol>
                <a:gridCol w="1022849">
                  <a:extLst>
                    <a:ext uri="{9D8B030D-6E8A-4147-A177-3AD203B41FA5}">
                      <a16:colId xmlns:a16="http://schemas.microsoft.com/office/drawing/2014/main" val="1352898856"/>
                    </a:ext>
                  </a:extLst>
                </a:gridCol>
              </a:tblGrid>
              <a:tr h="523106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D9E4FD"/>
                        </a:solidFill>
                      </a:endParaRP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9E5FE"/>
                          </a:solidFill>
                        </a:rPr>
                        <a:t>Gem/Cis</a:t>
                      </a:r>
                    </a:p>
                    <a:p>
                      <a:pPr algn="ctr"/>
                      <a:r>
                        <a:rPr lang="en-US" sz="1600" b="1" dirty="0" err="1">
                          <a:solidFill>
                            <a:srgbClr val="D9E5FE"/>
                          </a:solidFill>
                        </a:rPr>
                        <a:t>Durva</a:t>
                      </a:r>
                      <a:endParaRPr lang="en-US" sz="1600" b="1" dirty="0">
                        <a:solidFill>
                          <a:srgbClr val="D9E5FE"/>
                        </a:solidFill>
                      </a:endParaRPr>
                    </a:p>
                  </a:txBody>
                  <a:tcPr anchor="ctr">
                    <a:solidFill>
                      <a:srgbClr val="1535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9E5FE"/>
                          </a:solidFill>
                        </a:rPr>
                        <a:t>Gem/Cis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9E5FE"/>
                          </a:solidFill>
                        </a:rPr>
                        <a:t>Placebo</a:t>
                      </a:r>
                    </a:p>
                  </a:txBody>
                  <a:tcPr anchor="ctr">
                    <a:solidFill>
                      <a:srgbClr val="1535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262773"/>
                  </a:ext>
                </a:extLst>
              </a:tr>
              <a:tr h="5231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OS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12.8 </a:t>
                      </a:r>
                      <a:r>
                        <a:rPr lang="en-US" sz="18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18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A3B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11.5 </a:t>
                      </a:r>
                      <a:r>
                        <a:rPr lang="en-US" sz="18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18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A3B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1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PFS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7.2 </a:t>
                      </a:r>
                      <a:r>
                        <a:rPr lang="en-US" sz="18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18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5.7 </a:t>
                      </a:r>
                      <a:r>
                        <a:rPr lang="en-US" sz="18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18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1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RR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26.7%</a:t>
                      </a:r>
                    </a:p>
                  </a:txBody>
                  <a:tcPr anchor="ctr">
                    <a:solidFill>
                      <a:srgbClr val="A3B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18.7%</a:t>
                      </a:r>
                    </a:p>
                  </a:txBody>
                  <a:tcPr anchor="ctr">
                    <a:solidFill>
                      <a:srgbClr val="A3B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1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DCR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85.3%</a:t>
                      </a: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82.6%</a:t>
                      </a: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076035"/>
                  </a:ext>
                </a:extLst>
              </a:tr>
            </a:tbl>
          </a:graphicData>
        </a:graphic>
      </p:graphicFrame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1FA9A14-E757-79D8-284E-6A2C420E59DB}"/>
              </a:ext>
            </a:extLst>
          </p:cNvPr>
          <p:cNvSpPr txBox="1">
            <a:spLocks/>
          </p:cNvSpPr>
          <p:nvPr/>
        </p:nvSpPr>
        <p:spPr>
          <a:xfrm>
            <a:off x="3664988" y="2319818"/>
            <a:ext cx="1503041" cy="424024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OS 12.8 mo.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87FEB99-F255-0F6B-FCC5-D8DE93DC8F59}"/>
              </a:ext>
            </a:extLst>
          </p:cNvPr>
          <p:cNvSpPr txBox="1">
            <a:spLocks/>
          </p:cNvSpPr>
          <p:nvPr/>
        </p:nvSpPr>
        <p:spPr>
          <a:xfrm>
            <a:off x="1866122" y="3038667"/>
            <a:ext cx="1503041" cy="424024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OS 11.5 mo.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BB2531-95D8-F544-273A-D54FFD39DB73}"/>
              </a:ext>
            </a:extLst>
          </p:cNvPr>
          <p:cNvSpPr/>
          <p:nvPr/>
        </p:nvSpPr>
        <p:spPr>
          <a:xfrm>
            <a:off x="3964126" y="4677213"/>
            <a:ext cx="18053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charset="0"/>
                <a:ea typeface="Arial" charset="0"/>
                <a:cs typeface="Arial" charset="0"/>
              </a:rPr>
              <a:t>Oh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NEJM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Evid 2022</a:t>
            </a:r>
          </a:p>
        </p:txBody>
      </p:sp>
    </p:spTree>
    <p:extLst>
      <p:ext uri="{BB962C8B-B14F-4D97-AF65-F5344CB8AC3E}">
        <p14:creationId xmlns:p14="http://schemas.microsoft.com/office/powerpoint/2010/main" val="3418989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First-Line Systemic Therapy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8D13C-1B21-02F1-57B2-21D09447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931" y="1328207"/>
            <a:ext cx="4500640" cy="296212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A129980-06D1-C0DA-B7B3-4531268CCCEB}"/>
              </a:ext>
            </a:extLst>
          </p:cNvPr>
          <p:cNvGraphicFramePr>
            <a:graphicFrameLocks noGrp="1"/>
          </p:cNvGraphicFramePr>
          <p:nvPr/>
        </p:nvGraphicFramePr>
        <p:xfrm>
          <a:off x="5614344" y="1494035"/>
          <a:ext cx="2829594" cy="267154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72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549">
                  <a:extLst>
                    <a:ext uri="{9D8B030D-6E8A-4147-A177-3AD203B41FA5}">
                      <a16:colId xmlns:a16="http://schemas.microsoft.com/office/drawing/2014/main" val="661389853"/>
                    </a:ext>
                  </a:extLst>
                </a:gridCol>
                <a:gridCol w="1022849">
                  <a:extLst>
                    <a:ext uri="{9D8B030D-6E8A-4147-A177-3AD203B41FA5}">
                      <a16:colId xmlns:a16="http://schemas.microsoft.com/office/drawing/2014/main" val="1352898856"/>
                    </a:ext>
                  </a:extLst>
                </a:gridCol>
              </a:tblGrid>
              <a:tr h="523106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D9E4FD"/>
                        </a:solidFill>
                      </a:endParaRP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9E5FE"/>
                          </a:solidFill>
                        </a:rPr>
                        <a:t>Gem/Cis</a:t>
                      </a:r>
                    </a:p>
                    <a:p>
                      <a:pPr algn="ctr"/>
                      <a:r>
                        <a:rPr lang="en-US" sz="1600" b="1" dirty="0" err="1">
                          <a:solidFill>
                            <a:srgbClr val="D9E5FE"/>
                          </a:solidFill>
                        </a:rPr>
                        <a:t>Durva</a:t>
                      </a:r>
                      <a:endParaRPr lang="en-US" sz="1600" b="1" dirty="0">
                        <a:solidFill>
                          <a:srgbClr val="D9E5FE"/>
                        </a:solidFill>
                      </a:endParaRPr>
                    </a:p>
                  </a:txBody>
                  <a:tcPr anchor="ctr">
                    <a:solidFill>
                      <a:srgbClr val="1535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9E5FE"/>
                          </a:solidFill>
                        </a:rPr>
                        <a:t>Gem/Cis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9E5FE"/>
                          </a:solidFill>
                        </a:rPr>
                        <a:t>Placebo</a:t>
                      </a:r>
                    </a:p>
                  </a:txBody>
                  <a:tcPr anchor="ctr">
                    <a:solidFill>
                      <a:srgbClr val="1535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262773"/>
                  </a:ext>
                </a:extLst>
              </a:tr>
              <a:tr h="5231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OS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12.8 </a:t>
                      </a:r>
                      <a:r>
                        <a:rPr lang="en-US" sz="18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18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A3B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11.5 </a:t>
                      </a:r>
                      <a:r>
                        <a:rPr lang="en-US" sz="18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18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A3B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1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PFS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7.2 </a:t>
                      </a:r>
                      <a:r>
                        <a:rPr lang="en-US" sz="18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18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5.7 </a:t>
                      </a:r>
                      <a:r>
                        <a:rPr lang="en-US" sz="18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18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1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RR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26.7%</a:t>
                      </a:r>
                    </a:p>
                  </a:txBody>
                  <a:tcPr anchor="ctr">
                    <a:solidFill>
                      <a:srgbClr val="A3B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18.7%</a:t>
                      </a:r>
                    </a:p>
                  </a:txBody>
                  <a:tcPr anchor="ctr">
                    <a:solidFill>
                      <a:srgbClr val="A3B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1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DCR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85.3%</a:t>
                      </a: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82.6%</a:t>
                      </a: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076035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3BB2531-95D8-F544-273A-D54FFD39DB73}"/>
              </a:ext>
            </a:extLst>
          </p:cNvPr>
          <p:cNvSpPr/>
          <p:nvPr/>
        </p:nvSpPr>
        <p:spPr>
          <a:xfrm>
            <a:off x="3964126" y="4677213"/>
            <a:ext cx="18053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charset="0"/>
                <a:ea typeface="Arial" charset="0"/>
                <a:cs typeface="Arial" charset="0"/>
              </a:rPr>
              <a:t>Oh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NEJM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Evid 2022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90658AB-1DF8-F64A-2017-865C9C8D85F5}"/>
              </a:ext>
            </a:extLst>
          </p:cNvPr>
          <p:cNvSpPr txBox="1">
            <a:spLocks/>
          </p:cNvSpPr>
          <p:nvPr/>
        </p:nvSpPr>
        <p:spPr>
          <a:xfrm>
            <a:off x="3728260" y="2220047"/>
            <a:ext cx="1687479" cy="575195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24-month OS: 24.9%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285269AA-2F18-A5F5-FD26-807BAB8FA5EE}"/>
              </a:ext>
            </a:extLst>
          </p:cNvPr>
          <p:cNvSpPr txBox="1">
            <a:spLocks/>
          </p:cNvSpPr>
          <p:nvPr/>
        </p:nvSpPr>
        <p:spPr>
          <a:xfrm>
            <a:off x="1787981" y="3058886"/>
            <a:ext cx="1698558" cy="575195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24-month OS:</a:t>
            </a:r>
          </a:p>
          <a:p>
            <a:pPr marL="0" indent="0" algn="ctr">
              <a:buFontTx/>
              <a:buNone/>
            </a:pPr>
            <a:r>
              <a:rPr lang="en-US" sz="16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10.4%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7DE7AD0-1E4E-5597-7A84-A8D8EE208834}"/>
              </a:ext>
            </a:extLst>
          </p:cNvPr>
          <p:cNvSpPr txBox="1">
            <a:spLocks/>
          </p:cNvSpPr>
          <p:nvPr/>
        </p:nvSpPr>
        <p:spPr>
          <a:xfrm>
            <a:off x="-65314" y="788706"/>
            <a:ext cx="9209313" cy="57519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III TOPAZ-1 Trial: Gemcitabine/Cisplatin/Durvalumab</a:t>
            </a:r>
          </a:p>
        </p:txBody>
      </p:sp>
    </p:spTree>
    <p:extLst>
      <p:ext uri="{BB962C8B-B14F-4D97-AF65-F5344CB8AC3E}">
        <p14:creationId xmlns:p14="http://schemas.microsoft.com/office/powerpoint/2010/main" val="28613048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First-Line Systemic Therapy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BB2531-95D8-F544-273A-D54FFD39DB73}"/>
              </a:ext>
            </a:extLst>
          </p:cNvPr>
          <p:cNvSpPr/>
          <p:nvPr/>
        </p:nvSpPr>
        <p:spPr>
          <a:xfrm>
            <a:off x="3964126" y="4677213"/>
            <a:ext cx="18053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charset="0"/>
                <a:ea typeface="Arial" charset="0"/>
                <a:cs typeface="Arial" charset="0"/>
              </a:rPr>
              <a:t>Oh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NEJM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Evid 2022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7E2CF0-1EDE-27A6-DDE5-56D0A6E34A4E}"/>
              </a:ext>
            </a:extLst>
          </p:cNvPr>
          <p:cNvSpPr/>
          <p:nvPr/>
        </p:nvSpPr>
        <p:spPr>
          <a:xfrm>
            <a:off x="47625" y="1342990"/>
            <a:ext cx="904875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1800"/>
              </a:spcAft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PD-L1 status does not predict for benefit from Durvalumab</a:t>
            </a:r>
          </a:p>
          <a:p>
            <a:pPr marL="742950" lvl="1" indent="-285750">
              <a:spcAft>
                <a:spcPts val="1800"/>
              </a:spcAft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Durvalumab benefits both Asian and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non-Asian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patients</a:t>
            </a:r>
          </a:p>
          <a:p>
            <a:pPr marL="742950" lvl="1" indent="-285750">
              <a:spcAft>
                <a:spcPts val="1800"/>
              </a:spcAft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Durvalumab benefits patients with intrahepatic cholangiocarcinoma, extrahepatic cholangiocarcinoma, and gallbladder cancer</a:t>
            </a:r>
          </a:p>
          <a:p>
            <a:pPr marL="742950" lvl="1" indent="-285750">
              <a:spcAft>
                <a:spcPts val="1800"/>
              </a:spcAft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Patients benefitted from addition of durvalumab, regardless of genomic alterations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A169657-D7E3-72A6-4E43-97529A330819}"/>
              </a:ext>
            </a:extLst>
          </p:cNvPr>
          <p:cNvSpPr txBox="1">
            <a:spLocks/>
          </p:cNvSpPr>
          <p:nvPr/>
        </p:nvSpPr>
        <p:spPr>
          <a:xfrm>
            <a:off x="-65314" y="788706"/>
            <a:ext cx="9209313" cy="57519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III TOPAZ-1 Trial: Gemcitabine/Cisplatin/Durvalumab</a:t>
            </a:r>
          </a:p>
        </p:txBody>
      </p:sp>
    </p:spTree>
    <p:extLst>
      <p:ext uri="{BB962C8B-B14F-4D97-AF65-F5344CB8AC3E}">
        <p14:creationId xmlns:p14="http://schemas.microsoft.com/office/powerpoint/2010/main" val="23279524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First-Line Systemic Therapy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DA7250-5957-AAE8-26E0-B1E8F4FF70F7}"/>
              </a:ext>
            </a:extLst>
          </p:cNvPr>
          <p:cNvSpPr txBox="1">
            <a:spLocks/>
          </p:cNvSpPr>
          <p:nvPr/>
        </p:nvSpPr>
        <p:spPr>
          <a:xfrm>
            <a:off x="-65314" y="788706"/>
            <a:ext cx="9209314" cy="57519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sz="2200" b="1" kern="0" dirty="0">
                <a:solidFill>
                  <a:srgbClr val="C00000"/>
                </a:solidFill>
              </a:rPr>
              <a:t>Phase III KEYNOTE-966 Trial: Gemcitabine/Cisplatin/Pembrolizumab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E58880-BAC9-511A-3931-A6A1E3515B2A}"/>
              </a:ext>
            </a:extLst>
          </p:cNvPr>
          <p:cNvSpPr/>
          <p:nvPr/>
        </p:nvSpPr>
        <p:spPr>
          <a:xfrm>
            <a:off x="4100165" y="4671159"/>
            <a:ext cx="17283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charset="0"/>
                <a:ea typeface="Arial" charset="0"/>
                <a:cs typeface="Arial" charset="0"/>
              </a:rPr>
              <a:t>Kelley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Lancet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2023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436BD699-DA92-A642-AC86-13C0E8A1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8" y="1223162"/>
            <a:ext cx="5824282" cy="3124200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10097093-4E06-F9CA-EB00-77293846334F}"/>
              </a:ext>
            </a:extLst>
          </p:cNvPr>
          <p:cNvSpPr txBox="1">
            <a:spLocks/>
          </p:cNvSpPr>
          <p:nvPr/>
        </p:nvSpPr>
        <p:spPr>
          <a:xfrm>
            <a:off x="3229042" y="1950621"/>
            <a:ext cx="1503041" cy="424024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OS 12.7 mo.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81A618F-7F81-31D4-986F-8F158682DF0E}"/>
              </a:ext>
            </a:extLst>
          </p:cNvPr>
          <p:cNvGraphicFramePr>
            <a:graphicFrameLocks noGrp="1"/>
          </p:cNvGraphicFramePr>
          <p:nvPr/>
        </p:nvGraphicFramePr>
        <p:xfrm>
          <a:off x="5999586" y="1390258"/>
          <a:ext cx="2938717" cy="268908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801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446">
                  <a:extLst>
                    <a:ext uri="{9D8B030D-6E8A-4147-A177-3AD203B41FA5}">
                      <a16:colId xmlns:a16="http://schemas.microsoft.com/office/drawing/2014/main" val="661389853"/>
                    </a:ext>
                  </a:extLst>
                </a:gridCol>
                <a:gridCol w="1062295">
                  <a:extLst>
                    <a:ext uri="{9D8B030D-6E8A-4147-A177-3AD203B41FA5}">
                      <a16:colId xmlns:a16="http://schemas.microsoft.com/office/drawing/2014/main" val="1352898856"/>
                    </a:ext>
                  </a:extLst>
                </a:gridCol>
              </a:tblGrid>
              <a:tr h="527491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D9E4FD"/>
                        </a:solidFill>
                      </a:endParaRP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9E5FE"/>
                          </a:solidFill>
                        </a:rPr>
                        <a:t>Gem/Cis</a:t>
                      </a:r>
                    </a:p>
                    <a:p>
                      <a:pPr algn="ctr"/>
                      <a:r>
                        <a:rPr lang="en-US" sz="1600" b="1" dirty="0" err="1">
                          <a:solidFill>
                            <a:srgbClr val="D9E5FE"/>
                          </a:solidFill>
                        </a:rPr>
                        <a:t>Pembro</a:t>
                      </a:r>
                      <a:endParaRPr lang="en-US" sz="1600" b="1" dirty="0">
                        <a:solidFill>
                          <a:srgbClr val="D9E5FE"/>
                        </a:solidFill>
                      </a:endParaRPr>
                    </a:p>
                  </a:txBody>
                  <a:tcPr anchor="ctr">
                    <a:solidFill>
                      <a:srgbClr val="1535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9E5FE"/>
                          </a:solidFill>
                        </a:rPr>
                        <a:t>Gem/Cis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9E5FE"/>
                          </a:solidFill>
                        </a:rPr>
                        <a:t>Placebo</a:t>
                      </a:r>
                    </a:p>
                  </a:txBody>
                  <a:tcPr anchor="ctr">
                    <a:solidFill>
                      <a:srgbClr val="1535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262773"/>
                  </a:ext>
                </a:extLst>
              </a:tr>
              <a:tr h="5274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OS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12.7 </a:t>
                      </a:r>
                      <a:r>
                        <a:rPr lang="en-US" sz="18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18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A3B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10.9 </a:t>
                      </a:r>
                      <a:r>
                        <a:rPr lang="en-US" sz="18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18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A3B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4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PFS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6.5 </a:t>
                      </a:r>
                      <a:r>
                        <a:rPr lang="en-US" sz="18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18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5.6 </a:t>
                      </a:r>
                      <a:r>
                        <a:rPr lang="en-US" sz="18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18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4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RR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29%</a:t>
                      </a:r>
                    </a:p>
                  </a:txBody>
                  <a:tcPr anchor="ctr">
                    <a:solidFill>
                      <a:srgbClr val="A3B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29%</a:t>
                      </a:r>
                    </a:p>
                  </a:txBody>
                  <a:tcPr anchor="ctr">
                    <a:solidFill>
                      <a:srgbClr val="A3B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4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DCR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75%</a:t>
                      </a: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76%</a:t>
                      </a: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076035"/>
                  </a:ext>
                </a:extLst>
              </a:tr>
            </a:tbl>
          </a:graphicData>
        </a:graphic>
      </p:graphicFrame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D20D067A-127B-FB57-8736-CE3DD19803F3}"/>
              </a:ext>
            </a:extLst>
          </p:cNvPr>
          <p:cNvSpPr txBox="1">
            <a:spLocks/>
          </p:cNvSpPr>
          <p:nvPr/>
        </p:nvSpPr>
        <p:spPr>
          <a:xfrm>
            <a:off x="1295400" y="2718250"/>
            <a:ext cx="1503041" cy="424024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OS 10.9 mo.</a:t>
            </a:r>
          </a:p>
        </p:txBody>
      </p:sp>
    </p:spTree>
    <p:extLst>
      <p:ext uri="{BB962C8B-B14F-4D97-AF65-F5344CB8AC3E}">
        <p14:creationId xmlns:p14="http://schemas.microsoft.com/office/powerpoint/2010/main" val="8457298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First-Line Systemic Therapy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E58880-BAC9-511A-3931-A6A1E3515B2A}"/>
              </a:ext>
            </a:extLst>
          </p:cNvPr>
          <p:cNvSpPr/>
          <p:nvPr/>
        </p:nvSpPr>
        <p:spPr>
          <a:xfrm>
            <a:off x="4100165" y="4671159"/>
            <a:ext cx="17283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charset="0"/>
                <a:ea typeface="Arial" charset="0"/>
                <a:cs typeface="Arial" charset="0"/>
              </a:rPr>
              <a:t>Kelley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Lancet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2023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436BD699-DA92-A642-AC86-13C0E8A1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8" y="1223162"/>
            <a:ext cx="5824282" cy="312420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81A618F-7F81-31D4-986F-8F158682DF0E}"/>
              </a:ext>
            </a:extLst>
          </p:cNvPr>
          <p:cNvGraphicFramePr>
            <a:graphicFrameLocks noGrp="1"/>
          </p:cNvGraphicFramePr>
          <p:nvPr/>
        </p:nvGraphicFramePr>
        <p:xfrm>
          <a:off x="5999586" y="1390258"/>
          <a:ext cx="2938717" cy="268908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801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446">
                  <a:extLst>
                    <a:ext uri="{9D8B030D-6E8A-4147-A177-3AD203B41FA5}">
                      <a16:colId xmlns:a16="http://schemas.microsoft.com/office/drawing/2014/main" val="661389853"/>
                    </a:ext>
                  </a:extLst>
                </a:gridCol>
                <a:gridCol w="1062295">
                  <a:extLst>
                    <a:ext uri="{9D8B030D-6E8A-4147-A177-3AD203B41FA5}">
                      <a16:colId xmlns:a16="http://schemas.microsoft.com/office/drawing/2014/main" val="1352898856"/>
                    </a:ext>
                  </a:extLst>
                </a:gridCol>
              </a:tblGrid>
              <a:tr h="527491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D9E4FD"/>
                        </a:solidFill>
                      </a:endParaRP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9E5FE"/>
                          </a:solidFill>
                        </a:rPr>
                        <a:t>Gem/Cis</a:t>
                      </a:r>
                    </a:p>
                    <a:p>
                      <a:pPr algn="ctr"/>
                      <a:r>
                        <a:rPr lang="en-US" sz="1600" b="1" dirty="0" err="1">
                          <a:solidFill>
                            <a:srgbClr val="D9E5FE"/>
                          </a:solidFill>
                        </a:rPr>
                        <a:t>Pembro</a:t>
                      </a:r>
                      <a:endParaRPr lang="en-US" sz="1600" b="1" dirty="0">
                        <a:solidFill>
                          <a:srgbClr val="D9E5FE"/>
                        </a:solidFill>
                      </a:endParaRPr>
                    </a:p>
                  </a:txBody>
                  <a:tcPr anchor="ctr">
                    <a:solidFill>
                      <a:srgbClr val="1535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9E5FE"/>
                          </a:solidFill>
                        </a:rPr>
                        <a:t>Gem/Cis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9E5FE"/>
                          </a:solidFill>
                        </a:rPr>
                        <a:t>Placebo</a:t>
                      </a:r>
                    </a:p>
                  </a:txBody>
                  <a:tcPr anchor="ctr">
                    <a:solidFill>
                      <a:srgbClr val="1535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262773"/>
                  </a:ext>
                </a:extLst>
              </a:tr>
              <a:tr h="5274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OS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12.7 </a:t>
                      </a:r>
                      <a:r>
                        <a:rPr lang="en-US" sz="18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18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A3B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10.9 </a:t>
                      </a:r>
                      <a:r>
                        <a:rPr lang="en-US" sz="18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18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A3B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4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PFS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6.5 </a:t>
                      </a:r>
                      <a:r>
                        <a:rPr lang="en-US" sz="18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18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5.6 </a:t>
                      </a:r>
                      <a:r>
                        <a:rPr lang="en-US" sz="18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18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4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RR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29%</a:t>
                      </a:r>
                    </a:p>
                  </a:txBody>
                  <a:tcPr anchor="ctr">
                    <a:solidFill>
                      <a:srgbClr val="A3B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29%</a:t>
                      </a:r>
                    </a:p>
                  </a:txBody>
                  <a:tcPr anchor="ctr">
                    <a:solidFill>
                      <a:srgbClr val="A3B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4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DCR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75%</a:t>
                      </a: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76%</a:t>
                      </a: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076035"/>
                  </a:ext>
                </a:extLst>
              </a:tr>
            </a:tbl>
          </a:graphicData>
        </a:graphic>
      </p:graphicFrame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4A4B077-A0B0-1650-B5A9-E57FD2A3F158}"/>
              </a:ext>
            </a:extLst>
          </p:cNvPr>
          <p:cNvSpPr txBox="1">
            <a:spLocks/>
          </p:cNvSpPr>
          <p:nvPr/>
        </p:nvSpPr>
        <p:spPr>
          <a:xfrm>
            <a:off x="3793382" y="1997839"/>
            <a:ext cx="1687479" cy="575195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24-month OS: 25%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2DAF43C-A38A-2383-7F74-3319C3111E85}"/>
              </a:ext>
            </a:extLst>
          </p:cNvPr>
          <p:cNvSpPr txBox="1">
            <a:spLocks/>
          </p:cNvSpPr>
          <p:nvPr/>
        </p:nvSpPr>
        <p:spPr>
          <a:xfrm>
            <a:off x="1179452" y="2680681"/>
            <a:ext cx="1698558" cy="575195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24-month OS:</a:t>
            </a:r>
          </a:p>
          <a:p>
            <a:pPr marL="0" indent="0" algn="ctr">
              <a:buFontTx/>
              <a:buNone/>
            </a:pPr>
            <a:r>
              <a:rPr lang="en-US" sz="16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18%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9A50C60-3D1A-FF9F-1E42-E05CE77D1E76}"/>
              </a:ext>
            </a:extLst>
          </p:cNvPr>
          <p:cNvSpPr txBox="1">
            <a:spLocks/>
          </p:cNvSpPr>
          <p:nvPr/>
        </p:nvSpPr>
        <p:spPr>
          <a:xfrm>
            <a:off x="-65314" y="788706"/>
            <a:ext cx="9209314" cy="57519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sz="2200" b="1" kern="0" dirty="0">
                <a:solidFill>
                  <a:srgbClr val="C00000"/>
                </a:solidFill>
              </a:rPr>
              <a:t>Phase III KEYNOTE-966 Trial: Gemcitabine/Cisplatin/Pembrolizumab</a:t>
            </a:r>
          </a:p>
        </p:txBody>
      </p:sp>
    </p:spTree>
    <p:extLst>
      <p:ext uri="{BB962C8B-B14F-4D97-AF65-F5344CB8AC3E}">
        <p14:creationId xmlns:p14="http://schemas.microsoft.com/office/powerpoint/2010/main" val="28854276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Second-Line and Beyond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DA7250-5957-AAE8-26E0-B1E8F4FF70F7}"/>
              </a:ext>
            </a:extLst>
          </p:cNvPr>
          <p:cNvSpPr txBox="1">
            <a:spLocks/>
          </p:cNvSpPr>
          <p:nvPr/>
        </p:nvSpPr>
        <p:spPr>
          <a:xfrm>
            <a:off x="2362199" y="788706"/>
            <a:ext cx="4785049" cy="57519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III ABC-06 Trial: FOLFOX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314C3-798C-F4F5-B2C8-B8A302AE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748" y="1381209"/>
            <a:ext cx="3903308" cy="28670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35796C-C522-DC2C-C5DF-37E5E716A4F3}"/>
              </a:ext>
            </a:extLst>
          </p:cNvPr>
          <p:cNvSpPr txBox="1"/>
          <p:nvPr/>
        </p:nvSpPr>
        <p:spPr>
          <a:xfrm>
            <a:off x="1437054" y="2425064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ORR: 5%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F4B4502-A736-7976-2274-B66AD0642400}"/>
              </a:ext>
            </a:extLst>
          </p:cNvPr>
          <p:cNvSpPr txBox="1">
            <a:spLocks/>
          </p:cNvSpPr>
          <p:nvPr/>
        </p:nvSpPr>
        <p:spPr>
          <a:xfrm>
            <a:off x="4867473" y="2814724"/>
            <a:ext cx="1113449" cy="294996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indent="0" algn="ctr">
              <a:buFontTx/>
              <a:buNone/>
            </a:pPr>
            <a:r>
              <a:rPr lang="en-US" sz="14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OS 6.2 </a:t>
            </a:r>
            <a:r>
              <a:rPr lang="en-US" sz="1400" b="1" kern="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mo</a:t>
            </a:r>
            <a:endParaRPr lang="en-US" sz="1400" b="1" kern="0" dirty="0">
              <a:solidFill>
                <a:schemeClr val="accent1">
                  <a:lumMod val="20000"/>
                  <a:lumOff val="8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0575D93-BBAD-83B5-6F96-EAB1590FE425}"/>
              </a:ext>
            </a:extLst>
          </p:cNvPr>
          <p:cNvSpPr txBox="1">
            <a:spLocks/>
          </p:cNvSpPr>
          <p:nvPr/>
        </p:nvSpPr>
        <p:spPr>
          <a:xfrm>
            <a:off x="3533079" y="3343031"/>
            <a:ext cx="1104235" cy="297262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indent="0" algn="ctr">
              <a:buFontTx/>
              <a:buNone/>
            </a:pPr>
            <a:r>
              <a:rPr lang="en-US" sz="14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OS 5.3 </a:t>
            </a:r>
            <a:r>
              <a:rPr lang="en-US" sz="1400" b="1" kern="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mo</a:t>
            </a:r>
            <a:endParaRPr lang="en-US" sz="1400" b="1" kern="0" dirty="0">
              <a:solidFill>
                <a:schemeClr val="accent1">
                  <a:lumMod val="20000"/>
                  <a:lumOff val="8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AD3B9A-280C-B1CE-2EB4-838A1AD06BF1}"/>
              </a:ext>
            </a:extLst>
          </p:cNvPr>
          <p:cNvSpPr/>
          <p:nvPr/>
        </p:nvSpPr>
        <p:spPr>
          <a:xfrm>
            <a:off x="4293919" y="4686695"/>
            <a:ext cx="22605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Lamarca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J </a:t>
            </a:r>
            <a:r>
              <a:rPr lang="en-US" sz="1100" i="1" dirty="0" err="1">
                <a:latin typeface="Arial" charset="0"/>
                <a:ea typeface="Arial" charset="0"/>
                <a:cs typeface="Arial" charset="0"/>
              </a:rPr>
              <a:t>Clin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 Oncol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8625342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Second-Line and Beyond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DA7250-5957-AAE8-26E0-B1E8F4FF70F7}"/>
              </a:ext>
            </a:extLst>
          </p:cNvPr>
          <p:cNvSpPr txBox="1">
            <a:spLocks/>
          </p:cNvSpPr>
          <p:nvPr/>
        </p:nvSpPr>
        <p:spPr>
          <a:xfrm>
            <a:off x="1110343" y="788706"/>
            <a:ext cx="7147249" cy="57519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II NIFTY Trial: 5FU + Liposomal Irinotecan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2D5D9-2659-08FC-B5A2-A90DF1B37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774" y="1314051"/>
            <a:ext cx="5113357" cy="3045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ADFBC4-9322-506D-C55B-750EFA52CA21}"/>
              </a:ext>
            </a:extLst>
          </p:cNvPr>
          <p:cNvSpPr txBox="1"/>
          <p:nvPr/>
        </p:nvSpPr>
        <p:spPr>
          <a:xfrm>
            <a:off x="596390" y="2481684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ORR: 14.8%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35D7BCF-10B5-AB23-36B9-B04F5CF6E00B}"/>
              </a:ext>
            </a:extLst>
          </p:cNvPr>
          <p:cNvSpPr txBox="1">
            <a:spLocks/>
          </p:cNvSpPr>
          <p:nvPr/>
        </p:nvSpPr>
        <p:spPr>
          <a:xfrm>
            <a:off x="5424196" y="1989492"/>
            <a:ext cx="1600199" cy="424024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OS 8.6 mo.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28D9736A-AF04-A114-C665-8D4217AD2151}"/>
              </a:ext>
            </a:extLst>
          </p:cNvPr>
          <p:cNvSpPr txBox="1">
            <a:spLocks/>
          </p:cNvSpPr>
          <p:nvPr/>
        </p:nvSpPr>
        <p:spPr>
          <a:xfrm>
            <a:off x="3519804" y="2836804"/>
            <a:ext cx="1548229" cy="424024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OS 5.5 mo.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A83E91-3D5E-EE95-93DB-6C27F3532DB7}"/>
              </a:ext>
            </a:extLst>
          </p:cNvPr>
          <p:cNvSpPr/>
          <p:nvPr/>
        </p:nvSpPr>
        <p:spPr>
          <a:xfrm>
            <a:off x="4423761" y="4647311"/>
            <a:ext cx="20008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Yoo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Lancet Oncol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4207993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Targeted Therapy in BTC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1F40A9-E18A-2FA7-B34E-5795CFB92646}"/>
              </a:ext>
            </a:extLst>
          </p:cNvPr>
          <p:cNvSpPr/>
          <p:nvPr/>
        </p:nvSpPr>
        <p:spPr>
          <a:xfrm>
            <a:off x="3965510" y="4624622"/>
            <a:ext cx="258756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charset="0"/>
                <a:ea typeface="Arial" charset="0"/>
                <a:cs typeface="Arial" charset="0"/>
              </a:rPr>
              <a:t>Nakamura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Nature Genetics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2015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C447F-1E7F-6DD9-3F82-0F31E2B7C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445" y="867510"/>
            <a:ext cx="5064810" cy="3413242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691274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BCLC Algorithm for liver cancer treatment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0" t="22715" r="22464" b="27596"/>
          <a:stretch/>
        </p:blipFill>
        <p:spPr>
          <a:xfrm>
            <a:off x="1401137" y="1195333"/>
            <a:ext cx="6202617" cy="34297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2583" y="1527188"/>
            <a:ext cx="1224663" cy="1265910"/>
          </a:xfrm>
          <a:prstGeom prst="rect">
            <a:avLst/>
          </a:prstGeom>
          <a:solidFill>
            <a:srgbClr val="E9DA7D">
              <a:alpha val="18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auto">
              <a:spcBef>
                <a:spcPts val="0"/>
              </a:spcBef>
              <a:spcAft>
                <a:spcPts val="0"/>
              </a:spcAft>
            </a:pPr>
            <a:endParaRPr lang="en-US" sz="7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2347" y="1527186"/>
            <a:ext cx="915247" cy="1265910"/>
          </a:xfrm>
          <a:prstGeom prst="rect">
            <a:avLst/>
          </a:prstGeom>
          <a:solidFill>
            <a:srgbClr val="E9DA7D">
              <a:alpha val="18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auto">
              <a:spcBef>
                <a:spcPts val="0"/>
              </a:spcBef>
              <a:spcAft>
                <a:spcPts val="0"/>
              </a:spcAft>
            </a:pPr>
            <a:endParaRPr lang="en-US" sz="7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83043" y="4604835"/>
            <a:ext cx="8557415" cy="2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644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676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							     </a:t>
            </a:r>
            <a:r>
              <a:rPr lang="en-US" sz="751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Reig</a:t>
            </a:r>
            <a:r>
              <a:rPr lang="en-US" sz="751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M, et al. </a:t>
            </a:r>
            <a:r>
              <a:rPr lang="en-US" sz="751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Jl</a:t>
            </a:r>
            <a:r>
              <a:rPr lang="en-US" sz="751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Hepatology 2022</a:t>
            </a:r>
            <a:endParaRPr lang="en-US" sz="75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67849" y="3947001"/>
            <a:ext cx="1618557" cy="286015"/>
          </a:xfrm>
          <a:prstGeom prst="rect">
            <a:avLst/>
          </a:prstGeom>
          <a:solidFill>
            <a:srgbClr val="E9DA7D">
              <a:alpha val="18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91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Targeted Therapy in BTC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7387E23-C424-5338-85F9-EC194E127A97}"/>
              </a:ext>
            </a:extLst>
          </p:cNvPr>
          <p:cNvGraphicFramePr>
            <a:graphicFrameLocks noGrp="1"/>
          </p:cNvGraphicFramePr>
          <p:nvPr/>
        </p:nvGraphicFramePr>
        <p:xfrm>
          <a:off x="299028" y="888759"/>
          <a:ext cx="8443757" cy="3237214"/>
        </p:xfrm>
        <a:graphic>
          <a:graphicData uri="http://schemas.openxmlformats.org/drawingml/2006/table">
            <a:tbl>
              <a:tblPr firstRow="1" bandRow="1">
                <a:effectLst>
                  <a:outerShdw blurRad="40000" dist="20000" dir="5400000" rotWithShape="0">
                    <a:srgbClr val="000000"/>
                  </a:outerShdw>
                </a:effectLst>
                <a:tableStyleId>{3C2FFA5D-87B4-456A-9821-1D502468CF0F}</a:tableStyleId>
              </a:tblPr>
              <a:tblGrid>
                <a:gridCol w="3265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5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3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8822">
                  <a:extLst>
                    <a:ext uri="{9D8B030D-6E8A-4147-A177-3AD203B41FA5}">
                      <a16:colId xmlns:a16="http://schemas.microsoft.com/office/drawing/2014/main" val="1109544778"/>
                    </a:ext>
                  </a:extLst>
                </a:gridCol>
              </a:tblGrid>
              <a:tr h="6464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D9E5FE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Genomic Profiling</a:t>
                      </a:r>
                      <a:r>
                        <a:rPr lang="en-US" sz="1800" baseline="0" dirty="0">
                          <a:solidFill>
                            <a:srgbClr val="D9E5FE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Findings</a:t>
                      </a:r>
                      <a:endParaRPr lang="en-US" sz="1800" dirty="0">
                        <a:solidFill>
                          <a:srgbClr val="D9E5FE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D9E5FE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Intrahepatic CCA</a:t>
                      </a:r>
                    </a:p>
                  </a:txBody>
                  <a:tcPr anchor="ctr">
                    <a:solidFill>
                      <a:srgbClr val="5B80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D9E5FE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Extrahepatic CCA</a:t>
                      </a:r>
                    </a:p>
                  </a:txBody>
                  <a:tcPr anchor="ctr">
                    <a:solidFill>
                      <a:srgbClr val="5B80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D9E5FE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Gallbladder Cancer</a:t>
                      </a:r>
                    </a:p>
                  </a:txBody>
                  <a:tcPr anchor="ctr">
                    <a:solidFill>
                      <a:srgbClr val="5B80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27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solidFill>
                            <a:srgbClr val="C5DCF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IDH1/2</a:t>
                      </a:r>
                      <a:r>
                        <a:rPr lang="en-US" sz="2400" b="1" i="0" dirty="0">
                          <a:solidFill>
                            <a:srgbClr val="C5DCF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Mutations</a:t>
                      </a:r>
                      <a:endParaRPr lang="en-US" sz="2400" b="1" i="1" dirty="0">
                        <a:solidFill>
                          <a:srgbClr val="C5DCF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20%</a:t>
                      </a:r>
                    </a:p>
                  </a:txBody>
                  <a:tcPr anchor="ctr">
                    <a:solidFill>
                      <a:srgbClr val="9B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3%</a:t>
                      </a:r>
                    </a:p>
                  </a:txBody>
                  <a:tcPr anchor="ctr">
                    <a:solidFill>
                      <a:srgbClr val="9B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0%</a:t>
                      </a:r>
                    </a:p>
                  </a:txBody>
                  <a:tcPr anchor="ctr">
                    <a:solidFill>
                      <a:srgbClr val="9B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327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solidFill>
                            <a:srgbClr val="C5DCF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FGFR1-3 </a:t>
                      </a:r>
                      <a:r>
                        <a:rPr lang="en-US" sz="2400" b="1" i="0" dirty="0">
                          <a:solidFill>
                            <a:srgbClr val="C5DCF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Fusions</a:t>
                      </a:r>
                      <a:endParaRPr lang="en-US" sz="2400" b="1" i="1" dirty="0">
                        <a:solidFill>
                          <a:srgbClr val="C5DCF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11%</a:t>
                      </a:r>
                    </a:p>
                  </a:txBody>
                  <a:tcPr anchor="ctr">
                    <a:solidFill>
                      <a:srgbClr val="BFD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0%</a:t>
                      </a:r>
                    </a:p>
                  </a:txBody>
                  <a:tcPr anchor="ctr">
                    <a:solidFill>
                      <a:srgbClr val="BFD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3%</a:t>
                      </a:r>
                    </a:p>
                  </a:txBody>
                  <a:tcPr anchor="ctr">
                    <a:solidFill>
                      <a:srgbClr val="BFD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327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solidFill>
                            <a:srgbClr val="C5DCF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HER2 Amplification</a:t>
                      </a:r>
                      <a:endParaRPr lang="en-US" sz="2400" b="1" i="1" dirty="0">
                        <a:solidFill>
                          <a:srgbClr val="C5DCF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3%</a:t>
                      </a:r>
                    </a:p>
                  </a:txBody>
                  <a:tcPr anchor="ctr">
                    <a:solidFill>
                      <a:srgbClr val="9B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11%</a:t>
                      </a:r>
                    </a:p>
                  </a:txBody>
                  <a:tcPr anchor="ctr">
                    <a:solidFill>
                      <a:srgbClr val="9B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16%</a:t>
                      </a:r>
                    </a:p>
                  </a:txBody>
                  <a:tcPr anchor="ctr">
                    <a:solidFill>
                      <a:srgbClr val="9B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327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solidFill>
                            <a:srgbClr val="C5DCF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BRAF</a:t>
                      </a:r>
                      <a:r>
                        <a:rPr lang="en-US" sz="2400" b="1" i="1" u="none" baseline="0" dirty="0">
                          <a:solidFill>
                            <a:srgbClr val="C5DCF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400" b="1" i="0" u="none" baseline="0" dirty="0">
                          <a:solidFill>
                            <a:srgbClr val="C5DCF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Mutations</a:t>
                      </a:r>
                      <a:endParaRPr lang="en-US" sz="2400" b="1" i="1" dirty="0">
                        <a:solidFill>
                          <a:srgbClr val="C5DCF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5%</a:t>
                      </a:r>
                    </a:p>
                  </a:txBody>
                  <a:tcPr anchor="ctr">
                    <a:solidFill>
                      <a:srgbClr val="BFD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3%</a:t>
                      </a:r>
                    </a:p>
                  </a:txBody>
                  <a:tcPr anchor="ctr">
                    <a:solidFill>
                      <a:srgbClr val="BFD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1%</a:t>
                      </a:r>
                    </a:p>
                  </a:txBody>
                  <a:tcPr anchor="ctr">
                    <a:solidFill>
                      <a:srgbClr val="BFD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327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solidFill>
                            <a:srgbClr val="C5DCF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KRAS </a:t>
                      </a:r>
                      <a:r>
                        <a:rPr lang="en-US" sz="2400" b="1" i="0" dirty="0">
                          <a:solidFill>
                            <a:srgbClr val="C5DCF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Mutations</a:t>
                      </a:r>
                      <a:endParaRPr lang="en-US" sz="2400" b="1" i="1" dirty="0">
                        <a:solidFill>
                          <a:srgbClr val="C5DCF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22%</a:t>
                      </a:r>
                    </a:p>
                  </a:txBody>
                  <a:tcPr anchor="ctr">
                    <a:solidFill>
                      <a:srgbClr val="9B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42%</a:t>
                      </a:r>
                    </a:p>
                  </a:txBody>
                  <a:tcPr anchor="ctr">
                    <a:solidFill>
                      <a:srgbClr val="9BB5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11%</a:t>
                      </a:r>
                    </a:p>
                  </a:txBody>
                  <a:tcPr anchor="ctr">
                    <a:solidFill>
                      <a:srgbClr val="9BB5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97024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9DB2667-7AE3-1150-F555-EE9C637BBAE6}"/>
              </a:ext>
            </a:extLst>
          </p:cNvPr>
          <p:cNvSpPr/>
          <p:nvPr/>
        </p:nvSpPr>
        <p:spPr>
          <a:xfrm>
            <a:off x="4327928" y="4624622"/>
            <a:ext cx="17043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Javle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Cancer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4630023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IDH1 Inhibitor: </a:t>
            </a:r>
            <a:r>
              <a:rPr lang="en-US" b="1" dirty="0" err="1"/>
              <a:t>Ivosidenib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058B9D-7D86-3D8C-13F6-2C5D7375DF45}"/>
              </a:ext>
            </a:extLst>
          </p:cNvPr>
          <p:cNvSpPr/>
          <p:nvPr/>
        </p:nvSpPr>
        <p:spPr>
          <a:xfrm>
            <a:off x="3982965" y="4585296"/>
            <a:ext cx="24384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latin typeface="Arial" charset="0"/>
                <a:ea typeface="Arial" charset="0"/>
                <a:cs typeface="Arial" charset="0"/>
              </a:rPr>
              <a:t>Abou Alfa 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Lancet Oncol 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2020</a:t>
            </a:r>
            <a:endParaRPr lang="en-US" sz="1100" dirty="0">
              <a:ea typeface="Arial" charset="0"/>
              <a:cs typeface="Arial" charset="0"/>
            </a:endParaRPr>
          </a:p>
          <a:p>
            <a:pPr algn="ctr"/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Zhu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JAMA Oncol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0022C-8605-CBD0-CFB6-3F14A4556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0" y="907606"/>
            <a:ext cx="5587006" cy="3333049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13E27C3-2779-1B05-918B-7347A02F76FA}"/>
              </a:ext>
            </a:extLst>
          </p:cNvPr>
          <p:cNvSpPr txBox="1">
            <a:spLocks/>
          </p:cNvSpPr>
          <p:nvPr/>
        </p:nvSpPr>
        <p:spPr>
          <a:xfrm>
            <a:off x="3145600" y="2274591"/>
            <a:ext cx="1382859" cy="314531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6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PFS 2.7 mo.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731046A-A20F-0B84-DC82-5EFC5CAB3A0E}"/>
              </a:ext>
            </a:extLst>
          </p:cNvPr>
          <p:cNvSpPr txBox="1">
            <a:spLocks/>
          </p:cNvSpPr>
          <p:nvPr/>
        </p:nvSpPr>
        <p:spPr>
          <a:xfrm>
            <a:off x="2412510" y="2796105"/>
            <a:ext cx="1506349" cy="316684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600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PFS 1.4 mo.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E583BB-8C03-A1B2-DAB6-D151F8AD677B}"/>
              </a:ext>
            </a:extLst>
          </p:cNvPr>
          <p:cNvSpPr txBox="1"/>
          <p:nvPr/>
        </p:nvSpPr>
        <p:spPr>
          <a:xfrm>
            <a:off x="2059138" y="1606336"/>
            <a:ext cx="3555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HR = 0.37 (95% CI 0.25 – 0.54, p&lt;0.0001)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85A2DB9-08E6-14AD-9CDF-3CD42AA7FA4B}"/>
              </a:ext>
            </a:extLst>
          </p:cNvPr>
          <p:cNvGraphicFramePr>
            <a:graphicFrameLocks noGrp="1"/>
          </p:cNvGraphicFramePr>
          <p:nvPr/>
        </p:nvGraphicFramePr>
        <p:xfrm>
          <a:off x="6060706" y="1378981"/>
          <a:ext cx="2832100" cy="26212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850901">
                  <a:extLst>
                    <a:ext uri="{9D8B030D-6E8A-4147-A177-3AD203B41FA5}">
                      <a16:colId xmlns:a16="http://schemas.microsoft.com/office/drawing/2014/main" val="388036174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913919055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val="278126386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D9E4FD"/>
                        </a:solidFill>
                      </a:endParaRP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rgbClr val="D9E4FD"/>
                          </a:solidFill>
                        </a:rPr>
                        <a:t>Ivosidenib</a:t>
                      </a:r>
                      <a:endParaRPr lang="en-US" sz="1400" b="1" dirty="0">
                        <a:solidFill>
                          <a:srgbClr val="D9E4FD"/>
                        </a:solidFill>
                      </a:endParaRPr>
                    </a:p>
                  </a:txBody>
                  <a:tcPr anchor="ctr">
                    <a:solidFill>
                      <a:srgbClr val="1F36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D9E4FD"/>
                          </a:solidFill>
                        </a:rPr>
                        <a:t>Placebo</a:t>
                      </a:r>
                    </a:p>
                  </a:txBody>
                  <a:tcPr anchor="ctr">
                    <a:solidFill>
                      <a:srgbClr val="1F36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84369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9E4FD"/>
                          </a:solidFill>
                        </a:rPr>
                        <a:t>PFS 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rgbClr val="D9E4FD"/>
                          </a:solidFill>
                        </a:rPr>
                        <a:t>at 12 mo.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22%</a:t>
                      </a:r>
                    </a:p>
                  </a:txBody>
                  <a:tcPr anchor="ctr">
                    <a:solidFill>
                      <a:srgbClr val="A4B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1F365A"/>
                          </a:solidFill>
                        </a:rPr>
                        <a:t>0%</a:t>
                      </a:r>
                    </a:p>
                  </a:txBody>
                  <a:tcPr anchor="ctr">
                    <a:solidFill>
                      <a:srgbClr val="A4B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79909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9E4FD"/>
                          </a:solidFill>
                        </a:rPr>
                        <a:t>OS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10.3 </a:t>
                      </a:r>
                      <a:r>
                        <a:rPr lang="en-US" sz="1800" b="1" dirty="0" err="1">
                          <a:solidFill>
                            <a:srgbClr val="C00000"/>
                          </a:solidFill>
                        </a:rPr>
                        <a:t>mo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rgbClr val="CAD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1F365A"/>
                          </a:solidFill>
                        </a:rPr>
                        <a:t>7.5 </a:t>
                      </a:r>
                      <a:r>
                        <a:rPr lang="en-US" sz="16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16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CA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59243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9E4FD"/>
                          </a:solidFill>
                        </a:rPr>
                        <a:t>ORR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3%</a:t>
                      </a:r>
                    </a:p>
                  </a:txBody>
                  <a:tcPr anchor="ctr">
                    <a:solidFill>
                      <a:srgbClr val="93AB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1F365A"/>
                          </a:solidFill>
                        </a:rPr>
                        <a:t>0%</a:t>
                      </a:r>
                    </a:p>
                  </a:txBody>
                  <a:tcPr anchor="ctr">
                    <a:solidFill>
                      <a:srgbClr val="93A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25397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9E4FD"/>
                          </a:solidFill>
                        </a:rPr>
                        <a:t>DCR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53%</a:t>
                      </a:r>
                    </a:p>
                  </a:txBody>
                  <a:tcPr anchor="ctr">
                    <a:solidFill>
                      <a:srgbClr val="CCD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1F365A"/>
                          </a:solidFill>
                        </a:rPr>
                        <a:t>28%</a:t>
                      </a:r>
                    </a:p>
                  </a:txBody>
                  <a:tcPr anchor="ctr">
                    <a:solidFill>
                      <a:srgbClr val="CC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968721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13758D6-5F14-710A-28EE-2B04E7325CA7}"/>
              </a:ext>
            </a:extLst>
          </p:cNvPr>
          <p:cNvSpPr/>
          <p:nvPr/>
        </p:nvSpPr>
        <p:spPr bwMode="auto">
          <a:xfrm>
            <a:off x="3982964" y="886910"/>
            <a:ext cx="1840891" cy="5124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04D9BB4-AFBF-4014-1AC1-F1A1E88DE40B}"/>
              </a:ext>
            </a:extLst>
          </p:cNvPr>
          <p:cNvSpPr txBox="1">
            <a:spLocks/>
          </p:cNvSpPr>
          <p:nvPr/>
        </p:nvSpPr>
        <p:spPr>
          <a:xfrm>
            <a:off x="2530388" y="770375"/>
            <a:ext cx="4419600" cy="57519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III </a:t>
            </a:r>
            <a:r>
              <a:rPr lang="en-US" sz="2400" b="1" kern="0" dirty="0" err="1">
                <a:solidFill>
                  <a:srgbClr val="C00000"/>
                </a:solidFill>
              </a:rPr>
              <a:t>ClarIDHy</a:t>
            </a:r>
            <a:r>
              <a:rPr lang="en-US" sz="2400" b="1" kern="0" dirty="0">
                <a:solidFill>
                  <a:srgbClr val="C00000"/>
                </a:solidFill>
              </a:rPr>
              <a:t> Study</a:t>
            </a:r>
          </a:p>
        </p:txBody>
      </p:sp>
    </p:spTree>
    <p:extLst>
      <p:ext uri="{BB962C8B-B14F-4D97-AF65-F5344CB8AC3E}">
        <p14:creationId xmlns:p14="http://schemas.microsoft.com/office/powerpoint/2010/main" val="21235094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FGFR Inhibitor: </a:t>
            </a:r>
            <a:r>
              <a:rPr lang="en-US" b="1" dirty="0" err="1"/>
              <a:t>Pemigatinib</a:t>
            </a: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3758D6-5F14-710A-28EE-2B04E7325CA7}"/>
              </a:ext>
            </a:extLst>
          </p:cNvPr>
          <p:cNvSpPr/>
          <p:nvPr/>
        </p:nvSpPr>
        <p:spPr bwMode="auto">
          <a:xfrm>
            <a:off x="3982964" y="886910"/>
            <a:ext cx="1840891" cy="5124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720B48-D10C-00EE-C214-10B0F8B18310}"/>
              </a:ext>
            </a:extLst>
          </p:cNvPr>
          <p:cNvGrpSpPr/>
          <p:nvPr/>
        </p:nvGrpSpPr>
        <p:grpSpPr>
          <a:xfrm>
            <a:off x="272510" y="1255121"/>
            <a:ext cx="5744841" cy="3113435"/>
            <a:chOff x="-2057659" y="2989974"/>
            <a:chExt cx="5671100" cy="2514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7408C6-E873-0ACC-808D-D682BBFB5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057659" y="2989974"/>
              <a:ext cx="5671100" cy="25146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5F5723-E892-939E-62A3-F0BB2C87DB75}"/>
                </a:ext>
              </a:extLst>
            </p:cNvPr>
            <p:cNvSpPr/>
            <p:nvPr/>
          </p:nvSpPr>
          <p:spPr>
            <a:xfrm>
              <a:off x="-1448056" y="4894974"/>
              <a:ext cx="46482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7F93E-2993-D062-76AA-DEB005B93894}"/>
              </a:ext>
            </a:extLst>
          </p:cNvPr>
          <p:cNvSpPr/>
          <p:nvPr/>
        </p:nvSpPr>
        <p:spPr>
          <a:xfrm>
            <a:off x="-1008019" y="3625178"/>
            <a:ext cx="8504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FGFR Translocation Cohort (n = 108)</a:t>
            </a:r>
            <a:endParaRPr lang="en-US" sz="2000" b="1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52EC3EA-5A19-19FA-CB93-1A9E4A97CD08}"/>
              </a:ext>
            </a:extLst>
          </p:cNvPr>
          <p:cNvGraphicFramePr>
            <a:graphicFrameLocks noGrp="1"/>
          </p:cNvGraphicFramePr>
          <p:nvPr/>
        </p:nvGraphicFramePr>
        <p:xfrm>
          <a:off x="6262668" y="1659434"/>
          <a:ext cx="2514600" cy="2316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60887">
                  <a:extLst>
                    <a:ext uri="{9D8B030D-6E8A-4147-A177-3AD203B41FA5}">
                      <a16:colId xmlns:a16="http://schemas.microsoft.com/office/drawing/2014/main" val="3880361745"/>
                    </a:ext>
                  </a:extLst>
                </a:gridCol>
                <a:gridCol w="1753713">
                  <a:extLst>
                    <a:ext uri="{9D8B030D-6E8A-4147-A177-3AD203B41FA5}">
                      <a16:colId xmlns:a16="http://schemas.microsoft.com/office/drawing/2014/main" val="1913919055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ORR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37.0%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rgbClr val="1F365A"/>
                          </a:solidFill>
                        </a:rPr>
                        <a:t>(95% CI 26.5 – 45.4%)</a:t>
                      </a:r>
                    </a:p>
                  </a:txBody>
                  <a:tcPr anchor="ctr">
                    <a:solidFill>
                      <a:srgbClr val="A4B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79909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DCR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82.4%</a:t>
                      </a:r>
                    </a:p>
                  </a:txBody>
                  <a:tcPr anchor="ctr">
                    <a:solidFill>
                      <a:srgbClr val="CA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59243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PFS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7.0 months</a:t>
                      </a:r>
                    </a:p>
                  </a:txBody>
                  <a:tcPr anchor="ctr">
                    <a:solidFill>
                      <a:srgbClr val="93A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25397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OS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17.5 months</a:t>
                      </a: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736612"/>
                  </a:ext>
                </a:extLst>
              </a:tr>
            </a:tbl>
          </a:graphicData>
        </a:graphic>
      </p:graphicFrame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04D9BB4-AFBF-4014-1AC1-F1A1E88DE40B}"/>
              </a:ext>
            </a:extLst>
          </p:cNvPr>
          <p:cNvSpPr txBox="1">
            <a:spLocks/>
          </p:cNvSpPr>
          <p:nvPr/>
        </p:nvSpPr>
        <p:spPr>
          <a:xfrm>
            <a:off x="2530388" y="770375"/>
            <a:ext cx="4419600" cy="57519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II FIGHT-202 Study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087C5D-996E-C37B-EC6F-FE166B750678}"/>
              </a:ext>
            </a:extLst>
          </p:cNvPr>
          <p:cNvSpPr/>
          <p:nvPr/>
        </p:nvSpPr>
        <p:spPr>
          <a:xfrm>
            <a:off x="4145902" y="4624622"/>
            <a:ext cx="23391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charset="0"/>
                <a:ea typeface="Arial" charset="0"/>
                <a:cs typeface="Arial" charset="0"/>
              </a:rPr>
              <a:t>Abou-Alfa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J Clin  Oncol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5226337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FGFR Inhibitor: </a:t>
            </a:r>
            <a:r>
              <a:rPr lang="en-US" b="1" dirty="0" err="1"/>
              <a:t>Futibatinib</a:t>
            </a: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3758D6-5F14-710A-28EE-2B04E7325CA7}"/>
              </a:ext>
            </a:extLst>
          </p:cNvPr>
          <p:cNvSpPr/>
          <p:nvPr/>
        </p:nvSpPr>
        <p:spPr bwMode="auto">
          <a:xfrm>
            <a:off x="3982964" y="886910"/>
            <a:ext cx="1840891" cy="5124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04D9BB4-AFBF-4014-1AC1-F1A1E88DE40B}"/>
              </a:ext>
            </a:extLst>
          </p:cNvPr>
          <p:cNvSpPr txBox="1">
            <a:spLocks/>
          </p:cNvSpPr>
          <p:nvPr/>
        </p:nvSpPr>
        <p:spPr>
          <a:xfrm>
            <a:off x="2530388" y="770375"/>
            <a:ext cx="4419600" cy="57519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II FOENIX-CCA2 Study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7E0978-0816-7199-8D73-4C8B9FA1BA10}"/>
              </a:ext>
            </a:extLst>
          </p:cNvPr>
          <p:cNvSpPr/>
          <p:nvPr/>
        </p:nvSpPr>
        <p:spPr>
          <a:xfrm>
            <a:off x="4513471" y="4682420"/>
            <a:ext cx="17491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charset="0"/>
                <a:ea typeface="Arial" charset="0"/>
                <a:cs typeface="Arial" charset="0"/>
              </a:rPr>
              <a:t>Goyal ,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NEJM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652172-AD6B-7294-031C-E9F2617E0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16" y="1614176"/>
            <a:ext cx="6087952" cy="238567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97C7A66-20D5-B4D7-7F49-7017585AC301}"/>
              </a:ext>
            </a:extLst>
          </p:cNvPr>
          <p:cNvGraphicFramePr>
            <a:graphicFrameLocks noGrp="1"/>
          </p:cNvGraphicFramePr>
          <p:nvPr/>
        </p:nvGraphicFramePr>
        <p:xfrm>
          <a:off x="6454684" y="1521300"/>
          <a:ext cx="2514600" cy="2316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60887">
                  <a:extLst>
                    <a:ext uri="{9D8B030D-6E8A-4147-A177-3AD203B41FA5}">
                      <a16:colId xmlns:a16="http://schemas.microsoft.com/office/drawing/2014/main" val="3880361745"/>
                    </a:ext>
                  </a:extLst>
                </a:gridCol>
                <a:gridCol w="1753713">
                  <a:extLst>
                    <a:ext uri="{9D8B030D-6E8A-4147-A177-3AD203B41FA5}">
                      <a16:colId xmlns:a16="http://schemas.microsoft.com/office/drawing/2014/main" val="1913919055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ORR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42%</a:t>
                      </a:r>
                    </a:p>
                  </a:txBody>
                  <a:tcPr anchor="ctr">
                    <a:solidFill>
                      <a:srgbClr val="A4B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79909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DCR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85%</a:t>
                      </a:r>
                    </a:p>
                  </a:txBody>
                  <a:tcPr anchor="ctr">
                    <a:solidFill>
                      <a:srgbClr val="CA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59243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PFS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9.0 months</a:t>
                      </a:r>
                    </a:p>
                  </a:txBody>
                  <a:tcPr anchor="ctr">
                    <a:solidFill>
                      <a:srgbClr val="93A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25397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OS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21.7 months</a:t>
                      </a: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736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025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FGFR Inhibitor: </a:t>
            </a:r>
            <a:r>
              <a:rPr lang="en-US" b="1" dirty="0" err="1"/>
              <a:t>Futibatinib</a:t>
            </a: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3758D6-5F14-710A-28EE-2B04E7325CA7}"/>
              </a:ext>
            </a:extLst>
          </p:cNvPr>
          <p:cNvSpPr/>
          <p:nvPr/>
        </p:nvSpPr>
        <p:spPr bwMode="auto">
          <a:xfrm>
            <a:off x="3982964" y="886910"/>
            <a:ext cx="1840891" cy="5124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04D9BB4-AFBF-4014-1AC1-F1A1E88DE40B}"/>
              </a:ext>
            </a:extLst>
          </p:cNvPr>
          <p:cNvSpPr txBox="1">
            <a:spLocks/>
          </p:cNvSpPr>
          <p:nvPr/>
        </p:nvSpPr>
        <p:spPr>
          <a:xfrm>
            <a:off x="2530388" y="770375"/>
            <a:ext cx="4419600" cy="57519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II FOENIX-CCA2 Study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7E0978-0816-7199-8D73-4C8B9FA1BA10}"/>
              </a:ext>
            </a:extLst>
          </p:cNvPr>
          <p:cNvSpPr/>
          <p:nvPr/>
        </p:nvSpPr>
        <p:spPr>
          <a:xfrm>
            <a:off x="4513471" y="4682420"/>
            <a:ext cx="17491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charset="0"/>
                <a:ea typeface="Arial" charset="0"/>
                <a:cs typeface="Arial" charset="0"/>
              </a:rPr>
              <a:t>Goyal ,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NEJM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2023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DA3720-9F18-048E-4A29-210175DFF6FD}"/>
              </a:ext>
            </a:extLst>
          </p:cNvPr>
          <p:cNvSpPr txBox="1">
            <a:spLocks/>
          </p:cNvSpPr>
          <p:nvPr/>
        </p:nvSpPr>
        <p:spPr>
          <a:xfrm>
            <a:off x="1155228" y="3669730"/>
            <a:ext cx="6716486" cy="513668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b="1" kern="0" dirty="0">
                <a:solidFill>
                  <a:srgbClr val="CAD4E9"/>
                </a:solidFill>
              </a:rPr>
              <a:t>Efficacy in Patients Resistant to Other FGFR Inhibitors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695CDF-CB12-86BD-9AF1-D19AEA8F6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465" y="1359117"/>
            <a:ext cx="2929344" cy="20900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A63D47-ABAF-15A5-D3B8-2B7BF6273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526" y="1359117"/>
            <a:ext cx="2727718" cy="211073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EF75F6A-4E34-47E6-8047-8FF3931A0A6F}"/>
              </a:ext>
            </a:extLst>
          </p:cNvPr>
          <p:cNvSpPr txBox="1">
            <a:spLocks/>
          </p:cNvSpPr>
          <p:nvPr/>
        </p:nvSpPr>
        <p:spPr>
          <a:xfrm>
            <a:off x="1976193" y="3075970"/>
            <a:ext cx="2239887" cy="94274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spcAft>
                <a:spcPts val="0"/>
              </a:spcAft>
              <a:buFontTx/>
              <a:buNone/>
            </a:pPr>
            <a:r>
              <a:rPr lang="en-US" b="1" kern="0" dirty="0">
                <a:solidFill>
                  <a:srgbClr val="D9E5FE"/>
                </a:solidFill>
              </a:rPr>
              <a:t>Baseline</a:t>
            </a:r>
          </a:p>
          <a:p>
            <a:pPr marL="0" indent="0" algn="ctr">
              <a:spcAft>
                <a:spcPts val="0"/>
              </a:spcAft>
              <a:buFontTx/>
              <a:buNone/>
            </a:pPr>
            <a:endParaRPr lang="en-US" b="1" kern="0" dirty="0">
              <a:solidFill>
                <a:srgbClr val="D9E5FE"/>
              </a:solidFill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F4B37FD-E0AF-302A-2191-43384964EACF}"/>
              </a:ext>
            </a:extLst>
          </p:cNvPr>
          <p:cNvSpPr txBox="1">
            <a:spLocks/>
          </p:cNvSpPr>
          <p:nvPr/>
        </p:nvSpPr>
        <p:spPr>
          <a:xfrm>
            <a:off x="4740188" y="3133580"/>
            <a:ext cx="2785409" cy="94274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spcAft>
                <a:spcPts val="0"/>
              </a:spcAft>
              <a:buFontTx/>
              <a:buNone/>
            </a:pPr>
            <a:r>
              <a:rPr lang="en-US" b="1" kern="0" dirty="0">
                <a:solidFill>
                  <a:srgbClr val="D9E5FE"/>
                </a:solidFill>
              </a:rPr>
              <a:t>PR after 2 cycles</a:t>
            </a:r>
          </a:p>
        </p:txBody>
      </p:sp>
    </p:spTree>
    <p:extLst>
      <p:ext uri="{BB962C8B-B14F-4D97-AF65-F5344CB8AC3E}">
        <p14:creationId xmlns:p14="http://schemas.microsoft.com/office/powerpoint/2010/main" val="24990932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Acquired Resistance to FGFR Inhibitors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3758D6-5F14-710A-28EE-2B04E7325CA7}"/>
              </a:ext>
            </a:extLst>
          </p:cNvPr>
          <p:cNvSpPr/>
          <p:nvPr/>
        </p:nvSpPr>
        <p:spPr bwMode="auto">
          <a:xfrm>
            <a:off x="3982964" y="756279"/>
            <a:ext cx="1840891" cy="5124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F76560-874F-E835-8AA4-2D0E37BB359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8235"/>
            <a:ext cx="9144000" cy="2909455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4A4C5B8-789E-0F4C-2DC8-313DC53F8CC2}"/>
              </a:ext>
            </a:extLst>
          </p:cNvPr>
          <p:cNvSpPr txBox="1">
            <a:spLocks/>
          </p:cNvSpPr>
          <p:nvPr/>
        </p:nvSpPr>
        <p:spPr>
          <a:xfrm>
            <a:off x="4626798" y="3688698"/>
            <a:ext cx="4343400" cy="56711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US" sz="1600" b="1" kern="0" dirty="0">
                <a:solidFill>
                  <a:srgbClr val="C00000"/>
                </a:solidFill>
              </a:rPr>
              <a:t>Gatekeeper Mutations at ATP Binding Pocket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6BBF00D-6F5B-7130-1D36-CBB474D69E8A}"/>
              </a:ext>
            </a:extLst>
          </p:cNvPr>
          <p:cNvSpPr txBox="1">
            <a:spLocks/>
          </p:cNvSpPr>
          <p:nvPr/>
        </p:nvSpPr>
        <p:spPr>
          <a:xfrm>
            <a:off x="427892" y="3703047"/>
            <a:ext cx="3771014" cy="56711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US" sz="1600" b="1" kern="0" dirty="0">
                <a:solidFill>
                  <a:srgbClr val="C00000"/>
                </a:solidFill>
              </a:rPr>
              <a:t>Acquired Resistance Mutations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9D703D-7780-FDAD-C36D-BEC279C2461B}"/>
              </a:ext>
            </a:extLst>
          </p:cNvPr>
          <p:cNvSpPr/>
          <p:nvPr/>
        </p:nvSpPr>
        <p:spPr>
          <a:xfrm>
            <a:off x="3982964" y="4624622"/>
            <a:ext cx="26997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charset="0"/>
                <a:ea typeface="Arial" charset="0"/>
                <a:cs typeface="Arial" charset="0"/>
              </a:rPr>
              <a:t>Silverman,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Cancer Discovery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4459489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Next-Gen FGFR Inhibitor: </a:t>
            </a:r>
            <a:r>
              <a:rPr lang="en-US" b="1" dirty="0" err="1"/>
              <a:t>Lirafugratinib</a:t>
            </a: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3758D6-5F14-710A-28EE-2B04E7325CA7}"/>
              </a:ext>
            </a:extLst>
          </p:cNvPr>
          <p:cNvSpPr/>
          <p:nvPr/>
        </p:nvSpPr>
        <p:spPr bwMode="auto">
          <a:xfrm>
            <a:off x="3982964" y="886910"/>
            <a:ext cx="1840891" cy="5124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04D9BB4-AFBF-4014-1AC1-F1A1E88DE40B}"/>
              </a:ext>
            </a:extLst>
          </p:cNvPr>
          <p:cNvSpPr txBox="1">
            <a:spLocks/>
          </p:cNvSpPr>
          <p:nvPr/>
        </p:nvSpPr>
        <p:spPr>
          <a:xfrm>
            <a:off x="2530388" y="770375"/>
            <a:ext cx="4419600" cy="57519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I/II </a:t>
            </a:r>
            <a:r>
              <a:rPr lang="en-US" sz="2400" b="1" kern="0" dirty="0" err="1">
                <a:solidFill>
                  <a:srgbClr val="C00000"/>
                </a:solidFill>
              </a:rPr>
              <a:t>ReFocus</a:t>
            </a:r>
            <a:r>
              <a:rPr lang="en-US" sz="2400" b="1" kern="0" dirty="0">
                <a:solidFill>
                  <a:srgbClr val="C00000"/>
                </a:solidFill>
              </a:rPr>
              <a:t> Study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64C9CE-F4CC-2E54-F884-4A9CE65CF6E1}"/>
              </a:ext>
            </a:extLst>
          </p:cNvPr>
          <p:cNvSpPr/>
          <p:nvPr/>
        </p:nvSpPr>
        <p:spPr>
          <a:xfrm>
            <a:off x="4132739" y="4624622"/>
            <a:ext cx="20954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Borad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,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J Clin Oncol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C2B874-E251-67B4-F90B-E4CA040BBF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517" y="1138587"/>
            <a:ext cx="6945127" cy="3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314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Next-Gen FGFR Inhibitor: </a:t>
            </a:r>
            <a:r>
              <a:rPr lang="en-US" b="1" dirty="0" err="1"/>
              <a:t>Lirafugratinib</a:t>
            </a: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3758D6-5F14-710A-28EE-2B04E7325CA7}"/>
              </a:ext>
            </a:extLst>
          </p:cNvPr>
          <p:cNvSpPr/>
          <p:nvPr/>
        </p:nvSpPr>
        <p:spPr bwMode="auto">
          <a:xfrm>
            <a:off x="3982964" y="886910"/>
            <a:ext cx="1840891" cy="5124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04D9BB4-AFBF-4014-1AC1-F1A1E88DE40B}"/>
              </a:ext>
            </a:extLst>
          </p:cNvPr>
          <p:cNvSpPr txBox="1">
            <a:spLocks/>
          </p:cNvSpPr>
          <p:nvPr/>
        </p:nvSpPr>
        <p:spPr>
          <a:xfrm>
            <a:off x="2530388" y="770375"/>
            <a:ext cx="4419600" cy="57519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I/II </a:t>
            </a:r>
            <a:r>
              <a:rPr lang="en-US" sz="2400" b="1" kern="0" dirty="0" err="1">
                <a:solidFill>
                  <a:srgbClr val="C00000"/>
                </a:solidFill>
              </a:rPr>
              <a:t>ReFocus</a:t>
            </a:r>
            <a:r>
              <a:rPr lang="en-US" sz="2400" b="1" kern="0" dirty="0">
                <a:solidFill>
                  <a:srgbClr val="C00000"/>
                </a:solidFill>
              </a:rPr>
              <a:t> Study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64C9CE-F4CC-2E54-F884-4A9CE65CF6E1}"/>
              </a:ext>
            </a:extLst>
          </p:cNvPr>
          <p:cNvSpPr/>
          <p:nvPr/>
        </p:nvSpPr>
        <p:spPr>
          <a:xfrm>
            <a:off x="4132739" y="4624622"/>
            <a:ext cx="20954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Borad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,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J Clin Oncol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6967C-B290-D0C7-D530-681280FF2B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066" y="1249718"/>
            <a:ext cx="8140243" cy="30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36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Next-Gen FGFR Inhibitor: </a:t>
            </a:r>
            <a:r>
              <a:rPr lang="en-US" b="1" dirty="0" err="1"/>
              <a:t>Lirafugratinib</a:t>
            </a: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3758D6-5F14-710A-28EE-2B04E7325CA7}"/>
              </a:ext>
            </a:extLst>
          </p:cNvPr>
          <p:cNvSpPr/>
          <p:nvPr/>
        </p:nvSpPr>
        <p:spPr bwMode="auto">
          <a:xfrm>
            <a:off x="3982964" y="886910"/>
            <a:ext cx="1840891" cy="5124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04D9BB4-AFBF-4014-1AC1-F1A1E88DE40B}"/>
              </a:ext>
            </a:extLst>
          </p:cNvPr>
          <p:cNvSpPr txBox="1">
            <a:spLocks/>
          </p:cNvSpPr>
          <p:nvPr/>
        </p:nvSpPr>
        <p:spPr>
          <a:xfrm>
            <a:off x="2530388" y="770375"/>
            <a:ext cx="4419600" cy="57519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I/II </a:t>
            </a:r>
            <a:r>
              <a:rPr lang="en-US" sz="2400" b="1" kern="0" dirty="0" err="1">
                <a:solidFill>
                  <a:srgbClr val="C00000"/>
                </a:solidFill>
              </a:rPr>
              <a:t>ReFocus</a:t>
            </a:r>
            <a:r>
              <a:rPr lang="en-US" sz="2400" b="1" kern="0" dirty="0">
                <a:solidFill>
                  <a:srgbClr val="C00000"/>
                </a:solidFill>
              </a:rPr>
              <a:t> Study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64C9CE-F4CC-2E54-F884-4A9CE65CF6E1}"/>
              </a:ext>
            </a:extLst>
          </p:cNvPr>
          <p:cNvSpPr/>
          <p:nvPr/>
        </p:nvSpPr>
        <p:spPr>
          <a:xfrm>
            <a:off x="4132739" y="4624622"/>
            <a:ext cx="20954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Borad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,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J Clin Oncol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7F3549-166C-0990-3C19-E3F3CFEE20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069" y="1233072"/>
            <a:ext cx="8025861" cy="31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560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Next-Gen FGFR Inhibitor: </a:t>
            </a:r>
            <a:r>
              <a:rPr lang="en-US" b="1" dirty="0" err="1"/>
              <a:t>Tinengotinib</a:t>
            </a:r>
            <a:endParaRPr 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64C9CE-F4CC-2E54-F884-4A9CE65CF6E1}"/>
              </a:ext>
            </a:extLst>
          </p:cNvPr>
          <p:cNvSpPr/>
          <p:nvPr/>
        </p:nvSpPr>
        <p:spPr>
          <a:xfrm>
            <a:off x="4132739" y="4624622"/>
            <a:ext cx="18742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Javle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, et al, GI ASCO 2024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316E4BA-E768-6D0F-519B-35A6CD449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r="5978" b="9656"/>
          <a:stretch/>
        </p:blipFill>
        <p:spPr bwMode="auto">
          <a:xfrm>
            <a:off x="1228685" y="635333"/>
            <a:ext cx="6686629" cy="366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EDA6D2-EF16-A389-82F0-A3EC75A2A609}"/>
              </a:ext>
            </a:extLst>
          </p:cNvPr>
          <p:cNvSpPr/>
          <p:nvPr/>
        </p:nvSpPr>
        <p:spPr bwMode="auto">
          <a:xfrm>
            <a:off x="1390261" y="774441"/>
            <a:ext cx="3424335" cy="5225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6788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5840" y="286014"/>
            <a:ext cx="6177915" cy="858044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 err="1"/>
              <a:t>Downstaging</a:t>
            </a:r>
            <a:r>
              <a:rPr lang="fr-FR" dirty="0"/>
              <a:t> has acceptable </a:t>
            </a:r>
            <a:r>
              <a:rPr lang="fr-FR" dirty="0" err="1"/>
              <a:t>outcomes</a:t>
            </a:r>
            <a:r>
              <a:rPr lang="fr-FR" dirty="0"/>
              <a:t>. Multiple </a:t>
            </a:r>
            <a:r>
              <a:rPr lang="fr-FR" dirty="0" err="1"/>
              <a:t>bridging</a:t>
            </a:r>
            <a:r>
              <a:rPr lang="fr-FR" dirty="0"/>
              <a:t> </a:t>
            </a:r>
            <a:r>
              <a:rPr lang="fr-FR" dirty="0" err="1"/>
              <a:t>therapies</a:t>
            </a:r>
            <a:r>
              <a:rPr lang="fr-FR" dirty="0"/>
              <a:t> </a:t>
            </a:r>
            <a:r>
              <a:rPr lang="fr-FR" dirty="0" err="1"/>
              <a:t>including</a:t>
            </a:r>
            <a:r>
              <a:rPr lang="fr-FR" dirty="0"/>
              <a:t> </a:t>
            </a:r>
            <a:r>
              <a:rPr lang="fr-FR" dirty="0" err="1"/>
              <a:t>systemic</a:t>
            </a:r>
            <a:r>
              <a:rPr lang="fr-FR" dirty="0"/>
              <a:t> </a:t>
            </a:r>
            <a:r>
              <a:rPr lang="fr-FR" dirty="0" err="1"/>
              <a:t>therapies</a:t>
            </a:r>
            <a:r>
              <a:rPr lang="fr-FR" dirty="0"/>
              <a:t> are acceptable.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0" t="22715" r="22464" b="27596"/>
          <a:stretch/>
        </p:blipFill>
        <p:spPr>
          <a:xfrm>
            <a:off x="1540246" y="1430072"/>
            <a:ext cx="5949103" cy="3289578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999971" y="3269375"/>
            <a:ext cx="2810538" cy="2482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endParaRPr lang="en-US" sz="1013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57594" y="2781373"/>
            <a:ext cx="400420" cy="36958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901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8856" y="2697346"/>
            <a:ext cx="514826" cy="32342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901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TARE</a:t>
            </a:r>
          </a:p>
          <a:p>
            <a:pPr defTabSz="686440" fontAlgn="auto">
              <a:spcBef>
                <a:spcPts val="0"/>
              </a:spcBef>
              <a:spcAft>
                <a:spcPts val="0"/>
              </a:spcAft>
            </a:pPr>
            <a:r>
              <a:rPr lang="en-US" sz="601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(PVT only)</a:t>
            </a:r>
          </a:p>
        </p:txBody>
      </p:sp>
      <p:sp>
        <p:nvSpPr>
          <p:cNvPr id="10" name="Right Arrow 9"/>
          <p:cNvSpPr/>
          <p:nvPr/>
        </p:nvSpPr>
        <p:spPr>
          <a:xfrm rot="10800000">
            <a:off x="4057174" y="4061407"/>
            <a:ext cx="764841" cy="272858"/>
          </a:xfrm>
          <a:prstGeom prst="rightArrow">
            <a:avLst/>
          </a:prstGeom>
          <a:solidFill>
            <a:srgbClr val="002060"/>
          </a:solidFill>
          <a:ln>
            <a:solidFill>
              <a:srgbClr val="E873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6440" fontAlgn="auto">
              <a:spcBef>
                <a:spcPts val="0"/>
              </a:spcBef>
              <a:spcAft>
                <a:spcPts val="0"/>
              </a:spcAft>
            </a:pPr>
            <a:endParaRPr lang="en-US" sz="1013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239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Next-Gen FGFR Inhibitor: </a:t>
            </a:r>
            <a:r>
              <a:rPr lang="en-US" b="1" dirty="0" err="1"/>
              <a:t>Tinengotinib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DA6D2-EF16-A389-82F0-A3EC75A2A609}"/>
              </a:ext>
            </a:extLst>
          </p:cNvPr>
          <p:cNvSpPr/>
          <p:nvPr/>
        </p:nvSpPr>
        <p:spPr bwMode="auto">
          <a:xfrm>
            <a:off x="1390261" y="774441"/>
            <a:ext cx="3424335" cy="5225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B671DA-AE72-3C28-CDEC-937CD317DC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1160060"/>
            <a:ext cx="7772400" cy="282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966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BRAF V600E: Dabrafenib/Trametinib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DA6D2-EF16-A389-82F0-A3EC75A2A609}"/>
              </a:ext>
            </a:extLst>
          </p:cNvPr>
          <p:cNvSpPr/>
          <p:nvPr/>
        </p:nvSpPr>
        <p:spPr bwMode="auto">
          <a:xfrm>
            <a:off x="1390261" y="774441"/>
            <a:ext cx="3424335" cy="5225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003460-D4FA-6AC9-AED1-D97C84C78A70}"/>
              </a:ext>
            </a:extLst>
          </p:cNvPr>
          <p:cNvSpPr/>
          <p:nvPr/>
        </p:nvSpPr>
        <p:spPr>
          <a:xfrm>
            <a:off x="4149436" y="4609233"/>
            <a:ext cx="24529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Subbiah et al, </a:t>
            </a:r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Lancet Oncol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394DEE-7024-9383-665D-EC367D528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73" y="1171567"/>
            <a:ext cx="5202244" cy="318529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D50DE57-76E7-D8F7-B287-3EEC3237A148}"/>
              </a:ext>
            </a:extLst>
          </p:cNvPr>
          <p:cNvGraphicFramePr>
            <a:graphicFrameLocks noGrp="1"/>
          </p:cNvGraphicFramePr>
          <p:nvPr/>
        </p:nvGraphicFramePr>
        <p:xfrm>
          <a:off x="5992586" y="1448380"/>
          <a:ext cx="2514600" cy="265611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60887">
                  <a:extLst>
                    <a:ext uri="{9D8B030D-6E8A-4147-A177-3AD203B41FA5}">
                      <a16:colId xmlns:a16="http://schemas.microsoft.com/office/drawing/2014/main" val="3880361745"/>
                    </a:ext>
                  </a:extLst>
                </a:gridCol>
                <a:gridCol w="1753713">
                  <a:extLst>
                    <a:ext uri="{9D8B030D-6E8A-4147-A177-3AD203B41FA5}">
                      <a16:colId xmlns:a16="http://schemas.microsoft.com/office/drawing/2014/main" val="1913919055"/>
                    </a:ext>
                  </a:extLst>
                </a:gridCol>
              </a:tblGrid>
              <a:tr h="5268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ORR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51%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rgbClr val="1F365A"/>
                          </a:solidFill>
                        </a:rPr>
                        <a:t>(95% CI 36 – 67%)</a:t>
                      </a:r>
                    </a:p>
                  </a:txBody>
                  <a:tcPr anchor="ctr">
                    <a:solidFill>
                      <a:srgbClr val="A4B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799093"/>
                  </a:ext>
                </a:extLst>
              </a:tr>
              <a:tr h="5268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DCR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91%</a:t>
                      </a:r>
                    </a:p>
                  </a:txBody>
                  <a:tcPr anchor="ctr">
                    <a:solidFill>
                      <a:srgbClr val="CA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592438"/>
                  </a:ext>
                </a:extLst>
              </a:tr>
              <a:tr h="5268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DOR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9 months</a:t>
                      </a:r>
                    </a:p>
                  </a:txBody>
                  <a:tcPr anchor="ctr">
                    <a:solidFill>
                      <a:srgbClr val="93A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253974"/>
                  </a:ext>
                </a:extLst>
              </a:tr>
              <a:tr h="5268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PFS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9 months</a:t>
                      </a: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736612"/>
                  </a:ext>
                </a:extLst>
              </a:tr>
              <a:tr h="5268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OS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14 months</a:t>
                      </a:r>
                    </a:p>
                  </a:txBody>
                  <a:tcPr anchor="ctr">
                    <a:solidFill>
                      <a:srgbClr val="94A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107966"/>
                  </a:ext>
                </a:extLst>
              </a:tr>
            </a:tbl>
          </a:graphicData>
        </a:graphic>
      </p:graphicFrame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B573D1AC-EE82-E732-6282-A76D3D019FCE}"/>
              </a:ext>
            </a:extLst>
          </p:cNvPr>
          <p:cNvSpPr txBox="1">
            <a:spLocks/>
          </p:cNvSpPr>
          <p:nvPr/>
        </p:nvSpPr>
        <p:spPr>
          <a:xfrm>
            <a:off x="2168200" y="804484"/>
            <a:ext cx="4994600" cy="56711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II ROAR Study </a:t>
            </a:r>
          </a:p>
        </p:txBody>
      </p:sp>
    </p:spTree>
    <p:extLst>
      <p:ext uri="{BB962C8B-B14F-4D97-AF65-F5344CB8AC3E}">
        <p14:creationId xmlns:p14="http://schemas.microsoft.com/office/powerpoint/2010/main" val="22159349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KRAS G12C: </a:t>
            </a:r>
            <a:r>
              <a:rPr lang="en-US" b="1" dirty="0" err="1"/>
              <a:t>Adagrasib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DA6D2-EF16-A389-82F0-A3EC75A2A609}"/>
              </a:ext>
            </a:extLst>
          </p:cNvPr>
          <p:cNvSpPr/>
          <p:nvPr/>
        </p:nvSpPr>
        <p:spPr bwMode="auto">
          <a:xfrm>
            <a:off x="1390261" y="774441"/>
            <a:ext cx="3424335" cy="5225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21C18C-A389-A05E-0775-68636356F5F8}"/>
              </a:ext>
            </a:extLst>
          </p:cNvPr>
          <p:cNvSpPr/>
          <p:nvPr/>
        </p:nvSpPr>
        <p:spPr>
          <a:xfrm>
            <a:off x="4063343" y="4679809"/>
            <a:ext cx="26404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Bekaii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-Saab et al, </a:t>
            </a:r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J Clin Oncol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22510F-96F8-BEFE-0DDE-09A6393F7A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7" r="2261" b="8495"/>
          <a:stretch/>
        </p:blipFill>
        <p:spPr>
          <a:xfrm>
            <a:off x="47500" y="1516504"/>
            <a:ext cx="4526301" cy="27565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3380F49-B995-08E4-B7C0-97B5A9D456B8}"/>
              </a:ext>
            </a:extLst>
          </p:cNvPr>
          <p:cNvGrpSpPr/>
          <p:nvPr/>
        </p:nvGrpSpPr>
        <p:grpSpPr>
          <a:xfrm>
            <a:off x="4617700" y="1720477"/>
            <a:ext cx="4373530" cy="2139003"/>
            <a:chOff x="124901" y="1476103"/>
            <a:chExt cx="5030553" cy="21390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3ED348-15A5-E4DD-C25B-C3E7703F4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80733"/>
            <a:stretch/>
          </p:blipFill>
          <p:spPr>
            <a:xfrm>
              <a:off x="124901" y="1476103"/>
              <a:ext cx="5030553" cy="56711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4A10DF-30C1-794B-846C-E6A1D6F00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6598"/>
            <a:stretch/>
          </p:blipFill>
          <p:spPr>
            <a:xfrm>
              <a:off x="124901" y="2043220"/>
              <a:ext cx="5030553" cy="1571897"/>
            </a:xfrm>
            <a:prstGeom prst="rect">
              <a:avLst/>
            </a:prstGeom>
          </p:spPr>
        </p:pic>
      </p:grp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CDE4F3F-1C12-1C06-E4A1-2B39BD1CD4F1}"/>
              </a:ext>
            </a:extLst>
          </p:cNvPr>
          <p:cNvSpPr txBox="1">
            <a:spLocks/>
          </p:cNvSpPr>
          <p:nvPr/>
        </p:nvSpPr>
        <p:spPr>
          <a:xfrm>
            <a:off x="2168200" y="804484"/>
            <a:ext cx="4994600" cy="56711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I/II KRYSTAL-1 Study </a:t>
            </a:r>
          </a:p>
        </p:txBody>
      </p:sp>
    </p:spTree>
    <p:extLst>
      <p:ext uri="{BB962C8B-B14F-4D97-AF65-F5344CB8AC3E}">
        <p14:creationId xmlns:p14="http://schemas.microsoft.com/office/powerpoint/2010/main" val="36124112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Novel Strategies for KRAS Mutant BTC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DA6D2-EF16-A389-82F0-A3EC75A2A609}"/>
              </a:ext>
            </a:extLst>
          </p:cNvPr>
          <p:cNvSpPr/>
          <p:nvPr/>
        </p:nvSpPr>
        <p:spPr bwMode="auto">
          <a:xfrm>
            <a:off x="1390261" y="774441"/>
            <a:ext cx="3424335" cy="5225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8ECBB0-EA2D-756B-C941-EBC4B8BAADEA}"/>
              </a:ext>
            </a:extLst>
          </p:cNvPr>
          <p:cNvGrpSpPr/>
          <p:nvPr/>
        </p:nvGrpSpPr>
        <p:grpSpPr>
          <a:xfrm>
            <a:off x="186819" y="919912"/>
            <a:ext cx="3838918" cy="3084615"/>
            <a:chOff x="1447800" y="1066800"/>
            <a:chExt cx="6324600" cy="46481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BADB91-7C30-D638-3685-3626849DE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4"/>
            <a:stretch/>
          </p:blipFill>
          <p:spPr>
            <a:xfrm>
              <a:off x="1447800" y="1219199"/>
              <a:ext cx="6324600" cy="44958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B4D4F8-FBEF-4219-2C8C-B31E55A2FFC3}"/>
                </a:ext>
              </a:extLst>
            </p:cNvPr>
            <p:cNvSpPr/>
            <p:nvPr/>
          </p:nvSpPr>
          <p:spPr>
            <a:xfrm>
              <a:off x="1447800" y="1066800"/>
              <a:ext cx="6324600" cy="152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92F1FA5-B84B-A034-0B6B-CF4B3A8A8756}"/>
              </a:ext>
            </a:extLst>
          </p:cNvPr>
          <p:cNvSpPr txBox="1"/>
          <p:nvPr/>
        </p:nvSpPr>
        <p:spPr>
          <a:xfrm>
            <a:off x="1219604" y="192062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dirty="0">
                <a:solidFill>
                  <a:srgbClr val="1B1B1B"/>
                </a:solidFill>
                <a:effectLst/>
                <a:latin typeface="Roboto" panose="020F0502020204030204" pitchFamily="34" charset="0"/>
              </a:rPr>
              <a:t>NCT05564403</a:t>
            </a:r>
            <a:endParaRPr lang="en-US" sz="16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88825D-822A-8E9F-49BD-76B4C46170B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1363" y="1522409"/>
            <a:ext cx="4973892" cy="1980753"/>
          </a:xfrm>
          <a:prstGeom prst="rect">
            <a:avLst/>
          </a:prstGeom>
        </p:spPr>
      </p:pic>
      <p:sp>
        <p:nvSpPr>
          <p:cNvPr id="16" name="Title 6">
            <a:extLst>
              <a:ext uri="{FF2B5EF4-FFF2-40B4-BE49-F238E27FC236}">
                <a16:creationId xmlns:a16="http://schemas.microsoft.com/office/drawing/2014/main" id="{F3CC982E-655D-8B82-7774-7E752EFD5654}"/>
              </a:ext>
            </a:extLst>
          </p:cNvPr>
          <p:cNvSpPr txBox="1">
            <a:spLocks/>
          </p:cNvSpPr>
          <p:nvPr/>
        </p:nvSpPr>
        <p:spPr>
          <a:xfrm>
            <a:off x="3934144" y="3411665"/>
            <a:ext cx="5228329" cy="4001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altLang="en-US" sz="1800" b="1" kern="0">
                <a:latin typeface="Arial" panose="020B0604020202020204" pitchFamily="34" charset="0"/>
                <a:cs typeface="Arial" panose="020B0604020202020204" pitchFamily="34" charset="0"/>
              </a:rPr>
              <a:t>GNS561: PPT1 Inhibitor, Inhibits Autophagy</a:t>
            </a:r>
            <a:endParaRPr lang="en-US" altLang="en-US" sz="1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016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HER2+: Trastuzumab/</a:t>
            </a:r>
            <a:r>
              <a:rPr lang="en-US" b="1" dirty="0" err="1"/>
              <a:t>Pertuzumab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DA6D2-EF16-A389-82F0-A3EC75A2A609}"/>
              </a:ext>
            </a:extLst>
          </p:cNvPr>
          <p:cNvSpPr/>
          <p:nvPr/>
        </p:nvSpPr>
        <p:spPr bwMode="auto">
          <a:xfrm>
            <a:off x="1390261" y="774441"/>
            <a:ext cx="3424335" cy="5225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CDE4F3F-1C12-1C06-E4A1-2B39BD1CD4F1}"/>
              </a:ext>
            </a:extLst>
          </p:cNvPr>
          <p:cNvSpPr txBox="1">
            <a:spLocks/>
          </p:cNvSpPr>
          <p:nvPr/>
        </p:nvSpPr>
        <p:spPr>
          <a:xfrm>
            <a:off x="2168200" y="804484"/>
            <a:ext cx="4994600" cy="56711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II </a:t>
            </a:r>
            <a:r>
              <a:rPr lang="en-US" sz="2400" b="1" kern="0" dirty="0" err="1">
                <a:solidFill>
                  <a:srgbClr val="C00000"/>
                </a:solidFill>
              </a:rPr>
              <a:t>MyPathway</a:t>
            </a:r>
            <a:r>
              <a:rPr lang="en-US" sz="2400" b="1" kern="0" dirty="0">
                <a:solidFill>
                  <a:srgbClr val="C00000"/>
                </a:solidFill>
              </a:rPr>
              <a:t> Study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C09F43-833E-7514-4CCD-127703B6405F}"/>
              </a:ext>
            </a:extLst>
          </p:cNvPr>
          <p:cNvSpPr/>
          <p:nvPr/>
        </p:nvSpPr>
        <p:spPr>
          <a:xfrm>
            <a:off x="4362608" y="4624622"/>
            <a:ext cx="20794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Javle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Lancet Oncol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92B7D-930E-016D-231D-CBFE12F56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8" y="1342449"/>
            <a:ext cx="6016360" cy="296545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57CA7D6-66D1-133F-54D8-7481CD41477C}"/>
              </a:ext>
            </a:extLst>
          </p:cNvPr>
          <p:cNvGraphicFramePr>
            <a:graphicFrameLocks noGrp="1"/>
          </p:cNvGraphicFramePr>
          <p:nvPr/>
        </p:nvGraphicFramePr>
        <p:xfrm>
          <a:off x="6265506" y="1688323"/>
          <a:ext cx="2514600" cy="2316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60887">
                  <a:extLst>
                    <a:ext uri="{9D8B030D-6E8A-4147-A177-3AD203B41FA5}">
                      <a16:colId xmlns:a16="http://schemas.microsoft.com/office/drawing/2014/main" val="3880361745"/>
                    </a:ext>
                  </a:extLst>
                </a:gridCol>
                <a:gridCol w="1753713">
                  <a:extLst>
                    <a:ext uri="{9D8B030D-6E8A-4147-A177-3AD203B41FA5}">
                      <a16:colId xmlns:a16="http://schemas.microsoft.com/office/drawing/2014/main" val="1913919055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ORR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23%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rgbClr val="1F365A"/>
                          </a:solidFill>
                        </a:rPr>
                        <a:t>(95% CI 11 – 39%)</a:t>
                      </a:r>
                    </a:p>
                  </a:txBody>
                  <a:tcPr anchor="ctr">
                    <a:solidFill>
                      <a:srgbClr val="A4B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79909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DCR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51%</a:t>
                      </a:r>
                    </a:p>
                  </a:txBody>
                  <a:tcPr anchor="ctr">
                    <a:solidFill>
                      <a:srgbClr val="CA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59243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PFS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4.0 months</a:t>
                      </a:r>
                    </a:p>
                  </a:txBody>
                  <a:tcPr anchor="ctr">
                    <a:solidFill>
                      <a:srgbClr val="93A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25397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OS</a:t>
                      </a:r>
                    </a:p>
                  </a:txBody>
                  <a:tcPr anchor="ctr">
                    <a:solidFill>
                      <a:srgbClr val="1636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10.9 months</a:t>
                      </a: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736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5670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HER2+: Trastuzumab </a:t>
            </a:r>
            <a:r>
              <a:rPr lang="en-US" b="1" dirty="0" err="1"/>
              <a:t>Deruxtecan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DA6D2-EF16-A389-82F0-A3EC75A2A609}"/>
              </a:ext>
            </a:extLst>
          </p:cNvPr>
          <p:cNvSpPr/>
          <p:nvPr/>
        </p:nvSpPr>
        <p:spPr bwMode="auto">
          <a:xfrm>
            <a:off x="1390261" y="774441"/>
            <a:ext cx="3424335" cy="5225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CDE4F3F-1C12-1C06-E4A1-2B39BD1CD4F1}"/>
              </a:ext>
            </a:extLst>
          </p:cNvPr>
          <p:cNvSpPr txBox="1">
            <a:spLocks/>
          </p:cNvSpPr>
          <p:nvPr/>
        </p:nvSpPr>
        <p:spPr>
          <a:xfrm>
            <a:off x="2168200" y="804484"/>
            <a:ext cx="4994600" cy="56711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II HERB Study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8240D3-BC9A-39C4-4EB5-A0FA38324EAA}"/>
              </a:ext>
            </a:extLst>
          </p:cNvPr>
          <p:cNvSpPr/>
          <p:nvPr/>
        </p:nvSpPr>
        <p:spPr>
          <a:xfrm>
            <a:off x="4156364" y="4624622"/>
            <a:ext cx="24320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Ohba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J Clin Oncol Oncol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1653A6-E412-8691-0D10-1DFE3BBBC9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22" t="12699"/>
          <a:stretch/>
        </p:blipFill>
        <p:spPr>
          <a:xfrm>
            <a:off x="187000" y="1341983"/>
            <a:ext cx="4114800" cy="2950036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899EDDB-3A17-363B-BE59-3CFB3EE6D560}"/>
              </a:ext>
            </a:extLst>
          </p:cNvPr>
          <p:cNvGraphicFramePr>
            <a:graphicFrameLocks noGrp="1"/>
          </p:cNvGraphicFramePr>
          <p:nvPr/>
        </p:nvGraphicFramePr>
        <p:xfrm>
          <a:off x="4665306" y="1414956"/>
          <a:ext cx="4114800" cy="270556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963038">
                  <a:extLst>
                    <a:ext uri="{9D8B030D-6E8A-4147-A177-3AD203B41FA5}">
                      <a16:colId xmlns:a16="http://schemas.microsoft.com/office/drawing/2014/main" val="3880361745"/>
                    </a:ext>
                  </a:extLst>
                </a:gridCol>
                <a:gridCol w="1551562">
                  <a:extLst>
                    <a:ext uri="{9D8B030D-6E8A-4147-A177-3AD203B41FA5}">
                      <a16:colId xmlns:a16="http://schemas.microsoft.com/office/drawing/2014/main" val="19139190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605620685"/>
                    </a:ext>
                  </a:extLst>
                </a:gridCol>
              </a:tblGrid>
              <a:tr h="542920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D9E4FD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9BB5E1"/>
                          </a:solidFill>
                        </a:rPr>
                        <a:t>HER2+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rgbClr val="9BB5E1"/>
                          </a:solidFill>
                        </a:rPr>
                        <a:t>(n=22)</a:t>
                      </a:r>
                    </a:p>
                  </a:txBody>
                  <a:tcPr anchor="ctr"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9BB5E1"/>
                          </a:solidFill>
                        </a:rPr>
                        <a:t>HER2 low </a:t>
                      </a:r>
                      <a:r>
                        <a:rPr lang="en-US" sz="1400" b="1" dirty="0">
                          <a:solidFill>
                            <a:srgbClr val="9BB5E1"/>
                          </a:solidFill>
                        </a:rPr>
                        <a:t>(n=8)</a:t>
                      </a:r>
                    </a:p>
                  </a:txBody>
                  <a:tcPr anchor="ctr">
                    <a:solidFill>
                      <a:schemeClr val="accent4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733460"/>
                  </a:ext>
                </a:extLst>
              </a:tr>
              <a:tr h="5157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ORR</a:t>
                      </a:r>
                    </a:p>
                  </a:txBody>
                  <a:tcPr anchor="ctr"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36.4%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rgbClr val="1F365A"/>
                          </a:solidFill>
                        </a:rPr>
                        <a:t>(95% CI 17 – 59%)</a:t>
                      </a:r>
                    </a:p>
                  </a:txBody>
                  <a:tcPr anchor="ctr">
                    <a:solidFill>
                      <a:srgbClr val="A4B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12.5%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rgbClr val="1F365A"/>
                          </a:solidFill>
                        </a:rPr>
                        <a:t>(95% CI 0.3 – 53%)</a:t>
                      </a:r>
                    </a:p>
                  </a:txBody>
                  <a:tcPr anchor="ctr">
                    <a:solidFill>
                      <a:srgbClr val="A4B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799093"/>
                  </a:ext>
                </a:extLst>
              </a:tr>
              <a:tr h="5157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DCR</a:t>
                      </a:r>
                    </a:p>
                  </a:txBody>
                  <a:tcPr anchor="ctr"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81.8%</a:t>
                      </a:r>
                    </a:p>
                  </a:txBody>
                  <a:tcPr anchor="ctr">
                    <a:solidFill>
                      <a:srgbClr val="CAD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75.0%</a:t>
                      </a:r>
                    </a:p>
                  </a:txBody>
                  <a:tcPr anchor="ctr">
                    <a:solidFill>
                      <a:srgbClr val="CA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592438"/>
                  </a:ext>
                </a:extLst>
              </a:tr>
              <a:tr h="5157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PFS</a:t>
                      </a:r>
                    </a:p>
                  </a:txBody>
                  <a:tcPr anchor="ctr"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5.1 months</a:t>
                      </a:r>
                    </a:p>
                  </a:txBody>
                  <a:tcPr anchor="ctr">
                    <a:solidFill>
                      <a:srgbClr val="93AB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3.5 months</a:t>
                      </a:r>
                    </a:p>
                  </a:txBody>
                  <a:tcPr anchor="ctr">
                    <a:solidFill>
                      <a:srgbClr val="93A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253974"/>
                  </a:ext>
                </a:extLst>
              </a:tr>
              <a:tr h="5157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OS</a:t>
                      </a:r>
                    </a:p>
                  </a:txBody>
                  <a:tcPr anchor="ctr"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7.1 months</a:t>
                      </a: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65A"/>
                          </a:solidFill>
                        </a:rPr>
                        <a:t>8.9 months</a:t>
                      </a: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736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86954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HER2+: Trastuzumab </a:t>
            </a:r>
            <a:r>
              <a:rPr lang="en-US" b="1" dirty="0" err="1"/>
              <a:t>Deruxtecan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DA6D2-EF16-A389-82F0-A3EC75A2A609}"/>
              </a:ext>
            </a:extLst>
          </p:cNvPr>
          <p:cNvSpPr/>
          <p:nvPr/>
        </p:nvSpPr>
        <p:spPr bwMode="auto">
          <a:xfrm>
            <a:off x="1390261" y="774441"/>
            <a:ext cx="3424335" cy="5225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CDE4F3F-1C12-1C06-E4A1-2B39BD1CD4F1}"/>
              </a:ext>
            </a:extLst>
          </p:cNvPr>
          <p:cNvSpPr txBox="1">
            <a:spLocks/>
          </p:cNvSpPr>
          <p:nvPr/>
        </p:nvSpPr>
        <p:spPr>
          <a:xfrm>
            <a:off x="2168200" y="804484"/>
            <a:ext cx="4994600" cy="56711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II DESTINY-PanTumor02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8240D3-BC9A-39C4-4EB5-A0FA38324EAA}"/>
              </a:ext>
            </a:extLst>
          </p:cNvPr>
          <p:cNvSpPr/>
          <p:nvPr/>
        </p:nvSpPr>
        <p:spPr>
          <a:xfrm>
            <a:off x="3835731" y="4624622"/>
            <a:ext cx="30812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Meric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-Bernstam et al,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J Clin Oncol Oncol 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2024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899EDDB-3A17-363B-BE59-3CFB3EE6D560}"/>
              </a:ext>
            </a:extLst>
          </p:cNvPr>
          <p:cNvGraphicFramePr>
            <a:graphicFrameLocks noGrp="1"/>
          </p:cNvGraphicFramePr>
          <p:nvPr/>
        </p:nvGraphicFramePr>
        <p:xfrm>
          <a:off x="2441475" y="1396990"/>
          <a:ext cx="6338631" cy="215692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068126">
                  <a:extLst>
                    <a:ext uri="{9D8B030D-6E8A-4147-A177-3AD203B41FA5}">
                      <a16:colId xmlns:a16="http://schemas.microsoft.com/office/drawing/2014/main" val="3880361745"/>
                    </a:ext>
                  </a:extLst>
                </a:gridCol>
                <a:gridCol w="1720873">
                  <a:extLst>
                    <a:ext uri="{9D8B030D-6E8A-4147-A177-3AD203B41FA5}">
                      <a16:colId xmlns:a16="http://schemas.microsoft.com/office/drawing/2014/main" val="1913919055"/>
                    </a:ext>
                  </a:extLst>
                </a:gridCol>
                <a:gridCol w="1774816">
                  <a:extLst>
                    <a:ext uri="{9D8B030D-6E8A-4147-A177-3AD203B41FA5}">
                      <a16:colId xmlns:a16="http://schemas.microsoft.com/office/drawing/2014/main" val="969731"/>
                    </a:ext>
                  </a:extLst>
                </a:gridCol>
                <a:gridCol w="1774816">
                  <a:extLst>
                    <a:ext uri="{9D8B030D-6E8A-4147-A177-3AD203B41FA5}">
                      <a16:colId xmlns:a16="http://schemas.microsoft.com/office/drawing/2014/main" val="2605620685"/>
                    </a:ext>
                  </a:extLst>
                </a:gridCol>
              </a:tblGrid>
              <a:tr h="485873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D9E4FD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9BB5E1"/>
                          </a:solidFill>
                        </a:rPr>
                        <a:t>All Patients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rgbClr val="9BB5E1"/>
                          </a:solidFill>
                        </a:rPr>
                        <a:t>(n=41)</a:t>
                      </a:r>
                    </a:p>
                  </a:txBody>
                  <a:tcPr anchor="ctr"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9BB5E1"/>
                          </a:solidFill>
                        </a:rPr>
                        <a:t>HER2 IHC 3+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rgbClr val="9BB5E1"/>
                          </a:solidFill>
                        </a:rPr>
                        <a:t>(n=16)</a:t>
                      </a:r>
                    </a:p>
                  </a:txBody>
                  <a:tcPr anchor="ctr"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9BB5E1"/>
                          </a:solidFill>
                        </a:rPr>
                        <a:t>HER2 IHC 2+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rgbClr val="9BB5E1"/>
                          </a:solidFill>
                        </a:rPr>
                        <a:t>(n=14)</a:t>
                      </a:r>
                    </a:p>
                  </a:txBody>
                  <a:tcPr anchor="ctr">
                    <a:solidFill>
                      <a:schemeClr val="accent4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733460"/>
                  </a:ext>
                </a:extLst>
              </a:tr>
              <a:tr h="5157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ORR</a:t>
                      </a:r>
                    </a:p>
                  </a:txBody>
                  <a:tcPr anchor="ctr"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22.0%</a:t>
                      </a:r>
                    </a:p>
                  </a:txBody>
                  <a:tcPr anchor="ctr">
                    <a:solidFill>
                      <a:srgbClr val="A4B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56.3%</a:t>
                      </a:r>
                    </a:p>
                  </a:txBody>
                  <a:tcPr anchor="ctr">
                    <a:solidFill>
                      <a:srgbClr val="A4B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0%</a:t>
                      </a:r>
                    </a:p>
                  </a:txBody>
                  <a:tcPr anchor="ctr">
                    <a:solidFill>
                      <a:srgbClr val="A4B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799093"/>
                  </a:ext>
                </a:extLst>
              </a:tr>
              <a:tr h="5157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PFS</a:t>
                      </a:r>
                    </a:p>
                  </a:txBody>
                  <a:tcPr anchor="ctr"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1F365A"/>
                          </a:solidFill>
                        </a:rPr>
                        <a:t>4.6 </a:t>
                      </a:r>
                      <a:r>
                        <a:rPr lang="en-US" sz="24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24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93AB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1F365A"/>
                          </a:solidFill>
                        </a:rPr>
                        <a:t>7.4 </a:t>
                      </a:r>
                      <a:r>
                        <a:rPr lang="en-US" sz="24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24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93AB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1F365A"/>
                          </a:solidFill>
                        </a:rPr>
                        <a:t>4.2 </a:t>
                      </a:r>
                      <a:r>
                        <a:rPr lang="en-US" sz="24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24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93A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253974"/>
                  </a:ext>
                </a:extLst>
              </a:tr>
              <a:tr h="5157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D9E4FD"/>
                          </a:solidFill>
                        </a:rPr>
                        <a:t>OS</a:t>
                      </a:r>
                    </a:p>
                  </a:txBody>
                  <a:tcPr anchor="ctr"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1F365A"/>
                          </a:solidFill>
                        </a:rPr>
                        <a:t>7.0 </a:t>
                      </a:r>
                      <a:r>
                        <a:rPr lang="en-US" sz="24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24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1F365A"/>
                          </a:solidFill>
                        </a:rPr>
                        <a:t>12.4 </a:t>
                      </a:r>
                      <a:r>
                        <a:rPr lang="en-US" sz="24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24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1F365A"/>
                          </a:solidFill>
                        </a:rPr>
                        <a:t>6.0 </a:t>
                      </a:r>
                      <a:r>
                        <a:rPr lang="en-US" sz="2400" b="1" dirty="0" err="1">
                          <a:solidFill>
                            <a:srgbClr val="1F365A"/>
                          </a:solidFill>
                        </a:rPr>
                        <a:t>mo</a:t>
                      </a:r>
                      <a:endParaRPr lang="en-US" sz="2400" b="1" dirty="0">
                        <a:solidFill>
                          <a:srgbClr val="1F365A"/>
                        </a:solidFill>
                      </a:endParaRPr>
                    </a:p>
                  </a:txBody>
                  <a:tcPr anchor="ctr">
                    <a:solidFill>
                      <a:srgbClr val="CB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736612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E4C81E7B-0B53-1F88-91D5-B81823AEAC2E}"/>
              </a:ext>
            </a:extLst>
          </p:cNvPr>
          <p:cNvGrpSpPr/>
          <p:nvPr/>
        </p:nvGrpSpPr>
        <p:grpSpPr>
          <a:xfrm>
            <a:off x="267593" y="930193"/>
            <a:ext cx="1900607" cy="3083962"/>
            <a:chOff x="1" y="1179574"/>
            <a:chExt cx="1900607" cy="30839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839558-4B0A-A390-D84E-1F722A5B4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4303"/>
            <a:stretch/>
          </p:blipFill>
          <p:spPr>
            <a:xfrm>
              <a:off x="1" y="1179574"/>
              <a:ext cx="985652" cy="308396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7C67E7-2107-C72A-2415-9D77FF1AA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7602" r="9705"/>
            <a:stretch/>
          </p:blipFill>
          <p:spPr>
            <a:xfrm>
              <a:off x="597211" y="1179574"/>
              <a:ext cx="1077209" cy="308396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5FE865-C392-9C44-41AE-CBEA22501E0A}"/>
                </a:ext>
              </a:extLst>
            </p:cNvPr>
            <p:cNvSpPr txBox="1"/>
            <p:nvPr/>
          </p:nvSpPr>
          <p:spPr>
            <a:xfrm>
              <a:off x="371022" y="3977974"/>
              <a:ext cx="152958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HER2 IHC 3+ Patients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A939BC5-53BC-1EEA-E8A6-C9A4B0A89BD7}"/>
              </a:ext>
            </a:extLst>
          </p:cNvPr>
          <p:cNvSpPr txBox="1"/>
          <p:nvPr/>
        </p:nvSpPr>
        <p:spPr>
          <a:xfrm>
            <a:off x="2357514" y="3728593"/>
            <a:ext cx="675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FDA-Approved for HER2 IHC3+ Solid Tumors</a:t>
            </a:r>
          </a:p>
        </p:txBody>
      </p:sp>
    </p:spTree>
    <p:extLst>
      <p:ext uri="{BB962C8B-B14F-4D97-AF65-F5344CB8AC3E}">
        <p14:creationId xmlns:p14="http://schemas.microsoft.com/office/powerpoint/2010/main" val="372718223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HER2+: </a:t>
            </a:r>
            <a:r>
              <a:rPr lang="en-US" b="1" dirty="0" err="1"/>
              <a:t>Zanidatamab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DA6D2-EF16-A389-82F0-A3EC75A2A609}"/>
              </a:ext>
            </a:extLst>
          </p:cNvPr>
          <p:cNvSpPr/>
          <p:nvPr/>
        </p:nvSpPr>
        <p:spPr bwMode="auto">
          <a:xfrm>
            <a:off x="1390261" y="774441"/>
            <a:ext cx="3424335" cy="5225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D961FB-6E5F-88E9-28A0-6167D614D9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8329" y="1014470"/>
            <a:ext cx="6009995" cy="3329309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35300D3-5A9C-8F9C-DADC-10226569A989}"/>
              </a:ext>
            </a:extLst>
          </p:cNvPr>
          <p:cNvSpPr txBox="1">
            <a:spLocks/>
          </p:cNvSpPr>
          <p:nvPr/>
        </p:nvSpPr>
        <p:spPr>
          <a:xfrm>
            <a:off x="2592114" y="1811745"/>
            <a:ext cx="1413826" cy="419109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b="1" kern="0" dirty="0">
                <a:solidFill>
                  <a:srgbClr val="CAD4E9"/>
                </a:solidFill>
              </a:rPr>
              <a:t>ORR 41%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ECD8D615-BB20-8B70-A34E-667D3E6A74CB}"/>
              </a:ext>
            </a:extLst>
          </p:cNvPr>
          <p:cNvSpPr txBox="1">
            <a:spLocks/>
          </p:cNvSpPr>
          <p:nvPr/>
        </p:nvSpPr>
        <p:spPr>
          <a:xfrm>
            <a:off x="4107683" y="1811422"/>
            <a:ext cx="1413826" cy="419109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b="1" kern="0" dirty="0">
                <a:solidFill>
                  <a:srgbClr val="CAD4E9"/>
                </a:solidFill>
              </a:rPr>
              <a:t>DCR 69%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5681EB-F2D2-2A6C-DCD3-8C633C3F0C23}"/>
              </a:ext>
            </a:extLst>
          </p:cNvPr>
          <p:cNvSpPr txBox="1"/>
          <p:nvPr/>
        </p:nvSpPr>
        <p:spPr>
          <a:xfrm>
            <a:off x="1029796" y="1348573"/>
            <a:ext cx="946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 = 80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EBF65E32-02D0-B8C4-C64E-54A975F14AED}"/>
              </a:ext>
            </a:extLst>
          </p:cNvPr>
          <p:cNvSpPr txBox="1">
            <a:spLocks/>
          </p:cNvSpPr>
          <p:nvPr/>
        </p:nvSpPr>
        <p:spPr>
          <a:xfrm>
            <a:off x="1100447" y="3357554"/>
            <a:ext cx="1600200" cy="419109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b="1" kern="0" dirty="0">
                <a:solidFill>
                  <a:srgbClr val="CAD4E9"/>
                </a:solidFill>
              </a:rPr>
              <a:t>PFS 5.5 </a:t>
            </a:r>
            <a:r>
              <a:rPr lang="en-US" b="1" kern="0" dirty="0" err="1">
                <a:solidFill>
                  <a:srgbClr val="CAD4E9"/>
                </a:solidFill>
              </a:rPr>
              <a:t>mo</a:t>
            </a:r>
            <a:endParaRPr lang="en-US" b="1" kern="0" dirty="0">
              <a:solidFill>
                <a:srgbClr val="CAD4E9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97655F-994E-5C9B-7CED-D2BB593E465D}"/>
              </a:ext>
            </a:extLst>
          </p:cNvPr>
          <p:cNvSpPr/>
          <p:nvPr/>
        </p:nvSpPr>
        <p:spPr>
          <a:xfrm>
            <a:off x="4216730" y="4645101"/>
            <a:ext cx="21307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Pant et al,</a:t>
            </a:r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 J Clin Oncol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2023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CDE4F3F-1C12-1C06-E4A1-2B39BD1CD4F1}"/>
              </a:ext>
            </a:extLst>
          </p:cNvPr>
          <p:cNvSpPr txBox="1">
            <a:spLocks/>
          </p:cNvSpPr>
          <p:nvPr/>
        </p:nvSpPr>
        <p:spPr>
          <a:xfrm>
            <a:off x="2168200" y="804484"/>
            <a:ext cx="4994600" cy="56711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II HORIZON-BTC01 Study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936D16-65CB-610C-4596-115C0BFAC300}"/>
              </a:ext>
            </a:extLst>
          </p:cNvPr>
          <p:cNvGrpSpPr/>
          <p:nvPr/>
        </p:nvGrpSpPr>
        <p:grpSpPr>
          <a:xfrm>
            <a:off x="5852009" y="1310969"/>
            <a:ext cx="3215415" cy="2935350"/>
            <a:chOff x="288647" y="1600200"/>
            <a:chExt cx="3215415" cy="29353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0AE049-B1AD-BB3B-9E42-7855591FB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0847" y="2001900"/>
              <a:ext cx="2545979" cy="25336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EBDEC8-DD1B-6B80-5BD9-3788B5137813}"/>
                </a:ext>
              </a:extLst>
            </p:cNvPr>
            <p:cNvSpPr txBox="1"/>
            <p:nvPr/>
          </p:nvSpPr>
          <p:spPr>
            <a:xfrm>
              <a:off x="288647" y="1600200"/>
              <a:ext cx="1556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Trastuzumab</a:t>
              </a:r>
            </a:p>
            <a:p>
              <a:pPr algn="ctr"/>
              <a:r>
                <a:rPr lang="en-US" sz="1400" b="1" dirty="0"/>
                <a:t>Binding Domain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FC3F6F-35DE-8CA0-D34D-C3AD4AD6B464}"/>
                </a:ext>
              </a:extLst>
            </p:cNvPr>
            <p:cNvSpPr txBox="1"/>
            <p:nvPr/>
          </p:nvSpPr>
          <p:spPr>
            <a:xfrm>
              <a:off x="1947226" y="1600200"/>
              <a:ext cx="1556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err="1"/>
                <a:t>Pertuzumab</a:t>
              </a:r>
              <a:endParaRPr lang="en-US" sz="1400" b="1" dirty="0"/>
            </a:p>
            <a:p>
              <a:pPr algn="ctr"/>
              <a:r>
                <a:rPr lang="en-US" sz="1400" b="1" dirty="0"/>
                <a:t>Binding Domain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819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HER2+: Trastuzumab/Tucatinib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DA6D2-EF16-A389-82F0-A3EC75A2A609}"/>
              </a:ext>
            </a:extLst>
          </p:cNvPr>
          <p:cNvSpPr/>
          <p:nvPr/>
        </p:nvSpPr>
        <p:spPr bwMode="auto">
          <a:xfrm>
            <a:off x="1390261" y="774441"/>
            <a:ext cx="3424335" cy="5225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CDE4F3F-1C12-1C06-E4A1-2B39BD1CD4F1}"/>
              </a:ext>
            </a:extLst>
          </p:cNvPr>
          <p:cNvSpPr txBox="1">
            <a:spLocks/>
          </p:cNvSpPr>
          <p:nvPr/>
        </p:nvSpPr>
        <p:spPr>
          <a:xfrm>
            <a:off x="2168200" y="804484"/>
            <a:ext cx="4994600" cy="56711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II SGNTUC-019 Study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34A71F-F12F-BDE5-24D4-72EB3F89BC0C}"/>
              </a:ext>
            </a:extLst>
          </p:cNvPr>
          <p:cNvSpPr/>
          <p:nvPr/>
        </p:nvSpPr>
        <p:spPr>
          <a:xfrm>
            <a:off x="4013860" y="4691684"/>
            <a:ext cx="25218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Nakamura et al,</a:t>
            </a:r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 J Clin Oncol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8EE72C-40D2-D352-E02A-9C235C5495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95"/>
          <a:stretch/>
        </p:blipFill>
        <p:spPr>
          <a:xfrm>
            <a:off x="1338518" y="1354232"/>
            <a:ext cx="6461673" cy="3016781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EC63218-66B9-03EA-8737-5E911132C51C}"/>
              </a:ext>
            </a:extLst>
          </p:cNvPr>
          <p:cNvSpPr txBox="1">
            <a:spLocks/>
          </p:cNvSpPr>
          <p:nvPr/>
        </p:nvSpPr>
        <p:spPr>
          <a:xfrm>
            <a:off x="2013410" y="1308114"/>
            <a:ext cx="1718626" cy="419109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b="1" kern="0" dirty="0">
                <a:solidFill>
                  <a:srgbClr val="CAD4E9"/>
                </a:solidFill>
              </a:rPr>
              <a:t>ORR 46.7%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B89F8F57-22F9-0C4E-D4A6-7DB32CC32CE6}"/>
              </a:ext>
            </a:extLst>
          </p:cNvPr>
          <p:cNvSpPr txBox="1">
            <a:spLocks/>
          </p:cNvSpPr>
          <p:nvPr/>
        </p:nvSpPr>
        <p:spPr>
          <a:xfrm>
            <a:off x="3833779" y="1307791"/>
            <a:ext cx="1608632" cy="419109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b="1" kern="0" dirty="0">
                <a:solidFill>
                  <a:srgbClr val="CAD4E9"/>
                </a:solidFill>
              </a:rPr>
              <a:t>DCR 76.7%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BAC09E7-952B-2D7E-2386-1766D017F42B}"/>
              </a:ext>
            </a:extLst>
          </p:cNvPr>
          <p:cNvSpPr txBox="1">
            <a:spLocks/>
          </p:cNvSpPr>
          <p:nvPr/>
        </p:nvSpPr>
        <p:spPr>
          <a:xfrm>
            <a:off x="3253166" y="3568548"/>
            <a:ext cx="1600200" cy="419109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b="1" kern="0" dirty="0">
                <a:solidFill>
                  <a:srgbClr val="CAD4E9"/>
                </a:solidFill>
              </a:rPr>
              <a:t>PFS 5.5 </a:t>
            </a:r>
            <a:r>
              <a:rPr lang="en-US" b="1" kern="0" dirty="0" err="1">
                <a:solidFill>
                  <a:srgbClr val="CAD4E9"/>
                </a:solidFill>
              </a:rPr>
              <a:t>mo</a:t>
            </a:r>
            <a:endParaRPr lang="en-US" b="1" kern="0" dirty="0">
              <a:solidFill>
                <a:srgbClr val="CAD4E9"/>
              </a:solidFill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0877A1EF-CFBE-08F4-861E-498F0B6B78CE}"/>
              </a:ext>
            </a:extLst>
          </p:cNvPr>
          <p:cNvSpPr txBox="1">
            <a:spLocks/>
          </p:cNvSpPr>
          <p:nvPr/>
        </p:nvSpPr>
        <p:spPr>
          <a:xfrm>
            <a:off x="4910990" y="3568548"/>
            <a:ext cx="1600200" cy="419109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b="1" kern="0" dirty="0">
                <a:solidFill>
                  <a:srgbClr val="CAD4E9"/>
                </a:solidFill>
              </a:rPr>
              <a:t>OS 15.5 </a:t>
            </a:r>
            <a:r>
              <a:rPr lang="en-US" b="1" kern="0" dirty="0" err="1">
                <a:solidFill>
                  <a:srgbClr val="CAD4E9"/>
                </a:solidFill>
              </a:rPr>
              <a:t>mo</a:t>
            </a:r>
            <a:endParaRPr lang="en-US" b="1" kern="0" dirty="0">
              <a:solidFill>
                <a:srgbClr val="CAD4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792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7E6C07-9F49-FFD3-682D-4894D52E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CTX009: DLL4/VEGF-A Bispecific 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DA6D2-EF16-A389-82F0-A3EC75A2A609}"/>
              </a:ext>
            </a:extLst>
          </p:cNvPr>
          <p:cNvSpPr/>
          <p:nvPr/>
        </p:nvSpPr>
        <p:spPr bwMode="auto">
          <a:xfrm>
            <a:off x="1390261" y="774441"/>
            <a:ext cx="3424335" cy="5225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F92642-71C0-25C1-85D8-3FC9B6CC1E88}"/>
              </a:ext>
            </a:extLst>
          </p:cNvPr>
          <p:cNvSpPr/>
          <p:nvPr/>
        </p:nvSpPr>
        <p:spPr>
          <a:xfrm>
            <a:off x="4330225" y="4739184"/>
            <a:ext cx="20201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Oh et al, </a:t>
            </a:r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J Clin Oncol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2023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774845-598F-6D31-7DD6-5F5B7225A0C9}"/>
              </a:ext>
            </a:extLst>
          </p:cNvPr>
          <p:cNvSpPr txBox="1">
            <a:spLocks/>
          </p:cNvSpPr>
          <p:nvPr/>
        </p:nvSpPr>
        <p:spPr>
          <a:xfrm>
            <a:off x="487422" y="774441"/>
            <a:ext cx="8169155" cy="56711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Phase II Study Preliminary Results: CTX-009 + Paclitaxel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1994D1-1F22-C219-903D-A01ED33070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8987" y="1117802"/>
            <a:ext cx="6351221" cy="3226996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1A00227B-5D8C-CC30-EC26-C65403180995}"/>
              </a:ext>
            </a:extLst>
          </p:cNvPr>
          <p:cNvSpPr txBox="1">
            <a:spLocks/>
          </p:cNvSpPr>
          <p:nvPr/>
        </p:nvSpPr>
        <p:spPr>
          <a:xfrm>
            <a:off x="2677060" y="1361839"/>
            <a:ext cx="1608632" cy="419109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b="1" kern="0" dirty="0">
                <a:solidFill>
                  <a:srgbClr val="CAD4E9"/>
                </a:solidFill>
              </a:rPr>
              <a:t>ORR 37.5%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76661F5-8612-43D4-35C2-4786A0BDF557}"/>
              </a:ext>
            </a:extLst>
          </p:cNvPr>
          <p:cNvSpPr txBox="1">
            <a:spLocks/>
          </p:cNvSpPr>
          <p:nvPr/>
        </p:nvSpPr>
        <p:spPr>
          <a:xfrm>
            <a:off x="4410793" y="3597932"/>
            <a:ext cx="1408117" cy="302995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sz="1800" b="1" kern="0" dirty="0">
                <a:solidFill>
                  <a:srgbClr val="CAD4E9"/>
                </a:solidFill>
              </a:rPr>
              <a:t>PFS 9.4 </a:t>
            </a:r>
            <a:r>
              <a:rPr lang="en-US" sz="1800" b="1" kern="0" dirty="0" err="1">
                <a:solidFill>
                  <a:srgbClr val="CAD4E9"/>
                </a:solidFill>
              </a:rPr>
              <a:t>mo</a:t>
            </a:r>
            <a:endParaRPr lang="en-US" sz="1800" b="1" kern="0" dirty="0">
              <a:solidFill>
                <a:srgbClr val="CAD4E9"/>
              </a:solidFill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0B969ABF-CCB2-6BA5-8A48-D155B3C2BB95}"/>
              </a:ext>
            </a:extLst>
          </p:cNvPr>
          <p:cNvSpPr txBox="1">
            <a:spLocks/>
          </p:cNvSpPr>
          <p:nvPr/>
        </p:nvSpPr>
        <p:spPr>
          <a:xfrm>
            <a:off x="4410793" y="3985821"/>
            <a:ext cx="1408117" cy="302995"/>
          </a:xfrm>
          <a:prstGeom prst="rect">
            <a:avLst/>
          </a:prstGeom>
          <a:solidFill>
            <a:srgbClr val="1F365A"/>
          </a:solidFill>
        </p:spPr>
        <p:txBody>
          <a:bodyPr anchor="ctr"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spcAft>
                <a:spcPts val="1200"/>
              </a:spcAft>
              <a:buChar char="•"/>
              <a:defRPr sz="2000" spc="-50">
                <a:solidFill>
                  <a:schemeClr val="tx1"/>
                </a:solidFill>
                <a:latin typeface="+mn-lt"/>
              </a:defRPr>
            </a:lvl1pPr>
            <a:lvl2pPr marL="742950" indent="-285750" eaLnBrk="1" hangingPunct="1">
              <a:spcAft>
                <a:spcPts val="1200"/>
              </a:spcAft>
              <a:buChar char="–"/>
              <a:defRPr sz="1800" spc="-5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eaLnBrk="1" hangingPunct="1">
              <a:spcAft>
                <a:spcPts val="1200"/>
              </a:spcAft>
              <a:buChar char="•"/>
              <a:defRPr sz="1800" spc="-5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1600200" indent="-228600" eaLnBrk="1" hangingPunct="1">
              <a:spcAft>
                <a:spcPts val="1200"/>
              </a:spcAft>
              <a:buChar char="–"/>
              <a:defRPr sz="1600" spc="-50">
                <a:solidFill>
                  <a:schemeClr val="tx1"/>
                </a:solidFill>
                <a:latin typeface="+mn-lt"/>
              </a:defRPr>
            </a:lvl4pPr>
            <a:lvl5pPr marL="2057400" indent="-228600" eaLnBrk="1" hangingPunct="1">
              <a:spcAft>
                <a:spcPts val="1200"/>
              </a:spcAft>
              <a:buChar char="»"/>
              <a:defRPr sz="1600" spc="-50">
                <a:solidFill>
                  <a:schemeClr val="tx1"/>
                </a:solidFill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algn="ctr">
              <a:buFontTx/>
              <a:buNone/>
            </a:pPr>
            <a:r>
              <a:rPr lang="en-US" sz="1800" b="1" kern="0" dirty="0">
                <a:solidFill>
                  <a:srgbClr val="CAD4E9"/>
                </a:solidFill>
              </a:rPr>
              <a:t>OS 12.5 </a:t>
            </a:r>
            <a:r>
              <a:rPr lang="en-US" sz="1800" b="1" kern="0" dirty="0" err="1">
                <a:solidFill>
                  <a:srgbClr val="CAD4E9"/>
                </a:solidFill>
              </a:rPr>
              <a:t>mo</a:t>
            </a:r>
            <a:endParaRPr lang="en-US" sz="1800" b="1" kern="0" dirty="0">
              <a:solidFill>
                <a:srgbClr val="CAD4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383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g3MzE2ODN9"/>
  <p:tag name="SLIDO_TYPE" val="SlidoPoll"/>
  <p:tag name="SLIDO_POLL_UUID" val="0361a248-7d4a-4921-b319-8923ef0b37f3"/>
  <p:tag name="SLIDO_TIMELINE" val="W3sicG9sbFF1ZXN0aW9uVXVpZCI6IjFlMTAxM2VlLTIzZDUtNGU1OC04YWQ2LWJkZDBhMDZiMjI5NyIsInNob3dSZXN1bHRzIjp0cnVlLCJzaG93Q29ycmVjdEFuc3dlcnMiOmZhbHNlLCJ2b3RpbmdMb2NrZWQiOmZhbHNlfV0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g3MzIxMzF9"/>
  <p:tag name="SLIDO_TYPE" val="SlidoPoll"/>
  <p:tag name="SLIDO_POLL_UUID" val="d17082ab-d31f-4e9a-98a0-065c6b3e4300"/>
  <p:tag name="SLIDO_TIMELINE" val="W3sicG9sbFF1ZXN0aW9uVXVpZCI6ImExZThjZTY4LTgxMjUtNDdiMi04MzI5LTUwNTY0MWZlYTkzMCIsInNob3dSZXN1bHRzIjp0cnVlLCJzaG93Q29ycmVjdEFuc3dlcnMiOmZhbHNlLCJ2b3RpbmdMb2NrZWQiOmZhbHNlfV0=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g3MzIyMDd9"/>
  <p:tag name="SLIDO_TYPE" val="SlidoPoll"/>
  <p:tag name="SLIDO_POLL_UUID" val="ef0e4233-cb61-4df8-9260-c6ff57cda577"/>
  <p:tag name="SLIDO_TIMELINE" val="W3sicG9sbFF1ZXN0aW9uVXVpZCI6IjViYzNmYjgzLTM5NmMtNDUwNy1hOGU5LTAxMjQ3OTNlMDE3YyIsInNob3dSZXN1bHRzIjp0cnVlLCJzaG93Q29ycmVjdEFuc3dlcnMiOmZhbHNlLCJ2b3RpbmdMb2NrZWQiOmZhbHNlfV0=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g3MzIyNzZ9"/>
  <p:tag name="SLIDO_TYPE" val="SlidoPoll"/>
  <p:tag name="SLIDO_POLL_UUID" val="07b4754f-21d0-410c-ae2f-b77add31eb3a"/>
  <p:tag name="SLIDO_TIMELINE" val="W3sicG9sbFF1ZXN0aW9uVXVpZCI6ImRkY2IxYzI1LWU1MWItNDZiMS1iM2RiLWRmN2JkMzFiYTUxYSIsInNob3dSZXN1bHRzIjp0cnVlLCJzaG93Q29ycmVjdEFuc3dlcnMiOmZhbHNlLCJ2b3RpbmdMb2NrZWQiOmZhbHNlfV0=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g3MzIzMzV9"/>
  <p:tag name="SLIDO_TYPE" val="SlidoPoll"/>
  <p:tag name="SLIDO_POLL_UUID" val="2323e287-b725-4618-8329-50435a89490d"/>
  <p:tag name="SLIDO_TIMELINE" val="W3sicG9sbFF1ZXN0aW9uVXVpZCI6IjgxMzNmNDY0LWY1MzAtNDJlYy05OGU5LTI3M2QwZDE3NTcyZCIsInNob3dSZXN1bHRzIjp0cnVlLCJzaG93Q29ycmVjdEFuc3dlcnMiOmZhbHNlLCJ2b3RpbmdMb2NrZWQiOmZhbHNlfV0=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g3MzUyOTl9"/>
  <p:tag name="SLIDO_TYPE" val="SlidoPoll"/>
  <p:tag name="SLIDO_POLL_UUID" val="de4b20c9-fd9e-42e7-82a2-38265abcc250"/>
  <p:tag name="SLIDO_TIMELINE" val="W3sicG9sbFF1ZXN0aW9uVXVpZCI6ImNiYmQ5ODdiLWUwMDYtNGM2ZC04ZTY4LWEyZWFkY2Q0YWRiOCIsInNob3dSZXN1bHRzIjp0cnVlLCJzaG93Q29ycmVjdEFuc3dlcnMiOmZhbHNlLCJ2b3RpbmdMb2NrZWQiOmZhbHNlfV0=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g3MzUzODF9"/>
  <p:tag name="SLIDO_TYPE" val="SlidoPoll"/>
  <p:tag name="SLIDO_POLL_UUID" val="65819729-4c9a-4a94-9ca8-5b83ff0d9564"/>
  <p:tag name="SLIDO_TIMELINE" val="W3sicG9sbFF1ZXN0aW9uVXVpZCI6ImZmNDYwYjI4LTZhOGMtNGE2ZC04YmM0LTlkNWNkZTU5Mzk1NCIsInNob3dSZXN1bHRzIjp0cnVlLCJzaG93Q29ycmVjdEFuc3dlcnMiOmZhbHNlLCJ2b3RpbmdMb2NrZWQiOmZhbHNlfV0=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g3MzU2MzJ9"/>
  <p:tag name="SLIDO_TYPE" val="SlidoPoll"/>
  <p:tag name="SLIDO_POLL_UUID" val="c1d4fe0c-753e-4129-ba5f-5a94128fab29"/>
  <p:tag name="SLIDO_TIMELINE" val="W3sicG9sbFF1ZXN0aW9uVXVpZCI6ImUwYjFjMzA4LTc5YjItNGQ3ZC1iMTVjLTQ4OGQ0M2I1NDllOCIsInNob3dSZXN1bHRzIjp0cnVlLCJzaG93Q29ycmVjdEFuc3dlcnMiOmZhbHNlLCJ2b3RpbmdMb2NrZWQiOmZhbHNlfV0=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g3MzE5NzZ9"/>
  <p:tag name="SLIDO_TYPE" val="SlidoPoll"/>
  <p:tag name="SLIDO_POLL_UUID" val="a18adf72-f834-49e8-910f-2c81408e37b2"/>
  <p:tag name="SLIDO_TIMELINE" val="W3sicG9sbFF1ZXN0aW9uVXVpZCI6Ijc5MDNhZmNkLTIzMmUtNDcwYi1iMjYzLTIyZGQ0OGVjOWE4ZCIsInNob3dSZXN1bHRzIjp0cnVlLCJzaG93Q29ycmVjdEFuc3dlcnMiOmZhbHNlLCJ2b3RpbmdMb2NrZWQiOmZhbHNlfV0=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heme/theme1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6459BA09A55A48A26552F8CF890A5E" ma:contentTypeVersion="14" ma:contentTypeDescription="Create a new document." ma:contentTypeScope="" ma:versionID="23f5c8f08b1a1d65690ec793b377a057">
  <xsd:schema xmlns:xsd="http://www.w3.org/2001/XMLSchema" xmlns:xs="http://www.w3.org/2001/XMLSchema" xmlns:p="http://schemas.microsoft.com/office/2006/metadata/properties" xmlns:ns3="5d185315-3185-4f85-882e-9624ef9185a2" xmlns:ns4="bd2a530d-6ddd-4962-a7b9-5fc3be46eaed" targetNamespace="http://schemas.microsoft.com/office/2006/metadata/properties" ma:root="true" ma:fieldsID="eead1677efee3c2be5ce849ca58fdede" ns3:_="" ns4:_="">
    <xsd:import namespace="5d185315-3185-4f85-882e-9624ef9185a2"/>
    <xsd:import namespace="bd2a530d-6ddd-4962-a7b9-5fc3be46ea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85315-3185-4f85-882e-9624ef9185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a530d-6ddd-4962-a7b9-5fc3be46eae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95DAC3F-13AB-46E7-8F34-0AA229403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185315-3185-4f85-882e-9624ef9185a2"/>
    <ds:schemaRef ds:uri="bd2a530d-6ddd-4962-a7b9-5fc3be46ea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D2C464-C771-4E2C-A4E0-A9031062A0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EC0C9A-B742-4687-A9CB-8B149E7DD7A8}">
  <ds:schemaRefs>
    <ds:schemaRef ds:uri="http://purl.org/dc/terms/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documentManagement/types"/>
    <ds:schemaRef ds:uri="bd2a530d-6ddd-4962-a7b9-5fc3be46eaed"/>
    <ds:schemaRef ds:uri="5d185315-3185-4f85-882e-9624ef9185a2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7252</TotalTime>
  <Words>5515</Words>
  <Application>Microsoft Office PowerPoint</Application>
  <PresentationFormat>Custom</PresentationFormat>
  <Paragraphs>1289</Paragraphs>
  <Slides>139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139</vt:i4>
      </vt:variant>
    </vt:vector>
  </HeadingPairs>
  <TitlesOfParts>
    <vt:vector size="165" baseType="lpstr">
      <vt:lpstr>ＭＳ Ｐゴシック</vt:lpstr>
      <vt:lpstr>Arial</vt:lpstr>
      <vt:lpstr>Arial Narrow</vt:lpstr>
      <vt:lpstr>Ariel</vt:lpstr>
      <vt:lpstr>Calibri</vt:lpstr>
      <vt:lpstr>Calibri Light</vt:lpstr>
      <vt:lpstr>Century Gothic</vt:lpstr>
      <vt:lpstr>Constantia</vt:lpstr>
      <vt:lpstr>Corporate A Medium</vt:lpstr>
      <vt:lpstr>Corporate S Demi</vt:lpstr>
      <vt:lpstr>Georgia</vt:lpstr>
      <vt:lpstr>Gill Sans</vt:lpstr>
      <vt:lpstr>Helvetica</vt:lpstr>
      <vt:lpstr>Roboto</vt:lpstr>
      <vt:lpstr>Times</vt:lpstr>
      <vt:lpstr>Times New Roman</vt:lpstr>
      <vt:lpstr>Wingdings</vt:lpstr>
      <vt:lpstr>MLC2015_PPT_Slides</vt:lpstr>
      <vt:lpstr>Custom Design</vt:lpstr>
      <vt:lpstr>1_Custom Design</vt:lpstr>
      <vt:lpstr>MLC2015_PPT_Slides</vt:lpstr>
      <vt:lpstr>2_Custom Design</vt:lpstr>
      <vt:lpstr>3_Custom Design</vt:lpstr>
      <vt:lpstr>2_MLC2015_PPT_Slides</vt:lpstr>
      <vt:lpstr>5_Custom Design</vt:lpstr>
      <vt:lpstr>Office Theme</vt:lpstr>
      <vt:lpstr>PowerPoint Presentation</vt:lpstr>
      <vt:lpstr>PowerPoint Presentation</vt:lpstr>
      <vt:lpstr>Disclosures</vt:lpstr>
      <vt:lpstr>Etiology of HCC varies around the world</vt:lpstr>
      <vt:lpstr>HCC related mortality is on the rise: 3rd leading cause of cancer-related death worldwide</vt:lpstr>
      <vt:lpstr>HCC is often diagnosed at later stages when treatment options are limited</vt:lpstr>
      <vt:lpstr>Patient Case</vt:lpstr>
      <vt:lpstr>BCLC Algorithm for liver cancer treatment</vt:lpstr>
      <vt:lpstr>Downstaging has acceptable outcomes. Multiple bridging therapies including systemic therapies are acceptable.</vt:lpstr>
      <vt:lpstr>Therapies available for HCC</vt:lpstr>
      <vt:lpstr>Therapies available for HCC</vt:lpstr>
      <vt:lpstr>Catheter Directed Therapies for HCC</vt:lpstr>
      <vt:lpstr>In the beginning there was only TACE...(for LRT)</vt:lpstr>
      <vt:lpstr>Transarterial Chemoembolization (TACE)</vt:lpstr>
      <vt:lpstr>Transarterial Chemoembolization (TACE)</vt:lpstr>
      <vt:lpstr>Transarterial Chemoembolization (TACE)</vt:lpstr>
      <vt:lpstr>Transarterial Chemoembolization –Drug eluting beads (DEB-TACE)</vt:lpstr>
      <vt:lpstr>Transarterial Chemoembolization –Drug eluting beads (DEB-TACE)</vt:lpstr>
      <vt:lpstr>Treatment changes</vt:lpstr>
      <vt:lpstr>TACE vs. DEB-TACE for HCC PRECISION Studies</vt:lpstr>
      <vt:lpstr>Catheter Directed Therapies for HCC</vt:lpstr>
      <vt:lpstr>Y90 Manufacturers</vt:lpstr>
      <vt:lpstr>Radioembolization (TARE)</vt:lpstr>
      <vt:lpstr>Radioembolization (TARE) </vt:lpstr>
      <vt:lpstr>PowerPoint Presentation</vt:lpstr>
      <vt:lpstr>Chemoembolization</vt:lpstr>
      <vt:lpstr>Treatment changes</vt:lpstr>
      <vt:lpstr>PowerPoint Presentation</vt:lpstr>
      <vt:lpstr>PowerPoint Presentation</vt:lpstr>
      <vt:lpstr>TACE outcomes: Meta-analysis</vt:lpstr>
      <vt:lpstr>TACE vs TARE for HCC?</vt:lpstr>
      <vt:lpstr>PREMIERE Phase II Trial: TACE vs TARE</vt:lpstr>
      <vt:lpstr>PowerPoint Presentation</vt:lpstr>
      <vt:lpstr>FDA approval of TARE for HCC</vt:lpstr>
      <vt:lpstr>LEGACY Results</vt:lpstr>
      <vt:lpstr>Y90: Personalization Matters</vt:lpstr>
      <vt:lpstr>PowerPoint Presentation</vt:lpstr>
      <vt:lpstr>PowerPoint Presentation</vt:lpstr>
      <vt:lpstr>PowerPoint Presentation</vt:lpstr>
      <vt:lpstr>EMERALD-1: TACE and Durvalumab ± Bevacizumab for Unresectable HCC </vt:lpstr>
      <vt:lpstr>EMERALD-1: PFS With Durvalumab/ Bev + TACE vs Placebo + TACE</vt:lpstr>
      <vt:lpstr>PowerPoint Presentation</vt:lpstr>
      <vt:lpstr>EMERALD–1: Response and Safety</vt:lpstr>
      <vt:lpstr>IO has changed the landscape of HCC- TARE and immunomodulation</vt:lpstr>
      <vt:lpstr>PowerPoint Presentation</vt:lpstr>
      <vt:lpstr>Key TakeAways</vt:lpstr>
      <vt:lpstr>PowerPoint Presentation</vt:lpstr>
      <vt:lpstr>PowerPoint Presentation</vt:lpstr>
      <vt:lpstr>How have systemic therapy standards evolved for hepatocellular carcinoma (HCC)?</vt:lpstr>
      <vt:lpstr>Disclosures</vt:lpstr>
      <vt:lpstr>Outline</vt:lpstr>
      <vt:lpstr>Epidemiology</vt:lpstr>
      <vt:lpstr>Staging – Barcelona Clinic Liver Cancer (BCLC)</vt:lpstr>
      <vt:lpstr>Systemic therapy landscape through 2020</vt:lpstr>
      <vt:lpstr>IMbrave150: atezolizumab + bevacizumab</vt:lpstr>
      <vt:lpstr>HIMALAYA: durvalumab + tremelimumab</vt:lpstr>
      <vt:lpstr>LEAP-002: lenvatinib + pembrolizumab</vt:lpstr>
      <vt:lpstr>CELESTIAL: cabozantinib (after sorafenib)</vt:lpstr>
      <vt:lpstr>COSMIC-312: cabozantinib + atezolizumab</vt:lpstr>
      <vt:lpstr>Why doesn’t co-targeting angiogenesis and PD1/PDL1 always work?</vt:lpstr>
      <vt:lpstr>CARES-310: rivoceranib + camrelizumab</vt:lpstr>
      <vt:lpstr>CheckMate-9DW: ipilimumab (3 mg/kg) + nivolumab (1 mg/kg)</vt:lpstr>
      <vt:lpstr>Four 1L IO combinations have positive ph3 data</vt:lpstr>
      <vt:lpstr>Systemic therapy landscape through mid-2024</vt:lpstr>
      <vt:lpstr>Potentially pivotal trials are forthcoming</vt:lpstr>
      <vt:lpstr>Conclusions</vt:lpstr>
      <vt:lpstr>Acknowledgments</vt:lpstr>
      <vt:lpstr>PowerPoint Presentation</vt:lpstr>
      <vt:lpstr>Advanced Biliary Tract Cancers (BTCs) Updates</vt:lpstr>
      <vt:lpstr>Disclosures</vt:lpstr>
      <vt:lpstr>Advanced BTC Treatment Landscape</vt:lpstr>
      <vt:lpstr>First-Line Systemic Therapy</vt:lpstr>
      <vt:lpstr>First-Line Systemic Therapy</vt:lpstr>
      <vt:lpstr>First-Line Systemic Therapy</vt:lpstr>
      <vt:lpstr>First-Line Systemic Therapy</vt:lpstr>
      <vt:lpstr>First-Line Systemic Therapy</vt:lpstr>
      <vt:lpstr>Second-Line and Beyond</vt:lpstr>
      <vt:lpstr>Second-Line and Beyond</vt:lpstr>
      <vt:lpstr>Targeted Therapy in BTC</vt:lpstr>
      <vt:lpstr>Targeted Therapy in BTC</vt:lpstr>
      <vt:lpstr>IDH1 Inhibitor: Ivosidenib</vt:lpstr>
      <vt:lpstr>FGFR Inhibitor: Pemigatinib</vt:lpstr>
      <vt:lpstr>FGFR Inhibitor: Futibatinib</vt:lpstr>
      <vt:lpstr>FGFR Inhibitor: Futibatinib</vt:lpstr>
      <vt:lpstr>Acquired Resistance to FGFR Inhibitors</vt:lpstr>
      <vt:lpstr>Next-Gen FGFR Inhibitor: Lirafugratinib</vt:lpstr>
      <vt:lpstr>Next-Gen FGFR Inhibitor: Lirafugratinib</vt:lpstr>
      <vt:lpstr>Next-Gen FGFR Inhibitor: Lirafugratinib</vt:lpstr>
      <vt:lpstr>Next-Gen FGFR Inhibitor: Tinengotinib</vt:lpstr>
      <vt:lpstr>Next-Gen FGFR Inhibitor: Tinengotinib</vt:lpstr>
      <vt:lpstr>BRAF V600E: Dabrafenib/Trametinib</vt:lpstr>
      <vt:lpstr>KRAS G12C: Adagrasib</vt:lpstr>
      <vt:lpstr>Novel Strategies for KRAS Mutant BTC</vt:lpstr>
      <vt:lpstr>HER2+: Trastuzumab/Pertuzumab</vt:lpstr>
      <vt:lpstr>HER2+: Trastuzumab Deruxtecan</vt:lpstr>
      <vt:lpstr>HER2+: Trastuzumab Deruxtecan</vt:lpstr>
      <vt:lpstr>HER2+: Zanidatamab</vt:lpstr>
      <vt:lpstr>HER2+: Trastuzumab/Tucatinib</vt:lpstr>
      <vt:lpstr>CTX009: DLL4/VEGF-A Bispecific Ab</vt:lpstr>
      <vt:lpstr>CTX009: DLL4/VEGF-A Bispecific Ab</vt:lpstr>
      <vt:lpstr>Advanced BTC Treatment Landscape</vt:lpstr>
      <vt:lpstr>PowerPoint Presentation</vt:lpstr>
      <vt:lpstr>Applying Clinical Evidence in  the Management of GI Malignancies </vt:lpstr>
      <vt:lpstr>Navigating Treatment Options in Intermediate and Advanced HCC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Navigating Treatment Options in Advanced BTC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Looking Ahead: HER2-Targeted Therapies in BTC</vt:lpstr>
      <vt:lpstr>PowerPoint Presentation</vt:lpstr>
      <vt:lpstr>PowerPoint Presentation</vt:lpstr>
      <vt:lpstr>Questions?</vt:lpstr>
    </vt:vector>
  </TitlesOfParts>
  <Company>Intellisphere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Donald</dc:creator>
  <cp:lastModifiedBy>Ashley Greer</cp:lastModifiedBy>
  <cp:revision>174</cp:revision>
  <dcterms:modified xsi:type="dcterms:W3CDTF">2024-06-26T17:40:12Z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0x0101004A6459BA09A55A48A26552F8CF890A5E</vt:lpwstr>
  </property>
</Properties>
</file>