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0" r:id="rId6"/>
    <p:sldMasterId id="2147483692" r:id="rId7"/>
    <p:sldMasterId id="2147483746" r:id="rId8"/>
    <p:sldMasterId id="2147483766" r:id="rId9"/>
    <p:sldMasterId id="2147483767" r:id="rId10"/>
    <p:sldMasterId id="2147483776" r:id="rId11"/>
    <p:sldMasterId id="2147483787" r:id="rId12"/>
    <p:sldMasterId id="2147483798" r:id="rId13"/>
    <p:sldMasterId id="2147483818" r:id="rId14"/>
  </p:sldMasterIdLst>
  <p:notesMasterIdLst>
    <p:notesMasterId r:id="rId116"/>
  </p:notesMasterIdLst>
  <p:handoutMasterIdLst>
    <p:handoutMasterId r:id="rId117"/>
  </p:handoutMasterIdLst>
  <p:sldIdLst>
    <p:sldId id="269" r:id="rId15"/>
    <p:sldId id="2134958656" r:id="rId16"/>
    <p:sldId id="2134958655" r:id="rId17"/>
    <p:sldId id="2134958654" r:id="rId18"/>
    <p:sldId id="2134958652" r:id="rId19"/>
    <p:sldId id="2134958646" r:id="rId20"/>
    <p:sldId id="2134958650" r:id="rId21"/>
    <p:sldId id="2134958649" r:id="rId22"/>
    <p:sldId id="2134958657" r:id="rId23"/>
    <p:sldId id="265" r:id="rId24"/>
    <p:sldId id="266" r:id="rId25"/>
    <p:sldId id="287" r:id="rId26"/>
    <p:sldId id="285" r:id="rId27"/>
    <p:sldId id="284" r:id="rId28"/>
    <p:sldId id="294" r:id="rId29"/>
    <p:sldId id="2147472398" r:id="rId30"/>
    <p:sldId id="2147472409" r:id="rId31"/>
    <p:sldId id="2147472411" r:id="rId32"/>
    <p:sldId id="2147472412" r:id="rId33"/>
    <p:sldId id="2147472413" r:id="rId34"/>
    <p:sldId id="2147472414" r:id="rId35"/>
    <p:sldId id="2147472415" r:id="rId36"/>
    <p:sldId id="282" r:id="rId37"/>
    <p:sldId id="283" r:id="rId38"/>
    <p:sldId id="288" r:id="rId39"/>
    <p:sldId id="289" r:id="rId40"/>
    <p:sldId id="290"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91" r:id="rId54"/>
    <p:sldId id="292" r:id="rId55"/>
    <p:sldId id="293" r:id="rId56"/>
    <p:sldId id="256" r:id="rId57"/>
    <p:sldId id="2147483443" r:id="rId58"/>
    <p:sldId id="2450" r:id="rId59"/>
    <p:sldId id="2350" r:id="rId60"/>
    <p:sldId id="2502" r:id="rId61"/>
    <p:sldId id="2503" r:id="rId62"/>
    <p:sldId id="2475" r:id="rId63"/>
    <p:sldId id="2147483439" r:id="rId64"/>
    <p:sldId id="2147483444" r:id="rId65"/>
    <p:sldId id="2147471837" r:id="rId66"/>
    <p:sldId id="2141411118" r:id="rId67"/>
    <p:sldId id="2147483441" r:id="rId68"/>
    <p:sldId id="538" r:id="rId69"/>
    <p:sldId id="2146846105" r:id="rId70"/>
    <p:sldId id="2146846107" r:id="rId71"/>
    <p:sldId id="257" r:id="rId72"/>
    <p:sldId id="258" r:id="rId73"/>
    <p:sldId id="261" r:id="rId74"/>
    <p:sldId id="262" r:id="rId75"/>
    <p:sldId id="2147483445" r:id="rId76"/>
    <p:sldId id="2147483446" r:id="rId77"/>
    <p:sldId id="2147483447" r:id="rId78"/>
    <p:sldId id="2147483448" r:id="rId79"/>
    <p:sldId id="2147483449" r:id="rId80"/>
    <p:sldId id="2147483450" r:id="rId81"/>
    <p:sldId id="2147483451" r:id="rId82"/>
    <p:sldId id="2147483452" r:id="rId83"/>
    <p:sldId id="2147483453" r:id="rId84"/>
    <p:sldId id="2147483454" r:id="rId85"/>
    <p:sldId id="2147483455" r:id="rId86"/>
    <p:sldId id="2147483456" r:id="rId87"/>
    <p:sldId id="2147377258" r:id="rId88"/>
    <p:sldId id="2147483457" r:id="rId89"/>
    <p:sldId id="2147377305" r:id="rId90"/>
    <p:sldId id="260" r:id="rId91"/>
    <p:sldId id="2076137111" r:id="rId92"/>
    <p:sldId id="1679" r:id="rId93"/>
    <p:sldId id="2147377300" r:id="rId94"/>
    <p:sldId id="2147377314" r:id="rId95"/>
    <p:sldId id="352" r:id="rId96"/>
    <p:sldId id="467" r:id="rId97"/>
    <p:sldId id="425" r:id="rId98"/>
    <p:sldId id="469" r:id="rId99"/>
    <p:sldId id="471" r:id="rId100"/>
    <p:sldId id="464" r:id="rId101"/>
    <p:sldId id="468" r:id="rId102"/>
    <p:sldId id="450" r:id="rId103"/>
    <p:sldId id="398" r:id="rId104"/>
    <p:sldId id="2147377310" r:id="rId105"/>
    <p:sldId id="2147377311" r:id="rId106"/>
    <p:sldId id="431" r:id="rId107"/>
    <p:sldId id="434" r:id="rId108"/>
    <p:sldId id="2147377312" r:id="rId109"/>
    <p:sldId id="2145706865" r:id="rId110"/>
    <p:sldId id="2147483458" r:id="rId111"/>
    <p:sldId id="2147483459" r:id="rId112"/>
    <p:sldId id="2147483460" r:id="rId113"/>
    <p:sldId id="2147483461" r:id="rId114"/>
    <p:sldId id="2147483462" r:id="rId115"/>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EE4F4948-EEDA-49D5-9774-4CCF6BA0EF16}">
          <p14:sldIdLst>
            <p14:sldId id="269"/>
            <p14:sldId id="2134958656"/>
            <p14:sldId id="2134958655"/>
            <p14:sldId id="2134958654"/>
            <p14:sldId id="2134958652"/>
            <p14:sldId id="2134958646"/>
            <p14:sldId id="2134958650"/>
            <p14:sldId id="2134958649"/>
          </p14:sldIdLst>
        </p14:section>
        <p14:section name="Default Section" id="{446C3EA1-E93A-8040-8A48-F73EF913E4F1}">
          <p14:sldIdLst>
            <p14:sldId id="2134958657"/>
            <p14:sldId id="265"/>
            <p14:sldId id="266"/>
            <p14:sldId id="287"/>
            <p14:sldId id="285"/>
            <p14:sldId id="284"/>
          </p14:sldIdLst>
        </p14:section>
        <p14:section name="Untitled Section" id="{C6163797-D795-3C47-9DD6-95CE5E048302}">
          <p14:sldIdLst>
            <p14:sldId id="294"/>
            <p14:sldId id="2147472398"/>
            <p14:sldId id="2147472409"/>
            <p14:sldId id="2147472411"/>
            <p14:sldId id="2147472412"/>
            <p14:sldId id="2147472413"/>
            <p14:sldId id="2147472414"/>
            <p14:sldId id="2147472415"/>
            <p14:sldId id="282"/>
            <p14:sldId id="283"/>
            <p14:sldId id="288"/>
            <p14:sldId id="289"/>
            <p14:sldId id="290"/>
            <p14:sldId id="270"/>
            <p14:sldId id="271"/>
            <p14:sldId id="272"/>
            <p14:sldId id="273"/>
            <p14:sldId id="274"/>
            <p14:sldId id="275"/>
            <p14:sldId id="276"/>
            <p14:sldId id="277"/>
            <p14:sldId id="278"/>
            <p14:sldId id="279"/>
            <p14:sldId id="280"/>
            <p14:sldId id="281"/>
            <p14:sldId id="291"/>
            <p14:sldId id="292"/>
            <p14:sldId id="293"/>
            <p14:sldId id="256"/>
            <p14:sldId id="2147483443"/>
            <p14:sldId id="2450"/>
            <p14:sldId id="2350"/>
            <p14:sldId id="2502"/>
            <p14:sldId id="2503"/>
            <p14:sldId id="2475"/>
            <p14:sldId id="2147483439"/>
            <p14:sldId id="2147483444"/>
            <p14:sldId id="2147471837"/>
            <p14:sldId id="2141411118"/>
            <p14:sldId id="2147483441"/>
            <p14:sldId id="538"/>
            <p14:sldId id="2146846105"/>
            <p14:sldId id="2146846107"/>
            <p14:sldId id="257"/>
            <p14:sldId id="258"/>
            <p14:sldId id="261"/>
            <p14:sldId id="262"/>
            <p14:sldId id="2147483445"/>
            <p14:sldId id="2147483446"/>
            <p14:sldId id="2147483447"/>
            <p14:sldId id="2147483448"/>
            <p14:sldId id="2147483449"/>
            <p14:sldId id="2147483450"/>
            <p14:sldId id="2147483451"/>
            <p14:sldId id="2147483452"/>
            <p14:sldId id="2147483453"/>
            <p14:sldId id="2147483454"/>
            <p14:sldId id="2147483455"/>
            <p14:sldId id="2147483456"/>
            <p14:sldId id="2147377258"/>
            <p14:sldId id="2147483457"/>
            <p14:sldId id="2147377305"/>
            <p14:sldId id="260"/>
            <p14:sldId id="2076137111"/>
            <p14:sldId id="1679"/>
            <p14:sldId id="2147377300"/>
            <p14:sldId id="2147377314"/>
            <p14:sldId id="352"/>
            <p14:sldId id="467"/>
            <p14:sldId id="425"/>
            <p14:sldId id="469"/>
            <p14:sldId id="471"/>
            <p14:sldId id="464"/>
            <p14:sldId id="468"/>
            <p14:sldId id="450"/>
            <p14:sldId id="398"/>
            <p14:sldId id="2147377310"/>
            <p14:sldId id="2147377311"/>
            <p14:sldId id="431"/>
            <p14:sldId id="434"/>
            <p14:sldId id="2147377312"/>
            <p14:sldId id="2145706865"/>
            <p14:sldId id="2147483458"/>
            <p14:sldId id="2147483459"/>
            <p14:sldId id="2147483460"/>
            <p14:sldId id="2147483461"/>
            <p14:sldId id="2147483462"/>
          </p14:sldIdLst>
        </p14:section>
      </p14:sectionLst>
    </p:ex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238015-DF72-4A84-9138-7E798D0FF8E8}" v="25" dt="2024-02-22T20:15:11.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694"/>
  </p:normalViewPr>
  <p:slideViewPr>
    <p:cSldViewPr snapToGrid="0" snapToObjects="1">
      <p:cViewPr varScale="1">
        <p:scale>
          <a:sx n="78" d="100"/>
          <a:sy n="78" d="100"/>
        </p:scale>
        <p:origin x="792" y="36"/>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handoutMaster" Target="handoutMasters/handoutMaster1.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presProps" Target="presProps.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viewProps" Target="viewProps.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Gallagher" userId="577446c3-45ae-4097-b8f0-9d862fa3a0df" providerId="ADAL" clId="{ACC44D45-7AAF-4F89-AE4D-9E5BDA7FB0C9}"/>
    <pc:docChg chg="custSel addSld delSld modSld sldOrd modMainMaster">
      <pc:chgData name="Sean Gallagher" userId="577446c3-45ae-4097-b8f0-9d862fa3a0df" providerId="ADAL" clId="{ACC44D45-7AAF-4F89-AE4D-9E5BDA7FB0C9}" dt="2023-11-30T15:15:15.114" v="118" actId="1076"/>
      <pc:docMkLst>
        <pc:docMk/>
      </pc:docMkLst>
      <pc:sldChg chg="add del ord">
        <pc:chgData name="Sean Gallagher" userId="577446c3-45ae-4097-b8f0-9d862fa3a0df" providerId="ADAL" clId="{ACC44D45-7AAF-4F89-AE4D-9E5BDA7FB0C9}" dt="2023-11-30T14:40:46.572" v="3"/>
        <pc:sldMkLst>
          <pc:docMk/>
          <pc:sldMk cId="1770905082" sldId="269"/>
        </pc:sldMkLst>
      </pc:sldChg>
      <pc:sldChg chg="modSp mod">
        <pc:chgData name="Sean Gallagher" userId="577446c3-45ae-4097-b8f0-9d862fa3a0df" providerId="ADAL" clId="{ACC44D45-7AAF-4F89-AE4D-9E5BDA7FB0C9}" dt="2023-11-30T15:13:15.778" v="107" actId="20577"/>
        <pc:sldMkLst>
          <pc:docMk/>
          <pc:sldMk cId="3111996064" sldId="2134958649"/>
        </pc:sldMkLst>
        <pc:spChg chg="mod">
          <ac:chgData name="Sean Gallagher" userId="577446c3-45ae-4097-b8f0-9d862fa3a0df" providerId="ADAL" clId="{ACC44D45-7AAF-4F89-AE4D-9E5BDA7FB0C9}" dt="2023-11-30T15:13:15.778" v="107" actId="20577"/>
          <ac:spMkLst>
            <pc:docMk/>
            <pc:sldMk cId="3111996064" sldId="2134958649"/>
            <ac:spMk id="3" creationId="{AE7567E0-9FB4-E2D0-F57B-56251EA6FA1C}"/>
          </ac:spMkLst>
        </pc:spChg>
      </pc:sldChg>
      <pc:sldChg chg="modSp mod">
        <pc:chgData name="Sean Gallagher" userId="577446c3-45ae-4097-b8f0-9d862fa3a0df" providerId="ADAL" clId="{ACC44D45-7AAF-4F89-AE4D-9E5BDA7FB0C9}" dt="2023-11-30T15:15:15.114" v="118" actId="1076"/>
        <pc:sldMkLst>
          <pc:docMk/>
          <pc:sldMk cId="548871033" sldId="2134958650"/>
        </pc:sldMkLst>
        <pc:picChg chg="mod">
          <ac:chgData name="Sean Gallagher" userId="577446c3-45ae-4097-b8f0-9d862fa3a0df" providerId="ADAL" clId="{ACC44D45-7AAF-4F89-AE4D-9E5BDA7FB0C9}" dt="2023-11-30T15:15:15.114" v="118" actId="1076"/>
          <ac:picMkLst>
            <pc:docMk/>
            <pc:sldMk cId="548871033" sldId="2134958650"/>
            <ac:picMk id="5" creationId="{B7E43BC3-672D-24DC-CC75-0B51AD1CD7C1}"/>
          </ac:picMkLst>
        </pc:picChg>
      </pc:sldChg>
      <pc:sldChg chg="addSp delSp modSp mod">
        <pc:chgData name="Sean Gallagher" userId="577446c3-45ae-4097-b8f0-9d862fa3a0df" providerId="ADAL" clId="{ACC44D45-7AAF-4F89-AE4D-9E5BDA7FB0C9}" dt="2023-11-30T14:59:30.605" v="23" actId="1076"/>
        <pc:sldMkLst>
          <pc:docMk/>
          <pc:sldMk cId="4281471524" sldId="2134958655"/>
        </pc:sldMkLst>
        <pc:picChg chg="add mod">
          <ac:chgData name="Sean Gallagher" userId="577446c3-45ae-4097-b8f0-9d862fa3a0df" providerId="ADAL" clId="{ACC44D45-7AAF-4F89-AE4D-9E5BDA7FB0C9}" dt="2023-11-30T14:59:30.605" v="23" actId="1076"/>
          <ac:picMkLst>
            <pc:docMk/>
            <pc:sldMk cId="4281471524" sldId="2134958655"/>
            <ac:picMk id="3" creationId="{68693916-6A76-8EAB-BCA1-29D906795EE4}"/>
          </ac:picMkLst>
        </pc:picChg>
        <pc:picChg chg="del">
          <ac:chgData name="Sean Gallagher" userId="577446c3-45ae-4097-b8f0-9d862fa3a0df" providerId="ADAL" clId="{ACC44D45-7AAF-4F89-AE4D-9E5BDA7FB0C9}" dt="2023-11-30T14:53:05.804" v="7" actId="478"/>
          <ac:picMkLst>
            <pc:docMk/>
            <pc:sldMk cId="4281471524" sldId="2134958655"/>
            <ac:picMk id="5" creationId="{B9E12EA1-AA94-8202-2181-843995F10958}"/>
          </ac:picMkLst>
        </pc:picChg>
        <pc:picChg chg="add mod">
          <ac:chgData name="Sean Gallagher" userId="577446c3-45ae-4097-b8f0-9d862fa3a0df" providerId="ADAL" clId="{ACC44D45-7AAF-4F89-AE4D-9E5BDA7FB0C9}" dt="2023-11-30T14:59:22.471" v="22" actId="1076"/>
          <ac:picMkLst>
            <pc:docMk/>
            <pc:sldMk cId="4281471524" sldId="2134958655"/>
            <ac:picMk id="7" creationId="{5F418658-5493-A8A1-F75E-D85E2C5FFE8D}"/>
          </ac:picMkLst>
        </pc:picChg>
        <pc:picChg chg="mod">
          <ac:chgData name="Sean Gallagher" userId="577446c3-45ae-4097-b8f0-9d862fa3a0df" providerId="ADAL" clId="{ACC44D45-7AAF-4F89-AE4D-9E5BDA7FB0C9}" dt="2023-11-30T14:59:19.328" v="21" actId="1076"/>
          <ac:picMkLst>
            <pc:docMk/>
            <pc:sldMk cId="4281471524" sldId="2134958655"/>
            <ac:picMk id="8" creationId="{77AF75E9-8743-794D-5E44-1F4C34773734}"/>
          </ac:picMkLst>
        </pc:picChg>
        <pc:picChg chg="del">
          <ac:chgData name="Sean Gallagher" userId="577446c3-45ae-4097-b8f0-9d862fa3a0df" providerId="ADAL" clId="{ACC44D45-7AAF-4F89-AE4D-9E5BDA7FB0C9}" dt="2023-11-30T14:53:06.239" v="8" actId="478"/>
          <ac:picMkLst>
            <pc:docMk/>
            <pc:sldMk cId="4281471524" sldId="2134958655"/>
            <ac:picMk id="12" creationId="{DDC78594-340B-F41F-2625-5EB7230C08D9}"/>
          </ac:picMkLst>
        </pc:picChg>
      </pc:sldChg>
      <pc:sldChg chg="modSp mod">
        <pc:chgData name="Sean Gallagher" userId="577446c3-45ae-4097-b8f0-9d862fa3a0df" providerId="ADAL" clId="{ACC44D45-7AAF-4F89-AE4D-9E5BDA7FB0C9}" dt="2023-11-30T14:51:57.433" v="6" actId="113"/>
        <pc:sldMkLst>
          <pc:docMk/>
          <pc:sldMk cId="1250068653" sldId="2134958656"/>
        </pc:sldMkLst>
        <pc:spChg chg="mod">
          <ac:chgData name="Sean Gallagher" userId="577446c3-45ae-4097-b8f0-9d862fa3a0df" providerId="ADAL" clId="{ACC44D45-7AAF-4F89-AE4D-9E5BDA7FB0C9}" dt="2023-11-30T14:51:57.433" v="6" actId="113"/>
          <ac:spMkLst>
            <pc:docMk/>
            <pc:sldMk cId="1250068653" sldId="2134958656"/>
            <ac:spMk id="2" creationId="{00000000-0000-0000-0000-000000000000}"/>
          </ac:spMkLst>
        </pc:spChg>
      </pc:sldChg>
      <pc:sldMasterChg chg="addSp delSp modSp mod">
        <pc:chgData name="Sean Gallagher" userId="577446c3-45ae-4097-b8f0-9d862fa3a0df" providerId="ADAL" clId="{ACC44D45-7AAF-4F89-AE4D-9E5BDA7FB0C9}" dt="2023-11-30T15:14:49.902" v="115" actId="1076"/>
        <pc:sldMasterMkLst>
          <pc:docMk/>
          <pc:sldMasterMk cId="1070809925" sldId="2147483692"/>
        </pc:sldMasterMkLst>
        <pc:picChg chg="add mod">
          <ac:chgData name="Sean Gallagher" userId="577446c3-45ae-4097-b8f0-9d862fa3a0df" providerId="ADAL" clId="{ACC44D45-7AAF-4F89-AE4D-9E5BDA7FB0C9}" dt="2023-11-30T15:14:49.902" v="115" actId="1076"/>
          <ac:picMkLst>
            <pc:docMk/>
            <pc:sldMasterMk cId="1070809925" sldId="2147483692"/>
            <ac:picMk id="3" creationId="{C10087DA-64A1-8C98-2319-2B5DF551EDB3}"/>
          </ac:picMkLst>
        </pc:picChg>
        <pc:picChg chg="del">
          <ac:chgData name="Sean Gallagher" userId="577446c3-45ae-4097-b8f0-9d862fa3a0df" providerId="ADAL" clId="{ACC44D45-7AAF-4F89-AE4D-9E5BDA7FB0C9}" dt="2023-11-30T15:14:30.341" v="108" actId="478"/>
          <ac:picMkLst>
            <pc:docMk/>
            <pc:sldMasterMk cId="1070809925" sldId="2147483692"/>
            <ac:picMk id="4" creationId="{52CCD6C4-9F58-3616-2E9B-9119F46CD5E5}"/>
          </ac:picMkLst>
        </pc:picChg>
      </pc:sldMasterChg>
    </pc:docChg>
  </pc:docChgLst>
  <pc:docChgLst>
    <pc:chgData name="Sean Gallagher" userId="577446c3-45ae-4097-b8f0-9d862fa3a0df" providerId="ADAL" clId="{DAFDA841-9028-4C06-AD0D-BD3CBFFB1AEA}"/>
    <pc:docChg chg="custSel addSld delSld modSld sldOrd modMainMaster">
      <pc:chgData name="Sean Gallagher" userId="577446c3-45ae-4097-b8f0-9d862fa3a0df" providerId="ADAL" clId="{DAFDA841-9028-4C06-AD0D-BD3CBFFB1AEA}" dt="2023-11-16T14:28:44.375" v="26" actId="113"/>
      <pc:docMkLst>
        <pc:docMk/>
      </pc:docMkLst>
      <pc:sldChg chg="add del ord">
        <pc:chgData name="Sean Gallagher" userId="577446c3-45ae-4097-b8f0-9d862fa3a0df" providerId="ADAL" clId="{DAFDA841-9028-4C06-AD0D-BD3CBFFB1AEA}" dt="2023-11-16T14:23:52.785" v="3"/>
        <pc:sldMkLst>
          <pc:docMk/>
          <pc:sldMk cId="1770905082" sldId="269"/>
        </pc:sldMkLst>
      </pc:sldChg>
      <pc:sldChg chg="modSp mod">
        <pc:chgData name="Sean Gallagher" userId="577446c3-45ae-4097-b8f0-9d862fa3a0df" providerId="ADAL" clId="{DAFDA841-9028-4C06-AD0D-BD3CBFFB1AEA}" dt="2023-11-16T14:28:44.375" v="26" actId="113"/>
        <pc:sldMkLst>
          <pc:docMk/>
          <pc:sldMk cId="3111996064" sldId="2134958649"/>
        </pc:sldMkLst>
        <pc:spChg chg="mod">
          <ac:chgData name="Sean Gallagher" userId="577446c3-45ae-4097-b8f0-9d862fa3a0df" providerId="ADAL" clId="{DAFDA841-9028-4C06-AD0D-BD3CBFFB1AEA}" dt="2023-11-16T14:28:44.375" v="26" actId="113"/>
          <ac:spMkLst>
            <pc:docMk/>
            <pc:sldMk cId="3111996064" sldId="2134958649"/>
            <ac:spMk id="3" creationId="{AE7567E0-9FB4-E2D0-F57B-56251EA6FA1C}"/>
          </ac:spMkLst>
        </pc:spChg>
      </pc:sldChg>
      <pc:sldChg chg="del">
        <pc:chgData name="Sean Gallagher" userId="577446c3-45ae-4097-b8f0-9d862fa3a0df" providerId="ADAL" clId="{DAFDA841-9028-4C06-AD0D-BD3CBFFB1AEA}" dt="2023-11-16T14:27:40.243" v="23" actId="2696"/>
        <pc:sldMkLst>
          <pc:docMk/>
          <pc:sldMk cId="486879857" sldId="2134958653"/>
        </pc:sldMkLst>
      </pc:sldChg>
      <pc:sldChg chg="addSp delSp modSp mod">
        <pc:chgData name="Sean Gallagher" userId="577446c3-45ae-4097-b8f0-9d862fa3a0df" providerId="ADAL" clId="{DAFDA841-9028-4C06-AD0D-BD3CBFFB1AEA}" dt="2023-11-16T14:27:32.858" v="22" actId="1076"/>
        <pc:sldMkLst>
          <pc:docMk/>
          <pc:sldMk cId="4281471524" sldId="2134958655"/>
        </pc:sldMkLst>
        <pc:picChg chg="add mod">
          <ac:chgData name="Sean Gallagher" userId="577446c3-45ae-4097-b8f0-9d862fa3a0df" providerId="ADAL" clId="{DAFDA841-9028-4C06-AD0D-BD3CBFFB1AEA}" dt="2023-11-16T14:27:08.568" v="20" actId="1076"/>
          <ac:picMkLst>
            <pc:docMk/>
            <pc:sldMk cId="4281471524" sldId="2134958655"/>
            <ac:picMk id="3" creationId="{ED02AC07-F3D1-86B8-DC81-70A99996243D}"/>
          </ac:picMkLst>
        </pc:picChg>
        <pc:picChg chg="del">
          <ac:chgData name="Sean Gallagher" userId="577446c3-45ae-4097-b8f0-9d862fa3a0df" providerId="ADAL" clId="{DAFDA841-9028-4C06-AD0D-BD3CBFFB1AEA}" dt="2023-11-16T14:26:03.347" v="13" actId="478"/>
          <ac:picMkLst>
            <pc:docMk/>
            <pc:sldMk cId="4281471524" sldId="2134958655"/>
            <ac:picMk id="5" creationId="{B6DC9DF2-A34A-6251-9DEF-C03E95784EC0}"/>
          </ac:picMkLst>
        </pc:picChg>
        <pc:picChg chg="add mod">
          <ac:chgData name="Sean Gallagher" userId="577446c3-45ae-4097-b8f0-9d862fa3a0df" providerId="ADAL" clId="{DAFDA841-9028-4C06-AD0D-BD3CBFFB1AEA}" dt="2023-11-16T14:27:32.858" v="22" actId="1076"/>
          <ac:picMkLst>
            <pc:docMk/>
            <pc:sldMk cId="4281471524" sldId="2134958655"/>
            <ac:picMk id="7" creationId="{8CD9A6B2-6DCE-B52D-867E-9F515BD2D776}"/>
          </ac:picMkLst>
        </pc:picChg>
        <pc:picChg chg="del">
          <ac:chgData name="Sean Gallagher" userId="577446c3-45ae-4097-b8f0-9d862fa3a0df" providerId="ADAL" clId="{DAFDA841-9028-4C06-AD0D-BD3CBFFB1AEA}" dt="2023-11-16T14:26:03.973" v="14" actId="478"/>
          <ac:picMkLst>
            <pc:docMk/>
            <pc:sldMk cId="4281471524" sldId="2134958655"/>
            <ac:picMk id="10" creationId="{FF1CA5D2-3F0F-4E39-8E73-66DAA69BC1A7}"/>
          </ac:picMkLst>
        </pc:picChg>
      </pc:sldChg>
      <pc:sldChg chg="modSp mod">
        <pc:chgData name="Sean Gallagher" userId="577446c3-45ae-4097-b8f0-9d862fa3a0df" providerId="ADAL" clId="{DAFDA841-9028-4C06-AD0D-BD3CBFFB1AEA}" dt="2023-11-16T14:25:52.359" v="12" actId="113"/>
        <pc:sldMkLst>
          <pc:docMk/>
          <pc:sldMk cId="1250068653" sldId="2134958656"/>
        </pc:sldMkLst>
        <pc:spChg chg="mod">
          <ac:chgData name="Sean Gallagher" userId="577446c3-45ae-4097-b8f0-9d862fa3a0df" providerId="ADAL" clId="{DAFDA841-9028-4C06-AD0D-BD3CBFFB1AEA}" dt="2023-11-16T14:25:52.359" v="12" actId="113"/>
          <ac:spMkLst>
            <pc:docMk/>
            <pc:sldMk cId="1250068653" sldId="2134958656"/>
            <ac:spMk id="2" creationId="{00000000-0000-0000-0000-000000000000}"/>
          </ac:spMkLst>
        </pc:spChg>
      </pc:sldChg>
      <pc:sldChg chg="del">
        <pc:chgData name="Sean Gallagher" userId="577446c3-45ae-4097-b8f0-9d862fa3a0df" providerId="ADAL" clId="{DAFDA841-9028-4C06-AD0D-BD3CBFFB1AEA}" dt="2023-11-16T14:28:04.556" v="24" actId="2696"/>
        <pc:sldMkLst>
          <pc:docMk/>
          <pc:sldMk cId="343432579" sldId="2134958657"/>
        </pc:sldMkLst>
      </pc:sldChg>
      <pc:sldMasterChg chg="addSp delSp modSp mod">
        <pc:chgData name="Sean Gallagher" userId="577446c3-45ae-4097-b8f0-9d862fa3a0df" providerId="ADAL" clId="{DAFDA841-9028-4C06-AD0D-BD3CBFFB1AEA}" dt="2023-11-16T14:24:19.413" v="6" actId="1076"/>
        <pc:sldMasterMkLst>
          <pc:docMk/>
          <pc:sldMasterMk cId="1070809925" sldId="2147483659"/>
        </pc:sldMasterMkLst>
        <pc:picChg chg="del">
          <ac:chgData name="Sean Gallagher" userId="577446c3-45ae-4097-b8f0-9d862fa3a0df" providerId="ADAL" clId="{DAFDA841-9028-4C06-AD0D-BD3CBFFB1AEA}" dt="2023-11-16T14:24:15.227" v="4" actId="478"/>
          <ac:picMkLst>
            <pc:docMk/>
            <pc:sldMasterMk cId="1070809925" sldId="2147483659"/>
            <ac:picMk id="3" creationId="{91B8ACD5-476B-7D03-6800-A38AD0397A1E}"/>
          </ac:picMkLst>
        </pc:picChg>
        <pc:picChg chg="add mod">
          <ac:chgData name="Sean Gallagher" userId="577446c3-45ae-4097-b8f0-9d862fa3a0df" providerId="ADAL" clId="{DAFDA841-9028-4C06-AD0D-BD3CBFFB1AEA}" dt="2023-11-16T14:24:19.413" v="6" actId="1076"/>
          <ac:picMkLst>
            <pc:docMk/>
            <pc:sldMasterMk cId="1070809925" sldId="2147483659"/>
            <ac:picMk id="4" creationId="{86B9C6DC-7D9A-1CAB-01C5-ADEBD58AD97B}"/>
          </ac:picMkLst>
        </pc:picChg>
      </pc:sldMasterChg>
      <pc:sldMasterChg chg="addSp delSp modSp mod">
        <pc:chgData name="Sean Gallagher" userId="577446c3-45ae-4097-b8f0-9d862fa3a0df" providerId="ADAL" clId="{DAFDA841-9028-4C06-AD0D-BD3CBFFB1AEA}" dt="2023-11-16T14:24:44.328" v="9" actId="1076"/>
        <pc:sldMasterMkLst>
          <pc:docMk/>
          <pc:sldMasterMk cId="1070809925" sldId="2147483692"/>
        </pc:sldMasterMkLst>
        <pc:picChg chg="add mod">
          <ac:chgData name="Sean Gallagher" userId="577446c3-45ae-4097-b8f0-9d862fa3a0df" providerId="ADAL" clId="{DAFDA841-9028-4C06-AD0D-BD3CBFFB1AEA}" dt="2023-11-16T14:24:44.328" v="9" actId="1076"/>
          <ac:picMkLst>
            <pc:docMk/>
            <pc:sldMasterMk cId="1070809925" sldId="2147483692"/>
            <ac:picMk id="2" creationId="{79B93425-7BC3-2C35-A2EE-03F7007D943E}"/>
          </ac:picMkLst>
        </pc:picChg>
        <pc:picChg chg="del">
          <ac:chgData name="Sean Gallagher" userId="577446c3-45ae-4097-b8f0-9d862fa3a0df" providerId="ADAL" clId="{DAFDA841-9028-4C06-AD0D-BD3CBFFB1AEA}" dt="2023-11-16T14:24:37.067" v="7" actId="478"/>
          <ac:picMkLst>
            <pc:docMk/>
            <pc:sldMasterMk cId="1070809925" sldId="2147483692"/>
            <ac:picMk id="3" creationId="{C17D2D5C-E70F-05D9-F55F-B1ADCD95241D}"/>
          </ac:picMkLst>
        </pc:picChg>
      </pc:sldMasterChg>
    </pc:docChg>
  </pc:docChgLst>
  <pc:docChgLst>
    <pc:chgData name="Sean Gallagher" userId="577446c3-45ae-4097-b8f0-9d862fa3a0df" providerId="ADAL" clId="{867E4846-6E6F-43F1-B485-23EACE05B714}"/>
    <pc:docChg chg="custSel addSld delSld modSld sldOrd modMainMaster">
      <pc:chgData name="Sean Gallagher" userId="577446c3-45ae-4097-b8f0-9d862fa3a0df" providerId="ADAL" clId="{867E4846-6E6F-43F1-B485-23EACE05B714}" dt="2024-01-18T13:52:20.108" v="43" actId="1076"/>
      <pc:docMkLst>
        <pc:docMk/>
      </pc:docMkLst>
      <pc:sldChg chg="add ord">
        <pc:chgData name="Sean Gallagher" userId="577446c3-45ae-4097-b8f0-9d862fa3a0df" providerId="ADAL" clId="{867E4846-6E6F-43F1-B485-23EACE05B714}" dt="2024-01-18T13:29:56.728" v="3"/>
        <pc:sldMkLst>
          <pc:docMk/>
          <pc:sldMk cId="264567940" sldId="272"/>
        </pc:sldMkLst>
      </pc:sldChg>
      <pc:sldChg chg="del">
        <pc:chgData name="Sean Gallagher" userId="577446c3-45ae-4097-b8f0-9d862fa3a0df" providerId="ADAL" clId="{867E4846-6E6F-43F1-B485-23EACE05B714}" dt="2024-01-18T13:29:48.164" v="0" actId="47"/>
        <pc:sldMkLst>
          <pc:docMk/>
          <pc:sldMk cId="1433664020" sldId="275"/>
        </pc:sldMkLst>
      </pc:sldChg>
      <pc:sldChg chg="modSp mod">
        <pc:chgData name="Sean Gallagher" userId="577446c3-45ae-4097-b8f0-9d862fa3a0df" providerId="ADAL" clId="{867E4846-6E6F-43F1-B485-23EACE05B714}" dt="2024-01-18T13:50:42.580" v="36" actId="113"/>
        <pc:sldMkLst>
          <pc:docMk/>
          <pc:sldMk cId="3111996064" sldId="2134958649"/>
        </pc:sldMkLst>
        <pc:spChg chg="mod">
          <ac:chgData name="Sean Gallagher" userId="577446c3-45ae-4097-b8f0-9d862fa3a0df" providerId="ADAL" clId="{867E4846-6E6F-43F1-B485-23EACE05B714}" dt="2024-01-18T13:50:42.580" v="36" actId="113"/>
          <ac:spMkLst>
            <pc:docMk/>
            <pc:sldMk cId="3111996064" sldId="2134958649"/>
            <ac:spMk id="3" creationId="{AE7567E0-9FB4-E2D0-F57B-56251EA6FA1C}"/>
          </ac:spMkLst>
        </pc:spChg>
      </pc:sldChg>
      <pc:sldChg chg="delSp">
        <pc:chgData name="Sean Gallagher" userId="577446c3-45ae-4097-b8f0-9d862fa3a0df" providerId="ADAL" clId="{867E4846-6E6F-43F1-B485-23EACE05B714}" dt="2024-01-18T13:34:09.040" v="34" actId="478"/>
        <pc:sldMkLst>
          <pc:docMk/>
          <pc:sldMk cId="548871033" sldId="2134958650"/>
        </pc:sldMkLst>
        <pc:picChg chg="del">
          <ac:chgData name="Sean Gallagher" userId="577446c3-45ae-4097-b8f0-9d862fa3a0df" providerId="ADAL" clId="{867E4846-6E6F-43F1-B485-23EACE05B714}" dt="2024-01-18T13:34:09.040" v="34" actId="478"/>
          <ac:picMkLst>
            <pc:docMk/>
            <pc:sldMk cId="548871033" sldId="2134958650"/>
            <ac:picMk id="1028" creationId="{26612A1E-FB08-1432-7096-8BABF27E9FEA}"/>
          </ac:picMkLst>
        </pc:picChg>
      </pc:sldChg>
      <pc:sldChg chg="addSp delSp modSp mod">
        <pc:chgData name="Sean Gallagher" userId="577446c3-45ae-4097-b8f0-9d862fa3a0df" providerId="ADAL" clId="{867E4846-6E6F-43F1-B485-23EACE05B714}" dt="2024-01-18T13:33:46.929" v="33" actId="14100"/>
        <pc:sldMkLst>
          <pc:docMk/>
          <pc:sldMk cId="4281471524" sldId="2134958655"/>
        </pc:sldMkLst>
        <pc:picChg chg="add mod">
          <ac:chgData name="Sean Gallagher" userId="577446c3-45ae-4097-b8f0-9d862fa3a0df" providerId="ADAL" clId="{867E4846-6E6F-43F1-B485-23EACE05B714}" dt="2024-01-18T13:33:13.132" v="27" actId="1076"/>
          <ac:picMkLst>
            <pc:docMk/>
            <pc:sldMk cId="4281471524" sldId="2134958655"/>
            <ac:picMk id="3" creationId="{C3560543-53B0-A2A1-EE15-E4251B7A2AF1}"/>
          </ac:picMkLst>
        </pc:picChg>
        <pc:picChg chg="del">
          <ac:chgData name="Sean Gallagher" userId="577446c3-45ae-4097-b8f0-9d862fa3a0df" providerId="ADAL" clId="{867E4846-6E6F-43F1-B485-23EACE05B714}" dt="2024-01-18T13:32:13.917" v="4" actId="478"/>
          <ac:picMkLst>
            <pc:docMk/>
            <pc:sldMk cId="4281471524" sldId="2134958655"/>
            <ac:picMk id="5" creationId="{62188F98-DBE7-0829-C1F9-297CAE3F3583}"/>
          </ac:picMkLst>
        </pc:picChg>
        <pc:picChg chg="add mod">
          <ac:chgData name="Sean Gallagher" userId="577446c3-45ae-4097-b8f0-9d862fa3a0df" providerId="ADAL" clId="{867E4846-6E6F-43F1-B485-23EACE05B714}" dt="2024-01-18T13:33:24.185" v="29" actId="1076"/>
          <ac:picMkLst>
            <pc:docMk/>
            <pc:sldMk cId="4281471524" sldId="2134958655"/>
            <ac:picMk id="7" creationId="{1C1423AC-48BF-7C0A-8C6E-4BD69C6E5D4D}"/>
          </ac:picMkLst>
        </pc:picChg>
        <pc:picChg chg="del">
          <ac:chgData name="Sean Gallagher" userId="577446c3-45ae-4097-b8f0-9d862fa3a0df" providerId="ADAL" clId="{867E4846-6E6F-43F1-B485-23EACE05B714}" dt="2024-01-18T13:32:15.013" v="5" actId="478"/>
          <ac:picMkLst>
            <pc:docMk/>
            <pc:sldMk cId="4281471524" sldId="2134958655"/>
            <ac:picMk id="9" creationId="{EE1C309A-1686-BBB7-A4DC-5C2886596D86}"/>
          </ac:picMkLst>
        </pc:picChg>
        <pc:picChg chg="add mod">
          <ac:chgData name="Sean Gallagher" userId="577446c3-45ae-4097-b8f0-9d862fa3a0df" providerId="ADAL" clId="{867E4846-6E6F-43F1-B485-23EACE05B714}" dt="2024-01-18T13:33:43.281" v="32" actId="1076"/>
          <ac:picMkLst>
            <pc:docMk/>
            <pc:sldMk cId="4281471524" sldId="2134958655"/>
            <ac:picMk id="10" creationId="{647CC2C8-B3D4-99E7-692B-6BB77515E38C}"/>
          </ac:picMkLst>
        </pc:picChg>
        <pc:picChg chg="del">
          <ac:chgData name="Sean Gallagher" userId="577446c3-45ae-4097-b8f0-9d862fa3a0df" providerId="ADAL" clId="{867E4846-6E6F-43F1-B485-23EACE05B714}" dt="2024-01-18T13:32:15.981" v="6" actId="478"/>
          <ac:picMkLst>
            <pc:docMk/>
            <pc:sldMk cId="4281471524" sldId="2134958655"/>
            <ac:picMk id="12" creationId="{A61DDC87-C2B3-CF17-EF76-BC4BD29D1714}"/>
          </ac:picMkLst>
        </pc:picChg>
        <pc:picChg chg="add mod">
          <ac:chgData name="Sean Gallagher" userId="577446c3-45ae-4097-b8f0-9d862fa3a0df" providerId="ADAL" clId="{867E4846-6E6F-43F1-B485-23EACE05B714}" dt="2024-01-18T13:33:46.929" v="33" actId="14100"/>
          <ac:picMkLst>
            <pc:docMk/>
            <pc:sldMk cId="4281471524" sldId="2134958655"/>
            <ac:picMk id="13" creationId="{D9A4DF02-66D9-4DCB-52B4-F7F35A9448BC}"/>
          </ac:picMkLst>
        </pc:picChg>
      </pc:sldChg>
      <pc:sldMasterChg chg="addSp delSp modSp mod">
        <pc:chgData name="Sean Gallagher" userId="577446c3-45ae-4097-b8f0-9d862fa3a0df" providerId="ADAL" clId="{867E4846-6E6F-43F1-B485-23EACE05B714}" dt="2024-01-18T13:52:20.108" v="43" actId="1076"/>
        <pc:sldMasterMkLst>
          <pc:docMk/>
          <pc:sldMasterMk cId="1070809925" sldId="2147483692"/>
        </pc:sldMasterMkLst>
        <pc:picChg chg="del">
          <ac:chgData name="Sean Gallagher" userId="577446c3-45ae-4097-b8f0-9d862fa3a0df" providerId="ADAL" clId="{867E4846-6E6F-43F1-B485-23EACE05B714}" dt="2024-01-18T13:52:07.450" v="37" actId="478"/>
          <ac:picMkLst>
            <pc:docMk/>
            <pc:sldMasterMk cId="1070809925" sldId="2147483692"/>
            <ac:picMk id="3" creationId="{280EC375-AE20-E274-8582-152A8C42E8D8}"/>
          </ac:picMkLst>
        </pc:picChg>
        <pc:picChg chg="add mod">
          <ac:chgData name="Sean Gallagher" userId="577446c3-45ae-4097-b8f0-9d862fa3a0df" providerId="ADAL" clId="{867E4846-6E6F-43F1-B485-23EACE05B714}" dt="2024-01-18T13:52:20.108" v="43" actId="1076"/>
          <ac:picMkLst>
            <pc:docMk/>
            <pc:sldMasterMk cId="1070809925" sldId="2147483692"/>
            <ac:picMk id="4" creationId="{7665FEAA-0E40-A946-651F-3736EF2A71F3}"/>
          </ac:picMkLst>
        </pc:picChg>
      </pc:sldMasterChg>
    </pc:docChg>
  </pc:docChgLst>
  <pc:docChgLst>
    <pc:chgData name="Sean Gallagher" userId="577446c3-45ae-4097-b8f0-9d862fa3a0df" providerId="ADAL" clId="{88238015-DF72-4A84-9138-7E798D0FF8E8}"/>
    <pc:docChg chg="undo custSel addSld delSld modSld modSection">
      <pc:chgData name="Sean Gallagher" userId="577446c3-45ae-4097-b8f0-9d862fa3a0df" providerId="ADAL" clId="{88238015-DF72-4A84-9138-7E798D0FF8E8}" dt="2024-02-22T20:15:11.615" v="140"/>
      <pc:docMkLst>
        <pc:docMk/>
      </pc:docMkLst>
      <pc:sldChg chg="add">
        <pc:chgData name="Sean Gallagher" userId="577446c3-45ae-4097-b8f0-9d862fa3a0df" providerId="ADAL" clId="{88238015-DF72-4A84-9138-7E798D0FF8E8}" dt="2024-02-22T19:59:45.652" v="1"/>
        <pc:sldMkLst>
          <pc:docMk/>
          <pc:sldMk cId="1972818996" sldId="256"/>
        </pc:sldMkLst>
      </pc:sldChg>
      <pc:sldChg chg="add">
        <pc:chgData name="Sean Gallagher" userId="577446c3-45ae-4097-b8f0-9d862fa3a0df" providerId="ADAL" clId="{88238015-DF72-4A84-9138-7E798D0FF8E8}" dt="2024-02-22T19:59:45.652" v="1"/>
        <pc:sldMkLst>
          <pc:docMk/>
          <pc:sldMk cId="0" sldId="257"/>
        </pc:sldMkLst>
      </pc:sldChg>
      <pc:sldChg chg="add">
        <pc:chgData name="Sean Gallagher" userId="577446c3-45ae-4097-b8f0-9d862fa3a0df" providerId="ADAL" clId="{88238015-DF72-4A84-9138-7E798D0FF8E8}" dt="2024-02-22T19:59:45.652" v="1"/>
        <pc:sldMkLst>
          <pc:docMk/>
          <pc:sldMk cId="0" sldId="258"/>
        </pc:sldMkLst>
      </pc:sldChg>
      <pc:sldChg chg="modSp add del mod">
        <pc:chgData name="Sean Gallagher" userId="577446c3-45ae-4097-b8f0-9d862fa3a0df" providerId="ADAL" clId="{88238015-DF72-4A84-9138-7E798D0FF8E8}" dt="2024-02-22T20:07:46.219" v="80"/>
        <pc:sldMkLst>
          <pc:docMk/>
          <pc:sldMk cId="997620746" sldId="260"/>
        </pc:sldMkLst>
        <pc:spChg chg="mod">
          <ac:chgData name="Sean Gallagher" userId="577446c3-45ae-4097-b8f0-9d862fa3a0df" providerId="ADAL" clId="{88238015-DF72-4A84-9138-7E798D0FF8E8}" dt="2024-02-22T20:07:06.273" v="77" actId="207"/>
          <ac:spMkLst>
            <pc:docMk/>
            <pc:sldMk cId="997620746" sldId="260"/>
            <ac:spMk id="6" creationId="{DEDA1FDF-7FC4-C658-3886-081521ADBD79}"/>
          </ac:spMkLst>
        </pc:spChg>
        <pc:spChg chg="mod">
          <ac:chgData name="Sean Gallagher" userId="577446c3-45ae-4097-b8f0-9d862fa3a0df" providerId="ADAL" clId="{88238015-DF72-4A84-9138-7E798D0FF8E8}" dt="2024-02-22T20:07:18.305" v="78" actId="207"/>
          <ac:spMkLst>
            <pc:docMk/>
            <pc:sldMk cId="997620746" sldId="260"/>
            <ac:spMk id="8" creationId="{BF8D50DA-839C-4D37-863A-B290CB302431}"/>
          </ac:spMkLst>
        </pc:spChg>
      </pc:sldChg>
      <pc:sldChg chg="modSp add">
        <pc:chgData name="Sean Gallagher" userId="577446c3-45ae-4097-b8f0-9d862fa3a0df" providerId="ADAL" clId="{88238015-DF72-4A84-9138-7E798D0FF8E8}" dt="2024-02-22T20:03:40.256" v="42" actId="1076"/>
        <pc:sldMkLst>
          <pc:docMk/>
          <pc:sldMk cId="0" sldId="261"/>
        </pc:sldMkLst>
        <pc:spChg chg="mod">
          <ac:chgData name="Sean Gallagher" userId="577446c3-45ae-4097-b8f0-9d862fa3a0df" providerId="ADAL" clId="{88238015-DF72-4A84-9138-7E798D0FF8E8}" dt="2024-02-22T20:03:40.256" v="42" actId="1076"/>
          <ac:spMkLst>
            <pc:docMk/>
            <pc:sldMk cId="0" sldId="261"/>
            <ac:spMk id="7" creationId="{00000000-0000-0000-0000-000000000000}"/>
          </ac:spMkLst>
        </pc:spChg>
        <pc:picChg chg="mod">
          <ac:chgData name="Sean Gallagher" userId="577446c3-45ae-4097-b8f0-9d862fa3a0df" providerId="ADAL" clId="{88238015-DF72-4A84-9138-7E798D0FF8E8}" dt="2024-02-22T20:03:36.455" v="41" actId="1076"/>
          <ac:picMkLst>
            <pc:docMk/>
            <pc:sldMk cId="0" sldId="261"/>
            <ac:picMk id="1026" creationId="{00000000-0000-0000-0000-000000000000}"/>
          </ac:picMkLst>
        </pc:picChg>
      </pc:sldChg>
      <pc:sldChg chg="modSp add">
        <pc:chgData name="Sean Gallagher" userId="577446c3-45ae-4097-b8f0-9d862fa3a0df" providerId="ADAL" clId="{88238015-DF72-4A84-9138-7E798D0FF8E8}" dt="2024-02-22T20:03:45.248" v="43" actId="1076"/>
        <pc:sldMkLst>
          <pc:docMk/>
          <pc:sldMk cId="0" sldId="262"/>
        </pc:sldMkLst>
        <pc:spChg chg="mod">
          <ac:chgData name="Sean Gallagher" userId="577446c3-45ae-4097-b8f0-9d862fa3a0df" providerId="ADAL" clId="{88238015-DF72-4A84-9138-7E798D0FF8E8}" dt="2024-02-22T20:03:45.248" v="43" actId="1076"/>
          <ac:spMkLst>
            <pc:docMk/>
            <pc:sldMk cId="0" sldId="262"/>
            <ac:spMk id="7" creationId="{00000000-0000-0000-0000-000000000000}"/>
          </ac:spMkLst>
        </pc:spChg>
      </pc:sldChg>
      <pc:sldChg chg="add">
        <pc:chgData name="Sean Gallagher" userId="577446c3-45ae-4097-b8f0-9d862fa3a0df" providerId="ADAL" clId="{88238015-DF72-4A84-9138-7E798D0FF8E8}" dt="2024-02-22T19:59:19.383" v="0"/>
        <pc:sldMkLst>
          <pc:docMk/>
          <pc:sldMk cId="1643160523" sldId="265"/>
        </pc:sldMkLst>
      </pc:sldChg>
      <pc:sldChg chg="add">
        <pc:chgData name="Sean Gallagher" userId="577446c3-45ae-4097-b8f0-9d862fa3a0df" providerId="ADAL" clId="{88238015-DF72-4A84-9138-7E798D0FF8E8}" dt="2024-02-22T19:59:19.383" v="0"/>
        <pc:sldMkLst>
          <pc:docMk/>
          <pc:sldMk cId="1249712676" sldId="266"/>
        </pc:sldMkLst>
      </pc:sldChg>
      <pc:sldChg chg="add">
        <pc:chgData name="Sean Gallagher" userId="577446c3-45ae-4097-b8f0-9d862fa3a0df" providerId="ADAL" clId="{88238015-DF72-4A84-9138-7E798D0FF8E8}" dt="2024-02-22T19:59:19.383" v="0"/>
        <pc:sldMkLst>
          <pc:docMk/>
          <pc:sldMk cId="541721486" sldId="270"/>
        </pc:sldMkLst>
      </pc:sldChg>
      <pc:sldChg chg="add">
        <pc:chgData name="Sean Gallagher" userId="577446c3-45ae-4097-b8f0-9d862fa3a0df" providerId="ADAL" clId="{88238015-DF72-4A84-9138-7E798D0FF8E8}" dt="2024-02-22T19:59:19.383" v="0"/>
        <pc:sldMkLst>
          <pc:docMk/>
          <pc:sldMk cId="2537787130" sldId="271"/>
        </pc:sldMkLst>
      </pc:sldChg>
      <pc:sldChg chg="add">
        <pc:chgData name="Sean Gallagher" userId="577446c3-45ae-4097-b8f0-9d862fa3a0df" providerId="ADAL" clId="{88238015-DF72-4A84-9138-7E798D0FF8E8}" dt="2024-02-22T19:59:19.383" v="0"/>
        <pc:sldMkLst>
          <pc:docMk/>
          <pc:sldMk cId="3272318026" sldId="272"/>
        </pc:sldMkLst>
      </pc:sldChg>
      <pc:sldChg chg="add">
        <pc:chgData name="Sean Gallagher" userId="577446c3-45ae-4097-b8f0-9d862fa3a0df" providerId="ADAL" clId="{88238015-DF72-4A84-9138-7E798D0FF8E8}" dt="2024-02-22T19:59:19.383" v="0"/>
        <pc:sldMkLst>
          <pc:docMk/>
          <pc:sldMk cId="4171005645" sldId="273"/>
        </pc:sldMkLst>
      </pc:sldChg>
      <pc:sldChg chg="add">
        <pc:chgData name="Sean Gallagher" userId="577446c3-45ae-4097-b8f0-9d862fa3a0df" providerId="ADAL" clId="{88238015-DF72-4A84-9138-7E798D0FF8E8}" dt="2024-02-22T19:59:19.383" v="0"/>
        <pc:sldMkLst>
          <pc:docMk/>
          <pc:sldMk cId="2673820294" sldId="274"/>
        </pc:sldMkLst>
      </pc:sldChg>
      <pc:sldChg chg="add">
        <pc:chgData name="Sean Gallagher" userId="577446c3-45ae-4097-b8f0-9d862fa3a0df" providerId="ADAL" clId="{88238015-DF72-4A84-9138-7E798D0FF8E8}" dt="2024-02-22T19:59:19.383" v="0"/>
        <pc:sldMkLst>
          <pc:docMk/>
          <pc:sldMk cId="623507304" sldId="275"/>
        </pc:sldMkLst>
      </pc:sldChg>
      <pc:sldChg chg="add">
        <pc:chgData name="Sean Gallagher" userId="577446c3-45ae-4097-b8f0-9d862fa3a0df" providerId="ADAL" clId="{88238015-DF72-4A84-9138-7E798D0FF8E8}" dt="2024-02-22T19:59:19.383" v="0"/>
        <pc:sldMkLst>
          <pc:docMk/>
          <pc:sldMk cId="1050006139" sldId="276"/>
        </pc:sldMkLst>
      </pc:sldChg>
      <pc:sldChg chg="add">
        <pc:chgData name="Sean Gallagher" userId="577446c3-45ae-4097-b8f0-9d862fa3a0df" providerId="ADAL" clId="{88238015-DF72-4A84-9138-7E798D0FF8E8}" dt="2024-02-22T19:59:19.383" v="0"/>
        <pc:sldMkLst>
          <pc:docMk/>
          <pc:sldMk cId="1772390779" sldId="277"/>
        </pc:sldMkLst>
      </pc:sldChg>
      <pc:sldChg chg="add">
        <pc:chgData name="Sean Gallagher" userId="577446c3-45ae-4097-b8f0-9d862fa3a0df" providerId="ADAL" clId="{88238015-DF72-4A84-9138-7E798D0FF8E8}" dt="2024-02-22T19:59:19.383" v="0"/>
        <pc:sldMkLst>
          <pc:docMk/>
          <pc:sldMk cId="254517276" sldId="278"/>
        </pc:sldMkLst>
      </pc:sldChg>
      <pc:sldChg chg="add">
        <pc:chgData name="Sean Gallagher" userId="577446c3-45ae-4097-b8f0-9d862fa3a0df" providerId="ADAL" clId="{88238015-DF72-4A84-9138-7E798D0FF8E8}" dt="2024-02-22T19:59:19.383" v="0"/>
        <pc:sldMkLst>
          <pc:docMk/>
          <pc:sldMk cId="3382355983" sldId="279"/>
        </pc:sldMkLst>
      </pc:sldChg>
      <pc:sldChg chg="add">
        <pc:chgData name="Sean Gallagher" userId="577446c3-45ae-4097-b8f0-9d862fa3a0df" providerId="ADAL" clId="{88238015-DF72-4A84-9138-7E798D0FF8E8}" dt="2024-02-22T19:59:19.383" v="0"/>
        <pc:sldMkLst>
          <pc:docMk/>
          <pc:sldMk cId="1487920777" sldId="280"/>
        </pc:sldMkLst>
      </pc:sldChg>
      <pc:sldChg chg="add">
        <pc:chgData name="Sean Gallagher" userId="577446c3-45ae-4097-b8f0-9d862fa3a0df" providerId="ADAL" clId="{88238015-DF72-4A84-9138-7E798D0FF8E8}" dt="2024-02-22T19:59:19.383" v="0"/>
        <pc:sldMkLst>
          <pc:docMk/>
          <pc:sldMk cId="3462312527" sldId="281"/>
        </pc:sldMkLst>
      </pc:sldChg>
      <pc:sldChg chg="add">
        <pc:chgData name="Sean Gallagher" userId="577446c3-45ae-4097-b8f0-9d862fa3a0df" providerId="ADAL" clId="{88238015-DF72-4A84-9138-7E798D0FF8E8}" dt="2024-02-22T19:59:19.383" v="0"/>
        <pc:sldMkLst>
          <pc:docMk/>
          <pc:sldMk cId="3401879665" sldId="282"/>
        </pc:sldMkLst>
      </pc:sldChg>
      <pc:sldChg chg="add">
        <pc:chgData name="Sean Gallagher" userId="577446c3-45ae-4097-b8f0-9d862fa3a0df" providerId="ADAL" clId="{88238015-DF72-4A84-9138-7E798D0FF8E8}" dt="2024-02-22T19:59:19.383" v="0"/>
        <pc:sldMkLst>
          <pc:docMk/>
          <pc:sldMk cId="2345040711" sldId="283"/>
        </pc:sldMkLst>
      </pc:sldChg>
      <pc:sldChg chg="add">
        <pc:chgData name="Sean Gallagher" userId="577446c3-45ae-4097-b8f0-9d862fa3a0df" providerId="ADAL" clId="{88238015-DF72-4A84-9138-7E798D0FF8E8}" dt="2024-02-22T19:59:19.383" v="0"/>
        <pc:sldMkLst>
          <pc:docMk/>
          <pc:sldMk cId="3725720695" sldId="284"/>
        </pc:sldMkLst>
      </pc:sldChg>
      <pc:sldChg chg="add">
        <pc:chgData name="Sean Gallagher" userId="577446c3-45ae-4097-b8f0-9d862fa3a0df" providerId="ADAL" clId="{88238015-DF72-4A84-9138-7E798D0FF8E8}" dt="2024-02-22T19:59:19.383" v="0"/>
        <pc:sldMkLst>
          <pc:docMk/>
          <pc:sldMk cId="1484757492" sldId="285"/>
        </pc:sldMkLst>
      </pc:sldChg>
      <pc:sldChg chg="add">
        <pc:chgData name="Sean Gallagher" userId="577446c3-45ae-4097-b8f0-9d862fa3a0df" providerId="ADAL" clId="{88238015-DF72-4A84-9138-7E798D0FF8E8}" dt="2024-02-22T19:59:19.383" v="0"/>
        <pc:sldMkLst>
          <pc:docMk/>
          <pc:sldMk cId="417140724" sldId="287"/>
        </pc:sldMkLst>
      </pc:sldChg>
      <pc:sldChg chg="add">
        <pc:chgData name="Sean Gallagher" userId="577446c3-45ae-4097-b8f0-9d862fa3a0df" providerId="ADAL" clId="{88238015-DF72-4A84-9138-7E798D0FF8E8}" dt="2024-02-22T19:59:19.383" v="0"/>
        <pc:sldMkLst>
          <pc:docMk/>
          <pc:sldMk cId="4239286171" sldId="288"/>
        </pc:sldMkLst>
      </pc:sldChg>
      <pc:sldChg chg="add">
        <pc:chgData name="Sean Gallagher" userId="577446c3-45ae-4097-b8f0-9d862fa3a0df" providerId="ADAL" clId="{88238015-DF72-4A84-9138-7E798D0FF8E8}" dt="2024-02-22T19:59:19.383" v="0"/>
        <pc:sldMkLst>
          <pc:docMk/>
          <pc:sldMk cId="948491790" sldId="289"/>
        </pc:sldMkLst>
      </pc:sldChg>
      <pc:sldChg chg="add">
        <pc:chgData name="Sean Gallagher" userId="577446c3-45ae-4097-b8f0-9d862fa3a0df" providerId="ADAL" clId="{88238015-DF72-4A84-9138-7E798D0FF8E8}" dt="2024-02-22T19:59:19.383" v="0"/>
        <pc:sldMkLst>
          <pc:docMk/>
          <pc:sldMk cId="2595564538" sldId="290"/>
        </pc:sldMkLst>
      </pc:sldChg>
      <pc:sldChg chg="add">
        <pc:chgData name="Sean Gallagher" userId="577446c3-45ae-4097-b8f0-9d862fa3a0df" providerId="ADAL" clId="{88238015-DF72-4A84-9138-7E798D0FF8E8}" dt="2024-02-22T19:59:19.383" v="0"/>
        <pc:sldMkLst>
          <pc:docMk/>
          <pc:sldMk cId="2144126322" sldId="291"/>
        </pc:sldMkLst>
      </pc:sldChg>
      <pc:sldChg chg="add">
        <pc:chgData name="Sean Gallagher" userId="577446c3-45ae-4097-b8f0-9d862fa3a0df" providerId="ADAL" clId="{88238015-DF72-4A84-9138-7E798D0FF8E8}" dt="2024-02-22T19:59:19.383" v="0"/>
        <pc:sldMkLst>
          <pc:docMk/>
          <pc:sldMk cId="3590406701" sldId="292"/>
        </pc:sldMkLst>
      </pc:sldChg>
      <pc:sldChg chg="add">
        <pc:chgData name="Sean Gallagher" userId="577446c3-45ae-4097-b8f0-9d862fa3a0df" providerId="ADAL" clId="{88238015-DF72-4A84-9138-7E798D0FF8E8}" dt="2024-02-22T19:59:19.383" v="0"/>
        <pc:sldMkLst>
          <pc:docMk/>
          <pc:sldMk cId="3351471987" sldId="293"/>
        </pc:sldMkLst>
      </pc:sldChg>
      <pc:sldChg chg="add">
        <pc:chgData name="Sean Gallagher" userId="577446c3-45ae-4097-b8f0-9d862fa3a0df" providerId="ADAL" clId="{88238015-DF72-4A84-9138-7E798D0FF8E8}" dt="2024-02-22T19:59:19.383" v="0"/>
        <pc:sldMkLst>
          <pc:docMk/>
          <pc:sldMk cId="0" sldId="294"/>
        </pc:sldMkLst>
      </pc:sldChg>
      <pc:sldChg chg="add del">
        <pc:chgData name="Sean Gallagher" userId="577446c3-45ae-4097-b8f0-9d862fa3a0df" providerId="ADAL" clId="{88238015-DF72-4A84-9138-7E798D0FF8E8}" dt="2024-02-22T20:09:50.004" v="102"/>
        <pc:sldMkLst>
          <pc:docMk/>
          <pc:sldMk cId="1732121015" sldId="352"/>
        </pc:sldMkLst>
      </pc:sldChg>
      <pc:sldChg chg="add del">
        <pc:chgData name="Sean Gallagher" userId="577446c3-45ae-4097-b8f0-9d862fa3a0df" providerId="ADAL" clId="{88238015-DF72-4A84-9138-7E798D0FF8E8}" dt="2024-02-22T20:13:32.646" v="131"/>
        <pc:sldMkLst>
          <pc:docMk/>
          <pc:sldMk cId="3634379330" sldId="398"/>
        </pc:sldMkLst>
      </pc:sldChg>
      <pc:sldChg chg="modSp add mod">
        <pc:chgData name="Sean Gallagher" userId="577446c3-45ae-4097-b8f0-9d862fa3a0df" providerId="ADAL" clId="{88238015-DF72-4A84-9138-7E798D0FF8E8}" dt="2024-02-22T20:11:44.863" v="122" actId="1076"/>
        <pc:sldMkLst>
          <pc:docMk/>
          <pc:sldMk cId="2050214266" sldId="425"/>
        </pc:sldMkLst>
        <pc:spChg chg="mod">
          <ac:chgData name="Sean Gallagher" userId="577446c3-45ae-4097-b8f0-9d862fa3a0df" providerId="ADAL" clId="{88238015-DF72-4A84-9138-7E798D0FF8E8}" dt="2024-02-22T20:11:44.863" v="122" actId="1076"/>
          <ac:spMkLst>
            <pc:docMk/>
            <pc:sldMk cId="2050214266" sldId="425"/>
            <ac:spMk id="3" creationId="{2B98700C-187A-87BC-7FA4-9AB3A4D4ADFC}"/>
          </ac:spMkLst>
        </pc:spChg>
        <pc:spChg chg="mod">
          <ac:chgData name="Sean Gallagher" userId="577446c3-45ae-4097-b8f0-9d862fa3a0df" providerId="ADAL" clId="{88238015-DF72-4A84-9138-7E798D0FF8E8}" dt="2024-02-22T20:11:39.495" v="121" actId="1076"/>
          <ac:spMkLst>
            <pc:docMk/>
            <pc:sldMk cId="2050214266" sldId="425"/>
            <ac:spMk id="4" creationId="{7CD3AD95-A0A9-EBFB-2DED-3CED598E6E78}"/>
          </ac:spMkLst>
        </pc:spChg>
        <pc:spChg chg="mod">
          <ac:chgData name="Sean Gallagher" userId="577446c3-45ae-4097-b8f0-9d862fa3a0df" providerId="ADAL" clId="{88238015-DF72-4A84-9138-7E798D0FF8E8}" dt="2024-02-22T20:11:05.480" v="112" actId="1076"/>
          <ac:spMkLst>
            <pc:docMk/>
            <pc:sldMk cId="2050214266" sldId="425"/>
            <ac:spMk id="5" creationId="{ADD6563D-4DA3-D8D7-29DB-D16BFEE24B40}"/>
          </ac:spMkLst>
        </pc:spChg>
        <pc:spChg chg="mod">
          <ac:chgData name="Sean Gallagher" userId="577446c3-45ae-4097-b8f0-9d862fa3a0df" providerId="ADAL" clId="{88238015-DF72-4A84-9138-7E798D0FF8E8}" dt="2024-02-22T20:11:16.270" v="115" actId="1076"/>
          <ac:spMkLst>
            <pc:docMk/>
            <pc:sldMk cId="2050214266" sldId="425"/>
            <ac:spMk id="6" creationId="{2DC17A1A-B145-D584-2D85-25A9CCEC980D}"/>
          </ac:spMkLst>
        </pc:spChg>
        <pc:spChg chg="mod">
          <ac:chgData name="Sean Gallagher" userId="577446c3-45ae-4097-b8f0-9d862fa3a0df" providerId="ADAL" clId="{88238015-DF72-4A84-9138-7E798D0FF8E8}" dt="2024-02-22T20:11:27.230" v="117" actId="1076"/>
          <ac:spMkLst>
            <pc:docMk/>
            <pc:sldMk cId="2050214266" sldId="425"/>
            <ac:spMk id="12" creationId="{3D8956EE-9904-282A-B1C9-69A80032427E}"/>
          </ac:spMkLst>
        </pc:spChg>
        <pc:spChg chg="mod">
          <ac:chgData name="Sean Gallagher" userId="577446c3-45ae-4097-b8f0-9d862fa3a0df" providerId="ADAL" clId="{88238015-DF72-4A84-9138-7E798D0FF8E8}" dt="2024-02-22T20:11:29.704" v="118" actId="1076"/>
          <ac:spMkLst>
            <pc:docMk/>
            <pc:sldMk cId="2050214266" sldId="425"/>
            <ac:spMk id="13" creationId="{77803144-D82A-09D5-74D1-1B0E13013C60}"/>
          </ac:spMkLst>
        </pc:spChg>
        <pc:spChg chg="mod">
          <ac:chgData name="Sean Gallagher" userId="577446c3-45ae-4097-b8f0-9d862fa3a0df" providerId="ADAL" clId="{88238015-DF72-4A84-9138-7E798D0FF8E8}" dt="2024-02-22T20:11:13.538" v="114" actId="1076"/>
          <ac:spMkLst>
            <pc:docMk/>
            <pc:sldMk cId="2050214266" sldId="425"/>
            <ac:spMk id="18" creationId="{034A803D-05B7-ED5A-6089-490BA88B66F7}"/>
          </ac:spMkLst>
        </pc:spChg>
        <pc:spChg chg="mod">
          <ac:chgData name="Sean Gallagher" userId="577446c3-45ae-4097-b8f0-9d862fa3a0df" providerId="ADAL" clId="{88238015-DF72-4A84-9138-7E798D0FF8E8}" dt="2024-02-22T20:11:00.218" v="111" actId="1076"/>
          <ac:spMkLst>
            <pc:docMk/>
            <pc:sldMk cId="2050214266" sldId="425"/>
            <ac:spMk id="19" creationId="{6FC3DC78-4F9B-D7F1-6A04-6FC1D6CC22AB}"/>
          </ac:spMkLst>
        </pc:spChg>
        <pc:spChg chg="mod">
          <ac:chgData name="Sean Gallagher" userId="577446c3-45ae-4097-b8f0-9d862fa3a0df" providerId="ADAL" clId="{88238015-DF72-4A84-9138-7E798D0FF8E8}" dt="2024-02-22T20:11:34.985" v="120" actId="1076"/>
          <ac:spMkLst>
            <pc:docMk/>
            <pc:sldMk cId="2050214266" sldId="425"/>
            <ac:spMk id="20" creationId="{E1419CFC-F17F-EC9E-6491-E0ECD0B98FC3}"/>
          </ac:spMkLst>
        </pc:spChg>
        <pc:cxnChg chg="mod">
          <ac:chgData name="Sean Gallagher" userId="577446c3-45ae-4097-b8f0-9d862fa3a0df" providerId="ADAL" clId="{88238015-DF72-4A84-9138-7E798D0FF8E8}" dt="2024-02-22T20:11:09.768" v="113" actId="1076"/>
          <ac:cxnSpMkLst>
            <pc:docMk/>
            <pc:sldMk cId="2050214266" sldId="425"/>
            <ac:cxnSpMk id="14" creationId="{174D30E4-E41D-E135-5C22-24698DBF3CA4}"/>
          </ac:cxnSpMkLst>
        </pc:cxnChg>
        <pc:cxnChg chg="mod">
          <ac:chgData name="Sean Gallagher" userId="577446c3-45ae-4097-b8f0-9d862fa3a0df" providerId="ADAL" clId="{88238015-DF72-4A84-9138-7E798D0FF8E8}" dt="2024-02-22T20:11:20.112" v="116" actId="1076"/>
          <ac:cxnSpMkLst>
            <pc:docMk/>
            <pc:sldMk cId="2050214266" sldId="425"/>
            <ac:cxnSpMk id="17" creationId="{2DB2D307-A3E2-DFD4-5D26-FA35944ABF50}"/>
          </ac:cxnSpMkLst>
        </pc:cxnChg>
        <pc:cxnChg chg="mod">
          <ac:chgData name="Sean Gallagher" userId="577446c3-45ae-4097-b8f0-9d862fa3a0df" providerId="ADAL" clId="{88238015-DF72-4A84-9138-7E798D0FF8E8}" dt="2024-02-22T20:11:32.094" v="119" actId="1076"/>
          <ac:cxnSpMkLst>
            <pc:docMk/>
            <pc:sldMk cId="2050214266" sldId="425"/>
            <ac:cxnSpMk id="23" creationId="{EE1820E4-082E-2C91-DAE5-1CE2AA031664}"/>
          </ac:cxnSpMkLst>
        </pc:cxnChg>
      </pc:sldChg>
      <pc:sldChg chg="modSp add mod">
        <pc:chgData name="Sean Gallagher" userId="577446c3-45ae-4097-b8f0-9d862fa3a0df" providerId="ADAL" clId="{88238015-DF72-4A84-9138-7E798D0FF8E8}" dt="2024-02-22T20:14:00.325" v="134" actId="1076"/>
        <pc:sldMkLst>
          <pc:docMk/>
          <pc:sldMk cId="3189165089" sldId="431"/>
        </pc:sldMkLst>
        <pc:spChg chg="mod">
          <ac:chgData name="Sean Gallagher" userId="577446c3-45ae-4097-b8f0-9d862fa3a0df" providerId="ADAL" clId="{88238015-DF72-4A84-9138-7E798D0FF8E8}" dt="2024-02-22T20:14:00.325" v="134" actId="1076"/>
          <ac:spMkLst>
            <pc:docMk/>
            <pc:sldMk cId="3189165089" sldId="431"/>
            <ac:spMk id="4" creationId="{1D1D2882-12B2-6F6A-8007-59939083E6E0}"/>
          </ac:spMkLst>
        </pc:spChg>
      </pc:sldChg>
      <pc:sldChg chg="modSp add mod">
        <pc:chgData name="Sean Gallagher" userId="577446c3-45ae-4097-b8f0-9d862fa3a0df" providerId="ADAL" clId="{88238015-DF72-4A84-9138-7E798D0FF8E8}" dt="2024-02-22T20:14:23.126" v="137" actId="14100"/>
        <pc:sldMkLst>
          <pc:docMk/>
          <pc:sldMk cId="1544469410" sldId="434"/>
        </pc:sldMkLst>
        <pc:spChg chg="mod">
          <ac:chgData name="Sean Gallagher" userId="577446c3-45ae-4097-b8f0-9d862fa3a0df" providerId="ADAL" clId="{88238015-DF72-4A84-9138-7E798D0FF8E8}" dt="2024-02-22T20:14:08.068" v="135" actId="1076"/>
          <ac:spMkLst>
            <pc:docMk/>
            <pc:sldMk cId="1544469410" sldId="434"/>
            <ac:spMk id="2" creationId="{01C2B53E-3FAC-F297-82C0-33F5584FC97C}"/>
          </ac:spMkLst>
        </pc:spChg>
        <pc:spChg chg="mod">
          <ac:chgData name="Sean Gallagher" userId="577446c3-45ae-4097-b8f0-9d862fa3a0df" providerId="ADAL" clId="{88238015-DF72-4A84-9138-7E798D0FF8E8}" dt="2024-02-22T20:14:23.126" v="137" actId="14100"/>
          <ac:spMkLst>
            <pc:docMk/>
            <pc:sldMk cId="1544469410" sldId="434"/>
            <ac:spMk id="4" creationId="{80791935-07C2-FBA4-0038-6825A9C2168B}"/>
          </ac:spMkLst>
        </pc:spChg>
      </pc:sldChg>
      <pc:sldChg chg="add">
        <pc:chgData name="Sean Gallagher" userId="577446c3-45ae-4097-b8f0-9d862fa3a0df" providerId="ADAL" clId="{88238015-DF72-4A84-9138-7E798D0FF8E8}" dt="2024-02-22T20:05:22.562" v="59"/>
        <pc:sldMkLst>
          <pc:docMk/>
          <pc:sldMk cId="768312122" sldId="450"/>
        </pc:sldMkLst>
      </pc:sldChg>
      <pc:sldChg chg="add">
        <pc:chgData name="Sean Gallagher" userId="577446c3-45ae-4097-b8f0-9d862fa3a0df" providerId="ADAL" clId="{88238015-DF72-4A84-9138-7E798D0FF8E8}" dt="2024-02-22T20:05:22.562" v="59"/>
        <pc:sldMkLst>
          <pc:docMk/>
          <pc:sldMk cId="229059700" sldId="464"/>
        </pc:sldMkLst>
      </pc:sldChg>
      <pc:sldChg chg="modSp add del mod">
        <pc:chgData name="Sean Gallagher" userId="577446c3-45ae-4097-b8f0-9d862fa3a0df" providerId="ADAL" clId="{88238015-DF72-4A84-9138-7E798D0FF8E8}" dt="2024-02-22T20:10:50.481" v="110"/>
        <pc:sldMkLst>
          <pc:docMk/>
          <pc:sldMk cId="1398790723" sldId="467"/>
        </pc:sldMkLst>
        <pc:spChg chg="mod">
          <ac:chgData name="Sean Gallagher" userId="577446c3-45ae-4097-b8f0-9d862fa3a0df" providerId="ADAL" clId="{88238015-DF72-4A84-9138-7E798D0FF8E8}" dt="2024-02-22T20:10:27.235" v="108" actId="1076"/>
          <ac:spMkLst>
            <pc:docMk/>
            <pc:sldMk cId="1398790723" sldId="467"/>
            <ac:spMk id="2" creationId="{E15AE4F4-4170-4BAD-A8A8-9363DFDEF196}"/>
          </ac:spMkLst>
        </pc:spChg>
        <pc:spChg chg="mod">
          <ac:chgData name="Sean Gallagher" userId="577446c3-45ae-4097-b8f0-9d862fa3a0df" providerId="ADAL" clId="{88238015-DF72-4A84-9138-7E798D0FF8E8}" dt="2024-02-22T20:10:02.983" v="103" actId="1076"/>
          <ac:spMkLst>
            <pc:docMk/>
            <pc:sldMk cId="1398790723" sldId="467"/>
            <ac:spMk id="3" creationId="{4172EF47-A893-44F4-98A0-B7DFA9195A0A}"/>
          </ac:spMkLst>
        </pc:spChg>
        <pc:spChg chg="mod">
          <ac:chgData name="Sean Gallagher" userId="577446c3-45ae-4097-b8f0-9d862fa3a0df" providerId="ADAL" clId="{88238015-DF72-4A84-9138-7E798D0FF8E8}" dt="2024-02-22T20:10:17.766" v="106" actId="14100"/>
          <ac:spMkLst>
            <pc:docMk/>
            <pc:sldMk cId="1398790723" sldId="467"/>
            <ac:spMk id="4" creationId="{02E00CFC-C581-BA45-2185-1F9BA75B6502}"/>
          </ac:spMkLst>
        </pc:spChg>
        <pc:picChg chg="mod">
          <ac:chgData name="Sean Gallagher" userId="577446c3-45ae-4097-b8f0-9d862fa3a0df" providerId="ADAL" clId="{88238015-DF72-4A84-9138-7E798D0FF8E8}" dt="2024-02-22T20:10:22.745" v="107" actId="1076"/>
          <ac:picMkLst>
            <pc:docMk/>
            <pc:sldMk cId="1398790723" sldId="467"/>
            <ac:picMk id="7" creationId="{E71552FA-2323-C0E0-E5E1-5A70E7DB661D}"/>
          </ac:picMkLst>
        </pc:picChg>
      </pc:sldChg>
      <pc:sldChg chg="modSp add mod">
        <pc:chgData name="Sean Gallagher" userId="577446c3-45ae-4097-b8f0-9d862fa3a0df" providerId="ADAL" clId="{88238015-DF72-4A84-9138-7E798D0FF8E8}" dt="2024-02-22T20:12:16.047" v="125" actId="1076"/>
        <pc:sldMkLst>
          <pc:docMk/>
          <pc:sldMk cId="2106366710" sldId="468"/>
        </pc:sldMkLst>
        <pc:spChg chg="mod">
          <ac:chgData name="Sean Gallagher" userId="577446c3-45ae-4097-b8f0-9d862fa3a0df" providerId="ADAL" clId="{88238015-DF72-4A84-9138-7E798D0FF8E8}" dt="2024-02-22T20:12:16.047" v="125" actId="1076"/>
          <ac:spMkLst>
            <pc:docMk/>
            <pc:sldMk cId="2106366710" sldId="468"/>
            <ac:spMk id="6" creationId="{211E0C1D-CDBC-C3CC-6E62-4E869EC35E5D}"/>
          </ac:spMkLst>
        </pc:spChg>
        <pc:picChg chg="mod">
          <ac:chgData name="Sean Gallagher" userId="577446c3-45ae-4097-b8f0-9d862fa3a0df" providerId="ADAL" clId="{88238015-DF72-4A84-9138-7E798D0FF8E8}" dt="2024-02-22T20:12:11.086" v="124" actId="1076"/>
          <ac:picMkLst>
            <pc:docMk/>
            <pc:sldMk cId="2106366710" sldId="468"/>
            <ac:picMk id="10" creationId="{15A676F4-4E04-9857-058B-9B35E26AB8B3}"/>
          </ac:picMkLst>
        </pc:picChg>
      </pc:sldChg>
      <pc:sldChg chg="add">
        <pc:chgData name="Sean Gallagher" userId="577446c3-45ae-4097-b8f0-9d862fa3a0df" providerId="ADAL" clId="{88238015-DF72-4A84-9138-7E798D0FF8E8}" dt="2024-02-22T20:05:22.562" v="59"/>
        <pc:sldMkLst>
          <pc:docMk/>
          <pc:sldMk cId="409913621" sldId="469"/>
        </pc:sldMkLst>
      </pc:sldChg>
      <pc:sldChg chg="add">
        <pc:chgData name="Sean Gallagher" userId="577446c3-45ae-4097-b8f0-9d862fa3a0df" providerId="ADAL" clId="{88238015-DF72-4A84-9138-7E798D0FF8E8}" dt="2024-02-22T20:05:22.562" v="59"/>
        <pc:sldMkLst>
          <pc:docMk/>
          <pc:sldMk cId="695935020" sldId="471"/>
        </pc:sldMkLst>
      </pc:sldChg>
      <pc:sldChg chg="modSp add mod">
        <pc:chgData name="Sean Gallagher" userId="577446c3-45ae-4097-b8f0-9d862fa3a0df" providerId="ADAL" clId="{88238015-DF72-4A84-9138-7E798D0FF8E8}" dt="2024-02-22T20:03:11.945" v="38" actId="1076"/>
        <pc:sldMkLst>
          <pc:docMk/>
          <pc:sldMk cId="305584059" sldId="538"/>
        </pc:sldMkLst>
        <pc:spChg chg="mod">
          <ac:chgData name="Sean Gallagher" userId="577446c3-45ae-4097-b8f0-9d862fa3a0df" providerId="ADAL" clId="{88238015-DF72-4A84-9138-7E798D0FF8E8}" dt="2024-02-22T20:03:11.945" v="38" actId="1076"/>
          <ac:spMkLst>
            <pc:docMk/>
            <pc:sldMk cId="305584059" sldId="538"/>
            <ac:spMk id="4" creationId="{71D843DC-7992-19FF-8878-F71CAC8E4A3F}"/>
          </ac:spMkLst>
        </pc:spChg>
        <pc:spChg chg="mod">
          <ac:chgData name="Sean Gallagher" userId="577446c3-45ae-4097-b8f0-9d862fa3a0df" providerId="ADAL" clId="{88238015-DF72-4A84-9138-7E798D0FF8E8}" dt="2024-02-22T20:03:09.289" v="37" actId="1076"/>
          <ac:spMkLst>
            <pc:docMk/>
            <pc:sldMk cId="305584059" sldId="538"/>
            <ac:spMk id="6" creationId="{B5FCE8F3-60AB-49B0-47C8-B7E699FE57A4}"/>
          </ac:spMkLst>
        </pc:spChg>
        <pc:picChg chg="mod">
          <ac:chgData name="Sean Gallagher" userId="577446c3-45ae-4097-b8f0-9d862fa3a0df" providerId="ADAL" clId="{88238015-DF72-4A84-9138-7E798D0FF8E8}" dt="2024-02-22T20:03:04.987" v="36" actId="1076"/>
          <ac:picMkLst>
            <pc:docMk/>
            <pc:sldMk cId="305584059" sldId="538"/>
            <ac:picMk id="93188" creationId="{41C7A221-7A86-4E9B-38D9-396C78245CAE}"/>
          </ac:picMkLst>
        </pc:picChg>
      </pc:sldChg>
      <pc:sldChg chg="modSp add del mod">
        <pc:chgData name="Sean Gallagher" userId="577446c3-45ae-4097-b8f0-9d862fa3a0df" providerId="ADAL" clId="{88238015-DF72-4A84-9138-7E798D0FF8E8}" dt="2024-02-22T20:08:36.852" v="84"/>
        <pc:sldMkLst>
          <pc:docMk/>
          <pc:sldMk cId="320475280" sldId="1679"/>
        </pc:sldMkLst>
        <pc:spChg chg="mod">
          <ac:chgData name="Sean Gallagher" userId="577446c3-45ae-4097-b8f0-9d862fa3a0df" providerId="ADAL" clId="{88238015-DF72-4A84-9138-7E798D0FF8E8}" dt="2024-02-22T20:08:09.468" v="82" actId="1076"/>
          <ac:spMkLst>
            <pc:docMk/>
            <pc:sldMk cId="320475280" sldId="1679"/>
            <ac:spMk id="4" creationId="{FCCBF8EE-2FE3-417C-A596-24F30D2633D7}"/>
          </ac:spMkLst>
        </pc:spChg>
      </pc:sldChg>
      <pc:sldChg chg="modSp add mod">
        <pc:chgData name="Sean Gallagher" userId="577446c3-45ae-4097-b8f0-9d862fa3a0df" providerId="ADAL" clId="{88238015-DF72-4A84-9138-7E798D0FF8E8}" dt="2024-02-22T20:01:30.673" v="18" actId="207"/>
        <pc:sldMkLst>
          <pc:docMk/>
          <pc:sldMk cId="2284462939" sldId="2350"/>
        </pc:sldMkLst>
        <pc:spChg chg="mod">
          <ac:chgData name="Sean Gallagher" userId="577446c3-45ae-4097-b8f0-9d862fa3a0df" providerId="ADAL" clId="{88238015-DF72-4A84-9138-7E798D0FF8E8}" dt="2024-02-22T20:01:30.673" v="18" actId="207"/>
          <ac:spMkLst>
            <pc:docMk/>
            <pc:sldMk cId="2284462939" sldId="2350"/>
            <ac:spMk id="277506" creationId="{2F426C0E-81AC-18E5-D325-C3E0A5D25411}"/>
          </ac:spMkLst>
        </pc:spChg>
      </pc:sldChg>
      <pc:sldChg chg="modSp add mod">
        <pc:chgData name="Sean Gallagher" userId="577446c3-45ae-4097-b8f0-9d862fa3a0df" providerId="ADAL" clId="{88238015-DF72-4A84-9138-7E798D0FF8E8}" dt="2024-02-22T20:01:26.367" v="17" actId="1076"/>
        <pc:sldMkLst>
          <pc:docMk/>
          <pc:sldMk cId="1287071867" sldId="2450"/>
        </pc:sldMkLst>
        <pc:spChg chg="mod">
          <ac:chgData name="Sean Gallagher" userId="577446c3-45ae-4097-b8f0-9d862fa3a0df" providerId="ADAL" clId="{88238015-DF72-4A84-9138-7E798D0FF8E8}" dt="2024-02-22T20:01:07.409" v="13" actId="1076"/>
          <ac:spMkLst>
            <pc:docMk/>
            <pc:sldMk cId="1287071867" sldId="2450"/>
            <ac:spMk id="2" creationId="{66CEA47D-622E-4417-A6CC-EAC134B66EA8}"/>
          </ac:spMkLst>
        </pc:spChg>
        <pc:spChg chg="mod">
          <ac:chgData name="Sean Gallagher" userId="577446c3-45ae-4097-b8f0-9d862fa3a0df" providerId="ADAL" clId="{88238015-DF72-4A84-9138-7E798D0FF8E8}" dt="2024-02-22T20:01:11.443" v="14" actId="1076"/>
          <ac:spMkLst>
            <pc:docMk/>
            <pc:sldMk cId="1287071867" sldId="2450"/>
            <ac:spMk id="17" creationId="{2C6D5665-468E-4406-AA24-8F87C057C06E}"/>
          </ac:spMkLst>
        </pc:spChg>
        <pc:spChg chg="mod">
          <ac:chgData name="Sean Gallagher" userId="577446c3-45ae-4097-b8f0-9d862fa3a0df" providerId="ADAL" clId="{88238015-DF72-4A84-9138-7E798D0FF8E8}" dt="2024-02-22T20:01:19.086" v="16" actId="1076"/>
          <ac:spMkLst>
            <pc:docMk/>
            <pc:sldMk cId="1287071867" sldId="2450"/>
            <ac:spMk id="22" creationId="{6BA570EA-CFDE-48A5-A0DE-619C01DDE1C5}"/>
          </ac:spMkLst>
        </pc:spChg>
        <pc:grpChg chg="mod">
          <ac:chgData name="Sean Gallagher" userId="577446c3-45ae-4097-b8f0-9d862fa3a0df" providerId="ADAL" clId="{88238015-DF72-4A84-9138-7E798D0FF8E8}" dt="2024-02-22T20:01:26.367" v="17" actId="1076"/>
          <ac:grpSpMkLst>
            <pc:docMk/>
            <pc:sldMk cId="1287071867" sldId="2450"/>
            <ac:grpSpMk id="24" creationId="{235E2482-D277-4D48-ADAA-A43DE99EA2B2}"/>
          </ac:grpSpMkLst>
        </pc:grpChg>
        <pc:cxnChg chg="mod">
          <ac:chgData name="Sean Gallagher" userId="577446c3-45ae-4097-b8f0-9d862fa3a0df" providerId="ADAL" clId="{88238015-DF72-4A84-9138-7E798D0FF8E8}" dt="2024-02-22T20:01:11.443" v="14" actId="1076"/>
          <ac:cxnSpMkLst>
            <pc:docMk/>
            <pc:sldMk cId="1287071867" sldId="2450"/>
            <ac:cxnSpMk id="11" creationId="{780E7654-89F8-4A72-ACBF-078A181C30E1}"/>
          </ac:cxnSpMkLst>
        </pc:cxnChg>
        <pc:cxnChg chg="mod">
          <ac:chgData name="Sean Gallagher" userId="577446c3-45ae-4097-b8f0-9d862fa3a0df" providerId="ADAL" clId="{88238015-DF72-4A84-9138-7E798D0FF8E8}" dt="2024-02-22T20:01:11.443" v="14" actId="1076"/>
          <ac:cxnSpMkLst>
            <pc:docMk/>
            <pc:sldMk cId="1287071867" sldId="2450"/>
            <ac:cxnSpMk id="20" creationId="{95AB1256-64C1-463C-A6E8-F41008665727}"/>
          </ac:cxnSpMkLst>
        </pc:cxnChg>
      </pc:sldChg>
      <pc:sldChg chg="modSp add mod">
        <pc:chgData name="Sean Gallagher" userId="577446c3-45ae-4097-b8f0-9d862fa3a0df" providerId="ADAL" clId="{88238015-DF72-4A84-9138-7E798D0FF8E8}" dt="2024-02-22T20:01:56.800" v="23" actId="1076"/>
        <pc:sldMkLst>
          <pc:docMk/>
          <pc:sldMk cId="682226926" sldId="2475"/>
        </pc:sldMkLst>
        <pc:spChg chg="mod">
          <ac:chgData name="Sean Gallagher" userId="577446c3-45ae-4097-b8f0-9d862fa3a0df" providerId="ADAL" clId="{88238015-DF72-4A84-9138-7E798D0FF8E8}" dt="2024-02-22T20:01:56.800" v="23" actId="1076"/>
          <ac:spMkLst>
            <pc:docMk/>
            <pc:sldMk cId="682226926" sldId="2475"/>
            <ac:spMk id="3" creationId="{EFD2864F-7B44-0222-A139-F57E808884C2}"/>
          </ac:spMkLst>
        </pc:spChg>
        <pc:spChg chg="mod">
          <ac:chgData name="Sean Gallagher" userId="577446c3-45ae-4097-b8f0-9d862fa3a0df" providerId="ADAL" clId="{88238015-DF72-4A84-9138-7E798D0FF8E8}" dt="2024-02-22T20:01:54.195" v="22" actId="404"/>
          <ac:spMkLst>
            <pc:docMk/>
            <pc:sldMk cId="682226926" sldId="2475"/>
            <ac:spMk id="198658" creationId="{00000000-0000-0000-0000-000000000000}"/>
          </ac:spMkLst>
        </pc:spChg>
      </pc:sldChg>
      <pc:sldChg chg="add">
        <pc:chgData name="Sean Gallagher" userId="577446c3-45ae-4097-b8f0-9d862fa3a0df" providerId="ADAL" clId="{88238015-DF72-4A84-9138-7E798D0FF8E8}" dt="2024-02-22T19:59:45.652" v="1"/>
        <pc:sldMkLst>
          <pc:docMk/>
          <pc:sldMk cId="2706158780" sldId="2502"/>
        </pc:sldMkLst>
      </pc:sldChg>
      <pc:sldChg chg="add">
        <pc:chgData name="Sean Gallagher" userId="577446c3-45ae-4097-b8f0-9d862fa3a0df" providerId="ADAL" clId="{88238015-DF72-4A84-9138-7E798D0FF8E8}" dt="2024-02-22T19:59:45.652" v="1"/>
        <pc:sldMkLst>
          <pc:docMk/>
          <pc:sldMk cId="604631956" sldId="2503"/>
        </pc:sldMkLst>
      </pc:sldChg>
      <pc:sldChg chg="modSp add mod">
        <pc:chgData name="Sean Gallagher" userId="577446c3-45ae-4097-b8f0-9d862fa3a0df" providerId="ADAL" clId="{88238015-DF72-4A84-9138-7E798D0FF8E8}" dt="2024-02-22T20:07:53.397" v="81" actId="1076"/>
        <pc:sldMkLst>
          <pc:docMk/>
          <pc:sldMk cId="903039680" sldId="2076137111"/>
        </pc:sldMkLst>
        <pc:spChg chg="mod">
          <ac:chgData name="Sean Gallagher" userId="577446c3-45ae-4097-b8f0-9d862fa3a0df" providerId="ADAL" clId="{88238015-DF72-4A84-9138-7E798D0FF8E8}" dt="2024-02-22T20:07:53.397" v="81" actId="1076"/>
          <ac:spMkLst>
            <pc:docMk/>
            <pc:sldMk cId="903039680" sldId="2076137111"/>
            <ac:spMk id="3" creationId="{8469B729-C3F0-DEA9-AC3C-699DD81010B6}"/>
          </ac:spMkLst>
        </pc:spChg>
      </pc:sldChg>
      <pc:sldChg chg="add">
        <pc:chgData name="Sean Gallagher" userId="577446c3-45ae-4097-b8f0-9d862fa3a0df" providerId="ADAL" clId="{88238015-DF72-4A84-9138-7E798D0FF8E8}" dt="2024-02-22T19:59:19.383" v="0"/>
        <pc:sldMkLst>
          <pc:docMk/>
          <pc:sldMk cId="2748805292" sldId="2134958657"/>
        </pc:sldMkLst>
      </pc:sldChg>
      <pc:sldChg chg="modSp add mod">
        <pc:chgData name="Sean Gallagher" userId="577446c3-45ae-4097-b8f0-9d862fa3a0df" providerId="ADAL" clId="{88238015-DF72-4A84-9138-7E798D0FF8E8}" dt="2024-02-22T20:02:45.895" v="32" actId="1076"/>
        <pc:sldMkLst>
          <pc:docMk/>
          <pc:sldMk cId="3023269081" sldId="2141411118"/>
        </pc:sldMkLst>
        <pc:spChg chg="mod">
          <ac:chgData name="Sean Gallagher" userId="577446c3-45ae-4097-b8f0-9d862fa3a0df" providerId="ADAL" clId="{88238015-DF72-4A84-9138-7E798D0FF8E8}" dt="2024-02-22T20:02:45.895" v="32" actId="1076"/>
          <ac:spMkLst>
            <pc:docMk/>
            <pc:sldMk cId="3023269081" sldId="2141411118"/>
            <ac:spMk id="2" creationId="{0E2C5AAC-C2DF-01AA-9A04-1A6317B2AFF3}"/>
          </ac:spMkLst>
        </pc:spChg>
        <pc:spChg chg="mod">
          <ac:chgData name="Sean Gallagher" userId="577446c3-45ae-4097-b8f0-9d862fa3a0df" providerId="ADAL" clId="{88238015-DF72-4A84-9138-7E798D0FF8E8}" dt="2024-02-22T20:02:35.652" v="30" actId="1076"/>
          <ac:spMkLst>
            <pc:docMk/>
            <pc:sldMk cId="3023269081" sldId="2141411118"/>
            <ac:spMk id="5" creationId="{9DA74A21-A794-9E67-54D0-95600D3CC823}"/>
          </ac:spMkLst>
        </pc:spChg>
        <pc:spChg chg="mod">
          <ac:chgData name="Sean Gallagher" userId="577446c3-45ae-4097-b8f0-9d862fa3a0df" providerId="ADAL" clId="{88238015-DF72-4A84-9138-7E798D0FF8E8}" dt="2024-02-22T20:02:32.847" v="29" actId="207"/>
          <ac:spMkLst>
            <pc:docMk/>
            <pc:sldMk cId="3023269081" sldId="2141411118"/>
            <ac:spMk id="7" creationId="{10731EF8-F230-4E6C-811F-5B698EBCA17A}"/>
          </ac:spMkLst>
        </pc:spChg>
        <pc:spChg chg="mod">
          <ac:chgData name="Sean Gallagher" userId="577446c3-45ae-4097-b8f0-9d862fa3a0df" providerId="ADAL" clId="{88238015-DF72-4A84-9138-7E798D0FF8E8}" dt="2024-02-22T20:02:42.806" v="31" actId="1076"/>
          <ac:spMkLst>
            <pc:docMk/>
            <pc:sldMk cId="3023269081" sldId="2141411118"/>
            <ac:spMk id="30" creationId="{3E69AA42-AFAF-32C0-2874-AD1982956473}"/>
          </ac:spMkLst>
        </pc:spChg>
      </pc:sldChg>
      <pc:sldChg chg="add">
        <pc:chgData name="Sean Gallagher" userId="577446c3-45ae-4097-b8f0-9d862fa3a0df" providerId="ADAL" clId="{88238015-DF72-4A84-9138-7E798D0FF8E8}" dt="2024-02-22T20:05:22.562" v="59"/>
        <pc:sldMkLst>
          <pc:docMk/>
          <pc:sldMk cId="2774779989" sldId="2145706865"/>
        </pc:sldMkLst>
      </pc:sldChg>
      <pc:sldChg chg="modSp add mod">
        <pc:chgData name="Sean Gallagher" userId="577446c3-45ae-4097-b8f0-9d862fa3a0df" providerId="ADAL" clId="{88238015-DF72-4A84-9138-7E798D0FF8E8}" dt="2024-02-22T20:03:19.015" v="39" actId="207"/>
        <pc:sldMkLst>
          <pc:docMk/>
          <pc:sldMk cId="91668004" sldId="2146846105"/>
        </pc:sldMkLst>
        <pc:spChg chg="mod">
          <ac:chgData name="Sean Gallagher" userId="577446c3-45ae-4097-b8f0-9d862fa3a0df" providerId="ADAL" clId="{88238015-DF72-4A84-9138-7E798D0FF8E8}" dt="2024-02-22T20:03:19.015" v="39" actId="207"/>
          <ac:spMkLst>
            <pc:docMk/>
            <pc:sldMk cId="91668004" sldId="2146846105"/>
            <ac:spMk id="2" creationId="{F5583BA5-009E-0C2A-BE7D-6094AB80FC7E}"/>
          </ac:spMkLst>
        </pc:spChg>
      </pc:sldChg>
      <pc:sldChg chg="modSp add mod">
        <pc:chgData name="Sean Gallagher" userId="577446c3-45ae-4097-b8f0-9d862fa3a0df" providerId="ADAL" clId="{88238015-DF72-4A84-9138-7E798D0FF8E8}" dt="2024-02-22T20:03:26.987" v="40" actId="1076"/>
        <pc:sldMkLst>
          <pc:docMk/>
          <pc:sldMk cId="2491462073" sldId="2146846107"/>
        </pc:sldMkLst>
        <pc:spChg chg="mod">
          <ac:chgData name="Sean Gallagher" userId="577446c3-45ae-4097-b8f0-9d862fa3a0df" providerId="ADAL" clId="{88238015-DF72-4A84-9138-7E798D0FF8E8}" dt="2024-02-22T20:03:26.987" v="40" actId="1076"/>
          <ac:spMkLst>
            <pc:docMk/>
            <pc:sldMk cId="2491462073" sldId="2146846107"/>
            <ac:spMk id="3" creationId="{A3AD490F-31C6-D5F9-5BC3-A1E4C1AFBC63}"/>
          </ac:spMkLst>
        </pc:spChg>
        <pc:spChg chg="mod">
          <ac:chgData name="Sean Gallagher" userId="577446c3-45ae-4097-b8f0-9d862fa3a0df" providerId="ADAL" clId="{88238015-DF72-4A84-9138-7E798D0FF8E8}" dt="2024-02-22T19:59:45.780" v="2" actId="27636"/>
          <ac:spMkLst>
            <pc:docMk/>
            <pc:sldMk cId="2491462073" sldId="2146846107"/>
            <ac:spMk id="213" creationId="{777A3147-1B9F-95F5-4559-B335E18932A3}"/>
          </ac:spMkLst>
        </pc:spChg>
      </pc:sldChg>
      <pc:sldChg chg="modSp add mod">
        <pc:chgData name="Sean Gallagher" userId="577446c3-45ae-4097-b8f0-9d862fa3a0df" providerId="ADAL" clId="{88238015-DF72-4A84-9138-7E798D0FF8E8}" dt="2024-02-22T20:05:42.174" v="62" actId="1076"/>
        <pc:sldMkLst>
          <pc:docMk/>
          <pc:sldMk cId="0" sldId="2147377258"/>
        </pc:sldMkLst>
        <pc:spChg chg="mod">
          <ac:chgData name="Sean Gallagher" userId="577446c3-45ae-4097-b8f0-9d862fa3a0df" providerId="ADAL" clId="{88238015-DF72-4A84-9138-7E798D0FF8E8}" dt="2024-02-22T20:05:42.174" v="62" actId="1076"/>
          <ac:spMkLst>
            <pc:docMk/>
            <pc:sldMk cId="0" sldId="2147377258"/>
            <ac:spMk id="3" creationId="{E2A7E197-A3A7-4A6E-8F83-A78C144E7672}"/>
          </ac:spMkLst>
        </pc:spChg>
        <pc:graphicFrameChg chg="mod">
          <ac:chgData name="Sean Gallagher" userId="577446c3-45ae-4097-b8f0-9d862fa3a0df" providerId="ADAL" clId="{88238015-DF72-4A84-9138-7E798D0FF8E8}" dt="2024-02-22T20:05:35.557" v="61" actId="1076"/>
          <ac:graphicFrameMkLst>
            <pc:docMk/>
            <pc:sldMk cId="0" sldId="2147377258"/>
            <ac:graphicFrameMk id="5" creationId="{0E818F8A-8695-4943-B26D-4532EC7462A5}"/>
          </ac:graphicFrameMkLst>
        </pc:graphicFrameChg>
      </pc:sldChg>
      <pc:sldChg chg="modSp add mod">
        <pc:chgData name="Sean Gallagher" userId="577446c3-45ae-4097-b8f0-9d862fa3a0df" providerId="ADAL" clId="{88238015-DF72-4A84-9138-7E798D0FF8E8}" dt="2024-02-22T20:08:48.250" v="87" actId="1076"/>
        <pc:sldMkLst>
          <pc:docMk/>
          <pc:sldMk cId="593033620" sldId="2147377300"/>
        </pc:sldMkLst>
        <pc:spChg chg="mod">
          <ac:chgData name="Sean Gallagher" userId="577446c3-45ae-4097-b8f0-9d862fa3a0df" providerId="ADAL" clId="{88238015-DF72-4A84-9138-7E798D0FF8E8}" dt="2024-02-22T20:08:42.096" v="85" actId="207"/>
          <ac:spMkLst>
            <pc:docMk/>
            <pc:sldMk cId="593033620" sldId="2147377300"/>
            <ac:spMk id="2" creationId="{A76A4886-0A68-4173-BE77-14173796E12D}"/>
          </ac:spMkLst>
        </pc:spChg>
        <pc:spChg chg="mod">
          <ac:chgData name="Sean Gallagher" userId="577446c3-45ae-4097-b8f0-9d862fa3a0df" providerId="ADAL" clId="{88238015-DF72-4A84-9138-7E798D0FF8E8}" dt="2024-02-22T20:08:48.250" v="87" actId="1076"/>
          <ac:spMkLst>
            <pc:docMk/>
            <pc:sldMk cId="593033620" sldId="2147377300"/>
            <ac:spMk id="7" creationId="{0CBE1969-551C-3D5B-6846-D127B66BA57A}"/>
          </ac:spMkLst>
        </pc:spChg>
        <pc:picChg chg="mod">
          <ac:chgData name="Sean Gallagher" userId="577446c3-45ae-4097-b8f0-9d862fa3a0df" providerId="ADAL" clId="{88238015-DF72-4A84-9138-7E798D0FF8E8}" dt="2024-02-22T20:08:44.906" v="86" actId="1076"/>
          <ac:picMkLst>
            <pc:docMk/>
            <pc:sldMk cId="593033620" sldId="2147377300"/>
            <ac:picMk id="25" creationId="{5282273F-5190-40AF-B5B4-4DA17245EC27}"/>
          </ac:picMkLst>
        </pc:picChg>
      </pc:sldChg>
      <pc:sldChg chg="modSp add mod">
        <pc:chgData name="Sean Gallagher" userId="577446c3-45ae-4097-b8f0-9d862fa3a0df" providerId="ADAL" clId="{88238015-DF72-4A84-9138-7E798D0FF8E8}" dt="2024-02-22T20:06:48.692" v="75" actId="1076"/>
        <pc:sldMkLst>
          <pc:docMk/>
          <pc:sldMk cId="534370429" sldId="2147377305"/>
        </pc:sldMkLst>
        <pc:spChg chg="mod">
          <ac:chgData name="Sean Gallagher" userId="577446c3-45ae-4097-b8f0-9d862fa3a0df" providerId="ADAL" clId="{88238015-DF72-4A84-9138-7E798D0FF8E8}" dt="2024-02-22T20:06:48.692" v="75" actId="1076"/>
          <ac:spMkLst>
            <pc:docMk/>
            <pc:sldMk cId="534370429" sldId="2147377305"/>
            <ac:spMk id="5" creationId="{2B034288-1F44-1A92-A5F1-2F6721DDF607}"/>
          </ac:spMkLst>
        </pc:spChg>
        <pc:spChg chg="mod">
          <ac:chgData name="Sean Gallagher" userId="577446c3-45ae-4097-b8f0-9d862fa3a0df" providerId="ADAL" clId="{88238015-DF72-4A84-9138-7E798D0FF8E8}" dt="2024-02-22T20:06:44.495" v="74" actId="1076"/>
          <ac:spMkLst>
            <pc:docMk/>
            <pc:sldMk cId="534370429" sldId="2147377305"/>
            <ac:spMk id="22" creationId="{60EC8C54-8935-C6F8-BCA8-438AB1DD4FB5}"/>
          </ac:spMkLst>
        </pc:spChg>
        <pc:spChg chg="mod">
          <ac:chgData name="Sean Gallagher" userId="577446c3-45ae-4097-b8f0-9d862fa3a0df" providerId="ADAL" clId="{88238015-DF72-4A84-9138-7E798D0FF8E8}" dt="2024-02-22T20:06:36.425" v="73" actId="207"/>
          <ac:spMkLst>
            <pc:docMk/>
            <pc:sldMk cId="534370429" sldId="2147377305"/>
            <ac:spMk id="26" creationId="{89902C15-1E09-7275-07C0-56D34EA45635}"/>
          </ac:spMkLst>
        </pc:spChg>
      </pc:sldChg>
      <pc:sldChg chg="add">
        <pc:chgData name="Sean Gallagher" userId="577446c3-45ae-4097-b8f0-9d862fa3a0df" providerId="ADAL" clId="{88238015-DF72-4A84-9138-7E798D0FF8E8}" dt="2024-02-22T20:05:22.562" v="59"/>
        <pc:sldMkLst>
          <pc:docMk/>
          <pc:sldMk cId="4277321202" sldId="2147377310"/>
        </pc:sldMkLst>
      </pc:sldChg>
      <pc:sldChg chg="add del">
        <pc:chgData name="Sean Gallagher" userId="577446c3-45ae-4097-b8f0-9d862fa3a0df" providerId="ADAL" clId="{88238015-DF72-4A84-9138-7E798D0FF8E8}" dt="2024-02-22T20:13:49.759" v="133"/>
        <pc:sldMkLst>
          <pc:docMk/>
          <pc:sldMk cId="4224295186" sldId="2147377311"/>
        </pc:sldMkLst>
      </pc:sldChg>
      <pc:sldChg chg="add del">
        <pc:chgData name="Sean Gallagher" userId="577446c3-45ae-4097-b8f0-9d862fa3a0df" providerId="ADAL" clId="{88238015-DF72-4A84-9138-7E798D0FF8E8}" dt="2024-02-22T20:14:43.037" v="139"/>
        <pc:sldMkLst>
          <pc:docMk/>
          <pc:sldMk cId="891315342" sldId="2147377312"/>
        </pc:sldMkLst>
      </pc:sldChg>
      <pc:sldChg chg="modSp add mod">
        <pc:chgData name="Sean Gallagher" userId="577446c3-45ae-4097-b8f0-9d862fa3a0df" providerId="ADAL" clId="{88238015-DF72-4A84-9138-7E798D0FF8E8}" dt="2024-02-22T20:09:21.458" v="100" actId="1076"/>
        <pc:sldMkLst>
          <pc:docMk/>
          <pc:sldMk cId="3102060792" sldId="2147377314"/>
        </pc:sldMkLst>
        <pc:spChg chg="mod">
          <ac:chgData name="Sean Gallagher" userId="577446c3-45ae-4097-b8f0-9d862fa3a0df" providerId="ADAL" clId="{88238015-DF72-4A84-9138-7E798D0FF8E8}" dt="2024-02-22T20:09:16.718" v="99" actId="20577"/>
          <ac:spMkLst>
            <pc:docMk/>
            <pc:sldMk cId="3102060792" sldId="2147377314"/>
            <ac:spMk id="2" creationId="{0326944D-E4C5-160F-E6CE-43FBCFA3D087}"/>
          </ac:spMkLst>
        </pc:spChg>
        <pc:spChg chg="mod">
          <ac:chgData name="Sean Gallagher" userId="577446c3-45ae-4097-b8f0-9d862fa3a0df" providerId="ADAL" clId="{88238015-DF72-4A84-9138-7E798D0FF8E8}" dt="2024-02-22T20:09:21.458" v="100" actId="1076"/>
          <ac:spMkLst>
            <pc:docMk/>
            <pc:sldMk cId="3102060792" sldId="2147377314"/>
            <ac:spMk id="6" creationId="{8A30991F-47CB-9930-B75F-C6B62BE5833A}"/>
          </ac:spMkLst>
        </pc:spChg>
      </pc:sldChg>
      <pc:sldChg chg="add">
        <pc:chgData name="Sean Gallagher" userId="577446c3-45ae-4097-b8f0-9d862fa3a0df" providerId="ADAL" clId="{88238015-DF72-4A84-9138-7E798D0FF8E8}" dt="2024-02-22T19:59:45.652" v="1"/>
        <pc:sldMkLst>
          <pc:docMk/>
          <pc:sldMk cId="2737077651" sldId="2147471837"/>
        </pc:sldMkLst>
      </pc:sldChg>
      <pc:sldChg chg="add">
        <pc:chgData name="Sean Gallagher" userId="577446c3-45ae-4097-b8f0-9d862fa3a0df" providerId="ADAL" clId="{88238015-DF72-4A84-9138-7E798D0FF8E8}" dt="2024-02-22T19:59:19.383" v="0"/>
        <pc:sldMkLst>
          <pc:docMk/>
          <pc:sldMk cId="0" sldId="2147472398"/>
        </pc:sldMkLst>
      </pc:sldChg>
      <pc:sldChg chg="add">
        <pc:chgData name="Sean Gallagher" userId="577446c3-45ae-4097-b8f0-9d862fa3a0df" providerId="ADAL" clId="{88238015-DF72-4A84-9138-7E798D0FF8E8}" dt="2024-02-22T19:59:19.383" v="0"/>
        <pc:sldMkLst>
          <pc:docMk/>
          <pc:sldMk cId="0" sldId="2147472409"/>
        </pc:sldMkLst>
      </pc:sldChg>
      <pc:sldChg chg="add">
        <pc:chgData name="Sean Gallagher" userId="577446c3-45ae-4097-b8f0-9d862fa3a0df" providerId="ADAL" clId="{88238015-DF72-4A84-9138-7E798D0FF8E8}" dt="2024-02-22T19:59:19.383" v="0"/>
        <pc:sldMkLst>
          <pc:docMk/>
          <pc:sldMk cId="0" sldId="2147472411"/>
        </pc:sldMkLst>
      </pc:sldChg>
      <pc:sldChg chg="add">
        <pc:chgData name="Sean Gallagher" userId="577446c3-45ae-4097-b8f0-9d862fa3a0df" providerId="ADAL" clId="{88238015-DF72-4A84-9138-7E798D0FF8E8}" dt="2024-02-22T19:59:19.383" v="0"/>
        <pc:sldMkLst>
          <pc:docMk/>
          <pc:sldMk cId="0" sldId="2147472412"/>
        </pc:sldMkLst>
      </pc:sldChg>
      <pc:sldChg chg="add">
        <pc:chgData name="Sean Gallagher" userId="577446c3-45ae-4097-b8f0-9d862fa3a0df" providerId="ADAL" clId="{88238015-DF72-4A84-9138-7E798D0FF8E8}" dt="2024-02-22T19:59:19.383" v="0"/>
        <pc:sldMkLst>
          <pc:docMk/>
          <pc:sldMk cId="0" sldId="2147472413"/>
        </pc:sldMkLst>
      </pc:sldChg>
      <pc:sldChg chg="add">
        <pc:chgData name="Sean Gallagher" userId="577446c3-45ae-4097-b8f0-9d862fa3a0df" providerId="ADAL" clId="{88238015-DF72-4A84-9138-7E798D0FF8E8}" dt="2024-02-22T19:59:19.383" v="0"/>
        <pc:sldMkLst>
          <pc:docMk/>
          <pc:sldMk cId="0" sldId="2147472414"/>
        </pc:sldMkLst>
      </pc:sldChg>
      <pc:sldChg chg="add">
        <pc:chgData name="Sean Gallagher" userId="577446c3-45ae-4097-b8f0-9d862fa3a0df" providerId="ADAL" clId="{88238015-DF72-4A84-9138-7E798D0FF8E8}" dt="2024-02-22T19:59:19.383" v="0"/>
        <pc:sldMkLst>
          <pc:docMk/>
          <pc:sldMk cId="2934913866" sldId="2147472415"/>
        </pc:sldMkLst>
      </pc:sldChg>
      <pc:sldChg chg="modSp add mod">
        <pc:chgData name="Sean Gallagher" userId="577446c3-45ae-4097-b8f0-9d862fa3a0df" providerId="ADAL" clId="{88238015-DF72-4A84-9138-7E798D0FF8E8}" dt="2024-02-22T20:02:15.856" v="27" actId="1076"/>
        <pc:sldMkLst>
          <pc:docMk/>
          <pc:sldMk cId="2115394728" sldId="2147483439"/>
        </pc:sldMkLst>
        <pc:spChg chg="mod">
          <ac:chgData name="Sean Gallagher" userId="577446c3-45ae-4097-b8f0-9d862fa3a0df" providerId="ADAL" clId="{88238015-DF72-4A84-9138-7E798D0FF8E8}" dt="2024-02-22T20:02:10.989" v="26" actId="1076"/>
          <ac:spMkLst>
            <pc:docMk/>
            <pc:sldMk cId="2115394728" sldId="2147483439"/>
            <ac:spMk id="2" creationId="{2293FE3E-FDB2-55A3-FFE9-9B4EC19372EC}"/>
          </ac:spMkLst>
        </pc:spChg>
        <pc:picChg chg="mod">
          <ac:chgData name="Sean Gallagher" userId="577446c3-45ae-4097-b8f0-9d862fa3a0df" providerId="ADAL" clId="{88238015-DF72-4A84-9138-7E798D0FF8E8}" dt="2024-02-22T20:02:15.856" v="27" actId="1076"/>
          <ac:picMkLst>
            <pc:docMk/>
            <pc:sldMk cId="2115394728" sldId="2147483439"/>
            <ac:picMk id="6" creationId="{47DFE8DE-E1C0-80B4-8E3A-B45A307CD7DE}"/>
          </ac:picMkLst>
        </pc:picChg>
      </pc:sldChg>
      <pc:sldChg chg="modSp add mod">
        <pc:chgData name="Sean Gallagher" userId="577446c3-45ae-4097-b8f0-9d862fa3a0df" providerId="ADAL" clId="{88238015-DF72-4A84-9138-7E798D0FF8E8}" dt="2024-02-22T20:02:57.767" v="35" actId="1076"/>
        <pc:sldMkLst>
          <pc:docMk/>
          <pc:sldMk cId="380289809" sldId="2147483441"/>
        </pc:sldMkLst>
        <pc:spChg chg="mod">
          <ac:chgData name="Sean Gallagher" userId="577446c3-45ae-4097-b8f0-9d862fa3a0df" providerId="ADAL" clId="{88238015-DF72-4A84-9138-7E798D0FF8E8}" dt="2024-02-22T20:02:57.767" v="35" actId="1076"/>
          <ac:spMkLst>
            <pc:docMk/>
            <pc:sldMk cId="380289809" sldId="2147483441"/>
            <ac:spMk id="45" creationId="{00000000-0000-0000-0000-000000000000}"/>
          </ac:spMkLst>
        </pc:spChg>
        <pc:picChg chg="mod">
          <ac:chgData name="Sean Gallagher" userId="577446c3-45ae-4097-b8f0-9d862fa3a0df" providerId="ADAL" clId="{88238015-DF72-4A84-9138-7E798D0FF8E8}" dt="2024-02-22T20:02:54.668" v="34" actId="1076"/>
          <ac:picMkLst>
            <pc:docMk/>
            <pc:sldMk cId="380289809" sldId="2147483441"/>
            <ac:picMk id="46" creationId="{00000000-0000-0000-0000-000000000000}"/>
          </ac:picMkLst>
        </pc:picChg>
      </pc:sldChg>
      <pc:sldChg chg="modSp add mod">
        <pc:chgData name="Sean Gallagher" userId="577446c3-45ae-4097-b8f0-9d862fa3a0df" providerId="ADAL" clId="{88238015-DF72-4A84-9138-7E798D0FF8E8}" dt="2024-02-22T20:00:50.246" v="9" actId="404"/>
        <pc:sldMkLst>
          <pc:docMk/>
          <pc:sldMk cId="3407473477" sldId="2147483443"/>
        </pc:sldMkLst>
        <pc:spChg chg="mod">
          <ac:chgData name="Sean Gallagher" userId="577446c3-45ae-4097-b8f0-9d862fa3a0df" providerId="ADAL" clId="{88238015-DF72-4A84-9138-7E798D0FF8E8}" dt="2024-02-22T20:00:41.391" v="7" actId="207"/>
          <ac:spMkLst>
            <pc:docMk/>
            <pc:sldMk cId="3407473477" sldId="2147483443"/>
            <ac:spMk id="2" creationId="{2845140D-AC61-4637-3A90-C77192667B7E}"/>
          </ac:spMkLst>
        </pc:spChg>
        <pc:spChg chg="mod">
          <ac:chgData name="Sean Gallagher" userId="577446c3-45ae-4097-b8f0-9d862fa3a0df" providerId="ADAL" clId="{88238015-DF72-4A84-9138-7E798D0FF8E8}" dt="2024-02-22T20:00:50.246" v="9" actId="404"/>
          <ac:spMkLst>
            <pc:docMk/>
            <pc:sldMk cId="3407473477" sldId="2147483443"/>
            <ac:spMk id="3" creationId="{7924B445-F978-AD0B-1EAB-799569042133}"/>
          </ac:spMkLst>
        </pc:spChg>
      </pc:sldChg>
      <pc:sldChg chg="modSp add mod">
        <pc:chgData name="Sean Gallagher" userId="577446c3-45ae-4097-b8f0-9d862fa3a0df" providerId="ADAL" clId="{88238015-DF72-4A84-9138-7E798D0FF8E8}" dt="2024-02-22T20:02:22.846" v="28" actId="1076"/>
        <pc:sldMkLst>
          <pc:docMk/>
          <pc:sldMk cId="3880368892" sldId="2147483444"/>
        </pc:sldMkLst>
        <pc:spChg chg="mod">
          <ac:chgData name="Sean Gallagher" userId="577446c3-45ae-4097-b8f0-9d862fa3a0df" providerId="ADAL" clId="{88238015-DF72-4A84-9138-7E798D0FF8E8}" dt="2024-02-22T20:02:22.846" v="28" actId="1076"/>
          <ac:spMkLst>
            <pc:docMk/>
            <pc:sldMk cId="3880368892" sldId="2147483444"/>
            <ac:spMk id="2" creationId="{3F32094D-C628-B420-0AC2-3288FFE7BFBB}"/>
          </ac:spMkLst>
        </pc:spChg>
      </pc:sldChg>
      <pc:sldChg chg="modSp add mod">
        <pc:chgData name="Sean Gallagher" userId="577446c3-45ae-4097-b8f0-9d862fa3a0df" providerId="ADAL" clId="{88238015-DF72-4A84-9138-7E798D0FF8E8}" dt="2024-02-22T20:04:35.342" v="57" actId="1076"/>
        <pc:sldMkLst>
          <pc:docMk/>
          <pc:sldMk cId="330060182" sldId="2147483445"/>
        </pc:sldMkLst>
        <pc:spChg chg="mod">
          <ac:chgData name="Sean Gallagher" userId="577446c3-45ae-4097-b8f0-9d862fa3a0df" providerId="ADAL" clId="{88238015-DF72-4A84-9138-7E798D0FF8E8}" dt="2024-02-22T20:03:53.066" v="45" actId="404"/>
          <ac:spMkLst>
            <pc:docMk/>
            <pc:sldMk cId="330060182" sldId="2147483445"/>
            <ac:spMk id="2" creationId="{E466E964-0DB1-EA0E-19B1-365D271B60C5}"/>
          </ac:spMkLst>
        </pc:spChg>
        <pc:spChg chg="mod">
          <ac:chgData name="Sean Gallagher" userId="577446c3-45ae-4097-b8f0-9d862fa3a0df" providerId="ADAL" clId="{88238015-DF72-4A84-9138-7E798D0FF8E8}" dt="2024-02-22T20:04:35.342" v="57" actId="1076"/>
          <ac:spMkLst>
            <pc:docMk/>
            <pc:sldMk cId="330060182" sldId="2147483445"/>
            <ac:spMk id="5" creationId="{CA23E430-ACBC-B3E6-FD61-F8056B635F15}"/>
          </ac:spMkLst>
        </pc:spChg>
        <pc:spChg chg="mod">
          <ac:chgData name="Sean Gallagher" userId="577446c3-45ae-4097-b8f0-9d862fa3a0df" providerId="ADAL" clId="{88238015-DF72-4A84-9138-7E798D0FF8E8}" dt="2024-02-22T20:04:32.531" v="56" actId="1076"/>
          <ac:spMkLst>
            <pc:docMk/>
            <pc:sldMk cId="330060182" sldId="2147483445"/>
            <ac:spMk id="6" creationId="{6AE62B58-F31B-2891-F495-D5C6F5B07C03}"/>
          </ac:spMkLst>
        </pc:spChg>
        <pc:spChg chg="mod">
          <ac:chgData name="Sean Gallagher" userId="577446c3-45ae-4097-b8f0-9d862fa3a0df" providerId="ADAL" clId="{88238015-DF72-4A84-9138-7E798D0FF8E8}" dt="2024-02-22T20:04:08.020" v="48" actId="1076"/>
          <ac:spMkLst>
            <pc:docMk/>
            <pc:sldMk cId="330060182" sldId="2147483445"/>
            <ac:spMk id="8" creationId="{30418E0C-95F8-C84B-A2D0-48C21973FC81}"/>
          </ac:spMkLst>
        </pc:spChg>
        <pc:spChg chg="mod">
          <ac:chgData name="Sean Gallagher" userId="577446c3-45ae-4097-b8f0-9d862fa3a0df" providerId="ADAL" clId="{88238015-DF72-4A84-9138-7E798D0FF8E8}" dt="2024-02-22T20:04:16.704" v="51" actId="1076"/>
          <ac:spMkLst>
            <pc:docMk/>
            <pc:sldMk cId="330060182" sldId="2147483445"/>
            <ac:spMk id="9" creationId="{C623B0E2-65B9-9835-DD48-98964943CEBB}"/>
          </ac:spMkLst>
        </pc:spChg>
        <pc:spChg chg="mod">
          <ac:chgData name="Sean Gallagher" userId="577446c3-45ae-4097-b8f0-9d862fa3a0df" providerId="ADAL" clId="{88238015-DF72-4A84-9138-7E798D0FF8E8}" dt="2024-02-22T20:04:22.436" v="53" actId="1076"/>
          <ac:spMkLst>
            <pc:docMk/>
            <pc:sldMk cId="330060182" sldId="2147483445"/>
            <ac:spMk id="10" creationId="{49DF48BB-0E14-A0C7-1455-69B7E1F1A499}"/>
          </ac:spMkLst>
        </pc:spChg>
        <pc:spChg chg="mod">
          <ac:chgData name="Sean Gallagher" userId="577446c3-45ae-4097-b8f0-9d862fa3a0df" providerId="ADAL" clId="{88238015-DF72-4A84-9138-7E798D0FF8E8}" dt="2024-02-22T20:04:04.767" v="47" actId="1076"/>
          <ac:spMkLst>
            <pc:docMk/>
            <pc:sldMk cId="330060182" sldId="2147483445"/>
            <ac:spMk id="14" creationId="{1C41E894-E01B-3C3F-DD9E-F3615E82F9FE}"/>
          </ac:spMkLst>
        </pc:spChg>
        <pc:picChg chg="mod">
          <ac:chgData name="Sean Gallagher" userId="577446c3-45ae-4097-b8f0-9d862fa3a0df" providerId="ADAL" clId="{88238015-DF72-4A84-9138-7E798D0FF8E8}" dt="2024-02-22T20:04:00.508" v="46" actId="1076"/>
          <ac:picMkLst>
            <pc:docMk/>
            <pc:sldMk cId="330060182" sldId="2147483445"/>
            <ac:picMk id="4" creationId="{F2E3E383-F8DC-B55E-4DF3-0BB0F35CBFF8}"/>
          </ac:picMkLst>
        </pc:picChg>
        <pc:picChg chg="mod">
          <ac:chgData name="Sean Gallagher" userId="577446c3-45ae-4097-b8f0-9d862fa3a0df" providerId="ADAL" clId="{88238015-DF72-4A84-9138-7E798D0FF8E8}" dt="2024-02-22T20:04:27.365" v="55" actId="1076"/>
          <ac:picMkLst>
            <pc:docMk/>
            <pc:sldMk cId="330060182" sldId="2147483445"/>
            <ac:picMk id="7" creationId="{258031D9-6222-9354-05C0-F4E62D1B93FB}"/>
          </ac:picMkLst>
        </pc:picChg>
        <pc:cxnChg chg="mod">
          <ac:chgData name="Sean Gallagher" userId="577446c3-45ae-4097-b8f0-9d862fa3a0df" providerId="ADAL" clId="{88238015-DF72-4A84-9138-7E798D0FF8E8}" dt="2024-02-22T20:04:13.089" v="50" actId="1076"/>
          <ac:cxnSpMkLst>
            <pc:docMk/>
            <pc:sldMk cId="330060182" sldId="2147483445"/>
            <ac:cxnSpMk id="11" creationId="{1A2F3496-48B5-E733-0311-0390543FC3BE}"/>
          </ac:cxnSpMkLst>
        </pc:cxnChg>
        <pc:cxnChg chg="mod">
          <ac:chgData name="Sean Gallagher" userId="577446c3-45ae-4097-b8f0-9d862fa3a0df" providerId="ADAL" clId="{88238015-DF72-4A84-9138-7E798D0FF8E8}" dt="2024-02-22T20:04:19.845" v="52" actId="1076"/>
          <ac:cxnSpMkLst>
            <pc:docMk/>
            <pc:sldMk cId="330060182" sldId="2147483445"/>
            <ac:cxnSpMk id="12" creationId="{C81044FF-15F6-ED1D-A91C-C8DD7C1E0D82}"/>
          </ac:cxnSpMkLst>
        </pc:cxnChg>
        <pc:cxnChg chg="mod">
          <ac:chgData name="Sean Gallagher" userId="577446c3-45ae-4097-b8f0-9d862fa3a0df" providerId="ADAL" clId="{88238015-DF72-4A84-9138-7E798D0FF8E8}" dt="2024-02-22T20:04:25.666" v="54" actId="1076"/>
          <ac:cxnSpMkLst>
            <pc:docMk/>
            <pc:sldMk cId="330060182" sldId="2147483445"/>
            <ac:cxnSpMk id="13" creationId="{B441257E-C6B8-8E8A-7AF7-A0285B478E03}"/>
          </ac:cxnSpMkLst>
        </pc:cxnChg>
      </pc:sldChg>
      <pc:sldChg chg="add">
        <pc:chgData name="Sean Gallagher" userId="577446c3-45ae-4097-b8f0-9d862fa3a0df" providerId="ADAL" clId="{88238015-DF72-4A84-9138-7E798D0FF8E8}" dt="2024-02-22T19:59:45.652" v="1"/>
        <pc:sldMkLst>
          <pc:docMk/>
          <pc:sldMk cId="1873450572" sldId="2147483446"/>
        </pc:sldMkLst>
      </pc:sldChg>
      <pc:sldChg chg="add">
        <pc:chgData name="Sean Gallagher" userId="577446c3-45ae-4097-b8f0-9d862fa3a0df" providerId="ADAL" clId="{88238015-DF72-4A84-9138-7E798D0FF8E8}" dt="2024-02-22T20:04:59.027" v="58"/>
        <pc:sldMkLst>
          <pc:docMk/>
          <pc:sldMk cId="4069999947" sldId="2147483447"/>
        </pc:sldMkLst>
      </pc:sldChg>
      <pc:sldChg chg="add">
        <pc:chgData name="Sean Gallagher" userId="577446c3-45ae-4097-b8f0-9d862fa3a0df" providerId="ADAL" clId="{88238015-DF72-4A84-9138-7E798D0FF8E8}" dt="2024-02-22T20:04:59.027" v="58"/>
        <pc:sldMkLst>
          <pc:docMk/>
          <pc:sldMk cId="887149290" sldId="2147483448"/>
        </pc:sldMkLst>
      </pc:sldChg>
      <pc:sldChg chg="add">
        <pc:chgData name="Sean Gallagher" userId="577446c3-45ae-4097-b8f0-9d862fa3a0df" providerId="ADAL" clId="{88238015-DF72-4A84-9138-7E798D0FF8E8}" dt="2024-02-22T20:04:59.027" v="58"/>
        <pc:sldMkLst>
          <pc:docMk/>
          <pc:sldMk cId="1900307458" sldId="2147483449"/>
        </pc:sldMkLst>
      </pc:sldChg>
      <pc:sldChg chg="add">
        <pc:chgData name="Sean Gallagher" userId="577446c3-45ae-4097-b8f0-9d862fa3a0df" providerId="ADAL" clId="{88238015-DF72-4A84-9138-7E798D0FF8E8}" dt="2024-02-22T20:04:59.027" v="58"/>
        <pc:sldMkLst>
          <pc:docMk/>
          <pc:sldMk cId="1492179786" sldId="2147483450"/>
        </pc:sldMkLst>
      </pc:sldChg>
      <pc:sldChg chg="add">
        <pc:chgData name="Sean Gallagher" userId="577446c3-45ae-4097-b8f0-9d862fa3a0df" providerId="ADAL" clId="{88238015-DF72-4A84-9138-7E798D0FF8E8}" dt="2024-02-22T20:04:59.027" v="58"/>
        <pc:sldMkLst>
          <pc:docMk/>
          <pc:sldMk cId="2022957494" sldId="2147483451"/>
        </pc:sldMkLst>
      </pc:sldChg>
      <pc:sldChg chg="add">
        <pc:chgData name="Sean Gallagher" userId="577446c3-45ae-4097-b8f0-9d862fa3a0df" providerId="ADAL" clId="{88238015-DF72-4A84-9138-7E798D0FF8E8}" dt="2024-02-22T20:04:59.027" v="58"/>
        <pc:sldMkLst>
          <pc:docMk/>
          <pc:sldMk cId="1475898701" sldId="2147483452"/>
        </pc:sldMkLst>
      </pc:sldChg>
      <pc:sldChg chg="add">
        <pc:chgData name="Sean Gallagher" userId="577446c3-45ae-4097-b8f0-9d862fa3a0df" providerId="ADAL" clId="{88238015-DF72-4A84-9138-7E798D0FF8E8}" dt="2024-02-22T20:04:59.027" v="58"/>
        <pc:sldMkLst>
          <pc:docMk/>
          <pc:sldMk cId="3800270085" sldId="2147483453"/>
        </pc:sldMkLst>
      </pc:sldChg>
      <pc:sldChg chg="add">
        <pc:chgData name="Sean Gallagher" userId="577446c3-45ae-4097-b8f0-9d862fa3a0df" providerId="ADAL" clId="{88238015-DF72-4A84-9138-7E798D0FF8E8}" dt="2024-02-22T20:04:59.027" v="58"/>
        <pc:sldMkLst>
          <pc:docMk/>
          <pc:sldMk cId="3300821176" sldId="2147483454"/>
        </pc:sldMkLst>
      </pc:sldChg>
      <pc:sldChg chg="add">
        <pc:chgData name="Sean Gallagher" userId="577446c3-45ae-4097-b8f0-9d862fa3a0df" providerId="ADAL" clId="{88238015-DF72-4A84-9138-7E798D0FF8E8}" dt="2024-02-22T20:04:59.027" v="58"/>
        <pc:sldMkLst>
          <pc:docMk/>
          <pc:sldMk cId="2855339220" sldId="2147483455"/>
        </pc:sldMkLst>
      </pc:sldChg>
      <pc:sldChg chg="modSp add mod">
        <pc:chgData name="Sean Gallagher" userId="577446c3-45ae-4097-b8f0-9d862fa3a0df" providerId="ADAL" clId="{88238015-DF72-4A84-9138-7E798D0FF8E8}" dt="2024-02-22T20:05:29.033" v="60" actId="1076"/>
        <pc:sldMkLst>
          <pc:docMk/>
          <pc:sldMk cId="120013961" sldId="2147483456"/>
        </pc:sldMkLst>
        <pc:spChg chg="mod">
          <ac:chgData name="Sean Gallagher" userId="577446c3-45ae-4097-b8f0-9d862fa3a0df" providerId="ADAL" clId="{88238015-DF72-4A84-9138-7E798D0FF8E8}" dt="2024-02-22T20:05:29.033" v="60" actId="1076"/>
          <ac:spMkLst>
            <pc:docMk/>
            <pc:sldMk cId="120013961" sldId="2147483456"/>
            <ac:spMk id="3" creationId="{640A580A-E4A4-A8F6-FE8E-A9B4F3F98715}"/>
          </ac:spMkLst>
        </pc:spChg>
      </pc:sldChg>
      <pc:sldChg chg="modSp add mod">
        <pc:chgData name="Sean Gallagher" userId="577446c3-45ae-4097-b8f0-9d862fa3a0df" providerId="ADAL" clId="{88238015-DF72-4A84-9138-7E798D0FF8E8}" dt="2024-02-22T20:06:30.822" v="72" actId="1076"/>
        <pc:sldMkLst>
          <pc:docMk/>
          <pc:sldMk cId="3985642453" sldId="2147483457"/>
        </pc:sldMkLst>
        <pc:spChg chg="mod">
          <ac:chgData name="Sean Gallagher" userId="577446c3-45ae-4097-b8f0-9d862fa3a0df" providerId="ADAL" clId="{88238015-DF72-4A84-9138-7E798D0FF8E8}" dt="2024-02-22T20:06:30.822" v="72" actId="1076"/>
          <ac:spMkLst>
            <pc:docMk/>
            <pc:sldMk cId="3985642453" sldId="2147483457"/>
            <ac:spMk id="5" creationId="{AED9595E-3C54-F2E1-DF9E-06A51FC2667C}"/>
          </ac:spMkLst>
        </pc:spChg>
        <pc:spChg chg="mod">
          <ac:chgData name="Sean Gallagher" userId="577446c3-45ae-4097-b8f0-9d862fa3a0df" providerId="ADAL" clId="{88238015-DF72-4A84-9138-7E798D0FF8E8}" dt="2024-02-22T20:06:17.748" v="69" actId="1076"/>
          <ac:spMkLst>
            <pc:docMk/>
            <pc:sldMk cId="3985642453" sldId="2147483457"/>
            <ac:spMk id="6" creationId="{F68A41B6-E774-1107-ACFC-018CA27BCAF2}"/>
          </ac:spMkLst>
        </pc:spChg>
        <pc:spChg chg="mod">
          <ac:chgData name="Sean Gallagher" userId="577446c3-45ae-4097-b8f0-9d862fa3a0df" providerId="ADAL" clId="{88238015-DF72-4A84-9138-7E798D0FF8E8}" dt="2024-02-22T20:06:14.622" v="68" actId="1076"/>
          <ac:spMkLst>
            <pc:docMk/>
            <pc:sldMk cId="3985642453" sldId="2147483457"/>
            <ac:spMk id="7" creationId="{808533EB-3193-C8F7-1FF6-F8F73419224B}"/>
          </ac:spMkLst>
        </pc:spChg>
        <pc:spChg chg="mod">
          <ac:chgData name="Sean Gallagher" userId="577446c3-45ae-4097-b8f0-9d862fa3a0df" providerId="ADAL" clId="{88238015-DF72-4A84-9138-7E798D0FF8E8}" dt="2024-02-22T20:06:23.640" v="70" actId="1076"/>
          <ac:spMkLst>
            <pc:docMk/>
            <pc:sldMk cId="3985642453" sldId="2147483457"/>
            <ac:spMk id="19" creationId="{182B6DB1-1B3A-DB4B-989D-71AE6D009FFF}"/>
          </ac:spMkLst>
        </pc:spChg>
        <pc:spChg chg="mod">
          <ac:chgData name="Sean Gallagher" userId="577446c3-45ae-4097-b8f0-9d862fa3a0df" providerId="ADAL" clId="{88238015-DF72-4A84-9138-7E798D0FF8E8}" dt="2024-02-22T20:06:06.742" v="66" actId="1076"/>
          <ac:spMkLst>
            <pc:docMk/>
            <pc:sldMk cId="3985642453" sldId="2147483457"/>
            <ac:spMk id="26" creationId="{FCFCA2EF-0BAB-8374-845F-E50B3E485759}"/>
          </ac:spMkLst>
        </pc:spChg>
        <pc:grpChg chg="mod">
          <ac:chgData name="Sean Gallagher" userId="577446c3-45ae-4097-b8f0-9d862fa3a0df" providerId="ADAL" clId="{88238015-DF72-4A84-9138-7E798D0FF8E8}" dt="2024-02-22T20:06:25.508" v="71" actId="1076"/>
          <ac:grpSpMkLst>
            <pc:docMk/>
            <pc:sldMk cId="3985642453" sldId="2147483457"/>
            <ac:grpSpMk id="2" creationId="{45729282-F6FB-D9AC-F047-D71F08AD367B}"/>
          </ac:grpSpMkLst>
        </pc:grpChg>
        <pc:grpChg chg="mod">
          <ac:chgData name="Sean Gallagher" userId="577446c3-45ae-4097-b8f0-9d862fa3a0df" providerId="ADAL" clId="{88238015-DF72-4A84-9138-7E798D0FF8E8}" dt="2024-02-22T20:06:09.163" v="67" actId="1076"/>
          <ac:grpSpMkLst>
            <pc:docMk/>
            <pc:sldMk cId="3985642453" sldId="2147483457"/>
            <ac:grpSpMk id="8" creationId="{B6BCE964-5D0A-138D-4FEE-EB1362C313B7}"/>
          </ac:grpSpMkLst>
        </pc:grpChg>
      </pc:sldChg>
      <pc:sldChg chg="add del">
        <pc:chgData name="Sean Gallagher" userId="577446c3-45ae-4097-b8f0-9d862fa3a0df" providerId="ADAL" clId="{88238015-DF72-4A84-9138-7E798D0FF8E8}" dt="2024-02-22T20:13:09.882" v="130" actId="47"/>
        <pc:sldMkLst>
          <pc:docMk/>
          <pc:sldMk cId="2149138785" sldId="2147483458"/>
        </pc:sldMkLst>
      </pc:sldChg>
      <pc:sldChg chg="add">
        <pc:chgData name="Sean Gallagher" userId="577446c3-45ae-4097-b8f0-9d862fa3a0df" providerId="ADAL" clId="{88238015-DF72-4A84-9138-7E798D0FF8E8}" dt="2024-02-22T20:15:11.615" v="140"/>
        <pc:sldMkLst>
          <pc:docMk/>
          <pc:sldMk cId="2207540930" sldId="2147483458"/>
        </pc:sldMkLst>
      </pc:sldChg>
      <pc:sldChg chg="add del">
        <pc:chgData name="Sean Gallagher" userId="577446c3-45ae-4097-b8f0-9d862fa3a0df" providerId="ADAL" clId="{88238015-DF72-4A84-9138-7E798D0FF8E8}" dt="2024-02-22T20:12:47.943" v="128"/>
        <pc:sldMkLst>
          <pc:docMk/>
          <pc:sldMk cId="2907791211" sldId="2147483458"/>
        </pc:sldMkLst>
      </pc:sldChg>
      <pc:sldChg chg="add">
        <pc:chgData name="Sean Gallagher" userId="577446c3-45ae-4097-b8f0-9d862fa3a0df" providerId="ADAL" clId="{88238015-DF72-4A84-9138-7E798D0FF8E8}" dt="2024-02-22T20:15:11.615" v="140"/>
        <pc:sldMkLst>
          <pc:docMk/>
          <pc:sldMk cId="3416775055" sldId="2147483459"/>
        </pc:sldMkLst>
      </pc:sldChg>
      <pc:sldChg chg="add">
        <pc:chgData name="Sean Gallagher" userId="577446c3-45ae-4097-b8f0-9d862fa3a0df" providerId="ADAL" clId="{88238015-DF72-4A84-9138-7E798D0FF8E8}" dt="2024-02-22T20:15:11.615" v="140"/>
        <pc:sldMkLst>
          <pc:docMk/>
          <pc:sldMk cId="234210297" sldId="2147483460"/>
        </pc:sldMkLst>
      </pc:sldChg>
      <pc:sldChg chg="add">
        <pc:chgData name="Sean Gallagher" userId="577446c3-45ae-4097-b8f0-9d862fa3a0df" providerId="ADAL" clId="{88238015-DF72-4A84-9138-7E798D0FF8E8}" dt="2024-02-22T20:15:11.615" v="140"/>
        <pc:sldMkLst>
          <pc:docMk/>
          <pc:sldMk cId="3525774204" sldId="2147483461"/>
        </pc:sldMkLst>
      </pc:sldChg>
      <pc:sldChg chg="add">
        <pc:chgData name="Sean Gallagher" userId="577446c3-45ae-4097-b8f0-9d862fa3a0df" providerId="ADAL" clId="{88238015-DF72-4A84-9138-7E798D0FF8E8}" dt="2024-02-22T20:15:11.615" v="140"/>
        <pc:sldMkLst>
          <pc:docMk/>
          <pc:sldMk cId="3158449167" sldId="2147483462"/>
        </pc:sldMkLst>
      </pc:sldChg>
      <pc:sldMasterChg chg="delSldLayout">
        <pc:chgData name="Sean Gallagher" userId="577446c3-45ae-4097-b8f0-9d862fa3a0df" providerId="ADAL" clId="{88238015-DF72-4A84-9138-7E798D0FF8E8}" dt="2024-02-22T20:13:47.309" v="132" actId="47"/>
        <pc:sldMasterMkLst>
          <pc:docMk/>
          <pc:sldMasterMk cId="1070809925" sldId="2147483692"/>
        </pc:sldMasterMkLst>
        <pc:sldLayoutChg chg="del">
          <pc:chgData name="Sean Gallagher" userId="577446c3-45ae-4097-b8f0-9d862fa3a0df" providerId="ADAL" clId="{88238015-DF72-4A84-9138-7E798D0FF8E8}" dt="2024-02-22T20:09:47.209" v="101" actId="47"/>
          <pc:sldLayoutMkLst>
            <pc:docMk/>
            <pc:sldMasterMk cId="1070809925" sldId="2147483692"/>
            <pc:sldLayoutMk cId="2545260642" sldId="2147483814"/>
          </pc:sldLayoutMkLst>
        </pc:sldLayoutChg>
        <pc:sldLayoutChg chg="del">
          <pc:chgData name="Sean Gallagher" userId="577446c3-45ae-4097-b8f0-9d862fa3a0df" providerId="ADAL" clId="{88238015-DF72-4A84-9138-7E798D0FF8E8}" dt="2024-02-22T20:13:47.309" v="132" actId="47"/>
          <pc:sldLayoutMkLst>
            <pc:docMk/>
            <pc:sldMasterMk cId="1070809925" sldId="2147483692"/>
            <pc:sldLayoutMk cId="1575369882" sldId="2147483817"/>
          </pc:sldLayoutMkLst>
        </pc:sldLayoutChg>
      </pc:sldMasterChg>
    </pc:docChg>
  </pc:docChgLst>
  <pc:docChgLst>
    <pc:chgData name="Sean Gallagher" userId="577446c3-45ae-4097-b8f0-9d862fa3a0df" providerId="ADAL" clId="{FDE066EC-6FFF-4A69-86A0-78197006CF91}"/>
    <pc:docChg chg="undo redo custSel addSld delSld modSld sldOrd modMainMaster">
      <pc:chgData name="Sean Gallagher" userId="577446c3-45ae-4097-b8f0-9d862fa3a0df" providerId="ADAL" clId="{FDE066EC-6FFF-4A69-86A0-78197006CF91}" dt="2024-02-20T16:22:15.407" v="111" actId="14100"/>
      <pc:docMkLst>
        <pc:docMk/>
      </pc:docMkLst>
      <pc:sldChg chg="add ord">
        <pc:chgData name="Sean Gallagher" userId="577446c3-45ae-4097-b8f0-9d862fa3a0df" providerId="ADAL" clId="{FDE066EC-6FFF-4A69-86A0-78197006CF91}" dt="2024-02-20T15:30:00.729" v="3"/>
        <pc:sldMkLst>
          <pc:docMk/>
          <pc:sldMk cId="1770905082" sldId="269"/>
        </pc:sldMkLst>
      </pc:sldChg>
      <pc:sldChg chg="del">
        <pc:chgData name="Sean Gallagher" userId="577446c3-45ae-4097-b8f0-9d862fa3a0df" providerId="ADAL" clId="{FDE066EC-6FFF-4A69-86A0-78197006CF91}" dt="2024-02-20T15:29:43.045" v="0" actId="47"/>
        <pc:sldMkLst>
          <pc:docMk/>
          <pc:sldMk cId="264567940" sldId="272"/>
        </pc:sldMkLst>
      </pc:sldChg>
      <pc:sldChg chg="modSp mod">
        <pc:chgData name="Sean Gallagher" userId="577446c3-45ae-4097-b8f0-9d862fa3a0df" providerId="ADAL" clId="{FDE066EC-6FFF-4A69-86A0-78197006CF91}" dt="2024-02-20T16:15:50.037" v="107"/>
        <pc:sldMkLst>
          <pc:docMk/>
          <pc:sldMk cId="3111996064" sldId="2134958649"/>
        </pc:sldMkLst>
        <pc:spChg chg="mod">
          <ac:chgData name="Sean Gallagher" userId="577446c3-45ae-4097-b8f0-9d862fa3a0df" providerId="ADAL" clId="{FDE066EC-6FFF-4A69-86A0-78197006CF91}" dt="2024-02-20T16:15:50.037" v="107"/>
          <ac:spMkLst>
            <pc:docMk/>
            <pc:sldMk cId="3111996064" sldId="2134958649"/>
            <ac:spMk id="3" creationId="{AE7567E0-9FB4-E2D0-F57B-56251EA6FA1C}"/>
          </ac:spMkLst>
        </pc:spChg>
      </pc:sldChg>
      <pc:sldChg chg="addSp modSp">
        <pc:chgData name="Sean Gallagher" userId="577446c3-45ae-4097-b8f0-9d862fa3a0df" providerId="ADAL" clId="{FDE066EC-6FFF-4A69-86A0-78197006CF91}" dt="2024-02-20T16:14:56.776" v="106" actId="1076"/>
        <pc:sldMkLst>
          <pc:docMk/>
          <pc:sldMk cId="548871033" sldId="2134958650"/>
        </pc:sldMkLst>
        <pc:picChg chg="mod">
          <ac:chgData name="Sean Gallagher" userId="577446c3-45ae-4097-b8f0-9d862fa3a0df" providerId="ADAL" clId="{FDE066EC-6FFF-4A69-86A0-78197006CF91}" dt="2024-02-20T16:14:26.961" v="89" actId="14100"/>
          <ac:picMkLst>
            <pc:docMk/>
            <pc:sldMk cId="548871033" sldId="2134958650"/>
            <ac:picMk id="5" creationId="{B7E43BC3-672D-24DC-CC75-0B51AD1CD7C1}"/>
          </ac:picMkLst>
        </pc:picChg>
        <pc:picChg chg="add mod">
          <ac:chgData name="Sean Gallagher" userId="577446c3-45ae-4097-b8f0-9d862fa3a0df" providerId="ADAL" clId="{FDE066EC-6FFF-4A69-86A0-78197006CF91}" dt="2024-02-20T16:14:26.961" v="89" actId="14100"/>
          <ac:picMkLst>
            <pc:docMk/>
            <pc:sldMk cId="548871033" sldId="2134958650"/>
            <ac:picMk id="2050" creationId="{9756C9CE-1AC2-F609-C9B6-15C4E3145A07}"/>
          </ac:picMkLst>
        </pc:picChg>
        <pc:picChg chg="add mod">
          <ac:chgData name="Sean Gallagher" userId="577446c3-45ae-4097-b8f0-9d862fa3a0df" providerId="ADAL" clId="{FDE066EC-6FFF-4A69-86A0-78197006CF91}" dt="2024-02-20T16:14:56.776" v="106" actId="1076"/>
          <ac:picMkLst>
            <pc:docMk/>
            <pc:sldMk cId="548871033" sldId="2134958650"/>
            <ac:picMk id="2052" creationId="{A7D50CAB-5A38-179D-23A2-F59E16144F92}"/>
          </ac:picMkLst>
        </pc:picChg>
      </pc:sldChg>
      <pc:sldChg chg="addSp delSp modSp mod">
        <pc:chgData name="Sean Gallagher" userId="577446c3-45ae-4097-b8f0-9d862fa3a0df" providerId="ADAL" clId="{FDE066EC-6FFF-4A69-86A0-78197006CF91}" dt="2024-02-20T16:14:37.493" v="101" actId="14100"/>
        <pc:sldMkLst>
          <pc:docMk/>
          <pc:sldMk cId="2710295584" sldId="2134958652"/>
        </pc:sldMkLst>
        <pc:picChg chg="add mod">
          <ac:chgData name="Sean Gallagher" userId="577446c3-45ae-4097-b8f0-9d862fa3a0df" providerId="ADAL" clId="{FDE066EC-6FFF-4A69-86A0-78197006CF91}" dt="2024-02-20T16:14:37.493" v="101" actId="14100"/>
          <ac:picMkLst>
            <pc:docMk/>
            <pc:sldMk cId="2710295584" sldId="2134958652"/>
            <ac:picMk id="2" creationId="{D217094E-6D7E-8183-B308-B129ABEEE0A4}"/>
          </ac:picMkLst>
        </pc:picChg>
        <pc:picChg chg="del">
          <ac:chgData name="Sean Gallagher" userId="577446c3-45ae-4097-b8f0-9d862fa3a0df" providerId="ADAL" clId="{FDE066EC-6FFF-4A69-86A0-78197006CF91}" dt="2024-02-20T16:10:07.586" v="69" actId="478"/>
          <ac:picMkLst>
            <pc:docMk/>
            <pc:sldMk cId="2710295584" sldId="2134958652"/>
            <ac:picMk id="3" creationId="{E4F9D7D5-AB92-4A40-B4B8-01770603E10A}"/>
          </ac:picMkLst>
        </pc:picChg>
      </pc:sldChg>
      <pc:sldChg chg="addSp delSp modSp mod">
        <pc:chgData name="Sean Gallagher" userId="577446c3-45ae-4097-b8f0-9d862fa3a0df" providerId="ADAL" clId="{FDE066EC-6FFF-4A69-86A0-78197006CF91}" dt="2024-02-20T16:20:52.717" v="108" actId="1076"/>
        <pc:sldMkLst>
          <pc:docMk/>
          <pc:sldMk cId="4281471524" sldId="2134958655"/>
        </pc:sldMkLst>
        <pc:spChg chg="add del mod">
          <ac:chgData name="Sean Gallagher" userId="577446c3-45ae-4097-b8f0-9d862fa3a0df" providerId="ADAL" clId="{FDE066EC-6FFF-4A69-86A0-78197006CF91}" dt="2024-02-20T15:41:57.101" v="17" actId="478"/>
          <ac:spMkLst>
            <pc:docMk/>
            <pc:sldMk cId="4281471524" sldId="2134958655"/>
            <ac:spMk id="6" creationId="{6A55A15D-0DFA-2A69-C0A9-95EEFB651729}"/>
          </ac:spMkLst>
        </pc:spChg>
        <pc:spChg chg="add del">
          <ac:chgData name="Sean Gallagher" userId="577446c3-45ae-4097-b8f0-9d862fa3a0df" providerId="ADAL" clId="{FDE066EC-6FFF-4A69-86A0-78197006CF91}" dt="2024-02-20T15:42:09.475" v="19" actId="478"/>
          <ac:spMkLst>
            <pc:docMk/>
            <pc:sldMk cId="4281471524" sldId="2134958655"/>
            <ac:spMk id="8" creationId="{333B0552-EA88-B99F-8209-64707D714119}"/>
          </ac:spMkLst>
        </pc:spChg>
        <pc:picChg chg="del">
          <ac:chgData name="Sean Gallagher" userId="577446c3-45ae-4097-b8f0-9d862fa3a0df" providerId="ADAL" clId="{FDE066EC-6FFF-4A69-86A0-78197006CF91}" dt="2024-02-20T15:39:02.075" v="7" actId="478"/>
          <ac:picMkLst>
            <pc:docMk/>
            <pc:sldMk cId="4281471524" sldId="2134958655"/>
            <ac:picMk id="3" creationId="{C3560543-53B0-A2A1-EE15-E4251B7A2AF1}"/>
          </ac:picMkLst>
        </pc:picChg>
        <pc:picChg chg="add del mod">
          <ac:chgData name="Sean Gallagher" userId="577446c3-45ae-4097-b8f0-9d862fa3a0df" providerId="ADAL" clId="{FDE066EC-6FFF-4A69-86A0-78197006CF91}" dt="2024-02-20T15:39:24.190" v="14" actId="478"/>
          <ac:picMkLst>
            <pc:docMk/>
            <pc:sldMk cId="4281471524" sldId="2134958655"/>
            <ac:picMk id="5" creationId="{20C7492D-5002-B4AA-7BF3-5EE8FAAE8050}"/>
          </ac:picMkLst>
        </pc:picChg>
        <pc:picChg chg="del">
          <ac:chgData name="Sean Gallagher" userId="577446c3-45ae-4097-b8f0-9d862fa3a0df" providerId="ADAL" clId="{FDE066EC-6FFF-4A69-86A0-78197006CF91}" dt="2024-02-20T15:39:02.711" v="8" actId="478"/>
          <ac:picMkLst>
            <pc:docMk/>
            <pc:sldMk cId="4281471524" sldId="2134958655"/>
            <ac:picMk id="7" creationId="{1C1423AC-48BF-7C0A-8C6E-4BD69C6E5D4D}"/>
          </ac:picMkLst>
        </pc:picChg>
        <pc:picChg chg="del">
          <ac:chgData name="Sean Gallagher" userId="577446c3-45ae-4097-b8f0-9d862fa3a0df" providerId="ADAL" clId="{FDE066EC-6FFF-4A69-86A0-78197006CF91}" dt="2024-02-20T15:39:03.681" v="9" actId="478"/>
          <ac:picMkLst>
            <pc:docMk/>
            <pc:sldMk cId="4281471524" sldId="2134958655"/>
            <ac:picMk id="10" creationId="{647CC2C8-B3D4-99E7-692B-6BB77515E38C}"/>
          </ac:picMkLst>
        </pc:picChg>
        <pc:picChg chg="add mod">
          <ac:chgData name="Sean Gallagher" userId="577446c3-45ae-4097-b8f0-9d862fa3a0df" providerId="ADAL" clId="{FDE066EC-6FFF-4A69-86A0-78197006CF91}" dt="2024-02-20T16:09:06.317" v="66" actId="1076"/>
          <ac:picMkLst>
            <pc:docMk/>
            <pc:sldMk cId="4281471524" sldId="2134958655"/>
            <ac:picMk id="11" creationId="{E0F10B58-07F8-9E0D-0589-4628F277CBD8}"/>
          </ac:picMkLst>
        </pc:picChg>
        <pc:picChg chg="del">
          <ac:chgData name="Sean Gallagher" userId="577446c3-45ae-4097-b8f0-9d862fa3a0df" providerId="ADAL" clId="{FDE066EC-6FFF-4A69-86A0-78197006CF91}" dt="2024-02-20T15:39:04.393" v="10" actId="478"/>
          <ac:picMkLst>
            <pc:docMk/>
            <pc:sldMk cId="4281471524" sldId="2134958655"/>
            <ac:picMk id="13" creationId="{D9A4DF02-66D9-4DCB-52B4-F7F35A9448BC}"/>
          </ac:picMkLst>
        </pc:picChg>
        <pc:picChg chg="add mod">
          <ac:chgData name="Sean Gallagher" userId="577446c3-45ae-4097-b8f0-9d862fa3a0df" providerId="ADAL" clId="{FDE066EC-6FFF-4A69-86A0-78197006CF91}" dt="2024-02-20T16:09:17.597" v="68" actId="1076"/>
          <ac:picMkLst>
            <pc:docMk/>
            <pc:sldMk cId="4281471524" sldId="2134958655"/>
            <ac:picMk id="14" creationId="{BBD86A75-F533-BD75-1E41-126CA07C4D57}"/>
          </ac:picMkLst>
        </pc:picChg>
        <pc:picChg chg="add mod">
          <ac:chgData name="Sean Gallagher" userId="577446c3-45ae-4097-b8f0-9d862fa3a0df" providerId="ADAL" clId="{FDE066EC-6FFF-4A69-86A0-78197006CF91}" dt="2024-02-20T16:20:52.717" v="108" actId="1076"/>
          <ac:picMkLst>
            <pc:docMk/>
            <pc:sldMk cId="4281471524" sldId="2134958655"/>
            <ac:picMk id="16" creationId="{3B8CB5F8-C4DB-5BC5-3E23-E47CE30CA9BF}"/>
          </ac:picMkLst>
        </pc:picChg>
        <pc:picChg chg="add mod">
          <ac:chgData name="Sean Gallagher" userId="577446c3-45ae-4097-b8f0-9d862fa3a0df" providerId="ADAL" clId="{FDE066EC-6FFF-4A69-86A0-78197006CF91}" dt="2024-02-20T16:08:40.091" v="61" actId="1076"/>
          <ac:picMkLst>
            <pc:docMk/>
            <pc:sldMk cId="4281471524" sldId="2134958655"/>
            <ac:picMk id="18" creationId="{792037F7-604F-4AD1-04CE-72F454A9617C}"/>
          </ac:picMkLst>
        </pc:picChg>
      </pc:sldChg>
      <pc:sldChg chg="modSp mod">
        <pc:chgData name="Sean Gallagher" userId="577446c3-45ae-4097-b8f0-9d862fa3a0df" providerId="ADAL" clId="{FDE066EC-6FFF-4A69-86A0-78197006CF91}" dt="2024-02-20T15:37:21.322" v="6" actId="113"/>
        <pc:sldMkLst>
          <pc:docMk/>
          <pc:sldMk cId="1250068653" sldId="2134958656"/>
        </pc:sldMkLst>
        <pc:spChg chg="mod">
          <ac:chgData name="Sean Gallagher" userId="577446c3-45ae-4097-b8f0-9d862fa3a0df" providerId="ADAL" clId="{FDE066EC-6FFF-4A69-86A0-78197006CF91}" dt="2024-02-20T15:37:21.322" v="6" actId="113"/>
          <ac:spMkLst>
            <pc:docMk/>
            <pc:sldMk cId="1250068653" sldId="2134958656"/>
            <ac:spMk id="2" creationId="{00000000-0000-0000-0000-000000000000}"/>
          </ac:spMkLst>
        </pc:spChg>
      </pc:sldChg>
      <pc:sldMasterChg chg="addSp delSp modSp mod">
        <pc:chgData name="Sean Gallagher" userId="577446c3-45ae-4097-b8f0-9d862fa3a0df" providerId="ADAL" clId="{FDE066EC-6FFF-4A69-86A0-78197006CF91}" dt="2024-02-20T16:22:15.407" v="111" actId="14100"/>
        <pc:sldMasterMkLst>
          <pc:docMk/>
          <pc:sldMasterMk cId="1070809925" sldId="2147483692"/>
        </pc:sldMasterMkLst>
        <pc:picChg chg="add mod">
          <ac:chgData name="Sean Gallagher" userId="577446c3-45ae-4097-b8f0-9d862fa3a0df" providerId="ADAL" clId="{FDE066EC-6FFF-4A69-86A0-78197006CF91}" dt="2024-02-20T16:22:15.407" v="111" actId="14100"/>
          <ac:picMkLst>
            <pc:docMk/>
            <pc:sldMasterMk cId="1070809925" sldId="2147483692"/>
            <ac:picMk id="2" creationId="{F376F353-A65A-00F4-DA4F-B7D786E92E94}"/>
          </ac:picMkLst>
        </pc:picChg>
        <pc:picChg chg="del">
          <ac:chgData name="Sean Gallagher" userId="577446c3-45ae-4097-b8f0-9d862fa3a0df" providerId="ADAL" clId="{FDE066EC-6FFF-4A69-86A0-78197006CF91}" dt="2024-02-20T16:22:12.930" v="109" actId="478"/>
          <ac:picMkLst>
            <pc:docMk/>
            <pc:sldMasterMk cId="1070809925" sldId="2147483692"/>
            <ac:picMk id="4" creationId="{7665FEAA-0E40-A946-651F-3736EF2A71F3}"/>
          </ac:picMkLst>
        </pc:picChg>
      </pc:sldMasterChg>
    </pc:docChg>
  </pc:docChgLst>
  <pc:docChgLst>
    <pc:chgData name="Sean Gallagher" userId="577446c3-45ae-4097-b8f0-9d862fa3a0df" providerId="ADAL" clId="{9530ACC8-2DC6-4010-9AB3-5AD5E9E17FF6}"/>
    <pc:docChg chg="undo custSel addSld delSld modSld sldOrd modMainMaster">
      <pc:chgData name="Sean Gallagher" userId="577446c3-45ae-4097-b8f0-9d862fa3a0df" providerId="ADAL" clId="{9530ACC8-2DC6-4010-9AB3-5AD5E9E17FF6}" dt="2023-11-28T14:59:15.875" v="235" actId="20577"/>
      <pc:docMkLst>
        <pc:docMk/>
      </pc:docMkLst>
      <pc:sldChg chg="add del ord">
        <pc:chgData name="Sean Gallagher" userId="577446c3-45ae-4097-b8f0-9d862fa3a0df" providerId="ADAL" clId="{9530ACC8-2DC6-4010-9AB3-5AD5E9E17FF6}" dt="2023-11-28T14:50:47.386" v="3"/>
        <pc:sldMkLst>
          <pc:docMk/>
          <pc:sldMk cId="1770905082" sldId="269"/>
        </pc:sldMkLst>
      </pc:sldChg>
      <pc:sldChg chg="modSp mod">
        <pc:chgData name="Sean Gallagher" userId="577446c3-45ae-4097-b8f0-9d862fa3a0df" providerId="ADAL" clId="{9530ACC8-2DC6-4010-9AB3-5AD5E9E17FF6}" dt="2023-11-28T14:59:15.875" v="235" actId="20577"/>
        <pc:sldMkLst>
          <pc:docMk/>
          <pc:sldMk cId="3111996064" sldId="2134958649"/>
        </pc:sldMkLst>
        <pc:spChg chg="mod">
          <ac:chgData name="Sean Gallagher" userId="577446c3-45ae-4097-b8f0-9d862fa3a0df" providerId="ADAL" clId="{9530ACC8-2DC6-4010-9AB3-5AD5E9E17FF6}" dt="2023-11-28T14:59:15.875" v="235" actId="20577"/>
          <ac:spMkLst>
            <pc:docMk/>
            <pc:sldMk cId="3111996064" sldId="2134958649"/>
            <ac:spMk id="3" creationId="{AE7567E0-9FB4-E2D0-F57B-56251EA6FA1C}"/>
          </ac:spMkLst>
        </pc:spChg>
      </pc:sldChg>
      <pc:sldChg chg="addSp delSp modSp mod">
        <pc:chgData name="Sean Gallagher" userId="577446c3-45ae-4097-b8f0-9d862fa3a0df" providerId="ADAL" clId="{9530ACC8-2DC6-4010-9AB3-5AD5E9E17FF6}" dt="2023-11-28T14:56:10.341" v="46" actId="1076"/>
        <pc:sldMkLst>
          <pc:docMk/>
          <pc:sldMk cId="4281471524" sldId="2134958655"/>
        </pc:sldMkLst>
        <pc:picChg chg="del">
          <ac:chgData name="Sean Gallagher" userId="577446c3-45ae-4097-b8f0-9d862fa3a0df" providerId="ADAL" clId="{9530ACC8-2DC6-4010-9AB3-5AD5E9E17FF6}" dt="2023-11-28T14:54:38.558" v="19" actId="478"/>
          <ac:picMkLst>
            <pc:docMk/>
            <pc:sldMk cId="4281471524" sldId="2134958655"/>
            <ac:picMk id="3" creationId="{ED02AC07-F3D1-86B8-DC81-70A99996243D}"/>
          </ac:picMkLst>
        </pc:picChg>
        <pc:picChg chg="add mod">
          <ac:chgData name="Sean Gallagher" userId="577446c3-45ae-4097-b8f0-9d862fa3a0df" providerId="ADAL" clId="{9530ACC8-2DC6-4010-9AB3-5AD5E9E17FF6}" dt="2023-11-28T14:55:48.585" v="37" actId="1076"/>
          <ac:picMkLst>
            <pc:docMk/>
            <pc:sldMk cId="4281471524" sldId="2134958655"/>
            <ac:picMk id="5" creationId="{B9E12EA1-AA94-8202-2181-843995F10958}"/>
          </ac:picMkLst>
        </pc:picChg>
        <pc:picChg chg="del">
          <ac:chgData name="Sean Gallagher" userId="577446c3-45ae-4097-b8f0-9d862fa3a0df" providerId="ADAL" clId="{9530ACC8-2DC6-4010-9AB3-5AD5E9E17FF6}" dt="2023-11-28T14:54:39.179" v="20" actId="478"/>
          <ac:picMkLst>
            <pc:docMk/>
            <pc:sldMk cId="4281471524" sldId="2134958655"/>
            <ac:picMk id="7" creationId="{8CD9A6B2-6DCE-B52D-867E-9F515BD2D776}"/>
          </ac:picMkLst>
        </pc:picChg>
        <pc:picChg chg="add mod">
          <ac:chgData name="Sean Gallagher" userId="577446c3-45ae-4097-b8f0-9d862fa3a0df" providerId="ADAL" clId="{9530ACC8-2DC6-4010-9AB3-5AD5E9E17FF6}" dt="2023-11-28T14:55:50.549" v="38" actId="1076"/>
          <ac:picMkLst>
            <pc:docMk/>
            <pc:sldMk cId="4281471524" sldId="2134958655"/>
            <ac:picMk id="8" creationId="{77AF75E9-8743-794D-5E44-1F4C34773734}"/>
          </ac:picMkLst>
        </pc:picChg>
        <pc:picChg chg="add mod">
          <ac:chgData name="Sean Gallagher" userId="577446c3-45ae-4097-b8f0-9d862fa3a0df" providerId="ADAL" clId="{9530ACC8-2DC6-4010-9AB3-5AD5E9E17FF6}" dt="2023-11-28T14:55:55.668" v="41" actId="1076"/>
          <ac:picMkLst>
            <pc:docMk/>
            <pc:sldMk cId="4281471524" sldId="2134958655"/>
            <ac:picMk id="10" creationId="{63D11F7A-DE07-20D9-96AF-583F552F7304}"/>
          </ac:picMkLst>
        </pc:picChg>
        <pc:picChg chg="add mod">
          <ac:chgData name="Sean Gallagher" userId="577446c3-45ae-4097-b8f0-9d862fa3a0df" providerId="ADAL" clId="{9530ACC8-2DC6-4010-9AB3-5AD5E9E17FF6}" dt="2023-11-28T14:56:10.341" v="46" actId="1076"/>
          <ac:picMkLst>
            <pc:docMk/>
            <pc:sldMk cId="4281471524" sldId="2134958655"/>
            <ac:picMk id="12" creationId="{DDC78594-340B-F41F-2625-5EB7230C08D9}"/>
          </ac:picMkLst>
        </pc:picChg>
      </pc:sldChg>
      <pc:sldChg chg="addSp delSp modSp mod">
        <pc:chgData name="Sean Gallagher" userId="577446c3-45ae-4097-b8f0-9d862fa3a0df" providerId="ADAL" clId="{9530ACC8-2DC6-4010-9AB3-5AD5E9E17FF6}" dt="2023-11-28T14:54:23.574" v="18" actId="113"/>
        <pc:sldMkLst>
          <pc:docMk/>
          <pc:sldMk cId="1250068653" sldId="2134958656"/>
        </pc:sldMkLst>
        <pc:spChg chg="mod">
          <ac:chgData name="Sean Gallagher" userId="577446c3-45ae-4097-b8f0-9d862fa3a0df" providerId="ADAL" clId="{9530ACC8-2DC6-4010-9AB3-5AD5E9E17FF6}" dt="2023-11-28T14:54:23.574" v="18" actId="113"/>
          <ac:spMkLst>
            <pc:docMk/>
            <pc:sldMk cId="1250068653" sldId="2134958656"/>
            <ac:spMk id="2" creationId="{00000000-0000-0000-0000-000000000000}"/>
          </ac:spMkLst>
        </pc:spChg>
        <pc:picChg chg="add del">
          <ac:chgData name="Sean Gallagher" userId="577446c3-45ae-4097-b8f0-9d862fa3a0df" providerId="ADAL" clId="{9530ACC8-2DC6-4010-9AB3-5AD5E9E17FF6}" dt="2023-11-28T14:54:06.003" v="12" actId="478"/>
          <ac:picMkLst>
            <pc:docMk/>
            <pc:sldMk cId="1250068653" sldId="2134958656"/>
            <ac:picMk id="5" creationId="{97D53134-939C-3BAC-2272-4B84189D1896}"/>
          </ac:picMkLst>
        </pc:picChg>
      </pc:sldChg>
      <pc:sldMasterChg chg="addSp delSp modSp mod">
        <pc:chgData name="Sean Gallagher" userId="577446c3-45ae-4097-b8f0-9d862fa3a0df" providerId="ADAL" clId="{9530ACC8-2DC6-4010-9AB3-5AD5E9E17FF6}" dt="2023-11-28T14:51:35.112" v="8" actId="1076"/>
        <pc:sldMasterMkLst>
          <pc:docMk/>
          <pc:sldMasterMk cId="1070809925" sldId="2147483692"/>
        </pc:sldMasterMkLst>
        <pc:picChg chg="del">
          <ac:chgData name="Sean Gallagher" userId="577446c3-45ae-4097-b8f0-9d862fa3a0df" providerId="ADAL" clId="{9530ACC8-2DC6-4010-9AB3-5AD5E9E17FF6}" dt="2023-11-28T14:51:25.637" v="4" actId="478"/>
          <ac:picMkLst>
            <pc:docMk/>
            <pc:sldMasterMk cId="1070809925" sldId="2147483692"/>
            <ac:picMk id="2" creationId="{79B93425-7BC3-2C35-A2EE-03F7007D943E}"/>
          </ac:picMkLst>
        </pc:picChg>
        <pc:picChg chg="add mod">
          <ac:chgData name="Sean Gallagher" userId="577446c3-45ae-4097-b8f0-9d862fa3a0df" providerId="ADAL" clId="{9530ACC8-2DC6-4010-9AB3-5AD5E9E17FF6}" dt="2023-11-28T14:51:35.112" v="8" actId="1076"/>
          <ac:picMkLst>
            <pc:docMk/>
            <pc:sldMasterMk cId="1070809925" sldId="2147483692"/>
            <ac:picMk id="4" creationId="{52CCD6C4-9F58-3616-2E9B-9119F46CD5E5}"/>
          </ac:picMkLst>
        </pc:picChg>
      </pc:sldMasterChg>
    </pc:docChg>
  </pc:docChgLst>
  <pc:docChgLst>
    <pc:chgData name="Sean Gallagher" userId="577446c3-45ae-4097-b8f0-9d862fa3a0df" providerId="ADAL" clId="{BCDCF358-B24E-4A6C-8DC2-D558359D877B}"/>
    <pc:docChg chg="custSel addSld delSld modSld sldOrd modMainMaster">
      <pc:chgData name="Sean Gallagher" userId="577446c3-45ae-4097-b8f0-9d862fa3a0df" providerId="ADAL" clId="{BCDCF358-B24E-4A6C-8DC2-D558359D877B}" dt="2024-01-11T16:33:04.423" v="139" actId="20577"/>
      <pc:docMkLst>
        <pc:docMk/>
      </pc:docMkLst>
      <pc:sldChg chg="addSp delSp modSp del mod">
        <pc:chgData name="Sean Gallagher" userId="577446c3-45ae-4097-b8f0-9d862fa3a0df" providerId="ADAL" clId="{BCDCF358-B24E-4A6C-8DC2-D558359D877B}" dt="2024-01-11T16:27:18.786" v="41" actId="47"/>
        <pc:sldMkLst>
          <pc:docMk/>
          <pc:sldMk cId="1770905082" sldId="269"/>
        </pc:sldMkLst>
        <pc:spChg chg="mod">
          <ac:chgData name="Sean Gallagher" userId="577446c3-45ae-4097-b8f0-9d862fa3a0df" providerId="ADAL" clId="{BCDCF358-B24E-4A6C-8DC2-D558359D877B}" dt="2024-01-11T16:26:46.019" v="40" actId="20577"/>
          <ac:spMkLst>
            <pc:docMk/>
            <pc:sldMk cId="1770905082" sldId="269"/>
            <ac:spMk id="36" creationId="{A1B4A22D-3BE1-6C4A-812D-C1E98E8E0076}"/>
          </ac:spMkLst>
        </pc:spChg>
        <pc:picChg chg="del">
          <ac:chgData name="Sean Gallagher" userId="577446c3-45ae-4097-b8f0-9d862fa3a0df" providerId="ADAL" clId="{BCDCF358-B24E-4A6C-8DC2-D558359D877B}" dt="2024-01-11T16:26:21.856" v="14" actId="478"/>
          <ac:picMkLst>
            <pc:docMk/>
            <pc:sldMk cId="1770905082" sldId="269"/>
            <ac:picMk id="4" creationId="{FADC6D4E-DA06-B0D5-5D07-C416E3C8648B}"/>
          </ac:picMkLst>
        </pc:picChg>
        <pc:picChg chg="add mod">
          <ac:chgData name="Sean Gallagher" userId="577446c3-45ae-4097-b8f0-9d862fa3a0df" providerId="ADAL" clId="{BCDCF358-B24E-4A6C-8DC2-D558359D877B}" dt="2024-01-11T16:26:29.920" v="19" actId="27614"/>
          <ac:picMkLst>
            <pc:docMk/>
            <pc:sldMk cId="1770905082" sldId="269"/>
            <ac:picMk id="6" creationId="{DC1076BB-7910-3FAB-0ECA-B9B61602D87F}"/>
          </ac:picMkLst>
        </pc:picChg>
        <pc:picChg chg="mod">
          <ac:chgData name="Sean Gallagher" userId="577446c3-45ae-4097-b8f0-9d862fa3a0df" providerId="ADAL" clId="{BCDCF358-B24E-4A6C-8DC2-D558359D877B}" dt="2024-01-11T16:26:29.920" v="20" actId="962"/>
          <ac:picMkLst>
            <pc:docMk/>
            <pc:sldMk cId="1770905082" sldId="269"/>
            <ac:picMk id="7" creationId="{7ECE685F-3E0A-4645-A5C2-F8F5499F2E26}"/>
          </ac:picMkLst>
        </pc:picChg>
      </pc:sldChg>
      <pc:sldChg chg="add ord">
        <pc:chgData name="Sean Gallagher" userId="577446c3-45ae-4097-b8f0-9d862fa3a0df" providerId="ADAL" clId="{BCDCF358-B24E-4A6C-8DC2-D558359D877B}" dt="2024-01-11T16:27:23.722" v="44"/>
        <pc:sldMkLst>
          <pc:docMk/>
          <pc:sldMk cId="1433664020" sldId="275"/>
        </pc:sldMkLst>
      </pc:sldChg>
      <pc:sldChg chg="modSp mod">
        <pc:chgData name="Sean Gallagher" userId="577446c3-45ae-4097-b8f0-9d862fa3a0df" providerId="ADAL" clId="{BCDCF358-B24E-4A6C-8DC2-D558359D877B}" dt="2024-01-11T16:33:04.423" v="139" actId="20577"/>
        <pc:sldMkLst>
          <pc:docMk/>
          <pc:sldMk cId="3111996064" sldId="2134958649"/>
        </pc:sldMkLst>
        <pc:spChg chg="mod">
          <ac:chgData name="Sean Gallagher" userId="577446c3-45ae-4097-b8f0-9d862fa3a0df" providerId="ADAL" clId="{BCDCF358-B24E-4A6C-8DC2-D558359D877B}" dt="2024-01-11T16:33:04.423" v="139" actId="20577"/>
          <ac:spMkLst>
            <pc:docMk/>
            <pc:sldMk cId="3111996064" sldId="2134958649"/>
            <ac:spMk id="3" creationId="{AE7567E0-9FB4-E2D0-F57B-56251EA6FA1C}"/>
          </ac:spMkLst>
        </pc:spChg>
      </pc:sldChg>
      <pc:sldChg chg="addSp delSp modSp mod">
        <pc:chgData name="Sean Gallagher" userId="577446c3-45ae-4097-b8f0-9d862fa3a0df" providerId="ADAL" clId="{BCDCF358-B24E-4A6C-8DC2-D558359D877B}" dt="2024-01-11T16:30:30.965" v="75" actId="1076"/>
        <pc:sldMkLst>
          <pc:docMk/>
          <pc:sldMk cId="4281471524" sldId="2134958655"/>
        </pc:sldMkLst>
        <pc:picChg chg="del">
          <ac:chgData name="Sean Gallagher" userId="577446c3-45ae-4097-b8f0-9d862fa3a0df" providerId="ADAL" clId="{BCDCF358-B24E-4A6C-8DC2-D558359D877B}" dt="2024-01-11T16:29:31.673" v="51" actId="478"/>
          <ac:picMkLst>
            <pc:docMk/>
            <pc:sldMk cId="4281471524" sldId="2134958655"/>
            <ac:picMk id="3" creationId="{68693916-6A76-8EAB-BCA1-29D906795EE4}"/>
          </ac:picMkLst>
        </pc:picChg>
        <pc:picChg chg="add mod">
          <ac:chgData name="Sean Gallagher" userId="577446c3-45ae-4097-b8f0-9d862fa3a0df" providerId="ADAL" clId="{BCDCF358-B24E-4A6C-8DC2-D558359D877B}" dt="2024-01-11T16:30:22.012" v="71" actId="1076"/>
          <ac:picMkLst>
            <pc:docMk/>
            <pc:sldMk cId="4281471524" sldId="2134958655"/>
            <ac:picMk id="5" creationId="{62188F98-DBE7-0829-C1F9-297CAE3F3583}"/>
          </ac:picMkLst>
        </pc:picChg>
        <pc:picChg chg="del">
          <ac:chgData name="Sean Gallagher" userId="577446c3-45ae-4097-b8f0-9d862fa3a0df" providerId="ADAL" clId="{BCDCF358-B24E-4A6C-8DC2-D558359D877B}" dt="2024-01-11T16:29:31.279" v="50" actId="478"/>
          <ac:picMkLst>
            <pc:docMk/>
            <pc:sldMk cId="4281471524" sldId="2134958655"/>
            <ac:picMk id="7" creationId="{5F418658-5493-A8A1-F75E-D85E2C5FFE8D}"/>
          </ac:picMkLst>
        </pc:picChg>
        <pc:picChg chg="del">
          <ac:chgData name="Sean Gallagher" userId="577446c3-45ae-4097-b8f0-9d862fa3a0df" providerId="ADAL" clId="{BCDCF358-B24E-4A6C-8DC2-D558359D877B}" dt="2024-01-11T16:29:30.034" v="48" actId="478"/>
          <ac:picMkLst>
            <pc:docMk/>
            <pc:sldMk cId="4281471524" sldId="2134958655"/>
            <ac:picMk id="8" creationId="{77AF75E9-8743-794D-5E44-1F4C34773734}"/>
          </ac:picMkLst>
        </pc:picChg>
        <pc:picChg chg="add mod">
          <ac:chgData name="Sean Gallagher" userId="577446c3-45ae-4097-b8f0-9d862fa3a0df" providerId="ADAL" clId="{BCDCF358-B24E-4A6C-8DC2-D558359D877B}" dt="2024-01-11T16:30:24.274" v="72" actId="1076"/>
          <ac:picMkLst>
            <pc:docMk/>
            <pc:sldMk cId="4281471524" sldId="2134958655"/>
            <ac:picMk id="9" creationId="{EE1C309A-1686-BBB7-A4DC-5C2886596D86}"/>
          </ac:picMkLst>
        </pc:picChg>
        <pc:picChg chg="del">
          <ac:chgData name="Sean Gallagher" userId="577446c3-45ae-4097-b8f0-9d862fa3a0df" providerId="ADAL" clId="{BCDCF358-B24E-4A6C-8DC2-D558359D877B}" dt="2024-01-11T16:29:30.694" v="49" actId="478"/>
          <ac:picMkLst>
            <pc:docMk/>
            <pc:sldMk cId="4281471524" sldId="2134958655"/>
            <ac:picMk id="10" creationId="{63D11F7A-DE07-20D9-96AF-583F552F7304}"/>
          </ac:picMkLst>
        </pc:picChg>
        <pc:picChg chg="add mod">
          <ac:chgData name="Sean Gallagher" userId="577446c3-45ae-4097-b8f0-9d862fa3a0df" providerId="ADAL" clId="{BCDCF358-B24E-4A6C-8DC2-D558359D877B}" dt="2024-01-11T16:30:30.965" v="75" actId="1076"/>
          <ac:picMkLst>
            <pc:docMk/>
            <pc:sldMk cId="4281471524" sldId="2134958655"/>
            <ac:picMk id="12" creationId="{A61DDC87-C2B3-CF17-EF76-BC4BD29D1714}"/>
          </ac:picMkLst>
        </pc:picChg>
      </pc:sldChg>
      <pc:sldChg chg="modSp mod">
        <pc:chgData name="Sean Gallagher" userId="577446c3-45ae-4097-b8f0-9d862fa3a0df" providerId="ADAL" clId="{BCDCF358-B24E-4A6C-8DC2-D558359D877B}" dt="2024-01-11T16:27:49.395" v="47" actId="113"/>
        <pc:sldMkLst>
          <pc:docMk/>
          <pc:sldMk cId="1250068653" sldId="2134958656"/>
        </pc:sldMkLst>
        <pc:spChg chg="mod">
          <ac:chgData name="Sean Gallagher" userId="577446c3-45ae-4097-b8f0-9d862fa3a0df" providerId="ADAL" clId="{BCDCF358-B24E-4A6C-8DC2-D558359D877B}" dt="2024-01-11T16:27:49.395" v="47" actId="113"/>
          <ac:spMkLst>
            <pc:docMk/>
            <pc:sldMk cId="1250068653" sldId="2134958656"/>
            <ac:spMk id="2" creationId="{00000000-0000-0000-0000-000000000000}"/>
          </ac:spMkLst>
        </pc:spChg>
      </pc:sldChg>
      <pc:sldMasterChg chg="addSp delSp modSp mod">
        <pc:chgData name="Sean Gallagher" userId="577446c3-45ae-4097-b8f0-9d862fa3a0df" providerId="ADAL" clId="{BCDCF358-B24E-4A6C-8DC2-D558359D877B}" dt="2024-01-11T16:25:32.849" v="13" actId="1076"/>
        <pc:sldMasterMkLst>
          <pc:docMk/>
          <pc:sldMasterMk cId="1070809925" sldId="2147483659"/>
        </pc:sldMasterMkLst>
        <pc:picChg chg="del">
          <ac:chgData name="Sean Gallagher" userId="577446c3-45ae-4097-b8f0-9d862fa3a0df" providerId="ADAL" clId="{BCDCF358-B24E-4A6C-8DC2-D558359D877B}" dt="2024-01-11T16:25:24.509" v="7" actId="478"/>
          <ac:picMkLst>
            <pc:docMk/>
            <pc:sldMasterMk cId="1070809925" sldId="2147483659"/>
            <ac:picMk id="4" creationId="{86B9C6DC-7D9A-1CAB-01C5-ADEBD58AD97B}"/>
          </ac:picMkLst>
        </pc:picChg>
        <pc:picChg chg="add mod">
          <ac:chgData name="Sean Gallagher" userId="577446c3-45ae-4097-b8f0-9d862fa3a0df" providerId="ADAL" clId="{BCDCF358-B24E-4A6C-8DC2-D558359D877B}" dt="2024-01-11T16:25:32.849" v="13" actId="1076"/>
          <ac:picMkLst>
            <pc:docMk/>
            <pc:sldMasterMk cId="1070809925" sldId="2147483659"/>
            <ac:picMk id="6" creationId="{E88297A9-8349-176E-B213-A078F1792AE8}"/>
          </ac:picMkLst>
        </pc:picChg>
      </pc:sldMasterChg>
      <pc:sldMasterChg chg="addSp delSp modSp mod">
        <pc:chgData name="Sean Gallagher" userId="577446c3-45ae-4097-b8f0-9d862fa3a0df" providerId="ADAL" clId="{BCDCF358-B24E-4A6C-8DC2-D558359D877B}" dt="2024-01-11T16:25:09.744" v="6" actId="1076"/>
        <pc:sldMasterMkLst>
          <pc:docMk/>
          <pc:sldMasterMk cId="1070809925" sldId="2147483692"/>
        </pc:sldMasterMkLst>
        <pc:picChg chg="del">
          <ac:chgData name="Sean Gallagher" userId="577446c3-45ae-4097-b8f0-9d862fa3a0df" providerId="ADAL" clId="{BCDCF358-B24E-4A6C-8DC2-D558359D877B}" dt="2024-01-11T16:25:02.061" v="0" actId="478"/>
          <ac:picMkLst>
            <pc:docMk/>
            <pc:sldMasterMk cId="1070809925" sldId="2147483692"/>
            <ac:picMk id="3" creationId="{C10087DA-64A1-8C98-2319-2B5DF551EDB3}"/>
          </ac:picMkLst>
        </pc:picChg>
        <pc:picChg chg="add mod">
          <ac:chgData name="Sean Gallagher" userId="577446c3-45ae-4097-b8f0-9d862fa3a0df" providerId="ADAL" clId="{BCDCF358-B24E-4A6C-8DC2-D558359D877B}" dt="2024-01-11T16:25:09.744" v="6" actId="1076"/>
          <ac:picMkLst>
            <pc:docMk/>
            <pc:sldMasterMk cId="1070809925" sldId="2147483692"/>
            <ac:picMk id="4" creationId="{0806B83A-681A-B58E-034F-AB89BFBCA8A3}"/>
          </ac:picMkLst>
        </pc:picChg>
      </pc:sldMasterChg>
    </pc:docChg>
  </pc:docChgLst>
  <pc:docChgLst>
    <pc:chgData name="Sean Gallagher" userId="577446c3-45ae-4097-b8f0-9d862fa3a0df" providerId="ADAL" clId="{AFD0D102-3039-4C55-8F09-0E8DA00068A9}"/>
    <pc:docChg chg="custSel modSld modMainMaster">
      <pc:chgData name="Sean Gallagher" userId="577446c3-45ae-4097-b8f0-9d862fa3a0df" providerId="ADAL" clId="{AFD0D102-3039-4C55-8F09-0E8DA00068A9}" dt="2024-01-16T14:42:27.196" v="58" actId="1076"/>
      <pc:docMkLst>
        <pc:docMk/>
      </pc:docMkLst>
      <pc:sldChg chg="modSp mod">
        <pc:chgData name="Sean Gallagher" userId="577446c3-45ae-4097-b8f0-9d862fa3a0df" providerId="ADAL" clId="{AFD0D102-3039-4C55-8F09-0E8DA00068A9}" dt="2024-01-16T14:36:18.063" v="1" actId="20577"/>
        <pc:sldMkLst>
          <pc:docMk/>
          <pc:sldMk cId="1433664020" sldId="275"/>
        </pc:sldMkLst>
        <pc:spChg chg="mod">
          <ac:chgData name="Sean Gallagher" userId="577446c3-45ae-4097-b8f0-9d862fa3a0df" providerId="ADAL" clId="{AFD0D102-3039-4C55-8F09-0E8DA00068A9}" dt="2024-01-16T14:36:18.063" v="1" actId="20577"/>
          <ac:spMkLst>
            <pc:docMk/>
            <pc:sldMk cId="1433664020" sldId="275"/>
            <ac:spMk id="3" creationId="{04D0B3D4-A1F3-CD14-3D64-A9979ABF7E26}"/>
          </ac:spMkLst>
        </pc:spChg>
      </pc:sldChg>
      <pc:sldChg chg="modSp mod">
        <pc:chgData name="Sean Gallagher" userId="577446c3-45ae-4097-b8f0-9d862fa3a0df" providerId="ADAL" clId="{AFD0D102-3039-4C55-8F09-0E8DA00068A9}" dt="2024-01-16T14:40:06.654" v="27" actId="113"/>
        <pc:sldMkLst>
          <pc:docMk/>
          <pc:sldMk cId="3111996064" sldId="2134958649"/>
        </pc:sldMkLst>
        <pc:spChg chg="mod">
          <ac:chgData name="Sean Gallagher" userId="577446c3-45ae-4097-b8f0-9d862fa3a0df" providerId="ADAL" clId="{AFD0D102-3039-4C55-8F09-0E8DA00068A9}" dt="2024-01-16T14:40:06.654" v="27" actId="113"/>
          <ac:spMkLst>
            <pc:docMk/>
            <pc:sldMk cId="3111996064" sldId="2134958649"/>
            <ac:spMk id="3" creationId="{AE7567E0-9FB4-E2D0-F57B-56251EA6FA1C}"/>
          </ac:spMkLst>
        </pc:spChg>
      </pc:sldChg>
      <pc:sldChg chg="addSp delSp modSp mod">
        <pc:chgData name="Sean Gallagher" userId="577446c3-45ae-4097-b8f0-9d862fa3a0df" providerId="ADAL" clId="{AFD0D102-3039-4C55-8F09-0E8DA00068A9}" dt="2024-01-16T14:42:27.196" v="58" actId="1076"/>
        <pc:sldMkLst>
          <pc:docMk/>
          <pc:sldMk cId="548871033" sldId="2134958650"/>
        </pc:sldMkLst>
        <pc:picChg chg="mod">
          <ac:chgData name="Sean Gallagher" userId="577446c3-45ae-4097-b8f0-9d862fa3a0df" providerId="ADAL" clId="{AFD0D102-3039-4C55-8F09-0E8DA00068A9}" dt="2024-01-16T14:42:20.646" v="56" actId="14100"/>
          <ac:picMkLst>
            <pc:docMk/>
            <pc:sldMk cId="548871033" sldId="2134958650"/>
            <ac:picMk id="5" creationId="{B7E43BC3-672D-24DC-CC75-0B51AD1CD7C1}"/>
          </ac:picMkLst>
        </pc:picChg>
        <pc:picChg chg="add del mod">
          <ac:chgData name="Sean Gallagher" userId="577446c3-45ae-4097-b8f0-9d862fa3a0df" providerId="ADAL" clId="{AFD0D102-3039-4C55-8F09-0E8DA00068A9}" dt="2024-01-16T14:38:20.918" v="13"/>
          <ac:picMkLst>
            <pc:docMk/>
            <pc:sldMk cId="548871033" sldId="2134958650"/>
            <ac:picMk id="1026" creationId="{DCAB2A1B-7F07-91CF-309C-45563789BF21}"/>
          </ac:picMkLst>
        </pc:picChg>
        <pc:picChg chg="add mod">
          <ac:chgData name="Sean Gallagher" userId="577446c3-45ae-4097-b8f0-9d862fa3a0df" providerId="ADAL" clId="{AFD0D102-3039-4C55-8F09-0E8DA00068A9}" dt="2024-01-16T14:42:27.196" v="58" actId="1076"/>
          <ac:picMkLst>
            <pc:docMk/>
            <pc:sldMk cId="548871033" sldId="2134958650"/>
            <ac:picMk id="1028" creationId="{26612A1E-FB08-1432-7096-8BABF27E9FEA}"/>
          </ac:picMkLst>
        </pc:picChg>
      </pc:sldChg>
      <pc:sldChg chg="modSp mod">
        <pc:chgData name="Sean Gallagher" userId="577446c3-45ae-4097-b8f0-9d862fa3a0df" providerId="ADAL" clId="{AFD0D102-3039-4C55-8F09-0E8DA00068A9}" dt="2024-01-16T14:36:36.146" v="4" actId="113"/>
        <pc:sldMkLst>
          <pc:docMk/>
          <pc:sldMk cId="1250068653" sldId="2134958656"/>
        </pc:sldMkLst>
        <pc:spChg chg="mod">
          <ac:chgData name="Sean Gallagher" userId="577446c3-45ae-4097-b8f0-9d862fa3a0df" providerId="ADAL" clId="{AFD0D102-3039-4C55-8F09-0E8DA00068A9}" dt="2024-01-16T14:36:36.146" v="4" actId="113"/>
          <ac:spMkLst>
            <pc:docMk/>
            <pc:sldMk cId="1250068653" sldId="2134958656"/>
            <ac:spMk id="2" creationId="{00000000-0000-0000-0000-000000000000}"/>
          </ac:spMkLst>
        </pc:spChg>
      </pc:sldChg>
      <pc:sldMasterChg chg="addSp delSp modSp mod">
        <pc:chgData name="Sean Gallagher" userId="577446c3-45ae-4097-b8f0-9d862fa3a0df" providerId="ADAL" clId="{AFD0D102-3039-4C55-8F09-0E8DA00068A9}" dt="2024-01-16T14:41:19.259" v="44" actId="1076"/>
        <pc:sldMasterMkLst>
          <pc:docMk/>
          <pc:sldMasterMk cId="1070809925" sldId="2147483659"/>
        </pc:sldMasterMkLst>
        <pc:picChg chg="add mod">
          <ac:chgData name="Sean Gallagher" userId="577446c3-45ae-4097-b8f0-9d862fa3a0df" providerId="ADAL" clId="{AFD0D102-3039-4C55-8F09-0E8DA00068A9}" dt="2024-01-16T14:41:19.259" v="44" actId="1076"/>
          <ac:picMkLst>
            <pc:docMk/>
            <pc:sldMasterMk cId="1070809925" sldId="2147483659"/>
            <ac:picMk id="4" creationId="{DC3CBACE-134A-763B-B21D-A44705880125}"/>
          </ac:picMkLst>
        </pc:picChg>
        <pc:picChg chg="del">
          <ac:chgData name="Sean Gallagher" userId="577446c3-45ae-4097-b8f0-9d862fa3a0df" providerId="ADAL" clId="{AFD0D102-3039-4C55-8F09-0E8DA00068A9}" dt="2024-01-16T14:41:04.679" v="35" actId="478"/>
          <ac:picMkLst>
            <pc:docMk/>
            <pc:sldMasterMk cId="1070809925" sldId="2147483659"/>
            <ac:picMk id="6" creationId="{E88297A9-8349-176E-B213-A078F1792AE8}"/>
          </ac:picMkLst>
        </pc:picChg>
      </pc:sldMasterChg>
      <pc:sldMasterChg chg="addSp delSp modSp mod">
        <pc:chgData name="Sean Gallagher" userId="577446c3-45ae-4097-b8f0-9d862fa3a0df" providerId="ADAL" clId="{AFD0D102-3039-4C55-8F09-0E8DA00068A9}" dt="2024-01-16T14:41:58.399" v="53" actId="1076"/>
        <pc:sldMasterMkLst>
          <pc:docMk/>
          <pc:sldMasterMk cId="1070809925" sldId="2147483692"/>
        </pc:sldMasterMkLst>
        <pc:picChg chg="add mod">
          <ac:chgData name="Sean Gallagher" userId="577446c3-45ae-4097-b8f0-9d862fa3a0df" providerId="ADAL" clId="{AFD0D102-3039-4C55-8F09-0E8DA00068A9}" dt="2024-01-16T14:41:58.399" v="53" actId="1076"/>
          <ac:picMkLst>
            <pc:docMk/>
            <pc:sldMasterMk cId="1070809925" sldId="2147483692"/>
            <ac:picMk id="3" creationId="{280EC375-AE20-E274-8582-152A8C42E8D8}"/>
          </ac:picMkLst>
        </pc:picChg>
        <pc:picChg chg="del">
          <ac:chgData name="Sean Gallagher" userId="577446c3-45ae-4097-b8f0-9d862fa3a0df" providerId="ADAL" clId="{AFD0D102-3039-4C55-8F09-0E8DA00068A9}" dt="2024-01-16T14:41:48.285" v="45" actId="478"/>
          <ac:picMkLst>
            <pc:docMk/>
            <pc:sldMasterMk cId="1070809925" sldId="2147483692"/>
            <ac:picMk id="4" creationId="{0806B83A-681A-B58E-034F-AB89BFBCA8A3}"/>
          </ac:picMkLst>
        </pc:picChg>
      </pc:sldMasterChg>
      <pc:sldMasterChg chg="modSldLayout">
        <pc:chgData name="Sean Gallagher" userId="577446c3-45ae-4097-b8f0-9d862fa3a0df" providerId="ADAL" clId="{AFD0D102-3039-4C55-8F09-0E8DA00068A9}" dt="2024-01-16T14:40:50.433" v="34" actId="1076"/>
        <pc:sldMasterMkLst>
          <pc:docMk/>
          <pc:sldMasterMk cId="1997465741" sldId="2147483776"/>
        </pc:sldMasterMkLst>
        <pc:sldLayoutChg chg="addSp delSp modSp mod">
          <pc:chgData name="Sean Gallagher" userId="577446c3-45ae-4097-b8f0-9d862fa3a0df" providerId="ADAL" clId="{AFD0D102-3039-4C55-8F09-0E8DA00068A9}" dt="2024-01-16T14:40:50.433" v="34" actId="1076"/>
          <pc:sldLayoutMkLst>
            <pc:docMk/>
            <pc:sldMasterMk cId="1997465741" sldId="2147483776"/>
            <pc:sldLayoutMk cId="1963082139" sldId="2147483780"/>
          </pc:sldLayoutMkLst>
          <pc:picChg chg="del">
            <ac:chgData name="Sean Gallagher" userId="577446c3-45ae-4097-b8f0-9d862fa3a0df" providerId="ADAL" clId="{AFD0D102-3039-4C55-8F09-0E8DA00068A9}" dt="2024-01-16T14:40:24.189" v="28" actId="478"/>
            <ac:picMkLst>
              <pc:docMk/>
              <pc:sldMasterMk cId="1997465741" sldId="2147483776"/>
              <pc:sldLayoutMk cId="1963082139" sldId="2147483780"/>
              <ac:picMk id="4" creationId="{DCFE2DB8-969D-B04C-BDB8-1B77C55F48DB}"/>
            </ac:picMkLst>
          </pc:picChg>
          <pc:picChg chg="add mod">
            <ac:chgData name="Sean Gallagher" userId="577446c3-45ae-4097-b8f0-9d862fa3a0df" providerId="ADAL" clId="{AFD0D102-3039-4C55-8F09-0E8DA00068A9}" dt="2024-01-16T14:40:50.433" v="34" actId="1076"/>
            <ac:picMkLst>
              <pc:docMk/>
              <pc:sldMasterMk cId="1997465741" sldId="2147483776"/>
              <pc:sldLayoutMk cId="1963082139" sldId="2147483780"/>
              <ac:picMk id="5" creationId="{AE94042B-A304-F0FE-5414-32D1EDAE8064}"/>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406249999999997E-2"/>
          <c:y val="0.15927156240886556"/>
          <c:w val="0.85667880715083544"/>
          <c:h val="0.66140296916010499"/>
        </c:manualLayout>
      </c:layout>
      <c:barChart>
        <c:barDir val="col"/>
        <c:grouping val="stacked"/>
        <c:varyColors val="0"/>
        <c:ser>
          <c:idx val="0"/>
          <c:order val="0"/>
          <c:tx>
            <c:strRef>
              <c:f>Sheet1!$B$1</c:f>
              <c:strCache>
                <c:ptCount val="1"/>
                <c:pt idx="0">
                  <c:v>PR</c:v>
                </c:pt>
              </c:strCache>
            </c:strRef>
          </c:tx>
          <c:spPr>
            <a:solidFill>
              <a:srgbClr val="003479">
                <a:alpha val="60000"/>
              </a:srgbClr>
            </a:solidFill>
            <a:ln>
              <a:noFill/>
            </a:ln>
            <a:effectLst/>
          </c:spPr>
          <c:invertIfNegative val="0"/>
          <c:dPt>
            <c:idx val="1"/>
            <c:invertIfNegative val="0"/>
            <c:bubble3D val="0"/>
            <c:spPr>
              <a:solidFill>
                <a:schemeClr val="accent2">
                  <a:alpha val="60000"/>
                </a:schemeClr>
              </a:solidFill>
              <a:ln>
                <a:noFill/>
              </a:ln>
              <a:effectLst/>
            </c:spPr>
            <c:extLst>
              <c:ext xmlns:c16="http://schemas.microsoft.com/office/drawing/2014/chart" uri="{C3380CC4-5D6E-409C-BE32-E72D297353CC}">
                <c16:uniqueId val="{00000001-0AF3-45B0-974A-645BE00EE4FF}"/>
              </c:ext>
            </c:extLst>
          </c:dPt>
          <c:cat>
            <c:strRef>
              <c:f>Sheet1!$A$2:$A$3</c:f>
              <c:strCache>
                <c:ptCount val="2"/>
                <c:pt idx="0">
                  <c:v>Erdafitinib</c:v>
                </c:pt>
                <c:pt idx="1">
                  <c:v>Pembrolizumab</c:v>
                </c:pt>
              </c:strCache>
            </c:strRef>
          </c:cat>
          <c:val>
            <c:numRef>
              <c:f>Sheet1!$B$2:$B$3</c:f>
              <c:numCache>
                <c:formatCode>General</c:formatCode>
                <c:ptCount val="2"/>
                <c:pt idx="0">
                  <c:v>33.700000000000003</c:v>
                </c:pt>
                <c:pt idx="1">
                  <c:v>17</c:v>
                </c:pt>
              </c:numCache>
            </c:numRef>
          </c:val>
          <c:extLst>
            <c:ext xmlns:c16="http://schemas.microsoft.com/office/drawing/2014/chart" uri="{C3380CC4-5D6E-409C-BE32-E72D297353CC}">
              <c16:uniqueId val="{00000002-0AF3-45B0-974A-645BE00EE4FF}"/>
            </c:ext>
          </c:extLst>
        </c:ser>
        <c:ser>
          <c:idx val="1"/>
          <c:order val="1"/>
          <c:tx>
            <c:strRef>
              <c:f>Sheet1!$C$1</c:f>
              <c:strCache>
                <c:ptCount val="1"/>
                <c:pt idx="0">
                  <c:v>CR</c:v>
                </c:pt>
              </c:strCache>
            </c:strRef>
          </c:tx>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0AF3-45B0-974A-645BE00EE4FF}"/>
              </c:ext>
            </c:extLst>
          </c:dPt>
          <c:dPt>
            <c:idx val="1"/>
            <c:invertIfNegative val="0"/>
            <c:bubble3D val="0"/>
            <c:spPr>
              <a:solidFill>
                <a:srgbClr val="359942"/>
              </a:solidFill>
              <a:ln>
                <a:noFill/>
              </a:ln>
              <a:effectLst/>
            </c:spPr>
            <c:extLst>
              <c:ext xmlns:c16="http://schemas.microsoft.com/office/drawing/2014/chart" uri="{C3380CC4-5D6E-409C-BE32-E72D297353CC}">
                <c16:uniqueId val="{00000006-0AF3-45B0-974A-645BE00EE4FF}"/>
              </c:ext>
            </c:extLst>
          </c:dPt>
          <c:cat>
            <c:strRef>
              <c:f>Sheet1!$A$2:$A$3</c:f>
              <c:strCache>
                <c:ptCount val="2"/>
                <c:pt idx="0">
                  <c:v>Erdafitinib</c:v>
                </c:pt>
                <c:pt idx="1">
                  <c:v>Pembrolizumab</c:v>
                </c:pt>
              </c:strCache>
            </c:strRef>
          </c:cat>
          <c:val>
            <c:numRef>
              <c:f>Sheet1!$C$2:$C$3</c:f>
              <c:numCache>
                <c:formatCode>General</c:formatCode>
                <c:ptCount val="2"/>
                <c:pt idx="0">
                  <c:v>6.3</c:v>
                </c:pt>
                <c:pt idx="1">
                  <c:v>4.5</c:v>
                </c:pt>
              </c:numCache>
            </c:numRef>
          </c:val>
          <c:extLst>
            <c:ext xmlns:c16="http://schemas.microsoft.com/office/drawing/2014/chart" uri="{C3380CC4-5D6E-409C-BE32-E72D297353CC}">
              <c16:uniqueId val="{00000007-0AF3-45B0-974A-645BE00EE4FF}"/>
            </c:ext>
          </c:extLst>
        </c:ser>
        <c:dLbls>
          <c:showLegendKey val="0"/>
          <c:showVal val="0"/>
          <c:showCatName val="0"/>
          <c:showSerName val="0"/>
          <c:showPercent val="0"/>
          <c:showBubbleSize val="0"/>
        </c:dLbls>
        <c:gapWidth val="100"/>
        <c:overlap val="100"/>
        <c:axId val="464363359"/>
        <c:axId val="178895679"/>
      </c:barChart>
      <c:catAx>
        <c:axId val="464363359"/>
        <c:scaling>
          <c:orientation val="minMax"/>
        </c:scaling>
        <c:delete val="0"/>
        <c:axPos val="b"/>
        <c:numFmt formatCode="General" sourceLinked="1"/>
        <c:majorTickMark val="none"/>
        <c:minorTickMark val="none"/>
        <c:tickLblPos val="none"/>
        <c:spPr>
          <a:noFill/>
          <a:ln w="12700" cap="flat" cmpd="sng" algn="ctr">
            <a:solidFill>
              <a:schemeClr val="tx1"/>
            </a:solidFill>
            <a:round/>
          </a:ln>
          <a:effectLst/>
        </c:spPr>
        <c:txPr>
          <a:bodyPr rot="-60000000" spcFirstLastPara="1" vertOverflow="ellipsis" vert="horz" wrap="square" anchor="b" anchorCtr="0"/>
          <a:lstStyle/>
          <a:p>
            <a:pPr>
              <a:defRPr sz="1197" b="0" i="0" u="none" strike="noStrike" kern="1200" baseline="0">
                <a:solidFill>
                  <a:schemeClr val="bg1"/>
                </a:solidFill>
                <a:latin typeface="+mn-lt"/>
                <a:ea typeface="+mn-ea"/>
                <a:cs typeface="+mn-cs"/>
              </a:defRPr>
            </a:pPr>
            <a:endParaRPr lang="en-US"/>
          </a:p>
        </c:txPr>
        <c:crossAx val="178895679"/>
        <c:crosses val="autoZero"/>
        <c:auto val="1"/>
        <c:lblAlgn val="ctr"/>
        <c:lblOffset val="100"/>
        <c:noMultiLvlLbl val="0"/>
      </c:catAx>
      <c:valAx>
        <c:axId val="178895679"/>
        <c:scaling>
          <c:orientation val="minMax"/>
          <c:max val="50"/>
        </c:scaling>
        <c:delete val="0"/>
        <c:axPos val="l"/>
        <c:numFmt formatCode="General"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64363359"/>
        <c:crosses val="autoZero"/>
        <c:crossBetween val="between"/>
        <c:majorUnit val="1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2/22/2024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2/22/2024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65</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FA3B91D8-38C2-4E3E-A07A-57381900F36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87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AE, adverse event; D/C discontinuation; MSKCC, Memorial Sloan Kettering Cancer Center; ORR, objective response rate; OS, overall survival; PD, progressive disease; TKI, tyrosine kinase inhibitor</a:t>
            </a:r>
          </a:p>
          <a:p>
            <a:r>
              <a:rPr lang="en-US" dirty="0"/>
              <a:t>Let’s look at some</a:t>
            </a:r>
            <a:r>
              <a:rPr lang="en-US" baseline="0" dirty="0"/>
              <a:t> other aspects of these trials. Poor risk category patients were most well represented in the trials of axitinib, and of lenvatinib plus everolimus, which might suggest better applicability of the results of these trials to these patients. The objective response rates were highest with the lenvatinib everolimus combination, but so were the grade 3-4 toxicities and the discontinuation rates due to toxicities. Although there was no PFS benefit with nivolumab, the toxicity profile suggests that  nivolumab is a better tolerated agent.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5AF9B-F9F0-429C-A1E0-F82F62AB2D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348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DA07D-33DB-4C3F-8203-55F9BFF29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28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954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930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84</a:t>
            </a:fld>
            <a:endParaRPr lang="en-US" dirty="0"/>
          </a:p>
        </p:txBody>
      </p:sp>
    </p:spTree>
    <p:extLst>
      <p:ext uri="{BB962C8B-B14F-4D97-AF65-F5344CB8AC3E}">
        <p14:creationId xmlns:p14="http://schemas.microsoft.com/office/powerpoint/2010/main" val="2895023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85</a:t>
            </a:fld>
            <a:endParaRPr lang="en-US" dirty="0"/>
          </a:p>
        </p:txBody>
      </p:sp>
    </p:spTree>
    <p:extLst>
      <p:ext uri="{BB962C8B-B14F-4D97-AF65-F5344CB8AC3E}">
        <p14:creationId xmlns:p14="http://schemas.microsoft.com/office/powerpoint/2010/main" val="3549033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86</a:t>
            </a:fld>
            <a:endParaRPr lang="en-US" dirty="0"/>
          </a:p>
        </p:txBody>
      </p:sp>
    </p:spTree>
    <p:extLst>
      <p:ext uri="{BB962C8B-B14F-4D97-AF65-F5344CB8AC3E}">
        <p14:creationId xmlns:p14="http://schemas.microsoft.com/office/powerpoint/2010/main" val="3556224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87</a:t>
            </a:fld>
            <a:endParaRPr lang="en-US" dirty="0"/>
          </a:p>
        </p:txBody>
      </p:sp>
    </p:spTree>
    <p:extLst>
      <p:ext uri="{BB962C8B-B14F-4D97-AF65-F5344CB8AC3E}">
        <p14:creationId xmlns:p14="http://schemas.microsoft.com/office/powerpoint/2010/main" val="2658079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88</a:t>
            </a:fld>
            <a:endParaRPr lang="en-US" dirty="0"/>
          </a:p>
        </p:txBody>
      </p:sp>
    </p:spTree>
    <p:extLst>
      <p:ext uri="{BB962C8B-B14F-4D97-AF65-F5344CB8AC3E}">
        <p14:creationId xmlns:p14="http://schemas.microsoft.com/office/powerpoint/2010/main" val="337497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89</a:t>
            </a:fld>
            <a:endParaRPr lang="en-US" dirty="0"/>
          </a:p>
        </p:txBody>
      </p:sp>
    </p:spTree>
    <p:extLst>
      <p:ext uri="{BB962C8B-B14F-4D97-AF65-F5344CB8AC3E}">
        <p14:creationId xmlns:p14="http://schemas.microsoft.com/office/powerpoint/2010/main" val="630709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923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91</a:t>
            </a:fld>
            <a:endParaRPr lang="en-US" dirty="0"/>
          </a:p>
        </p:txBody>
      </p:sp>
    </p:spTree>
    <p:extLst>
      <p:ext uri="{BB962C8B-B14F-4D97-AF65-F5344CB8AC3E}">
        <p14:creationId xmlns:p14="http://schemas.microsoft.com/office/powerpoint/2010/main" val="3381375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my coauthors, I’m pleased to present results from the phase 2 LITESPARK-003 study of belzutifan in combination with cabozantinib for advanced clear cell renal cell carcinoma</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437F8C4-D373-CC33-C605-7EADD51F34A7}"/>
              </a:ext>
            </a:extLst>
          </p:cNvPr>
          <p:cNvSpPr txBox="1"/>
          <p:nvPr/>
        </p:nvSpPr>
        <p:spPr>
          <a:xfrm>
            <a:off x="-4682843" y="1758134"/>
            <a:ext cx="42579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Resources/Choueri_LITESPARK-003 Cohort 1 and Cohort 2_ESMO_2023_Full abstract_D6</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923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Patients with treatment-naive (cohort 1) or immunotherapy-treated (cohort 2) locally advanced or metastatic ccRCC and ECOG PS 0 or 1 were eligible for enrollment</a:t>
            </a:r>
          </a:p>
          <a:p>
            <a:pPr marL="171450" indent="-171450">
              <a:buFont typeface="Arial" panose="020B0604020202020204" pitchFamily="34" charset="0"/>
              <a:buChar char="•"/>
            </a:pPr>
            <a:r>
              <a:rPr lang="en-US" dirty="0"/>
              <a:t>Patients received oral belzutifan 120 mg/day plus oral cabozantinib 60 mg/day</a:t>
            </a:r>
          </a:p>
          <a:p>
            <a:pPr marL="171450" indent="-171450">
              <a:buFont typeface="Arial" panose="020B0604020202020204" pitchFamily="34" charset="0"/>
              <a:buChar char="•"/>
            </a:pPr>
            <a:r>
              <a:rPr lang="en-US" dirty="0"/>
              <a:t>Tumor assessments occurred every 8 weeks after week 9 for 12 months, then every 12 weeks thereafter</a:t>
            </a:r>
          </a:p>
          <a:p>
            <a:pPr marL="171450" indent="-171450">
              <a:buFont typeface="Arial" panose="020B0604020202020204" pitchFamily="34" charset="0"/>
              <a:buChar char="•"/>
            </a:pPr>
            <a:r>
              <a:rPr lang="en-US" dirty="0"/>
              <a:t>The primary end point was ORR per RECIST v1.1 by investigator review</a:t>
            </a:r>
          </a:p>
          <a:p>
            <a:pPr marL="171450" indent="-171450">
              <a:buFont typeface="Arial" panose="020B0604020202020204" pitchFamily="34" charset="0"/>
              <a:buChar char="•"/>
            </a:pPr>
            <a:r>
              <a:rPr lang="en-US" dirty="0"/>
              <a:t>Secondary end points included PFS, DOR, TTR, OS, and safety/tolerability</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93</a:t>
            </a:fld>
            <a:endParaRPr lang="en-US" dirty="0"/>
          </a:p>
        </p:txBody>
      </p:sp>
      <p:sp>
        <p:nvSpPr>
          <p:cNvPr id="8" name="TextBox 7">
            <a:extLst>
              <a:ext uri="{FF2B5EF4-FFF2-40B4-BE49-F238E27FC236}">
                <a16:creationId xmlns:a16="http://schemas.microsoft.com/office/drawing/2014/main" id="{CBA5B032-764A-745C-47EB-07EB6C5C2ECC}"/>
              </a:ext>
            </a:extLst>
          </p:cNvPr>
          <p:cNvSpPr txBox="1"/>
          <p:nvPr/>
        </p:nvSpPr>
        <p:spPr>
          <a:xfrm>
            <a:off x="-4333518" y="2235401"/>
            <a:ext cx="3398838" cy="1169551"/>
          </a:xfrm>
          <a:prstGeom prst="rect">
            <a:avLst/>
          </a:prstGeom>
          <a:noFill/>
        </p:spPr>
        <p:txBody>
          <a:bodyPr wrap="square">
            <a:spAutoFit/>
          </a:bodyPr>
          <a:lstStyle/>
          <a:p>
            <a:r>
              <a:rPr lang="en-US" sz="1400" dirty="0">
                <a:effectLst/>
                <a:latin typeface="Segoe UI" panose="020B0502040204020203" pitchFamily="34" charset="0"/>
              </a:rPr>
              <a:t>Resources/150202366-02_ESMO2022_LITESPARK-003 Cohort 2_L3a_PRINT.pdf</a:t>
            </a:r>
          </a:p>
          <a:p>
            <a:endParaRPr lang="en-US" sz="1400" dirty="0">
              <a:latin typeface="Segoe UI" panose="020B0502040204020203" pitchFamily="34" charset="0"/>
            </a:endParaRPr>
          </a:p>
          <a:p>
            <a:r>
              <a:rPr lang="en-US" sz="1400" dirty="0">
                <a:latin typeface="Segoe UI" panose="020B0502040204020203" pitchFamily="34" charset="0"/>
              </a:rPr>
              <a:t>Protocol/6482-003-05.pdf&gt;p51, p53</a:t>
            </a:r>
            <a:endParaRPr lang="en-US" sz="1400" dirty="0"/>
          </a:p>
        </p:txBody>
      </p:sp>
    </p:spTree>
    <p:extLst>
      <p:ext uri="{BB962C8B-B14F-4D97-AF65-F5344CB8AC3E}">
        <p14:creationId xmlns:p14="http://schemas.microsoft.com/office/powerpoint/2010/main" val="31754428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cohort 1, ORR was 70% with complete response in 4 patients (8%) and partial response in 31 patients (62%)</a:t>
            </a:r>
          </a:p>
          <a:p>
            <a:pPr marL="628700" lvl="1" indent="-171450">
              <a:buFont typeface="Arial" panose="020B0604020202020204" pitchFamily="34" charset="0"/>
              <a:buChar char="•"/>
            </a:pPr>
            <a:r>
              <a:rPr lang="en-US" dirty="0"/>
              <a:t>The ORR was 79% in patients with favorable IMDC risk and 59% in patients with intermediate or poor IMDC risk</a:t>
            </a:r>
          </a:p>
          <a:p>
            <a:pPr marL="62870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cohort 2, ORR was 31% with complete response in 2 patients (4%) and partial response in 14 patients (27%)</a:t>
            </a:r>
          </a:p>
          <a:p>
            <a:pPr marL="628700" lvl="1" indent="-171450">
              <a:buFont typeface="Arial" panose="020B0604020202020204" pitchFamily="34" charset="0"/>
              <a:buChar char="•"/>
            </a:pPr>
            <a:r>
              <a:rPr lang="en-US" dirty="0"/>
              <a:t>The ORR was 27% in patients with favorable IMDC risk and 32% in patients with intermediate or poor IMDC risk</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1428D681-7867-E949-A3D2-41DDE609BEDB}" type="slidenum">
              <a:rPr lang="en-US" smtClean="0"/>
              <a:pPr/>
              <a:t>94</a:t>
            </a:fld>
            <a:endParaRPr lang="en-US" dirty="0"/>
          </a:p>
        </p:txBody>
      </p:sp>
      <p:sp>
        <p:nvSpPr>
          <p:cNvPr id="8" name="TextBox 7">
            <a:extLst>
              <a:ext uri="{FF2B5EF4-FFF2-40B4-BE49-F238E27FC236}">
                <a16:creationId xmlns:a16="http://schemas.microsoft.com/office/drawing/2014/main" id="{4C338DAB-1BA3-E16C-ECB1-C548291B7A86}"/>
              </a:ext>
            </a:extLst>
          </p:cNvPr>
          <p:cNvSpPr txBox="1"/>
          <p:nvPr/>
        </p:nvSpPr>
        <p:spPr>
          <a:xfrm>
            <a:off x="-3710398" y="2021034"/>
            <a:ext cx="3398838" cy="1077218"/>
          </a:xfrm>
          <a:prstGeom prst="rect">
            <a:avLst/>
          </a:prstGeom>
          <a:noFill/>
        </p:spPr>
        <p:txBody>
          <a:bodyPr wrap="square">
            <a:spAutoFit/>
          </a:bodyPr>
          <a:lstStyle/>
          <a:p>
            <a:r>
              <a:rPr lang="en-ZA" sz="1600" dirty="0">
                <a:effectLst/>
                <a:latin typeface="Segoe UI" panose="020B0502040204020203" pitchFamily="34" charset="0"/>
              </a:rPr>
              <a:t>Data/Table/</a:t>
            </a:r>
            <a:br>
              <a:rPr lang="en-ZA" sz="1600" dirty="0">
                <a:effectLst/>
                <a:latin typeface="Segoe UI" panose="020B0502040204020203" pitchFamily="34" charset="0"/>
              </a:rPr>
            </a:br>
            <a:r>
              <a:rPr lang="en-ZA" sz="1600" dirty="0">
                <a:effectLst/>
                <a:latin typeface="Segoe UI" panose="020B0502040204020203" pitchFamily="34" charset="0"/>
              </a:rPr>
              <a:t>t14_02_01_02_res.pdf&gt;p1</a:t>
            </a:r>
            <a:br>
              <a:rPr lang="en-ZA" sz="1600" dirty="0">
                <a:effectLst/>
                <a:latin typeface="Segoe UI" panose="020B0502040204020203" pitchFamily="34" charset="0"/>
              </a:rPr>
            </a:br>
            <a:r>
              <a:rPr lang="en-ZA" sz="1600" dirty="0">
                <a:effectLst/>
                <a:latin typeface="Segoe UI" panose="020B0502040204020203" pitchFamily="34" charset="0"/>
              </a:rPr>
              <a:t>t14_02_01_04_02_01_bestimdc2</a:t>
            </a:r>
            <a:br>
              <a:rPr lang="en-ZA" sz="1600" dirty="0">
                <a:effectLst/>
                <a:latin typeface="Segoe UI" panose="020B0502040204020203" pitchFamily="34" charset="0"/>
              </a:rPr>
            </a:br>
            <a:r>
              <a:rPr lang="en-ZA" sz="1600" dirty="0">
                <a:effectLst/>
                <a:latin typeface="Segoe UI" panose="020B0502040204020203" pitchFamily="34" charset="0"/>
              </a:rPr>
              <a:t>t14_02_01_04_02_02_bestimdc2</a:t>
            </a:r>
            <a:endParaRPr lang="en-ZA" sz="1800" dirty="0">
              <a:effectLst/>
              <a:latin typeface="Arial" panose="020B0604020202020204" pitchFamily="34" charset="0"/>
            </a:endParaRPr>
          </a:p>
        </p:txBody>
      </p:sp>
    </p:spTree>
    <p:extLst>
      <p:ext uri="{BB962C8B-B14F-4D97-AF65-F5344CB8AC3E}">
        <p14:creationId xmlns:p14="http://schemas.microsoft.com/office/powerpoint/2010/main" val="1595265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Reductions in target lesion size were durable in both cohorts 1 and 2</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5A5257B-769E-2640-AB99-F33C522A4089}"/>
              </a:ext>
            </a:extLst>
          </p:cNvPr>
          <p:cNvSpPr txBox="1"/>
          <p:nvPr/>
        </p:nvSpPr>
        <p:spPr>
          <a:xfrm>
            <a:off x="-3946428" y="2390504"/>
            <a:ext cx="339883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Data/Graph/</a:t>
            </a:r>
            <a:br>
              <a:rPr kumimoji="0" lang="da-DK"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da-DK"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f14_02_06_01_spider1</a:t>
            </a:r>
            <a:br>
              <a:rPr kumimoji="0" lang="da-DK"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br>
            <a:r>
              <a:rPr kumimoji="0" lang="da-DK"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f14_02_06_02_spider2</a:t>
            </a:r>
            <a:endParaRPr kumimoji="0" lang="da-DK"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6847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97</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98</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2" indent="-171432">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303"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mn-cs"/>
              </a:rPr>
              <a:pPr marL="0" marR="0" lvl="0" indent="0" algn="r" defTabSz="914303"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474523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6E176-1C47-45ED-AE40-C1890629BCD9}"/>
            </a:ext>
          </a:extLst>
        </p:cNvPr>
        <p:cNvGrpSpPr/>
        <p:nvPr/>
      </p:nvGrpSpPr>
      <p:grpSpPr>
        <a:xfrm>
          <a:off x="0" y="0"/>
          <a:ext cx="0" cy="0"/>
          <a:chOff x="0" y="0"/>
          <a:chExt cx="0" cy="0"/>
        </a:xfrm>
      </p:grpSpPr>
      <p:sp>
        <p:nvSpPr>
          <p:cNvPr id="278530" name="Slide Image Placeholder 1">
            <a:extLst>
              <a:ext uri="{FF2B5EF4-FFF2-40B4-BE49-F238E27FC236}">
                <a16:creationId xmlns:a16="http://schemas.microsoft.com/office/drawing/2014/main" id="{F12B0287-1459-6963-24A6-40EE10CE4202}"/>
              </a:ext>
            </a:extLst>
          </p:cNvPr>
          <p:cNvSpPr>
            <a:spLocks noGrp="1" noRot="1" noChangeAspect="1" noChangeArrowheads="1" noTextEdit="1"/>
          </p:cNvSpPr>
          <p:nvPr>
            <p:ph type="sldImg"/>
          </p:nvPr>
        </p:nvSpPr>
        <p:spPr bwMode="auto">
          <a:xfrm>
            <a:off x="384175" y="685800"/>
            <a:ext cx="60896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a:extLst>
              <a:ext uri="{FF2B5EF4-FFF2-40B4-BE49-F238E27FC236}">
                <a16:creationId xmlns:a16="http://schemas.microsoft.com/office/drawing/2014/main" id="{01FA6E09-F1A6-B45F-6A8C-4829E1B9B0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spcBef>
                <a:spcPct val="0"/>
              </a:spcBef>
            </a:pPr>
            <a:endParaRPr lang="en-US" altLang="en-US"/>
          </a:p>
        </p:txBody>
      </p:sp>
      <p:sp>
        <p:nvSpPr>
          <p:cNvPr id="4" name="Slide Number Placeholder 3">
            <a:extLst>
              <a:ext uri="{FF2B5EF4-FFF2-40B4-BE49-F238E27FC236}">
                <a16:creationId xmlns:a16="http://schemas.microsoft.com/office/drawing/2014/main" id="{944BECF7-4976-363D-1B56-A7FFF15F10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5BB23-5067-8249-AFEB-2F3941008B8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ヒラギノ角ゴ Pro W3"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anose="020F0502020204030204"/>
              <a:ea typeface="ヒラギノ角ゴ Pro W3" charset="-128"/>
              <a:cs typeface="+mn-cs"/>
            </a:endParaRPr>
          </a:p>
        </p:txBody>
      </p:sp>
    </p:spTree>
    <p:extLst>
      <p:ext uri="{BB962C8B-B14F-4D97-AF65-F5344CB8AC3E}">
        <p14:creationId xmlns:p14="http://schemas.microsoft.com/office/powerpoint/2010/main" val="72262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32236-04C1-194D-9422-81657BE95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237512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5450" y="704850"/>
            <a:ext cx="6183313"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2. Overall Survival. Shown are Kaplan–Meier estimates of overall survival. Circles and squares indicate censored data in the erdafitinib group and chemotherapy group, respectively. Results for overall survival in key subgroups are provided in Figure S3.</a:t>
            </a:r>
            <a:endParaRPr lang="en-US" sz="1000" b="0" strike="noStrike" spc="-1">
              <a:latin typeface="Arial"/>
            </a:endParaRPr>
          </a:p>
        </p:txBody>
      </p:sp>
    </p:spTree>
    <p:extLst>
      <p:ext uri="{BB962C8B-B14F-4D97-AF65-F5344CB8AC3E}">
        <p14:creationId xmlns:p14="http://schemas.microsoft.com/office/powerpoint/2010/main" val="6495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64</a:t>
            </a:fld>
            <a:endParaRPr lang="en-US" dirty="0"/>
          </a:p>
        </p:txBody>
      </p:sp>
    </p:spTree>
    <p:extLst>
      <p:ext uri="{BB962C8B-B14F-4D97-AF65-F5344CB8AC3E}">
        <p14:creationId xmlns:p14="http://schemas.microsoft.com/office/powerpoint/2010/main" val="168246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0287496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42156340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8379055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53F0-D205-F937-D1AE-E9184EA13C88}"/>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327E3C1-2F27-C0A0-0AB7-6952FDB0D1A5}"/>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B0A5D5E-DC14-E115-63B8-8F99F36BE06B}"/>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5" name="Footer Placeholder 4">
            <a:extLst>
              <a:ext uri="{FF2B5EF4-FFF2-40B4-BE49-F238E27FC236}">
                <a16:creationId xmlns:a16="http://schemas.microsoft.com/office/drawing/2014/main" id="{2C74784B-8861-F02E-E182-E522E5D5C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9CD7F-D3F2-3EF6-99FA-790A875726CF}"/>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11741059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8217-FF90-C3ED-D08E-F16F88A3E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DF7B42-EEE3-BDE2-D06E-3527AF553B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8419E-6D44-7DF8-ABBE-77D11455159C}"/>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5" name="Footer Placeholder 4">
            <a:extLst>
              <a:ext uri="{FF2B5EF4-FFF2-40B4-BE49-F238E27FC236}">
                <a16:creationId xmlns:a16="http://schemas.microsoft.com/office/drawing/2014/main" id="{6D4A5EE1-79CD-B5E6-5B09-C8EFBD3C7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B07B8-BF4A-5051-6D87-A00835B23A7F}"/>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29586090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99A1-0BE1-BEEB-608D-A063A612B409}"/>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36C9030-BAF5-24CF-8F90-70AA283D28FF}"/>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A136EF-2EBF-BBC8-6B04-BFEF9EA912A3}"/>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5" name="Footer Placeholder 4">
            <a:extLst>
              <a:ext uri="{FF2B5EF4-FFF2-40B4-BE49-F238E27FC236}">
                <a16:creationId xmlns:a16="http://schemas.microsoft.com/office/drawing/2014/main" id="{343C85A9-8BFC-5EBE-FD5A-69D39A802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C7C8A-4ED6-3B6C-8313-30C3BDE0627B}"/>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31053430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646B-45E4-6823-F3E9-94826DA0E8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4FCEA-DC23-2F2F-EE36-A1D601F1A021}"/>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25B1A2-D9F3-1B86-CB30-0F50BCF8211E}"/>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294A8E-B32F-38A6-8F6F-84B66BC3DC7F}"/>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6" name="Footer Placeholder 5">
            <a:extLst>
              <a:ext uri="{FF2B5EF4-FFF2-40B4-BE49-F238E27FC236}">
                <a16:creationId xmlns:a16="http://schemas.microsoft.com/office/drawing/2014/main" id="{E3E2DAD7-D75A-0AD2-7D78-37A698087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51A66E-DA8D-CF82-6EA0-B7E475D71C3D}"/>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720930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B106-6F67-01BE-E43D-770B5F77B1DA}"/>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62E552-8F0C-A7EB-04F8-E37EAC740562}"/>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6B891-4ED2-931E-ADBF-450FE79FD687}"/>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9CA43D-12FE-3D2F-6B9A-602149951E1E}"/>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A2EDA65-21EC-77BD-8000-E7F70431CE05}"/>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2BEB17-36CC-09AA-1ED4-403E70C0E9D4}"/>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8" name="Footer Placeholder 7">
            <a:extLst>
              <a:ext uri="{FF2B5EF4-FFF2-40B4-BE49-F238E27FC236}">
                <a16:creationId xmlns:a16="http://schemas.microsoft.com/office/drawing/2014/main" id="{BB33D1B0-CD28-415A-0F6A-D8ED150BD9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1CED04-8D71-C61A-70CE-A0DD865012CE}"/>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25125872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D8AF-8B2D-8B06-35F7-1AABA137C6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34BCB-ECCE-1587-4ACE-267A70414DF3}"/>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4" name="Footer Placeholder 3">
            <a:extLst>
              <a:ext uri="{FF2B5EF4-FFF2-40B4-BE49-F238E27FC236}">
                <a16:creationId xmlns:a16="http://schemas.microsoft.com/office/drawing/2014/main" id="{33907B31-A1AC-4258-AD38-88D4B0F57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77E429-40DB-4834-60F8-EC27F755EA36}"/>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35103076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CFFCC2-1D69-1D2C-51D8-F6447CFB12A0}"/>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3" name="Footer Placeholder 2">
            <a:extLst>
              <a:ext uri="{FF2B5EF4-FFF2-40B4-BE49-F238E27FC236}">
                <a16:creationId xmlns:a16="http://schemas.microsoft.com/office/drawing/2014/main" id="{C383D47A-F12E-6E7D-F6F0-731EF6514E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29723E-663B-DBD4-A77F-ED31C7709DA8}"/>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402915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2789-6326-CFF3-7E5B-F312A2B0F664}"/>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276FB11-B937-818C-D10A-F609ADE955D4}"/>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22E4E6-C8ED-455A-07FA-9BD0E6733C41}"/>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944F126-E370-984D-E3A3-625B54763541}"/>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6" name="Footer Placeholder 5">
            <a:extLst>
              <a:ext uri="{FF2B5EF4-FFF2-40B4-BE49-F238E27FC236}">
                <a16:creationId xmlns:a16="http://schemas.microsoft.com/office/drawing/2014/main" id="{79560F94-BEC1-7F52-8405-F61A97F6E8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CD6E23-C5FF-5B8B-B0BA-32FF75CB1562}"/>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36887595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1A2C-8797-04F7-1EE4-65709FE07E88}"/>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806459E-08BF-DB4A-D0FA-FE2DE217DEFC}"/>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5FE8066-8D66-EF88-DC5B-BC8D0F766D71}"/>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11C3BDF-CAC9-67E3-6236-4EB4B1783BC7}"/>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6" name="Footer Placeholder 5">
            <a:extLst>
              <a:ext uri="{FF2B5EF4-FFF2-40B4-BE49-F238E27FC236}">
                <a16:creationId xmlns:a16="http://schemas.microsoft.com/office/drawing/2014/main" id="{A9FCE848-ABFB-C04E-53E9-5E7C8B010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2C121-BB0F-9073-EAE0-2FE922834614}"/>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14772024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1D60-1003-50E2-CB10-676951A3B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00AA40-BD19-AEAA-0422-0FF01617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5585F-7F86-57B5-76FB-AA1D9B6536C7}"/>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5" name="Footer Placeholder 4">
            <a:extLst>
              <a:ext uri="{FF2B5EF4-FFF2-40B4-BE49-F238E27FC236}">
                <a16:creationId xmlns:a16="http://schemas.microsoft.com/office/drawing/2014/main" id="{BCA1BB58-FDB7-7ED9-3990-CD16273337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65BD0-F5EC-99BD-97C4-17AC12AFD703}"/>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17874282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E2BD9E-FBAE-952C-1BE8-C414F436973E}"/>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251C51-87BE-D862-A1B5-33245809083E}"/>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851F1-4513-32F3-5D73-EB3B04190AA9}"/>
              </a:ext>
            </a:extLst>
          </p:cNvPr>
          <p:cNvSpPr>
            <a:spLocks noGrp="1"/>
          </p:cNvSpPr>
          <p:nvPr>
            <p:ph type="dt" sz="half" idx="10"/>
          </p:nvPr>
        </p:nvSpPr>
        <p:spPr/>
        <p:txBody>
          <a:bodyPr/>
          <a:lstStyle/>
          <a:p>
            <a:fld id="{B1070CFF-F012-064E-A87C-5D33B9CE447C}" type="datetimeFigureOut">
              <a:rPr lang="en-US" smtClean="0"/>
              <a:t>2/22/2024</a:t>
            </a:fld>
            <a:endParaRPr lang="en-US"/>
          </a:p>
        </p:txBody>
      </p:sp>
      <p:sp>
        <p:nvSpPr>
          <p:cNvPr id="5" name="Footer Placeholder 4">
            <a:extLst>
              <a:ext uri="{FF2B5EF4-FFF2-40B4-BE49-F238E27FC236}">
                <a16:creationId xmlns:a16="http://schemas.microsoft.com/office/drawing/2014/main" id="{1FC2DA04-51FA-47B1-85FC-6D5050747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A731B-9A4C-E811-B81C-AA83C0704A0E}"/>
              </a:ext>
            </a:extLst>
          </p:cNvPr>
          <p:cNvSpPr>
            <a:spLocks noGrp="1"/>
          </p:cNvSpPr>
          <p:nvPr>
            <p:ph type="sldNum" sz="quarter" idx="12"/>
          </p:nvPr>
        </p:nvSpPr>
        <p:spPr/>
        <p:txBody>
          <a:bodyPr/>
          <a:lstStyle/>
          <a:p>
            <a:fld id="{66EEB106-877E-A14E-AA2C-75E6B5D8BD27}" type="slidenum">
              <a:rPr lang="en-US" smtClean="0"/>
              <a:t>‹#›</a:t>
            </a:fld>
            <a:endParaRPr lang="en-US"/>
          </a:p>
        </p:txBody>
      </p:sp>
    </p:spTree>
    <p:extLst>
      <p:ext uri="{BB962C8B-B14F-4D97-AF65-F5344CB8AC3E}">
        <p14:creationId xmlns:p14="http://schemas.microsoft.com/office/powerpoint/2010/main" val="3952114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942998"/>
            <a:ext cx="8229600" cy="3020314"/>
          </a:xfrm>
        </p:spPr>
        <p:txBody>
          <a:bodyPr/>
          <a:lstStyle>
            <a:lvl2pPr>
              <a:defRPr sz="1649"/>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2493303" y="4708242"/>
            <a:ext cx="4389120" cy="211211"/>
          </a:xfrm>
        </p:spPr>
        <p:txBody>
          <a:bodyPr lIns="0" tIns="0" rIns="0" bIns="0" anchor="b" anchorCtr="0">
            <a:noAutofit/>
          </a:bodyPr>
          <a:lstStyle>
            <a:lvl1pPr marL="0" indent="0">
              <a:spcBef>
                <a:spcPts val="0"/>
              </a:spcBef>
              <a:buFontTx/>
              <a:buNone/>
              <a:defRPr sz="749">
                <a:solidFill>
                  <a:srgbClr val="002557"/>
                </a:solidFill>
              </a:defRPr>
            </a:lvl1pPr>
            <a:lvl2pPr>
              <a:defRPr sz="674">
                <a:solidFill>
                  <a:srgbClr val="002557"/>
                </a:solidFill>
              </a:defRPr>
            </a:lvl2pPr>
            <a:lvl3pPr>
              <a:defRPr sz="674">
                <a:solidFill>
                  <a:srgbClr val="002557"/>
                </a:solidFill>
              </a:defRPr>
            </a:lvl3pPr>
            <a:lvl4pPr>
              <a:defRPr sz="674">
                <a:solidFill>
                  <a:srgbClr val="002557"/>
                </a:solidFill>
              </a:defRPr>
            </a:lvl4pPr>
            <a:lvl5pPr>
              <a:defRPr sz="674">
                <a:solidFill>
                  <a:srgbClr val="002557"/>
                </a:solidFill>
              </a:defRPr>
            </a:lvl5pPr>
          </a:lstStyle>
          <a:p>
            <a:pPr lvl="0"/>
            <a:r>
              <a:rPr lang="en-US" dirty="0"/>
              <a:t>Insert Speaker Name and Title</a:t>
            </a:r>
          </a:p>
        </p:txBody>
      </p:sp>
      <p:sp>
        <p:nvSpPr>
          <p:cNvPr id="3" name="Title Placeholder 1">
            <a:extLst>
              <a:ext uri="{FF2B5EF4-FFF2-40B4-BE49-F238E27FC236}">
                <a16:creationId xmlns:a16="http://schemas.microsoft.com/office/drawing/2014/main" id="{5E04DB07-6F0D-694F-DF9C-977CD7E8CF30}"/>
              </a:ext>
            </a:extLst>
          </p:cNvPr>
          <p:cNvSpPr>
            <a:spLocks noGrp="1"/>
          </p:cNvSpPr>
          <p:nvPr>
            <p:ph type="title"/>
          </p:nvPr>
        </p:nvSpPr>
        <p:spPr>
          <a:xfrm>
            <a:off x="480060" y="287964"/>
            <a:ext cx="8229600" cy="62728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45378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942998"/>
            <a:ext cx="8229600" cy="3020314"/>
          </a:xfrm>
        </p:spPr>
        <p:txBody>
          <a:bodyPr/>
          <a:lstStyle>
            <a:lvl2pPr>
              <a:defRPr sz="1649"/>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2493303" y="4708242"/>
            <a:ext cx="4389120" cy="211211"/>
          </a:xfrm>
        </p:spPr>
        <p:txBody>
          <a:bodyPr lIns="0" tIns="0" rIns="0" bIns="0" anchor="b" anchorCtr="0">
            <a:noAutofit/>
          </a:bodyPr>
          <a:lstStyle>
            <a:lvl1pPr marL="0" indent="0">
              <a:spcBef>
                <a:spcPts val="0"/>
              </a:spcBef>
              <a:buFontTx/>
              <a:buNone/>
              <a:defRPr sz="749">
                <a:solidFill>
                  <a:srgbClr val="002557"/>
                </a:solidFill>
              </a:defRPr>
            </a:lvl1pPr>
            <a:lvl2pPr>
              <a:defRPr sz="674">
                <a:solidFill>
                  <a:srgbClr val="002557"/>
                </a:solidFill>
              </a:defRPr>
            </a:lvl2pPr>
            <a:lvl3pPr>
              <a:defRPr sz="674">
                <a:solidFill>
                  <a:srgbClr val="002557"/>
                </a:solidFill>
              </a:defRPr>
            </a:lvl3pPr>
            <a:lvl4pPr>
              <a:defRPr sz="674">
                <a:solidFill>
                  <a:srgbClr val="002557"/>
                </a:solidFill>
              </a:defRPr>
            </a:lvl4pPr>
            <a:lvl5pPr>
              <a:defRPr sz="674">
                <a:solidFill>
                  <a:srgbClr val="002557"/>
                </a:solidFill>
              </a:defRPr>
            </a:lvl5pPr>
          </a:lstStyle>
          <a:p>
            <a:pPr lvl="0"/>
            <a:r>
              <a:rPr lang="en-US" dirty="0"/>
              <a:t>Insert Speaker Name and Title</a:t>
            </a:r>
          </a:p>
        </p:txBody>
      </p:sp>
      <p:sp>
        <p:nvSpPr>
          <p:cNvPr id="3" name="Title Placeholder 1">
            <a:extLst>
              <a:ext uri="{FF2B5EF4-FFF2-40B4-BE49-F238E27FC236}">
                <a16:creationId xmlns:a16="http://schemas.microsoft.com/office/drawing/2014/main" id="{5E04DB07-6F0D-694F-DF9C-977CD7E8CF30}"/>
              </a:ext>
            </a:extLst>
          </p:cNvPr>
          <p:cNvSpPr>
            <a:spLocks noGrp="1"/>
          </p:cNvSpPr>
          <p:nvPr>
            <p:ph type="title"/>
          </p:nvPr>
        </p:nvSpPr>
        <p:spPr>
          <a:xfrm>
            <a:off x="480060" y="287964"/>
            <a:ext cx="8229600" cy="62728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709681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4C04D228-2CC2-4099-85FC-DA2FCBB910EE}" type="slidenum">
              <a:rPr lang="en-US" smtClean="0"/>
              <a:t>‹#›</a:t>
            </a:fld>
            <a:endParaRPr lang="en-US" dirty="0"/>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26138" y="4871763"/>
            <a:ext cx="8660663" cy="273303"/>
          </a:xfrm>
        </p:spPr>
        <p:txBody>
          <a:bodyPr>
            <a:normAutofit/>
          </a:bodyPr>
          <a:lstStyle>
            <a:lvl1pPr>
              <a:buNone/>
              <a:defRPr sz="999">
                <a:solidFill>
                  <a:schemeClr val="tx1">
                    <a:lumMod val="50000"/>
                    <a:lumOff val="50000"/>
                  </a:schemeClr>
                </a:solidFill>
              </a:defRPr>
            </a:lvl1pPr>
            <a:lvl2pPr>
              <a:buNone/>
              <a:defRPr sz="1049">
                <a:solidFill>
                  <a:schemeClr val="tx1">
                    <a:lumMod val="50000"/>
                    <a:lumOff val="50000"/>
                  </a:schemeClr>
                </a:solidFill>
              </a:defRPr>
            </a:lvl2pPr>
            <a:lvl3pPr>
              <a:buNone/>
              <a:defRPr sz="1049">
                <a:solidFill>
                  <a:schemeClr val="tx1">
                    <a:lumMod val="50000"/>
                    <a:lumOff val="50000"/>
                  </a:schemeClr>
                </a:solidFill>
              </a:defRPr>
            </a:lvl3pPr>
            <a:lvl4pPr>
              <a:buNone/>
              <a:defRPr sz="1049">
                <a:solidFill>
                  <a:schemeClr val="tx1">
                    <a:lumMod val="50000"/>
                    <a:lumOff val="50000"/>
                  </a:schemeClr>
                </a:solidFill>
              </a:defRPr>
            </a:lvl4pPr>
            <a:lvl5pPr>
              <a:buNone/>
              <a:defRPr sz="1049">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35609275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 Cover slide">
    <p:bg>
      <p:bgPr>
        <a:solidFill>
          <a:srgbClr val="00857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8789" y="590334"/>
            <a:ext cx="8234362" cy="1681496"/>
          </a:xfrm>
        </p:spPr>
        <p:txBody>
          <a:bodyPr lIns="91440" tIns="45720" rIns="91440" bIns="45720">
            <a:normAutofit/>
          </a:bodyPr>
          <a:lstStyle>
            <a:lvl1pPr>
              <a:lnSpc>
                <a:spcPct val="90000"/>
              </a:lnSpc>
              <a:defRPr sz="3600" b="1" cap="none" spc="98">
                <a:solidFill>
                  <a:schemeClr val="bg1"/>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458789" y="3489051"/>
            <a:ext cx="8234361" cy="693914"/>
          </a:xfrm>
          <a:prstGeom prst="rect">
            <a:avLst/>
          </a:prstGeom>
        </p:spPr>
        <p:txBody>
          <a:bodyPr lIns="91440" tIns="45720" rIns="91440" bIns="45720">
            <a:normAutofit/>
          </a:bodyPr>
          <a:lstStyle>
            <a:lvl1pPr marL="0" indent="0" algn="l">
              <a:lnSpc>
                <a:spcPct val="90000"/>
              </a:lnSpc>
              <a:spcBef>
                <a:spcPts val="900"/>
              </a:spcBef>
              <a:buNone/>
              <a:defRPr sz="1800" spc="23" baseline="0">
                <a:solidFill>
                  <a:schemeClr val="bg1"/>
                </a:solidFill>
              </a:defRPr>
            </a:lvl1pPr>
            <a:lvl2pPr marL="342938" indent="0" algn="ctr">
              <a:buNone/>
              <a:defRPr>
                <a:solidFill>
                  <a:schemeClr val="tx1">
                    <a:tint val="75000"/>
                  </a:schemeClr>
                </a:solidFill>
              </a:defRPr>
            </a:lvl2pPr>
            <a:lvl3pPr marL="685874" indent="0" algn="ctr">
              <a:buNone/>
              <a:defRPr>
                <a:solidFill>
                  <a:schemeClr val="tx1">
                    <a:tint val="75000"/>
                  </a:schemeClr>
                </a:solidFill>
              </a:defRPr>
            </a:lvl3pPr>
            <a:lvl4pPr marL="1028811" indent="0" algn="ctr">
              <a:buNone/>
              <a:defRPr>
                <a:solidFill>
                  <a:schemeClr val="tx1">
                    <a:tint val="75000"/>
                  </a:schemeClr>
                </a:solidFill>
              </a:defRPr>
            </a:lvl4pPr>
            <a:lvl5pPr marL="1371749" indent="0" algn="ctr">
              <a:buNone/>
              <a:defRPr>
                <a:solidFill>
                  <a:schemeClr val="tx1">
                    <a:tint val="75000"/>
                  </a:schemeClr>
                </a:solidFill>
              </a:defRPr>
            </a:lvl5pPr>
            <a:lvl6pPr marL="1714686" indent="0" algn="ctr">
              <a:buNone/>
              <a:defRPr>
                <a:solidFill>
                  <a:schemeClr val="tx1">
                    <a:tint val="75000"/>
                  </a:schemeClr>
                </a:solidFill>
              </a:defRPr>
            </a:lvl6pPr>
            <a:lvl7pPr marL="2057623" indent="0" algn="ctr">
              <a:buNone/>
              <a:defRPr>
                <a:solidFill>
                  <a:schemeClr val="tx1">
                    <a:tint val="75000"/>
                  </a:schemeClr>
                </a:solidFill>
              </a:defRPr>
            </a:lvl7pPr>
            <a:lvl8pPr marL="2400560" indent="0" algn="ctr">
              <a:buNone/>
              <a:defRPr>
                <a:solidFill>
                  <a:schemeClr val="tx1">
                    <a:tint val="75000"/>
                  </a:schemeClr>
                </a:solidFill>
              </a:defRPr>
            </a:lvl8pPr>
            <a:lvl9pPr marL="2743498"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458789" y="2559325"/>
            <a:ext cx="8234362" cy="921712"/>
          </a:xfrm>
          <a:prstGeom prst="rect">
            <a:avLst/>
          </a:prstGeom>
        </p:spPr>
        <p:txBody>
          <a:bodyPr lIns="91440" tIns="45720" rIns="91440" bIns="45720">
            <a:noAutofit/>
          </a:bodyPr>
          <a:lstStyle>
            <a:lvl1pPr marL="0" indent="0">
              <a:buNone/>
              <a:defRPr sz="2400" b="0" spc="23">
                <a:solidFill>
                  <a:schemeClr val="bg1"/>
                </a:solidFill>
                <a:latin typeface="Arial" panose="020B0604020202020204" pitchFamily="34" charset="0"/>
                <a:cs typeface="Arial" panose="020B0604020202020204" pitchFamily="34" charset="0"/>
              </a:defRPr>
            </a:lvl1pPr>
            <a:lvl2pPr>
              <a:defRPr sz="1100"/>
            </a:lvl2pPr>
            <a:lvl3pPr>
              <a:defRPr sz="1100"/>
            </a:lvl3pPr>
            <a:lvl4pPr>
              <a:defRPr sz="1100"/>
            </a:lvl4pPr>
            <a:lvl5pPr>
              <a:defRPr sz="1100"/>
            </a:lvl5pPr>
          </a:lstStyle>
          <a:p>
            <a:pPr lvl="0"/>
            <a:r>
              <a:rPr lang="en-US"/>
              <a:t>&lt;Authors&gt;</a:t>
            </a:r>
            <a:endParaRPr lang="en-US" dirty="0"/>
          </a:p>
        </p:txBody>
      </p:sp>
    </p:spTree>
    <p:extLst>
      <p:ext uri="{BB962C8B-B14F-4D97-AF65-F5344CB8AC3E}">
        <p14:creationId xmlns:p14="http://schemas.microsoft.com/office/powerpoint/2010/main" val="23988181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3369" y="235168"/>
            <a:ext cx="8577262" cy="686630"/>
          </a:xfrm>
        </p:spPr>
        <p:txBody>
          <a:bodyPr anchor="b">
            <a:normAutofit/>
          </a:bodyPr>
          <a:lstStyle>
            <a:lvl1pPr>
              <a:defRPr sz="2700" b="1">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283370" y="1199674"/>
            <a:ext cx="8577261" cy="3364646"/>
          </a:xfrm>
          <a:prstGeom prst="rect">
            <a:avLst/>
          </a:prstGeom>
        </p:spPr>
        <p:txBody>
          <a:bodyPr>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621776" indent="-164588">
              <a:lnSpc>
                <a:spcPct val="100000"/>
              </a:lnSpc>
              <a:spcBef>
                <a:spcPts val="0"/>
              </a:spcBef>
              <a:buClr>
                <a:schemeClr val="accent1"/>
              </a:buClr>
              <a:buSzPct val="100000"/>
              <a:buFont typeface="Arial Narrow" panose="020B0606020202030204" pitchFamily="34" charset="0"/>
              <a:buChar char="–"/>
              <a:defRPr sz="2100">
                <a:solidFill>
                  <a:schemeClr val="tx1"/>
                </a:solidFill>
                <a:latin typeface="Arial" panose="020B0604020202020204" pitchFamily="34" charset="0"/>
                <a:cs typeface="Arial" panose="020B0604020202020204" pitchFamily="34" charset="0"/>
              </a:defRPr>
            </a:lvl2pPr>
            <a:lvl3pPr marL="1033247" indent="-118869">
              <a:lnSpc>
                <a:spcPct val="100000"/>
              </a:lnSpc>
              <a:spcBef>
                <a:spcPts val="0"/>
              </a:spcBef>
              <a:buClr>
                <a:schemeClr val="accent1"/>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371566" indent="-117472">
              <a:lnSpc>
                <a:spcPct val="100000"/>
              </a:lnSpc>
              <a:spcBef>
                <a:spcPts val="0"/>
              </a:spcBef>
              <a:buSzPct val="100000"/>
              <a:tabLst/>
              <a:defRPr sz="1500">
                <a:solidFill>
                  <a:schemeClr val="tx1"/>
                </a:solidFill>
                <a:latin typeface="Arial" panose="020B0604020202020204" pitchFamily="34" charset="0"/>
                <a:cs typeface="Arial" panose="020B0604020202020204" pitchFamily="34" charset="0"/>
              </a:defRPr>
            </a:lvl4pPr>
            <a:lvl5pPr marL="1828754">
              <a:lnSpc>
                <a:spcPct val="100000"/>
              </a:lnSpc>
              <a:spcBef>
                <a:spcPts val="0"/>
              </a:spcBef>
              <a:defRPr sz="135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p:cNvSpPr>
            <a:spLocks noGrp="1"/>
          </p:cNvSpPr>
          <p:nvPr>
            <p:ph type="body" sz="quarter" idx="13" hasCustomPrompt="1"/>
          </p:nvPr>
        </p:nvSpPr>
        <p:spPr>
          <a:xfrm>
            <a:off x="283369" y="4913095"/>
            <a:ext cx="8577261" cy="235167"/>
          </a:xfrm>
        </p:spPr>
        <p:txBody>
          <a:bodyPr lIns="45720" rIns="45720" bIns="45720" anchor="b" anchorCtr="0">
            <a:noAutofit/>
          </a:bodyPr>
          <a:lstStyle>
            <a:lvl1pPr marL="0" indent="0">
              <a:spcBef>
                <a:spcPts val="0"/>
              </a:spcBef>
              <a:buNone/>
              <a:defRPr sz="75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7852230" y="1"/>
            <a:ext cx="1291771" cy="232444"/>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dirty="0"/>
              <a:t>Label for Locking</a:t>
            </a:r>
          </a:p>
        </p:txBody>
      </p:sp>
      <p:cxnSp>
        <p:nvCxnSpPr>
          <p:cNvPr id="10" name="Straight Connector 9">
            <a:extLst>
              <a:ext uri="{FF2B5EF4-FFF2-40B4-BE49-F238E27FC236}">
                <a16:creationId xmlns:a16="http://schemas.microsoft.com/office/drawing/2014/main" id="{A0D126F0-0D23-46CA-BFB7-A1BFB0B90603}"/>
              </a:ext>
            </a:extLst>
          </p:cNvPr>
          <p:cNvCxnSpPr/>
          <p:nvPr userDrawn="1"/>
        </p:nvCxnSpPr>
        <p:spPr>
          <a:xfrm>
            <a:off x="283369" y="921802"/>
            <a:ext cx="857726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5715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8789" y="590334"/>
            <a:ext cx="8234362" cy="1681496"/>
          </a:xfrm>
        </p:spPr>
        <p:txBody>
          <a:bodyPr lIns="0" tIns="0" rIns="0" bIns="0">
            <a:normAutofit/>
          </a:bodyPr>
          <a:lstStyle>
            <a:lvl1pPr>
              <a:lnSpc>
                <a:spcPct val="90000"/>
              </a:lnSpc>
              <a:defRPr sz="3000" b="0" cap="none" spc="98">
                <a:solidFill>
                  <a:schemeClr val="bg1"/>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458789" y="3489051"/>
            <a:ext cx="8234361" cy="693914"/>
          </a:xfrm>
          <a:prstGeom prst="rect">
            <a:avLst/>
          </a:prstGeom>
        </p:spPr>
        <p:txBody>
          <a:bodyPr lIns="0" tIns="0" rIns="0" bIns="0">
            <a:normAutofit/>
          </a:bodyPr>
          <a:lstStyle>
            <a:lvl1pPr marL="0" indent="0" algn="l">
              <a:lnSpc>
                <a:spcPct val="90000"/>
              </a:lnSpc>
              <a:spcBef>
                <a:spcPts val="900"/>
              </a:spcBef>
              <a:buNone/>
              <a:defRPr sz="1350" spc="23" baseline="0">
                <a:solidFill>
                  <a:schemeClr val="bg1"/>
                </a:solidFill>
              </a:defRPr>
            </a:lvl1pPr>
            <a:lvl2pPr marL="342938" indent="0" algn="ctr">
              <a:buNone/>
              <a:defRPr>
                <a:solidFill>
                  <a:schemeClr val="tx1">
                    <a:tint val="75000"/>
                  </a:schemeClr>
                </a:solidFill>
              </a:defRPr>
            </a:lvl2pPr>
            <a:lvl3pPr marL="685874" indent="0" algn="ctr">
              <a:buNone/>
              <a:defRPr>
                <a:solidFill>
                  <a:schemeClr val="tx1">
                    <a:tint val="75000"/>
                  </a:schemeClr>
                </a:solidFill>
              </a:defRPr>
            </a:lvl3pPr>
            <a:lvl4pPr marL="1028811" indent="0" algn="ctr">
              <a:buNone/>
              <a:defRPr>
                <a:solidFill>
                  <a:schemeClr val="tx1">
                    <a:tint val="75000"/>
                  </a:schemeClr>
                </a:solidFill>
              </a:defRPr>
            </a:lvl4pPr>
            <a:lvl5pPr marL="1371749" indent="0" algn="ctr">
              <a:buNone/>
              <a:defRPr>
                <a:solidFill>
                  <a:schemeClr val="tx1">
                    <a:tint val="75000"/>
                  </a:schemeClr>
                </a:solidFill>
              </a:defRPr>
            </a:lvl5pPr>
            <a:lvl6pPr marL="1714686" indent="0" algn="ctr">
              <a:buNone/>
              <a:defRPr>
                <a:solidFill>
                  <a:schemeClr val="tx1">
                    <a:tint val="75000"/>
                  </a:schemeClr>
                </a:solidFill>
              </a:defRPr>
            </a:lvl6pPr>
            <a:lvl7pPr marL="2057623" indent="0" algn="ctr">
              <a:buNone/>
              <a:defRPr>
                <a:solidFill>
                  <a:schemeClr val="tx1">
                    <a:tint val="75000"/>
                  </a:schemeClr>
                </a:solidFill>
              </a:defRPr>
            </a:lvl7pPr>
            <a:lvl8pPr marL="2400560" indent="0" algn="ctr">
              <a:buNone/>
              <a:defRPr>
                <a:solidFill>
                  <a:schemeClr val="tx1">
                    <a:tint val="75000"/>
                  </a:schemeClr>
                </a:solidFill>
              </a:defRPr>
            </a:lvl8pPr>
            <a:lvl9pPr marL="2743498" indent="0" algn="ctr">
              <a:buNone/>
              <a:defRPr>
                <a:solidFill>
                  <a:schemeClr val="tx1">
                    <a:tint val="75000"/>
                  </a:schemeClr>
                </a:solidFill>
              </a:defRPr>
            </a:lvl9pPr>
          </a:lstStyle>
          <a:p>
            <a:r>
              <a:rPr lang="en-US" dirty="0"/>
              <a:t>&lt;Affiliations&gt;</a:t>
            </a:r>
          </a:p>
        </p:txBody>
      </p:sp>
      <p:sp>
        <p:nvSpPr>
          <p:cNvPr id="9" name="Text Placeholder 8"/>
          <p:cNvSpPr>
            <a:spLocks noGrp="1"/>
          </p:cNvSpPr>
          <p:nvPr>
            <p:ph type="body" sz="quarter" idx="13" hasCustomPrompt="1"/>
          </p:nvPr>
        </p:nvSpPr>
        <p:spPr>
          <a:xfrm>
            <a:off x="458789" y="2559325"/>
            <a:ext cx="8234362" cy="921712"/>
          </a:xfrm>
          <a:prstGeom prst="rect">
            <a:avLst/>
          </a:prstGeom>
        </p:spPr>
        <p:txBody>
          <a:bodyPr lIns="0" tIns="0" rIns="0" bIns="0">
            <a:noAutofit/>
          </a:bodyPr>
          <a:lstStyle>
            <a:lvl1pPr marL="0" indent="0">
              <a:buNone/>
              <a:defRPr sz="1800" b="0" spc="23">
                <a:solidFill>
                  <a:schemeClr val="bg1"/>
                </a:solidFill>
                <a:latin typeface="Arial" panose="020B0604020202020204" pitchFamily="34" charset="0"/>
                <a:cs typeface="Arial" panose="020B0604020202020204" pitchFamily="34" charset="0"/>
              </a:defRPr>
            </a:lvl1pPr>
            <a:lvl2pPr>
              <a:defRPr sz="1100"/>
            </a:lvl2pPr>
            <a:lvl3pPr>
              <a:defRPr sz="1100"/>
            </a:lvl3pPr>
            <a:lvl4pPr>
              <a:defRPr sz="1100"/>
            </a:lvl4pPr>
            <a:lvl5pPr>
              <a:defRPr sz="1100"/>
            </a:lvl5pPr>
          </a:lstStyle>
          <a:p>
            <a:pPr lvl="0"/>
            <a:r>
              <a:rPr lang="en-US" dirty="0"/>
              <a:t>&lt;Authors&gt;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5715000" y="0"/>
            <a:ext cx="3429000" cy="189354"/>
          </a:xfrm>
        </p:spPr>
        <p:txBody>
          <a:bodyPr tIns="45720" rIns="137160">
            <a:noAutofit/>
          </a:bodyPr>
          <a:lstStyle>
            <a:lvl1pPr marL="0" indent="0" algn="r">
              <a:buFontTx/>
              <a:buNone/>
              <a:defRPr sz="900">
                <a:solidFill>
                  <a:schemeClr val="bg1"/>
                </a:solidFill>
                <a:latin typeface="Arial Narrow" panose="020B0606020202030204" pitchFamily="34" charset="0"/>
              </a:defRPr>
            </a:lvl1pPr>
            <a:lvl2pPr marL="457188" indent="0">
              <a:buFontTx/>
              <a:buNone/>
              <a:defRPr/>
            </a:lvl2pPr>
            <a:lvl3pPr marL="912789" indent="0">
              <a:buFontTx/>
              <a:buNone/>
              <a:defRPr/>
            </a:lvl3pPr>
            <a:lvl4pPr marL="1260443" indent="0">
              <a:buFontTx/>
              <a:buNone/>
              <a:defRPr/>
            </a:lvl4pPr>
            <a:lvl5pPr marL="1606510" indent="0">
              <a:buFontTx/>
              <a:buNone/>
              <a:defRPr/>
            </a:lvl5pPr>
          </a:lstStyle>
          <a:p>
            <a:pPr lvl="0"/>
            <a:r>
              <a:rPr lang="en-US" dirty="0"/>
              <a:t>Label for locking</a:t>
            </a:r>
          </a:p>
        </p:txBody>
      </p:sp>
    </p:spTree>
    <p:extLst>
      <p:ext uri="{BB962C8B-B14F-4D97-AF65-F5344CB8AC3E}">
        <p14:creationId xmlns:p14="http://schemas.microsoft.com/office/powerpoint/2010/main" val="2288814116"/>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3369" y="235168"/>
            <a:ext cx="8577262" cy="686630"/>
          </a:xfrm>
        </p:spPr>
        <p:txBody>
          <a:bodyPr lIns="0" tIns="0" rIns="0" bIns="45720" anchor="b">
            <a:normAutofit/>
          </a:bodyPr>
          <a:lstStyle>
            <a:lvl1pPr>
              <a:defRPr sz="27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283369" y="921802"/>
            <a:ext cx="8577263"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5715000" y="0"/>
            <a:ext cx="3429000" cy="189354"/>
          </a:xfrm>
        </p:spPr>
        <p:txBody>
          <a:bodyPr tIns="45720" rIns="137160">
            <a:noAutofit/>
          </a:bodyPr>
          <a:lstStyle>
            <a:lvl1pPr marL="0" indent="0" algn="r">
              <a:buFontTx/>
              <a:buNone/>
              <a:defRPr sz="900">
                <a:latin typeface="Arial Narrow" panose="020B0606020202030204" pitchFamily="34" charset="0"/>
              </a:defRPr>
            </a:lvl1pPr>
            <a:lvl2pPr marL="457188" indent="0">
              <a:buFontTx/>
              <a:buNone/>
              <a:defRPr/>
            </a:lvl2pPr>
            <a:lvl3pPr marL="912789" indent="0">
              <a:buFontTx/>
              <a:buNone/>
              <a:defRPr/>
            </a:lvl3pPr>
            <a:lvl4pPr marL="1260443" indent="0">
              <a:buFontTx/>
              <a:buNone/>
              <a:defRPr/>
            </a:lvl4pPr>
            <a:lvl5pPr marL="1606510" indent="0">
              <a:buFontTx/>
              <a:buNone/>
              <a:defRPr/>
            </a:lvl5pPr>
          </a:lstStyle>
          <a:p>
            <a:pPr lvl="0"/>
            <a:r>
              <a:rPr lang="en-US" dirty="0"/>
              <a:t>Label for locking</a:t>
            </a:r>
          </a:p>
        </p:txBody>
      </p:sp>
      <p:sp>
        <p:nvSpPr>
          <p:cNvPr id="7" name="Footer Placeholder 2">
            <a:extLst>
              <a:ext uri="{FF2B5EF4-FFF2-40B4-BE49-F238E27FC236}">
                <a16:creationId xmlns:a16="http://schemas.microsoft.com/office/drawing/2014/main" id="{922FE14F-A39F-4BF4-8EAE-B628F105CC12}"/>
              </a:ext>
            </a:extLst>
          </p:cNvPr>
          <p:cNvSpPr>
            <a:spLocks noGrp="1"/>
          </p:cNvSpPr>
          <p:nvPr>
            <p:ph type="ftr" sz="quarter" idx="3"/>
          </p:nvPr>
        </p:nvSpPr>
        <p:spPr>
          <a:xfrm>
            <a:off x="-1" y="4771677"/>
            <a:ext cx="9144001" cy="376586"/>
          </a:xfrm>
          <a:prstGeom prst="rect">
            <a:avLst/>
          </a:prstGeom>
        </p:spPr>
        <p:txBody>
          <a:bodyPr vert="horz" lIns="137160" tIns="0" rIns="137160" bIns="91440" rtlCol="0" anchor="b" anchorCtr="0"/>
          <a:lstStyle>
            <a:lvl1pPr algn="l">
              <a:defRPr sz="750">
                <a:solidFill>
                  <a:schemeClr val="tx1"/>
                </a:solidFill>
                <a:latin typeface="Arial Narrow" panose="020B0606020202030204" pitchFamily="34" charset="0"/>
              </a:defRPr>
            </a:lvl1pPr>
          </a:lstStyle>
          <a:p>
            <a:endParaRPr lang="en-US" dirty="0"/>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283369" y="921802"/>
            <a:ext cx="8577263"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21039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30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mall body">
    <p:spTree>
      <p:nvGrpSpPr>
        <p:cNvPr id="1" name=""/>
        <p:cNvGrpSpPr/>
        <p:nvPr/>
      </p:nvGrpSpPr>
      <p:grpSpPr>
        <a:xfrm>
          <a:off x="0" y="0"/>
          <a:ext cx="0" cy="0"/>
          <a:chOff x="0" y="0"/>
          <a:chExt cx="0" cy="0"/>
        </a:xfrm>
      </p:grpSpPr>
      <p:sp>
        <p:nvSpPr>
          <p:cNvPr id="4" name="Title 1"/>
          <p:cNvSpPr>
            <a:spLocks noGrp="1"/>
          </p:cNvSpPr>
          <p:nvPr>
            <p:ph type="title"/>
          </p:nvPr>
        </p:nvSpPr>
        <p:spPr>
          <a:xfrm>
            <a:off x="270593" y="369460"/>
            <a:ext cx="8602815" cy="493538"/>
          </a:xfrm>
        </p:spPr>
        <p:txBody>
          <a:bodyPr/>
          <a:lstStyle/>
          <a:p>
            <a:r>
              <a:rPr lang="en-US" dirty="0"/>
              <a:t>Click to edit Master title style</a:t>
            </a:r>
          </a:p>
        </p:txBody>
      </p:sp>
      <p:sp>
        <p:nvSpPr>
          <p:cNvPr id="5" name="Content Placeholder 2"/>
          <p:cNvSpPr>
            <a:spLocks noGrp="1"/>
          </p:cNvSpPr>
          <p:nvPr>
            <p:ph idx="1"/>
          </p:nvPr>
        </p:nvSpPr>
        <p:spPr>
          <a:xfrm>
            <a:off x="270593" y="1143005"/>
            <a:ext cx="8602815" cy="3201406"/>
          </a:xfrm>
        </p:spPr>
        <p:txBody>
          <a:bodyPr>
            <a:normAutofit/>
          </a:bodyPr>
          <a:lstStyle>
            <a:lvl1pPr>
              <a:lnSpc>
                <a:spcPct val="100000"/>
              </a:lnSpc>
              <a:defRPr sz="15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BB31FEA8-A643-D043-9FCF-E682BF8B1B32}"/>
              </a:ext>
            </a:extLst>
          </p:cNvPr>
          <p:cNvSpPr>
            <a:spLocks noGrp="1"/>
          </p:cNvSpPr>
          <p:nvPr>
            <p:ph type="ftr" sz="quarter" idx="10"/>
          </p:nvPr>
        </p:nvSpPr>
        <p:spPr/>
        <p:txBody>
          <a:bodyPr/>
          <a:lstStyle/>
          <a:p>
            <a:r>
              <a:rPr lang="en-US" dirty="0"/>
              <a:t>PRESENTED BY:</a:t>
            </a:r>
            <a:r>
              <a:rPr lang="en-US" sz="1050" b="0" dirty="0"/>
              <a:t> Thomas Powles </a:t>
            </a:r>
          </a:p>
        </p:txBody>
      </p:sp>
    </p:spTree>
    <p:extLst>
      <p:ext uri="{BB962C8B-B14F-4D97-AF65-F5344CB8AC3E}">
        <p14:creationId xmlns:p14="http://schemas.microsoft.com/office/powerpoint/2010/main" val="2743265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2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lide with two clo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4FF90A-D4F0-A14B-8303-BCECC2866016}"/>
              </a:ext>
            </a:extLst>
          </p:cNvPr>
          <p:cNvSpPr/>
          <p:nvPr userDrawn="1"/>
        </p:nvSpPr>
        <p:spPr>
          <a:xfrm>
            <a:off x="8291514" y="339643"/>
            <a:ext cx="682625" cy="51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3"/>
          </p:nvPr>
        </p:nvSpPr>
        <p:spPr>
          <a:xfrm>
            <a:off x="4412930" y="1029655"/>
            <a:ext cx="3877056" cy="3312449"/>
          </a:xfrm>
        </p:spPr>
        <p:txBody>
          <a:bodyPr/>
          <a:lstStyle>
            <a:lvl3pPr>
              <a:defRPr sz="563"/>
            </a:lvl3pPr>
            <a:lvl4pPr>
              <a:defRPr sz="563"/>
            </a:lvl4pPr>
            <a:lvl5pPr>
              <a:defRPr sz="56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4"/>
          </p:nvPr>
        </p:nvSpPr>
        <p:spPr>
          <a:xfrm>
            <a:off x="269080" y="1029652"/>
            <a:ext cx="3877056" cy="3312449"/>
          </a:xfrm>
        </p:spPr>
        <p:txBody>
          <a:bodyPr/>
          <a:lstStyle>
            <a:lvl1pPr>
              <a:defRPr/>
            </a:lvl1pPr>
            <a:lvl3pPr>
              <a:defRPr sz="563"/>
            </a:lvl3pPr>
            <a:lvl4pPr>
              <a:defRPr sz="563"/>
            </a:lvl4pPr>
            <a:lvl5pPr>
              <a:defRPr sz="563"/>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0CE452BB-6658-1D4E-9293-8B7184674B36}"/>
              </a:ext>
            </a:extLst>
          </p:cNvPr>
          <p:cNvSpPr>
            <a:spLocks noGrp="1"/>
          </p:cNvSpPr>
          <p:nvPr>
            <p:ph type="sldNum" sz="quarter" idx="15"/>
          </p:nvPr>
        </p:nvSpPr>
        <p:spPr/>
        <p:txBody>
          <a:bodyPr/>
          <a:lstStyle>
            <a:lvl1pPr>
              <a:defRPr/>
            </a:lvl1pPr>
          </a:lstStyle>
          <a:p>
            <a:pPr>
              <a:defRPr/>
            </a:pPr>
            <a:fld id="{670EF881-EE67-4C46-8D18-916B105465AD}" type="slidenum">
              <a:rPr lang="en-GB"/>
              <a:pPr>
                <a:defRPr/>
              </a:pPr>
              <a:t>‹#›</a:t>
            </a:fld>
            <a:endParaRPr lang="en-GB" dirty="0"/>
          </a:p>
        </p:txBody>
      </p:sp>
    </p:spTree>
    <p:extLst>
      <p:ext uri="{BB962C8B-B14F-4D97-AF65-F5344CB8AC3E}">
        <p14:creationId xmlns:p14="http://schemas.microsoft.com/office/powerpoint/2010/main" val="1368286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1010429-9438-4146-AB2A-3EE3BEC427B3}"/>
              </a:ext>
            </a:extLst>
          </p:cNvPr>
          <p:cNvSpPr>
            <a:spLocks noGrp="1"/>
          </p:cNvSpPr>
          <p:nvPr>
            <p:ph type="body" sz="quarter" idx="13"/>
          </p:nvPr>
        </p:nvSpPr>
        <p:spPr>
          <a:xfrm>
            <a:off x="5538356" y="4550339"/>
            <a:ext cx="3280827" cy="403703"/>
          </a:xfrm>
        </p:spPr>
        <p:txBody>
          <a:bodyPr anchor="b">
            <a:normAutofit/>
          </a:bodyPr>
          <a:lstStyle>
            <a:lvl1pPr marL="0" indent="0" algn="r">
              <a:buNone/>
              <a:defRPr sz="563">
                <a:solidFill>
                  <a:schemeClr val="tx1"/>
                </a:solidFill>
              </a:defRPr>
            </a:lvl1pPr>
            <a:lvl5pPr marL="1028700" indent="0">
              <a:buNone/>
              <a:defRPr/>
            </a:lvl5pPr>
          </a:lstStyle>
          <a:p>
            <a:pPr lvl="0"/>
            <a:r>
              <a:rPr lang="en-US" dirty="0"/>
              <a:t>Edit Master text styles</a:t>
            </a:r>
          </a:p>
        </p:txBody>
      </p:sp>
      <p:sp>
        <p:nvSpPr>
          <p:cNvPr id="9" name="Text Placeholder 7">
            <a:extLst>
              <a:ext uri="{FF2B5EF4-FFF2-40B4-BE49-F238E27FC236}">
                <a16:creationId xmlns:a16="http://schemas.microsoft.com/office/drawing/2014/main" id="{A5E18CF8-2877-452C-A196-650F9B5A43B3}"/>
              </a:ext>
            </a:extLst>
          </p:cNvPr>
          <p:cNvSpPr>
            <a:spLocks noGrp="1"/>
          </p:cNvSpPr>
          <p:nvPr>
            <p:ph type="body" sz="quarter" idx="15"/>
          </p:nvPr>
        </p:nvSpPr>
        <p:spPr>
          <a:xfrm>
            <a:off x="398426" y="4550339"/>
            <a:ext cx="5036021" cy="403703"/>
          </a:xfrm>
        </p:spPr>
        <p:txBody>
          <a:bodyPr anchor="b">
            <a:normAutofit/>
          </a:bodyPr>
          <a:lstStyle>
            <a:lvl1pPr marL="0" indent="0" algn="l">
              <a:buNone/>
              <a:defRPr sz="563">
                <a:solidFill>
                  <a:schemeClr val="tx1"/>
                </a:solidFill>
              </a:defRPr>
            </a:lvl1pPr>
            <a:lvl5pPr marL="1028700" indent="0">
              <a:buNone/>
              <a:defRPr/>
            </a:lvl5pPr>
          </a:lstStyle>
          <a:p>
            <a:pPr lvl="0"/>
            <a:r>
              <a:rPr lang="en-US" dirty="0"/>
              <a:t>Edit Master text styles</a:t>
            </a:r>
          </a:p>
        </p:txBody>
      </p:sp>
      <p:sp>
        <p:nvSpPr>
          <p:cNvPr id="6" name="Title Placeholder 6">
            <a:extLst>
              <a:ext uri="{FF2B5EF4-FFF2-40B4-BE49-F238E27FC236}">
                <a16:creationId xmlns:a16="http://schemas.microsoft.com/office/drawing/2014/main" id="{B35634B4-101F-46B8-9C0F-4844669F189A}"/>
              </a:ext>
            </a:extLst>
          </p:cNvPr>
          <p:cNvSpPr>
            <a:spLocks noGrp="1" noChangeArrowheads="1"/>
          </p:cNvSpPr>
          <p:nvPr>
            <p:ph type="title"/>
          </p:nvPr>
        </p:nvSpPr>
        <p:spPr bwMode="auto">
          <a:xfrm>
            <a:off x="407194" y="0"/>
            <a:ext cx="7600950" cy="89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13954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310"/>
            <a:ext cx="8229273" cy="859395"/>
          </a:xfrm>
          <a:prstGeom prst="rect">
            <a:avLst/>
          </a:prstGeom>
        </p:spPr>
        <p:txBody>
          <a:bodyPr lIns="0" tIns="0" rIns="0" bIns="0" anchor="ctr"/>
          <a:lstStyle/>
          <a:p>
            <a:pPr algn="ctr"/>
            <a:endParaRPr lang="en-US" sz="2912" b="0" strike="noStrike" spc="-1">
              <a:latin typeface="Arial"/>
            </a:endParaRPr>
          </a:p>
        </p:txBody>
      </p:sp>
      <p:sp>
        <p:nvSpPr>
          <p:cNvPr id="3" name="PlaceHolder 2"/>
          <p:cNvSpPr>
            <a:spLocks noGrp="1"/>
          </p:cNvSpPr>
          <p:nvPr>
            <p:ph type="subTitle"/>
          </p:nvPr>
        </p:nvSpPr>
        <p:spPr>
          <a:xfrm>
            <a:off x="457200" y="1204679"/>
            <a:ext cx="8229273" cy="2985707"/>
          </a:xfrm>
          <a:prstGeom prst="rect">
            <a:avLst/>
          </a:prstGeom>
        </p:spPr>
        <p:txBody>
          <a:bodyPr lIns="0" tIns="0" rIns="0" bIns="0" anchor="ctr"/>
          <a:lstStyle/>
          <a:p>
            <a:pPr algn="ctr"/>
            <a:endParaRPr lang="en-US" sz="2118" b="0" strike="noStrike" spc="-1">
              <a:latin typeface="Arial"/>
            </a:endParaRPr>
          </a:p>
        </p:txBody>
      </p:sp>
    </p:spTree>
    <p:extLst>
      <p:ext uri="{BB962C8B-B14F-4D97-AF65-F5344CB8AC3E}">
        <p14:creationId xmlns:p14="http://schemas.microsoft.com/office/powerpoint/2010/main" val="179520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942998"/>
            <a:ext cx="8229600" cy="3020314"/>
          </a:xfrm>
        </p:spPr>
        <p:txBody>
          <a:bodyPr/>
          <a:lstStyle>
            <a:lvl2pPr>
              <a:defRPr sz="1649"/>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2493303" y="4708242"/>
            <a:ext cx="4389120" cy="211211"/>
          </a:xfrm>
        </p:spPr>
        <p:txBody>
          <a:bodyPr lIns="0" tIns="0" rIns="0" bIns="0" anchor="b" anchorCtr="0">
            <a:noAutofit/>
          </a:bodyPr>
          <a:lstStyle>
            <a:lvl1pPr marL="0" indent="0">
              <a:spcBef>
                <a:spcPts val="0"/>
              </a:spcBef>
              <a:buFontTx/>
              <a:buNone/>
              <a:defRPr sz="749">
                <a:solidFill>
                  <a:srgbClr val="002557"/>
                </a:solidFill>
              </a:defRPr>
            </a:lvl1pPr>
            <a:lvl2pPr>
              <a:defRPr sz="674">
                <a:solidFill>
                  <a:srgbClr val="002557"/>
                </a:solidFill>
              </a:defRPr>
            </a:lvl2pPr>
            <a:lvl3pPr>
              <a:defRPr sz="674">
                <a:solidFill>
                  <a:srgbClr val="002557"/>
                </a:solidFill>
              </a:defRPr>
            </a:lvl3pPr>
            <a:lvl4pPr>
              <a:defRPr sz="674">
                <a:solidFill>
                  <a:srgbClr val="002557"/>
                </a:solidFill>
              </a:defRPr>
            </a:lvl4pPr>
            <a:lvl5pPr>
              <a:defRPr sz="674">
                <a:solidFill>
                  <a:srgbClr val="002557"/>
                </a:solidFill>
              </a:defRPr>
            </a:lvl5pPr>
          </a:lstStyle>
          <a:p>
            <a:pPr lvl="0"/>
            <a:r>
              <a:rPr lang="en-US" dirty="0"/>
              <a:t>Insert Speaker Name and Title</a:t>
            </a:r>
          </a:p>
        </p:txBody>
      </p:sp>
      <p:sp>
        <p:nvSpPr>
          <p:cNvPr id="3" name="Title Placeholder 1">
            <a:extLst>
              <a:ext uri="{FF2B5EF4-FFF2-40B4-BE49-F238E27FC236}">
                <a16:creationId xmlns:a16="http://schemas.microsoft.com/office/drawing/2014/main" id="{5E04DB07-6F0D-694F-DF9C-977CD7E8CF30}"/>
              </a:ext>
            </a:extLst>
          </p:cNvPr>
          <p:cNvSpPr>
            <a:spLocks noGrp="1"/>
          </p:cNvSpPr>
          <p:nvPr>
            <p:ph type="title"/>
          </p:nvPr>
        </p:nvSpPr>
        <p:spPr>
          <a:xfrm>
            <a:off x="480060" y="287964"/>
            <a:ext cx="8229600" cy="62728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257341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558FCC"/>
                </a:solidFill>
              </a:defRPr>
            </a:lvl1pPr>
          </a:lstStyle>
          <a:p>
            <a:fld id="{4C04D228-2CC2-4099-85FC-DA2FCBB910EE}" type="slidenum">
              <a:rPr lang="en-US" smtClean="0"/>
              <a:t>‹#›</a:t>
            </a:fld>
            <a:endParaRPr lang="en-US" dirty="0"/>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26138" y="4871763"/>
            <a:ext cx="8660663" cy="273303"/>
          </a:xfrm>
        </p:spPr>
        <p:txBody>
          <a:bodyPr>
            <a:normAutofit/>
          </a:bodyPr>
          <a:lstStyle>
            <a:lvl1pPr>
              <a:buNone/>
              <a:defRPr sz="999">
                <a:solidFill>
                  <a:schemeClr val="tx1">
                    <a:lumMod val="50000"/>
                    <a:lumOff val="50000"/>
                  </a:schemeClr>
                </a:solidFill>
              </a:defRPr>
            </a:lvl1pPr>
            <a:lvl2pPr>
              <a:buNone/>
              <a:defRPr sz="1049">
                <a:solidFill>
                  <a:schemeClr val="tx1">
                    <a:lumMod val="50000"/>
                    <a:lumOff val="50000"/>
                  </a:schemeClr>
                </a:solidFill>
              </a:defRPr>
            </a:lvl2pPr>
            <a:lvl3pPr>
              <a:buNone/>
              <a:defRPr sz="1049">
                <a:solidFill>
                  <a:schemeClr val="tx1">
                    <a:lumMod val="50000"/>
                    <a:lumOff val="50000"/>
                  </a:schemeClr>
                </a:solidFill>
              </a:defRPr>
            </a:lvl3pPr>
            <a:lvl4pPr>
              <a:buNone/>
              <a:defRPr sz="1049">
                <a:solidFill>
                  <a:schemeClr val="tx1">
                    <a:lumMod val="50000"/>
                    <a:lumOff val="50000"/>
                  </a:schemeClr>
                </a:solidFill>
              </a:defRPr>
            </a:lvl4pPr>
            <a:lvl5pPr>
              <a:buNone/>
              <a:defRPr sz="1049">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1780417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3369" y="235168"/>
            <a:ext cx="8577262" cy="686630"/>
          </a:xfrm>
        </p:spPr>
        <p:txBody>
          <a:bodyPr anchor="b">
            <a:normAutofit/>
          </a:bodyPr>
          <a:lstStyle>
            <a:lvl1pPr>
              <a:defRPr sz="2700" b="1">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283370" y="1199674"/>
            <a:ext cx="8577261" cy="3364646"/>
          </a:xfrm>
          <a:prstGeom prst="rect">
            <a:avLst/>
          </a:prstGeom>
        </p:spPr>
        <p:txBody>
          <a:bodyPr>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621776" indent="-164588">
              <a:lnSpc>
                <a:spcPct val="100000"/>
              </a:lnSpc>
              <a:spcBef>
                <a:spcPts val="0"/>
              </a:spcBef>
              <a:buClr>
                <a:schemeClr val="accent1"/>
              </a:buClr>
              <a:buSzPct val="100000"/>
              <a:buFont typeface="Arial Narrow" panose="020B0606020202030204" pitchFamily="34" charset="0"/>
              <a:buChar char="–"/>
              <a:defRPr sz="2100">
                <a:solidFill>
                  <a:schemeClr val="tx1"/>
                </a:solidFill>
                <a:latin typeface="Arial" panose="020B0604020202020204" pitchFamily="34" charset="0"/>
                <a:cs typeface="Arial" panose="020B0604020202020204" pitchFamily="34" charset="0"/>
              </a:defRPr>
            </a:lvl2pPr>
            <a:lvl3pPr marL="1033247" indent="-118869">
              <a:lnSpc>
                <a:spcPct val="100000"/>
              </a:lnSpc>
              <a:spcBef>
                <a:spcPts val="0"/>
              </a:spcBef>
              <a:buClr>
                <a:schemeClr val="accent1"/>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371566" indent="-117472">
              <a:lnSpc>
                <a:spcPct val="100000"/>
              </a:lnSpc>
              <a:spcBef>
                <a:spcPts val="0"/>
              </a:spcBef>
              <a:buSzPct val="100000"/>
              <a:tabLst/>
              <a:defRPr sz="1500">
                <a:solidFill>
                  <a:schemeClr val="tx1"/>
                </a:solidFill>
                <a:latin typeface="Arial" panose="020B0604020202020204" pitchFamily="34" charset="0"/>
                <a:cs typeface="Arial" panose="020B0604020202020204" pitchFamily="34" charset="0"/>
              </a:defRPr>
            </a:lvl4pPr>
            <a:lvl5pPr marL="1828754">
              <a:lnSpc>
                <a:spcPct val="100000"/>
              </a:lnSpc>
              <a:spcBef>
                <a:spcPts val="0"/>
              </a:spcBef>
              <a:defRPr sz="135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0"/>
          <p:cNvSpPr>
            <a:spLocks noGrp="1"/>
          </p:cNvSpPr>
          <p:nvPr>
            <p:ph type="body" sz="quarter" idx="13" hasCustomPrompt="1"/>
          </p:nvPr>
        </p:nvSpPr>
        <p:spPr>
          <a:xfrm>
            <a:off x="283369" y="4913095"/>
            <a:ext cx="8577261" cy="235167"/>
          </a:xfrm>
        </p:spPr>
        <p:txBody>
          <a:bodyPr lIns="45720" rIns="45720" bIns="45720" anchor="b" anchorCtr="0">
            <a:noAutofit/>
          </a:bodyPr>
          <a:lstStyle>
            <a:lvl1pPr marL="0" indent="0">
              <a:spcBef>
                <a:spcPts val="0"/>
              </a:spcBef>
              <a:buNone/>
              <a:defRPr sz="75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7852230" y="1"/>
            <a:ext cx="1291771" cy="232444"/>
          </a:xfrm>
        </p:spPr>
        <p:txBody>
          <a:bodyPr lIns="91440" bIns="45720" anchor="t" anchorCtr="0">
            <a:noAutofit/>
          </a:bodyPr>
          <a:lstStyle>
            <a:lvl1pPr marL="0" indent="0" algn="r">
              <a:spcBef>
                <a:spcPts val="0"/>
              </a:spcBef>
              <a:buNone/>
              <a:defRPr sz="1000">
                <a:solidFill>
                  <a:schemeClr val="tx1"/>
                </a:solidFill>
                <a:latin typeface="Arial" panose="020B0604020202020204" pitchFamily="34" charset="0"/>
                <a:cs typeface="Arial" panose="020B0604020202020204" pitchFamily="34" charset="0"/>
              </a:defRPr>
            </a:lvl1pPr>
            <a:lvl2pPr marL="170278" indent="0">
              <a:spcBef>
                <a:spcPts val="0"/>
              </a:spcBef>
              <a:buNone/>
              <a:defRPr sz="900"/>
            </a:lvl2pPr>
            <a:lvl3pPr marL="345318" indent="0">
              <a:spcBef>
                <a:spcPts val="0"/>
              </a:spcBef>
              <a:buNone/>
              <a:defRPr sz="900"/>
            </a:lvl3pPr>
            <a:lvl4pPr marL="515596" indent="0">
              <a:spcBef>
                <a:spcPts val="0"/>
              </a:spcBef>
              <a:buNone/>
              <a:defRPr sz="900"/>
            </a:lvl4pPr>
            <a:lvl5pPr marL="685874" indent="0">
              <a:spcBef>
                <a:spcPts val="0"/>
              </a:spcBef>
              <a:buNone/>
              <a:defRPr sz="900"/>
            </a:lvl5pPr>
          </a:lstStyle>
          <a:p>
            <a:pPr lvl="0"/>
            <a:r>
              <a:rPr lang="en-US" dirty="0"/>
              <a:t>Label for Locking</a:t>
            </a:r>
          </a:p>
        </p:txBody>
      </p:sp>
      <p:cxnSp>
        <p:nvCxnSpPr>
          <p:cNvPr id="10" name="Straight Connector 9">
            <a:extLst>
              <a:ext uri="{FF2B5EF4-FFF2-40B4-BE49-F238E27FC236}">
                <a16:creationId xmlns:a16="http://schemas.microsoft.com/office/drawing/2014/main" id="{A0D126F0-0D23-46CA-BFB7-A1BFB0B90603}"/>
              </a:ext>
            </a:extLst>
          </p:cNvPr>
          <p:cNvCxnSpPr/>
          <p:nvPr userDrawn="1"/>
        </p:nvCxnSpPr>
        <p:spPr>
          <a:xfrm>
            <a:off x="283369" y="921802"/>
            <a:ext cx="857726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406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3369" y="235168"/>
            <a:ext cx="8577262" cy="686630"/>
          </a:xfrm>
        </p:spPr>
        <p:txBody>
          <a:bodyPr lIns="0" tIns="0" rIns="0" bIns="45720" anchor="b">
            <a:normAutofit/>
          </a:bodyPr>
          <a:lstStyle>
            <a:lvl1pPr>
              <a:defRPr sz="27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283369" y="921802"/>
            <a:ext cx="8577263"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5715000" y="0"/>
            <a:ext cx="3429000" cy="189354"/>
          </a:xfrm>
        </p:spPr>
        <p:txBody>
          <a:bodyPr tIns="45720" rIns="137160">
            <a:noAutofit/>
          </a:bodyPr>
          <a:lstStyle>
            <a:lvl1pPr marL="0" indent="0" algn="r">
              <a:buFontTx/>
              <a:buNone/>
              <a:defRPr sz="900">
                <a:latin typeface="Arial Narrow" panose="020B0606020202030204" pitchFamily="34" charset="0"/>
              </a:defRPr>
            </a:lvl1pPr>
            <a:lvl2pPr marL="457188" indent="0">
              <a:buFontTx/>
              <a:buNone/>
              <a:defRPr/>
            </a:lvl2pPr>
            <a:lvl3pPr marL="912789" indent="0">
              <a:buFontTx/>
              <a:buNone/>
              <a:defRPr/>
            </a:lvl3pPr>
            <a:lvl4pPr marL="1260443" indent="0">
              <a:buFontTx/>
              <a:buNone/>
              <a:defRPr/>
            </a:lvl4pPr>
            <a:lvl5pPr marL="1606510" indent="0">
              <a:buFontTx/>
              <a:buNone/>
              <a:defRPr/>
            </a:lvl5pPr>
          </a:lstStyle>
          <a:p>
            <a:pPr lvl="0"/>
            <a:r>
              <a:rPr lang="en-US" dirty="0"/>
              <a:t>Label for locking</a:t>
            </a:r>
          </a:p>
        </p:txBody>
      </p:sp>
      <p:sp>
        <p:nvSpPr>
          <p:cNvPr id="7" name="Footer Placeholder 2">
            <a:extLst>
              <a:ext uri="{FF2B5EF4-FFF2-40B4-BE49-F238E27FC236}">
                <a16:creationId xmlns:a16="http://schemas.microsoft.com/office/drawing/2014/main" id="{922FE14F-A39F-4BF4-8EAE-B628F105CC12}"/>
              </a:ext>
            </a:extLst>
          </p:cNvPr>
          <p:cNvSpPr>
            <a:spLocks noGrp="1"/>
          </p:cNvSpPr>
          <p:nvPr>
            <p:ph type="ftr" sz="quarter" idx="3"/>
          </p:nvPr>
        </p:nvSpPr>
        <p:spPr>
          <a:xfrm>
            <a:off x="-1" y="4771677"/>
            <a:ext cx="9144001" cy="376586"/>
          </a:xfrm>
          <a:prstGeom prst="rect">
            <a:avLst/>
          </a:prstGeom>
        </p:spPr>
        <p:txBody>
          <a:bodyPr vert="horz" lIns="137160" tIns="0" rIns="137160" bIns="91440" rtlCol="0" anchor="b" anchorCtr="0"/>
          <a:lstStyle>
            <a:lvl1pPr algn="l">
              <a:defRPr sz="750">
                <a:solidFill>
                  <a:schemeClr val="tx1"/>
                </a:solidFill>
                <a:latin typeface="Arial Narrow" panose="020B0606020202030204" pitchFamily="34" charset="0"/>
              </a:defRPr>
            </a:lvl1pPr>
          </a:lstStyle>
          <a:p>
            <a:endParaRPr lang="en-US" dirty="0"/>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283369" y="921802"/>
            <a:ext cx="8577263"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131848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140024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82213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048929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473477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421022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7938019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213887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3755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553279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662948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2/22/2024</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722202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38730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7677059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252768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8464767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7052"/>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095199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243258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8198096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4259732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7242744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682785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pic>
        <p:nvPicPr>
          <p:cNvPr id="5" name="Picture 4" descr="A close-up of a logo&#10;&#10;Description automatically generated">
            <a:extLst>
              <a:ext uri="{FF2B5EF4-FFF2-40B4-BE49-F238E27FC236}">
                <a16:creationId xmlns:a16="http://schemas.microsoft.com/office/drawing/2014/main" id="{AE94042B-A304-F0FE-5414-32D1EDAE8064}"/>
              </a:ext>
            </a:extLst>
          </p:cNvPr>
          <p:cNvPicPr>
            <a:picLocks noChangeAspect="1"/>
          </p:cNvPicPr>
          <p:nvPr userDrawn="1"/>
        </p:nvPicPr>
        <p:blipFill>
          <a:blip r:embed="rId3"/>
          <a:stretch>
            <a:fillRect/>
          </a:stretch>
        </p:blipFill>
        <p:spPr>
          <a:xfrm>
            <a:off x="6141720" y="4290060"/>
            <a:ext cx="2926641" cy="598912"/>
          </a:xfrm>
          <a:prstGeom prst="rect">
            <a:avLst/>
          </a:prstGeom>
        </p:spPr>
      </p:pic>
    </p:spTree>
    <p:extLst>
      <p:ext uri="{BB962C8B-B14F-4D97-AF65-F5344CB8AC3E}">
        <p14:creationId xmlns:p14="http://schemas.microsoft.com/office/powerpoint/2010/main" val="19630821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1868773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9364475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8976371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9387692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8667725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16283564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2123719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pic>
        <p:nvPicPr>
          <p:cNvPr id="8" name="Picture 7">
            <a:extLst>
              <a:ext uri="{FF2B5EF4-FFF2-40B4-BE49-F238E27FC236}">
                <a16:creationId xmlns:a16="http://schemas.microsoft.com/office/drawing/2014/main" id="{FFE5E9E4-40A7-9328-8756-BAF2F49F1352}"/>
              </a:ext>
            </a:extLst>
          </p:cNvPr>
          <p:cNvPicPr>
            <a:picLocks noChangeAspect="1"/>
          </p:cNvPicPr>
          <p:nvPr userDrawn="1"/>
        </p:nvPicPr>
        <p:blipFill>
          <a:blip r:embed="rId3"/>
          <a:stretch>
            <a:fillRect/>
          </a:stretch>
        </p:blipFill>
        <p:spPr>
          <a:xfrm>
            <a:off x="5501624" y="4082590"/>
            <a:ext cx="3741436" cy="1173784"/>
          </a:xfrm>
          <a:prstGeom prst="rect">
            <a:avLst/>
          </a:prstGeom>
        </p:spPr>
      </p:pic>
    </p:spTree>
    <p:extLst>
      <p:ext uri="{BB962C8B-B14F-4D97-AF65-F5344CB8AC3E}">
        <p14:creationId xmlns:p14="http://schemas.microsoft.com/office/powerpoint/2010/main" val="2874551253"/>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36594404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spTree>
    <p:extLst>
      <p:ext uri="{BB962C8B-B14F-4D97-AF65-F5344CB8AC3E}">
        <p14:creationId xmlns:p14="http://schemas.microsoft.com/office/powerpoint/2010/main" val="4433924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335530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2/22/2024</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9442390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7682466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5527584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20485709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39294678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4877623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3865898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024405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7901125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535817"/>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image" Target="../media/image3.png"/><Relationship Id="rId5" Type="http://schemas.openxmlformats.org/officeDocument/2006/relationships/slideLayout" Target="../slideLayouts/slideLayout99.xml"/><Relationship Id="rId10" Type="http://schemas.openxmlformats.org/officeDocument/2006/relationships/image" Target="../media/image1.jpg"/><Relationship Id="rId4" Type="http://schemas.openxmlformats.org/officeDocument/2006/relationships/slideLayout" Target="../slideLayouts/slideLayout98.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theme" Target="../theme/theme1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1.jp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image" Target="../media/image1.jpg"/><Relationship Id="rId4" Type="http://schemas.openxmlformats.org/officeDocument/2006/relationships/slideLayout" Target="../slideLayouts/slideLayout6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image" Target="../media/image5.png"/><Relationship Id="rId5" Type="http://schemas.openxmlformats.org/officeDocument/2006/relationships/slideLayout" Target="../slideLayouts/slideLayout71.xml"/><Relationship Id="rId10" Type="http://schemas.openxmlformats.org/officeDocument/2006/relationships/image" Target="../media/image1.jpg"/><Relationship Id="rId4" Type="http://schemas.openxmlformats.org/officeDocument/2006/relationships/slideLayout" Target="../slideLayouts/slideLayout7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9.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4" name="Picture 3" descr="A close-up of a logo&#10;&#10;Description automatically generated">
            <a:extLst>
              <a:ext uri="{FF2B5EF4-FFF2-40B4-BE49-F238E27FC236}">
                <a16:creationId xmlns:a16="http://schemas.microsoft.com/office/drawing/2014/main" id="{DC3CBACE-134A-763B-B21D-A44705880125}"/>
              </a:ext>
            </a:extLst>
          </p:cNvPr>
          <p:cNvPicPr>
            <a:picLocks noChangeAspect="1"/>
          </p:cNvPicPr>
          <p:nvPr userDrawn="1"/>
        </p:nvPicPr>
        <p:blipFill>
          <a:blip r:embed="rId11"/>
          <a:stretch>
            <a:fillRect/>
          </a:stretch>
        </p:blipFill>
        <p:spPr>
          <a:xfrm>
            <a:off x="6075194" y="4461235"/>
            <a:ext cx="3068806" cy="628005"/>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4" name="Picture 3" descr="A logo for a cancer clinic&#10;&#10;Description automatically generated">
            <a:extLst>
              <a:ext uri="{FF2B5EF4-FFF2-40B4-BE49-F238E27FC236}">
                <a16:creationId xmlns:a16="http://schemas.microsoft.com/office/drawing/2014/main" id="{CB02C48E-ECBF-A008-5D1D-8E3487044030}"/>
              </a:ext>
            </a:extLst>
          </p:cNvPr>
          <p:cNvPicPr>
            <a:picLocks noChangeAspect="1"/>
          </p:cNvPicPr>
          <p:nvPr userDrawn="1"/>
        </p:nvPicPr>
        <p:blipFill>
          <a:blip r:embed="rId11"/>
          <a:stretch>
            <a:fillRect/>
          </a:stretch>
        </p:blipFill>
        <p:spPr>
          <a:xfrm>
            <a:off x="7500395" y="4527161"/>
            <a:ext cx="1250066" cy="621102"/>
          </a:xfrm>
          <a:prstGeom prst="rect">
            <a:avLst/>
          </a:prstGeom>
        </p:spPr>
      </p:pic>
    </p:spTree>
    <p:extLst>
      <p:ext uri="{BB962C8B-B14F-4D97-AF65-F5344CB8AC3E}">
        <p14:creationId xmlns:p14="http://schemas.microsoft.com/office/powerpoint/2010/main" val="275485423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68F72-EE9F-D7C2-3575-ADDBF67FB9D2}"/>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691330-67B6-ACDF-7502-C82C8A4A4891}"/>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CA7EE-3FE5-4285-3792-C4825C877152}"/>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B1070CFF-F012-064E-A87C-5D33B9CE447C}" type="datetimeFigureOut">
              <a:rPr lang="en-US" smtClean="0"/>
              <a:t>2/22/2024</a:t>
            </a:fld>
            <a:endParaRPr lang="en-US"/>
          </a:p>
        </p:txBody>
      </p:sp>
      <p:sp>
        <p:nvSpPr>
          <p:cNvPr id="5" name="Footer Placeholder 4">
            <a:extLst>
              <a:ext uri="{FF2B5EF4-FFF2-40B4-BE49-F238E27FC236}">
                <a16:creationId xmlns:a16="http://schemas.microsoft.com/office/drawing/2014/main" id="{F8D40F3A-F6D3-CEBF-0317-BCF1D42F15F7}"/>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69A46C-1EB0-E852-626E-102463CCFBA7}"/>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66EEB106-877E-A14E-AA2C-75E6B5D8BD27}" type="slidenum">
              <a:rPr lang="en-US" smtClean="0"/>
              <a:t>‹#›</a:t>
            </a:fld>
            <a:endParaRPr lang="en-US"/>
          </a:p>
        </p:txBody>
      </p:sp>
    </p:spTree>
    <p:extLst>
      <p:ext uri="{BB962C8B-B14F-4D97-AF65-F5344CB8AC3E}">
        <p14:creationId xmlns:p14="http://schemas.microsoft.com/office/powerpoint/2010/main" val="267234925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2/22/2024</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2/22/2024</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9"/>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A logo for a cancer clinic&#10;&#10;Description automatically generated">
            <a:extLst>
              <a:ext uri="{FF2B5EF4-FFF2-40B4-BE49-F238E27FC236}">
                <a16:creationId xmlns:a16="http://schemas.microsoft.com/office/drawing/2014/main" id="{F376F353-A65A-00F4-DA4F-B7D786E92E94}"/>
              </a:ext>
            </a:extLst>
          </p:cNvPr>
          <p:cNvPicPr>
            <a:picLocks noChangeAspect="1"/>
          </p:cNvPicPr>
          <p:nvPr userDrawn="1"/>
        </p:nvPicPr>
        <p:blipFill>
          <a:blip r:embed="rId20"/>
          <a:stretch>
            <a:fillRect/>
          </a:stretch>
        </p:blipFill>
        <p:spPr>
          <a:xfrm>
            <a:off x="7500394" y="4527161"/>
            <a:ext cx="1453105" cy="621102"/>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807" r:id="rId9"/>
    <p:sldLayoutId id="2147483808" r:id="rId10"/>
    <p:sldLayoutId id="2147483809" r:id="rId11"/>
    <p:sldLayoutId id="2147483810" r:id="rId12"/>
    <p:sldLayoutId id="2147483811" r:id="rId13"/>
    <p:sldLayoutId id="2147483812" r:id="rId14"/>
    <p:sldLayoutId id="2147483813" r:id="rId15"/>
    <p:sldLayoutId id="2147483815" r:id="rId16"/>
    <p:sldLayoutId id="2147483816" r:id="rId17"/>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4DF9BD04-AC8F-C749-915B-B556DB5A4514}" type="datetimeFigureOut">
              <a:rPr lang="en-US" smtClean="0"/>
              <a:t>2/22/2024</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11146425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658"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Blue text on a black background&#10;&#10;Description automatically generated">
            <a:extLst>
              <a:ext uri="{FF2B5EF4-FFF2-40B4-BE49-F238E27FC236}">
                <a16:creationId xmlns:a16="http://schemas.microsoft.com/office/drawing/2014/main" id="{9F3E36A3-74DF-DAA7-89E4-1F407521D555}"/>
              </a:ext>
            </a:extLst>
          </p:cNvPr>
          <p:cNvPicPr>
            <a:picLocks noChangeAspect="1"/>
          </p:cNvPicPr>
          <p:nvPr userDrawn="1"/>
        </p:nvPicPr>
        <p:blipFill>
          <a:blip r:embed="rId11"/>
          <a:stretch>
            <a:fillRect/>
          </a:stretch>
        </p:blipFill>
        <p:spPr>
          <a:xfrm>
            <a:off x="6781800" y="4690798"/>
            <a:ext cx="2012950" cy="228600"/>
          </a:xfrm>
          <a:prstGeom prst="rect">
            <a:avLst/>
          </a:prstGeom>
        </p:spPr>
      </p:pic>
    </p:spTree>
    <p:extLst>
      <p:ext uri="{BB962C8B-B14F-4D97-AF65-F5344CB8AC3E}">
        <p14:creationId xmlns:p14="http://schemas.microsoft.com/office/powerpoint/2010/main" val="199280975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46574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5413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4.jpg"/><Relationship Id="rId7" Type="http://schemas.openxmlformats.org/officeDocument/2006/relationships/image" Target="../media/image10.jpg"/><Relationship Id="rId12"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9.xml"/><Relationship Id="rId6" Type="http://schemas.openxmlformats.org/officeDocument/2006/relationships/image" Target="../media/image9.jpg"/><Relationship Id="rId11" Type="http://schemas.openxmlformats.org/officeDocument/2006/relationships/image" Target="../media/image12.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6.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1.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4.jpg"/><Relationship Id="rId7" Type="http://schemas.openxmlformats.org/officeDocument/2006/relationships/image" Target="../media/image10.jpg"/><Relationship Id="rId12"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9.jpg"/><Relationship Id="rId11" Type="http://schemas.openxmlformats.org/officeDocument/2006/relationships/image" Target="../media/image12.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6.jpg"/><Relationship Id="rId9" Type="http://schemas.openxmlformats.org/officeDocument/2006/relationships/image" Target="../media/image7.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11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88.emf"/></Relationships>
</file>

<file path=ppt/slides/_rels/slide8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4.jpg"/><Relationship Id="rId7" Type="http://schemas.openxmlformats.org/officeDocument/2006/relationships/image" Target="../media/image10.jpg"/><Relationship Id="rId12"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9.jpg"/><Relationship Id="rId11" Type="http://schemas.openxmlformats.org/officeDocument/2006/relationships/image" Target="../media/image12.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6.jpg"/><Relationship Id="rId9" Type="http://schemas.openxmlformats.org/officeDocument/2006/relationships/image" Target="../media/image7.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image" Target="../media/image93.emf"/><Relationship Id="rId5" Type="http://schemas.openxmlformats.org/officeDocument/2006/relationships/oleObject" Target="../embeddings/oleObject2.bin"/><Relationship Id="rId4" Type="http://schemas.openxmlformats.org/officeDocument/2006/relationships/image" Target="../media/image92.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4.jpg"/><Relationship Id="rId7" Type="http://schemas.openxmlformats.org/officeDocument/2006/relationships/image" Target="../media/image10.jpg"/><Relationship Id="rId12"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9.jpg"/><Relationship Id="rId11" Type="http://schemas.openxmlformats.org/officeDocument/2006/relationships/image" Target="../media/image12.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6.jpg"/><Relationship Id="rId9" Type="http://schemas.openxmlformats.org/officeDocument/2006/relationships/image" Target="../media/image7.jp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83127" y="40598"/>
            <a:ext cx="9220089" cy="5199105"/>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BLADDER &amp; RCC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Tuesday, February 20, 2023</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 </a:t>
            </a:r>
            <a:endParaRPr kumimoji="0" lang="en-US" sz="1600" b="0" i="0" u="none" strike="noStrike" kern="1200" cap="none" spc="0" normalizeH="0" baseline="0" noProof="0" dirty="0">
              <a:ln>
                <a:noFill/>
              </a:ln>
              <a:solidFill>
                <a:srgbClr val="FFFFFF"/>
              </a:solidFill>
              <a:effectLst/>
              <a:uLnTx/>
              <a:uFillTx/>
              <a:latin typeface="Corporate S Demi" panose="02020500000000000000" pitchFamily="18" charset="0"/>
              <a:ea typeface="ＭＳ Ｐゴシック" charset="0"/>
            </a:endParaRPr>
          </a:p>
        </p:txBody>
      </p:sp>
      <p:pic>
        <p:nvPicPr>
          <p:cNvPr id="2" name="Picture 1" descr="A logo for a cancer clinic&#10;&#10;Description automatically generated">
            <a:extLst>
              <a:ext uri="{FF2B5EF4-FFF2-40B4-BE49-F238E27FC236}">
                <a16:creationId xmlns:a16="http://schemas.microsoft.com/office/drawing/2014/main" id="{793F2F07-63FB-4BB4-514B-DA42E6A73582}"/>
              </a:ext>
            </a:extLst>
          </p:cNvPr>
          <p:cNvPicPr>
            <a:picLocks noChangeAspect="1"/>
          </p:cNvPicPr>
          <p:nvPr/>
        </p:nvPicPr>
        <p:blipFill>
          <a:blip r:embed="rId12"/>
          <a:stretch>
            <a:fillRect/>
          </a:stretch>
        </p:blipFill>
        <p:spPr>
          <a:xfrm>
            <a:off x="7469223" y="4406202"/>
            <a:ext cx="1250066" cy="621102"/>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599" y="2059321"/>
            <a:ext cx="6400800" cy="2204975"/>
          </a:xfrm>
        </p:spPr>
        <p:txBody>
          <a:bodyPr/>
          <a:lstStyle/>
          <a:p>
            <a:r>
              <a:rPr lang="en-US" b="1" dirty="0">
                <a:solidFill>
                  <a:srgbClr val="002E51"/>
                </a:solidFill>
              </a:rPr>
              <a:t>Brad Somer, MD, MBA</a:t>
            </a:r>
          </a:p>
          <a:p>
            <a:r>
              <a:rPr lang="en-US" dirty="0">
                <a:solidFill>
                  <a:srgbClr val="002E51"/>
                </a:solidFill>
              </a:rPr>
              <a:t>Medical Oncology</a:t>
            </a:r>
          </a:p>
          <a:p>
            <a:r>
              <a:rPr lang="en-US" dirty="0">
                <a:solidFill>
                  <a:srgbClr val="002E51"/>
                </a:solidFill>
              </a:rPr>
              <a:t>West Cancer Center</a:t>
            </a:r>
          </a:p>
          <a:p>
            <a:r>
              <a:rPr lang="en-US" dirty="0">
                <a:solidFill>
                  <a:srgbClr val="002E51"/>
                </a:solidFill>
              </a:rPr>
              <a:t>Memphis, TN</a:t>
            </a:r>
          </a:p>
        </p:txBody>
      </p:sp>
      <p:sp>
        <p:nvSpPr>
          <p:cNvPr id="4" name="Title 3"/>
          <p:cNvSpPr>
            <a:spLocks noGrp="1"/>
          </p:cNvSpPr>
          <p:nvPr>
            <p:ph type="title"/>
          </p:nvPr>
        </p:nvSpPr>
        <p:spPr>
          <a:xfrm>
            <a:off x="513183" y="276754"/>
            <a:ext cx="8117633" cy="786936"/>
          </a:xfrm>
        </p:spPr>
        <p:txBody>
          <a:bodyPr/>
          <a:lstStyle/>
          <a:p>
            <a:r>
              <a:rPr lang="en-US" b="1" dirty="0">
                <a:solidFill>
                  <a:srgbClr val="002E51"/>
                </a:solidFill>
              </a:rPr>
              <a:t>How Do We Select Frontline Therapy in </a:t>
            </a:r>
            <a:r>
              <a:rPr lang="en-US" b="1" dirty="0" err="1">
                <a:solidFill>
                  <a:srgbClr val="002E51"/>
                </a:solidFill>
              </a:rPr>
              <a:t>mUC</a:t>
            </a:r>
            <a:endParaRPr lang="en-US" b="1" dirty="0">
              <a:solidFill>
                <a:srgbClr val="002E51"/>
              </a:solidFill>
            </a:endParaRPr>
          </a:p>
        </p:txBody>
      </p:sp>
    </p:spTree>
    <p:extLst>
      <p:ext uri="{BB962C8B-B14F-4D97-AF65-F5344CB8AC3E}">
        <p14:creationId xmlns:p14="http://schemas.microsoft.com/office/powerpoint/2010/main" val="1643160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FCB618-A8FC-FA23-387C-777050E67ACA}"/>
              </a:ext>
            </a:extLst>
          </p:cNvPr>
          <p:cNvSpPr>
            <a:spLocks noGrp="1"/>
          </p:cNvSpPr>
          <p:nvPr>
            <p:ph idx="1"/>
          </p:nvPr>
        </p:nvSpPr>
        <p:spPr/>
        <p: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Arial" panose="020B0604020202020204" pitchFamily="34" charset="0"/>
              </a:rPr>
              <a:t>67 year old morbidly obese male who had a left radical nephrectomy for a 4.5 cm G2 clear cell RCC, with negative margins. T1b.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Arial" panose="020B0604020202020204" pitchFamily="34" charset="0"/>
              </a:rPr>
              <a:t>Was surveilled for 3 years when on surveillance imaging, there was a 2.5 cm right lower lobe lung metastases and biopsy shows this to be recurrent disease.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Arial" panose="020B0604020202020204" pitchFamily="34" charset="0"/>
              </a:rPr>
              <a:t>Imaging suggests this to be the only site of disease.  Labs are WNL.  He is not the ideal operative candidate with BMI 44.</a:t>
            </a:r>
          </a:p>
          <a:p>
            <a:endParaRPr lang="en-US" dirty="0"/>
          </a:p>
        </p:txBody>
      </p:sp>
    </p:spTree>
    <p:extLst>
      <p:ext uri="{BB962C8B-B14F-4D97-AF65-F5344CB8AC3E}">
        <p14:creationId xmlns:p14="http://schemas.microsoft.com/office/powerpoint/2010/main" val="35257742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285750" marR="0" indent="-285750" algn="l">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Arial" panose="020B0604020202020204" pitchFamily="34" charset="0"/>
              </a:rPr>
              <a:t>He had SBRT and no additional therapy </a:t>
            </a:r>
          </a:p>
          <a:p>
            <a:pPr marL="285750" marR="0" indent="-285750" algn="l">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Arial" panose="020B0604020202020204" pitchFamily="34" charset="0"/>
              </a:rPr>
              <a:t>3 years later he developed multifocal lung metastases, 4 bone metastases and a liver lesion.  </a:t>
            </a:r>
          </a:p>
          <a:p>
            <a:pPr marL="285750" marR="0" indent="-285750" algn="l">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Arial" panose="020B0604020202020204" pitchFamily="34" charset="0"/>
              </a:rPr>
              <a:t>His GFR is 49.  His Hb is 11.4.   Good PFS.  Platelet count is 556k.</a:t>
            </a:r>
          </a:p>
          <a:p>
            <a:pPr marL="285750" marR="0" indent="-285750" algn="l">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Arial" panose="020B0604020202020204" pitchFamily="34" charset="0"/>
              </a:rPr>
              <a:t>He has DM, some minimal neuropathy. Labs otherwise WNL.</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endParaRPr lang="en-US" b="1" dirty="0"/>
          </a:p>
        </p:txBody>
      </p:sp>
    </p:spTree>
    <p:extLst>
      <p:ext uri="{BB962C8B-B14F-4D97-AF65-F5344CB8AC3E}">
        <p14:creationId xmlns:p14="http://schemas.microsoft.com/office/powerpoint/2010/main" val="3158449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Introduction</a:t>
            </a:r>
          </a:p>
        </p:txBody>
      </p:sp>
      <p:sp>
        <p:nvSpPr>
          <p:cNvPr id="3" name="Content Placeholder 2">
            <a:extLst>
              <a:ext uri="{FF2B5EF4-FFF2-40B4-BE49-F238E27FC236}">
                <a16:creationId xmlns:a16="http://schemas.microsoft.com/office/drawing/2014/main" id="{3C8FA462-F1EF-9D54-01D8-A4F0D4B1B89E}"/>
              </a:ext>
            </a:extLst>
          </p:cNvPr>
          <p:cNvSpPr>
            <a:spLocks noGrp="1"/>
          </p:cNvSpPr>
          <p:nvPr>
            <p:ph type="subTitle" idx="1"/>
          </p:nvPr>
        </p:nvSpPr>
        <p:spPr>
          <a:xfrm>
            <a:off x="1371600" y="934721"/>
            <a:ext cx="6400800" cy="2916238"/>
          </a:xfrm>
        </p:spPr>
        <p:txBody>
          <a:bodyPr/>
          <a:lstStyle/>
          <a:p>
            <a:pPr marL="342900" indent="-342900" algn="l">
              <a:buFont typeface="Arial" panose="020B0604020202020204" pitchFamily="34" charset="0"/>
              <a:buChar char="•"/>
            </a:pPr>
            <a:r>
              <a:rPr lang="en-US" dirty="0"/>
              <a:t>Key updates in front line metastatic urothelial carcinoma:</a:t>
            </a:r>
          </a:p>
          <a:p>
            <a:pPr marL="800100" lvl="1" indent="-342900" algn="l">
              <a:buFont typeface="Arial" panose="020B0604020202020204" pitchFamily="34" charset="0"/>
              <a:buChar char="•"/>
            </a:pPr>
            <a:r>
              <a:rPr lang="en-US" dirty="0"/>
              <a:t>JAVELIN 100</a:t>
            </a:r>
          </a:p>
          <a:p>
            <a:pPr marL="800100" lvl="1" indent="-342900" algn="l">
              <a:buFont typeface="Arial" panose="020B0604020202020204" pitchFamily="34" charset="0"/>
              <a:buChar char="•"/>
            </a:pPr>
            <a:r>
              <a:rPr lang="en-US" dirty="0"/>
              <a:t>EV-103</a:t>
            </a:r>
          </a:p>
          <a:p>
            <a:pPr marL="800100" lvl="1" indent="-342900" algn="l">
              <a:buFont typeface="Arial" panose="020B0604020202020204" pitchFamily="34" charset="0"/>
              <a:buChar char="•"/>
            </a:pPr>
            <a:r>
              <a:rPr lang="en-US" dirty="0" err="1"/>
              <a:t>CheckMate</a:t>
            </a:r>
            <a:r>
              <a:rPr lang="en-US" dirty="0"/>
              <a:t> 901</a:t>
            </a:r>
          </a:p>
          <a:p>
            <a:pPr marL="800100" lvl="1" indent="-342900" algn="l">
              <a:buFont typeface="Arial" panose="020B0604020202020204" pitchFamily="34" charset="0"/>
              <a:buChar char="•"/>
            </a:pPr>
            <a:r>
              <a:rPr lang="en-US" dirty="0"/>
              <a:t>EV-302/KEYNOTE-A39</a:t>
            </a:r>
          </a:p>
          <a:p>
            <a:pPr marL="342900" indent="-342900" algn="l">
              <a:buFont typeface="Arial" panose="020B0604020202020204" pitchFamily="34" charset="0"/>
              <a:buChar char="•"/>
            </a:pPr>
            <a:r>
              <a:rPr lang="en-US" dirty="0"/>
              <a:t>General approach</a:t>
            </a:r>
          </a:p>
        </p:txBody>
      </p:sp>
    </p:spTree>
    <p:extLst>
      <p:ext uri="{BB962C8B-B14F-4D97-AF65-F5344CB8AC3E}">
        <p14:creationId xmlns:p14="http://schemas.microsoft.com/office/powerpoint/2010/main" val="124971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a medical procedure&#10;&#10;Description automatically generated">
            <a:extLst>
              <a:ext uri="{FF2B5EF4-FFF2-40B4-BE49-F238E27FC236}">
                <a16:creationId xmlns:a16="http://schemas.microsoft.com/office/drawing/2014/main" id="{5B58B8E5-BD76-371C-C8B3-501F34EA0867}"/>
              </a:ext>
            </a:extLst>
          </p:cNvPr>
          <p:cNvPicPr>
            <a:picLocks noGrp="1" noChangeAspect="1"/>
          </p:cNvPicPr>
          <p:nvPr>
            <p:ph idx="1"/>
          </p:nvPr>
        </p:nvPicPr>
        <p:blipFill>
          <a:blip r:embed="rId2"/>
          <a:stretch>
            <a:fillRect/>
          </a:stretch>
        </p:blipFill>
        <p:spPr>
          <a:xfrm>
            <a:off x="379141" y="345766"/>
            <a:ext cx="7683191" cy="3806735"/>
          </a:xfrm>
        </p:spPr>
      </p:pic>
    </p:spTree>
    <p:extLst>
      <p:ext uri="{BB962C8B-B14F-4D97-AF65-F5344CB8AC3E}">
        <p14:creationId xmlns:p14="http://schemas.microsoft.com/office/powerpoint/2010/main" val="417140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7E23-33BB-EED6-6B0C-50C966DBBE7F}"/>
              </a:ext>
            </a:extLst>
          </p:cNvPr>
          <p:cNvSpPr>
            <a:spLocks noGrp="1"/>
          </p:cNvSpPr>
          <p:nvPr>
            <p:ph type="title"/>
          </p:nvPr>
        </p:nvSpPr>
        <p:spPr/>
        <p:txBody>
          <a:bodyPr/>
          <a:lstStyle/>
          <a:p>
            <a:endParaRPr lang="en-US"/>
          </a:p>
        </p:txBody>
      </p:sp>
      <p:pic>
        <p:nvPicPr>
          <p:cNvPr id="4" name="Picture 3" descr="A diagram of a black substance&#10;&#10;Description automatically generated with medium confidence">
            <a:extLst>
              <a:ext uri="{FF2B5EF4-FFF2-40B4-BE49-F238E27FC236}">
                <a16:creationId xmlns:a16="http://schemas.microsoft.com/office/drawing/2014/main" id="{E8905D0F-8B68-EC62-032B-E8C7C99768E2}"/>
              </a:ext>
            </a:extLst>
          </p:cNvPr>
          <p:cNvPicPr>
            <a:picLocks noChangeAspect="1"/>
          </p:cNvPicPr>
          <p:nvPr/>
        </p:nvPicPr>
        <p:blipFill>
          <a:blip r:embed="rId2"/>
          <a:stretch>
            <a:fillRect/>
          </a:stretch>
        </p:blipFill>
        <p:spPr>
          <a:xfrm>
            <a:off x="122663" y="0"/>
            <a:ext cx="8903957" cy="4337824"/>
          </a:xfrm>
          <a:prstGeom prst="rect">
            <a:avLst/>
          </a:prstGeom>
        </p:spPr>
      </p:pic>
    </p:spTree>
    <p:extLst>
      <p:ext uri="{BB962C8B-B14F-4D97-AF65-F5344CB8AC3E}">
        <p14:creationId xmlns:p14="http://schemas.microsoft.com/office/powerpoint/2010/main" val="1484757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C812-3C91-28F4-1168-4162805A7F65}"/>
              </a:ext>
            </a:extLst>
          </p:cNvPr>
          <p:cNvSpPr>
            <a:spLocks noGrp="1"/>
          </p:cNvSpPr>
          <p:nvPr>
            <p:ph type="title"/>
          </p:nvPr>
        </p:nvSpPr>
        <p:spPr/>
        <p:txBody>
          <a:bodyPr/>
          <a:lstStyle/>
          <a:p>
            <a:endParaRPr lang="en-US"/>
          </a:p>
        </p:txBody>
      </p:sp>
      <p:pic>
        <p:nvPicPr>
          <p:cNvPr id="4" name="Picture 3" descr="A graph and chart with red and blue lines&#10;&#10;Description automatically generated">
            <a:extLst>
              <a:ext uri="{FF2B5EF4-FFF2-40B4-BE49-F238E27FC236}">
                <a16:creationId xmlns:a16="http://schemas.microsoft.com/office/drawing/2014/main" id="{8C3E06DA-F259-1951-4E22-418D8624BB53}"/>
              </a:ext>
            </a:extLst>
          </p:cNvPr>
          <p:cNvPicPr>
            <a:picLocks noChangeAspect="1"/>
          </p:cNvPicPr>
          <p:nvPr/>
        </p:nvPicPr>
        <p:blipFill>
          <a:blip r:embed="rId2"/>
          <a:stretch>
            <a:fillRect/>
          </a:stretch>
        </p:blipFill>
        <p:spPr>
          <a:xfrm>
            <a:off x="-1" y="0"/>
            <a:ext cx="8530683" cy="4334137"/>
          </a:xfrm>
          <a:prstGeom prst="rect">
            <a:avLst/>
          </a:prstGeom>
        </p:spPr>
      </p:pic>
    </p:spTree>
    <p:extLst>
      <p:ext uri="{BB962C8B-B14F-4D97-AF65-F5344CB8AC3E}">
        <p14:creationId xmlns:p14="http://schemas.microsoft.com/office/powerpoint/2010/main" val="372572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Is our standard of care good enough?  NO</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0" y="0"/>
            <a:ext cx="9233210" cy="514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5"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Study Design – EV+P Cohorts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159249"/>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B15A8C1B-D75C-C9ED-A51B-3F9D10BDDD78}"/>
              </a:ext>
            </a:extLst>
          </p:cNvPr>
          <p:cNvSpPr txBox="1"/>
          <p:nvPr/>
        </p:nvSpPr>
        <p:spPr>
          <a:xfrm>
            <a:off x="7883431" y="4413429"/>
            <a:ext cx="1537600" cy="230832"/>
          </a:xfrm>
          <a:prstGeom prst="rect">
            <a:avLst/>
          </a:prstGeom>
          <a:noFill/>
        </p:spPr>
        <p:txBody>
          <a:bodyPr wrap="none" rtlCol="0">
            <a:spAutoFit/>
          </a:bodyPr>
          <a:lstStyle/>
          <a:p>
            <a:r>
              <a:rPr lang="en-US" sz="900" dirty="0"/>
              <a:t>Gupta S et al, ASCO 2023</a:t>
            </a:r>
          </a:p>
        </p:txBody>
      </p:sp>
      <p:sp>
        <p:nvSpPr>
          <p:cNvPr id="3" name="TextBox 2">
            <a:extLst>
              <a:ext uri="{FF2B5EF4-FFF2-40B4-BE49-F238E27FC236}">
                <a16:creationId xmlns:a16="http://schemas.microsoft.com/office/drawing/2014/main" id="{AB4AC09B-9856-6334-914E-58886D9DF97C}"/>
              </a:ext>
            </a:extLst>
          </p:cNvPr>
          <p:cNvSpPr txBox="1"/>
          <p:nvPr/>
        </p:nvSpPr>
        <p:spPr>
          <a:xfrm>
            <a:off x="769434" y="0"/>
            <a:ext cx="4861932" cy="461665"/>
          </a:xfrm>
          <a:prstGeom prst="rect">
            <a:avLst/>
          </a:prstGeom>
          <a:noFill/>
        </p:spPr>
        <p:txBody>
          <a:bodyPr wrap="square" rtlCol="0">
            <a:spAutoFit/>
          </a:bodyPr>
          <a:lstStyle/>
          <a:p>
            <a:r>
              <a:rPr lang="en-US" dirty="0"/>
              <a:t>For Cisplatin Ineligible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Reasons for Cisplatin-Ineligibility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235449"/>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4"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Overall Objective Response Rates by BICR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235449"/>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4"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Progression-Free Survival by BICR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197349"/>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4"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dirty="0">
                <a:solidFill>
                  <a:srgbClr val="002060"/>
                </a:solidFill>
                <a:cs typeface="Arial"/>
              </a:rPr>
              <a:t>Morgan Burum</a:t>
            </a:r>
          </a:p>
          <a:p>
            <a:pPr>
              <a:spcBef>
                <a:spcPts val="20"/>
              </a:spcBef>
            </a:pPr>
            <a:r>
              <a:rPr lang="en-US" kern="1200" dirty="0">
                <a:solidFill>
                  <a:srgbClr val="002060"/>
                </a:solidFill>
                <a:cs typeface="Arial"/>
              </a:rPr>
              <a:t>Director of Sales, OncLive</a:t>
            </a:r>
          </a:p>
          <a:p>
            <a:pPr>
              <a:spcBef>
                <a:spcPts val="20"/>
              </a:spcBef>
            </a:pPr>
            <a:r>
              <a:rPr lang="en-US" kern="1200" dirty="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1250068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Overall Survival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235449"/>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4" dirty="0">
                <a:solidFill>
                  <a:schemeClr val="tx1"/>
                </a:solidFill>
                <a:latin typeface="Arial" charset="0"/>
                <a:ea typeface="+mn-ea"/>
                <a:cs typeface="+mn-cs"/>
              </a:rPr>
              <a:t>Content of this presentation is the property of the author, licensed by ASCO. Permission required for reuse.</a:t>
            </a:r>
          </a:p>
        </p:txBody>
      </p:sp>
      <p:sp>
        <p:nvSpPr>
          <p:cNvPr id="10" name="Oval 9">
            <a:extLst>
              <a:ext uri="{FF2B5EF4-FFF2-40B4-BE49-F238E27FC236}">
                <a16:creationId xmlns:a16="http://schemas.microsoft.com/office/drawing/2014/main" id="{3B787110-552E-564C-A197-62E9AAEDD709}"/>
              </a:ext>
            </a:extLst>
          </p:cNvPr>
          <p:cNvSpPr/>
          <p:nvPr/>
        </p:nvSpPr>
        <p:spPr>
          <a:xfrm>
            <a:off x="7048500" y="2116932"/>
            <a:ext cx="1804220" cy="40071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Treatment-Related Adverse Events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197349"/>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4"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DF6C-BDE8-AC8D-72FA-2284CF169D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C166D5-95B1-A087-FEE8-62D92122FEB5}"/>
              </a:ext>
            </a:extLst>
          </p:cNvPr>
          <p:cNvSpPr>
            <a:spLocks noGrp="1"/>
          </p:cNvSpPr>
          <p:nvPr>
            <p:ph idx="1"/>
          </p:nvPr>
        </p:nvSpPr>
        <p:spPr>
          <a:xfrm>
            <a:off x="473926" y="926821"/>
            <a:ext cx="7772400" cy="2742388"/>
          </a:xfrm>
        </p:spPr>
        <p:txBody>
          <a:bodyPr/>
          <a:lstStyle/>
          <a:p>
            <a:r>
              <a:rPr lang="en-US" b="0" i="0" dirty="0">
                <a:solidFill>
                  <a:srgbClr val="333333"/>
                </a:solidFill>
                <a:effectLst/>
                <a:latin typeface="Georgia" panose="02040502050405020303" pitchFamily="18" charset="0"/>
              </a:rPr>
              <a:t>On April 3, 2023, the Food and Drug Administration granted accelerated approval to </a:t>
            </a:r>
            <a:r>
              <a:rPr lang="en-US" b="0" i="0" dirty="0" err="1">
                <a:solidFill>
                  <a:srgbClr val="333333"/>
                </a:solidFill>
                <a:effectLst/>
                <a:latin typeface="Georgia" panose="02040502050405020303" pitchFamily="18" charset="0"/>
              </a:rPr>
              <a:t>enfortumab</a:t>
            </a:r>
            <a:r>
              <a:rPr lang="en-US" b="0" i="0" dirty="0">
                <a:solidFill>
                  <a:srgbClr val="333333"/>
                </a:solidFill>
                <a:effectLst/>
                <a:latin typeface="Georgia" panose="02040502050405020303" pitchFamily="18" charset="0"/>
              </a:rPr>
              <a:t> </a:t>
            </a:r>
            <a:r>
              <a:rPr lang="en-US" b="0" i="0" dirty="0" err="1">
                <a:solidFill>
                  <a:srgbClr val="333333"/>
                </a:solidFill>
                <a:effectLst/>
                <a:latin typeface="Georgia" panose="02040502050405020303" pitchFamily="18" charset="0"/>
              </a:rPr>
              <a:t>vedotin-ejfv</a:t>
            </a:r>
            <a:r>
              <a:rPr lang="en-US" b="0" i="0" dirty="0">
                <a:solidFill>
                  <a:srgbClr val="333333"/>
                </a:solidFill>
                <a:effectLst/>
                <a:latin typeface="Georgia" panose="02040502050405020303" pitchFamily="18" charset="0"/>
              </a:rPr>
              <a:t> (</a:t>
            </a:r>
            <a:r>
              <a:rPr lang="en-US" b="0" i="0" dirty="0" err="1">
                <a:solidFill>
                  <a:srgbClr val="333333"/>
                </a:solidFill>
                <a:effectLst/>
                <a:latin typeface="Georgia" panose="02040502050405020303" pitchFamily="18" charset="0"/>
              </a:rPr>
              <a:t>Padcev</a:t>
            </a:r>
            <a:r>
              <a:rPr lang="en-US" b="0" i="0" dirty="0">
                <a:solidFill>
                  <a:srgbClr val="333333"/>
                </a:solidFill>
                <a:effectLst/>
                <a:latin typeface="Georgia" panose="02040502050405020303" pitchFamily="18" charset="0"/>
              </a:rPr>
              <a:t>, Astellas Pharma) with pembrolizumab (Keytruda, Merck) for patients with locally advanced or metastatic urothelial carcinoma who are </a:t>
            </a:r>
            <a:r>
              <a:rPr lang="en-US" b="0" i="0" dirty="0">
                <a:solidFill>
                  <a:srgbClr val="FF0000"/>
                </a:solidFill>
                <a:effectLst/>
                <a:latin typeface="Georgia" panose="02040502050405020303" pitchFamily="18" charset="0"/>
              </a:rPr>
              <a:t>ineligible for cisplatin-containing chemotherapy</a:t>
            </a:r>
            <a:r>
              <a:rPr lang="en-US" b="0" i="0" dirty="0">
                <a:solidFill>
                  <a:srgbClr val="333333"/>
                </a:solidFill>
                <a:effectLst/>
                <a:latin typeface="Georgia" panose="02040502050405020303" pitchFamily="18" charset="0"/>
              </a:rPr>
              <a:t>.</a:t>
            </a:r>
            <a:endParaRPr lang="en-US" dirty="0"/>
          </a:p>
        </p:txBody>
      </p:sp>
    </p:spTree>
    <p:extLst>
      <p:ext uri="{BB962C8B-B14F-4D97-AF65-F5344CB8AC3E}">
        <p14:creationId xmlns:p14="http://schemas.microsoft.com/office/powerpoint/2010/main" val="2934913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FE080-0747-2A75-16B9-4D05D23B36C5}"/>
              </a:ext>
            </a:extLst>
          </p:cNvPr>
          <p:cNvSpPr>
            <a:spLocks noGrp="1"/>
          </p:cNvSpPr>
          <p:nvPr>
            <p:ph type="title"/>
          </p:nvPr>
        </p:nvSpPr>
        <p:spPr/>
        <p:txBody>
          <a:bodyPr/>
          <a:lstStyle/>
          <a:p>
            <a:endParaRPr lang="en-US"/>
          </a:p>
        </p:txBody>
      </p:sp>
      <p:pic>
        <p:nvPicPr>
          <p:cNvPr id="4" name="Picture 3" descr="A diagram of a patient's life cycle&#10;&#10;Description automatically generated">
            <a:extLst>
              <a:ext uri="{FF2B5EF4-FFF2-40B4-BE49-F238E27FC236}">
                <a16:creationId xmlns:a16="http://schemas.microsoft.com/office/drawing/2014/main" id="{4DAF5681-2E1C-EB04-7FF4-6FA924F55BD6}"/>
              </a:ext>
            </a:extLst>
          </p:cNvPr>
          <p:cNvPicPr>
            <a:picLocks noChangeAspect="1"/>
          </p:cNvPicPr>
          <p:nvPr/>
        </p:nvPicPr>
        <p:blipFill>
          <a:blip r:embed="rId2"/>
          <a:stretch>
            <a:fillRect/>
          </a:stretch>
        </p:blipFill>
        <p:spPr>
          <a:xfrm>
            <a:off x="-1" y="127463"/>
            <a:ext cx="8497229" cy="4157977"/>
          </a:xfrm>
          <a:prstGeom prst="rect">
            <a:avLst/>
          </a:prstGeom>
        </p:spPr>
      </p:pic>
    </p:spTree>
    <p:extLst>
      <p:ext uri="{BB962C8B-B14F-4D97-AF65-F5344CB8AC3E}">
        <p14:creationId xmlns:p14="http://schemas.microsoft.com/office/powerpoint/2010/main" val="3401879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0498-27F5-4D9C-041D-B346B3ACDD46}"/>
              </a:ext>
            </a:extLst>
          </p:cNvPr>
          <p:cNvSpPr>
            <a:spLocks noGrp="1"/>
          </p:cNvSpPr>
          <p:nvPr>
            <p:ph type="title"/>
          </p:nvPr>
        </p:nvSpPr>
        <p:spPr/>
        <p:txBody>
          <a:bodyPr/>
          <a:lstStyle/>
          <a:p>
            <a:endParaRPr lang="en-US"/>
          </a:p>
        </p:txBody>
      </p:sp>
      <p:pic>
        <p:nvPicPr>
          <p:cNvPr id="4" name="Picture 3" descr="A graph of a patient's growth&#10;&#10;Description automatically generated">
            <a:extLst>
              <a:ext uri="{FF2B5EF4-FFF2-40B4-BE49-F238E27FC236}">
                <a16:creationId xmlns:a16="http://schemas.microsoft.com/office/drawing/2014/main" id="{A7D7F92D-383F-D567-B88C-37A0980B6848}"/>
              </a:ext>
            </a:extLst>
          </p:cNvPr>
          <p:cNvPicPr>
            <a:picLocks noChangeAspect="1"/>
          </p:cNvPicPr>
          <p:nvPr/>
        </p:nvPicPr>
        <p:blipFill>
          <a:blip r:embed="rId2"/>
          <a:stretch>
            <a:fillRect/>
          </a:stretch>
        </p:blipFill>
        <p:spPr>
          <a:xfrm>
            <a:off x="0" y="144737"/>
            <a:ext cx="7995424" cy="4050873"/>
          </a:xfrm>
          <a:prstGeom prst="rect">
            <a:avLst/>
          </a:prstGeom>
        </p:spPr>
      </p:pic>
    </p:spTree>
    <p:extLst>
      <p:ext uri="{BB962C8B-B14F-4D97-AF65-F5344CB8AC3E}">
        <p14:creationId xmlns:p14="http://schemas.microsoft.com/office/powerpoint/2010/main" val="2345040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7BCBD-E17F-3624-F0DF-79C77408102A}"/>
              </a:ext>
            </a:extLst>
          </p:cNvPr>
          <p:cNvSpPr>
            <a:spLocks noGrp="1"/>
          </p:cNvSpPr>
          <p:nvPr>
            <p:ph type="title"/>
          </p:nvPr>
        </p:nvSpPr>
        <p:spPr/>
        <p:txBody>
          <a:bodyPr/>
          <a:lstStyle/>
          <a:p>
            <a:endParaRPr lang="en-US"/>
          </a:p>
        </p:txBody>
      </p:sp>
      <p:pic>
        <p:nvPicPr>
          <p:cNvPr id="4" name="Picture 3" descr="A graph of a patient&#10;&#10;Description automatically generated">
            <a:extLst>
              <a:ext uri="{FF2B5EF4-FFF2-40B4-BE49-F238E27FC236}">
                <a16:creationId xmlns:a16="http://schemas.microsoft.com/office/drawing/2014/main" id="{0C915262-66E5-06F6-78B9-A2B8272EDAF9}"/>
              </a:ext>
            </a:extLst>
          </p:cNvPr>
          <p:cNvPicPr>
            <a:picLocks noChangeAspect="1"/>
          </p:cNvPicPr>
          <p:nvPr/>
        </p:nvPicPr>
        <p:blipFill>
          <a:blip r:embed="rId2"/>
          <a:stretch>
            <a:fillRect/>
          </a:stretch>
        </p:blipFill>
        <p:spPr>
          <a:xfrm>
            <a:off x="100360" y="53940"/>
            <a:ext cx="7928517" cy="4261280"/>
          </a:xfrm>
          <a:prstGeom prst="rect">
            <a:avLst/>
          </a:prstGeom>
        </p:spPr>
      </p:pic>
      <p:pic>
        <p:nvPicPr>
          <p:cNvPr id="5" name="Picture 4" descr="A close up of black text&#10;&#10;Description automatically generated">
            <a:extLst>
              <a:ext uri="{FF2B5EF4-FFF2-40B4-BE49-F238E27FC236}">
                <a16:creationId xmlns:a16="http://schemas.microsoft.com/office/drawing/2014/main" id="{FB923C15-F92F-C8BC-387C-E9A421492BEF}"/>
              </a:ext>
            </a:extLst>
          </p:cNvPr>
          <p:cNvPicPr>
            <a:picLocks noChangeAspect="1"/>
          </p:cNvPicPr>
          <p:nvPr/>
        </p:nvPicPr>
        <p:blipFill>
          <a:blip r:embed="rId3"/>
          <a:stretch>
            <a:fillRect/>
          </a:stretch>
        </p:blipFill>
        <p:spPr>
          <a:xfrm>
            <a:off x="5195434" y="4572000"/>
            <a:ext cx="1829835" cy="340851"/>
          </a:xfrm>
          <a:prstGeom prst="rect">
            <a:avLst/>
          </a:prstGeom>
        </p:spPr>
      </p:pic>
    </p:spTree>
    <p:extLst>
      <p:ext uri="{BB962C8B-B14F-4D97-AF65-F5344CB8AC3E}">
        <p14:creationId xmlns:p14="http://schemas.microsoft.com/office/powerpoint/2010/main" val="4239286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A756-0A7C-8851-C3ED-A8AFB3BF3177}"/>
              </a:ext>
            </a:extLst>
          </p:cNvPr>
          <p:cNvSpPr>
            <a:spLocks noGrp="1"/>
          </p:cNvSpPr>
          <p:nvPr>
            <p:ph type="title"/>
          </p:nvPr>
        </p:nvSpPr>
        <p:spPr/>
        <p:txBody>
          <a:bodyPr/>
          <a:lstStyle/>
          <a:p>
            <a:endParaRPr lang="en-US"/>
          </a:p>
        </p:txBody>
      </p:sp>
      <p:pic>
        <p:nvPicPr>
          <p:cNvPr id="4" name="Picture 3" descr="A graph of a patient's blood test&#10;&#10;Description automatically generated with medium confidence">
            <a:extLst>
              <a:ext uri="{FF2B5EF4-FFF2-40B4-BE49-F238E27FC236}">
                <a16:creationId xmlns:a16="http://schemas.microsoft.com/office/drawing/2014/main" id="{7E4AF70A-DC3F-429D-CBDF-067FFF0BA61A}"/>
              </a:ext>
            </a:extLst>
          </p:cNvPr>
          <p:cNvPicPr>
            <a:picLocks noChangeAspect="1"/>
          </p:cNvPicPr>
          <p:nvPr/>
        </p:nvPicPr>
        <p:blipFill>
          <a:blip r:embed="rId2"/>
          <a:stretch>
            <a:fillRect/>
          </a:stretch>
        </p:blipFill>
        <p:spPr>
          <a:xfrm>
            <a:off x="0" y="37609"/>
            <a:ext cx="7861610" cy="4278105"/>
          </a:xfrm>
          <a:prstGeom prst="rect">
            <a:avLst/>
          </a:prstGeom>
        </p:spPr>
      </p:pic>
      <p:pic>
        <p:nvPicPr>
          <p:cNvPr id="5" name="Picture 4" descr="A close up of black text&#10;&#10;Description automatically generated">
            <a:extLst>
              <a:ext uri="{FF2B5EF4-FFF2-40B4-BE49-F238E27FC236}">
                <a16:creationId xmlns:a16="http://schemas.microsoft.com/office/drawing/2014/main" id="{85F08FC9-9A89-0761-2543-D1340253ACBB}"/>
              </a:ext>
            </a:extLst>
          </p:cNvPr>
          <p:cNvPicPr>
            <a:picLocks noChangeAspect="1"/>
          </p:cNvPicPr>
          <p:nvPr/>
        </p:nvPicPr>
        <p:blipFill>
          <a:blip r:embed="rId3"/>
          <a:stretch>
            <a:fillRect/>
          </a:stretch>
        </p:blipFill>
        <p:spPr>
          <a:xfrm>
            <a:off x="4973443" y="4632019"/>
            <a:ext cx="2087137" cy="388780"/>
          </a:xfrm>
          <a:prstGeom prst="rect">
            <a:avLst/>
          </a:prstGeom>
        </p:spPr>
      </p:pic>
    </p:spTree>
    <p:extLst>
      <p:ext uri="{BB962C8B-B14F-4D97-AF65-F5344CB8AC3E}">
        <p14:creationId xmlns:p14="http://schemas.microsoft.com/office/powerpoint/2010/main" val="948491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6A8F9-61D9-A815-06F6-F6155872A144}"/>
              </a:ext>
            </a:extLst>
          </p:cNvPr>
          <p:cNvSpPr>
            <a:spLocks noGrp="1"/>
          </p:cNvSpPr>
          <p:nvPr>
            <p:ph type="title"/>
          </p:nvPr>
        </p:nvSpPr>
        <p:spPr/>
        <p:txBody>
          <a:bodyPr/>
          <a:lstStyle/>
          <a:p>
            <a:endParaRPr lang="en-US"/>
          </a:p>
        </p:txBody>
      </p:sp>
      <p:pic>
        <p:nvPicPr>
          <p:cNvPr id="4" name="Picture 3" descr="A screenshot of a medical report&#10;&#10;Description automatically generated">
            <a:extLst>
              <a:ext uri="{FF2B5EF4-FFF2-40B4-BE49-F238E27FC236}">
                <a16:creationId xmlns:a16="http://schemas.microsoft.com/office/drawing/2014/main" id="{0D7B7AA5-184E-B961-6C22-EB82764889C8}"/>
              </a:ext>
            </a:extLst>
          </p:cNvPr>
          <p:cNvPicPr>
            <a:picLocks noChangeAspect="1"/>
          </p:cNvPicPr>
          <p:nvPr/>
        </p:nvPicPr>
        <p:blipFill>
          <a:blip r:embed="rId2"/>
          <a:stretch>
            <a:fillRect/>
          </a:stretch>
        </p:blipFill>
        <p:spPr>
          <a:xfrm>
            <a:off x="-1" y="0"/>
            <a:ext cx="8489883" cy="4371278"/>
          </a:xfrm>
          <a:prstGeom prst="rect">
            <a:avLst/>
          </a:prstGeom>
        </p:spPr>
      </p:pic>
      <p:pic>
        <p:nvPicPr>
          <p:cNvPr id="5" name="Picture 4" descr="A close up of black text&#10;&#10;Description automatically generated">
            <a:extLst>
              <a:ext uri="{FF2B5EF4-FFF2-40B4-BE49-F238E27FC236}">
                <a16:creationId xmlns:a16="http://schemas.microsoft.com/office/drawing/2014/main" id="{9BCC1FDD-AAB5-9A3B-0046-8B42C26944FD}"/>
              </a:ext>
            </a:extLst>
          </p:cNvPr>
          <p:cNvPicPr>
            <a:picLocks noChangeAspect="1"/>
          </p:cNvPicPr>
          <p:nvPr/>
        </p:nvPicPr>
        <p:blipFill rotWithShape="1">
          <a:blip r:embed="rId3"/>
          <a:srcRect b="49468"/>
          <a:stretch/>
        </p:blipFill>
        <p:spPr>
          <a:xfrm>
            <a:off x="5151862" y="4632019"/>
            <a:ext cx="2087137" cy="196459"/>
          </a:xfrm>
          <a:prstGeom prst="rect">
            <a:avLst/>
          </a:prstGeom>
        </p:spPr>
      </p:pic>
    </p:spTree>
    <p:extLst>
      <p:ext uri="{BB962C8B-B14F-4D97-AF65-F5344CB8AC3E}">
        <p14:creationId xmlns:p14="http://schemas.microsoft.com/office/powerpoint/2010/main" val="2595564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9B99C-5E63-46EF-FB5F-90CB8DD0B3DD}"/>
              </a:ext>
            </a:extLst>
          </p:cNvPr>
          <p:cNvSpPr>
            <a:spLocks noGrp="1"/>
          </p:cNvSpPr>
          <p:nvPr>
            <p:ph type="title"/>
          </p:nvPr>
        </p:nvSpPr>
        <p:spPr/>
        <p:txBody>
          <a:bodyPr/>
          <a:lstStyle/>
          <a:p>
            <a:r>
              <a:rPr lang="en-US" dirty="0"/>
              <a:t>EV-302/KEYNOTE-A39</a:t>
            </a:r>
          </a:p>
        </p:txBody>
      </p:sp>
      <p:pic>
        <p:nvPicPr>
          <p:cNvPr id="4" name="Content Placeholder 3" descr="A diagram of a patient's cycle&#10;&#10;Description automatically generated">
            <a:extLst>
              <a:ext uri="{FF2B5EF4-FFF2-40B4-BE49-F238E27FC236}">
                <a16:creationId xmlns:a16="http://schemas.microsoft.com/office/drawing/2014/main" id="{8F58CDD9-0851-99E0-702A-2A5FB681B796}"/>
              </a:ext>
            </a:extLst>
          </p:cNvPr>
          <p:cNvPicPr>
            <a:picLocks noGrp="1" noChangeAspect="1"/>
          </p:cNvPicPr>
          <p:nvPr>
            <p:ph idx="4294967295"/>
          </p:nvPr>
        </p:nvPicPr>
        <p:blipFill>
          <a:blip r:embed="rId2"/>
          <a:stretch>
            <a:fillRect/>
          </a:stretch>
        </p:blipFill>
        <p:spPr>
          <a:xfrm>
            <a:off x="0" y="651640"/>
            <a:ext cx="8519532" cy="3720335"/>
          </a:xfrm>
        </p:spPr>
      </p:pic>
    </p:spTree>
    <p:extLst>
      <p:ext uri="{BB962C8B-B14F-4D97-AF65-F5344CB8AC3E}">
        <p14:creationId xmlns:p14="http://schemas.microsoft.com/office/powerpoint/2010/main" val="541721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96B11-5382-1102-27E0-434786233CAD}"/>
              </a:ext>
            </a:extLst>
          </p:cNvPr>
          <p:cNvSpPr>
            <a:spLocks noGrp="1"/>
          </p:cNvSpPr>
          <p:nvPr>
            <p:ph type="title"/>
          </p:nvPr>
        </p:nvSpPr>
        <p:spPr/>
        <p:txBody>
          <a:bodyPr/>
          <a:lstStyle/>
          <a:p>
            <a:endParaRPr lang="en-US" dirty="0"/>
          </a:p>
        </p:txBody>
      </p:sp>
      <p:pic>
        <p:nvPicPr>
          <p:cNvPr id="4" name="Picture 3" descr="A graph of a patient&#10;&#10;Description automatically generated with medium confidence">
            <a:extLst>
              <a:ext uri="{FF2B5EF4-FFF2-40B4-BE49-F238E27FC236}">
                <a16:creationId xmlns:a16="http://schemas.microsoft.com/office/drawing/2014/main" id="{4B26E5D8-2C34-917C-8D4F-6B66EB8F9270}"/>
              </a:ext>
            </a:extLst>
          </p:cNvPr>
          <p:cNvPicPr>
            <a:picLocks noChangeAspect="1"/>
          </p:cNvPicPr>
          <p:nvPr/>
        </p:nvPicPr>
        <p:blipFill>
          <a:blip r:embed="rId2"/>
          <a:stretch>
            <a:fillRect/>
          </a:stretch>
        </p:blipFill>
        <p:spPr>
          <a:xfrm>
            <a:off x="0" y="74605"/>
            <a:ext cx="8798312" cy="4268014"/>
          </a:xfrm>
          <a:prstGeom prst="rect">
            <a:avLst/>
          </a:prstGeom>
        </p:spPr>
      </p:pic>
    </p:spTree>
    <p:extLst>
      <p:ext uri="{BB962C8B-B14F-4D97-AF65-F5344CB8AC3E}">
        <p14:creationId xmlns:p14="http://schemas.microsoft.com/office/powerpoint/2010/main" val="2537787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11" name="Picture 10" descr="A black background with grey letters&#10;&#10;Description automatically generated">
            <a:extLst>
              <a:ext uri="{FF2B5EF4-FFF2-40B4-BE49-F238E27FC236}">
                <a16:creationId xmlns:a16="http://schemas.microsoft.com/office/drawing/2014/main" id="{E0F10B58-07F8-9E0D-0589-4628F277CBD8}"/>
              </a:ext>
            </a:extLst>
          </p:cNvPr>
          <p:cNvPicPr>
            <a:picLocks noChangeAspect="1"/>
          </p:cNvPicPr>
          <p:nvPr/>
        </p:nvPicPr>
        <p:blipFill>
          <a:blip r:embed="rId2"/>
          <a:stretch>
            <a:fillRect/>
          </a:stretch>
        </p:blipFill>
        <p:spPr>
          <a:xfrm>
            <a:off x="1069522" y="861243"/>
            <a:ext cx="3208564" cy="882355"/>
          </a:xfrm>
          <a:prstGeom prst="rect">
            <a:avLst/>
          </a:prstGeom>
        </p:spPr>
      </p:pic>
      <p:pic>
        <p:nvPicPr>
          <p:cNvPr id="14" name="Picture 13" descr="A white blue and pink oval with black text&#10;&#10;Description automatically generated">
            <a:extLst>
              <a:ext uri="{FF2B5EF4-FFF2-40B4-BE49-F238E27FC236}">
                <a16:creationId xmlns:a16="http://schemas.microsoft.com/office/drawing/2014/main" id="{BBD86A75-F533-BD75-1E41-126CA07C4D57}"/>
              </a:ext>
            </a:extLst>
          </p:cNvPr>
          <p:cNvPicPr>
            <a:picLocks noChangeAspect="1"/>
          </p:cNvPicPr>
          <p:nvPr/>
        </p:nvPicPr>
        <p:blipFill>
          <a:blip r:embed="rId3"/>
          <a:stretch>
            <a:fillRect/>
          </a:stretch>
        </p:blipFill>
        <p:spPr>
          <a:xfrm>
            <a:off x="4572000" y="590052"/>
            <a:ext cx="2852318" cy="2192792"/>
          </a:xfrm>
          <a:prstGeom prst="rect">
            <a:avLst/>
          </a:prstGeom>
        </p:spPr>
      </p:pic>
      <p:pic>
        <p:nvPicPr>
          <p:cNvPr id="16" name="Picture 15" descr="A blue and purple circles&#10;&#10;Description automatically generated">
            <a:extLst>
              <a:ext uri="{FF2B5EF4-FFF2-40B4-BE49-F238E27FC236}">
                <a16:creationId xmlns:a16="http://schemas.microsoft.com/office/drawing/2014/main" id="{3B8CB5F8-C4DB-5BC5-3E23-E47CE30CA9BF}"/>
              </a:ext>
            </a:extLst>
          </p:cNvPr>
          <p:cNvPicPr>
            <a:picLocks noChangeAspect="1"/>
          </p:cNvPicPr>
          <p:nvPr/>
        </p:nvPicPr>
        <p:blipFill>
          <a:blip r:embed="rId4"/>
          <a:stretch>
            <a:fillRect/>
          </a:stretch>
        </p:blipFill>
        <p:spPr>
          <a:xfrm>
            <a:off x="17899" y="2782844"/>
            <a:ext cx="5109274" cy="1269771"/>
          </a:xfrm>
          <a:prstGeom prst="rect">
            <a:avLst/>
          </a:prstGeom>
        </p:spPr>
      </p:pic>
      <p:pic>
        <p:nvPicPr>
          <p:cNvPr id="18" name="Picture 17" descr="A green letters on a black background&#10;&#10;Description automatically generated">
            <a:extLst>
              <a:ext uri="{FF2B5EF4-FFF2-40B4-BE49-F238E27FC236}">
                <a16:creationId xmlns:a16="http://schemas.microsoft.com/office/drawing/2014/main" id="{792037F7-604F-4AD1-04CE-72F454A9617C}"/>
              </a:ext>
            </a:extLst>
          </p:cNvPr>
          <p:cNvPicPr>
            <a:picLocks noChangeAspect="1"/>
          </p:cNvPicPr>
          <p:nvPr/>
        </p:nvPicPr>
        <p:blipFill>
          <a:blip r:embed="rId5"/>
          <a:stretch>
            <a:fillRect/>
          </a:stretch>
        </p:blipFill>
        <p:spPr>
          <a:xfrm>
            <a:off x="5361145" y="3094941"/>
            <a:ext cx="3444161" cy="857551"/>
          </a:xfrm>
          <a:prstGeom prst="rect">
            <a:avLst/>
          </a:prstGeom>
        </p:spPr>
      </p:pic>
    </p:spTree>
    <p:extLst>
      <p:ext uri="{BB962C8B-B14F-4D97-AF65-F5344CB8AC3E}">
        <p14:creationId xmlns:p14="http://schemas.microsoft.com/office/powerpoint/2010/main" val="428147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numbers and lines&#10;&#10;Description automatically generated">
            <a:extLst>
              <a:ext uri="{FF2B5EF4-FFF2-40B4-BE49-F238E27FC236}">
                <a16:creationId xmlns:a16="http://schemas.microsoft.com/office/drawing/2014/main" id="{A1FD9A3E-93DB-8A3D-9FF3-322EE5E2DA87}"/>
              </a:ext>
            </a:extLst>
          </p:cNvPr>
          <p:cNvPicPr>
            <a:picLocks noChangeAspect="1"/>
          </p:cNvPicPr>
          <p:nvPr/>
        </p:nvPicPr>
        <p:blipFill>
          <a:blip r:embed="rId2"/>
          <a:stretch>
            <a:fillRect/>
          </a:stretch>
        </p:blipFill>
        <p:spPr>
          <a:xfrm>
            <a:off x="95249" y="9416"/>
            <a:ext cx="8390829" cy="4308482"/>
          </a:xfrm>
          <a:prstGeom prst="rect">
            <a:avLst/>
          </a:prstGeom>
        </p:spPr>
      </p:pic>
    </p:spTree>
    <p:extLst>
      <p:ext uri="{BB962C8B-B14F-4D97-AF65-F5344CB8AC3E}">
        <p14:creationId xmlns:p14="http://schemas.microsoft.com/office/powerpoint/2010/main" val="3272318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patient&#10;&#10;Description automatically generated">
            <a:extLst>
              <a:ext uri="{FF2B5EF4-FFF2-40B4-BE49-F238E27FC236}">
                <a16:creationId xmlns:a16="http://schemas.microsoft.com/office/drawing/2014/main" id="{77736C8B-5FDA-E50B-75E8-7B95D88AE111}"/>
              </a:ext>
            </a:extLst>
          </p:cNvPr>
          <p:cNvPicPr>
            <a:picLocks noChangeAspect="1"/>
          </p:cNvPicPr>
          <p:nvPr/>
        </p:nvPicPr>
        <p:blipFill>
          <a:blip r:embed="rId2"/>
          <a:stretch>
            <a:fillRect/>
          </a:stretch>
        </p:blipFill>
        <p:spPr>
          <a:xfrm>
            <a:off x="111512" y="0"/>
            <a:ext cx="8474927" cy="4368765"/>
          </a:xfrm>
          <a:prstGeom prst="rect">
            <a:avLst/>
          </a:prstGeom>
        </p:spPr>
      </p:pic>
    </p:spTree>
    <p:extLst>
      <p:ext uri="{BB962C8B-B14F-4D97-AF65-F5344CB8AC3E}">
        <p14:creationId xmlns:p14="http://schemas.microsoft.com/office/powerpoint/2010/main" val="4171005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7A938-0A23-121D-C41F-4CAE410BC332}"/>
              </a:ext>
            </a:extLst>
          </p:cNvPr>
          <p:cNvSpPr>
            <a:spLocks noGrp="1"/>
          </p:cNvSpPr>
          <p:nvPr>
            <p:ph type="title"/>
          </p:nvPr>
        </p:nvSpPr>
        <p:spPr/>
        <p:txBody>
          <a:bodyPr/>
          <a:lstStyle/>
          <a:p>
            <a:endParaRPr lang="en-US"/>
          </a:p>
        </p:txBody>
      </p:sp>
      <p:pic>
        <p:nvPicPr>
          <p:cNvPr id="4" name="Picture 3" descr="A graph of a patient's life&#10;&#10;Description automatically generated with medium confidence">
            <a:extLst>
              <a:ext uri="{FF2B5EF4-FFF2-40B4-BE49-F238E27FC236}">
                <a16:creationId xmlns:a16="http://schemas.microsoft.com/office/drawing/2014/main" id="{33EC9A6A-989B-9D1D-3F19-DE7466877628}"/>
              </a:ext>
            </a:extLst>
          </p:cNvPr>
          <p:cNvPicPr>
            <a:picLocks noChangeAspect="1"/>
          </p:cNvPicPr>
          <p:nvPr/>
        </p:nvPicPr>
        <p:blipFill>
          <a:blip r:embed="rId2"/>
          <a:stretch>
            <a:fillRect/>
          </a:stretch>
        </p:blipFill>
        <p:spPr>
          <a:xfrm>
            <a:off x="329270" y="0"/>
            <a:ext cx="8268319" cy="4371073"/>
          </a:xfrm>
          <a:prstGeom prst="rect">
            <a:avLst/>
          </a:prstGeom>
        </p:spPr>
      </p:pic>
    </p:spTree>
    <p:extLst>
      <p:ext uri="{BB962C8B-B14F-4D97-AF65-F5344CB8AC3E}">
        <p14:creationId xmlns:p14="http://schemas.microsoft.com/office/powerpoint/2010/main" val="2673820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F1F4-B33D-946F-2B5F-D01E69972E52}"/>
              </a:ext>
            </a:extLst>
          </p:cNvPr>
          <p:cNvSpPr>
            <a:spLocks noGrp="1"/>
          </p:cNvSpPr>
          <p:nvPr>
            <p:ph type="title"/>
          </p:nvPr>
        </p:nvSpPr>
        <p:spPr/>
        <p:txBody>
          <a:bodyPr/>
          <a:lstStyle/>
          <a:p>
            <a:endParaRPr lang="en-US"/>
          </a:p>
        </p:txBody>
      </p:sp>
      <p:pic>
        <p:nvPicPr>
          <p:cNvPr id="4" name="Picture 3" descr="A graph of a patient's expression&#10;&#10;Description automatically generated">
            <a:extLst>
              <a:ext uri="{FF2B5EF4-FFF2-40B4-BE49-F238E27FC236}">
                <a16:creationId xmlns:a16="http://schemas.microsoft.com/office/drawing/2014/main" id="{99079BFA-1FE0-399A-E016-2EF7690F7E13}"/>
              </a:ext>
            </a:extLst>
          </p:cNvPr>
          <p:cNvPicPr>
            <a:picLocks noChangeAspect="1"/>
          </p:cNvPicPr>
          <p:nvPr/>
        </p:nvPicPr>
        <p:blipFill>
          <a:blip r:embed="rId2"/>
          <a:stretch>
            <a:fillRect/>
          </a:stretch>
        </p:blipFill>
        <p:spPr>
          <a:xfrm>
            <a:off x="-1" y="0"/>
            <a:ext cx="8720255" cy="4348165"/>
          </a:xfrm>
          <a:prstGeom prst="rect">
            <a:avLst/>
          </a:prstGeom>
        </p:spPr>
      </p:pic>
    </p:spTree>
    <p:extLst>
      <p:ext uri="{BB962C8B-B14F-4D97-AF65-F5344CB8AC3E}">
        <p14:creationId xmlns:p14="http://schemas.microsoft.com/office/powerpoint/2010/main" val="623507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03F8-C106-7149-AC37-0C222EE5F966}"/>
              </a:ext>
            </a:extLst>
          </p:cNvPr>
          <p:cNvSpPr>
            <a:spLocks noGrp="1"/>
          </p:cNvSpPr>
          <p:nvPr>
            <p:ph type="title"/>
          </p:nvPr>
        </p:nvSpPr>
        <p:spPr/>
        <p:txBody>
          <a:bodyPr/>
          <a:lstStyle/>
          <a:p>
            <a:endParaRPr lang="en-US"/>
          </a:p>
        </p:txBody>
      </p:sp>
      <p:pic>
        <p:nvPicPr>
          <p:cNvPr id="4" name="Picture 3" descr="A graph with numbers and lines&#10;&#10;Description automatically generated">
            <a:extLst>
              <a:ext uri="{FF2B5EF4-FFF2-40B4-BE49-F238E27FC236}">
                <a16:creationId xmlns:a16="http://schemas.microsoft.com/office/drawing/2014/main" id="{7AFBBA6F-7401-5B3F-C03A-558D178C348C}"/>
              </a:ext>
            </a:extLst>
          </p:cNvPr>
          <p:cNvPicPr>
            <a:picLocks noChangeAspect="1"/>
          </p:cNvPicPr>
          <p:nvPr/>
        </p:nvPicPr>
        <p:blipFill>
          <a:blip r:embed="rId2"/>
          <a:stretch>
            <a:fillRect/>
          </a:stretch>
        </p:blipFill>
        <p:spPr>
          <a:xfrm>
            <a:off x="82549" y="40234"/>
            <a:ext cx="8247411" cy="4316183"/>
          </a:xfrm>
          <a:prstGeom prst="rect">
            <a:avLst/>
          </a:prstGeom>
        </p:spPr>
      </p:pic>
    </p:spTree>
    <p:extLst>
      <p:ext uri="{BB962C8B-B14F-4D97-AF65-F5344CB8AC3E}">
        <p14:creationId xmlns:p14="http://schemas.microsoft.com/office/powerpoint/2010/main" val="1050006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9727-0490-AB0D-167D-011E5236DDDA}"/>
              </a:ext>
            </a:extLst>
          </p:cNvPr>
          <p:cNvSpPr>
            <a:spLocks noGrp="1"/>
          </p:cNvSpPr>
          <p:nvPr>
            <p:ph type="title"/>
          </p:nvPr>
        </p:nvSpPr>
        <p:spPr/>
        <p:txBody>
          <a:bodyPr/>
          <a:lstStyle/>
          <a:p>
            <a:endParaRPr lang="en-US"/>
          </a:p>
        </p:txBody>
      </p:sp>
      <p:pic>
        <p:nvPicPr>
          <p:cNvPr id="4" name="Picture 3" descr="A graph of a patient's response&#10;&#10;Description automatically generated">
            <a:extLst>
              <a:ext uri="{FF2B5EF4-FFF2-40B4-BE49-F238E27FC236}">
                <a16:creationId xmlns:a16="http://schemas.microsoft.com/office/drawing/2014/main" id="{5CEE6660-133C-8543-33DE-8F78D188DFDE}"/>
              </a:ext>
            </a:extLst>
          </p:cNvPr>
          <p:cNvPicPr>
            <a:picLocks noChangeAspect="1"/>
          </p:cNvPicPr>
          <p:nvPr/>
        </p:nvPicPr>
        <p:blipFill>
          <a:blip r:embed="rId2"/>
          <a:stretch>
            <a:fillRect/>
          </a:stretch>
        </p:blipFill>
        <p:spPr>
          <a:xfrm>
            <a:off x="120649" y="1"/>
            <a:ext cx="8778024" cy="4332662"/>
          </a:xfrm>
          <a:prstGeom prst="rect">
            <a:avLst/>
          </a:prstGeom>
        </p:spPr>
      </p:pic>
    </p:spTree>
    <p:extLst>
      <p:ext uri="{BB962C8B-B14F-4D97-AF65-F5344CB8AC3E}">
        <p14:creationId xmlns:p14="http://schemas.microsoft.com/office/powerpoint/2010/main" val="1772390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306F-DB53-3864-AEB9-E74007644B4B}"/>
              </a:ext>
            </a:extLst>
          </p:cNvPr>
          <p:cNvSpPr>
            <a:spLocks noGrp="1"/>
          </p:cNvSpPr>
          <p:nvPr>
            <p:ph type="title"/>
          </p:nvPr>
        </p:nvSpPr>
        <p:spPr/>
        <p:txBody>
          <a:bodyPr/>
          <a:lstStyle/>
          <a:p>
            <a:endParaRPr lang="en-US"/>
          </a:p>
        </p:txBody>
      </p:sp>
      <p:pic>
        <p:nvPicPr>
          <p:cNvPr id="4" name="Picture 3" descr="A table of medical information&#10;&#10;Description automatically generated with medium confidence">
            <a:extLst>
              <a:ext uri="{FF2B5EF4-FFF2-40B4-BE49-F238E27FC236}">
                <a16:creationId xmlns:a16="http://schemas.microsoft.com/office/drawing/2014/main" id="{E4DA8E72-105A-7F99-0E19-050CCDA46577}"/>
              </a:ext>
            </a:extLst>
          </p:cNvPr>
          <p:cNvPicPr>
            <a:picLocks noChangeAspect="1"/>
          </p:cNvPicPr>
          <p:nvPr/>
        </p:nvPicPr>
        <p:blipFill>
          <a:blip r:embed="rId2"/>
          <a:stretch>
            <a:fillRect/>
          </a:stretch>
        </p:blipFill>
        <p:spPr>
          <a:xfrm>
            <a:off x="-1" y="0"/>
            <a:ext cx="8619893" cy="4321885"/>
          </a:xfrm>
          <a:prstGeom prst="rect">
            <a:avLst/>
          </a:prstGeom>
        </p:spPr>
      </p:pic>
    </p:spTree>
    <p:extLst>
      <p:ext uri="{BB962C8B-B14F-4D97-AF65-F5344CB8AC3E}">
        <p14:creationId xmlns:p14="http://schemas.microsoft.com/office/powerpoint/2010/main" val="254517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events and numbers&#10;&#10;Description automatically generated with medium confidence">
            <a:extLst>
              <a:ext uri="{FF2B5EF4-FFF2-40B4-BE49-F238E27FC236}">
                <a16:creationId xmlns:a16="http://schemas.microsoft.com/office/drawing/2014/main" id="{56327DBC-538B-342B-A4E8-D4FBD16A19C4}"/>
              </a:ext>
            </a:extLst>
          </p:cNvPr>
          <p:cNvPicPr>
            <a:picLocks noChangeAspect="1"/>
          </p:cNvPicPr>
          <p:nvPr/>
        </p:nvPicPr>
        <p:blipFill>
          <a:blip r:embed="rId2"/>
          <a:stretch>
            <a:fillRect/>
          </a:stretch>
        </p:blipFill>
        <p:spPr>
          <a:xfrm>
            <a:off x="245327" y="0"/>
            <a:ext cx="8396868" cy="4346058"/>
          </a:xfrm>
          <a:prstGeom prst="rect">
            <a:avLst/>
          </a:prstGeom>
        </p:spPr>
      </p:pic>
    </p:spTree>
    <p:extLst>
      <p:ext uri="{BB962C8B-B14F-4D97-AF65-F5344CB8AC3E}">
        <p14:creationId xmlns:p14="http://schemas.microsoft.com/office/powerpoint/2010/main" val="3382355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creenshot of a medical report&#10;&#10;Description automatically generated">
            <a:extLst>
              <a:ext uri="{FF2B5EF4-FFF2-40B4-BE49-F238E27FC236}">
                <a16:creationId xmlns:a16="http://schemas.microsoft.com/office/drawing/2014/main" id="{091E46FC-BEA8-FB81-083B-EE3F5B3F5D0D}"/>
              </a:ext>
            </a:extLst>
          </p:cNvPr>
          <p:cNvPicPr>
            <a:picLocks noChangeAspect="1"/>
          </p:cNvPicPr>
          <p:nvPr/>
        </p:nvPicPr>
        <p:blipFill>
          <a:blip r:embed="rId2"/>
          <a:stretch>
            <a:fillRect/>
          </a:stretch>
        </p:blipFill>
        <p:spPr>
          <a:xfrm>
            <a:off x="200722" y="748254"/>
            <a:ext cx="8285356" cy="3610997"/>
          </a:xfrm>
          <a:prstGeom prst="rect">
            <a:avLst/>
          </a:prstGeom>
        </p:spPr>
      </p:pic>
      <p:sp>
        <p:nvSpPr>
          <p:cNvPr id="5" name="Title 1">
            <a:extLst>
              <a:ext uri="{FF2B5EF4-FFF2-40B4-BE49-F238E27FC236}">
                <a16:creationId xmlns:a16="http://schemas.microsoft.com/office/drawing/2014/main" id="{B18C5559-820C-1B3B-89DE-EBDF495EE5E7}"/>
              </a:ext>
            </a:extLst>
          </p:cNvPr>
          <p:cNvSpPr>
            <a:spLocks noGrp="1"/>
          </p:cNvSpPr>
          <p:nvPr>
            <p:ph type="title"/>
          </p:nvPr>
        </p:nvSpPr>
        <p:spPr>
          <a:xfrm>
            <a:off x="278781" y="0"/>
            <a:ext cx="7527073" cy="1006507"/>
          </a:xfrm>
        </p:spPr>
        <p:txBody>
          <a:bodyPr/>
          <a:lstStyle/>
          <a:p>
            <a:r>
              <a:rPr lang="en-US" sz="2800" dirty="0"/>
              <a:t>Treatment Emergent Adverse Events of Special Interest</a:t>
            </a:r>
          </a:p>
        </p:txBody>
      </p:sp>
    </p:spTree>
    <p:extLst>
      <p:ext uri="{BB962C8B-B14F-4D97-AF65-F5344CB8AC3E}">
        <p14:creationId xmlns:p14="http://schemas.microsoft.com/office/powerpoint/2010/main" val="1487920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287B-8976-A6D5-9781-5DFEC7FDEB99}"/>
              </a:ext>
            </a:extLst>
          </p:cNvPr>
          <p:cNvSpPr>
            <a:spLocks noGrp="1"/>
          </p:cNvSpPr>
          <p:nvPr>
            <p:ph type="title"/>
          </p:nvPr>
        </p:nvSpPr>
        <p:spPr/>
        <p:txBody>
          <a:bodyPr/>
          <a:lstStyle/>
          <a:p>
            <a:endParaRPr lang="en-US"/>
          </a:p>
        </p:txBody>
      </p:sp>
      <p:pic>
        <p:nvPicPr>
          <p:cNvPr id="3" name="Content Placeholder 4">
            <a:extLst>
              <a:ext uri="{FF2B5EF4-FFF2-40B4-BE49-F238E27FC236}">
                <a16:creationId xmlns:a16="http://schemas.microsoft.com/office/drawing/2014/main" id="{13DDA2C7-41CF-F6C3-0AA0-67FD0D94490F}"/>
              </a:ext>
            </a:extLst>
          </p:cNvPr>
          <p:cNvPicPr>
            <a:picLocks noChangeAspect="1"/>
          </p:cNvPicPr>
          <p:nvPr/>
        </p:nvPicPr>
        <p:blipFill>
          <a:blip r:embed="rId2"/>
          <a:stretch>
            <a:fillRect/>
          </a:stretch>
        </p:blipFill>
        <p:spPr>
          <a:xfrm>
            <a:off x="670904" y="216674"/>
            <a:ext cx="7281395" cy="3585892"/>
          </a:xfrm>
          <a:prstGeom prst="rect">
            <a:avLst/>
          </a:prstGeom>
        </p:spPr>
      </p:pic>
    </p:spTree>
    <p:extLst>
      <p:ext uri="{BB962C8B-B14F-4D97-AF65-F5344CB8AC3E}">
        <p14:creationId xmlns:p14="http://schemas.microsoft.com/office/powerpoint/2010/main" val="346231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23599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5A4AA-5140-F673-AD6F-AF479B571825}"/>
              </a:ext>
            </a:extLst>
          </p:cNvPr>
          <p:cNvSpPr>
            <a:spLocks noGrp="1"/>
          </p:cNvSpPr>
          <p:nvPr>
            <p:ph type="title"/>
          </p:nvPr>
        </p:nvSpPr>
        <p:spPr/>
        <p:txBody>
          <a:bodyPr/>
          <a:lstStyle/>
          <a:p>
            <a:endParaRPr lang="en-US"/>
          </a:p>
        </p:txBody>
      </p:sp>
      <p:pic>
        <p:nvPicPr>
          <p:cNvPr id="5" name="Picture 4" descr="A diagram of a medical procedure&#10;&#10;Description automatically generated with medium confidence">
            <a:extLst>
              <a:ext uri="{FF2B5EF4-FFF2-40B4-BE49-F238E27FC236}">
                <a16:creationId xmlns:a16="http://schemas.microsoft.com/office/drawing/2014/main" id="{3093852B-34A7-5122-7C60-FE03998B2E4D}"/>
              </a:ext>
            </a:extLst>
          </p:cNvPr>
          <p:cNvPicPr>
            <a:picLocks noChangeAspect="1"/>
          </p:cNvPicPr>
          <p:nvPr/>
        </p:nvPicPr>
        <p:blipFill>
          <a:blip r:embed="rId2"/>
          <a:stretch>
            <a:fillRect/>
          </a:stretch>
        </p:blipFill>
        <p:spPr>
          <a:xfrm>
            <a:off x="0" y="13107"/>
            <a:ext cx="7772400" cy="4353740"/>
          </a:xfrm>
          <a:prstGeom prst="rect">
            <a:avLst/>
          </a:prstGeom>
        </p:spPr>
      </p:pic>
    </p:spTree>
    <p:extLst>
      <p:ext uri="{BB962C8B-B14F-4D97-AF65-F5344CB8AC3E}">
        <p14:creationId xmlns:p14="http://schemas.microsoft.com/office/powerpoint/2010/main" val="2144126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CA30A-230F-2202-6FD6-ED0A69BC9304}"/>
              </a:ext>
            </a:extLst>
          </p:cNvPr>
          <p:cNvSpPr>
            <a:spLocks noGrp="1"/>
          </p:cNvSpPr>
          <p:nvPr>
            <p:ph type="title"/>
          </p:nvPr>
        </p:nvSpPr>
        <p:spPr/>
        <p:txBody>
          <a:bodyPr/>
          <a:lstStyle/>
          <a:p>
            <a:endParaRPr lang="en-US"/>
          </a:p>
        </p:txBody>
      </p:sp>
      <p:pic>
        <p:nvPicPr>
          <p:cNvPr id="6" name="Picture 5" descr="A screenshot of a graph&#10;&#10;Description automatically generated">
            <a:extLst>
              <a:ext uri="{FF2B5EF4-FFF2-40B4-BE49-F238E27FC236}">
                <a16:creationId xmlns:a16="http://schemas.microsoft.com/office/drawing/2014/main" id="{88310AFB-81C1-6CD9-6972-7DE3D4A096C2}"/>
              </a:ext>
            </a:extLst>
          </p:cNvPr>
          <p:cNvPicPr>
            <a:picLocks noChangeAspect="1"/>
          </p:cNvPicPr>
          <p:nvPr/>
        </p:nvPicPr>
        <p:blipFill rotWithShape="1">
          <a:blip r:embed="rId2"/>
          <a:srcRect b="31215"/>
          <a:stretch/>
        </p:blipFill>
        <p:spPr>
          <a:xfrm>
            <a:off x="-88057" y="-1"/>
            <a:ext cx="9240516" cy="3824869"/>
          </a:xfrm>
          <a:prstGeom prst="rect">
            <a:avLst/>
          </a:prstGeom>
        </p:spPr>
      </p:pic>
      <p:pic>
        <p:nvPicPr>
          <p:cNvPr id="7" name="Picture 6" descr="A screenshot of a graph&#10;&#10;Description automatically generated">
            <a:extLst>
              <a:ext uri="{FF2B5EF4-FFF2-40B4-BE49-F238E27FC236}">
                <a16:creationId xmlns:a16="http://schemas.microsoft.com/office/drawing/2014/main" id="{FAF6DC7C-3C20-CD8D-7FC7-B8532F54A2BD}"/>
              </a:ext>
            </a:extLst>
          </p:cNvPr>
          <p:cNvPicPr>
            <a:picLocks noChangeAspect="1"/>
          </p:cNvPicPr>
          <p:nvPr/>
        </p:nvPicPr>
        <p:blipFill rotWithShape="1">
          <a:blip r:embed="rId2"/>
          <a:srcRect t="88997"/>
          <a:stretch/>
        </p:blipFill>
        <p:spPr>
          <a:xfrm>
            <a:off x="1257524" y="3824868"/>
            <a:ext cx="7772400" cy="481634"/>
          </a:xfrm>
          <a:prstGeom prst="rect">
            <a:avLst/>
          </a:prstGeom>
        </p:spPr>
      </p:pic>
    </p:spTree>
    <p:extLst>
      <p:ext uri="{BB962C8B-B14F-4D97-AF65-F5344CB8AC3E}">
        <p14:creationId xmlns:p14="http://schemas.microsoft.com/office/powerpoint/2010/main" val="3590406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54D6276-D55D-64DB-301A-A07F4FC63BCC}"/>
              </a:ext>
            </a:extLst>
          </p:cNvPr>
          <p:cNvSpPr>
            <a:spLocks noGrp="1"/>
          </p:cNvSpPr>
          <p:nvPr>
            <p:ph idx="1"/>
          </p:nvPr>
        </p:nvSpPr>
        <p:spPr>
          <a:xfrm>
            <a:off x="144967" y="509684"/>
            <a:ext cx="9277814" cy="4128893"/>
          </a:xfrm>
        </p:spPr>
        <p:txBody>
          <a:bodyPr/>
          <a:lstStyle/>
          <a:p>
            <a:r>
              <a:rPr lang="en-US" sz="2000" dirty="0"/>
              <a:t>Two phase 3 trials in 1L </a:t>
            </a:r>
            <a:r>
              <a:rPr lang="en-US" sz="2000" dirty="0" err="1"/>
              <a:t>mUC</a:t>
            </a:r>
            <a:r>
              <a:rPr lang="en-US" sz="2000" dirty="0"/>
              <a:t> with improved OS:</a:t>
            </a:r>
          </a:p>
          <a:p>
            <a:pPr lvl="1"/>
            <a:r>
              <a:rPr lang="en-US" sz="1600" dirty="0" err="1"/>
              <a:t>Nivo+Gem</a:t>
            </a:r>
            <a:r>
              <a:rPr lang="en-US" sz="1600" dirty="0"/>
              <a:t>/Cis (CM-901) and EV + </a:t>
            </a:r>
            <a:r>
              <a:rPr lang="en-US" sz="1600" dirty="0" err="1"/>
              <a:t>Pembro</a:t>
            </a:r>
            <a:r>
              <a:rPr lang="en-US" sz="1600" dirty="0"/>
              <a:t> (EV-302)</a:t>
            </a:r>
          </a:p>
          <a:p>
            <a:r>
              <a:rPr lang="en-US" sz="2000" dirty="0" err="1"/>
              <a:t>Nivo+Gem</a:t>
            </a:r>
            <a:r>
              <a:rPr lang="en-US" sz="2000" dirty="0"/>
              <a:t>/Cis is 1</a:t>
            </a:r>
            <a:r>
              <a:rPr lang="en-US" sz="2000" baseline="30000" dirty="0"/>
              <a:t>st</a:t>
            </a:r>
            <a:r>
              <a:rPr lang="en-US" sz="2000" dirty="0"/>
              <a:t> chemo/IO combo to show OS benefit (</a:t>
            </a:r>
            <a:r>
              <a:rPr lang="en-US" sz="2000" dirty="0" err="1"/>
              <a:t>mOS</a:t>
            </a:r>
            <a:r>
              <a:rPr lang="en-US" sz="2000" dirty="0"/>
              <a:t> 21.7 months), however, the combination of </a:t>
            </a:r>
            <a:r>
              <a:rPr lang="en-US" sz="2000" dirty="0" err="1"/>
              <a:t>EV+Pembro</a:t>
            </a:r>
            <a:r>
              <a:rPr lang="en-US" sz="2000" dirty="0"/>
              <a:t> almost doubles </a:t>
            </a:r>
            <a:r>
              <a:rPr lang="en-US" sz="2000" dirty="0" err="1"/>
              <a:t>mOS</a:t>
            </a:r>
            <a:r>
              <a:rPr lang="en-US" sz="2000" dirty="0"/>
              <a:t> vs chemotherapy (</a:t>
            </a:r>
            <a:r>
              <a:rPr lang="en-US" sz="2000" dirty="0" err="1"/>
              <a:t>mOS</a:t>
            </a:r>
            <a:r>
              <a:rPr lang="en-US" sz="2000" dirty="0"/>
              <a:t> 31.5 months) =&gt; new SOC.</a:t>
            </a:r>
          </a:p>
          <a:p>
            <a:r>
              <a:rPr lang="en-US" sz="2000" dirty="0"/>
              <a:t>Questions that arise include:</a:t>
            </a:r>
          </a:p>
          <a:p>
            <a:pPr lvl="1"/>
            <a:r>
              <a:rPr lang="en-US" sz="1400" dirty="0"/>
              <a:t>Can we dose escalate EV in EV + </a:t>
            </a:r>
            <a:r>
              <a:rPr lang="en-US" sz="1400" dirty="0" err="1"/>
              <a:t>Pembro</a:t>
            </a:r>
            <a:r>
              <a:rPr lang="en-US" sz="1400" dirty="0"/>
              <a:t> (</a:t>
            </a:r>
            <a:r>
              <a:rPr lang="en-US" sz="1400" dirty="0" err="1"/>
              <a:t>eg.</a:t>
            </a:r>
            <a:r>
              <a:rPr lang="en-US" sz="1400" dirty="0"/>
              <a:t> Start at 100mg/kg)?</a:t>
            </a:r>
          </a:p>
          <a:p>
            <a:pPr lvl="1"/>
            <a:r>
              <a:rPr lang="en-US" sz="1400" dirty="0"/>
              <a:t>Biology/Biomarkers?</a:t>
            </a:r>
          </a:p>
          <a:p>
            <a:pPr lvl="1"/>
            <a:r>
              <a:rPr lang="en-US" sz="1400" dirty="0"/>
              <a:t>What about in an earlier setting?</a:t>
            </a:r>
          </a:p>
          <a:p>
            <a:pPr lvl="1"/>
            <a:r>
              <a:rPr lang="en-US" sz="1400" dirty="0"/>
              <a:t>Cost?</a:t>
            </a:r>
          </a:p>
          <a:p>
            <a:pPr lvl="1"/>
            <a:r>
              <a:rPr lang="en-US" sz="1400" dirty="0"/>
              <a:t>What if had IO in adjuvant setting?  Would you employ this in front line?</a:t>
            </a:r>
          </a:p>
          <a:p>
            <a:pPr lvl="1"/>
            <a:r>
              <a:rPr lang="en-US" sz="1400" dirty="0"/>
              <a:t>The end of characterization of platinum eligibility and relevance of JAVELIN Bladder 100? </a:t>
            </a:r>
          </a:p>
          <a:p>
            <a:pPr lvl="1"/>
            <a:r>
              <a:rPr lang="en-US" sz="1400" dirty="0"/>
              <a:t>What do you then use in next line therapy?</a:t>
            </a:r>
          </a:p>
        </p:txBody>
      </p:sp>
      <p:sp>
        <p:nvSpPr>
          <p:cNvPr id="8" name="TextBox 7">
            <a:extLst>
              <a:ext uri="{FF2B5EF4-FFF2-40B4-BE49-F238E27FC236}">
                <a16:creationId xmlns:a16="http://schemas.microsoft.com/office/drawing/2014/main" id="{B498EBDA-D3E0-0B19-5CA7-C5371B62609F}"/>
              </a:ext>
            </a:extLst>
          </p:cNvPr>
          <p:cNvSpPr txBox="1"/>
          <p:nvPr/>
        </p:nvSpPr>
        <p:spPr>
          <a:xfrm>
            <a:off x="836341" y="65573"/>
            <a:ext cx="7036420" cy="523220"/>
          </a:xfrm>
          <a:prstGeom prst="rect">
            <a:avLst/>
          </a:prstGeom>
          <a:noFill/>
        </p:spPr>
        <p:txBody>
          <a:bodyPr wrap="square" rtlCol="0">
            <a:spAutoFit/>
          </a:bodyPr>
          <a:lstStyle/>
          <a:p>
            <a:r>
              <a:rPr lang="en-US" sz="2800" dirty="0"/>
              <a:t>CONCLUSION</a:t>
            </a:r>
          </a:p>
        </p:txBody>
      </p:sp>
    </p:spTree>
    <p:extLst>
      <p:ext uri="{BB962C8B-B14F-4D97-AF65-F5344CB8AC3E}">
        <p14:creationId xmlns:p14="http://schemas.microsoft.com/office/powerpoint/2010/main" val="3351471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18714-0E12-0B2F-40A0-7C50DDBD2444}"/>
              </a:ext>
            </a:extLst>
          </p:cNvPr>
          <p:cNvSpPr>
            <a:spLocks noGrp="1"/>
          </p:cNvSpPr>
          <p:nvPr>
            <p:ph type="ctrTitle"/>
          </p:nvPr>
        </p:nvSpPr>
        <p:spPr/>
        <p:txBody>
          <a:bodyPr/>
          <a:lstStyle/>
          <a:p>
            <a:r>
              <a:rPr lang="en-US" dirty="0"/>
              <a:t>Refractory Bladder Cancer</a:t>
            </a:r>
          </a:p>
        </p:txBody>
      </p:sp>
      <p:sp>
        <p:nvSpPr>
          <p:cNvPr id="3" name="Subtitle 2">
            <a:extLst>
              <a:ext uri="{FF2B5EF4-FFF2-40B4-BE49-F238E27FC236}">
                <a16:creationId xmlns:a16="http://schemas.microsoft.com/office/drawing/2014/main" id="{00E72E1E-0B0E-F29E-2AE6-CB47ACA9D514}"/>
              </a:ext>
            </a:extLst>
          </p:cNvPr>
          <p:cNvSpPr>
            <a:spLocks noGrp="1"/>
          </p:cNvSpPr>
          <p:nvPr>
            <p:ph type="subTitle" idx="1"/>
          </p:nvPr>
        </p:nvSpPr>
        <p:spPr/>
        <p:txBody>
          <a:bodyPr/>
          <a:lstStyle/>
          <a:p>
            <a:r>
              <a:rPr lang="en-US" dirty="0"/>
              <a:t>Katy Beckermann, MD, PhD</a:t>
            </a:r>
          </a:p>
          <a:p>
            <a:r>
              <a:rPr lang="en-US" dirty="0"/>
              <a:t>Vanderbilt University Medical Center</a:t>
            </a:r>
          </a:p>
          <a:p>
            <a:r>
              <a:rPr lang="en-US" dirty="0"/>
              <a:t>02.20.24</a:t>
            </a:r>
          </a:p>
        </p:txBody>
      </p:sp>
      <p:sp>
        <p:nvSpPr>
          <p:cNvPr id="4" name="TextBox 3">
            <a:extLst>
              <a:ext uri="{FF2B5EF4-FFF2-40B4-BE49-F238E27FC236}">
                <a16:creationId xmlns:a16="http://schemas.microsoft.com/office/drawing/2014/main" id="{AFA3B0C7-A127-B414-3D12-78FF742A7F22}"/>
              </a:ext>
            </a:extLst>
          </p:cNvPr>
          <p:cNvSpPr txBox="1"/>
          <p:nvPr/>
        </p:nvSpPr>
        <p:spPr>
          <a:xfrm>
            <a:off x="106878" y="4802981"/>
            <a:ext cx="2303836" cy="369332"/>
          </a:xfrm>
          <a:prstGeom prst="rect">
            <a:avLst/>
          </a:prstGeom>
          <a:noFill/>
        </p:spPr>
        <p:txBody>
          <a:bodyPr wrap="none" rtlCol="0">
            <a:spAutoFit/>
          </a:bodyPr>
          <a:lstStyle/>
          <a:p>
            <a:r>
              <a:rPr lang="en-US" sz="1800" dirty="0"/>
              <a:t>@</a:t>
            </a:r>
            <a:r>
              <a:rPr lang="en-US" sz="1800" dirty="0" err="1"/>
              <a:t>Katy_Beckermann</a:t>
            </a:r>
            <a:endParaRPr lang="en-US" sz="1800" dirty="0"/>
          </a:p>
        </p:txBody>
      </p:sp>
      <p:sp>
        <p:nvSpPr>
          <p:cNvPr id="5" name="TextBox 4">
            <a:extLst>
              <a:ext uri="{FF2B5EF4-FFF2-40B4-BE49-F238E27FC236}">
                <a16:creationId xmlns:a16="http://schemas.microsoft.com/office/drawing/2014/main" id="{E9F3DCC2-1C1D-500B-22B6-F50EC3E8CA48}"/>
              </a:ext>
            </a:extLst>
          </p:cNvPr>
          <p:cNvSpPr txBox="1"/>
          <p:nvPr/>
        </p:nvSpPr>
        <p:spPr>
          <a:xfrm>
            <a:off x="6646489" y="4868882"/>
            <a:ext cx="3624710" cy="369332"/>
          </a:xfrm>
          <a:prstGeom prst="rect">
            <a:avLst/>
          </a:prstGeom>
          <a:noFill/>
        </p:spPr>
        <p:txBody>
          <a:bodyPr wrap="none" rtlCol="0">
            <a:spAutoFit/>
          </a:bodyPr>
          <a:lstStyle/>
          <a:p>
            <a:r>
              <a:rPr lang="en-US" sz="1800" dirty="0"/>
              <a:t>Thanks to @</a:t>
            </a:r>
            <a:r>
              <a:rPr lang="en-US" sz="1800" dirty="0" err="1"/>
              <a:t>alantanmd</a:t>
            </a:r>
            <a:r>
              <a:rPr lang="en-US" sz="1800" dirty="0"/>
              <a:t> for slides!</a:t>
            </a:r>
          </a:p>
        </p:txBody>
      </p:sp>
    </p:spTree>
    <p:extLst>
      <p:ext uri="{BB962C8B-B14F-4D97-AF65-F5344CB8AC3E}">
        <p14:creationId xmlns:p14="http://schemas.microsoft.com/office/powerpoint/2010/main" val="1972818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140D-AC61-4637-3A90-C77192667B7E}"/>
              </a:ext>
            </a:extLst>
          </p:cNvPr>
          <p:cNvSpPr>
            <a:spLocks noGrp="1"/>
          </p:cNvSpPr>
          <p:nvPr>
            <p:ph type="title"/>
          </p:nvPr>
        </p:nvSpPr>
        <p:spPr>
          <a:xfrm>
            <a:off x="628650" y="276225"/>
            <a:ext cx="8236874" cy="994172"/>
          </a:xfrm>
        </p:spPr>
        <p:txBody>
          <a:bodyPr/>
          <a:lstStyle/>
          <a:p>
            <a:r>
              <a:rPr lang="en-US" b="1" dirty="0">
                <a:solidFill>
                  <a:schemeClr val="tx1"/>
                </a:solidFill>
              </a:rPr>
              <a:t>What do we do now?</a:t>
            </a:r>
          </a:p>
        </p:txBody>
      </p:sp>
      <p:sp>
        <p:nvSpPr>
          <p:cNvPr id="3" name="Content Placeholder 2">
            <a:extLst>
              <a:ext uri="{FF2B5EF4-FFF2-40B4-BE49-F238E27FC236}">
                <a16:creationId xmlns:a16="http://schemas.microsoft.com/office/drawing/2014/main" id="{7924B445-F978-AD0B-1EAB-799569042133}"/>
              </a:ext>
            </a:extLst>
          </p:cNvPr>
          <p:cNvSpPr>
            <a:spLocks noGrp="1"/>
          </p:cNvSpPr>
          <p:nvPr>
            <p:ph idx="1"/>
          </p:nvPr>
        </p:nvSpPr>
        <p:spPr>
          <a:xfrm>
            <a:off x="453563" y="844493"/>
            <a:ext cx="8236874" cy="3263504"/>
          </a:xfrm>
        </p:spPr>
        <p:txBody>
          <a:bodyPr/>
          <a:lstStyle/>
          <a:p>
            <a:r>
              <a:rPr lang="en-US" sz="2000" dirty="0"/>
              <a:t>Frontline paradigm is changing more patients will have adjuvant immunotherapy or frontline </a:t>
            </a:r>
            <a:r>
              <a:rPr lang="en-US" sz="2000" dirty="0" err="1"/>
              <a:t>EV+pembro</a:t>
            </a:r>
            <a:endParaRPr lang="en-US" sz="2000" dirty="0"/>
          </a:p>
          <a:p>
            <a:r>
              <a:rPr lang="en-US" sz="2000" dirty="0"/>
              <a:t>Still some patients on treatment with frontline cytotoxic switch maintenance avelumab</a:t>
            </a:r>
          </a:p>
          <a:p>
            <a:pPr lvl="1"/>
            <a:r>
              <a:rPr lang="en-US" sz="1800" dirty="0"/>
              <a:t>EV monotherapy in refractory setting</a:t>
            </a:r>
          </a:p>
          <a:p>
            <a:pPr lvl="1"/>
            <a:r>
              <a:rPr lang="en-US" sz="1800" dirty="0"/>
              <a:t>For FGFR alterations data for erdafitinib</a:t>
            </a:r>
          </a:p>
          <a:p>
            <a:pPr lvl="1"/>
            <a:r>
              <a:rPr lang="en-US" sz="1800" dirty="0"/>
              <a:t>SG monotherapy</a:t>
            </a:r>
          </a:p>
          <a:p>
            <a:pPr lvl="1"/>
            <a:r>
              <a:rPr lang="en-US" sz="1800" dirty="0"/>
              <a:t>Will cytotoxic chemotherapy continue to play a role in refractory bladder</a:t>
            </a:r>
          </a:p>
          <a:p>
            <a:r>
              <a:rPr lang="en-US" sz="2000" dirty="0"/>
              <a:t>New Targets</a:t>
            </a:r>
          </a:p>
          <a:p>
            <a:pPr lvl="1"/>
            <a:r>
              <a:rPr lang="en-US" sz="1800" dirty="0"/>
              <a:t>HER2 agents</a:t>
            </a:r>
          </a:p>
        </p:txBody>
      </p:sp>
    </p:spTree>
    <p:extLst>
      <p:ext uri="{BB962C8B-B14F-4D97-AF65-F5344CB8AC3E}">
        <p14:creationId xmlns:p14="http://schemas.microsoft.com/office/powerpoint/2010/main" val="3407473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A47D-622E-4417-A6CC-EAC134B66EA8}"/>
              </a:ext>
            </a:extLst>
          </p:cNvPr>
          <p:cNvSpPr>
            <a:spLocks noGrp="1"/>
          </p:cNvSpPr>
          <p:nvPr>
            <p:ph type="title"/>
          </p:nvPr>
        </p:nvSpPr>
        <p:spPr>
          <a:xfrm>
            <a:off x="270593" y="157479"/>
            <a:ext cx="8602815" cy="493538"/>
          </a:xfrm>
        </p:spPr>
        <p:txBody>
          <a:bodyPr>
            <a:normAutofit/>
          </a:bodyPr>
          <a:lstStyle/>
          <a:p>
            <a:pPr algn="ctr"/>
            <a:r>
              <a:rPr lang="en-US" sz="2550" b="1" dirty="0">
                <a:solidFill>
                  <a:schemeClr val="tx1"/>
                </a:solidFill>
              </a:rPr>
              <a:t>EV-301 Open-Label Phase 3 Trial Design</a:t>
            </a:r>
          </a:p>
        </p:txBody>
      </p:sp>
      <p:sp>
        <p:nvSpPr>
          <p:cNvPr id="4" name="Footer Placeholder 3">
            <a:extLst>
              <a:ext uri="{FF2B5EF4-FFF2-40B4-BE49-F238E27FC236}">
                <a16:creationId xmlns:a16="http://schemas.microsoft.com/office/drawing/2014/main" id="{D644FA84-17AC-4058-93E7-EFF026486889}"/>
              </a:ext>
            </a:extLst>
          </p:cNvPr>
          <p:cNvSpPr>
            <a:spLocks noGrp="1"/>
          </p:cNvSpPr>
          <p:nvPr>
            <p:ph type="ftr" sz="quarter" idx="10"/>
          </p:nvPr>
        </p:nvSpPr>
        <p:spPr/>
        <p:txBody>
          <a:bodyPr/>
          <a:lstStyle/>
          <a:p>
            <a:pPr defTabSz="685800" fontAlgn="auto">
              <a:spcBef>
                <a:spcPts val="0"/>
              </a:spcBef>
              <a:spcAft>
                <a:spcPts val="0"/>
              </a:spcAft>
              <a:defRPr/>
            </a:pPr>
            <a:r>
              <a:rPr lang="en-US" sz="600" b="1" dirty="0">
                <a:solidFill>
                  <a:srgbClr val="FFFFFF"/>
                </a:solidFill>
                <a:latin typeface="Arial" panose="020B0604020202020204"/>
                <a:ea typeface="MS PGothic" charset="0"/>
                <a:cs typeface="+mn-cs"/>
              </a:rPr>
              <a:t>PRESENTED BY:</a:t>
            </a:r>
            <a:r>
              <a:rPr lang="en-US" sz="1050" dirty="0">
                <a:solidFill>
                  <a:srgbClr val="FFFFFF"/>
                </a:solidFill>
                <a:latin typeface="Arial" panose="020B0604020202020204"/>
                <a:ea typeface="MS PGothic" charset="0"/>
                <a:cs typeface="+mn-cs"/>
              </a:rPr>
              <a:t> Thomas Powles </a:t>
            </a:r>
          </a:p>
        </p:txBody>
      </p:sp>
      <p:sp>
        <p:nvSpPr>
          <p:cNvPr id="22" name="TextBox 21">
            <a:extLst>
              <a:ext uri="{FF2B5EF4-FFF2-40B4-BE49-F238E27FC236}">
                <a16:creationId xmlns:a16="http://schemas.microsoft.com/office/drawing/2014/main" id="{6BA570EA-CFDE-48A5-A0DE-619C01DDE1C5}"/>
              </a:ext>
            </a:extLst>
          </p:cNvPr>
          <p:cNvSpPr txBox="1"/>
          <p:nvPr/>
        </p:nvSpPr>
        <p:spPr>
          <a:xfrm>
            <a:off x="273476" y="3630667"/>
            <a:ext cx="8599932" cy="784830"/>
          </a:xfrm>
          <a:prstGeom prst="rect">
            <a:avLst/>
          </a:prstGeom>
          <a:noFill/>
        </p:spPr>
        <p:txBody>
          <a:bodyPr wrap="square" rtlCol="0">
            <a:spAutoFit/>
          </a:bodyPr>
          <a:lstStyle/>
          <a:p>
            <a:pPr defTabSz="685800" fontAlgn="auto">
              <a:spcBef>
                <a:spcPts val="0"/>
              </a:spcBef>
              <a:spcAft>
                <a:spcPts val="0"/>
              </a:spcAft>
              <a:defRPr/>
            </a:pPr>
            <a:r>
              <a:rPr lang="en-US" sz="750" baseline="30000" dirty="0">
                <a:latin typeface="Arial" panose="020B0604020202020204"/>
                <a:ea typeface="MS PGothic" charset="0"/>
                <a:cs typeface="+mn-cs"/>
              </a:rPr>
              <a:t>a</a:t>
            </a:r>
            <a:r>
              <a:rPr lang="en-US" sz="750" dirty="0">
                <a:latin typeface="Arial" panose="020B0604020202020204"/>
                <a:ea typeface="MS PGothic" charset="0"/>
                <a:cs typeface="+mn-cs"/>
              </a:rPr>
              <a:t>Stratification variables were ECOG performance status (0 or 1), regions of the world (United States, western Europe, or rest of world), liver metastasis (yes or no). </a:t>
            </a:r>
          </a:p>
          <a:p>
            <a:pPr defTabSz="685800" fontAlgn="auto">
              <a:spcBef>
                <a:spcPts val="0"/>
              </a:spcBef>
              <a:spcAft>
                <a:spcPts val="0"/>
              </a:spcAft>
              <a:defRPr/>
            </a:pPr>
            <a:r>
              <a:rPr lang="en-US" sz="750" baseline="30000" dirty="0">
                <a:latin typeface="Arial" panose="020B0604020202020204"/>
                <a:ea typeface="MS PGothic" charset="0"/>
                <a:cs typeface="+mn-cs"/>
              </a:rPr>
              <a:t>b</a:t>
            </a:r>
            <a:r>
              <a:rPr lang="en-US" sz="750" dirty="0">
                <a:latin typeface="Arial" panose="020B0604020202020204"/>
                <a:ea typeface="MS PGothic" charset="0"/>
                <a:cs typeface="+mn-cs"/>
              </a:rPr>
              <a:t>If used in the adjuvant/neoadjuvant setting, progression must be within 12 months of completion.</a:t>
            </a:r>
            <a:endParaRPr lang="en-US" sz="750" baseline="30000" dirty="0">
              <a:latin typeface="Arial" panose="020B0604020202020204"/>
              <a:ea typeface="MS PGothic" charset="0"/>
              <a:cs typeface="+mn-cs"/>
            </a:endParaRPr>
          </a:p>
          <a:p>
            <a:pPr defTabSz="685800" fontAlgn="auto">
              <a:spcBef>
                <a:spcPts val="0"/>
              </a:spcBef>
              <a:spcAft>
                <a:spcPts val="0"/>
              </a:spcAft>
              <a:defRPr/>
            </a:pPr>
            <a:r>
              <a:rPr lang="en-US" sz="750" baseline="30000" dirty="0">
                <a:latin typeface="Arial" panose="020B0604020202020204"/>
                <a:ea typeface="MS PGothic" charset="0"/>
                <a:cs typeface="+mn-cs"/>
              </a:rPr>
              <a:t>c</a:t>
            </a:r>
            <a:r>
              <a:rPr lang="en-US" sz="750" dirty="0">
                <a:latin typeface="Arial" panose="020B0604020202020204"/>
                <a:ea typeface="MS PGothic" charset="0"/>
                <a:cs typeface="+mn-cs"/>
              </a:rPr>
              <a:t>Investigator selected prior to randomization.</a:t>
            </a:r>
          </a:p>
          <a:p>
            <a:pPr defTabSz="685800" fontAlgn="auto">
              <a:spcBef>
                <a:spcPts val="0"/>
              </a:spcBef>
              <a:spcAft>
                <a:spcPts val="0"/>
              </a:spcAft>
              <a:defRPr/>
            </a:pPr>
            <a:r>
              <a:rPr lang="en-US" sz="750" baseline="30000" dirty="0">
                <a:latin typeface="Arial" panose="020B0604020202020204"/>
                <a:ea typeface="MS PGothic" charset="0"/>
                <a:cs typeface="+mn-cs"/>
              </a:rPr>
              <a:t>d</a:t>
            </a:r>
            <a:r>
              <a:rPr lang="en-US" sz="750" dirty="0">
                <a:latin typeface="Arial" panose="020B0604020202020204"/>
                <a:ea typeface="MS PGothic" charset="0"/>
                <a:cs typeface="+mn-cs"/>
              </a:rPr>
              <a:t>In countries where approved; overall proportion of patients receiving vinflunine capped at 35%.</a:t>
            </a:r>
          </a:p>
          <a:p>
            <a:pPr defTabSz="685800" fontAlgn="auto">
              <a:spcBef>
                <a:spcPts val="0"/>
              </a:spcBef>
              <a:spcAft>
                <a:spcPts val="0"/>
              </a:spcAft>
              <a:defRPr/>
            </a:pPr>
            <a:r>
              <a:rPr lang="en-US" sz="750" b="1" dirty="0">
                <a:latin typeface="Arial" panose="020B0604020202020204"/>
                <a:ea typeface="MS PGothic" charset="0"/>
                <a:cs typeface="+mn-cs"/>
              </a:rPr>
              <a:t>Abbreviations</a:t>
            </a:r>
            <a:r>
              <a:rPr lang="en-US" sz="750" dirty="0">
                <a:latin typeface="Arial" panose="020B0604020202020204"/>
                <a:ea typeface="MS PGothic" charset="0"/>
                <a:cs typeface="+mn-cs"/>
              </a:rPr>
              <a:t>: ECOG PS, Eastern Cooperative Oncology Group performance status; PD-1/L1, programmed cell death protein-1/programmed death-ligand 1; RECIST, Response Evaluation Criteria in Solid Tumors; UC, advanced urothelial carcinoma.</a:t>
            </a:r>
          </a:p>
        </p:txBody>
      </p:sp>
      <p:grpSp>
        <p:nvGrpSpPr>
          <p:cNvPr id="24" name="Group 23">
            <a:extLst>
              <a:ext uri="{FF2B5EF4-FFF2-40B4-BE49-F238E27FC236}">
                <a16:creationId xmlns:a16="http://schemas.microsoft.com/office/drawing/2014/main" id="{235E2482-D277-4D48-ADAA-A43DE99EA2B2}"/>
              </a:ext>
            </a:extLst>
          </p:cNvPr>
          <p:cNvGrpSpPr/>
          <p:nvPr/>
        </p:nvGrpSpPr>
        <p:grpSpPr>
          <a:xfrm>
            <a:off x="147335" y="705959"/>
            <a:ext cx="8846447" cy="2869765"/>
            <a:chOff x="198369" y="1328901"/>
            <a:chExt cx="11795262" cy="3826352"/>
          </a:xfrm>
        </p:grpSpPr>
        <p:grpSp>
          <p:nvGrpSpPr>
            <p:cNvPr id="59" name="Group 58">
              <a:extLst>
                <a:ext uri="{FF2B5EF4-FFF2-40B4-BE49-F238E27FC236}">
                  <a16:creationId xmlns:a16="http://schemas.microsoft.com/office/drawing/2014/main" id="{B58AE62E-8715-4182-BF09-91B9C82EA213}"/>
                </a:ext>
              </a:extLst>
            </p:cNvPr>
            <p:cNvGrpSpPr/>
            <p:nvPr/>
          </p:nvGrpSpPr>
          <p:grpSpPr>
            <a:xfrm>
              <a:off x="198369" y="1328901"/>
              <a:ext cx="11795262" cy="3826352"/>
              <a:chOff x="255737" y="1328901"/>
              <a:chExt cx="11795262" cy="3826352"/>
            </a:xfrm>
          </p:grpSpPr>
          <p:cxnSp>
            <p:nvCxnSpPr>
              <p:cNvPr id="20" name="Connector: Elbow 19">
                <a:extLst>
                  <a:ext uri="{FF2B5EF4-FFF2-40B4-BE49-F238E27FC236}">
                    <a16:creationId xmlns:a16="http://schemas.microsoft.com/office/drawing/2014/main" id="{95AB1256-64C1-463C-A6E8-F41008665727}"/>
                  </a:ext>
                </a:extLst>
              </p:cNvPr>
              <p:cNvCxnSpPr>
                <a:cxnSpLocks/>
                <a:stCxn id="8" idx="3"/>
                <a:endCxn id="17" idx="1"/>
              </p:cNvCxnSpPr>
              <p:nvPr/>
            </p:nvCxnSpPr>
            <p:spPr>
              <a:xfrm flipV="1">
                <a:off x="2998937" y="2197581"/>
                <a:ext cx="1701383" cy="991933"/>
              </a:xfrm>
              <a:prstGeom prst="bentConnector3">
                <a:avLst>
                  <a:gd name="adj1" fmla="val 50000"/>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3AA2386C-8C16-44A4-9936-AB298AB72DE3}"/>
                  </a:ext>
                </a:extLst>
              </p:cNvPr>
              <p:cNvGrpSpPr/>
              <p:nvPr/>
            </p:nvGrpSpPr>
            <p:grpSpPr>
              <a:xfrm>
                <a:off x="4700319" y="1328901"/>
                <a:ext cx="2327653" cy="3826352"/>
                <a:chOff x="4460827" y="1370677"/>
                <a:chExt cx="2327653" cy="3826352"/>
              </a:xfrm>
            </p:grpSpPr>
            <p:sp>
              <p:nvSpPr>
                <p:cNvPr id="17" name="Rectangle 16">
                  <a:extLst>
                    <a:ext uri="{FF2B5EF4-FFF2-40B4-BE49-F238E27FC236}">
                      <a16:creationId xmlns:a16="http://schemas.microsoft.com/office/drawing/2014/main" id="{2C6D5665-468E-4406-AA24-8F87C057C06E}"/>
                    </a:ext>
                  </a:extLst>
                </p:cNvPr>
                <p:cNvSpPr/>
                <p:nvPr/>
              </p:nvSpPr>
              <p:spPr>
                <a:xfrm>
                  <a:off x="4460827" y="1370677"/>
                  <a:ext cx="2327652" cy="1737360"/>
                </a:xfrm>
                <a:prstGeom prst="rect">
                  <a:avLst/>
                </a:prstGeom>
                <a:solidFill>
                  <a:srgbClr val="07B11B"/>
                </a:solidFill>
                <a:ln w="12700">
                  <a:solidFill>
                    <a:schemeClr val="tx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fontAlgn="auto">
                    <a:spcBef>
                      <a:spcPts val="0"/>
                    </a:spcBef>
                    <a:spcAft>
                      <a:spcPts val="0"/>
                    </a:spcAft>
                    <a:defRPr/>
                  </a:pPr>
                  <a:r>
                    <a:rPr lang="en-US" sz="1200" b="1" dirty="0">
                      <a:solidFill>
                        <a:srgbClr val="FFFFFF"/>
                      </a:solidFill>
                      <a:latin typeface="Arial" panose="020B0604020202020204"/>
                    </a:rPr>
                    <a:t>Enfortumab </a:t>
                  </a:r>
                  <a:r>
                    <a:rPr lang="en-US" sz="1200" b="1" dirty="0" err="1">
                      <a:solidFill>
                        <a:srgbClr val="FFFFFF"/>
                      </a:solidFill>
                      <a:latin typeface="Arial" panose="020B0604020202020204"/>
                    </a:rPr>
                    <a:t>vedotin</a:t>
                  </a:r>
                  <a:endParaRPr lang="en-US" sz="1200" b="1" dirty="0">
                    <a:solidFill>
                      <a:srgbClr val="FFFFFF"/>
                    </a:solidFill>
                    <a:latin typeface="Arial" panose="020B0604020202020204"/>
                  </a:endParaRPr>
                </a:p>
                <a:p>
                  <a:pPr algn="ctr" defTabSz="685800" fontAlgn="auto">
                    <a:spcBef>
                      <a:spcPts val="0"/>
                    </a:spcBef>
                    <a:spcAft>
                      <a:spcPts val="0"/>
                    </a:spcAft>
                    <a:defRPr/>
                  </a:pPr>
                  <a:r>
                    <a:rPr lang="en-US" sz="1200" b="1" dirty="0">
                      <a:solidFill>
                        <a:srgbClr val="FFFFFF"/>
                      </a:solidFill>
                      <a:latin typeface="Arial" panose="020B0604020202020204"/>
                    </a:rPr>
                    <a:t>(N=301)</a:t>
                  </a:r>
                </a:p>
                <a:p>
                  <a:pPr algn="ctr" defTabSz="685800" fontAlgn="auto">
                    <a:spcBef>
                      <a:spcPts val="0"/>
                    </a:spcBef>
                    <a:spcAft>
                      <a:spcPts val="0"/>
                    </a:spcAft>
                    <a:defRPr/>
                  </a:pPr>
                  <a:endParaRPr lang="en-US" sz="900" b="1" dirty="0">
                    <a:solidFill>
                      <a:srgbClr val="07B11B"/>
                    </a:solidFill>
                    <a:latin typeface="Arial" panose="020B0604020202020204"/>
                  </a:endParaRPr>
                </a:p>
                <a:p>
                  <a:pPr algn="ctr" defTabSz="685800" fontAlgn="auto">
                    <a:spcBef>
                      <a:spcPts val="0"/>
                    </a:spcBef>
                    <a:spcAft>
                      <a:spcPts val="0"/>
                    </a:spcAft>
                    <a:defRPr/>
                  </a:pPr>
                  <a:r>
                    <a:rPr lang="en-US" sz="900" b="1" i="1" dirty="0">
                      <a:solidFill>
                        <a:srgbClr val="FFFFFF"/>
                      </a:solidFill>
                      <a:latin typeface="Arial" panose="020B0604020202020204"/>
                    </a:rPr>
                    <a:t>1.25 mg/kg </a:t>
                  </a:r>
                </a:p>
                <a:p>
                  <a:pPr algn="ctr" defTabSz="685800" fontAlgn="auto">
                    <a:spcBef>
                      <a:spcPts val="0"/>
                    </a:spcBef>
                    <a:spcAft>
                      <a:spcPts val="0"/>
                    </a:spcAft>
                    <a:defRPr/>
                  </a:pPr>
                  <a:r>
                    <a:rPr lang="en-US" sz="900" b="1" i="1" dirty="0">
                      <a:solidFill>
                        <a:srgbClr val="FFFFFF"/>
                      </a:solidFill>
                      <a:latin typeface="Arial" panose="020B0604020202020204"/>
                    </a:rPr>
                    <a:t>on Days 1, 8, and 15 </a:t>
                  </a:r>
                </a:p>
                <a:p>
                  <a:pPr algn="ctr" defTabSz="685800" fontAlgn="auto">
                    <a:spcBef>
                      <a:spcPts val="0"/>
                    </a:spcBef>
                    <a:spcAft>
                      <a:spcPts val="0"/>
                    </a:spcAft>
                    <a:defRPr/>
                  </a:pPr>
                  <a:r>
                    <a:rPr lang="en-US" sz="900" b="1" i="1" dirty="0">
                      <a:solidFill>
                        <a:srgbClr val="FFFFFF"/>
                      </a:solidFill>
                      <a:latin typeface="Arial" panose="020B0604020202020204"/>
                    </a:rPr>
                    <a:t>of each 28-day cycle</a:t>
                  </a:r>
                </a:p>
              </p:txBody>
            </p:sp>
            <p:sp>
              <p:nvSpPr>
                <p:cNvPr id="18" name="Rectangle 17">
                  <a:extLst>
                    <a:ext uri="{FF2B5EF4-FFF2-40B4-BE49-F238E27FC236}">
                      <a16:creationId xmlns:a16="http://schemas.microsoft.com/office/drawing/2014/main" id="{AF1493B5-D111-4B68-8436-294C97C74526}"/>
                    </a:ext>
                  </a:extLst>
                </p:cNvPr>
                <p:cNvSpPr/>
                <p:nvPr/>
              </p:nvSpPr>
              <p:spPr>
                <a:xfrm>
                  <a:off x="4460827" y="3165704"/>
                  <a:ext cx="2327653" cy="2031325"/>
                </a:xfrm>
                <a:prstGeom prst="rect">
                  <a:avLst/>
                </a:prstGeom>
                <a:solidFill>
                  <a:srgbClr val="F28E22"/>
                </a:solidFill>
                <a:ln w="12700">
                  <a:solidFill>
                    <a:schemeClr val="tx2">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tIns="68580" bIns="68580" rtlCol="0" anchor="ctr">
                  <a:spAutoFit/>
                </a:bodyPr>
                <a:lstStyle/>
                <a:p>
                  <a:pPr algn="ctr" defTabSz="685800" fontAlgn="auto">
                    <a:spcBef>
                      <a:spcPts val="0"/>
                    </a:spcBef>
                    <a:spcAft>
                      <a:spcPts val="0"/>
                    </a:spcAft>
                    <a:defRPr/>
                  </a:pPr>
                  <a:r>
                    <a:rPr lang="en-US" sz="1200" b="1" dirty="0">
                      <a:solidFill>
                        <a:srgbClr val="FFFFFF"/>
                      </a:solidFill>
                      <a:latin typeface="Arial" panose="020B0604020202020204"/>
                    </a:rPr>
                    <a:t>Preselected Chemotherapy </a:t>
                  </a:r>
                </a:p>
                <a:p>
                  <a:pPr algn="ctr" defTabSz="685800" fontAlgn="auto">
                    <a:spcBef>
                      <a:spcPts val="0"/>
                    </a:spcBef>
                    <a:spcAft>
                      <a:spcPts val="0"/>
                    </a:spcAft>
                    <a:defRPr/>
                  </a:pPr>
                  <a:r>
                    <a:rPr lang="en-US" sz="1200" b="1" dirty="0">
                      <a:solidFill>
                        <a:srgbClr val="FFFFFF"/>
                      </a:solidFill>
                      <a:latin typeface="Arial" panose="020B0604020202020204"/>
                    </a:rPr>
                    <a:t>(N=307)</a:t>
                  </a:r>
                  <a:r>
                    <a:rPr lang="en-US" sz="1200" b="1" baseline="30000" dirty="0">
                      <a:solidFill>
                        <a:srgbClr val="FFFFFF"/>
                      </a:solidFill>
                      <a:latin typeface="Arial" panose="020B0604020202020204"/>
                    </a:rPr>
                    <a:t>c</a:t>
                  </a:r>
                </a:p>
                <a:p>
                  <a:pPr algn="ctr" defTabSz="685800" fontAlgn="auto">
                    <a:spcBef>
                      <a:spcPts val="0"/>
                    </a:spcBef>
                    <a:spcAft>
                      <a:spcPts val="0"/>
                    </a:spcAft>
                    <a:defRPr/>
                  </a:pPr>
                  <a:endParaRPr lang="en-US" sz="900" b="1" dirty="0">
                    <a:solidFill>
                      <a:srgbClr val="FFFFFF"/>
                    </a:solidFill>
                    <a:latin typeface="Arial" panose="020B0604020202020204"/>
                  </a:endParaRPr>
                </a:p>
                <a:p>
                  <a:pPr algn="ctr" defTabSz="685800" fontAlgn="auto">
                    <a:spcBef>
                      <a:spcPts val="0"/>
                    </a:spcBef>
                    <a:spcAft>
                      <a:spcPts val="0"/>
                    </a:spcAft>
                    <a:defRPr/>
                  </a:pPr>
                  <a:r>
                    <a:rPr lang="en-US" sz="900" b="1" i="1" dirty="0">
                      <a:solidFill>
                        <a:srgbClr val="FFFFFF"/>
                      </a:solidFill>
                      <a:latin typeface="Arial" panose="020B0604020202020204"/>
                    </a:rPr>
                    <a:t>Docetaxel 75 mg/m</a:t>
                  </a:r>
                  <a:r>
                    <a:rPr lang="en-US" sz="900" b="1" i="1" baseline="30000" dirty="0">
                      <a:solidFill>
                        <a:srgbClr val="FFFFFF"/>
                      </a:solidFill>
                      <a:latin typeface="Arial" panose="020B0604020202020204"/>
                    </a:rPr>
                    <a:t>2 </a:t>
                  </a:r>
                  <a:r>
                    <a:rPr lang="en-US" sz="900" b="1" i="1" dirty="0">
                      <a:solidFill>
                        <a:srgbClr val="FFFFFF"/>
                      </a:solidFill>
                      <a:latin typeface="Arial" panose="020B0604020202020204"/>
                    </a:rPr>
                    <a:t>or</a:t>
                  </a:r>
                </a:p>
                <a:p>
                  <a:pPr algn="ctr" defTabSz="685800" fontAlgn="auto">
                    <a:spcBef>
                      <a:spcPts val="0"/>
                    </a:spcBef>
                    <a:spcAft>
                      <a:spcPts val="0"/>
                    </a:spcAft>
                    <a:defRPr/>
                  </a:pPr>
                  <a:r>
                    <a:rPr lang="en-US" sz="900" b="1" i="1" dirty="0">
                      <a:solidFill>
                        <a:srgbClr val="FFFFFF"/>
                      </a:solidFill>
                      <a:latin typeface="Arial" panose="020B0604020202020204"/>
                    </a:rPr>
                    <a:t>Paclitaxel 175 mg/m</a:t>
                  </a:r>
                  <a:r>
                    <a:rPr lang="en-US" sz="900" b="1" i="1" baseline="30000" dirty="0">
                      <a:solidFill>
                        <a:srgbClr val="FFFFFF"/>
                      </a:solidFill>
                      <a:latin typeface="Arial" panose="020B0604020202020204"/>
                    </a:rPr>
                    <a:t>2 </a:t>
                  </a:r>
                  <a:r>
                    <a:rPr lang="en-US" sz="900" b="1" i="1" dirty="0">
                      <a:solidFill>
                        <a:srgbClr val="FFFFFF"/>
                      </a:solidFill>
                      <a:latin typeface="Arial" panose="020B0604020202020204"/>
                    </a:rPr>
                    <a:t>or</a:t>
                  </a:r>
                  <a:endParaRPr lang="en-US" sz="900" b="1" i="1" baseline="30000" dirty="0">
                    <a:solidFill>
                      <a:srgbClr val="FFFFFF"/>
                    </a:solidFill>
                    <a:latin typeface="Arial" panose="020B0604020202020204"/>
                  </a:endParaRPr>
                </a:p>
                <a:p>
                  <a:pPr algn="ctr" defTabSz="685800" fontAlgn="auto">
                    <a:spcBef>
                      <a:spcPts val="0"/>
                    </a:spcBef>
                    <a:spcAft>
                      <a:spcPts val="0"/>
                    </a:spcAft>
                    <a:defRPr/>
                  </a:pPr>
                  <a:r>
                    <a:rPr lang="en-US" sz="900" b="1" i="1" dirty="0">
                      <a:solidFill>
                        <a:srgbClr val="FFFFFF"/>
                      </a:solidFill>
                      <a:latin typeface="Arial" panose="020B0604020202020204"/>
                    </a:rPr>
                    <a:t>Vinflunine</a:t>
                  </a:r>
                  <a:r>
                    <a:rPr lang="en-US" sz="900" b="1" i="1" baseline="30000" dirty="0">
                      <a:solidFill>
                        <a:srgbClr val="FFFFFF"/>
                      </a:solidFill>
                      <a:latin typeface="Arial" panose="020B0604020202020204"/>
                    </a:rPr>
                    <a:t>d</a:t>
                  </a:r>
                  <a:r>
                    <a:rPr lang="en-US" sz="900" b="1" i="1" dirty="0">
                      <a:solidFill>
                        <a:srgbClr val="FFFFFF"/>
                      </a:solidFill>
                      <a:latin typeface="Arial" panose="020B0604020202020204"/>
                    </a:rPr>
                    <a:t> 320 mg/m</a:t>
                  </a:r>
                  <a:r>
                    <a:rPr lang="en-US" sz="900" b="1" i="1" baseline="30000" dirty="0">
                      <a:solidFill>
                        <a:srgbClr val="FFFFFF"/>
                      </a:solidFill>
                      <a:latin typeface="Arial" panose="020B0604020202020204"/>
                    </a:rPr>
                    <a:t>2</a:t>
                  </a:r>
                  <a:r>
                    <a:rPr lang="en-US" sz="900" b="1" i="1" dirty="0">
                      <a:solidFill>
                        <a:srgbClr val="FFFFFF"/>
                      </a:solidFill>
                      <a:latin typeface="Arial" panose="020B0604020202020204"/>
                    </a:rPr>
                    <a:t> </a:t>
                  </a:r>
                  <a:endParaRPr lang="en-US" sz="900" b="1" i="1" baseline="30000" dirty="0">
                    <a:solidFill>
                      <a:srgbClr val="FFFFFF"/>
                    </a:solidFill>
                    <a:latin typeface="Arial" panose="020B0604020202020204"/>
                  </a:endParaRPr>
                </a:p>
                <a:p>
                  <a:pPr algn="ctr" defTabSz="685800" fontAlgn="auto">
                    <a:spcBef>
                      <a:spcPts val="0"/>
                    </a:spcBef>
                    <a:spcAft>
                      <a:spcPts val="0"/>
                    </a:spcAft>
                    <a:defRPr/>
                  </a:pPr>
                  <a:r>
                    <a:rPr lang="en-US" sz="900" b="1" i="1" dirty="0">
                      <a:solidFill>
                        <a:srgbClr val="FFFFFF"/>
                      </a:solidFill>
                      <a:latin typeface="Arial" panose="020B0604020202020204"/>
                    </a:rPr>
                    <a:t>on Day 1 of each </a:t>
                  </a:r>
                </a:p>
                <a:p>
                  <a:pPr algn="ctr" defTabSz="685800" fontAlgn="auto">
                    <a:spcBef>
                      <a:spcPts val="0"/>
                    </a:spcBef>
                    <a:spcAft>
                      <a:spcPts val="0"/>
                    </a:spcAft>
                    <a:defRPr/>
                  </a:pPr>
                  <a:r>
                    <a:rPr lang="en-US" sz="900" b="1" i="1" dirty="0">
                      <a:solidFill>
                        <a:srgbClr val="FFFFFF"/>
                      </a:solidFill>
                      <a:latin typeface="Arial" panose="020B0604020202020204"/>
                    </a:rPr>
                    <a:t>21-day cycle</a:t>
                  </a:r>
                </a:p>
              </p:txBody>
            </p:sp>
          </p:grpSp>
          <p:sp>
            <p:nvSpPr>
              <p:cNvPr id="8" name="Rectangle 7">
                <a:extLst>
                  <a:ext uri="{FF2B5EF4-FFF2-40B4-BE49-F238E27FC236}">
                    <a16:creationId xmlns:a16="http://schemas.microsoft.com/office/drawing/2014/main" id="{A7283109-6C1D-4C19-AC95-CDAA0D3799C4}"/>
                  </a:ext>
                </a:extLst>
              </p:cNvPr>
              <p:cNvSpPr/>
              <p:nvPr/>
            </p:nvSpPr>
            <p:spPr>
              <a:xfrm>
                <a:off x="255737" y="1860945"/>
                <a:ext cx="2743200" cy="2657137"/>
              </a:xfrm>
              <a:prstGeom prst="rect">
                <a:avLst/>
              </a:prstGeom>
              <a:solidFill>
                <a:schemeClr val="bg1">
                  <a:lumMod val="95000"/>
                </a:schemeClr>
              </a:solidFill>
              <a:ln w="28575">
                <a:solidFill>
                  <a:schemeClr val="tx2">
                    <a:lumMod val="75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tIns="68580" bIns="68580" rtlCol="0" anchor="t">
                <a:spAutoFit/>
              </a:bodyPr>
              <a:lstStyle/>
              <a:p>
                <a:pPr defTabSz="685800" fontAlgn="auto">
                  <a:spcBef>
                    <a:spcPts val="0"/>
                  </a:spcBef>
                  <a:spcAft>
                    <a:spcPts val="600"/>
                  </a:spcAft>
                  <a:defRPr/>
                </a:pPr>
                <a:r>
                  <a:rPr lang="en-US" sz="1050" b="1" dirty="0">
                    <a:solidFill>
                      <a:srgbClr val="E7E6E6">
                        <a:lumMod val="10000"/>
                      </a:srgbClr>
                    </a:solidFill>
                    <a:latin typeface="Arial" panose="020B0604020202020204"/>
                  </a:rPr>
                  <a:t>Key eligibility criteria:</a:t>
                </a:r>
              </a:p>
              <a:p>
                <a:pPr marL="128588" indent="-89297" defTabSz="685800" fontAlgn="auto">
                  <a:spcBef>
                    <a:spcPts val="0"/>
                  </a:spcBef>
                  <a:spcAft>
                    <a:spcPts val="600"/>
                  </a:spcAft>
                  <a:buFont typeface="Arial" panose="020B0604020202020204" pitchFamily="34" charset="0"/>
                  <a:buChar char="•"/>
                  <a:defRPr/>
                </a:pPr>
                <a:r>
                  <a:rPr lang="en-US" sz="900" dirty="0">
                    <a:solidFill>
                      <a:srgbClr val="E7E6E6">
                        <a:lumMod val="10000"/>
                      </a:srgbClr>
                    </a:solidFill>
                    <a:latin typeface="Arial" panose="020B0604020202020204"/>
                  </a:rPr>
                  <a:t>Histologically/cytologically confirmed UC, including with squamous differentiation or    mixed cell types</a:t>
                </a:r>
              </a:p>
              <a:p>
                <a:pPr marL="128588" indent="-89297" defTabSz="685800" fontAlgn="auto">
                  <a:spcBef>
                    <a:spcPts val="0"/>
                  </a:spcBef>
                  <a:spcAft>
                    <a:spcPts val="600"/>
                  </a:spcAft>
                  <a:buFont typeface="Arial" panose="020B0604020202020204" pitchFamily="34" charset="0"/>
                  <a:buChar char="•"/>
                  <a:defRPr/>
                </a:pPr>
                <a:r>
                  <a:rPr lang="en-US" sz="900" dirty="0">
                    <a:solidFill>
                      <a:srgbClr val="E7E6E6">
                        <a:lumMod val="10000"/>
                      </a:srgbClr>
                    </a:solidFill>
                    <a:latin typeface="Arial" panose="020B0604020202020204"/>
                  </a:rPr>
                  <a:t>Radiographic progression or relapse during or after PD-1/L1 treatment for advanced UC</a:t>
                </a:r>
              </a:p>
              <a:p>
                <a:pPr marL="128588" indent="-89297" defTabSz="685800" fontAlgn="auto">
                  <a:spcBef>
                    <a:spcPts val="0"/>
                  </a:spcBef>
                  <a:spcAft>
                    <a:spcPts val="600"/>
                  </a:spcAft>
                  <a:buFont typeface="Arial" panose="020B0604020202020204" pitchFamily="34" charset="0"/>
                  <a:buChar char="•"/>
                  <a:defRPr/>
                </a:pPr>
                <a:r>
                  <a:rPr lang="en-US" sz="900" dirty="0">
                    <a:solidFill>
                      <a:srgbClr val="E7E6E6">
                        <a:lumMod val="10000"/>
                      </a:srgbClr>
                    </a:solidFill>
                    <a:latin typeface="Arial" panose="020B0604020202020204"/>
                  </a:rPr>
                  <a:t>Prior platinum-containing regimen for advanced UC</a:t>
                </a:r>
                <a:r>
                  <a:rPr lang="en-US" sz="900" baseline="30000" dirty="0">
                    <a:solidFill>
                      <a:srgbClr val="E7E6E6">
                        <a:lumMod val="10000"/>
                      </a:srgbClr>
                    </a:solidFill>
                    <a:latin typeface="Arial" panose="020B0604020202020204"/>
                  </a:rPr>
                  <a:t>b</a:t>
                </a:r>
              </a:p>
              <a:p>
                <a:pPr marL="128588" indent="-89297" defTabSz="685800" fontAlgn="auto">
                  <a:spcBef>
                    <a:spcPts val="0"/>
                  </a:spcBef>
                  <a:spcAft>
                    <a:spcPts val="600"/>
                  </a:spcAft>
                  <a:buFont typeface="Arial" panose="020B0604020202020204" pitchFamily="34" charset="0"/>
                  <a:buChar char="•"/>
                  <a:defRPr/>
                </a:pPr>
                <a:r>
                  <a:rPr lang="en-US" sz="900" dirty="0">
                    <a:solidFill>
                      <a:srgbClr val="E7E6E6">
                        <a:lumMod val="10000"/>
                      </a:srgbClr>
                    </a:solidFill>
                    <a:latin typeface="Arial" panose="020B0604020202020204"/>
                  </a:rPr>
                  <a:t>ECOG PS 0 or 1</a:t>
                </a:r>
              </a:p>
            </p:txBody>
          </p:sp>
          <p:cxnSp>
            <p:nvCxnSpPr>
              <p:cNvPr id="9" name="Connector: Elbow 8">
                <a:extLst>
                  <a:ext uri="{FF2B5EF4-FFF2-40B4-BE49-F238E27FC236}">
                    <a16:creationId xmlns:a16="http://schemas.microsoft.com/office/drawing/2014/main" id="{E80AD226-0BC9-49DC-94DE-F5E8B91321FD}"/>
                  </a:ext>
                </a:extLst>
              </p:cNvPr>
              <p:cNvCxnSpPr>
                <a:cxnSpLocks/>
                <a:stCxn id="8" idx="3"/>
                <a:endCxn id="18" idx="1"/>
              </p:cNvCxnSpPr>
              <p:nvPr/>
            </p:nvCxnSpPr>
            <p:spPr>
              <a:xfrm>
                <a:off x="2998937" y="3189514"/>
                <a:ext cx="1701383" cy="950077"/>
              </a:xfrm>
              <a:prstGeom prst="bentConnector3">
                <a:avLst>
                  <a:gd name="adj1" fmla="val 50000"/>
                </a:avLst>
              </a:prstGeom>
              <a:ln w="5715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11" name="Connector: Elbow 10">
                <a:extLst>
                  <a:ext uri="{FF2B5EF4-FFF2-40B4-BE49-F238E27FC236}">
                    <a16:creationId xmlns:a16="http://schemas.microsoft.com/office/drawing/2014/main" id="{780E7654-89F8-4A72-ACBF-078A181C30E1}"/>
                  </a:ext>
                </a:extLst>
              </p:cNvPr>
              <p:cNvCxnSpPr>
                <a:cxnSpLocks/>
                <a:stCxn id="17" idx="3"/>
                <a:endCxn id="33" idx="1"/>
              </p:cNvCxnSpPr>
              <p:nvPr/>
            </p:nvCxnSpPr>
            <p:spPr>
              <a:xfrm>
                <a:off x="7027971" y="2197581"/>
                <a:ext cx="622795" cy="991933"/>
              </a:xfrm>
              <a:prstGeom prst="bentConnector3">
                <a:avLst>
                  <a:gd name="adj1" fmla="val 50000"/>
                </a:avLst>
              </a:prstGeom>
              <a:ln w="57150">
                <a:solidFill>
                  <a:schemeClr val="bg2"/>
                </a:solidFill>
                <a:tailEnd type="triangle"/>
              </a:ln>
            </p:spPr>
            <p:style>
              <a:lnRef idx="1">
                <a:schemeClr val="dk1"/>
              </a:lnRef>
              <a:fillRef idx="0">
                <a:schemeClr val="dk1"/>
              </a:fillRef>
              <a:effectRef idx="0">
                <a:schemeClr val="dk1"/>
              </a:effectRef>
              <a:fontRef idx="minor">
                <a:schemeClr val="tx1"/>
              </a:fontRef>
            </p:style>
          </p:cxnSp>
          <p:cxnSp>
            <p:nvCxnSpPr>
              <p:cNvPr id="12" name="Connector: Elbow 11">
                <a:extLst>
                  <a:ext uri="{FF2B5EF4-FFF2-40B4-BE49-F238E27FC236}">
                    <a16:creationId xmlns:a16="http://schemas.microsoft.com/office/drawing/2014/main" id="{177E3449-8026-4F31-BB11-8EEB61824B8E}"/>
                  </a:ext>
                </a:extLst>
              </p:cNvPr>
              <p:cNvCxnSpPr>
                <a:cxnSpLocks/>
                <a:stCxn id="18" idx="3"/>
                <a:endCxn id="33" idx="1"/>
              </p:cNvCxnSpPr>
              <p:nvPr/>
            </p:nvCxnSpPr>
            <p:spPr>
              <a:xfrm flipV="1">
                <a:off x="7027973" y="3189515"/>
                <a:ext cx="622793" cy="950076"/>
              </a:xfrm>
              <a:prstGeom prst="bentConnector3">
                <a:avLst>
                  <a:gd name="adj1" fmla="val 50000"/>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620CD720-C569-45B4-B6B9-6B53892F174C}"/>
                  </a:ext>
                </a:extLst>
              </p:cNvPr>
              <p:cNvGrpSpPr/>
              <p:nvPr/>
            </p:nvGrpSpPr>
            <p:grpSpPr>
              <a:xfrm>
                <a:off x="7650766" y="2250796"/>
                <a:ext cx="4400233" cy="1877437"/>
                <a:chOff x="7618760" y="3548334"/>
                <a:chExt cx="4400233" cy="1877437"/>
              </a:xfrm>
            </p:grpSpPr>
            <p:sp>
              <p:nvSpPr>
                <p:cNvPr id="33" name="TextBox 32">
                  <a:extLst>
                    <a:ext uri="{FF2B5EF4-FFF2-40B4-BE49-F238E27FC236}">
                      <a16:creationId xmlns:a16="http://schemas.microsoft.com/office/drawing/2014/main" id="{70DBF104-C512-4589-8486-A530638DD7C5}"/>
                    </a:ext>
                  </a:extLst>
                </p:cNvPr>
                <p:cNvSpPr txBox="1"/>
                <p:nvPr/>
              </p:nvSpPr>
              <p:spPr>
                <a:xfrm>
                  <a:off x="7618760" y="3548334"/>
                  <a:ext cx="4400233" cy="1877437"/>
                </a:xfrm>
                <a:prstGeom prst="rect">
                  <a:avLst/>
                </a:prstGeom>
                <a:solidFill>
                  <a:srgbClr val="000000"/>
                </a:solidFill>
                <a:ln w="6350">
                  <a:solidFill>
                    <a:schemeClr val="accent1"/>
                  </a:solidFill>
                </a:ln>
                <a:effectLst>
                  <a:outerShdw blurRad="50800" dist="38100" dir="2700000" algn="tl" rotWithShape="0">
                    <a:prstClr val="black">
                      <a:alpha val="40000"/>
                    </a:prstClr>
                  </a:outerShdw>
                </a:effectLst>
              </p:spPr>
              <p:style>
                <a:lnRef idx="0">
                  <a:schemeClr val="accent3"/>
                </a:lnRef>
                <a:fillRef idx="3">
                  <a:schemeClr val="accent3"/>
                </a:fillRef>
                <a:effectRef idx="3">
                  <a:schemeClr val="accent3"/>
                </a:effectRef>
                <a:fontRef idx="minor">
                  <a:schemeClr val="lt1"/>
                </a:fontRef>
              </p:style>
              <p:txBody>
                <a:bodyPr wrap="square" tIns="68580" bIns="68580" rtlCol="0">
                  <a:spAutoFit/>
                </a:bodyPr>
                <a:lstStyle>
                  <a:defPPr>
                    <a:defRPr lang="en-US"/>
                  </a:defPPr>
                  <a:lvl1pPr algn="r">
                    <a:defRPr sz="20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defTabSz="685800" fontAlgn="auto">
                    <a:spcBef>
                      <a:spcPts val="0"/>
                    </a:spcBef>
                    <a:spcAft>
                      <a:spcPts val="0"/>
                    </a:spcAft>
                    <a:defRPr/>
                  </a:pPr>
                  <a:r>
                    <a:rPr lang="en-US" sz="1500" dirty="0">
                      <a:solidFill>
                        <a:srgbClr val="FFFFFF"/>
                      </a:solidFill>
                      <a:latin typeface="Arial" panose="020B0604020202020204"/>
                    </a:rPr>
                    <a:t>Primary endpoint: Overall survival</a:t>
                  </a:r>
                </a:p>
                <a:p>
                  <a:pPr algn="l" defTabSz="685800" fontAlgn="auto">
                    <a:spcBef>
                      <a:spcPts val="0"/>
                    </a:spcBef>
                    <a:spcAft>
                      <a:spcPts val="0"/>
                    </a:spcAft>
                    <a:defRPr/>
                  </a:pPr>
                  <a:endParaRPr lang="en-US" sz="1500" dirty="0">
                    <a:solidFill>
                      <a:srgbClr val="FFFFFF"/>
                    </a:solidFill>
                    <a:latin typeface="Arial" panose="020B0604020202020204"/>
                  </a:endParaRPr>
                </a:p>
                <a:p>
                  <a:pPr marL="44054" algn="l" defTabSz="685800" fontAlgn="auto">
                    <a:spcBef>
                      <a:spcPts val="0"/>
                    </a:spcBef>
                    <a:spcAft>
                      <a:spcPts val="0"/>
                    </a:spcAft>
                    <a:defRPr/>
                  </a:pPr>
                  <a:r>
                    <a:rPr lang="en-US" sz="1050" dirty="0">
                      <a:solidFill>
                        <a:srgbClr val="FFFFFF"/>
                      </a:solidFill>
                      <a:latin typeface="Arial" panose="020B0604020202020204"/>
                    </a:rPr>
                    <a:t>Secondary endpoints:</a:t>
                  </a:r>
                </a:p>
                <a:p>
                  <a:pPr marL="342900" indent="-214313" algn="l" defTabSz="685800" fontAlgn="auto">
                    <a:spcBef>
                      <a:spcPts val="0"/>
                    </a:spcBef>
                    <a:spcAft>
                      <a:spcPts val="0"/>
                    </a:spcAft>
                    <a:buFont typeface="Arial" panose="020B0604020202020204" pitchFamily="34" charset="0"/>
                    <a:buChar char="•"/>
                    <a:defRPr/>
                  </a:pPr>
                  <a:r>
                    <a:rPr lang="en-US" sz="1050" dirty="0">
                      <a:solidFill>
                        <a:srgbClr val="FFFFFF"/>
                      </a:solidFill>
                      <a:latin typeface="Arial" panose="020B0604020202020204"/>
                    </a:rPr>
                    <a:t>Progression-free survival</a:t>
                  </a:r>
                </a:p>
                <a:p>
                  <a:pPr marL="342900" indent="-214313" algn="l" defTabSz="685800" fontAlgn="auto">
                    <a:spcBef>
                      <a:spcPts val="0"/>
                    </a:spcBef>
                    <a:spcAft>
                      <a:spcPts val="0"/>
                    </a:spcAft>
                    <a:buFont typeface="Arial" panose="020B0604020202020204" pitchFamily="34" charset="0"/>
                    <a:buChar char="•"/>
                    <a:defRPr/>
                  </a:pPr>
                  <a:r>
                    <a:rPr lang="en-US" sz="1050" dirty="0">
                      <a:solidFill>
                        <a:srgbClr val="FFFFFF"/>
                      </a:solidFill>
                      <a:latin typeface="Arial" panose="020B0604020202020204"/>
                    </a:rPr>
                    <a:t>Disease control rate</a:t>
                  </a:r>
                </a:p>
                <a:p>
                  <a:pPr marL="342900" indent="-214313" algn="l" defTabSz="685800" fontAlgn="auto">
                    <a:spcBef>
                      <a:spcPts val="0"/>
                    </a:spcBef>
                    <a:spcAft>
                      <a:spcPts val="0"/>
                    </a:spcAft>
                    <a:buFont typeface="Arial" panose="020B0604020202020204" pitchFamily="34" charset="0"/>
                    <a:buChar char="•"/>
                    <a:defRPr/>
                  </a:pPr>
                  <a:r>
                    <a:rPr lang="en-US" sz="1050" dirty="0">
                      <a:solidFill>
                        <a:srgbClr val="FFFFFF"/>
                      </a:solidFill>
                      <a:latin typeface="Arial" panose="020B0604020202020204"/>
                    </a:rPr>
                    <a:t>Overall response rate</a:t>
                  </a:r>
                </a:p>
                <a:p>
                  <a:pPr marL="342900" indent="-214313" algn="l" defTabSz="685800" fontAlgn="auto">
                    <a:spcBef>
                      <a:spcPts val="0"/>
                    </a:spcBef>
                    <a:spcAft>
                      <a:spcPts val="0"/>
                    </a:spcAft>
                    <a:buFont typeface="Arial" panose="020B0604020202020204" pitchFamily="34" charset="0"/>
                    <a:buChar char="•"/>
                    <a:defRPr/>
                  </a:pPr>
                  <a:r>
                    <a:rPr lang="en-US" sz="1050" dirty="0">
                      <a:solidFill>
                        <a:srgbClr val="FFFFFF"/>
                      </a:solidFill>
                      <a:latin typeface="Arial" panose="020B0604020202020204"/>
                    </a:rPr>
                    <a:t>Safety</a:t>
                  </a:r>
                </a:p>
              </p:txBody>
            </p:sp>
            <p:sp>
              <p:nvSpPr>
                <p:cNvPr id="50" name="TextBox 49">
                  <a:extLst>
                    <a:ext uri="{FF2B5EF4-FFF2-40B4-BE49-F238E27FC236}">
                      <a16:creationId xmlns:a16="http://schemas.microsoft.com/office/drawing/2014/main" id="{0CF44F49-ED54-4F7A-BDC7-1D2ED674D8A8}"/>
                    </a:ext>
                  </a:extLst>
                </p:cNvPr>
                <p:cNvSpPr txBox="1"/>
                <p:nvPr/>
              </p:nvSpPr>
              <p:spPr>
                <a:xfrm>
                  <a:off x="10750588" y="4475909"/>
                  <a:ext cx="1268405" cy="677108"/>
                </a:xfrm>
                <a:prstGeom prst="rect">
                  <a:avLst/>
                </a:prstGeom>
                <a:noFill/>
              </p:spPr>
              <p:txBody>
                <a:bodyPr wrap="square" rtlCol="0">
                  <a:spAutoFit/>
                </a:bodyPr>
                <a:lstStyle/>
                <a:p>
                  <a:pPr defTabSz="685800" fontAlgn="auto">
                    <a:spcBef>
                      <a:spcPts val="0"/>
                    </a:spcBef>
                    <a:spcAft>
                      <a:spcPts val="0"/>
                    </a:spcAft>
                    <a:defRPr/>
                  </a:pPr>
                  <a:r>
                    <a:rPr lang="en-US" sz="900" dirty="0">
                      <a:solidFill>
                        <a:srgbClr val="FFFFFF"/>
                      </a:solidFill>
                      <a:latin typeface="Arial" panose="020B0604020202020204"/>
                      <a:ea typeface="MS PGothic" charset="0"/>
                      <a:cs typeface="+mn-cs"/>
                    </a:rPr>
                    <a:t>Investigator-assessed per RECIST v1.1</a:t>
                  </a:r>
                </a:p>
              </p:txBody>
            </p:sp>
          </p:grpSp>
          <p:sp>
            <p:nvSpPr>
              <p:cNvPr id="23" name="TextBox 22">
                <a:extLst>
                  <a:ext uri="{FF2B5EF4-FFF2-40B4-BE49-F238E27FC236}">
                    <a16:creationId xmlns:a16="http://schemas.microsoft.com/office/drawing/2014/main" id="{894026D1-B7E7-4544-A2C3-611166442968}"/>
                  </a:ext>
                </a:extLst>
              </p:cNvPr>
              <p:cNvSpPr txBox="1"/>
              <p:nvPr/>
            </p:nvSpPr>
            <p:spPr>
              <a:xfrm>
                <a:off x="2968268" y="2780848"/>
                <a:ext cx="1357637" cy="430887"/>
              </a:xfrm>
              <a:prstGeom prst="rect">
                <a:avLst/>
              </a:prstGeom>
              <a:noFill/>
              <a:ln>
                <a:noFill/>
              </a:ln>
            </p:spPr>
            <p:txBody>
              <a:bodyPr wrap="none" rtlCol="0">
                <a:spAutoFit/>
              </a:bodyPr>
              <a:lstStyle/>
              <a:p>
                <a:pPr algn="ctr" defTabSz="685800" fontAlgn="auto">
                  <a:spcBef>
                    <a:spcPts val="0"/>
                  </a:spcBef>
                  <a:spcAft>
                    <a:spcPts val="0"/>
                  </a:spcAft>
                  <a:defRPr/>
                </a:pPr>
                <a:r>
                  <a:rPr lang="en-US" sz="750" b="1" dirty="0">
                    <a:solidFill>
                      <a:srgbClr val="FFFFFF"/>
                    </a:solidFill>
                    <a:latin typeface="Arial" panose="020B0604020202020204"/>
                    <a:ea typeface="MS PGothic" charset="0"/>
                    <a:cs typeface="+mn-cs"/>
                  </a:rPr>
                  <a:t>1:1 randomization</a:t>
                </a:r>
              </a:p>
              <a:p>
                <a:pPr algn="ctr" defTabSz="685800" fontAlgn="auto">
                  <a:spcBef>
                    <a:spcPts val="0"/>
                  </a:spcBef>
                  <a:spcAft>
                    <a:spcPts val="0"/>
                  </a:spcAft>
                  <a:defRPr/>
                </a:pPr>
                <a:r>
                  <a:rPr lang="en-US" sz="750" b="1" dirty="0">
                    <a:solidFill>
                      <a:srgbClr val="FFFFFF"/>
                    </a:solidFill>
                    <a:latin typeface="Arial" panose="020B0604020202020204"/>
                    <a:ea typeface="MS PGothic" charset="0"/>
                    <a:cs typeface="+mn-cs"/>
                  </a:rPr>
                  <a:t>with stratification</a:t>
                </a:r>
                <a:r>
                  <a:rPr lang="en-US" sz="750" b="1" baseline="30000" dirty="0">
                    <a:solidFill>
                      <a:srgbClr val="FFFFFF"/>
                    </a:solidFill>
                    <a:latin typeface="Arial" panose="020B0604020202020204"/>
                    <a:ea typeface="MS PGothic" charset="0"/>
                    <a:cs typeface="+mn-cs"/>
                  </a:rPr>
                  <a:t>a</a:t>
                </a:r>
              </a:p>
            </p:txBody>
          </p:sp>
        </p:grpSp>
        <p:grpSp>
          <p:nvGrpSpPr>
            <p:cNvPr id="21" name="Group 20">
              <a:extLst>
                <a:ext uri="{FF2B5EF4-FFF2-40B4-BE49-F238E27FC236}">
                  <a16:creationId xmlns:a16="http://schemas.microsoft.com/office/drawing/2014/main" id="{167C5932-A3A5-4EBE-9CEF-A2B45DEE6430}"/>
                </a:ext>
              </a:extLst>
            </p:cNvPr>
            <p:cNvGrpSpPr/>
            <p:nvPr/>
          </p:nvGrpSpPr>
          <p:grpSpPr>
            <a:xfrm>
              <a:off x="9994105" y="3256563"/>
              <a:ext cx="728740" cy="437171"/>
              <a:chOff x="9994105" y="3256563"/>
              <a:chExt cx="728740" cy="437171"/>
            </a:xfrm>
          </p:grpSpPr>
          <p:cxnSp>
            <p:nvCxnSpPr>
              <p:cNvPr id="19" name="Connector: Elbow 18">
                <a:extLst>
                  <a:ext uri="{FF2B5EF4-FFF2-40B4-BE49-F238E27FC236}">
                    <a16:creationId xmlns:a16="http://schemas.microsoft.com/office/drawing/2014/main" id="{E17920E8-CB93-47DD-B0E1-FE3D0FE1C4DD}"/>
                  </a:ext>
                </a:extLst>
              </p:cNvPr>
              <p:cNvCxnSpPr>
                <a:cxnSpLocks/>
              </p:cNvCxnSpPr>
              <p:nvPr/>
            </p:nvCxnSpPr>
            <p:spPr>
              <a:xfrm>
                <a:off x="10328581" y="3256563"/>
                <a:ext cx="394264" cy="244974"/>
              </a:xfrm>
              <a:prstGeom prst="bentConnector3">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E2AA6765-C67F-460B-9537-D46CCAAD5388}"/>
                  </a:ext>
                </a:extLst>
              </p:cNvPr>
              <p:cNvCxnSpPr>
                <a:cxnSpLocks/>
              </p:cNvCxnSpPr>
              <p:nvPr/>
            </p:nvCxnSpPr>
            <p:spPr>
              <a:xfrm flipV="1">
                <a:off x="9994105" y="3503918"/>
                <a:ext cx="723976" cy="189816"/>
              </a:xfrm>
              <a:prstGeom prst="bentConnector3">
                <a:avLst>
                  <a:gd name="adj1" fmla="val 73682"/>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3D9FC9AA-76EE-4CA4-87A6-8DB8EA1F3890}"/>
              </a:ext>
            </a:extLst>
          </p:cNvPr>
          <p:cNvSpPr txBox="1"/>
          <p:nvPr/>
        </p:nvSpPr>
        <p:spPr>
          <a:xfrm>
            <a:off x="1" y="-19483"/>
            <a:ext cx="1912703" cy="461665"/>
          </a:xfrm>
          <a:prstGeom prst="rect">
            <a:avLst/>
          </a:prstGeom>
          <a:noFill/>
        </p:spPr>
        <p:txBody>
          <a:bodyPr wrap="none" rtlCol="0">
            <a:spAutoFit/>
          </a:bodyPr>
          <a:lstStyle/>
          <a:p>
            <a:pPr defTabSz="685800" fontAlgn="auto">
              <a:spcBef>
                <a:spcPts val="0"/>
              </a:spcBef>
              <a:spcAft>
                <a:spcPts val="0"/>
              </a:spcAft>
              <a:defRPr/>
            </a:pPr>
            <a:r>
              <a:rPr lang="en-US" dirty="0">
                <a:solidFill>
                  <a:srgbClr val="FFFFFF"/>
                </a:solidFill>
                <a:latin typeface="Arial" panose="020B0604020202020204"/>
                <a:ea typeface="MS PGothic" charset="0"/>
                <a:cs typeface="+mn-cs"/>
              </a:rPr>
              <a:t>Abstract 393</a:t>
            </a:r>
          </a:p>
        </p:txBody>
      </p:sp>
    </p:spTree>
    <p:extLst>
      <p:ext uri="{BB962C8B-B14F-4D97-AF65-F5344CB8AC3E}">
        <p14:creationId xmlns:p14="http://schemas.microsoft.com/office/powerpoint/2010/main" val="1287071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239CD-6C17-F03F-D9B5-2AF7C0602BB3}"/>
            </a:ext>
          </a:extLst>
        </p:cNvPr>
        <p:cNvGrpSpPr/>
        <p:nvPr/>
      </p:nvGrpSpPr>
      <p:grpSpPr>
        <a:xfrm>
          <a:off x="0" y="0"/>
          <a:ext cx="0" cy="0"/>
          <a:chOff x="0" y="0"/>
          <a:chExt cx="0" cy="0"/>
        </a:xfrm>
      </p:grpSpPr>
      <p:sp>
        <p:nvSpPr>
          <p:cNvPr id="277506" name="Title 1">
            <a:extLst>
              <a:ext uri="{FF2B5EF4-FFF2-40B4-BE49-F238E27FC236}">
                <a16:creationId xmlns:a16="http://schemas.microsoft.com/office/drawing/2014/main" id="{2F426C0E-81AC-18E5-D325-C3E0A5D25411}"/>
              </a:ext>
            </a:extLst>
          </p:cNvPr>
          <p:cNvSpPr>
            <a:spLocks noGrp="1" noChangeArrowheads="1"/>
          </p:cNvSpPr>
          <p:nvPr>
            <p:ph type="title"/>
          </p:nvPr>
        </p:nvSpPr>
        <p:spPr>
          <a:xfrm>
            <a:off x="485775" y="160218"/>
            <a:ext cx="8172450" cy="994172"/>
          </a:xfrm>
        </p:spPr>
        <p:txBody>
          <a:bodyPr anchor="ctr"/>
          <a:lstStyle/>
          <a:p>
            <a:pPr eaLnBrk="1" hangingPunct="1"/>
            <a:r>
              <a:rPr lang="en-US" altLang="en-US" b="1" dirty="0">
                <a:solidFill>
                  <a:schemeClr val="tx1"/>
                </a:solidFill>
              </a:rPr>
              <a:t>Improvement in PFS and OS by EV </a:t>
            </a:r>
            <a:r>
              <a:rPr lang="en-US" altLang="en-US" b="1" dirty="0"/>
              <a:t>in refractory setting</a:t>
            </a:r>
          </a:p>
        </p:txBody>
      </p:sp>
      <p:grpSp>
        <p:nvGrpSpPr>
          <p:cNvPr id="277508" name="Group 11">
            <a:extLst>
              <a:ext uri="{FF2B5EF4-FFF2-40B4-BE49-F238E27FC236}">
                <a16:creationId xmlns:a16="http://schemas.microsoft.com/office/drawing/2014/main" id="{21C1079D-AEC6-0CA1-47B1-45B85C1085F3}"/>
              </a:ext>
            </a:extLst>
          </p:cNvPr>
          <p:cNvGrpSpPr>
            <a:grpSpLocks/>
          </p:cNvGrpSpPr>
          <p:nvPr/>
        </p:nvGrpSpPr>
        <p:grpSpPr bwMode="auto">
          <a:xfrm>
            <a:off x="4956072" y="2116947"/>
            <a:ext cx="3784278" cy="1932891"/>
            <a:chOff x="109887" y="1061354"/>
            <a:chExt cx="9241377" cy="5106676"/>
          </a:xfrm>
        </p:grpSpPr>
        <p:grpSp>
          <p:nvGrpSpPr>
            <p:cNvPr id="277528" name="Group 37">
              <a:extLst>
                <a:ext uri="{FF2B5EF4-FFF2-40B4-BE49-F238E27FC236}">
                  <a16:creationId xmlns:a16="http://schemas.microsoft.com/office/drawing/2014/main" id="{D6037F58-6DF6-BF9B-EEB8-3720AC855F18}"/>
                </a:ext>
              </a:extLst>
            </p:cNvPr>
            <p:cNvGrpSpPr>
              <a:grpSpLocks/>
            </p:cNvGrpSpPr>
            <p:nvPr/>
          </p:nvGrpSpPr>
          <p:grpSpPr bwMode="auto">
            <a:xfrm>
              <a:off x="109887" y="1134506"/>
              <a:ext cx="9144000" cy="5033524"/>
              <a:chOff x="1524000" y="1060078"/>
              <a:chExt cx="9144000" cy="5033524"/>
            </a:xfrm>
          </p:grpSpPr>
          <p:pic>
            <p:nvPicPr>
              <p:cNvPr id="277530" name="Picture 6" descr="Chart, line chart&#10;&#10;Description automatically generated">
                <a:extLst>
                  <a:ext uri="{FF2B5EF4-FFF2-40B4-BE49-F238E27FC236}">
                    <a16:creationId xmlns:a16="http://schemas.microsoft.com/office/drawing/2014/main" id="{6371290A-72C1-5E81-8773-E6078032A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0078"/>
                <a:ext cx="9144000" cy="50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7531" name="Group 31">
                <a:extLst>
                  <a:ext uri="{FF2B5EF4-FFF2-40B4-BE49-F238E27FC236}">
                    <a16:creationId xmlns:a16="http://schemas.microsoft.com/office/drawing/2014/main" id="{570AA7BB-923F-F7F5-9458-C0DA8AE60350}"/>
                  </a:ext>
                </a:extLst>
              </p:cNvPr>
              <p:cNvGrpSpPr>
                <a:grpSpLocks/>
              </p:cNvGrpSpPr>
              <p:nvPr/>
            </p:nvGrpSpPr>
            <p:grpSpPr bwMode="auto">
              <a:xfrm>
                <a:off x="2879678" y="3197346"/>
                <a:ext cx="4104596" cy="2033517"/>
                <a:chOff x="2879678" y="3197346"/>
                <a:chExt cx="4104596" cy="2033517"/>
              </a:xfrm>
            </p:grpSpPr>
            <p:cxnSp>
              <p:nvCxnSpPr>
                <p:cNvPr id="5" name="Connector: Elbow 4">
                  <a:extLst>
                    <a:ext uri="{FF2B5EF4-FFF2-40B4-BE49-F238E27FC236}">
                      <a16:creationId xmlns:a16="http://schemas.microsoft.com/office/drawing/2014/main" id="{5F3EFF54-8B16-6B07-51FE-1EBCDFC01B70}"/>
                    </a:ext>
                  </a:extLst>
                </p:cNvPr>
                <p:cNvCxnSpPr>
                  <a:cxnSpLocks/>
                </p:cNvCxnSpPr>
                <p:nvPr/>
              </p:nvCxnSpPr>
              <p:spPr>
                <a:xfrm>
                  <a:off x="2878669" y="3211176"/>
                  <a:ext cx="4106339" cy="2018967"/>
                </a:xfrm>
                <a:prstGeom prst="bentConnector3">
                  <a:avLst>
                    <a:gd name="adj1" fmla="val 100708"/>
                  </a:avLst>
                </a:prstGeom>
                <a:ln w="19050">
                  <a:prstDash val="dash"/>
                </a:ln>
              </p:spPr>
              <p:style>
                <a:lnRef idx="1">
                  <a:schemeClr val="dk1"/>
                </a:lnRef>
                <a:fillRef idx="0">
                  <a:schemeClr val="dk1"/>
                </a:fillRef>
                <a:effectRef idx="0">
                  <a:schemeClr val="dk1"/>
                </a:effectRef>
                <a:fontRef idx="minor">
                  <a:schemeClr val="tx1"/>
                </a:fontRef>
              </p:style>
            </p:cxnSp>
            <p:cxnSp>
              <p:nvCxnSpPr>
                <p:cNvPr id="19" name="Connector: Elbow 18">
                  <a:extLst>
                    <a:ext uri="{FF2B5EF4-FFF2-40B4-BE49-F238E27FC236}">
                      <a16:creationId xmlns:a16="http://schemas.microsoft.com/office/drawing/2014/main" id="{B8D9A94E-41E3-D951-0291-2D6C3BC89E1A}"/>
                    </a:ext>
                  </a:extLst>
                </p:cNvPr>
                <p:cNvCxnSpPr>
                  <a:cxnSpLocks/>
                </p:cNvCxnSpPr>
                <p:nvPr/>
              </p:nvCxnSpPr>
              <p:spPr>
                <a:xfrm>
                  <a:off x="2878669" y="3211176"/>
                  <a:ext cx="2878670" cy="2018967"/>
                </a:xfrm>
                <a:prstGeom prst="bentConnector3">
                  <a:avLst>
                    <a:gd name="adj1" fmla="val 99648"/>
                  </a:avLst>
                </a:prstGeom>
                <a:ln w="19050">
                  <a:prstDash val="dash"/>
                </a:ln>
              </p:spPr>
              <p:style>
                <a:lnRef idx="1">
                  <a:schemeClr val="dk1"/>
                </a:lnRef>
                <a:fillRef idx="0">
                  <a:schemeClr val="dk1"/>
                </a:fillRef>
                <a:effectRef idx="0">
                  <a:schemeClr val="dk1"/>
                </a:effectRef>
                <a:fontRef idx="minor">
                  <a:schemeClr val="tx1"/>
                </a:fontRef>
              </p:style>
            </p:cxnSp>
          </p:grpSp>
          <p:sp>
            <p:nvSpPr>
              <p:cNvPr id="33" name="TextBox 32">
                <a:extLst>
                  <a:ext uri="{FF2B5EF4-FFF2-40B4-BE49-F238E27FC236}">
                    <a16:creationId xmlns:a16="http://schemas.microsoft.com/office/drawing/2014/main" id="{F8B03EA5-E736-01E2-4217-92DBA3E9E718}"/>
                  </a:ext>
                </a:extLst>
              </p:cNvPr>
              <p:cNvSpPr txBox="1"/>
              <p:nvPr/>
            </p:nvSpPr>
            <p:spPr>
              <a:xfrm>
                <a:off x="2475413" y="4015377"/>
                <a:ext cx="3649196" cy="1250546"/>
              </a:xfrm>
              <a:prstGeom prst="rect">
                <a:avLst/>
              </a:prstGeom>
              <a:noFill/>
            </p:spPr>
            <p:txBody>
              <a:bodyPr wrap="none">
                <a:spAutoFit/>
              </a:bodyPr>
              <a:lstStyle/>
              <a:p>
                <a:pPr algn="ctr" defTabSz="514350" fontAlgn="auto">
                  <a:spcBef>
                    <a:spcPts val="0"/>
                  </a:spcBef>
                  <a:spcAft>
                    <a:spcPts val="0"/>
                  </a:spcAft>
                  <a:defRPr/>
                </a:pPr>
                <a:r>
                  <a:rPr lang="en-US" sz="900" b="1" dirty="0">
                    <a:solidFill>
                      <a:srgbClr val="000000"/>
                    </a:solidFill>
                    <a:latin typeface="Arial" panose="020B0604020202020204"/>
                    <a:ea typeface="ヒラギノ角ゴ Pro W3" panose="020B0300000000000000" pitchFamily="34" charset="-128"/>
                    <a:cs typeface="+mn-cs"/>
                  </a:rPr>
                  <a:t>Median OS (95% CI)</a:t>
                </a:r>
              </a:p>
              <a:p>
                <a:pPr algn="ctr" defTabSz="514350" fontAlgn="auto">
                  <a:spcBef>
                    <a:spcPts val="0"/>
                  </a:spcBef>
                  <a:spcAft>
                    <a:spcPts val="0"/>
                  </a:spcAft>
                  <a:defRPr/>
                </a:pPr>
                <a:r>
                  <a:rPr lang="en-US" sz="788" b="1" dirty="0">
                    <a:solidFill>
                      <a:srgbClr val="178C88"/>
                    </a:solidFill>
                    <a:latin typeface="Arial" panose="020B0604020202020204"/>
                    <a:ea typeface="ヒラギノ角ゴ Pro W3" panose="020B0300000000000000" pitchFamily="34" charset="-128"/>
                    <a:cs typeface="+mn-cs"/>
                  </a:rPr>
                  <a:t>12.88 months (10.58, 15.21)</a:t>
                </a:r>
              </a:p>
              <a:p>
                <a:pPr algn="ctr" defTabSz="514350" fontAlgn="auto">
                  <a:spcBef>
                    <a:spcPts val="0"/>
                  </a:spcBef>
                  <a:spcAft>
                    <a:spcPts val="0"/>
                  </a:spcAft>
                  <a:defRPr/>
                </a:pPr>
                <a:r>
                  <a:rPr lang="en-US" sz="788" b="1" dirty="0">
                    <a:solidFill>
                      <a:srgbClr val="F28E22"/>
                    </a:solidFill>
                    <a:latin typeface="Arial" panose="020B0604020202020204"/>
                    <a:ea typeface="ヒラギノ角ゴ Pro W3" panose="020B0300000000000000" pitchFamily="34" charset="-128"/>
                    <a:cs typeface="+mn-cs"/>
                  </a:rPr>
                  <a:t>8.97 months (8.05, 10.74)</a:t>
                </a:r>
              </a:p>
            </p:txBody>
          </p:sp>
          <p:grpSp>
            <p:nvGrpSpPr>
              <p:cNvPr id="277533" name="Group 35">
                <a:extLst>
                  <a:ext uri="{FF2B5EF4-FFF2-40B4-BE49-F238E27FC236}">
                    <a16:creationId xmlns:a16="http://schemas.microsoft.com/office/drawing/2014/main" id="{FF23241C-488B-BED6-03FB-4A9DF9E6FD40}"/>
                  </a:ext>
                </a:extLst>
              </p:cNvPr>
              <p:cNvGrpSpPr>
                <a:grpSpLocks/>
              </p:cNvGrpSpPr>
              <p:nvPr/>
            </p:nvGrpSpPr>
            <p:grpSpPr bwMode="auto">
              <a:xfrm>
                <a:off x="5695406" y="1060078"/>
                <a:ext cx="4972594" cy="822960"/>
                <a:chOff x="5695406" y="1060078"/>
                <a:chExt cx="4972594" cy="822960"/>
              </a:xfrm>
            </p:grpSpPr>
            <p:sp>
              <p:nvSpPr>
                <p:cNvPr id="35" name="Rectangle 34">
                  <a:extLst>
                    <a:ext uri="{FF2B5EF4-FFF2-40B4-BE49-F238E27FC236}">
                      <a16:creationId xmlns:a16="http://schemas.microsoft.com/office/drawing/2014/main" id="{956D82D5-38BF-6010-24A2-085972F32200}"/>
                    </a:ext>
                  </a:extLst>
                </p:cNvPr>
                <p:cNvSpPr/>
                <p:nvPr/>
              </p:nvSpPr>
              <p:spPr>
                <a:xfrm>
                  <a:off x="5695954" y="1060997"/>
                  <a:ext cx="4972057" cy="835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fontAlgn="auto">
                    <a:spcBef>
                      <a:spcPts val="0"/>
                    </a:spcBef>
                    <a:spcAft>
                      <a:spcPts val="0"/>
                    </a:spcAft>
                    <a:defRPr/>
                  </a:pPr>
                  <a:endParaRPr lang="en-US" sz="1013" dirty="0">
                    <a:solidFill>
                      <a:srgbClr val="FFFFFF"/>
                    </a:solidFill>
                    <a:latin typeface="Calibri" panose="020F0502020204030204"/>
                  </a:endParaRPr>
                </a:p>
              </p:txBody>
            </p:sp>
            <p:pic>
              <p:nvPicPr>
                <p:cNvPr id="277535" name="Picture 33" descr="Chart, line chart&#10;&#10;Description automatically generated">
                  <a:extLst>
                    <a:ext uri="{FF2B5EF4-FFF2-40B4-BE49-F238E27FC236}">
                      <a16:creationId xmlns:a16="http://schemas.microsoft.com/office/drawing/2014/main" id="{543CCD8F-2AF4-E606-DCF2-310B2AA2C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334" r="23381" b="83717"/>
                <a:stretch>
                  <a:fillRect/>
                </a:stretch>
              </p:blipFill>
              <p:spPr bwMode="auto">
                <a:xfrm>
                  <a:off x="8081554" y="1060078"/>
                  <a:ext cx="2586446" cy="81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 name="Rectangle 10">
              <a:extLst>
                <a:ext uri="{FF2B5EF4-FFF2-40B4-BE49-F238E27FC236}">
                  <a16:creationId xmlns:a16="http://schemas.microsoft.com/office/drawing/2014/main" id="{0EDFC549-E021-59B3-2E7F-2F34B474A01F}"/>
                </a:ext>
              </a:extLst>
            </p:cNvPr>
            <p:cNvSpPr/>
            <p:nvPr/>
          </p:nvSpPr>
          <p:spPr>
            <a:xfrm>
              <a:off x="6377343" y="1061354"/>
              <a:ext cx="2973921" cy="2137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fontAlgn="auto">
                <a:spcBef>
                  <a:spcPts val="0"/>
                </a:spcBef>
                <a:spcAft>
                  <a:spcPts val="0"/>
                </a:spcAft>
                <a:defRPr/>
              </a:pPr>
              <a:endParaRPr lang="en-US" sz="1013">
                <a:solidFill>
                  <a:srgbClr val="FFFFFF"/>
                </a:solidFill>
                <a:latin typeface="Calibri" panose="020F0502020204030204"/>
              </a:endParaRPr>
            </a:p>
          </p:txBody>
        </p:sp>
      </p:grpSp>
      <p:pic>
        <p:nvPicPr>
          <p:cNvPr id="277509" name="Picture 9" descr="Chart, line chart&#10;&#10;Description automatically generated">
            <a:extLst>
              <a:ext uri="{FF2B5EF4-FFF2-40B4-BE49-F238E27FC236}">
                <a16:creationId xmlns:a16="http://schemas.microsoft.com/office/drawing/2014/main" id="{D13C77AF-CFD3-4952-9BE1-13EFD1CDE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8542" b="67250"/>
          <a:stretch>
            <a:fillRect/>
          </a:stretch>
        </p:blipFill>
        <p:spPr bwMode="auto">
          <a:xfrm>
            <a:off x="7580237" y="2309672"/>
            <a:ext cx="1177928" cy="6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5DBCE2DD-B9BF-5A70-28D9-E7D392CB336F}"/>
              </a:ext>
            </a:extLst>
          </p:cNvPr>
          <p:cNvGraphicFramePr>
            <a:graphicFrameLocks noGrp="1"/>
          </p:cNvGraphicFramePr>
          <p:nvPr/>
        </p:nvGraphicFramePr>
        <p:xfrm>
          <a:off x="5932912" y="1159191"/>
          <a:ext cx="2807438" cy="1021890"/>
        </p:xfrm>
        <a:graphic>
          <a:graphicData uri="http://schemas.openxmlformats.org/drawingml/2006/table">
            <a:tbl>
              <a:tblPr firstRow="1" bandRow="1">
                <a:tableStyleId>{0E3FDE45-AF77-4B5C-9715-49D594BDF05E}</a:tableStyleId>
              </a:tblPr>
              <a:tblGrid>
                <a:gridCol w="887710">
                  <a:extLst>
                    <a:ext uri="{9D8B030D-6E8A-4147-A177-3AD203B41FA5}">
                      <a16:colId xmlns:a16="http://schemas.microsoft.com/office/drawing/2014/main" val="20000"/>
                    </a:ext>
                  </a:extLst>
                </a:gridCol>
                <a:gridCol w="959864">
                  <a:extLst>
                    <a:ext uri="{9D8B030D-6E8A-4147-A177-3AD203B41FA5}">
                      <a16:colId xmlns:a16="http://schemas.microsoft.com/office/drawing/2014/main" val="20001"/>
                    </a:ext>
                  </a:extLst>
                </a:gridCol>
                <a:gridCol w="959864">
                  <a:extLst>
                    <a:ext uri="{9D8B030D-6E8A-4147-A177-3AD203B41FA5}">
                      <a16:colId xmlns:a16="http://schemas.microsoft.com/office/drawing/2014/main" val="20002"/>
                    </a:ext>
                  </a:extLst>
                </a:gridCol>
              </a:tblGrid>
              <a:tr h="432069">
                <a:tc>
                  <a:txBody>
                    <a:bodyPr/>
                    <a:lstStyle/>
                    <a:p>
                      <a:pPr algn="l"/>
                      <a:r>
                        <a:rPr lang="en-US" sz="900" b="1" dirty="0">
                          <a:solidFill>
                            <a:schemeClr val="bg1"/>
                          </a:solidFill>
                        </a:rPr>
                        <a:t>OS Rate, % (95% CI)</a:t>
                      </a:r>
                    </a:p>
                  </a:txBody>
                  <a:tcPr marL="51425" marR="51425" marT="10295" marB="10295"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900" dirty="0">
                          <a:solidFill>
                            <a:schemeClr val="bg1"/>
                          </a:solidFill>
                        </a:rPr>
                        <a:t>Enfortumab vedotin</a:t>
                      </a:r>
                    </a:p>
                    <a:p>
                      <a:pPr algn="ctr"/>
                      <a:r>
                        <a:rPr lang="en-US" sz="900" dirty="0">
                          <a:solidFill>
                            <a:schemeClr val="bg1"/>
                          </a:solidFill>
                        </a:rPr>
                        <a:t>N=301</a:t>
                      </a:r>
                    </a:p>
                  </a:txBody>
                  <a:tcPr marL="51425" marR="51425" marT="10295" marB="1029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78C88"/>
                    </a:solidFill>
                  </a:tcPr>
                </a:tc>
                <a:tc>
                  <a:txBody>
                    <a:bodyPr/>
                    <a:lstStyle/>
                    <a:p>
                      <a:pPr algn="ctr"/>
                      <a:r>
                        <a:rPr lang="en-US" sz="900" dirty="0">
                          <a:solidFill>
                            <a:schemeClr val="bg1"/>
                          </a:solidFill>
                        </a:rPr>
                        <a:t>Chemotherapy</a:t>
                      </a:r>
                    </a:p>
                    <a:p>
                      <a:pPr algn="ctr"/>
                      <a:r>
                        <a:rPr lang="en-US" sz="900" dirty="0">
                          <a:solidFill>
                            <a:schemeClr val="bg1"/>
                          </a:solidFill>
                        </a:rPr>
                        <a:t>N=307</a:t>
                      </a:r>
                    </a:p>
                  </a:txBody>
                  <a:tcPr marL="51425" marR="51425" marT="10295" marB="10295"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8E22"/>
                    </a:solidFill>
                  </a:tcPr>
                </a:tc>
                <a:extLst>
                  <a:ext uri="{0D108BD9-81ED-4DB2-BD59-A6C34878D82A}">
                    <a16:rowId xmlns:a16="http://schemas.microsoft.com/office/drawing/2014/main" val="10000"/>
                  </a:ext>
                </a:extLst>
              </a:tr>
              <a:tr h="294909">
                <a:tc>
                  <a:txBody>
                    <a:bodyPr/>
                    <a:lstStyle/>
                    <a:p>
                      <a:r>
                        <a:rPr lang="en-US" sz="900" b="1" dirty="0"/>
                        <a:t>6-month</a:t>
                      </a:r>
                    </a:p>
                  </a:txBody>
                  <a:tcPr marL="51425" marR="51425" marT="10295" marB="1029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0" dirty="0">
                          <a:solidFill>
                            <a:schemeClr val="tx1"/>
                          </a:solidFill>
                        </a:rPr>
                        <a:t>77.9 (72.74, 82.25)</a:t>
                      </a:r>
                    </a:p>
                  </a:txBody>
                  <a:tcPr marL="51425" marR="51425" marT="10295" marB="10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0" dirty="0">
                          <a:solidFill>
                            <a:schemeClr val="tx1"/>
                          </a:solidFill>
                        </a:rPr>
                        <a:t>69.5 (63.85, 74.38)</a:t>
                      </a:r>
                    </a:p>
                  </a:txBody>
                  <a:tcPr marL="51425" marR="51425" marT="10295" marB="1029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4909">
                <a:tc>
                  <a:txBody>
                    <a:bodyPr/>
                    <a:lstStyle/>
                    <a:p>
                      <a:r>
                        <a:rPr lang="en-US" sz="900" b="1" dirty="0"/>
                        <a:t>12-month</a:t>
                      </a:r>
                    </a:p>
                  </a:txBody>
                  <a:tcPr marL="51425" marR="51425" marT="10295" marB="1029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0" dirty="0">
                          <a:solidFill>
                            <a:schemeClr val="tx1"/>
                          </a:solidFill>
                        </a:rPr>
                        <a:t>51.5 (44.63, 58.03)</a:t>
                      </a:r>
                    </a:p>
                  </a:txBody>
                  <a:tcPr marL="51425" marR="51425" marT="10295" marB="1029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900" b="0" dirty="0">
                          <a:solidFill>
                            <a:schemeClr val="tx1"/>
                          </a:solidFill>
                        </a:rPr>
                        <a:t>39.2 (32.60, 45.64)</a:t>
                      </a:r>
                    </a:p>
                  </a:txBody>
                  <a:tcPr marL="51425" marR="51425" marT="10295" marB="1029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1" name="Footer Placeholder 1">
            <a:extLst>
              <a:ext uri="{FF2B5EF4-FFF2-40B4-BE49-F238E27FC236}">
                <a16:creationId xmlns:a16="http://schemas.microsoft.com/office/drawing/2014/main" id="{93CC679B-7785-FD68-2752-382C5E68D38E}"/>
              </a:ext>
            </a:extLst>
          </p:cNvPr>
          <p:cNvSpPr txBox="1">
            <a:spLocks/>
          </p:cNvSpPr>
          <p:nvPr/>
        </p:nvSpPr>
        <p:spPr>
          <a:xfrm>
            <a:off x="6672262" y="4264820"/>
            <a:ext cx="1328738" cy="173190"/>
          </a:xfrm>
          <a:prstGeom prst="rect">
            <a:avLst/>
          </a:prstGeom>
          <a:ln w="38100">
            <a:noFill/>
          </a:ln>
        </p:spPr>
        <p:txBody>
          <a:bodyPr lIns="25718" tIns="25718" rIns="25718" bIns="2571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fontAlgn="auto">
              <a:spcBef>
                <a:spcPts val="0"/>
              </a:spcBef>
              <a:spcAft>
                <a:spcPts val="0"/>
              </a:spcAft>
              <a:defRPr/>
            </a:pPr>
            <a:r>
              <a:rPr lang="en-US" altLang="en-US" sz="788" b="1" dirty="0">
                <a:solidFill>
                  <a:srgbClr val="000000"/>
                </a:solidFill>
                <a:latin typeface="Calibri" panose="020F0502020204030204"/>
              </a:rPr>
              <a:t>Data cut-off: </a:t>
            </a:r>
            <a:r>
              <a:rPr lang="en-US" sz="788" b="1" dirty="0">
                <a:solidFill>
                  <a:srgbClr val="000000"/>
                </a:solidFill>
                <a:latin typeface="Calibri" panose="020F0502020204030204"/>
              </a:rPr>
              <a:t>July 15, 2020 </a:t>
            </a:r>
            <a:endParaRPr lang="en-US" altLang="en-US" sz="788" b="1" dirty="0">
              <a:solidFill>
                <a:srgbClr val="000000"/>
              </a:solidFill>
              <a:latin typeface="Calibri" panose="020F0502020204030204"/>
            </a:endParaRPr>
          </a:p>
        </p:txBody>
      </p:sp>
      <p:sp>
        <p:nvSpPr>
          <p:cNvPr id="20" name="TextBox 19">
            <a:extLst>
              <a:ext uri="{FF2B5EF4-FFF2-40B4-BE49-F238E27FC236}">
                <a16:creationId xmlns:a16="http://schemas.microsoft.com/office/drawing/2014/main" id="{B59F753E-697D-4A08-027E-7D8481C98150}"/>
              </a:ext>
            </a:extLst>
          </p:cNvPr>
          <p:cNvSpPr txBox="1"/>
          <p:nvPr/>
        </p:nvSpPr>
        <p:spPr>
          <a:xfrm>
            <a:off x="6866603" y="4868614"/>
            <a:ext cx="2289409" cy="253916"/>
          </a:xfrm>
          <a:prstGeom prst="rect">
            <a:avLst/>
          </a:prstGeom>
          <a:noFill/>
        </p:spPr>
        <p:txBody>
          <a:bodyPr wrap="none" rtlCol="0">
            <a:spAutoFit/>
          </a:bodyPr>
          <a:lstStyle/>
          <a:p>
            <a:pPr defTabSz="685800" eaLnBrk="0" hangingPunct="0">
              <a:defRPr/>
            </a:pPr>
            <a:r>
              <a:rPr lang="en-US" sz="1050" dirty="0">
                <a:solidFill>
                  <a:prstClr val="black"/>
                </a:solidFill>
                <a:latin typeface="Arial" panose="020B0604020202020204" pitchFamily="34" charset="0"/>
                <a:ea typeface="ヒラギノ角ゴ Pro W3" panose="020B0300000000000000" pitchFamily="34" charset="-128"/>
                <a:cs typeface="+mn-cs"/>
              </a:rPr>
              <a:t>Powles T et al. N </a:t>
            </a:r>
            <a:r>
              <a:rPr lang="en-US" sz="1050" dirty="0" err="1">
                <a:solidFill>
                  <a:prstClr val="black"/>
                </a:solidFill>
                <a:latin typeface="Arial" panose="020B0604020202020204" pitchFamily="34" charset="0"/>
                <a:ea typeface="ヒラギノ角ゴ Pro W3" panose="020B0300000000000000" pitchFamily="34" charset="-128"/>
                <a:cs typeface="+mn-cs"/>
              </a:rPr>
              <a:t>Engl</a:t>
            </a:r>
            <a:r>
              <a:rPr lang="en-US" sz="1050" dirty="0">
                <a:solidFill>
                  <a:prstClr val="black"/>
                </a:solidFill>
                <a:latin typeface="Arial" panose="020B0604020202020204" pitchFamily="34" charset="0"/>
                <a:ea typeface="ヒラギノ角ゴ Pro W3" panose="020B0300000000000000" pitchFamily="34" charset="-128"/>
                <a:cs typeface="+mn-cs"/>
              </a:rPr>
              <a:t> J Med 2021 </a:t>
            </a:r>
          </a:p>
        </p:txBody>
      </p:sp>
      <p:grpSp>
        <p:nvGrpSpPr>
          <p:cNvPr id="2" name="Group 42">
            <a:extLst>
              <a:ext uri="{FF2B5EF4-FFF2-40B4-BE49-F238E27FC236}">
                <a16:creationId xmlns:a16="http://schemas.microsoft.com/office/drawing/2014/main" id="{38017E32-B481-605B-1400-7889E83FF5D2}"/>
              </a:ext>
            </a:extLst>
          </p:cNvPr>
          <p:cNvGrpSpPr>
            <a:grpSpLocks/>
          </p:cNvGrpSpPr>
          <p:nvPr/>
        </p:nvGrpSpPr>
        <p:grpSpPr bwMode="auto">
          <a:xfrm>
            <a:off x="327009" y="1805117"/>
            <a:ext cx="4140644" cy="2307431"/>
            <a:chOff x="1569720" y="1007089"/>
            <a:chExt cx="9052560" cy="5227987"/>
          </a:xfrm>
        </p:grpSpPr>
        <p:grpSp>
          <p:nvGrpSpPr>
            <p:cNvPr id="3" name="Group 40">
              <a:extLst>
                <a:ext uri="{FF2B5EF4-FFF2-40B4-BE49-F238E27FC236}">
                  <a16:creationId xmlns:a16="http://schemas.microsoft.com/office/drawing/2014/main" id="{45C909EA-82C3-3051-70AF-26829A06B186}"/>
                </a:ext>
              </a:extLst>
            </p:cNvPr>
            <p:cNvGrpSpPr>
              <a:grpSpLocks/>
            </p:cNvGrpSpPr>
            <p:nvPr/>
          </p:nvGrpSpPr>
          <p:grpSpPr bwMode="auto">
            <a:xfrm>
              <a:off x="1569720" y="1007089"/>
              <a:ext cx="9052560" cy="5227987"/>
              <a:chOff x="1569720" y="1007089"/>
              <a:chExt cx="9052560" cy="5227987"/>
            </a:xfrm>
          </p:grpSpPr>
          <p:pic>
            <p:nvPicPr>
              <p:cNvPr id="10" name="Picture 13" descr="Chart, line chart&#10;&#10;Description automatically generated">
                <a:extLst>
                  <a:ext uri="{FF2B5EF4-FFF2-40B4-BE49-F238E27FC236}">
                    <a16:creationId xmlns:a16="http://schemas.microsoft.com/office/drawing/2014/main" id="{1C77BCB9-C4DE-9C34-C23B-8FF3B4CE0A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9720" y="1007089"/>
                <a:ext cx="9052560" cy="522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6A3AA8FE-464F-86AF-CC7F-53BA2FCEA334}"/>
                  </a:ext>
                </a:extLst>
              </p:cNvPr>
              <p:cNvSpPr/>
              <p:nvPr/>
            </p:nvSpPr>
            <p:spPr>
              <a:xfrm>
                <a:off x="6096000" y="1007089"/>
                <a:ext cx="4526280" cy="823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fontAlgn="auto">
                  <a:spcBef>
                    <a:spcPts val="0"/>
                  </a:spcBef>
                  <a:spcAft>
                    <a:spcPts val="0"/>
                  </a:spcAft>
                  <a:defRPr/>
                </a:pPr>
                <a:endParaRPr lang="en-US" sz="1013" dirty="0">
                  <a:solidFill>
                    <a:srgbClr val="FFFFFF"/>
                  </a:solidFill>
                  <a:latin typeface="Calibri" panose="020F0502020204030204"/>
                </a:endParaRPr>
              </a:p>
            </p:txBody>
          </p:sp>
          <p:pic>
            <p:nvPicPr>
              <p:cNvPr id="13" name="Picture 38" descr="Chart, line chart&#10;&#10;Description automatically generated">
                <a:extLst>
                  <a:ext uri="{FF2B5EF4-FFF2-40B4-BE49-F238E27FC236}">
                    <a16:creationId xmlns:a16="http://schemas.microsoft.com/office/drawing/2014/main" id="{438B7214-EC3E-2E6F-85C6-DF69816E4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275" r="21184" b="84325"/>
              <a:stretch>
                <a:fillRect/>
              </a:stretch>
            </p:blipFill>
            <p:spPr bwMode="auto">
              <a:xfrm>
                <a:off x="8038568" y="1007089"/>
                <a:ext cx="2583712" cy="81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1">
              <a:extLst>
                <a:ext uri="{FF2B5EF4-FFF2-40B4-BE49-F238E27FC236}">
                  <a16:creationId xmlns:a16="http://schemas.microsoft.com/office/drawing/2014/main" id="{E025FE13-22AA-07C2-910E-293B9A6B021F}"/>
                </a:ext>
              </a:extLst>
            </p:cNvPr>
            <p:cNvGrpSpPr>
              <a:grpSpLocks/>
            </p:cNvGrpSpPr>
            <p:nvPr/>
          </p:nvGrpSpPr>
          <p:grpSpPr bwMode="auto">
            <a:xfrm>
              <a:off x="2908418" y="2550171"/>
              <a:ext cx="4838759" cy="2764781"/>
              <a:chOff x="2908418" y="2550171"/>
              <a:chExt cx="4838759" cy="2764781"/>
            </a:xfrm>
          </p:grpSpPr>
          <p:cxnSp>
            <p:nvCxnSpPr>
              <p:cNvPr id="7" name="Connector: Elbow 15">
                <a:extLst>
                  <a:ext uri="{FF2B5EF4-FFF2-40B4-BE49-F238E27FC236}">
                    <a16:creationId xmlns:a16="http://schemas.microsoft.com/office/drawing/2014/main" id="{587E6A0C-B52B-F65F-C26B-306412C60A31}"/>
                  </a:ext>
                </a:extLst>
              </p:cNvPr>
              <p:cNvCxnSpPr>
                <a:cxnSpLocks/>
              </p:cNvCxnSpPr>
              <p:nvPr/>
            </p:nvCxnSpPr>
            <p:spPr>
              <a:xfrm rot="16200000" flipH="1">
                <a:off x="2875438" y="3230320"/>
                <a:ext cx="2117611" cy="2051651"/>
              </a:xfrm>
              <a:prstGeom prst="bentConnector3">
                <a:avLst>
                  <a:gd name="adj1" fmla="val 197"/>
                </a:avLst>
              </a:prstGeom>
              <a:ln w="190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8EBCED2-A075-5D21-3FA3-76EAFF40A473}"/>
                  </a:ext>
                </a:extLst>
              </p:cNvPr>
              <p:cNvSpPr txBox="1"/>
              <p:nvPr/>
            </p:nvSpPr>
            <p:spPr>
              <a:xfrm>
                <a:off x="4848176" y="2550171"/>
                <a:ext cx="2899001" cy="1072444"/>
              </a:xfrm>
              <a:prstGeom prst="rect">
                <a:avLst/>
              </a:prstGeom>
              <a:noFill/>
            </p:spPr>
            <p:txBody>
              <a:bodyPr wrap="none">
                <a:spAutoFit/>
              </a:bodyPr>
              <a:lstStyle/>
              <a:p>
                <a:pPr algn="ctr" defTabSz="514350" fontAlgn="auto">
                  <a:spcBef>
                    <a:spcPts val="0"/>
                  </a:spcBef>
                  <a:spcAft>
                    <a:spcPts val="0"/>
                  </a:spcAft>
                  <a:defRPr/>
                </a:pPr>
                <a:r>
                  <a:rPr lang="en-US" sz="900" b="1" dirty="0">
                    <a:solidFill>
                      <a:srgbClr val="000000"/>
                    </a:solidFill>
                    <a:latin typeface="Arial" panose="020B0604020202020204"/>
                    <a:ea typeface="ヒラギノ角ゴ Pro W3" panose="020B0300000000000000" pitchFamily="34" charset="-128"/>
                    <a:cs typeface="+mn-cs"/>
                  </a:rPr>
                  <a:t>Median PFS (95% CI)</a:t>
                </a:r>
              </a:p>
              <a:p>
                <a:pPr algn="ctr" defTabSz="514350" fontAlgn="auto">
                  <a:spcBef>
                    <a:spcPts val="0"/>
                  </a:spcBef>
                  <a:spcAft>
                    <a:spcPts val="0"/>
                  </a:spcAft>
                  <a:defRPr/>
                </a:pPr>
                <a:r>
                  <a:rPr lang="en-US" sz="788" b="1" dirty="0">
                    <a:solidFill>
                      <a:srgbClr val="178C88"/>
                    </a:solidFill>
                    <a:latin typeface="Arial" panose="020B0604020202020204"/>
                    <a:ea typeface="ヒラギノ角ゴ Pro W3" panose="020B0300000000000000" pitchFamily="34" charset="-128"/>
                    <a:cs typeface="+mn-cs"/>
                  </a:rPr>
                  <a:t>5.55 months (5.32, 5.82)</a:t>
                </a:r>
              </a:p>
              <a:p>
                <a:pPr algn="ctr" defTabSz="514350" fontAlgn="auto">
                  <a:spcBef>
                    <a:spcPts val="0"/>
                  </a:spcBef>
                  <a:spcAft>
                    <a:spcPts val="0"/>
                  </a:spcAft>
                  <a:defRPr/>
                </a:pPr>
                <a:r>
                  <a:rPr lang="en-US" sz="788" b="1" dirty="0">
                    <a:solidFill>
                      <a:srgbClr val="F28E22"/>
                    </a:solidFill>
                    <a:latin typeface="Arial" panose="020B0604020202020204"/>
                    <a:ea typeface="ヒラギノ角ゴ Pro W3" panose="020B0300000000000000" pitchFamily="34" charset="-128"/>
                    <a:cs typeface="+mn-cs"/>
                  </a:rPr>
                  <a:t>3.71 months (3.52, 3.94)</a:t>
                </a:r>
              </a:p>
            </p:txBody>
          </p:sp>
          <p:cxnSp>
            <p:nvCxnSpPr>
              <p:cNvPr id="9" name="Connector: Elbow 30">
                <a:extLst>
                  <a:ext uri="{FF2B5EF4-FFF2-40B4-BE49-F238E27FC236}">
                    <a16:creationId xmlns:a16="http://schemas.microsoft.com/office/drawing/2014/main" id="{A9640423-3756-9F68-625F-814CAF5E7B26}"/>
                  </a:ext>
                </a:extLst>
              </p:cNvPr>
              <p:cNvCxnSpPr>
                <a:cxnSpLocks/>
              </p:cNvCxnSpPr>
              <p:nvPr/>
            </p:nvCxnSpPr>
            <p:spPr>
              <a:xfrm rot="16200000" flipH="1">
                <a:off x="2534223" y="3571536"/>
                <a:ext cx="2117611" cy="1369221"/>
              </a:xfrm>
              <a:prstGeom prst="bentConnector3">
                <a:avLst>
                  <a:gd name="adj1" fmla="val 197"/>
                </a:avLst>
              </a:prstGeom>
              <a:ln w="19050">
                <a:prstDash val="dash"/>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284462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8A342-F1C1-4FD9-A9A4-BFA33372D3D8}"/>
              </a:ext>
            </a:extLst>
          </p:cNvPr>
          <p:cNvSpPr/>
          <p:nvPr/>
        </p:nvSpPr>
        <p:spPr>
          <a:xfrm>
            <a:off x="288701" y="1386053"/>
            <a:ext cx="8570073" cy="459809"/>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
        <p:nvSpPr>
          <p:cNvPr id="4" name="Rectangle 3">
            <a:extLst>
              <a:ext uri="{FF2B5EF4-FFF2-40B4-BE49-F238E27FC236}">
                <a16:creationId xmlns:a16="http://schemas.microsoft.com/office/drawing/2014/main" id="{6C21FFC4-AFE4-4EBA-8717-7BEA695BAEA1}"/>
              </a:ext>
            </a:extLst>
          </p:cNvPr>
          <p:cNvSpPr/>
          <p:nvPr/>
        </p:nvSpPr>
        <p:spPr>
          <a:xfrm>
            <a:off x="286964" y="1855970"/>
            <a:ext cx="8570073" cy="779883"/>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
        <p:nvSpPr>
          <p:cNvPr id="5" name="Rectangle 4">
            <a:extLst>
              <a:ext uri="{FF2B5EF4-FFF2-40B4-BE49-F238E27FC236}">
                <a16:creationId xmlns:a16="http://schemas.microsoft.com/office/drawing/2014/main" id="{3BA42ADC-AE84-4E7A-AC24-B6DC4325928F}"/>
              </a:ext>
            </a:extLst>
          </p:cNvPr>
          <p:cNvSpPr/>
          <p:nvPr/>
        </p:nvSpPr>
        <p:spPr>
          <a:xfrm>
            <a:off x="286964" y="4110323"/>
            <a:ext cx="8570073" cy="167843"/>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grpSp>
        <p:nvGrpSpPr>
          <p:cNvPr id="8" name="Group 7">
            <a:extLst>
              <a:ext uri="{FF2B5EF4-FFF2-40B4-BE49-F238E27FC236}">
                <a16:creationId xmlns:a16="http://schemas.microsoft.com/office/drawing/2014/main" id="{1C6D50EB-CB3E-0A85-C999-E4F06AD55EBE}"/>
              </a:ext>
            </a:extLst>
          </p:cNvPr>
          <p:cNvGrpSpPr/>
          <p:nvPr/>
        </p:nvGrpSpPr>
        <p:grpSpPr>
          <a:xfrm>
            <a:off x="0" y="7876"/>
            <a:ext cx="9144000" cy="5132510"/>
            <a:chOff x="0" y="7327"/>
            <a:chExt cx="12192000" cy="6843346"/>
          </a:xfrm>
        </p:grpSpPr>
        <p:pic>
          <p:nvPicPr>
            <p:cNvPr id="2" name="Picture 1">
              <a:extLst>
                <a:ext uri="{FF2B5EF4-FFF2-40B4-BE49-F238E27FC236}">
                  <a16:creationId xmlns:a16="http://schemas.microsoft.com/office/drawing/2014/main" id="{1E03F330-2606-47A6-9CDC-76397D5B2DE2}"/>
                </a:ext>
              </a:extLst>
            </p:cNvPr>
            <p:cNvPicPr>
              <a:picLocks noChangeAspect="1"/>
            </p:cNvPicPr>
            <p:nvPr/>
          </p:nvPicPr>
          <p:blipFill>
            <a:blip r:embed="rId2"/>
            <a:stretch>
              <a:fillRect/>
            </a:stretch>
          </p:blipFill>
          <p:spPr>
            <a:xfrm>
              <a:off x="0" y="7327"/>
              <a:ext cx="12192000" cy="6843346"/>
            </a:xfrm>
            <a:prstGeom prst="rect">
              <a:avLst/>
            </a:prstGeom>
          </p:spPr>
        </p:pic>
        <p:sp>
          <p:nvSpPr>
            <p:cNvPr id="7" name="Rectangle 6">
              <a:extLst>
                <a:ext uri="{FF2B5EF4-FFF2-40B4-BE49-F238E27FC236}">
                  <a16:creationId xmlns:a16="http://schemas.microsoft.com/office/drawing/2014/main" id="{E194ABAB-D035-D802-6556-2E7319C609B0}"/>
                </a:ext>
              </a:extLst>
            </p:cNvPr>
            <p:cNvSpPr/>
            <p:nvPr/>
          </p:nvSpPr>
          <p:spPr>
            <a:xfrm>
              <a:off x="7680176" y="6303414"/>
              <a:ext cx="2448272"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 name="Rectangle 5">
            <a:extLst>
              <a:ext uri="{FF2B5EF4-FFF2-40B4-BE49-F238E27FC236}">
                <a16:creationId xmlns:a16="http://schemas.microsoft.com/office/drawing/2014/main" id="{262FF9DA-1BBC-0EB5-0A6B-276D17EE32E9}"/>
              </a:ext>
            </a:extLst>
          </p:cNvPr>
          <p:cNvSpPr/>
          <p:nvPr/>
        </p:nvSpPr>
        <p:spPr>
          <a:xfrm>
            <a:off x="288701" y="1375944"/>
            <a:ext cx="8570073" cy="459809"/>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
        <p:nvSpPr>
          <p:cNvPr id="9" name="Rectangle 8">
            <a:extLst>
              <a:ext uri="{FF2B5EF4-FFF2-40B4-BE49-F238E27FC236}">
                <a16:creationId xmlns:a16="http://schemas.microsoft.com/office/drawing/2014/main" id="{BC26C06D-D6EF-645F-6009-36A283D0DF47}"/>
              </a:ext>
            </a:extLst>
          </p:cNvPr>
          <p:cNvSpPr/>
          <p:nvPr/>
        </p:nvSpPr>
        <p:spPr>
          <a:xfrm>
            <a:off x="286964" y="1845862"/>
            <a:ext cx="8570073" cy="779883"/>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
        <p:nvSpPr>
          <p:cNvPr id="10" name="Rectangle 9">
            <a:extLst>
              <a:ext uri="{FF2B5EF4-FFF2-40B4-BE49-F238E27FC236}">
                <a16:creationId xmlns:a16="http://schemas.microsoft.com/office/drawing/2014/main" id="{3C1334BC-D16C-C337-0450-8A1AE2BF9ADF}"/>
              </a:ext>
            </a:extLst>
          </p:cNvPr>
          <p:cNvSpPr/>
          <p:nvPr/>
        </p:nvSpPr>
        <p:spPr>
          <a:xfrm>
            <a:off x="286964" y="4100214"/>
            <a:ext cx="8570073" cy="167843"/>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Tree>
    <p:extLst>
      <p:ext uri="{BB962C8B-B14F-4D97-AF65-F5344CB8AC3E}">
        <p14:creationId xmlns:p14="http://schemas.microsoft.com/office/powerpoint/2010/main" val="2706158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03F330-2606-47A6-9CDC-76397D5B2DE2}"/>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839" y="13371"/>
            <a:ext cx="9144000" cy="5132510"/>
          </a:xfrm>
          <a:prstGeom prst="rect">
            <a:avLst/>
          </a:prstGeom>
          <a:effectLst>
            <a:outerShdw blurRad="50800" dist="50800" dir="5400000" algn="ctr" rotWithShape="0">
              <a:srgbClr val="000000">
                <a:alpha val="0"/>
              </a:srgbClr>
            </a:outerShdw>
          </a:effectLst>
        </p:spPr>
      </p:pic>
      <p:sp>
        <p:nvSpPr>
          <p:cNvPr id="6" name="Rectangle 5">
            <a:extLst>
              <a:ext uri="{FF2B5EF4-FFF2-40B4-BE49-F238E27FC236}">
                <a16:creationId xmlns:a16="http://schemas.microsoft.com/office/drawing/2014/main" id="{331B4184-7698-3095-8911-663BAF046E5C}"/>
              </a:ext>
            </a:extLst>
          </p:cNvPr>
          <p:cNvSpPr/>
          <p:nvPr/>
        </p:nvSpPr>
        <p:spPr>
          <a:xfrm>
            <a:off x="6281682" y="8140997"/>
            <a:ext cx="1836204" cy="276999"/>
          </a:xfrm>
          <a:prstGeom prst="rect">
            <a:avLst/>
          </a:prstGeom>
          <a:solidFill>
            <a:srgbClr val="98D2FF"/>
          </a:solidFill>
          <a:ln>
            <a:solidFill>
              <a:srgbClr val="98D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A4D8A342-F1C1-4FD9-A9A4-BFA33372D3D8}"/>
              </a:ext>
            </a:extLst>
          </p:cNvPr>
          <p:cNvSpPr/>
          <p:nvPr/>
        </p:nvSpPr>
        <p:spPr>
          <a:xfrm>
            <a:off x="288701" y="1386053"/>
            <a:ext cx="8570073" cy="459809"/>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
        <p:nvSpPr>
          <p:cNvPr id="4" name="Rectangle 3">
            <a:extLst>
              <a:ext uri="{FF2B5EF4-FFF2-40B4-BE49-F238E27FC236}">
                <a16:creationId xmlns:a16="http://schemas.microsoft.com/office/drawing/2014/main" id="{6C21FFC4-AFE4-4EBA-8717-7BEA695BAEA1}"/>
              </a:ext>
            </a:extLst>
          </p:cNvPr>
          <p:cNvSpPr/>
          <p:nvPr/>
        </p:nvSpPr>
        <p:spPr>
          <a:xfrm>
            <a:off x="286964" y="1855970"/>
            <a:ext cx="8570073" cy="779883"/>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
        <p:nvSpPr>
          <p:cNvPr id="5" name="Rectangle 4">
            <a:extLst>
              <a:ext uri="{FF2B5EF4-FFF2-40B4-BE49-F238E27FC236}">
                <a16:creationId xmlns:a16="http://schemas.microsoft.com/office/drawing/2014/main" id="{3BA42ADC-AE84-4E7A-AC24-B6DC4325928F}"/>
              </a:ext>
            </a:extLst>
          </p:cNvPr>
          <p:cNvSpPr/>
          <p:nvPr/>
        </p:nvSpPr>
        <p:spPr>
          <a:xfrm>
            <a:off x="286964" y="4110323"/>
            <a:ext cx="8570073" cy="167843"/>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
        <p:nvSpPr>
          <p:cNvPr id="8" name="TextBox 7">
            <a:extLst>
              <a:ext uri="{FF2B5EF4-FFF2-40B4-BE49-F238E27FC236}">
                <a16:creationId xmlns:a16="http://schemas.microsoft.com/office/drawing/2014/main" id="{10F4A33E-04D4-1EAE-4BEF-16D52ED27746}"/>
              </a:ext>
            </a:extLst>
          </p:cNvPr>
          <p:cNvSpPr txBox="1"/>
          <p:nvPr/>
        </p:nvSpPr>
        <p:spPr>
          <a:xfrm>
            <a:off x="1905813" y="1615957"/>
            <a:ext cx="5332374" cy="2330149"/>
          </a:xfrm>
          <a:prstGeom prst="rect">
            <a:avLst/>
          </a:prstGeom>
          <a:solidFill>
            <a:schemeClr val="bg1"/>
          </a:solidFill>
          <a:ln w="38100">
            <a:solidFill>
              <a:schemeClr val="tx1"/>
            </a:solidFill>
          </a:ln>
        </p:spPr>
        <p:txBody>
          <a:bodyPr wrap="none" lIns="68580" tIns="68580" rIns="68580" bIns="68580" rtlCol="0" anchor="ctr">
            <a:noAutofit/>
          </a:bodyPr>
          <a:lstStyle/>
          <a:p>
            <a:pPr algn="ctr" defTabSz="685800" fontAlgn="auto">
              <a:spcBef>
                <a:spcPts val="0"/>
              </a:spcBef>
              <a:spcAft>
                <a:spcPts val="0"/>
              </a:spcAft>
              <a:defRPr/>
            </a:pPr>
            <a:r>
              <a:rPr lang="en-US" sz="1350" b="1" dirty="0">
                <a:solidFill>
                  <a:prstClr val="black"/>
                </a:solidFill>
                <a:latin typeface="Times New Roman" panose="02020603050405020304" pitchFamily="18" charset="0"/>
                <a:ea typeface="MS PGothic" charset="0"/>
                <a:cs typeface="Times New Roman" panose="02020603050405020304" pitchFamily="18" charset="0"/>
              </a:rPr>
              <a:t>WARNING: SERIOUS SKIN REACTIONS</a:t>
            </a:r>
          </a:p>
          <a:p>
            <a:pPr algn="ctr" defTabSz="685800" fontAlgn="auto">
              <a:spcBef>
                <a:spcPts val="0"/>
              </a:spcBef>
              <a:spcAft>
                <a:spcPts val="0"/>
              </a:spcAft>
              <a:defRPr/>
            </a:pPr>
            <a:r>
              <a:rPr lang="en-US" sz="1350" b="1" i="1" dirty="0">
                <a:solidFill>
                  <a:prstClr val="black"/>
                </a:solidFill>
                <a:latin typeface="Times New Roman" panose="02020603050405020304" pitchFamily="18" charset="0"/>
                <a:ea typeface="MS PGothic" charset="0"/>
                <a:cs typeface="Times New Roman" panose="02020603050405020304" pitchFamily="18" charset="0"/>
              </a:rPr>
              <a:t>See full prescribing information for complete boxed warning.</a:t>
            </a:r>
          </a:p>
          <a:p>
            <a:pPr marL="214313" indent="-214313" defTabSz="685800" fontAlgn="auto">
              <a:spcBef>
                <a:spcPts val="0"/>
              </a:spcBef>
              <a:spcAft>
                <a:spcPts val="0"/>
              </a:spcAft>
              <a:buFont typeface="Arial" panose="020B0604020202020204" pitchFamily="34" charset="0"/>
              <a:buChar char="•"/>
              <a:defRPr/>
            </a:pPr>
            <a:r>
              <a:rPr lang="en-US" sz="1350" b="1" dirty="0" err="1">
                <a:solidFill>
                  <a:prstClr val="black"/>
                </a:solidFill>
                <a:latin typeface="Times New Roman" panose="02020603050405020304" pitchFamily="18" charset="0"/>
                <a:ea typeface="MS PGothic" charset="0"/>
                <a:cs typeface="Times New Roman" panose="02020603050405020304" pitchFamily="18" charset="0"/>
              </a:rPr>
              <a:t>Enfortumab</a:t>
            </a:r>
            <a:r>
              <a:rPr lang="en-US" sz="1350" b="1" dirty="0">
                <a:solidFill>
                  <a:prstClr val="black"/>
                </a:solidFill>
                <a:latin typeface="Times New Roman" panose="02020603050405020304" pitchFamily="18" charset="0"/>
                <a:ea typeface="MS PGothic" charset="0"/>
                <a:cs typeface="Times New Roman" panose="02020603050405020304" pitchFamily="18" charset="0"/>
              </a:rPr>
              <a:t> </a:t>
            </a:r>
            <a:r>
              <a:rPr lang="en-US" sz="1350" b="1" dirty="0" err="1">
                <a:solidFill>
                  <a:prstClr val="black"/>
                </a:solidFill>
                <a:latin typeface="Times New Roman" panose="02020603050405020304" pitchFamily="18" charset="0"/>
                <a:ea typeface="MS PGothic" charset="0"/>
                <a:cs typeface="Times New Roman" panose="02020603050405020304" pitchFamily="18" charset="0"/>
              </a:rPr>
              <a:t>vedotin</a:t>
            </a:r>
            <a:r>
              <a:rPr lang="en-US" sz="1350" b="1" dirty="0">
                <a:solidFill>
                  <a:prstClr val="black"/>
                </a:solidFill>
                <a:latin typeface="Times New Roman" panose="02020603050405020304" pitchFamily="18" charset="0"/>
                <a:ea typeface="MS PGothic" charset="0"/>
                <a:cs typeface="Times New Roman" panose="02020603050405020304" pitchFamily="18" charset="0"/>
              </a:rPr>
              <a:t> can cause severe and fatal cutaneous adverse </a:t>
            </a:r>
            <a:br>
              <a:rPr lang="en-US" sz="1350" b="1" dirty="0">
                <a:solidFill>
                  <a:prstClr val="black"/>
                </a:solidFill>
                <a:latin typeface="Times New Roman" panose="02020603050405020304" pitchFamily="18" charset="0"/>
                <a:ea typeface="MS PGothic" charset="0"/>
                <a:cs typeface="Times New Roman" panose="02020603050405020304" pitchFamily="18" charset="0"/>
              </a:rPr>
            </a:br>
            <a:r>
              <a:rPr lang="en-US" sz="1350" b="1" dirty="0">
                <a:solidFill>
                  <a:prstClr val="black"/>
                </a:solidFill>
                <a:latin typeface="Times New Roman" panose="02020603050405020304" pitchFamily="18" charset="0"/>
                <a:ea typeface="MS PGothic" charset="0"/>
                <a:cs typeface="Times New Roman" panose="02020603050405020304" pitchFamily="18" charset="0"/>
              </a:rPr>
              <a:t>reactions, including Stevens-Johnson syndrome (SJS) and Toxic </a:t>
            </a:r>
            <a:br>
              <a:rPr lang="en-US" sz="1350" b="1" dirty="0">
                <a:solidFill>
                  <a:prstClr val="black"/>
                </a:solidFill>
                <a:latin typeface="Times New Roman" panose="02020603050405020304" pitchFamily="18" charset="0"/>
                <a:ea typeface="MS PGothic" charset="0"/>
                <a:cs typeface="Times New Roman" panose="02020603050405020304" pitchFamily="18" charset="0"/>
              </a:rPr>
            </a:br>
            <a:r>
              <a:rPr lang="en-US" sz="1350" b="1" dirty="0">
                <a:solidFill>
                  <a:prstClr val="black"/>
                </a:solidFill>
                <a:latin typeface="Times New Roman" panose="02020603050405020304" pitchFamily="18" charset="0"/>
                <a:ea typeface="MS PGothic" charset="0"/>
                <a:cs typeface="Times New Roman" panose="02020603050405020304" pitchFamily="18" charset="0"/>
              </a:rPr>
              <a:t>Epidermal Necrolysis (TEN).</a:t>
            </a:r>
          </a:p>
          <a:p>
            <a:pPr marL="214313" indent="-214313" defTabSz="685800" fontAlgn="auto">
              <a:spcBef>
                <a:spcPts val="0"/>
              </a:spcBef>
              <a:spcAft>
                <a:spcPts val="0"/>
              </a:spcAft>
              <a:buFont typeface="Arial" panose="020B0604020202020204" pitchFamily="34" charset="0"/>
              <a:buChar char="•"/>
              <a:defRPr/>
            </a:pPr>
            <a:r>
              <a:rPr lang="en-US" sz="1350" b="1" dirty="0">
                <a:solidFill>
                  <a:prstClr val="black"/>
                </a:solidFill>
                <a:latin typeface="Times New Roman" panose="02020603050405020304" pitchFamily="18" charset="0"/>
                <a:ea typeface="MS PGothic" charset="0"/>
                <a:cs typeface="Times New Roman" panose="02020603050405020304" pitchFamily="18" charset="0"/>
              </a:rPr>
              <a:t>Immediately withhold </a:t>
            </a:r>
            <a:r>
              <a:rPr lang="en-US" sz="1350" b="1" dirty="0" err="1">
                <a:solidFill>
                  <a:prstClr val="black"/>
                </a:solidFill>
                <a:latin typeface="Times New Roman" panose="02020603050405020304" pitchFamily="18" charset="0"/>
                <a:ea typeface="MS PGothic" charset="0"/>
                <a:cs typeface="Times New Roman" panose="02020603050405020304" pitchFamily="18" charset="0"/>
              </a:rPr>
              <a:t>enfortumab</a:t>
            </a:r>
            <a:r>
              <a:rPr lang="en-US" sz="1350" b="1" dirty="0">
                <a:solidFill>
                  <a:prstClr val="black"/>
                </a:solidFill>
                <a:latin typeface="Times New Roman" panose="02020603050405020304" pitchFamily="18" charset="0"/>
                <a:ea typeface="MS PGothic" charset="0"/>
                <a:cs typeface="Times New Roman" panose="02020603050405020304" pitchFamily="18" charset="0"/>
              </a:rPr>
              <a:t> </a:t>
            </a:r>
            <a:r>
              <a:rPr lang="en-US" sz="1350" b="1" dirty="0" err="1">
                <a:solidFill>
                  <a:prstClr val="black"/>
                </a:solidFill>
                <a:latin typeface="Times New Roman" panose="02020603050405020304" pitchFamily="18" charset="0"/>
                <a:ea typeface="MS PGothic" charset="0"/>
                <a:cs typeface="Times New Roman" panose="02020603050405020304" pitchFamily="18" charset="0"/>
              </a:rPr>
              <a:t>vedotin</a:t>
            </a:r>
            <a:r>
              <a:rPr lang="en-US" sz="1350" b="1" dirty="0">
                <a:solidFill>
                  <a:prstClr val="black"/>
                </a:solidFill>
                <a:latin typeface="Times New Roman" panose="02020603050405020304" pitchFamily="18" charset="0"/>
                <a:ea typeface="MS PGothic" charset="0"/>
                <a:cs typeface="Times New Roman" panose="02020603050405020304" pitchFamily="18" charset="0"/>
              </a:rPr>
              <a:t> and consider referral for</a:t>
            </a:r>
            <a:br>
              <a:rPr lang="en-US" sz="1350" b="1" dirty="0">
                <a:solidFill>
                  <a:prstClr val="black"/>
                </a:solidFill>
                <a:latin typeface="Times New Roman" panose="02020603050405020304" pitchFamily="18" charset="0"/>
                <a:ea typeface="MS PGothic" charset="0"/>
                <a:cs typeface="Times New Roman" panose="02020603050405020304" pitchFamily="18" charset="0"/>
              </a:rPr>
            </a:br>
            <a:r>
              <a:rPr lang="en-US" sz="1350" b="1" dirty="0">
                <a:solidFill>
                  <a:prstClr val="black"/>
                </a:solidFill>
                <a:latin typeface="Times New Roman" panose="02020603050405020304" pitchFamily="18" charset="0"/>
                <a:ea typeface="MS PGothic" charset="0"/>
                <a:cs typeface="Times New Roman" panose="02020603050405020304" pitchFamily="18" charset="0"/>
              </a:rPr>
              <a:t>specialized care for suspected SJS or TEN or severe skin reactions.</a:t>
            </a:r>
          </a:p>
          <a:p>
            <a:pPr marL="214313" indent="-214313" defTabSz="685800" fontAlgn="auto">
              <a:spcBef>
                <a:spcPts val="0"/>
              </a:spcBef>
              <a:spcAft>
                <a:spcPts val="0"/>
              </a:spcAft>
              <a:buFont typeface="Arial" panose="020B0604020202020204" pitchFamily="34" charset="0"/>
              <a:buChar char="•"/>
              <a:defRPr/>
            </a:pPr>
            <a:r>
              <a:rPr lang="en-US" sz="1350" b="1" dirty="0">
                <a:solidFill>
                  <a:prstClr val="black"/>
                </a:solidFill>
                <a:latin typeface="Times New Roman" panose="02020603050405020304" pitchFamily="18" charset="0"/>
                <a:ea typeface="MS PGothic" charset="0"/>
                <a:cs typeface="Times New Roman" panose="02020603050405020304" pitchFamily="18" charset="0"/>
              </a:rPr>
              <a:t>Permanently discontinue </a:t>
            </a:r>
            <a:r>
              <a:rPr lang="en-US" sz="1350" b="1" dirty="0" err="1">
                <a:solidFill>
                  <a:prstClr val="black"/>
                </a:solidFill>
                <a:latin typeface="Times New Roman" panose="02020603050405020304" pitchFamily="18" charset="0"/>
                <a:ea typeface="MS PGothic" charset="0"/>
                <a:cs typeface="Times New Roman" panose="02020603050405020304" pitchFamily="18" charset="0"/>
              </a:rPr>
              <a:t>enfortumab</a:t>
            </a:r>
            <a:r>
              <a:rPr lang="en-US" sz="1350" b="1" dirty="0">
                <a:solidFill>
                  <a:prstClr val="black"/>
                </a:solidFill>
                <a:latin typeface="Times New Roman" panose="02020603050405020304" pitchFamily="18" charset="0"/>
                <a:ea typeface="MS PGothic" charset="0"/>
                <a:cs typeface="Times New Roman" panose="02020603050405020304" pitchFamily="18" charset="0"/>
              </a:rPr>
              <a:t> </a:t>
            </a:r>
            <a:r>
              <a:rPr lang="en-US" sz="1350" b="1" dirty="0" err="1">
                <a:solidFill>
                  <a:prstClr val="black"/>
                </a:solidFill>
                <a:latin typeface="Times New Roman" panose="02020603050405020304" pitchFamily="18" charset="0"/>
                <a:ea typeface="MS PGothic" charset="0"/>
                <a:cs typeface="Times New Roman" panose="02020603050405020304" pitchFamily="18" charset="0"/>
              </a:rPr>
              <a:t>vedotin</a:t>
            </a:r>
            <a:r>
              <a:rPr lang="en-US" sz="1350" b="1" dirty="0">
                <a:solidFill>
                  <a:prstClr val="black"/>
                </a:solidFill>
                <a:latin typeface="Times New Roman" panose="02020603050405020304" pitchFamily="18" charset="0"/>
                <a:ea typeface="MS PGothic" charset="0"/>
                <a:cs typeface="Times New Roman" panose="02020603050405020304" pitchFamily="18" charset="0"/>
              </a:rPr>
              <a:t> in patients with </a:t>
            </a:r>
            <a:br>
              <a:rPr lang="en-US" sz="1350" b="1" dirty="0">
                <a:solidFill>
                  <a:prstClr val="black"/>
                </a:solidFill>
                <a:latin typeface="Times New Roman" panose="02020603050405020304" pitchFamily="18" charset="0"/>
                <a:ea typeface="MS PGothic" charset="0"/>
                <a:cs typeface="Times New Roman" panose="02020603050405020304" pitchFamily="18" charset="0"/>
              </a:rPr>
            </a:br>
            <a:r>
              <a:rPr lang="en-US" sz="1350" b="1" dirty="0">
                <a:solidFill>
                  <a:prstClr val="black"/>
                </a:solidFill>
                <a:latin typeface="Times New Roman" panose="02020603050405020304" pitchFamily="18" charset="0"/>
                <a:ea typeface="MS PGothic" charset="0"/>
                <a:cs typeface="Times New Roman" panose="02020603050405020304" pitchFamily="18" charset="0"/>
              </a:rPr>
              <a:t>confirmed SJS or TEN; or Grade 4 or recurrent Grade 3 skin </a:t>
            </a:r>
            <a:br>
              <a:rPr lang="en-US" sz="1350" b="1" dirty="0">
                <a:solidFill>
                  <a:prstClr val="black"/>
                </a:solidFill>
                <a:latin typeface="Times New Roman" panose="02020603050405020304" pitchFamily="18" charset="0"/>
                <a:ea typeface="MS PGothic" charset="0"/>
                <a:cs typeface="Times New Roman" panose="02020603050405020304" pitchFamily="18" charset="0"/>
              </a:rPr>
            </a:br>
            <a:r>
              <a:rPr lang="en-US" sz="1350" b="1" dirty="0">
                <a:solidFill>
                  <a:prstClr val="black"/>
                </a:solidFill>
                <a:latin typeface="Times New Roman" panose="02020603050405020304" pitchFamily="18" charset="0"/>
                <a:ea typeface="MS PGothic" charset="0"/>
                <a:cs typeface="Times New Roman" panose="02020603050405020304" pitchFamily="18" charset="0"/>
              </a:rPr>
              <a:t>reactions. (</a:t>
            </a:r>
            <a:r>
              <a:rPr lang="en-US" sz="1350" b="1" u="sng" dirty="0">
                <a:solidFill>
                  <a:srgbClr val="0432FF"/>
                </a:solidFill>
                <a:latin typeface="Times New Roman" panose="02020603050405020304" pitchFamily="18" charset="0"/>
                <a:ea typeface="MS PGothic" charset="0"/>
                <a:cs typeface="Times New Roman" panose="02020603050405020304" pitchFamily="18" charset="0"/>
              </a:rPr>
              <a:t>2.2</a:t>
            </a:r>
            <a:r>
              <a:rPr lang="en-US" sz="1350" b="1" dirty="0">
                <a:solidFill>
                  <a:prstClr val="black"/>
                </a:solidFill>
                <a:latin typeface="Times New Roman" panose="02020603050405020304" pitchFamily="18" charset="0"/>
                <a:ea typeface="MS PGothic" charset="0"/>
                <a:cs typeface="Times New Roman" panose="02020603050405020304" pitchFamily="18" charset="0"/>
              </a:rPr>
              <a:t>), (</a:t>
            </a:r>
            <a:r>
              <a:rPr lang="en-US" sz="1350" b="1" u="sng" dirty="0">
                <a:solidFill>
                  <a:srgbClr val="0432FF"/>
                </a:solidFill>
                <a:latin typeface="Times New Roman" panose="02020603050405020304" pitchFamily="18" charset="0"/>
                <a:ea typeface="MS PGothic" charset="0"/>
                <a:cs typeface="Times New Roman" panose="02020603050405020304" pitchFamily="18" charset="0"/>
              </a:rPr>
              <a:t>5.1</a:t>
            </a:r>
            <a:r>
              <a:rPr lang="en-US" sz="1350" b="1" dirty="0">
                <a:solidFill>
                  <a:prstClr val="black"/>
                </a:solidFill>
                <a:latin typeface="Times New Roman" panose="02020603050405020304" pitchFamily="18" charset="0"/>
                <a:ea typeface="MS PGothic" charset="0"/>
                <a:cs typeface="Times New Roman" panose="02020603050405020304" pitchFamily="18" charset="0"/>
              </a:rPr>
              <a:t>) (</a:t>
            </a:r>
            <a:r>
              <a:rPr lang="en-US" sz="1350" b="1" u="sng" dirty="0">
                <a:solidFill>
                  <a:srgbClr val="0432FF"/>
                </a:solidFill>
                <a:latin typeface="Times New Roman" panose="02020603050405020304" pitchFamily="18" charset="0"/>
                <a:ea typeface="MS PGothic" charset="0"/>
                <a:cs typeface="Times New Roman" panose="02020603050405020304" pitchFamily="18" charset="0"/>
              </a:rPr>
              <a:t>6.1</a:t>
            </a:r>
            <a:r>
              <a:rPr lang="en-US" sz="1350" b="1" dirty="0">
                <a:solidFill>
                  <a:prstClr val="black"/>
                </a:solidFill>
                <a:latin typeface="Times New Roman" panose="02020603050405020304" pitchFamily="18" charset="0"/>
                <a:ea typeface="MS PGothic" charset="0"/>
                <a:cs typeface="Times New Roman" panose="02020603050405020304" pitchFamily="18" charset="0"/>
              </a:rPr>
              <a:t>)</a:t>
            </a:r>
          </a:p>
        </p:txBody>
      </p:sp>
      <p:sp>
        <p:nvSpPr>
          <p:cNvPr id="9" name="Rectangle 8">
            <a:extLst>
              <a:ext uri="{FF2B5EF4-FFF2-40B4-BE49-F238E27FC236}">
                <a16:creationId xmlns:a16="http://schemas.microsoft.com/office/drawing/2014/main" id="{BC3F8603-D668-F517-A9B1-7C4EC39CD270}"/>
              </a:ext>
            </a:extLst>
          </p:cNvPr>
          <p:cNvSpPr/>
          <p:nvPr/>
        </p:nvSpPr>
        <p:spPr>
          <a:xfrm>
            <a:off x="5760132" y="4729942"/>
            <a:ext cx="1836204" cy="276999"/>
          </a:xfrm>
          <a:prstGeom prst="rect">
            <a:avLst/>
          </a:prstGeom>
          <a:solidFill>
            <a:srgbClr val="98D2FF"/>
          </a:solidFill>
          <a:ln>
            <a:solidFill>
              <a:srgbClr val="98D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04631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1883318" y="223570"/>
            <a:ext cx="5486400" cy="788801"/>
          </a:xfrm>
        </p:spPr>
        <p:txBody>
          <a:bodyPr>
            <a:noAutofit/>
          </a:bodyPr>
          <a:lstStyle/>
          <a:p>
            <a:pPr algn="ctr" eaLnBrk="1" hangingPunct="1"/>
            <a:r>
              <a:rPr lang="en-GB" altLang="en-US" sz="2800" b="1" dirty="0">
                <a:solidFill>
                  <a:schemeClr val="tx1"/>
                </a:solidFill>
                <a:latin typeface="+mn-lt"/>
              </a:rPr>
              <a:t>Sacituzumab Govitecan (SG)</a:t>
            </a:r>
          </a:p>
        </p:txBody>
      </p:sp>
      <p:sp>
        <p:nvSpPr>
          <p:cNvPr id="5" name="Rectangle 4">
            <a:extLst>
              <a:ext uri="{FF2B5EF4-FFF2-40B4-BE49-F238E27FC236}">
                <a16:creationId xmlns:a16="http://schemas.microsoft.com/office/drawing/2014/main" id="{FB4EC99D-771E-4825-90B8-110D688F2F23}"/>
              </a:ext>
            </a:extLst>
          </p:cNvPr>
          <p:cNvSpPr/>
          <p:nvPr/>
        </p:nvSpPr>
        <p:spPr>
          <a:xfrm>
            <a:off x="1035013" y="3250108"/>
            <a:ext cx="7183013" cy="1438855"/>
          </a:xfrm>
          <a:prstGeom prst="rect">
            <a:avLst/>
          </a:prstGeom>
        </p:spPr>
        <p:txBody>
          <a:bodyPr wrap="square">
            <a:spAutoFit/>
          </a:bodyPr>
          <a:lstStyle/>
          <a:p>
            <a:pPr marL="120551" indent="-120551" defTabSz="385763" fontAlgn="auto">
              <a:spcBef>
                <a:spcPts val="254"/>
              </a:spcBef>
              <a:spcAft>
                <a:spcPts val="254"/>
              </a:spcAft>
              <a:buFont typeface="Arial" panose="020B0604020202020204" pitchFamily="34" charset="0"/>
              <a:buChar char="•"/>
              <a:defRPr/>
            </a:pPr>
            <a:r>
              <a:rPr lang="en-US" sz="1350" kern="0" dirty="0">
                <a:solidFill>
                  <a:prstClr val="black"/>
                </a:solidFill>
                <a:latin typeface="Trebuchet MS"/>
                <a:ea typeface="MS PGothic" charset="0"/>
                <a:cs typeface="+mn-cs"/>
              </a:rPr>
              <a:t>Humanized monoclonal antibody targeting Trop-2 expression</a:t>
            </a:r>
          </a:p>
          <a:p>
            <a:pPr marL="120551" indent="-120551" defTabSz="385763" fontAlgn="auto">
              <a:spcBef>
                <a:spcPts val="254"/>
              </a:spcBef>
              <a:spcAft>
                <a:spcPts val="254"/>
              </a:spcAft>
              <a:buFont typeface="Arial" panose="020B0604020202020204" pitchFamily="34" charset="0"/>
              <a:buChar char="•"/>
              <a:defRPr/>
            </a:pPr>
            <a:r>
              <a:rPr lang="en-US" sz="1350" kern="0" dirty="0">
                <a:solidFill>
                  <a:prstClr val="black"/>
                </a:solidFill>
                <a:latin typeface="Trebuchet MS"/>
                <a:ea typeface="MS PGothic" charset="0"/>
                <a:cs typeface="+mn-cs"/>
              </a:rPr>
              <a:t>Trop-2</a:t>
            </a:r>
          </a:p>
          <a:p>
            <a:pPr marL="313433" lvl="1" indent="-120551" defTabSz="385763" fontAlgn="auto">
              <a:spcBef>
                <a:spcPts val="254"/>
              </a:spcBef>
              <a:spcAft>
                <a:spcPts val="254"/>
              </a:spcAft>
              <a:buFont typeface="Arial" panose="020B0604020202020204" pitchFamily="34" charset="0"/>
              <a:buChar char="•"/>
              <a:defRPr/>
            </a:pPr>
            <a:r>
              <a:rPr lang="en-US" sz="1350" kern="0" dirty="0">
                <a:solidFill>
                  <a:prstClr val="black"/>
                </a:solidFill>
                <a:latin typeface="Trebuchet MS"/>
                <a:ea typeface="MS PGothic" charset="0"/>
                <a:cs typeface="+mn-cs"/>
              </a:rPr>
              <a:t>83% of mUC patient samples </a:t>
            </a:r>
          </a:p>
          <a:p>
            <a:pPr marL="313433" lvl="1" indent="-120551" defTabSz="385763" fontAlgn="auto">
              <a:spcBef>
                <a:spcPts val="254"/>
              </a:spcBef>
              <a:spcAft>
                <a:spcPts val="254"/>
              </a:spcAft>
              <a:buFont typeface="Arial" panose="020B0604020202020204" pitchFamily="34" charset="0"/>
              <a:buChar char="•"/>
              <a:defRPr/>
            </a:pPr>
            <a:r>
              <a:rPr lang="en-US" sz="1350" kern="0" dirty="0">
                <a:solidFill>
                  <a:prstClr val="black"/>
                </a:solidFill>
                <a:latin typeface="Trebuchet MS"/>
                <a:ea typeface="MS PGothic" charset="0"/>
                <a:cs typeface="+mn-cs"/>
              </a:rPr>
              <a:t>“Payload” is SN-38, the active metabolite of irinotecan, topoisomerase 1 inhibitor </a:t>
            </a:r>
          </a:p>
          <a:p>
            <a:pPr marL="120551" indent="-120551" defTabSz="385763" fontAlgn="auto">
              <a:spcBef>
                <a:spcPts val="254"/>
              </a:spcBef>
              <a:spcAft>
                <a:spcPts val="254"/>
              </a:spcAft>
              <a:buFont typeface="Arial" panose="020B0604020202020204" pitchFamily="34" charset="0"/>
              <a:buChar char="•"/>
              <a:defRPr/>
            </a:pPr>
            <a:r>
              <a:rPr lang="en-US" sz="1350" kern="0" dirty="0">
                <a:solidFill>
                  <a:prstClr val="black"/>
                </a:solidFill>
                <a:latin typeface="Trebuchet MS"/>
                <a:ea typeface="MS PGothic" charset="0"/>
                <a:cs typeface="+mn-cs"/>
              </a:rPr>
              <a:t>Payload is conjugated by a </a:t>
            </a:r>
            <a:r>
              <a:rPr lang="en-US" sz="1350" kern="0" dirty="0" err="1">
                <a:solidFill>
                  <a:prstClr val="black"/>
                </a:solidFill>
                <a:latin typeface="Trebuchet MS"/>
                <a:ea typeface="MS PGothic" charset="0"/>
                <a:cs typeface="+mn-cs"/>
              </a:rPr>
              <a:t>hydrolyzable</a:t>
            </a:r>
            <a:r>
              <a:rPr lang="en-US" sz="1350" kern="0" dirty="0">
                <a:solidFill>
                  <a:prstClr val="black"/>
                </a:solidFill>
                <a:latin typeface="Trebuchet MS"/>
                <a:ea typeface="MS PGothic" charset="0"/>
                <a:cs typeface="+mn-cs"/>
              </a:rPr>
              <a:t> linker</a:t>
            </a:r>
          </a:p>
        </p:txBody>
      </p:sp>
      <p:pic>
        <p:nvPicPr>
          <p:cNvPr id="2" name="Picture 1">
            <a:extLst>
              <a:ext uri="{FF2B5EF4-FFF2-40B4-BE49-F238E27FC236}">
                <a16:creationId xmlns:a16="http://schemas.microsoft.com/office/drawing/2014/main" id="{B6B663F7-2EC8-4FE4-A0C2-FB8F5604879E}"/>
              </a:ext>
            </a:extLst>
          </p:cNvPr>
          <p:cNvPicPr>
            <a:picLocks noChangeAspect="1"/>
          </p:cNvPicPr>
          <p:nvPr/>
        </p:nvPicPr>
        <p:blipFill>
          <a:blip r:embed="rId2"/>
          <a:stretch>
            <a:fillRect/>
          </a:stretch>
        </p:blipFill>
        <p:spPr>
          <a:xfrm>
            <a:off x="278932" y="954668"/>
            <a:ext cx="8407868" cy="2015494"/>
          </a:xfrm>
          <a:prstGeom prst="rect">
            <a:avLst/>
          </a:prstGeom>
        </p:spPr>
      </p:pic>
      <p:sp>
        <p:nvSpPr>
          <p:cNvPr id="3" name="TextBox 2">
            <a:extLst>
              <a:ext uri="{FF2B5EF4-FFF2-40B4-BE49-F238E27FC236}">
                <a16:creationId xmlns:a16="http://schemas.microsoft.com/office/drawing/2014/main" id="{EFD2864F-7B44-0222-A139-F57E808884C2}"/>
              </a:ext>
            </a:extLst>
          </p:cNvPr>
          <p:cNvSpPr txBox="1"/>
          <p:nvPr/>
        </p:nvSpPr>
        <p:spPr>
          <a:xfrm>
            <a:off x="7638360" y="4504297"/>
            <a:ext cx="1377300" cy="369332"/>
          </a:xfrm>
          <a:prstGeom prst="rect">
            <a:avLst/>
          </a:prstGeom>
          <a:noFill/>
        </p:spPr>
        <p:txBody>
          <a:bodyPr wrap="none" rtlCol="0">
            <a:spAutoFit/>
          </a:bodyPr>
          <a:lstStyle/>
          <a:p>
            <a:r>
              <a:rPr lang="en-US" sz="1800" dirty="0"/>
              <a:t>(NCI, 2020)</a:t>
            </a:r>
          </a:p>
        </p:txBody>
      </p:sp>
    </p:spTree>
    <p:extLst>
      <p:ext uri="{BB962C8B-B14F-4D97-AF65-F5344CB8AC3E}">
        <p14:creationId xmlns:p14="http://schemas.microsoft.com/office/powerpoint/2010/main" val="682226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17094E-6D7E-8183-B308-B129ABEEE0A4}"/>
              </a:ext>
            </a:extLst>
          </p:cNvPr>
          <p:cNvPicPr>
            <a:picLocks noChangeAspect="1"/>
          </p:cNvPicPr>
          <p:nvPr/>
        </p:nvPicPr>
        <p:blipFill>
          <a:blip r:embed="rId2"/>
          <a:srcRect/>
          <a:stretch/>
        </p:blipFill>
        <p:spPr>
          <a:xfrm>
            <a:off x="-114299" y="-1"/>
            <a:ext cx="9258300" cy="5306787"/>
          </a:xfrm>
          <a:prstGeom prst="rect">
            <a:avLst/>
          </a:prstGeom>
        </p:spPr>
      </p:pic>
    </p:spTree>
    <p:extLst>
      <p:ext uri="{BB962C8B-B14F-4D97-AF65-F5344CB8AC3E}">
        <p14:creationId xmlns:p14="http://schemas.microsoft.com/office/powerpoint/2010/main" val="2710295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0320-4FB5-1F45-AF3A-46CB8787D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93FE3E-FDB2-55A3-FFE9-9B4EC19372EC}"/>
              </a:ext>
            </a:extLst>
          </p:cNvPr>
          <p:cNvSpPr>
            <a:spLocks noGrp="1"/>
          </p:cNvSpPr>
          <p:nvPr>
            <p:ph type="title"/>
          </p:nvPr>
        </p:nvSpPr>
        <p:spPr>
          <a:xfrm>
            <a:off x="158012" y="226218"/>
            <a:ext cx="8985989" cy="319508"/>
          </a:xfrm>
        </p:spPr>
        <p:txBody>
          <a:bodyPr>
            <a:noAutofit/>
          </a:bodyPr>
          <a:lstStyle/>
          <a:p>
            <a:pPr algn="l"/>
            <a:r>
              <a:rPr lang="en-US" sz="2400" b="1" dirty="0">
                <a:solidFill>
                  <a:schemeClr val="tx1"/>
                </a:solidFill>
              </a:rPr>
              <a:t>TROPHY-U-01 Cohort 1: Phase II Study of Sacituzumab </a:t>
            </a:r>
            <a:r>
              <a:rPr lang="en-US" sz="2400" b="1" dirty="0" err="1">
                <a:solidFill>
                  <a:schemeClr val="tx1"/>
                </a:solidFill>
              </a:rPr>
              <a:t>Govitecan</a:t>
            </a:r>
            <a:r>
              <a:rPr lang="en-US" sz="2400" b="1" dirty="0">
                <a:solidFill>
                  <a:schemeClr val="tx1"/>
                </a:solidFill>
              </a:rPr>
              <a:t> for </a:t>
            </a:r>
            <a:r>
              <a:rPr lang="en-US" sz="2400" b="1" dirty="0" err="1">
                <a:solidFill>
                  <a:schemeClr val="tx1"/>
                </a:solidFill>
              </a:rPr>
              <a:t>mUC</a:t>
            </a:r>
            <a:r>
              <a:rPr lang="en-US" sz="2400" b="1" dirty="0">
                <a:solidFill>
                  <a:schemeClr val="tx1"/>
                </a:solidFill>
              </a:rPr>
              <a:t> That Progressed After Platinum Chemotherapy and a Checkpoint Inhibitor</a:t>
            </a:r>
          </a:p>
        </p:txBody>
      </p:sp>
      <p:sp>
        <p:nvSpPr>
          <p:cNvPr id="4" name="TextBox 3">
            <a:extLst>
              <a:ext uri="{FF2B5EF4-FFF2-40B4-BE49-F238E27FC236}">
                <a16:creationId xmlns:a16="http://schemas.microsoft.com/office/drawing/2014/main" id="{5442D05D-A831-B128-D534-476003B1283F}"/>
              </a:ext>
            </a:extLst>
          </p:cNvPr>
          <p:cNvSpPr txBox="1"/>
          <p:nvPr/>
        </p:nvSpPr>
        <p:spPr>
          <a:xfrm>
            <a:off x="158012" y="4874799"/>
            <a:ext cx="4413988" cy="265457"/>
          </a:xfrm>
          <a:prstGeom prst="rect">
            <a:avLst/>
          </a:prstGeom>
          <a:noFill/>
        </p:spPr>
        <p:txBody>
          <a:bodyPr wrap="square" rtlCol="0">
            <a:spAutoFit/>
          </a:bodyPr>
          <a:lstStyle/>
          <a:p>
            <a:pPr defTabSz="341710">
              <a:defRPr/>
            </a:pPr>
            <a:r>
              <a:rPr lang="en-US" sz="1125" dirty="0">
                <a:solidFill>
                  <a:srgbClr val="000000"/>
                </a:solidFill>
                <a:latin typeface="Calibri" panose="020F0502020204030204" pitchFamily="34" charset="0"/>
                <a:ea typeface="MS PGothic" charset="0"/>
                <a:cs typeface="Calibri" panose="020F0502020204030204" pitchFamily="34" charset="0"/>
              </a:rPr>
              <a:t>(Tagawa et al., JCO 2021)</a:t>
            </a:r>
          </a:p>
        </p:txBody>
      </p:sp>
      <p:pic>
        <p:nvPicPr>
          <p:cNvPr id="3" name="Picture 2">
            <a:extLst>
              <a:ext uri="{FF2B5EF4-FFF2-40B4-BE49-F238E27FC236}">
                <a16:creationId xmlns:a16="http://schemas.microsoft.com/office/drawing/2014/main" id="{9FBE927B-7FE4-6BA2-D0A1-A5A303856B89}"/>
              </a:ext>
            </a:extLst>
          </p:cNvPr>
          <p:cNvPicPr>
            <a:picLocks noChangeAspect="1"/>
          </p:cNvPicPr>
          <p:nvPr/>
        </p:nvPicPr>
        <p:blipFill>
          <a:blip r:embed="rId2"/>
          <a:stretch>
            <a:fillRect/>
          </a:stretch>
        </p:blipFill>
        <p:spPr>
          <a:xfrm>
            <a:off x="4073174" y="1690533"/>
            <a:ext cx="5195768" cy="2190503"/>
          </a:xfrm>
          <a:prstGeom prst="rect">
            <a:avLst/>
          </a:prstGeom>
        </p:spPr>
      </p:pic>
      <p:pic>
        <p:nvPicPr>
          <p:cNvPr id="6" name="Picture 5">
            <a:extLst>
              <a:ext uri="{FF2B5EF4-FFF2-40B4-BE49-F238E27FC236}">
                <a16:creationId xmlns:a16="http://schemas.microsoft.com/office/drawing/2014/main" id="{47DFE8DE-E1C0-80B4-8E3A-B45A307CD7DE}"/>
              </a:ext>
            </a:extLst>
          </p:cNvPr>
          <p:cNvPicPr>
            <a:picLocks noChangeAspect="1"/>
          </p:cNvPicPr>
          <p:nvPr/>
        </p:nvPicPr>
        <p:blipFill>
          <a:blip r:embed="rId3"/>
          <a:stretch>
            <a:fillRect/>
          </a:stretch>
        </p:blipFill>
        <p:spPr>
          <a:xfrm>
            <a:off x="158012" y="1690533"/>
            <a:ext cx="4044315" cy="2506807"/>
          </a:xfrm>
          <a:prstGeom prst="rect">
            <a:avLst/>
          </a:prstGeom>
        </p:spPr>
      </p:pic>
      <p:sp>
        <p:nvSpPr>
          <p:cNvPr id="5" name="Rectangle 4">
            <a:extLst>
              <a:ext uri="{FF2B5EF4-FFF2-40B4-BE49-F238E27FC236}">
                <a16:creationId xmlns:a16="http://schemas.microsoft.com/office/drawing/2014/main" id="{B4A8942B-C2CE-8F5D-9146-B0CEF878EA1D}"/>
              </a:ext>
            </a:extLst>
          </p:cNvPr>
          <p:cNvSpPr/>
          <p:nvPr/>
        </p:nvSpPr>
        <p:spPr>
          <a:xfrm>
            <a:off x="158012" y="1992546"/>
            <a:ext cx="3915162" cy="484095"/>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Tree>
    <p:extLst>
      <p:ext uri="{BB962C8B-B14F-4D97-AF65-F5344CB8AC3E}">
        <p14:creationId xmlns:p14="http://schemas.microsoft.com/office/powerpoint/2010/main" val="2115394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094D-C628-B420-0AC2-3288FFE7BFBB}"/>
              </a:ext>
            </a:extLst>
          </p:cNvPr>
          <p:cNvSpPr>
            <a:spLocks noGrp="1"/>
          </p:cNvSpPr>
          <p:nvPr>
            <p:ph type="title"/>
          </p:nvPr>
        </p:nvSpPr>
        <p:spPr>
          <a:xfrm>
            <a:off x="0" y="135240"/>
            <a:ext cx="9144000" cy="994172"/>
          </a:xfrm>
        </p:spPr>
        <p:txBody>
          <a:bodyPr>
            <a:noAutofit/>
          </a:bodyPr>
          <a:lstStyle/>
          <a:p>
            <a:r>
              <a:rPr lang="en-US" sz="3000" dirty="0">
                <a:latin typeface="Calibri" panose="020F0502020204030204" pitchFamily="34" charset="0"/>
                <a:cs typeface="Calibri" panose="020F0502020204030204" pitchFamily="34" charset="0"/>
              </a:rPr>
              <a:t>Sacituzumab </a:t>
            </a:r>
            <a:r>
              <a:rPr lang="en-US" sz="3000" dirty="0" err="1">
                <a:latin typeface="Calibri" panose="020F0502020204030204" pitchFamily="34" charset="0"/>
                <a:cs typeface="Calibri" panose="020F0502020204030204" pitchFamily="34" charset="0"/>
              </a:rPr>
              <a:t>Govitecan</a:t>
            </a:r>
            <a:r>
              <a:rPr lang="en-US" sz="3000" dirty="0">
                <a:latin typeface="Calibri" panose="020F0502020204030204" pitchFamily="34" charset="0"/>
                <a:cs typeface="Calibri" panose="020F0502020204030204" pitchFamily="34" charset="0"/>
              </a:rPr>
              <a:t> in Combination With Pembrolizumab for Patients With Metastatic Urothelial Cancer That Progressed After Platinum-Based Chemotherapy: TROPHY-U-01 Cohort 3 </a:t>
            </a:r>
          </a:p>
        </p:txBody>
      </p:sp>
      <p:pic>
        <p:nvPicPr>
          <p:cNvPr id="3" name="Picture 2">
            <a:extLst>
              <a:ext uri="{FF2B5EF4-FFF2-40B4-BE49-F238E27FC236}">
                <a16:creationId xmlns:a16="http://schemas.microsoft.com/office/drawing/2014/main" id="{6AB6D80A-CE24-2368-ED8E-D9E4CFBBA188}"/>
              </a:ext>
            </a:extLst>
          </p:cNvPr>
          <p:cNvPicPr>
            <a:picLocks noChangeAspect="1"/>
          </p:cNvPicPr>
          <p:nvPr/>
        </p:nvPicPr>
        <p:blipFill>
          <a:blip r:embed="rId2"/>
          <a:stretch>
            <a:fillRect/>
          </a:stretch>
        </p:blipFill>
        <p:spPr>
          <a:xfrm>
            <a:off x="183199" y="2039068"/>
            <a:ext cx="3884508" cy="1865787"/>
          </a:xfrm>
          <a:prstGeom prst="rect">
            <a:avLst/>
          </a:prstGeom>
        </p:spPr>
      </p:pic>
      <p:sp>
        <p:nvSpPr>
          <p:cNvPr id="4" name="TextBox 3">
            <a:extLst>
              <a:ext uri="{FF2B5EF4-FFF2-40B4-BE49-F238E27FC236}">
                <a16:creationId xmlns:a16="http://schemas.microsoft.com/office/drawing/2014/main" id="{9D948918-88F8-7750-BB83-5C8BFA06B082}"/>
              </a:ext>
            </a:extLst>
          </p:cNvPr>
          <p:cNvSpPr txBox="1"/>
          <p:nvPr/>
        </p:nvSpPr>
        <p:spPr>
          <a:xfrm>
            <a:off x="623455" y="4758448"/>
            <a:ext cx="2210862" cy="369332"/>
          </a:xfrm>
          <a:prstGeom prst="rect">
            <a:avLst/>
          </a:prstGeom>
          <a:noFill/>
        </p:spPr>
        <p:txBody>
          <a:bodyPr wrap="none" rtlCol="0">
            <a:spAutoFit/>
          </a:bodyPr>
          <a:lstStyle/>
          <a:p>
            <a:r>
              <a:rPr lang="en-US" sz="1800" dirty="0"/>
              <a:t>(</a:t>
            </a:r>
            <a:r>
              <a:rPr lang="en-US" sz="1800" dirty="0" err="1"/>
              <a:t>Grivas</a:t>
            </a:r>
            <a:r>
              <a:rPr lang="en-US" sz="1800" dirty="0"/>
              <a:t> et al., 2023)</a:t>
            </a:r>
          </a:p>
        </p:txBody>
      </p:sp>
      <p:pic>
        <p:nvPicPr>
          <p:cNvPr id="5" name="Picture 4">
            <a:extLst>
              <a:ext uri="{FF2B5EF4-FFF2-40B4-BE49-F238E27FC236}">
                <a16:creationId xmlns:a16="http://schemas.microsoft.com/office/drawing/2014/main" id="{521D7BD6-AD50-CDEF-71A8-19C375E59DEF}"/>
              </a:ext>
            </a:extLst>
          </p:cNvPr>
          <p:cNvPicPr>
            <a:picLocks noChangeAspect="1"/>
          </p:cNvPicPr>
          <p:nvPr/>
        </p:nvPicPr>
        <p:blipFill>
          <a:blip r:embed="rId3"/>
          <a:stretch>
            <a:fillRect/>
          </a:stretch>
        </p:blipFill>
        <p:spPr>
          <a:xfrm>
            <a:off x="4248149" y="2010122"/>
            <a:ext cx="4586639" cy="2447925"/>
          </a:xfrm>
          <a:prstGeom prst="rect">
            <a:avLst/>
          </a:prstGeom>
        </p:spPr>
      </p:pic>
      <p:sp>
        <p:nvSpPr>
          <p:cNvPr id="6" name="Rectangle 5">
            <a:extLst>
              <a:ext uri="{FF2B5EF4-FFF2-40B4-BE49-F238E27FC236}">
                <a16:creationId xmlns:a16="http://schemas.microsoft.com/office/drawing/2014/main" id="{A0CB06F5-12DC-C739-8C0C-34DA8D7ECF8B}"/>
              </a:ext>
            </a:extLst>
          </p:cNvPr>
          <p:cNvSpPr/>
          <p:nvPr/>
        </p:nvSpPr>
        <p:spPr>
          <a:xfrm>
            <a:off x="233177" y="2463192"/>
            <a:ext cx="3780743" cy="430307"/>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Tree>
    <p:extLst>
      <p:ext uri="{BB962C8B-B14F-4D97-AF65-F5344CB8AC3E}">
        <p14:creationId xmlns:p14="http://schemas.microsoft.com/office/powerpoint/2010/main" val="3880368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01E24-EE1E-112B-BF77-C47E251337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B88D7E-EC12-C296-0C4E-E8CFC69D4A57}"/>
              </a:ext>
            </a:extLst>
          </p:cNvPr>
          <p:cNvSpPr txBox="1"/>
          <p:nvPr/>
        </p:nvSpPr>
        <p:spPr>
          <a:xfrm>
            <a:off x="158011" y="4903508"/>
            <a:ext cx="4413988" cy="265457"/>
          </a:xfrm>
          <a:prstGeom prst="rect">
            <a:avLst/>
          </a:prstGeom>
          <a:noFill/>
        </p:spPr>
        <p:txBody>
          <a:bodyPr wrap="square" rtlCol="0">
            <a:spAutoFit/>
          </a:bodyPr>
          <a:lstStyle/>
          <a:p>
            <a:pPr defTabSz="341710">
              <a:defRPr/>
            </a:pPr>
            <a:r>
              <a:rPr lang="en-US" sz="1125" dirty="0">
                <a:solidFill>
                  <a:srgbClr val="000000"/>
                </a:solidFill>
                <a:latin typeface="Calibri" panose="020F0502020204030204" pitchFamily="34" charset="0"/>
                <a:ea typeface="MS PGothic" charset="0"/>
                <a:cs typeface="Calibri" panose="020F0502020204030204" pitchFamily="34" charset="0"/>
              </a:rPr>
              <a:t>(</a:t>
            </a:r>
            <a:r>
              <a:rPr lang="en-US" sz="1125" dirty="0" err="1">
                <a:solidFill>
                  <a:srgbClr val="000000"/>
                </a:solidFill>
                <a:latin typeface="Calibri" panose="020F0502020204030204" pitchFamily="34" charset="0"/>
                <a:ea typeface="MS PGothic" charset="0"/>
                <a:cs typeface="Calibri" panose="020F0502020204030204" pitchFamily="34" charset="0"/>
              </a:rPr>
              <a:t>Grivas</a:t>
            </a:r>
            <a:r>
              <a:rPr lang="en-US" sz="1125" dirty="0">
                <a:solidFill>
                  <a:srgbClr val="000000"/>
                </a:solidFill>
                <a:latin typeface="Calibri" panose="020F0502020204030204" pitchFamily="34" charset="0"/>
                <a:ea typeface="MS PGothic" charset="0"/>
                <a:cs typeface="Calibri" panose="020F0502020204030204" pitchFamily="34" charset="0"/>
              </a:rPr>
              <a:t> et al., 2023)</a:t>
            </a:r>
          </a:p>
        </p:txBody>
      </p:sp>
      <p:sp>
        <p:nvSpPr>
          <p:cNvPr id="5" name="Title 4">
            <a:extLst>
              <a:ext uri="{FF2B5EF4-FFF2-40B4-BE49-F238E27FC236}">
                <a16:creationId xmlns:a16="http://schemas.microsoft.com/office/drawing/2014/main" id="{B2C028A4-7060-B2C2-DF4D-DBBD823C520E}"/>
              </a:ext>
            </a:extLst>
          </p:cNvPr>
          <p:cNvSpPr>
            <a:spLocks noGrp="1"/>
          </p:cNvSpPr>
          <p:nvPr>
            <p:ph type="title"/>
          </p:nvPr>
        </p:nvSpPr>
        <p:spPr>
          <a:xfrm>
            <a:off x="628649" y="133722"/>
            <a:ext cx="7886700" cy="994172"/>
          </a:xfrm>
        </p:spPr>
        <p:txBody>
          <a:bodyPr/>
          <a:lstStyle/>
          <a:p>
            <a:pPr algn="ctr"/>
            <a:r>
              <a:rPr lang="en-US" b="1" dirty="0"/>
              <a:t>SG + </a:t>
            </a:r>
            <a:r>
              <a:rPr lang="en-US" b="1" dirty="0" err="1"/>
              <a:t>Pembro</a:t>
            </a:r>
            <a:r>
              <a:rPr lang="en-US" b="1" dirty="0"/>
              <a:t> Side Effects</a:t>
            </a:r>
          </a:p>
        </p:txBody>
      </p:sp>
      <p:pic>
        <p:nvPicPr>
          <p:cNvPr id="6" name="Picture 5">
            <a:extLst>
              <a:ext uri="{FF2B5EF4-FFF2-40B4-BE49-F238E27FC236}">
                <a16:creationId xmlns:a16="http://schemas.microsoft.com/office/drawing/2014/main" id="{DF9541B8-4C4B-F924-C890-1DD0C8821FF9}"/>
              </a:ext>
            </a:extLst>
          </p:cNvPr>
          <p:cNvPicPr>
            <a:picLocks noChangeAspect="1"/>
          </p:cNvPicPr>
          <p:nvPr/>
        </p:nvPicPr>
        <p:blipFill>
          <a:blip r:embed="rId2"/>
          <a:stretch>
            <a:fillRect/>
          </a:stretch>
        </p:blipFill>
        <p:spPr>
          <a:xfrm>
            <a:off x="426376" y="885519"/>
            <a:ext cx="8220819" cy="3632455"/>
          </a:xfrm>
          <a:prstGeom prst="rect">
            <a:avLst/>
          </a:prstGeom>
        </p:spPr>
      </p:pic>
      <p:sp>
        <p:nvSpPr>
          <p:cNvPr id="7" name="Rectangle 6">
            <a:extLst>
              <a:ext uri="{FF2B5EF4-FFF2-40B4-BE49-F238E27FC236}">
                <a16:creationId xmlns:a16="http://schemas.microsoft.com/office/drawing/2014/main" id="{62E27691-8A5C-5338-295F-C18606C8E138}"/>
              </a:ext>
            </a:extLst>
          </p:cNvPr>
          <p:cNvSpPr/>
          <p:nvPr/>
        </p:nvSpPr>
        <p:spPr>
          <a:xfrm>
            <a:off x="426376" y="3040533"/>
            <a:ext cx="8220819" cy="862892"/>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
        <p:nvSpPr>
          <p:cNvPr id="8" name="Rectangle 7">
            <a:extLst>
              <a:ext uri="{FF2B5EF4-FFF2-40B4-BE49-F238E27FC236}">
                <a16:creationId xmlns:a16="http://schemas.microsoft.com/office/drawing/2014/main" id="{C3FB2906-0A06-C845-B615-E530F5B35478}"/>
              </a:ext>
            </a:extLst>
          </p:cNvPr>
          <p:cNvSpPr/>
          <p:nvPr/>
        </p:nvSpPr>
        <p:spPr>
          <a:xfrm>
            <a:off x="426376" y="1395533"/>
            <a:ext cx="8220819" cy="862892"/>
          </a:xfrm>
          <a:prstGeom prst="rect">
            <a:avLst/>
          </a:prstGeom>
          <a:noFill/>
          <a:ln w="44450" cap="flat" cmpd="sng" algn="ctr">
            <a:solidFill>
              <a:srgbClr val="FF0000"/>
            </a:solidFill>
            <a:prstDash val="solid"/>
            <a:miter lim="800000"/>
          </a:ln>
          <a:effectLst/>
        </p:spPr>
        <p:txBody>
          <a:bodyPr rtlCol="0" anchor="ctr"/>
          <a:lstStyle/>
          <a:p>
            <a:pPr algn="ctr" defTabSz="685800" fontAlgn="auto">
              <a:spcBef>
                <a:spcPts val="0"/>
              </a:spcBef>
              <a:spcAft>
                <a:spcPts val="0"/>
              </a:spcAft>
              <a:defRPr/>
            </a:pPr>
            <a:endParaRPr lang="en-US" sz="1350" kern="0" dirty="0">
              <a:solidFill>
                <a:prstClr val="white"/>
              </a:solidFill>
              <a:latin typeface="Trebuchet MS"/>
              <a:ea typeface="MS PGothic" charset="0"/>
              <a:cs typeface="+mn-cs"/>
            </a:endParaRPr>
          </a:p>
        </p:txBody>
      </p:sp>
    </p:spTree>
    <p:extLst>
      <p:ext uri="{BB962C8B-B14F-4D97-AF65-F5344CB8AC3E}">
        <p14:creationId xmlns:p14="http://schemas.microsoft.com/office/powerpoint/2010/main" val="2737077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731EF8-F230-4E6C-811F-5B698EBCA17A}"/>
              </a:ext>
            </a:extLst>
          </p:cNvPr>
          <p:cNvSpPr>
            <a:spLocks noGrp="1"/>
          </p:cNvSpPr>
          <p:nvPr>
            <p:ph type="title"/>
          </p:nvPr>
        </p:nvSpPr>
        <p:spPr>
          <a:xfrm>
            <a:off x="628650" y="276225"/>
            <a:ext cx="8331283" cy="1085163"/>
          </a:xfrm>
        </p:spPr>
        <p:txBody>
          <a:bodyPr>
            <a:noAutofit/>
          </a:bodyPr>
          <a:lstStyle/>
          <a:p>
            <a:pPr>
              <a:lnSpc>
                <a:spcPct val="90000"/>
              </a:lnSpc>
            </a:pPr>
            <a:r>
              <a:rPr lang="en-US" sz="2550" b="1" dirty="0">
                <a:solidFill>
                  <a:schemeClr val="tx1"/>
                </a:solidFill>
              </a:rPr>
              <a:t>Phase 3 THOR Study: Erdafitinib Versus Chemotherapy of Choice in Patients With Advanced Urothelial Cancer and Select </a:t>
            </a:r>
            <a:r>
              <a:rPr lang="en-US" sz="2550" b="1" i="1" dirty="0">
                <a:solidFill>
                  <a:schemeClr val="tx1"/>
                </a:solidFill>
              </a:rPr>
              <a:t>FGFR</a:t>
            </a:r>
            <a:r>
              <a:rPr lang="en-US" sz="2550" b="1" dirty="0">
                <a:solidFill>
                  <a:schemeClr val="tx1"/>
                </a:solidFill>
              </a:rPr>
              <a:t> Aberrations</a:t>
            </a:r>
          </a:p>
        </p:txBody>
      </p:sp>
      <p:sp>
        <p:nvSpPr>
          <p:cNvPr id="6" name="Rectangle: Rounded Corners 5">
            <a:extLst>
              <a:ext uri="{FF2B5EF4-FFF2-40B4-BE49-F238E27FC236}">
                <a16:creationId xmlns:a16="http://schemas.microsoft.com/office/drawing/2014/main" id="{13FEBDB5-ACFF-A2DD-8694-1D4AF14A80B1}"/>
              </a:ext>
            </a:extLst>
          </p:cNvPr>
          <p:cNvSpPr>
            <a:spLocks noChangeAspect="1"/>
          </p:cNvSpPr>
          <p:nvPr/>
        </p:nvSpPr>
        <p:spPr>
          <a:xfrm>
            <a:off x="374173" y="2181263"/>
            <a:ext cx="1635512" cy="1831598"/>
          </a:xfrm>
          <a:prstGeom prst="roundRect">
            <a:avLst>
              <a:gd name="adj" fmla="val 95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fontAlgn="auto">
              <a:spcBef>
                <a:spcPts val="0"/>
              </a:spcBef>
              <a:spcAft>
                <a:spcPts val="0"/>
              </a:spcAft>
              <a:defRPr/>
            </a:pPr>
            <a:r>
              <a:rPr lang="en-US" sz="975" b="1" dirty="0">
                <a:solidFill>
                  <a:srgbClr val="333333"/>
                </a:solidFill>
                <a:latin typeface="Open Sans"/>
              </a:rPr>
              <a:t>Key eligibility criteria</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Age ≥18 years </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Metastatic or unresectable UC</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Confirmed disease progression</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Prior tx with anti–PD-(L)1</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1-2 lines of systemic </a:t>
            </a:r>
            <a:r>
              <a:rPr lang="en-US" sz="825" dirty="0" err="1">
                <a:solidFill>
                  <a:srgbClr val="333333"/>
                </a:solidFill>
                <a:latin typeface="Open Sans"/>
              </a:rPr>
              <a:t>tx</a:t>
            </a:r>
            <a:r>
              <a:rPr lang="en-US" sz="825" dirty="0">
                <a:solidFill>
                  <a:srgbClr val="333333"/>
                </a:solidFill>
                <a:latin typeface="Open Sans"/>
              </a:rPr>
              <a:t> </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Select </a:t>
            </a:r>
            <a:r>
              <a:rPr lang="en-US" sz="825" i="1" dirty="0">
                <a:solidFill>
                  <a:srgbClr val="333333"/>
                </a:solidFill>
                <a:latin typeface="Open Sans"/>
              </a:rPr>
              <a:t>FGFR3/2alt</a:t>
            </a:r>
            <a:r>
              <a:rPr lang="en-US" sz="825" dirty="0">
                <a:solidFill>
                  <a:srgbClr val="333333"/>
                </a:solidFill>
                <a:latin typeface="Open Sans"/>
              </a:rPr>
              <a:t> (mutation/fusion)</a:t>
            </a:r>
            <a:r>
              <a:rPr lang="en-US" sz="825" baseline="30000" dirty="0">
                <a:solidFill>
                  <a:srgbClr val="333333"/>
                </a:solidFill>
                <a:latin typeface="Open Sans"/>
              </a:rPr>
              <a:t>a </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ECOG PS 0-2</a:t>
            </a:r>
          </a:p>
        </p:txBody>
      </p:sp>
      <p:sp>
        <p:nvSpPr>
          <p:cNvPr id="8" name="Rectangle: Rounded Corners 7">
            <a:extLst>
              <a:ext uri="{FF2B5EF4-FFF2-40B4-BE49-F238E27FC236}">
                <a16:creationId xmlns:a16="http://schemas.microsoft.com/office/drawing/2014/main" id="{06EE10CA-DC49-226B-A17B-D01CEFA23899}"/>
              </a:ext>
            </a:extLst>
          </p:cNvPr>
          <p:cNvSpPr>
            <a:spLocks noChangeAspect="1"/>
          </p:cNvSpPr>
          <p:nvPr/>
        </p:nvSpPr>
        <p:spPr>
          <a:xfrm>
            <a:off x="2938256" y="2188614"/>
            <a:ext cx="3267489" cy="70200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US" sz="1050" b="1" dirty="0">
                <a:solidFill>
                  <a:srgbClr val="FFFFFF"/>
                </a:solidFill>
                <a:latin typeface="Open Sans"/>
              </a:rPr>
              <a:t>Erdafitinib</a:t>
            </a:r>
            <a:br>
              <a:rPr lang="en-US" sz="975" b="1" dirty="0">
                <a:solidFill>
                  <a:srgbClr val="FFFFFF"/>
                </a:solidFill>
                <a:latin typeface="Open Sans"/>
              </a:rPr>
            </a:br>
            <a:r>
              <a:rPr lang="en-US" sz="900" b="1" dirty="0">
                <a:solidFill>
                  <a:srgbClr val="FFFFFF"/>
                </a:solidFill>
                <a:latin typeface="Open Sans"/>
              </a:rPr>
              <a:t>(n=136)</a:t>
            </a:r>
            <a:endParaRPr lang="en-US" sz="900" b="1" baseline="30000" dirty="0">
              <a:solidFill>
                <a:srgbClr val="FFFFFF"/>
              </a:solidFill>
              <a:latin typeface="Open Sans"/>
            </a:endParaRPr>
          </a:p>
          <a:p>
            <a:pPr algn="ctr" defTabSz="342900" fontAlgn="auto">
              <a:spcBef>
                <a:spcPts val="0"/>
              </a:spcBef>
              <a:spcAft>
                <a:spcPts val="0"/>
              </a:spcAft>
              <a:defRPr/>
            </a:pPr>
            <a:r>
              <a:rPr lang="en-US" sz="900" dirty="0">
                <a:solidFill>
                  <a:srgbClr val="FFFFFF"/>
                </a:solidFill>
                <a:latin typeface="Open Sans"/>
              </a:rPr>
              <a:t>Once-daily erdafitinib 8 mg with </a:t>
            </a:r>
            <a:br>
              <a:rPr lang="en-US" sz="900" dirty="0">
                <a:solidFill>
                  <a:srgbClr val="FFFFFF"/>
                </a:solidFill>
                <a:latin typeface="Open Sans"/>
              </a:rPr>
            </a:br>
            <a:r>
              <a:rPr lang="en-US" sz="900" dirty="0">
                <a:solidFill>
                  <a:srgbClr val="FFFFFF"/>
                </a:solidFill>
                <a:latin typeface="Open Sans"/>
              </a:rPr>
              <a:t>pharmacodynamically guided </a:t>
            </a:r>
            <a:r>
              <a:rPr lang="en-US" sz="900" dirty="0" err="1">
                <a:solidFill>
                  <a:srgbClr val="FFFFFF"/>
                </a:solidFill>
                <a:latin typeface="Open Sans"/>
              </a:rPr>
              <a:t>uptitration</a:t>
            </a:r>
            <a:r>
              <a:rPr lang="en-US" sz="900" dirty="0">
                <a:solidFill>
                  <a:srgbClr val="FFFFFF"/>
                </a:solidFill>
                <a:latin typeface="Open Sans"/>
              </a:rPr>
              <a:t> to 9 mg</a:t>
            </a:r>
          </a:p>
        </p:txBody>
      </p:sp>
      <p:sp>
        <p:nvSpPr>
          <p:cNvPr id="9" name="Rectangle: Rounded Corners 8">
            <a:extLst>
              <a:ext uri="{FF2B5EF4-FFF2-40B4-BE49-F238E27FC236}">
                <a16:creationId xmlns:a16="http://schemas.microsoft.com/office/drawing/2014/main" id="{5A7A6D1A-584E-1CCF-D594-A23433C8A235}"/>
              </a:ext>
            </a:extLst>
          </p:cNvPr>
          <p:cNvSpPr>
            <a:spLocks noChangeAspect="1"/>
          </p:cNvSpPr>
          <p:nvPr/>
        </p:nvSpPr>
        <p:spPr>
          <a:xfrm>
            <a:off x="2938255" y="2996326"/>
            <a:ext cx="3267488" cy="70200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GB" sz="1050" b="1" dirty="0">
                <a:solidFill>
                  <a:srgbClr val="FFFFFF"/>
                </a:solidFill>
                <a:latin typeface="Open Sans"/>
              </a:rPr>
              <a:t>Chemotherapy of Choice</a:t>
            </a:r>
            <a:br>
              <a:rPr lang="en-GB" sz="1050" b="1" dirty="0">
                <a:solidFill>
                  <a:srgbClr val="FFFFFF"/>
                </a:solidFill>
                <a:latin typeface="Open Sans"/>
              </a:rPr>
            </a:br>
            <a:r>
              <a:rPr lang="en-US" sz="900" b="1" dirty="0">
                <a:solidFill>
                  <a:srgbClr val="FFFFFF"/>
                </a:solidFill>
                <a:latin typeface="Open Sans"/>
              </a:rPr>
              <a:t>(n=130)</a:t>
            </a:r>
            <a:endParaRPr lang="en-GB" sz="900" b="1" dirty="0">
              <a:solidFill>
                <a:srgbClr val="FFFFFF"/>
              </a:solidFill>
              <a:latin typeface="Open Sans"/>
            </a:endParaRPr>
          </a:p>
          <a:p>
            <a:pPr algn="ctr" defTabSz="342900" fontAlgn="auto">
              <a:spcBef>
                <a:spcPts val="0"/>
              </a:spcBef>
              <a:spcAft>
                <a:spcPts val="0"/>
              </a:spcAft>
              <a:defRPr/>
            </a:pPr>
            <a:r>
              <a:rPr lang="en-GB" sz="900" dirty="0">
                <a:solidFill>
                  <a:srgbClr val="FFFFFF"/>
                </a:solidFill>
                <a:latin typeface="Open Sans"/>
              </a:rPr>
              <a:t>docetaxel or vinflunine once every 3 weeks</a:t>
            </a:r>
          </a:p>
        </p:txBody>
      </p:sp>
      <p:sp>
        <p:nvSpPr>
          <p:cNvPr id="10" name="Rectangle: Rounded Corners 9">
            <a:extLst>
              <a:ext uri="{FF2B5EF4-FFF2-40B4-BE49-F238E27FC236}">
                <a16:creationId xmlns:a16="http://schemas.microsoft.com/office/drawing/2014/main" id="{14398F16-5A9D-E1A2-C7FB-47FBB0AC2195}"/>
              </a:ext>
            </a:extLst>
          </p:cNvPr>
          <p:cNvSpPr>
            <a:spLocks noChangeAspect="1"/>
          </p:cNvSpPr>
          <p:nvPr/>
        </p:nvSpPr>
        <p:spPr>
          <a:xfrm>
            <a:off x="6738780" y="2204756"/>
            <a:ext cx="1953197" cy="685858"/>
          </a:xfrm>
          <a:prstGeom prst="roundRect">
            <a:avLst>
              <a:gd name="adj" fmla="val 178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defRPr/>
            </a:pPr>
            <a:r>
              <a:rPr lang="en-US" sz="1050" b="1" dirty="0">
                <a:solidFill>
                  <a:srgbClr val="1C75BC"/>
                </a:solidFill>
                <a:latin typeface="Open Sans"/>
              </a:rPr>
              <a:t>Primary end point:</a:t>
            </a:r>
          </a:p>
          <a:p>
            <a:pPr marL="205200" indent="-137700" defTabSz="342900" fontAlgn="auto">
              <a:spcBef>
                <a:spcPts val="225"/>
              </a:spcBef>
              <a:spcAft>
                <a:spcPts val="0"/>
              </a:spcAft>
              <a:buFont typeface="Arial" panose="020B0604020202020204" pitchFamily="34" charset="0"/>
              <a:buChar char="•"/>
              <a:defRPr/>
            </a:pPr>
            <a:r>
              <a:rPr lang="en-US" sz="1050" dirty="0">
                <a:solidFill>
                  <a:srgbClr val="333333"/>
                </a:solidFill>
                <a:latin typeface="Open Sans"/>
              </a:rPr>
              <a:t>OS</a:t>
            </a:r>
          </a:p>
        </p:txBody>
      </p:sp>
      <p:cxnSp>
        <p:nvCxnSpPr>
          <p:cNvPr id="19" name="Straight Arrow Connector 18">
            <a:extLst>
              <a:ext uri="{FF2B5EF4-FFF2-40B4-BE49-F238E27FC236}">
                <a16:creationId xmlns:a16="http://schemas.microsoft.com/office/drawing/2014/main" id="{EF9E1140-DC8D-5E02-E6F4-0913A8E6E6D9}"/>
              </a:ext>
            </a:extLst>
          </p:cNvPr>
          <p:cNvCxnSpPr>
            <a:cxnSpLocks/>
          </p:cNvCxnSpPr>
          <p:nvPr/>
        </p:nvCxnSpPr>
        <p:spPr>
          <a:xfrm>
            <a:off x="2695553" y="2532618"/>
            <a:ext cx="1890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AAAF3D2-F872-E1AD-458C-A5FD031D98F7}"/>
              </a:ext>
            </a:extLst>
          </p:cNvPr>
          <p:cNvCxnSpPr>
            <a:cxnSpLocks/>
          </p:cNvCxnSpPr>
          <p:nvPr/>
        </p:nvCxnSpPr>
        <p:spPr>
          <a:xfrm>
            <a:off x="2012242" y="2953662"/>
            <a:ext cx="21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749F06-BBFC-0987-A4EE-99F3268B5ECC}"/>
              </a:ext>
            </a:extLst>
          </p:cNvPr>
          <p:cNvCxnSpPr>
            <a:cxnSpLocks/>
          </p:cNvCxnSpPr>
          <p:nvPr/>
        </p:nvCxnSpPr>
        <p:spPr>
          <a:xfrm>
            <a:off x="2349961" y="2953662"/>
            <a:ext cx="34682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F4B3B8-C1A5-9078-CD76-BBBD1A556C65}"/>
              </a:ext>
            </a:extLst>
          </p:cNvPr>
          <p:cNvCxnSpPr>
            <a:cxnSpLocks/>
          </p:cNvCxnSpPr>
          <p:nvPr/>
        </p:nvCxnSpPr>
        <p:spPr>
          <a:xfrm rot="16200000">
            <a:off x="2288171" y="2947069"/>
            <a:ext cx="8289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9697C0-E116-B2BF-A36F-456DD159747B}"/>
              </a:ext>
            </a:extLst>
          </p:cNvPr>
          <p:cNvCxnSpPr/>
          <p:nvPr/>
        </p:nvCxnSpPr>
        <p:spPr>
          <a:xfrm>
            <a:off x="2695553" y="3350523"/>
            <a:ext cx="18900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3203AA1-B809-8A85-CB45-BF1B5A79FBDB}"/>
              </a:ext>
            </a:extLst>
          </p:cNvPr>
          <p:cNvSpPr txBox="1">
            <a:spLocks noChangeAspect="1"/>
          </p:cNvSpPr>
          <p:nvPr/>
        </p:nvSpPr>
        <p:spPr>
          <a:xfrm>
            <a:off x="2053480" y="2476450"/>
            <a:ext cx="592961" cy="369332"/>
          </a:xfrm>
          <a:prstGeom prst="rect">
            <a:avLst/>
          </a:prstGeom>
          <a:noFill/>
        </p:spPr>
        <p:txBody>
          <a:bodyPr wrap="square">
            <a:spAutoFit/>
          </a:bodyPr>
          <a:lstStyle/>
          <a:p>
            <a:pPr algn="ctr" defTabSz="342900" fontAlgn="auto">
              <a:spcBef>
                <a:spcPts val="0"/>
              </a:spcBef>
              <a:spcAft>
                <a:spcPts val="0"/>
              </a:spcAft>
              <a:defRPr/>
            </a:pPr>
            <a:r>
              <a:rPr lang="en-US" sz="900" b="1" dirty="0">
                <a:solidFill>
                  <a:srgbClr val="FFFFFF"/>
                </a:solidFill>
                <a:latin typeface="Open Sans"/>
                <a:ea typeface="MS PGothic" charset="0"/>
                <a:cs typeface="+mn-cs"/>
              </a:rPr>
              <a:t>1:1</a:t>
            </a:r>
          </a:p>
          <a:p>
            <a:pPr algn="ctr" defTabSz="342900" fontAlgn="auto">
              <a:spcBef>
                <a:spcPts val="0"/>
              </a:spcBef>
              <a:spcAft>
                <a:spcPts val="0"/>
              </a:spcAft>
              <a:defRPr/>
            </a:pPr>
            <a:r>
              <a:rPr lang="en-US" sz="900" b="1" dirty="0">
                <a:solidFill>
                  <a:srgbClr val="FFFFFF"/>
                </a:solidFill>
                <a:latin typeface="Open Sans"/>
                <a:ea typeface="MS PGothic" charset="0"/>
                <a:cs typeface="+mn-cs"/>
              </a:rPr>
              <a:t>N=266</a:t>
            </a:r>
            <a:r>
              <a:rPr lang="en-US" sz="900" b="1" baseline="30000" dirty="0">
                <a:solidFill>
                  <a:srgbClr val="FFFFFF"/>
                </a:solidFill>
                <a:latin typeface="Open Sans"/>
                <a:ea typeface="MS PGothic" charset="0"/>
                <a:cs typeface="+mn-cs"/>
              </a:rPr>
              <a:t>b</a:t>
            </a:r>
            <a:endParaRPr lang="en-US" sz="900" b="1" dirty="0">
              <a:solidFill>
                <a:srgbClr val="FFFFFF"/>
              </a:solidFill>
              <a:latin typeface="Open Sans"/>
              <a:ea typeface="MS PGothic" charset="0"/>
              <a:cs typeface="+mn-cs"/>
            </a:endParaRPr>
          </a:p>
        </p:txBody>
      </p:sp>
      <p:sp>
        <p:nvSpPr>
          <p:cNvPr id="30" name="Rectangle: Rounded Corners 29">
            <a:extLst>
              <a:ext uri="{FF2B5EF4-FFF2-40B4-BE49-F238E27FC236}">
                <a16:creationId xmlns:a16="http://schemas.microsoft.com/office/drawing/2014/main" id="{3E69AA42-AFAF-32C0-2874-AD1982956473}"/>
              </a:ext>
            </a:extLst>
          </p:cNvPr>
          <p:cNvSpPr>
            <a:spLocks noChangeAspect="1"/>
          </p:cNvSpPr>
          <p:nvPr/>
        </p:nvSpPr>
        <p:spPr>
          <a:xfrm>
            <a:off x="2938256" y="3733869"/>
            <a:ext cx="3267489" cy="470112"/>
          </a:xfrm>
          <a:prstGeom prst="roundRect">
            <a:avLst>
              <a:gd name="adj" fmla="val 2153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fontAlgn="auto">
              <a:spcBef>
                <a:spcPts val="0"/>
              </a:spcBef>
              <a:spcAft>
                <a:spcPts val="0"/>
              </a:spcAft>
              <a:defRPr/>
            </a:pPr>
            <a:r>
              <a:rPr lang="en-US" sz="788" dirty="0">
                <a:solidFill>
                  <a:srgbClr val="333333"/>
                </a:solidFill>
                <a:latin typeface="Open Sans"/>
                <a:ea typeface="Calibri" panose="020F0502020204030204" pitchFamily="34" charset="0"/>
              </a:rPr>
              <a:t>Stratification factors: region (North America vs European Union vs rest of world), ECOG PS (0 or 1 vs 2), and disease distribution (presence vs absence of visceral [lung, liver, or bone] metastases)</a:t>
            </a:r>
            <a:endParaRPr lang="en-US" sz="788" dirty="0">
              <a:solidFill>
                <a:srgbClr val="333333"/>
              </a:solidFill>
              <a:highlight>
                <a:srgbClr val="FFFF00"/>
              </a:highlight>
              <a:latin typeface="Open Sans"/>
              <a:ea typeface="Calibri" panose="020F0502020204030204" pitchFamily="34" charset="0"/>
            </a:endParaRPr>
          </a:p>
        </p:txBody>
      </p:sp>
      <p:sp>
        <p:nvSpPr>
          <p:cNvPr id="3" name="TextBox 2">
            <a:extLst>
              <a:ext uri="{FF2B5EF4-FFF2-40B4-BE49-F238E27FC236}">
                <a16:creationId xmlns:a16="http://schemas.microsoft.com/office/drawing/2014/main" id="{56D4DE0E-C55A-B658-A9C1-10A8C1DB9E5E}"/>
              </a:ext>
            </a:extLst>
          </p:cNvPr>
          <p:cNvSpPr txBox="1"/>
          <p:nvPr/>
        </p:nvSpPr>
        <p:spPr>
          <a:xfrm>
            <a:off x="399877" y="1269420"/>
            <a:ext cx="922047" cy="300082"/>
          </a:xfrm>
          <a:prstGeom prst="rect">
            <a:avLst/>
          </a:prstGeom>
          <a:noFill/>
        </p:spPr>
        <p:txBody>
          <a:bodyPr wrap="none" rtlCol="0">
            <a:spAutoFit/>
          </a:bodyPr>
          <a:lstStyle/>
          <a:p>
            <a:pPr defTabSz="342900" fontAlgn="auto">
              <a:spcBef>
                <a:spcPts val="0"/>
              </a:spcBef>
              <a:spcAft>
                <a:spcPts val="0"/>
              </a:spcAft>
              <a:defRPr/>
            </a:pPr>
            <a:r>
              <a:rPr lang="en-US" sz="1350" b="1" dirty="0">
                <a:solidFill>
                  <a:srgbClr val="FFFFFF"/>
                </a:solidFill>
                <a:latin typeface="Open Sans"/>
                <a:ea typeface="MS PGothic" charset="0"/>
                <a:cs typeface="+mn-cs"/>
              </a:rPr>
              <a:t>Cohort 1</a:t>
            </a:r>
          </a:p>
        </p:txBody>
      </p:sp>
      <p:sp>
        <p:nvSpPr>
          <p:cNvPr id="12" name="TextBox 11">
            <a:extLst>
              <a:ext uri="{FF2B5EF4-FFF2-40B4-BE49-F238E27FC236}">
                <a16:creationId xmlns:a16="http://schemas.microsoft.com/office/drawing/2014/main" id="{BD0FF164-8276-2EBB-A74F-953106ACFBA7}"/>
              </a:ext>
            </a:extLst>
          </p:cNvPr>
          <p:cNvSpPr txBox="1"/>
          <p:nvPr/>
        </p:nvSpPr>
        <p:spPr>
          <a:xfrm>
            <a:off x="399876" y="4845943"/>
            <a:ext cx="4575572" cy="230832"/>
          </a:xfrm>
          <a:prstGeom prst="rect">
            <a:avLst/>
          </a:prstGeom>
          <a:noFill/>
        </p:spPr>
        <p:txBody>
          <a:bodyPr wrap="square">
            <a:spAutoFit/>
          </a:bodyPr>
          <a:lstStyle/>
          <a:p>
            <a:pPr defTabSz="342900" fontAlgn="auto">
              <a:spcBef>
                <a:spcPts val="0"/>
              </a:spcBef>
              <a:spcAft>
                <a:spcPts val="0"/>
              </a:spcAft>
              <a:defRPr/>
            </a:pPr>
            <a:r>
              <a:rPr lang="en-US" sz="900" dirty="0">
                <a:solidFill>
                  <a:srgbClr val="FFFFFF"/>
                </a:solidFill>
                <a:latin typeface="Open Sans"/>
                <a:ea typeface="MS PGothic" charset="0"/>
                <a:cs typeface="+mn-cs"/>
              </a:rPr>
              <a:t>NCT03390504 </a:t>
            </a:r>
          </a:p>
        </p:txBody>
      </p:sp>
      <p:sp>
        <p:nvSpPr>
          <p:cNvPr id="20" name="Flowchart: Connector 19">
            <a:extLst>
              <a:ext uri="{FF2B5EF4-FFF2-40B4-BE49-F238E27FC236}">
                <a16:creationId xmlns:a16="http://schemas.microsoft.com/office/drawing/2014/main" id="{360287C1-267F-8DA6-068B-37F4BC222F26}"/>
              </a:ext>
            </a:extLst>
          </p:cNvPr>
          <p:cNvSpPr>
            <a:spLocks noChangeAspect="1"/>
          </p:cNvSpPr>
          <p:nvPr/>
        </p:nvSpPr>
        <p:spPr>
          <a:xfrm>
            <a:off x="2236165" y="2845662"/>
            <a:ext cx="227594" cy="21600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US" sz="1050" b="1" dirty="0">
                <a:solidFill>
                  <a:srgbClr val="FFFFFF"/>
                </a:solidFill>
                <a:latin typeface="Open Sans"/>
              </a:rPr>
              <a:t>R</a:t>
            </a:r>
          </a:p>
        </p:txBody>
      </p:sp>
      <p:sp>
        <p:nvSpPr>
          <p:cNvPr id="14" name="Rectangle: Rounded Corners 13">
            <a:extLst>
              <a:ext uri="{FF2B5EF4-FFF2-40B4-BE49-F238E27FC236}">
                <a16:creationId xmlns:a16="http://schemas.microsoft.com/office/drawing/2014/main" id="{10D5DF35-1539-8D3C-5F84-E479E04DB606}"/>
              </a:ext>
            </a:extLst>
          </p:cNvPr>
          <p:cNvSpPr>
            <a:spLocks noChangeAspect="1"/>
          </p:cNvSpPr>
          <p:nvPr/>
        </p:nvSpPr>
        <p:spPr>
          <a:xfrm>
            <a:off x="6744043" y="2996326"/>
            <a:ext cx="1953197" cy="1016535"/>
          </a:xfrm>
          <a:prstGeom prst="roundRect">
            <a:avLst>
              <a:gd name="adj" fmla="val 111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225"/>
              </a:spcBef>
              <a:spcAft>
                <a:spcPts val="0"/>
              </a:spcAft>
              <a:defRPr/>
            </a:pPr>
            <a:r>
              <a:rPr lang="en-US" sz="1050" b="1" dirty="0">
                <a:solidFill>
                  <a:srgbClr val="1C75BC"/>
                </a:solidFill>
                <a:latin typeface="Open Sans"/>
              </a:rPr>
              <a:t>Key secondary end points:</a:t>
            </a:r>
          </a:p>
          <a:p>
            <a:pPr marL="205200" indent="-137700" defTabSz="342900" fontAlgn="auto">
              <a:spcBef>
                <a:spcPts val="225"/>
              </a:spcBef>
              <a:spcAft>
                <a:spcPts val="0"/>
              </a:spcAft>
              <a:buFont typeface="Arial" panose="020B0604020202020204" pitchFamily="34" charset="0"/>
              <a:buChar char="•"/>
              <a:defRPr/>
            </a:pPr>
            <a:r>
              <a:rPr lang="en-US" sz="1050" dirty="0">
                <a:solidFill>
                  <a:srgbClr val="333333"/>
                </a:solidFill>
                <a:latin typeface="Open Sans"/>
              </a:rPr>
              <a:t>PFS</a:t>
            </a:r>
          </a:p>
          <a:p>
            <a:pPr marL="205200" indent="-137700" defTabSz="342900" fontAlgn="auto">
              <a:spcBef>
                <a:spcPts val="225"/>
              </a:spcBef>
              <a:spcAft>
                <a:spcPts val="0"/>
              </a:spcAft>
              <a:buFont typeface="Arial" panose="020B0604020202020204" pitchFamily="34" charset="0"/>
              <a:buChar char="•"/>
              <a:defRPr/>
            </a:pPr>
            <a:r>
              <a:rPr lang="en-US" sz="1050" dirty="0">
                <a:solidFill>
                  <a:srgbClr val="333333"/>
                </a:solidFill>
                <a:latin typeface="Open Sans"/>
              </a:rPr>
              <a:t>ORR</a:t>
            </a:r>
            <a:endParaRPr lang="en-US" sz="1050" strike="sngStrike" dirty="0">
              <a:solidFill>
                <a:srgbClr val="333333"/>
              </a:solidFill>
              <a:latin typeface="Open Sans"/>
            </a:endParaRPr>
          </a:p>
          <a:p>
            <a:pPr marL="205200" indent="-137700" defTabSz="342900" fontAlgn="auto">
              <a:spcBef>
                <a:spcPts val="225"/>
              </a:spcBef>
              <a:spcAft>
                <a:spcPts val="0"/>
              </a:spcAft>
              <a:buFont typeface="Arial" panose="020B0604020202020204" pitchFamily="34" charset="0"/>
              <a:buChar char="•"/>
              <a:defRPr/>
            </a:pPr>
            <a:r>
              <a:rPr lang="en-US" sz="1050" dirty="0">
                <a:solidFill>
                  <a:srgbClr val="333333"/>
                </a:solidFill>
                <a:latin typeface="Open Sans"/>
              </a:rPr>
              <a:t>Safety</a:t>
            </a:r>
          </a:p>
        </p:txBody>
      </p:sp>
      <p:sp>
        <p:nvSpPr>
          <p:cNvPr id="2" name="TextBox 1">
            <a:extLst>
              <a:ext uri="{FF2B5EF4-FFF2-40B4-BE49-F238E27FC236}">
                <a16:creationId xmlns:a16="http://schemas.microsoft.com/office/drawing/2014/main" id="{0E2C5AAC-C2DF-01AA-9A04-1A6317B2AFF3}"/>
              </a:ext>
            </a:extLst>
          </p:cNvPr>
          <p:cNvSpPr txBox="1"/>
          <p:nvPr/>
        </p:nvSpPr>
        <p:spPr>
          <a:xfrm>
            <a:off x="3573596" y="4834401"/>
            <a:ext cx="3050453" cy="253916"/>
          </a:xfrm>
          <a:prstGeom prst="rect">
            <a:avLst/>
          </a:prstGeom>
          <a:noFill/>
        </p:spPr>
        <p:txBody>
          <a:bodyPr wrap="square" rtlCol="0">
            <a:spAutoFit/>
          </a:bodyPr>
          <a:lstStyle/>
          <a:p>
            <a:pPr defTabSz="685800" fontAlgn="auto">
              <a:spcBef>
                <a:spcPts val="0"/>
              </a:spcBef>
              <a:spcAft>
                <a:spcPts val="0"/>
              </a:spcAft>
              <a:defRPr/>
            </a:pPr>
            <a:r>
              <a:rPr lang="en-US" sz="1050" dirty="0" err="1">
                <a:latin typeface="Arial" panose="020B0604020202020204" pitchFamily="34" charset="0"/>
                <a:ea typeface="MS PGothic" charset="0"/>
                <a:cs typeface="Arial" panose="020B0604020202020204" pitchFamily="34" charset="0"/>
              </a:rPr>
              <a:t>Loriot</a:t>
            </a:r>
            <a:r>
              <a:rPr lang="en-US" sz="1050" dirty="0">
                <a:latin typeface="Arial" panose="020B0604020202020204" pitchFamily="34" charset="0"/>
                <a:ea typeface="MS PGothic" charset="0"/>
                <a:cs typeface="Arial" panose="020B0604020202020204" pitchFamily="34" charset="0"/>
              </a:rPr>
              <a:t> Y et al. ASCO 2023; Abstract LBA4619.</a:t>
            </a:r>
          </a:p>
        </p:txBody>
      </p:sp>
      <p:sp>
        <p:nvSpPr>
          <p:cNvPr id="5" name="Content Placeholder 2">
            <a:extLst>
              <a:ext uri="{FF2B5EF4-FFF2-40B4-BE49-F238E27FC236}">
                <a16:creationId xmlns:a16="http://schemas.microsoft.com/office/drawing/2014/main" id="{9DA74A21-A794-9E67-54D0-95600D3CC823}"/>
              </a:ext>
            </a:extLst>
          </p:cNvPr>
          <p:cNvSpPr txBox="1">
            <a:spLocks/>
          </p:cNvSpPr>
          <p:nvPr/>
        </p:nvSpPr>
        <p:spPr>
          <a:xfrm>
            <a:off x="475060" y="1442118"/>
            <a:ext cx="8193881" cy="825971"/>
          </a:xfrm>
          <a:prstGeom prst="rect">
            <a:avLst/>
          </a:prstGeom>
        </p:spPr>
        <p:txBody>
          <a:bodyPr vert="horz" lIns="68580" tIns="34290" rIns="68580" bIns="34290" rtlCol="0" anchor="t">
            <a:noAutofit/>
          </a:bodyPr>
          <a:lstStyle>
            <a:lvl1pPr marL="0" indent="0" algn="l" defTabSz="914396" rtl="0" eaLnBrk="1" latinLnBrk="0" hangingPunct="1">
              <a:lnSpc>
                <a:spcPct val="100000"/>
              </a:lnSpc>
              <a:spcBef>
                <a:spcPts val="600"/>
              </a:spcBef>
              <a:buClr>
                <a:schemeClr val="accent1"/>
              </a:buClr>
              <a:buFont typeface="Arial" panose="020B0604020202020204" pitchFamily="34" charset="0"/>
              <a:buNone/>
              <a:defRPr lang="en-US" sz="1800" b="1" kern="1200">
                <a:solidFill>
                  <a:schemeClr val="tx1"/>
                </a:solidFill>
                <a:latin typeface="+mn-lt"/>
                <a:ea typeface="+mn-ea"/>
                <a:cs typeface="+mn-cs"/>
              </a:defRPr>
            </a:lvl1pPr>
            <a:lvl2pPr marL="171450" indent="-171450" algn="l" defTabSz="914396" rtl="0" eaLnBrk="1" latinLnBrk="0" hangingPunct="1">
              <a:lnSpc>
                <a:spcPct val="100000"/>
              </a:lnSpc>
              <a:spcBef>
                <a:spcPts val="600"/>
              </a:spcBef>
              <a:buClr>
                <a:schemeClr val="accent1"/>
              </a:buClr>
              <a:buFont typeface="Arial" panose="020B0604020202020204" pitchFamily="34" charset="0"/>
              <a:buChar char="•"/>
              <a:defRPr lang="en-US" sz="1800" kern="1200">
                <a:solidFill>
                  <a:schemeClr val="tx1"/>
                </a:solidFill>
                <a:latin typeface="+mn-lt"/>
                <a:ea typeface="+mn-ea"/>
                <a:cs typeface="+mn-cs"/>
              </a:defRPr>
            </a:lvl2pPr>
            <a:lvl3pPr marL="341313" indent="-171450" algn="l" defTabSz="914396" rtl="0" eaLnBrk="1" latinLnBrk="0" hangingPunct="1">
              <a:lnSpc>
                <a:spcPct val="100000"/>
              </a:lnSpc>
              <a:spcBef>
                <a:spcPts val="600"/>
              </a:spcBef>
              <a:buClr>
                <a:schemeClr val="accent1"/>
              </a:buClr>
              <a:buFont typeface="Open Sans" panose="020B0606030504020204" pitchFamily="34" charset="0"/>
              <a:buChar char="–"/>
              <a:defRPr lang="en-US" sz="1800" kern="1200">
                <a:solidFill>
                  <a:schemeClr val="tx1"/>
                </a:solidFill>
                <a:latin typeface="+mn-lt"/>
                <a:ea typeface="+mn-ea"/>
                <a:cs typeface="+mn-cs"/>
              </a:defRPr>
            </a:lvl3pPr>
            <a:lvl4pPr marL="512763" indent="-171450" algn="l" defTabSz="914396" rtl="0" eaLnBrk="1" latinLnBrk="0" hangingPunct="1">
              <a:lnSpc>
                <a:spcPct val="100000"/>
              </a:lnSpc>
              <a:spcBef>
                <a:spcPts val="600"/>
              </a:spcBef>
              <a:buClr>
                <a:schemeClr val="accent1"/>
              </a:buClr>
              <a:buSzPct val="80000"/>
              <a:buFont typeface="Wingdings" panose="05000000000000000000" pitchFamily="2" charset="2"/>
              <a:buChar char="§"/>
              <a:defRPr lang="en-US" sz="1800" kern="1200">
                <a:solidFill>
                  <a:schemeClr val="tx1"/>
                </a:solidFill>
                <a:latin typeface="+mn-lt"/>
                <a:ea typeface="+mn-ea"/>
                <a:cs typeface="+mn-cs"/>
              </a:defRPr>
            </a:lvl4pPr>
            <a:lvl5pPr marL="800100" indent="-114300" algn="l" defTabSz="914396" rtl="0" eaLnBrk="1" latinLnBrk="0" hangingPunct="1">
              <a:lnSpc>
                <a:spcPct val="95000"/>
              </a:lnSpc>
              <a:spcBef>
                <a:spcPts val="600"/>
              </a:spcBef>
              <a:buClr>
                <a:schemeClr val="accent1"/>
              </a:buClr>
              <a:buFont typeface="Courier New" panose="02070309020205020404" pitchFamily="49" charset="0"/>
              <a:buChar char="o"/>
              <a:defRPr lang="en-US" sz="1700" kern="1200">
                <a:solidFill>
                  <a:schemeClr val="tx2">
                    <a:alpha val="80000"/>
                  </a:schemeClr>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spcBef>
                <a:spcPts val="900"/>
              </a:spcBef>
              <a:buClr>
                <a:srgbClr val="00A0DF"/>
              </a:buClr>
              <a:defRPr/>
            </a:pPr>
            <a:r>
              <a:rPr lang="en-US" sz="1350" b="1" i="1" dirty="0">
                <a:latin typeface="Open Sans"/>
                <a:sym typeface="OpenSans"/>
              </a:rPr>
              <a:t>FGFR </a:t>
            </a:r>
            <a:r>
              <a:rPr lang="en-US" sz="1350" b="1" dirty="0">
                <a:latin typeface="Open Sans"/>
                <a:sym typeface="OpenSans"/>
              </a:rPr>
              <a:t>alterations </a:t>
            </a:r>
            <a:r>
              <a:rPr lang="en-US" sz="1350" dirty="0">
                <a:latin typeface="Open Sans"/>
                <a:sym typeface="OpenSans"/>
              </a:rPr>
              <a:t>seen in </a:t>
            </a:r>
            <a:r>
              <a:rPr lang="en-US" sz="1350" b="1" dirty="0">
                <a:latin typeface="Open Sans"/>
                <a:sym typeface="OpenSans"/>
              </a:rPr>
              <a:t>~20% of advanced or </a:t>
            </a:r>
            <a:r>
              <a:rPr lang="en-US" sz="1350" b="1" dirty="0" err="1">
                <a:latin typeface="Open Sans"/>
                <a:sym typeface="OpenSans"/>
              </a:rPr>
              <a:t>mUC</a:t>
            </a:r>
            <a:r>
              <a:rPr lang="en-US" sz="1350" b="1" dirty="0">
                <a:latin typeface="Open Sans"/>
                <a:sym typeface="OpenSans"/>
              </a:rPr>
              <a:t> </a:t>
            </a:r>
            <a:r>
              <a:rPr lang="en-US" sz="1350" dirty="0">
                <a:latin typeface="Open Sans"/>
                <a:sym typeface="OpenSans"/>
              </a:rPr>
              <a:t>as oncogenic drivers</a:t>
            </a:r>
            <a:br>
              <a:rPr lang="en-US" sz="1050" baseline="30000" dirty="0">
                <a:solidFill>
                  <a:srgbClr val="333333"/>
                </a:solidFill>
                <a:latin typeface="Open Sans"/>
                <a:sym typeface="OpenSans"/>
              </a:rPr>
            </a:br>
            <a:endParaRPr lang="en-US" sz="1050" baseline="30000" dirty="0">
              <a:solidFill>
                <a:srgbClr val="333333"/>
              </a:solidFill>
              <a:latin typeface="Open Sans"/>
              <a:sym typeface="OpenSans"/>
            </a:endParaRPr>
          </a:p>
          <a:p>
            <a:pPr marL="0" lvl="1" indent="0">
              <a:spcBef>
                <a:spcPts val="900"/>
              </a:spcBef>
              <a:buClr>
                <a:srgbClr val="00A0DF"/>
              </a:buClr>
              <a:buNone/>
              <a:defRPr/>
            </a:pPr>
            <a:endParaRPr lang="en-US" sz="1050" baseline="30000" dirty="0">
              <a:solidFill>
                <a:srgbClr val="333333"/>
              </a:solidFill>
              <a:latin typeface="Open Sans"/>
              <a:sym typeface="OpenSans"/>
            </a:endParaRPr>
          </a:p>
        </p:txBody>
      </p:sp>
    </p:spTree>
    <p:extLst>
      <p:ext uri="{BB962C8B-B14F-4D97-AF65-F5344CB8AC3E}">
        <p14:creationId xmlns:p14="http://schemas.microsoft.com/office/powerpoint/2010/main" val="3023269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6080029" y="4838557"/>
            <a:ext cx="1691471" cy="261821"/>
          </a:xfrm>
          <a:prstGeom prst="rect">
            <a:avLst/>
          </a:prstGeom>
          <a:ln>
            <a:noFill/>
          </a:ln>
        </p:spPr>
      </p:pic>
      <p:sp>
        <p:nvSpPr>
          <p:cNvPr id="45" name="TextShape 1"/>
          <p:cNvSpPr txBox="1"/>
          <p:nvPr/>
        </p:nvSpPr>
        <p:spPr>
          <a:xfrm>
            <a:off x="3757234" y="4661071"/>
            <a:ext cx="4645589" cy="354971"/>
          </a:xfrm>
          <a:prstGeom prst="rect">
            <a:avLst/>
          </a:prstGeom>
          <a:noFill/>
          <a:ln>
            <a:noFill/>
          </a:ln>
        </p:spPr>
        <p:txBody>
          <a:bodyPr lIns="0" tIns="0" rIns="0" bIns="0" anchor="ctr"/>
          <a:lstStyle/>
          <a:p>
            <a:pPr defTabSz="605150" fontAlgn="auto">
              <a:lnSpc>
                <a:spcPct val="97000"/>
              </a:lnSpc>
              <a:spcBef>
                <a:spcPts val="0"/>
              </a:spcBef>
              <a:spcAft>
                <a:spcPts val="0"/>
              </a:spcAft>
              <a:defRPr/>
            </a:pPr>
            <a:r>
              <a:rPr lang="en-US" sz="794" b="1" spc="-1" dirty="0">
                <a:latin typeface="Arial"/>
                <a:ea typeface="Arial Unicode MS"/>
              </a:rPr>
              <a:t>Y Loriot et al. N </a:t>
            </a:r>
            <a:r>
              <a:rPr lang="en-US" sz="794" b="1" spc="-1" dirty="0" err="1">
                <a:latin typeface="Arial"/>
                <a:ea typeface="Arial Unicode MS"/>
              </a:rPr>
              <a:t>Engl</a:t>
            </a:r>
            <a:r>
              <a:rPr lang="en-US" sz="794" b="1" spc="-1" dirty="0">
                <a:latin typeface="Arial"/>
                <a:ea typeface="Arial Unicode MS"/>
              </a:rPr>
              <a:t> J Med 2023. DOI: 10.1056/NEJMoa2308849</a:t>
            </a:r>
            <a:endParaRPr lang="en-US" sz="794" spc="-1" dirty="0">
              <a:latin typeface="Arial"/>
              <a:ea typeface="MS PGothic" charset="0"/>
            </a:endParaRPr>
          </a:p>
        </p:txBody>
      </p:sp>
      <p:pic>
        <p:nvPicPr>
          <p:cNvPr id="46" name="Picture 45"/>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p:blipFill>
        <p:spPr>
          <a:xfrm>
            <a:off x="916443" y="705652"/>
            <a:ext cx="7311113" cy="3392819"/>
          </a:xfrm>
          <a:prstGeom prst="rect">
            <a:avLst/>
          </a:prstGeom>
          <a:ln>
            <a:noFill/>
          </a:ln>
        </p:spPr>
      </p:pic>
      <p:sp>
        <p:nvSpPr>
          <p:cNvPr id="47" name="CustomShape 2"/>
          <p:cNvSpPr/>
          <p:nvPr/>
        </p:nvSpPr>
        <p:spPr>
          <a:xfrm>
            <a:off x="1546413" y="221558"/>
            <a:ext cx="6051176" cy="484094"/>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pPr defTabSz="605150" fontAlgn="auto">
              <a:spcBef>
                <a:spcPts val="0"/>
              </a:spcBef>
              <a:spcAft>
                <a:spcPts val="0"/>
              </a:spcAft>
              <a:defRPr/>
            </a:pPr>
            <a:r>
              <a:rPr lang="en-US" sz="3300" b="1" spc="-1" dirty="0">
                <a:latin typeface="Calibri" panose="020F0502020204030204" pitchFamily="34" charset="0"/>
                <a:ea typeface="Arial Unicode MS"/>
                <a:cs typeface="Calibri" panose="020F0502020204030204" pitchFamily="34" charset="0"/>
              </a:rPr>
              <a:t>Overall Survival</a:t>
            </a:r>
            <a:endParaRPr lang="en-US" sz="3300" spc="-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89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DF6A8-018A-7518-58A4-18D352931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35063-EF64-6CEE-2191-6D37F0CAD3E3}"/>
              </a:ext>
            </a:extLst>
          </p:cNvPr>
          <p:cNvSpPr>
            <a:spLocks noGrp="1"/>
          </p:cNvSpPr>
          <p:nvPr>
            <p:ph type="title"/>
          </p:nvPr>
        </p:nvSpPr>
        <p:spPr>
          <a:xfrm>
            <a:off x="1485900" y="72628"/>
            <a:ext cx="6172200" cy="479822"/>
          </a:xfrm>
        </p:spPr>
        <p:txBody>
          <a:bodyPr>
            <a:normAutofit fontScale="90000"/>
          </a:bodyPr>
          <a:lstStyle/>
          <a:p>
            <a:pPr algn="ctr">
              <a:defRPr/>
            </a:pPr>
            <a:r>
              <a:rPr lang="en-US" b="1" dirty="0"/>
              <a:t>Erdafitinib - Toxicities</a:t>
            </a:r>
          </a:p>
        </p:txBody>
      </p:sp>
      <p:pic>
        <p:nvPicPr>
          <p:cNvPr id="93188" name="Picture 3">
            <a:extLst>
              <a:ext uri="{FF2B5EF4-FFF2-40B4-BE49-F238E27FC236}">
                <a16:creationId xmlns:a16="http://schemas.microsoft.com/office/drawing/2014/main" id="{41C7A221-7A86-4E9B-38D9-396C78245C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225" y="72628"/>
            <a:ext cx="737235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59ADDA8C-49E0-DD63-30A4-B0524F5FBA8B}"/>
              </a:ext>
            </a:extLst>
          </p:cNvPr>
          <p:cNvSpPr/>
          <p:nvPr/>
        </p:nvSpPr>
        <p:spPr>
          <a:xfrm>
            <a:off x="7715250" y="4745831"/>
            <a:ext cx="17145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lang="en-US" sz="1350">
              <a:solidFill>
                <a:prstClr val="white"/>
              </a:solidFill>
              <a:latin typeface="Calibri"/>
            </a:endParaRPr>
          </a:p>
        </p:txBody>
      </p:sp>
      <p:sp>
        <p:nvSpPr>
          <p:cNvPr id="4" name="Rectangle 3">
            <a:extLst>
              <a:ext uri="{FF2B5EF4-FFF2-40B4-BE49-F238E27FC236}">
                <a16:creationId xmlns:a16="http://schemas.microsoft.com/office/drawing/2014/main" id="{71D843DC-7992-19FF-8878-F71CAC8E4A3F}"/>
              </a:ext>
            </a:extLst>
          </p:cNvPr>
          <p:cNvSpPr/>
          <p:nvPr/>
        </p:nvSpPr>
        <p:spPr>
          <a:xfrm>
            <a:off x="3448663" y="4810178"/>
            <a:ext cx="3518912" cy="265457"/>
          </a:xfrm>
          <a:prstGeom prst="rect">
            <a:avLst/>
          </a:prstGeom>
          <a:solidFill>
            <a:schemeClr val="bg1"/>
          </a:solidFill>
        </p:spPr>
        <p:txBody>
          <a:bodyPr wrap="none">
            <a:spAutoFit/>
          </a:bodyPr>
          <a:lstStyle/>
          <a:p>
            <a:pPr defTabSz="685800" eaLnBrk="0" hangingPunct="0">
              <a:defRPr/>
            </a:pPr>
            <a:r>
              <a:rPr lang="en-US" sz="1125" err="1">
                <a:solidFill>
                  <a:srgbClr val="000000"/>
                </a:solidFill>
                <a:latin typeface="Helvetica" pitchFamily="2" charset="0"/>
                <a:cs typeface="+mn-cs"/>
              </a:rPr>
              <a:t>Siefker</a:t>
            </a:r>
            <a:r>
              <a:rPr lang="en-US" sz="1125">
                <a:solidFill>
                  <a:srgbClr val="000000"/>
                </a:solidFill>
                <a:latin typeface="Helvetica" pitchFamily="2" charset="0"/>
                <a:cs typeface="+mn-cs"/>
              </a:rPr>
              <a:t>-Radtke AO et al. ASCO 2018;Abstract 4503.</a:t>
            </a:r>
          </a:p>
        </p:txBody>
      </p:sp>
      <p:sp>
        <p:nvSpPr>
          <p:cNvPr id="6" name="TextBox 5">
            <a:extLst>
              <a:ext uri="{FF2B5EF4-FFF2-40B4-BE49-F238E27FC236}">
                <a16:creationId xmlns:a16="http://schemas.microsoft.com/office/drawing/2014/main" id="{B5FCE8F3-60AB-49B0-47C8-B7E699FE57A4}"/>
              </a:ext>
            </a:extLst>
          </p:cNvPr>
          <p:cNvSpPr txBox="1"/>
          <p:nvPr/>
        </p:nvSpPr>
        <p:spPr>
          <a:xfrm>
            <a:off x="3855274" y="4535126"/>
            <a:ext cx="2574744" cy="276999"/>
          </a:xfrm>
          <a:prstGeom prst="rect">
            <a:avLst/>
          </a:prstGeom>
          <a:noFill/>
        </p:spPr>
        <p:txBody>
          <a:bodyPr wrap="none" rtlCol="0">
            <a:spAutoFit/>
          </a:bodyPr>
          <a:lstStyle/>
          <a:p>
            <a:pPr defTabSz="685800" eaLnBrk="0" hangingPunct="0">
              <a:defRPr/>
            </a:pPr>
            <a:r>
              <a:rPr lang="en-US" sz="1200" dirty="0">
                <a:solidFill>
                  <a:prstClr val="black"/>
                </a:solidFill>
              </a:rPr>
              <a:t>Courtesy of Peter H O’Donnell, MD</a:t>
            </a:r>
          </a:p>
        </p:txBody>
      </p:sp>
    </p:spTree>
    <p:extLst>
      <p:ext uri="{BB962C8B-B14F-4D97-AF65-F5344CB8AC3E}">
        <p14:creationId xmlns:p14="http://schemas.microsoft.com/office/powerpoint/2010/main" val="305584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83BA5-009E-0C2A-BE7D-6094AB80FC7E}"/>
              </a:ext>
            </a:extLst>
          </p:cNvPr>
          <p:cNvSpPr>
            <a:spLocks noGrp="1"/>
          </p:cNvSpPr>
          <p:nvPr>
            <p:ph type="title"/>
          </p:nvPr>
        </p:nvSpPr>
        <p:spPr>
          <a:xfrm>
            <a:off x="417574" y="71307"/>
            <a:ext cx="8399319" cy="1141484"/>
          </a:xfrm>
        </p:spPr>
        <p:txBody>
          <a:bodyPr>
            <a:noAutofit/>
          </a:bodyPr>
          <a:lstStyle/>
          <a:p>
            <a:r>
              <a:rPr lang="en-US" sz="2550" b="1" dirty="0">
                <a:solidFill>
                  <a:schemeClr val="tx1"/>
                </a:solidFill>
              </a:rPr>
              <a:t>Phase 3 THOR Study: Erdafitinib Versus Pembrolizumab in Patients With Metastatic Urothelial Carcinoma and Select </a:t>
            </a:r>
            <a:r>
              <a:rPr lang="en-US" sz="2550" b="1" i="1" dirty="0">
                <a:solidFill>
                  <a:schemeClr val="tx1"/>
                </a:solidFill>
              </a:rPr>
              <a:t>FGFR</a:t>
            </a:r>
            <a:r>
              <a:rPr lang="en-US" sz="2550" b="1" dirty="0">
                <a:solidFill>
                  <a:schemeClr val="tx1"/>
                </a:solidFill>
              </a:rPr>
              <a:t> Alterations</a:t>
            </a:r>
          </a:p>
        </p:txBody>
      </p:sp>
      <p:sp>
        <p:nvSpPr>
          <p:cNvPr id="6" name="Rectangle 5">
            <a:extLst>
              <a:ext uri="{FF2B5EF4-FFF2-40B4-BE49-F238E27FC236}">
                <a16:creationId xmlns:a16="http://schemas.microsoft.com/office/drawing/2014/main" id="{6DDFA190-7724-B174-5309-FA8202AF1AE3}"/>
              </a:ext>
            </a:extLst>
          </p:cNvPr>
          <p:cNvSpPr/>
          <p:nvPr/>
        </p:nvSpPr>
        <p:spPr>
          <a:xfrm>
            <a:off x="254804" y="1214261"/>
            <a:ext cx="8634393" cy="2631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US" sz="1350" dirty="0">
              <a:solidFill>
                <a:srgbClr val="FFFFFF"/>
              </a:solidFill>
              <a:latin typeface="Open Sans"/>
            </a:endParaRPr>
          </a:p>
        </p:txBody>
      </p:sp>
      <p:sp>
        <p:nvSpPr>
          <p:cNvPr id="7" name="Rectangle: Rounded Corners 6">
            <a:extLst>
              <a:ext uri="{FF2B5EF4-FFF2-40B4-BE49-F238E27FC236}">
                <a16:creationId xmlns:a16="http://schemas.microsoft.com/office/drawing/2014/main" id="{8529296F-7B33-7518-5D79-73DD96EF2E6E}"/>
              </a:ext>
            </a:extLst>
          </p:cNvPr>
          <p:cNvSpPr>
            <a:spLocks noChangeAspect="1"/>
          </p:cNvSpPr>
          <p:nvPr/>
        </p:nvSpPr>
        <p:spPr>
          <a:xfrm>
            <a:off x="417574" y="1598938"/>
            <a:ext cx="1635512" cy="1566861"/>
          </a:xfrm>
          <a:prstGeom prst="roundRect">
            <a:avLst>
              <a:gd name="adj" fmla="val 9571"/>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fontAlgn="auto">
              <a:spcBef>
                <a:spcPts val="0"/>
              </a:spcBef>
              <a:spcAft>
                <a:spcPts val="0"/>
              </a:spcAft>
              <a:defRPr/>
            </a:pPr>
            <a:r>
              <a:rPr lang="en-US" sz="975" b="1" dirty="0">
                <a:solidFill>
                  <a:srgbClr val="333333"/>
                </a:solidFill>
                <a:latin typeface="Open Sans"/>
              </a:rPr>
              <a:t>Key eligibility criteria</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Age ≥18 years </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Metastatic or unresectable UC</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Confirmed disease progression on 1 prior tx</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Naive to anti–PD-(L)1 tx</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Select </a:t>
            </a:r>
            <a:r>
              <a:rPr lang="en-US" sz="825" i="1" dirty="0">
                <a:solidFill>
                  <a:srgbClr val="333333"/>
                </a:solidFill>
                <a:latin typeface="Open Sans"/>
              </a:rPr>
              <a:t>FGFR3/2alt</a:t>
            </a:r>
            <a:r>
              <a:rPr lang="en-US" sz="825" dirty="0">
                <a:solidFill>
                  <a:srgbClr val="333333"/>
                </a:solidFill>
                <a:latin typeface="Open Sans"/>
              </a:rPr>
              <a:t> (mutation/fusion)</a:t>
            </a:r>
            <a:r>
              <a:rPr lang="en-US" sz="825" baseline="30000" dirty="0">
                <a:solidFill>
                  <a:srgbClr val="333333"/>
                </a:solidFill>
                <a:latin typeface="Open Sans"/>
              </a:rPr>
              <a:t>a</a:t>
            </a:r>
            <a:r>
              <a:rPr lang="en-US" sz="825" baseline="30000" dirty="0">
                <a:solidFill>
                  <a:srgbClr val="FF0000"/>
                </a:solidFill>
                <a:latin typeface="Open Sans"/>
              </a:rPr>
              <a:t> </a:t>
            </a:r>
          </a:p>
          <a:p>
            <a:pPr marL="108000" indent="-108000" defTabSz="342900" fontAlgn="auto">
              <a:spcBef>
                <a:spcPts val="225"/>
              </a:spcBef>
              <a:spcAft>
                <a:spcPts val="0"/>
              </a:spcAft>
              <a:buFont typeface="Arial" panose="020B0604020202020204" pitchFamily="34" charset="0"/>
              <a:buChar char="•"/>
              <a:defRPr/>
            </a:pPr>
            <a:r>
              <a:rPr lang="en-US" sz="825" dirty="0">
                <a:solidFill>
                  <a:srgbClr val="333333"/>
                </a:solidFill>
                <a:latin typeface="Open Sans"/>
              </a:rPr>
              <a:t>ECOG PS 0-2</a:t>
            </a:r>
          </a:p>
        </p:txBody>
      </p:sp>
      <p:sp>
        <p:nvSpPr>
          <p:cNvPr id="8" name="Rectangle: Rounded Corners 7">
            <a:extLst>
              <a:ext uri="{FF2B5EF4-FFF2-40B4-BE49-F238E27FC236}">
                <a16:creationId xmlns:a16="http://schemas.microsoft.com/office/drawing/2014/main" id="{E3E8D497-A2BC-C762-868E-A3D9B597A755}"/>
              </a:ext>
            </a:extLst>
          </p:cNvPr>
          <p:cNvSpPr>
            <a:spLocks noChangeAspect="1"/>
          </p:cNvSpPr>
          <p:nvPr/>
        </p:nvSpPr>
        <p:spPr>
          <a:xfrm>
            <a:off x="2963959" y="1656088"/>
            <a:ext cx="3267489" cy="7020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US" sz="1050" b="1" dirty="0">
                <a:solidFill>
                  <a:srgbClr val="FFFFFF"/>
                </a:solidFill>
                <a:latin typeface="Open Sans"/>
              </a:rPr>
              <a:t>Erdafitinib</a:t>
            </a:r>
            <a:br>
              <a:rPr lang="en-US" sz="975" b="1" dirty="0">
                <a:solidFill>
                  <a:srgbClr val="FFFFFF"/>
                </a:solidFill>
                <a:latin typeface="Open Sans"/>
              </a:rPr>
            </a:br>
            <a:r>
              <a:rPr lang="en-US" sz="900" b="1" dirty="0">
                <a:solidFill>
                  <a:srgbClr val="FFFFFF"/>
                </a:solidFill>
                <a:latin typeface="Open Sans"/>
              </a:rPr>
              <a:t>(n=175)</a:t>
            </a:r>
            <a:br>
              <a:rPr lang="en-US" sz="900" b="1" dirty="0">
                <a:solidFill>
                  <a:srgbClr val="FFFFFF"/>
                </a:solidFill>
                <a:latin typeface="Open Sans"/>
              </a:rPr>
            </a:br>
            <a:r>
              <a:rPr lang="en-US" sz="900" dirty="0">
                <a:solidFill>
                  <a:srgbClr val="FFFFFF"/>
                </a:solidFill>
                <a:latin typeface="Open Sans"/>
              </a:rPr>
              <a:t>Once-daily erdafitinib 8 mg with </a:t>
            </a:r>
            <a:br>
              <a:rPr lang="en-US" sz="900" dirty="0">
                <a:solidFill>
                  <a:srgbClr val="FFFFFF"/>
                </a:solidFill>
                <a:latin typeface="Open Sans"/>
              </a:rPr>
            </a:br>
            <a:r>
              <a:rPr lang="en-US" sz="900" dirty="0">
                <a:solidFill>
                  <a:srgbClr val="FFFFFF"/>
                </a:solidFill>
                <a:latin typeface="Open Sans"/>
              </a:rPr>
              <a:t>pharmacodynamically guided uptitration to 9 mg</a:t>
            </a:r>
          </a:p>
        </p:txBody>
      </p:sp>
      <p:sp>
        <p:nvSpPr>
          <p:cNvPr id="9" name="Rectangle: Rounded Corners 8">
            <a:extLst>
              <a:ext uri="{FF2B5EF4-FFF2-40B4-BE49-F238E27FC236}">
                <a16:creationId xmlns:a16="http://schemas.microsoft.com/office/drawing/2014/main" id="{1AC61507-E492-E950-5B34-4B1EFC546B3C}"/>
              </a:ext>
            </a:extLst>
          </p:cNvPr>
          <p:cNvSpPr>
            <a:spLocks noChangeAspect="1"/>
          </p:cNvSpPr>
          <p:nvPr/>
        </p:nvSpPr>
        <p:spPr>
          <a:xfrm>
            <a:off x="2963959" y="2463799"/>
            <a:ext cx="3267488" cy="70200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US" sz="1050" b="1" dirty="0">
                <a:solidFill>
                  <a:srgbClr val="FFFFFF"/>
                </a:solidFill>
                <a:latin typeface="Open Sans"/>
              </a:rPr>
              <a:t>Pembrolizumab</a:t>
            </a:r>
            <a:br>
              <a:rPr lang="en-US" sz="975" b="1" baseline="30000" dirty="0">
                <a:solidFill>
                  <a:srgbClr val="FFFFFF"/>
                </a:solidFill>
                <a:latin typeface="Open Sans"/>
              </a:rPr>
            </a:br>
            <a:r>
              <a:rPr lang="en-US" sz="900" b="1" dirty="0">
                <a:solidFill>
                  <a:srgbClr val="FFFFFF"/>
                </a:solidFill>
                <a:latin typeface="Open Sans"/>
              </a:rPr>
              <a:t>(n=176)</a:t>
            </a:r>
          </a:p>
          <a:p>
            <a:pPr algn="ctr" defTabSz="342900" fontAlgn="auto">
              <a:spcBef>
                <a:spcPts val="0"/>
              </a:spcBef>
              <a:spcAft>
                <a:spcPts val="0"/>
              </a:spcAft>
              <a:defRPr/>
            </a:pPr>
            <a:r>
              <a:rPr lang="en-US" sz="900" dirty="0">
                <a:solidFill>
                  <a:srgbClr val="FFFFFF"/>
                </a:solidFill>
                <a:latin typeface="Open Sans"/>
              </a:rPr>
              <a:t>200 mg once every 3 weeks</a:t>
            </a:r>
            <a:endParaRPr lang="en-US" sz="900" strike="sngStrike" baseline="30000" dirty="0">
              <a:solidFill>
                <a:srgbClr val="333333"/>
              </a:solidFill>
              <a:highlight>
                <a:srgbClr val="FFFF00"/>
              </a:highlight>
              <a:latin typeface="Open Sans"/>
            </a:endParaRPr>
          </a:p>
        </p:txBody>
      </p:sp>
      <p:cxnSp>
        <p:nvCxnSpPr>
          <p:cNvPr id="11" name="Straight Arrow Connector 10">
            <a:extLst>
              <a:ext uri="{FF2B5EF4-FFF2-40B4-BE49-F238E27FC236}">
                <a16:creationId xmlns:a16="http://schemas.microsoft.com/office/drawing/2014/main" id="{62C383A5-B798-CAC1-E0FE-B95DEA8F2DE1}"/>
              </a:ext>
            </a:extLst>
          </p:cNvPr>
          <p:cNvCxnSpPr>
            <a:cxnSpLocks/>
          </p:cNvCxnSpPr>
          <p:nvPr/>
        </p:nvCxnSpPr>
        <p:spPr>
          <a:xfrm>
            <a:off x="2723552" y="2004919"/>
            <a:ext cx="189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Flowchart: Connector 11">
            <a:extLst>
              <a:ext uri="{FF2B5EF4-FFF2-40B4-BE49-F238E27FC236}">
                <a16:creationId xmlns:a16="http://schemas.microsoft.com/office/drawing/2014/main" id="{BCA31450-958C-A141-2710-1C1579E58E88}"/>
              </a:ext>
            </a:extLst>
          </p:cNvPr>
          <p:cNvSpPr>
            <a:spLocks noChangeAspect="1"/>
          </p:cNvSpPr>
          <p:nvPr/>
        </p:nvSpPr>
        <p:spPr>
          <a:xfrm>
            <a:off x="2283982" y="2313136"/>
            <a:ext cx="227594" cy="216000"/>
          </a:xfrm>
          <a:prstGeom prst="flowChartConnector">
            <a:avLst/>
          </a:prstGeom>
          <a:solidFill>
            <a:srgbClr val="FAB73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lang="en-US" sz="1050" b="1" dirty="0">
                <a:solidFill>
                  <a:srgbClr val="333333"/>
                </a:solidFill>
                <a:latin typeface="Open Sans"/>
              </a:rPr>
              <a:t>R</a:t>
            </a:r>
          </a:p>
        </p:txBody>
      </p:sp>
      <p:cxnSp>
        <p:nvCxnSpPr>
          <p:cNvPr id="13" name="Straight Connector 12">
            <a:extLst>
              <a:ext uri="{FF2B5EF4-FFF2-40B4-BE49-F238E27FC236}">
                <a16:creationId xmlns:a16="http://schemas.microsoft.com/office/drawing/2014/main" id="{E157A22D-557E-3873-A2CB-7E1CEBAD3FB1}"/>
              </a:ext>
            </a:extLst>
          </p:cNvPr>
          <p:cNvCxnSpPr>
            <a:cxnSpLocks/>
          </p:cNvCxnSpPr>
          <p:nvPr/>
        </p:nvCxnSpPr>
        <p:spPr>
          <a:xfrm>
            <a:off x="2063732" y="2406956"/>
            <a:ext cx="21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FCA35F-6EF3-184E-7863-27FF52E7CC3F}"/>
              </a:ext>
            </a:extLst>
          </p:cNvPr>
          <p:cNvCxnSpPr/>
          <p:nvPr/>
        </p:nvCxnSpPr>
        <p:spPr>
          <a:xfrm>
            <a:off x="2512678" y="2410943"/>
            <a:ext cx="21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CF9470-4E9E-7901-1401-47CDE202998F}"/>
              </a:ext>
            </a:extLst>
          </p:cNvPr>
          <p:cNvCxnSpPr>
            <a:cxnSpLocks/>
          </p:cNvCxnSpPr>
          <p:nvPr/>
        </p:nvCxnSpPr>
        <p:spPr>
          <a:xfrm rot="16200000">
            <a:off x="2313875" y="2414542"/>
            <a:ext cx="8289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715295C-344D-4FEE-7E8B-B5EE9D0FCA4C}"/>
              </a:ext>
            </a:extLst>
          </p:cNvPr>
          <p:cNvCxnSpPr/>
          <p:nvPr/>
        </p:nvCxnSpPr>
        <p:spPr>
          <a:xfrm>
            <a:off x="2721257" y="2817997"/>
            <a:ext cx="189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D5F7301-1C63-BFED-033B-4EB74DFCC693}"/>
              </a:ext>
            </a:extLst>
          </p:cNvPr>
          <p:cNvSpPr txBox="1">
            <a:spLocks noChangeAspect="1"/>
          </p:cNvSpPr>
          <p:nvPr/>
        </p:nvSpPr>
        <p:spPr>
          <a:xfrm>
            <a:off x="2112328" y="1968161"/>
            <a:ext cx="559816" cy="461665"/>
          </a:xfrm>
          <a:prstGeom prst="rect">
            <a:avLst/>
          </a:prstGeom>
          <a:noFill/>
        </p:spPr>
        <p:txBody>
          <a:bodyPr wrap="square">
            <a:spAutoFit/>
          </a:bodyPr>
          <a:lstStyle/>
          <a:p>
            <a:pPr algn="ctr" defTabSz="342900" fontAlgn="auto">
              <a:spcBef>
                <a:spcPts val="0"/>
              </a:spcBef>
              <a:spcAft>
                <a:spcPts val="0"/>
              </a:spcAft>
              <a:defRPr/>
            </a:pPr>
            <a:r>
              <a:rPr lang="en-US" sz="900" b="1" dirty="0">
                <a:solidFill>
                  <a:srgbClr val="00001A"/>
                </a:solidFill>
                <a:latin typeface="Open Sans"/>
                <a:ea typeface="MS PGothic" charset="0"/>
                <a:cs typeface="+mn-cs"/>
              </a:rPr>
              <a:t>1:1</a:t>
            </a:r>
          </a:p>
          <a:p>
            <a:pPr algn="ctr" defTabSz="342900" fontAlgn="auto">
              <a:spcBef>
                <a:spcPts val="0"/>
              </a:spcBef>
              <a:spcAft>
                <a:spcPts val="0"/>
              </a:spcAft>
              <a:defRPr/>
            </a:pPr>
            <a:r>
              <a:rPr lang="en-US" sz="900" b="1" dirty="0">
                <a:solidFill>
                  <a:srgbClr val="00001A"/>
                </a:solidFill>
                <a:latin typeface="Open Sans"/>
                <a:ea typeface="MS PGothic" charset="0"/>
                <a:cs typeface="+mn-cs"/>
              </a:rPr>
              <a:t>N=351</a:t>
            </a:r>
            <a:r>
              <a:rPr lang="en-US" sz="900" b="1" baseline="30000" dirty="0">
                <a:solidFill>
                  <a:srgbClr val="00001A"/>
                </a:solidFill>
                <a:latin typeface="Open Sans"/>
                <a:ea typeface="MS PGothic" charset="0"/>
                <a:cs typeface="+mn-cs"/>
              </a:rPr>
              <a:t>b</a:t>
            </a:r>
            <a:endParaRPr lang="en-US" sz="900" b="1" baseline="30000" dirty="0">
              <a:solidFill>
                <a:srgbClr val="333333"/>
              </a:solidFill>
              <a:latin typeface="Open Sans"/>
              <a:ea typeface="MS PGothic" charset="0"/>
              <a:cs typeface="+mn-cs"/>
            </a:endParaRPr>
          </a:p>
        </p:txBody>
      </p:sp>
      <p:sp>
        <p:nvSpPr>
          <p:cNvPr id="18" name="Rectangle: Rounded Corners 17">
            <a:extLst>
              <a:ext uri="{FF2B5EF4-FFF2-40B4-BE49-F238E27FC236}">
                <a16:creationId xmlns:a16="http://schemas.microsoft.com/office/drawing/2014/main" id="{9B74F546-95FF-1C65-A813-C33C381666EA}"/>
              </a:ext>
            </a:extLst>
          </p:cNvPr>
          <p:cNvSpPr>
            <a:spLocks/>
          </p:cNvSpPr>
          <p:nvPr/>
        </p:nvSpPr>
        <p:spPr>
          <a:xfrm>
            <a:off x="6739046" y="2358088"/>
            <a:ext cx="1987381" cy="804449"/>
          </a:xfrm>
          <a:prstGeom prst="roundRect">
            <a:avLst>
              <a:gd name="adj" fmla="val 11597"/>
            </a:avLst>
          </a:prstGeom>
          <a:solidFill>
            <a:srgbClr val="1C75BC"/>
          </a:solidFill>
          <a:ln>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7500" defTabSz="342900" fontAlgn="auto">
              <a:spcBef>
                <a:spcPts val="225"/>
              </a:spcBef>
              <a:spcAft>
                <a:spcPts val="0"/>
              </a:spcAft>
              <a:defRPr/>
            </a:pPr>
            <a:r>
              <a:rPr lang="en-US" sz="1050" b="1" dirty="0">
                <a:solidFill>
                  <a:srgbClr val="FFFFFF"/>
                </a:solidFill>
                <a:latin typeface="Open Sans"/>
              </a:rPr>
              <a:t>Secondary end points</a:t>
            </a:r>
            <a:endParaRPr lang="en-US" sz="900" dirty="0">
              <a:solidFill>
                <a:srgbClr val="FFFFFF"/>
              </a:solidFill>
              <a:latin typeface="Open Sans"/>
            </a:endParaRPr>
          </a:p>
          <a:p>
            <a:pPr marL="205200" indent="-137700" defTabSz="342900" fontAlgn="auto">
              <a:spcBef>
                <a:spcPts val="225"/>
              </a:spcBef>
              <a:spcAft>
                <a:spcPts val="0"/>
              </a:spcAft>
              <a:buFont typeface="Arial" panose="020B0604020202020204" pitchFamily="34" charset="0"/>
              <a:buChar char="•"/>
              <a:defRPr/>
            </a:pPr>
            <a:r>
              <a:rPr lang="en-US" sz="900" dirty="0">
                <a:solidFill>
                  <a:srgbClr val="FFFFFF"/>
                </a:solidFill>
                <a:latin typeface="Open Sans"/>
              </a:rPr>
              <a:t>PFS</a:t>
            </a:r>
          </a:p>
          <a:p>
            <a:pPr marL="205200" indent="-137700" defTabSz="342900" fontAlgn="auto">
              <a:spcBef>
                <a:spcPts val="225"/>
              </a:spcBef>
              <a:spcAft>
                <a:spcPts val="0"/>
              </a:spcAft>
              <a:buFont typeface="Arial" panose="020B0604020202020204" pitchFamily="34" charset="0"/>
              <a:buChar char="•"/>
              <a:defRPr/>
            </a:pPr>
            <a:r>
              <a:rPr lang="en-US" sz="900" dirty="0">
                <a:solidFill>
                  <a:srgbClr val="FFFFFF"/>
                </a:solidFill>
                <a:latin typeface="Open Sans"/>
              </a:rPr>
              <a:t>ORR</a:t>
            </a:r>
          </a:p>
          <a:p>
            <a:pPr marL="205200" indent="-137700" defTabSz="342900" fontAlgn="auto">
              <a:spcBef>
                <a:spcPts val="225"/>
              </a:spcBef>
              <a:spcAft>
                <a:spcPts val="0"/>
              </a:spcAft>
              <a:buFont typeface="Arial" panose="020B0604020202020204" pitchFamily="34" charset="0"/>
              <a:buChar char="•"/>
              <a:defRPr/>
            </a:pPr>
            <a:r>
              <a:rPr lang="en-US" sz="900" dirty="0">
                <a:solidFill>
                  <a:srgbClr val="FFFFFF"/>
                </a:solidFill>
                <a:latin typeface="Open Sans"/>
              </a:rPr>
              <a:t>Safety</a:t>
            </a:r>
          </a:p>
        </p:txBody>
      </p:sp>
      <p:sp>
        <p:nvSpPr>
          <p:cNvPr id="19" name="Rectangle: Rounded Corners 18">
            <a:extLst>
              <a:ext uri="{FF2B5EF4-FFF2-40B4-BE49-F238E27FC236}">
                <a16:creationId xmlns:a16="http://schemas.microsoft.com/office/drawing/2014/main" id="{6D0AD9B1-69DF-603D-92B2-F36F57269073}"/>
              </a:ext>
            </a:extLst>
          </p:cNvPr>
          <p:cNvSpPr>
            <a:spLocks/>
          </p:cNvSpPr>
          <p:nvPr/>
        </p:nvSpPr>
        <p:spPr>
          <a:xfrm>
            <a:off x="6739046" y="1656087"/>
            <a:ext cx="1987381" cy="589988"/>
          </a:xfrm>
          <a:prstGeom prst="roundRect">
            <a:avLst>
              <a:gd name="adj" fmla="val 16127"/>
            </a:avLst>
          </a:prstGeom>
          <a:solidFill>
            <a:srgbClr val="1C75BC"/>
          </a:solidFill>
          <a:ln>
            <a:solidFill>
              <a:srgbClr val="1C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fontAlgn="auto">
              <a:spcBef>
                <a:spcPts val="0"/>
              </a:spcBef>
              <a:spcAft>
                <a:spcPts val="0"/>
              </a:spcAft>
              <a:defRPr/>
            </a:pPr>
            <a:r>
              <a:rPr lang="en-US" sz="1050" b="1" dirty="0">
                <a:solidFill>
                  <a:srgbClr val="FFFFFF"/>
                </a:solidFill>
                <a:latin typeface="Open Sans"/>
              </a:rPr>
              <a:t>Primary end point</a:t>
            </a:r>
          </a:p>
          <a:p>
            <a:pPr marL="205200" indent="-137700" defTabSz="342900" fontAlgn="auto">
              <a:spcBef>
                <a:spcPts val="225"/>
              </a:spcBef>
              <a:spcAft>
                <a:spcPts val="0"/>
              </a:spcAft>
              <a:buFont typeface="Arial" panose="020B0604020202020204" pitchFamily="34" charset="0"/>
              <a:buChar char="•"/>
              <a:defRPr/>
            </a:pPr>
            <a:r>
              <a:rPr lang="en-US" sz="900" dirty="0">
                <a:solidFill>
                  <a:srgbClr val="FFFFFF"/>
                </a:solidFill>
                <a:latin typeface="Open Sans"/>
              </a:rPr>
              <a:t>OS</a:t>
            </a:r>
          </a:p>
        </p:txBody>
      </p:sp>
      <p:sp>
        <p:nvSpPr>
          <p:cNvPr id="20" name="TextBox 19">
            <a:extLst>
              <a:ext uri="{FF2B5EF4-FFF2-40B4-BE49-F238E27FC236}">
                <a16:creationId xmlns:a16="http://schemas.microsoft.com/office/drawing/2014/main" id="{25ADA838-4881-75AD-D34C-3DFF87E7D2A4}"/>
              </a:ext>
            </a:extLst>
          </p:cNvPr>
          <p:cNvSpPr txBox="1"/>
          <p:nvPr/>
        </p:nvSpPr>
        <p:spPr>
          <a:xfrm>
            <a:off x="798191" y="1321939"/>
            <a:ext cx="922047" cy="300082"/>
          </a:xfrm>
          <a:prstGeom prst="rect">
            <a:avLst/>
          </a:prstGeom>
          <a:noFill/>
        </p:spPr>
        <p:txBody>
          <a:bodyPr wrap="none" rtlCol="0">
            <a:spAutoFit/>
          </a:bodyPr>
          <a:lstStyle/>
          <a:p>
            <a:pPr defTabSz="342900" fontAlgn="auto">
              <a:spcBef>
                <a:spcPts val="0"/>
              </a:spcBef>
              <a:spcAft>
                <a:spcPts val="0"/>
              </a:spcAft>
              <a:defRPr/>
            </a:pPr>
            <a:r>
              <a:rPr lang="en-US" sz="1350" b="1" dirty="0">
                <a:solidFill>
                  <a:srgbClr val="333333"/>
                </a:solidFill>
                <a:latin typeface="Open Sans"/>
                <a:ea typeface="MS PGothic" charset="0"/>
                <a:cs typeface="+mn-cs"/>
              </a:rPr>
              <a:t>Cohort 2</a:t>
            </a:r>
          </a:p>
        </p:txBody>
      </p:sp>
      <p:sp>
        <p:nvSpPr>
          <p:cNvPr id="21" name="Rectangle: Rounded Corners 20">
            <a:extLst>
              <a:ext uri="{FF2B5EF4-FFF2-40B4-BE49-F238E27FC236}">
                <a16:creationId xmlns:a16="http://schemas.microsoft.com/office/drawing/2014/main" id="{2243346B-9BE1-72AA-F66A-62B8F81C8D22}"/>
              </a:ext>
            </a:extLst>
          </p:cNvPr>
          <p:cNvSpPr>
            <a:spLocks noChangeAspect="1"/>
          </p:cNvSpPr>
          <p:nvPr/>
        </p:nvSpPr>
        <p:spPr>
          <a:xfrm>
            <a:off x="2963959" y="3249726"/>
            <a:ext cx="3267489" cy="470112"/>
          </a:xfrm>
          <a:prstGeom prst="roundRect">
            <a:avLst>
              <a:gd name="adj" fmla="val 21533"/>
            </a:avLst>
          </a:prstGeom>
          <a:solidFill>
            <a:srgbClr val="1C75BC">
              <a:alpha val="50000"/>
            </a:srgbClr>
          </a:solidFill>
          <a:ln>
            <a:solidFill>
              <a:schemeClr val="bg1">
                <a:lumMod val="85000"/>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fontAlgn="auto">
              <a:spcBef>
                <a:spcPts val="0"/>
              </a:spcBef>
              <a:spcAft>
                <a:spcPts val="0"/>
              </a:spcAft>
              <a:defRPr/>
            </a:pPr>
            <a:r>
              <a:rPr lang="en-US" sz="788" dirty="0">
                <a:solidFill>
                  <a:srgbClr val="FFFFFF"/>
                </a:solidFill>
                <a:latin typeface="Open Sans"/>
                <a:ea typeface="Calibri" panose="020F0502020204030204" pitchFamily="34" charset="0"/>
              </a:rPr>
              <a:t>Stratification factors: region (North America vs European Union vs rest of world), ECOG PS (0 or 1 vs 2), and disease distribution (presence vs absence of visceral [lung, liver, or bone] metastases)</a:t>
            </a:r>
            <a:endParaRPr lang="en-US" sz="788" dirty="0">
              <a:solidFill>
                <a:srgbClr val="333333"/>
              </a:solidFill>
              <a:highlight>
                <a:srgbClr val="FFFF00"/>
              </a:highlight>
              <a:latin typeface="Open Sans"/>
              <a:ea typeface="Calibri" panose="020F0502020204030204" pitchFamily="34" charset="0"/>
            </a:endParaRPr>
          </a:p>
        </p:txBody>
      </p:sp>
      <p:sp>
        <p:nvSpPr>
          <p:cNvPr id="10" name="TextBox 9">
            <a:extLst>
              <a:ext uri="{FF2B5EF4-FFF2-40B4-BE49-F238E27FC236}">
                <a16:creationId xmlns:a16="http://schemas.microsoft.com/office/drawing/2014/main" id="{2D522748-159C-E4F0-0350-DD520D664A1F}"/>
              </a:ext>
            </a:extLst>
          </p:cNvPr>
          <p:cNvSpPr txBox="1"/>
          <p:nvPr/>
        </p:nvSpPr>
        <p:spPr>
          <a:xfrm>
            <a:off x="385675" y="3644605"/>
            <a:ext cx="4575572" cy="230832"/>
          </a:xfrm>
          <a:prstGeom prst="rect">
            <a:avLst/>
          </a:prstGeom>
          <a:noFill/>
        </p:spPr>
        <p:txBody>
          <a:bodyPr wrap="square">
            <a:spAutoFit/>
          </a:bodyPr>
          <a:lstStyle/>
          <a:p>
            <a:pPr defTabSz="342900" fontAlgn="auto">
              <a:spcBef>
                <a:spcPts val="0"/>
              </a:spcBef>
              <a:spcAft>
                <a:spcPts val="0"/>
              </a:spcAft>
              <a:defRPr/>
            </a:pPr>
            <a:r>
              <a:rPr lang="en-US" sz="900" dirty="0">
                <a:solidFill>
                  <a:srgbClr val="333333"/>
                </a:solidFill>
                <a:latin typeface="Open Sans"/>
                <a:ea typeface="MS PGothic" charset="0"/>
                <a:cs typeface="+mn-cs"/>
              </a:rPr>
              <a:t>NCT03390504 </a:t>
            </a:r>
          </a:p>
        </p:txBody>
      </p:sp>
      <p:sp>
        <p:nvSpPr>
          <p:cNvPr id="3" name="TextBox 2">
            <a:extLst>
              <a:ext uri="{FF2B5EF4-FFF2-40B4-BE49-F238E27FC236}">
                <a16:creationId xmlns:a16="http://schemas.microsoft.com/office/drawing/2014/main" id="{47CA0269-AE28-3E0A-3A2C-8DAE273C82D7}"/>
              </a:ext>
            </a:extLst>
          </p:cNvPr>
          <p:cNvSpPr txBox="1"/>
          <p:nvPr/>
        </p:nvSpPr>
        <p:spPr>
          <a:xfrm>
            <a:off x="86780" y="4859170"/>
            <a:ext cx="3532173" cy="253916"/>
          </a:xfrm>
          <a:prstGeom prst="rect">
            <a:avLst/>
          </a:prstGeom>
          <a:noFill/>
        </p:spPr>
        <p:txBody>
          <a:bodyPr wrap="square" rtlCol="0">
            <a:spAutoFit/>
          </a:bodyPr>
          <a:lstStyle/>
          <a:p>
            <a:pPr defTabSz="685800" fontAlgn="auto">
              <a:spcBef>
                <a:spcPts val="0"/>
              </a:spcBef>
              <a:spcAft>
                <a:spcPts val="0"/>
              </a:spcAft>
              <a:defRPr/>
            </a:pPr>
            <a:r>
              <a:rPr lang="en-US" sz="1050" dirty="0" err="1">
                <a:solidFill>
                  <a:srgbClr val="333333"/>
                </a:solidFill>
                <a:latin typeface="Arial" panose="020B0604020202020204" pitchFamily="34" charset="0"/>
                <a:ea typeface="MS PGothic" charset="0"/>
                <a:cs typeface="Arial" panose="020B0604020202020204" pitchFamily="34" charset="0"/>
              </a:rPr>
              <a:t>Siefker</a:t>
            </a:r>
            <a:r>
              <a:rPr lang="en-US" sz="1050" dirty="0">
                <a:solidFill>
                  <a:srgbClr val="333333"/>
                </a:solidFill>
                <a:latin typeface="Arial" panose="020B0604020202020204" pitchFamily="34" charset="0"/>
                <a:ea typeface="MS PGothic" charset="0"/>
                <a:cs typeface="Arial" panose="020B0604020202020204" pitchFamily="34" charset="0"/>
              </a:rPr>
              <a:t>-Radtke AO et al. </a:t>
            </a:r>
            <a:r>
              <a:rPr lang="en-US" sz="1050" i="1" dirty="0">
                <a:solidFill>
                  <a:srgbClr val="333333"/>
                </a:solidFill>
                <a:latin typeface="Arial" panose="020B0604020202020204" pitchFamily="34" charset="0"/>
                <a:ea typeface="MS PGothic" charset="0"/>
                <a:cs typeface="Arial" panose="020B0604020202020204" pitchFamily="34" charset="0"/>
              </a:rPr>
              <a:t>Ann Oncol </a:t>
            </a:r>
            <a:r>
              <a:rPr lang="en-US" sz="1050" dirty="0">
                <a:solidFill>
                  <a:srgbClr val="333333"/>
                </a:solidFill>
                <a:latin typeface="Arial" panose="020B0604020202020204" pitchFamily="34" charset="0"/>
                <a:ea typeface="MS PGothic" charset="0"/>
                <a:cs typeface="Arial" panose="020B0604020202020204" pitchFamily="34" charset="0"/>
              </a:rPr>
              <a:t>2024;35(1):107-117. </a:t>
            </a:r>
          </a:p>
        </p:txBody>
      </p:sp>
    </p:spTree>
    <p:extLst>
      <p:ext uri="{BB962C8B-B14F-4D97-AF65-F5344CB8AC3E}">
        <p14:creationId xmlns:p14="http://schemas.microsoft.com/office/powerpoint/2010/main" val="91668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57ED5B-56D6-5529-0D48-A7169E7CCE52}"/>
              </a:ext>
            </a:extLst>
          </p:cNvPr>
          <p:cNvSpPr/>
          <p:nvPr/>
        </p:nvSpPr>
        <p:spPr>
          <a:xfrm>
            <a:off x="4125474" y="1022467"/>
            <a:ext cx="5057775" cy="332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US" sz="1350" b="1" dirty="0">
              <a:solidFill>
                <a:srgbClr val="FFFFFF"/>
              </a:solidFill>
              <a:latin typeface="Open Sans"/>
            </a:endParaRPr>
          </a:p>
        </p:txBody>
      </p:sp>
      <p:graphicFrame>
        <p:nvGraphicFramePr>
          <p:cNvPr id="11" name="Chart 10">
            <a:extLst>
              <a:ext uri="{FF2B5EF4-FFF2-40B4-BE49-F238E27FC236}">
                <a16:creationId xmlns:a16="http://schemas.microsoft.com/office/drawing/2014/main" id="{65FA9B29-42DD-E7F0-8EFF-C21A170B0D84}"/>
              </a:ext>
            </a:extLst>
          </p:cNvPr>
          <p:cNvGraphicFramePr/>
          <p:nvPr/>
        </p:nvGraphicFramePr>
        <p:xfrm>
          <a:off x="4662378" y="1163671"/>
          <a:ext cx="4481623" cy="329184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8AA1620E-3744-D21B-8002-02D8A0A20EB5}"/>
              </a:ext>
            </a:extLst>
          </p:cNvPr>
          <p:cNvSpPr txBox="1"/>
          <p:nvPr/>
        </p:nvSpPr>
        <p:spPr>
          <a:xfrm rot="10800000">
            <a:off x="4296189" y="1998588"/>
            <a:ext cx="346249" cy="1539330"/>
          </a:xfrm>
          <a:prstGeom prst="rect">
            <a:avLst/>
          </a:prstGeom>
          <a:noFill/>
        </p:spPr>
        <p:txBody>
          <a:bodyPr vert="eaVert" wrap="square" rtlCol="0">
            <a:spAutoFit/>
          </a:bodyPr>
          <a:lstStyle/>
          <a:p>
            <a:pPr algn="ctr" defTabSz="342900" fontAlgn="auto">
              <a:spcBef>
                <a:spcPts val="0"/>
              </a:spcBef>
              <a:spcAft>
                <a:spcPts val="0"/>
              </a:spcAft>
              <a:defRPr/>
            </a:pPr>
            <a:r>
              <a:rPr lang="en-US" sz="1050" b="1" dirty="0">
                <a:solidFill>
                  <a:srgbClr val="333333"/>
                </a:solidFill>
                <a:latin typeface="Open Sans"/>
                <a:ea typeface="MS PGothic" charset="0"/>
                <a:cs typeface="+mn-cs"/>
              </a:rPr>
              <a:t>Patients, %</a:t>
            </a:r>
          </a:p>
        </p:txBody>
      </p:sp>
      <p:sp>
        <p:nvSpPr>
          <p:cNvPr id="13" name="TextBox 12">
            <a:extLst>
              <a:ext uri="{FF2B5EF4-FFF2-40B4-BE49-F238E27FC236}">
                <a16:creationId xmlns:a16="http://schemas.microsoft.com/office/drawing/2014/main" id="{626F234A-0C6B-BDF8-993B-A4B9577F73A0}"/>
              </a:ext>
            </a:extLst>
          </p:cNvPr>
          <p:cNvSpPr txBox="1"/>
          <p:nvPr/>
        </p:nvSpPr>
        <p:spPr>
          <a:xfrm>
            <a:off x="5227809" y="1845168"/>
            <a:ext cx="1320085" cy="276999"/>
          </a:xfrm>
          <a:prstGeom prst="rect">
            <a:avLst/>
          </a:prstGeom>
        </p:spPr>
        <p:txBody>
          <a:bodyPr wrap="square" rtlCol="0">
            <a:spAutoFit/>
          </a:bodyPr>
          <a:lstStyle/>
          <a:p>
            <a:pPr algn="ctr" defTabSz="685800" fontAlgn="auto">
              <a:spcBef>
                <a:spcPts val="0"/>
              </a:spcBef>
              <a:spcAft>
                <a:spcPts val="0"/>
              </a:spcAft>
              <a:defRPr/>
            </a:pPr>
            <a:r>
              <a:rPr lang="en-GB" sz="1200" b="1" kern="0" dirty="0">
                <a:solidFill>
                  <a:srgbClr val="003479"/>
                </a:solidFill>
                <a:latin typeface="Open Sans"/>
                <a:ea typeface="Verdana"/>
                <a:cs typeface="Calibri" panose="020F0502020204030204" pitchFamily="34" charset="0"/>
                <a:sym typeface="Verdana"/>
              </a:rPr>
              <a:t>ORR 40.0%</a:t>
            </a:r>
            <a:endParaRPr lang="en-GB" sz="750" kern="0" dirty="0">
              <a:solidFill>
                <a:srgbClr val="003479"/>
              </a:solidFill>
              <a:latin typeface="Open Sans"/>
              <a:ea typeface="Verdana"/>
              <a:cs typeface="Calibri" panose="020F0502020204030204" pitchFamily="34" charset="0"/>
              <a:sym typeface="Verdana"/>
            </a:endParaRPr>
          </a:p>
        </p:txBody>
      </p:sp>
      <p:sp>
        <p:nvSpPr>
          <p:cNvPr id="14" name="TextBox 13">
            <a:extLst>
              <a:ext uri="{FF2B5EF4-FFF2-40B4-BE49-F238E27FC236}">
                <a16:creationId xmlns:a16="http://schemas.microsoft.com/office/drawing/2014/main" id="{C19E36A7-B5E0-EDA6-62E6-9C34FFA5AE68}"/>
              </a:ext>
            </a:extLst>
          </p:cNvPr>
          <p:cNvSpPr txBox="1"/>
          <p:nvPr/>
        </p:nvSpPr>
        <p:spPr>
          <a:xfrm>
            <a:off x="7056233" y="2651791"/>
            <a:ext cx="1452093" cy="276999"/>
          </a:xfrm>
          <a:prstGeom prst="rect">
            <a:avLst/>
          </a:prstGeom>
        </p:spPr>
        <p:txBody>
          <a:bodyPr wrap="square" rtlCol="0">
            <a:spAutoFit/>
          </a:bodyPr>
          <a:lstStyle/>
          <a:p>
            <a:pPr algn="ctr" defTabSz="685800" fontAlgn="auto">
              <a:spcBef>
                <a:spcPts val="0"/>
              </a:spcBef>
              <a:spcAft>
                <a:spcPts val="0"/>
              </a:spcAft>
              <a:defRPr/>
            </a:pPr>
            <a:r>
              <a:rPr lang="en-GB" sz="1200" b="1" kern="0" dirty="0">
                <a:solidFill>
                  <a:srgbClr val="359942"/>
                </a:solidFill>
                <a:latin typeface="Open Sans"/>
                <a:ea typeface="Verdana"/>
                <a:cs typeface="Calibri" panose="020F0502020204030204" pitchFamily="34" charset="0"/>
                <a:sym typeface="Verdana"/>
              </a:rPr>
              <a:t>ORR 21.6%</a:t>
            </a:r>
            <a:endParaRPr lang="en-GB" sz="750" b="1" kern="0" dirty="0">
              <a:solidFill>
                <a:srgbClr val="359942"/>
              </a:solidFill>
              <a:latin typeface="Open Sans"/>
              <a:ea typeface="Verdana"/>
              <a:cs typeface="Calibri" panose="020F0502020204030204" pitchFamily="34" charset="0"/>
              <a:sym typeface="Verdana"/>
            </a:endParaRPr>
          </a:p>
        </p:txBody>
      </p:sp>
      <p:sp>
        <p:nvSpPr>
          <p:cNvPr id="15" name="TextBox 14">
            <a:extLst>
              <a:ext uri="{FF2B5EF4-FFF2-40B4-BE49-F238E27FC236}">
                <a16:creationId xmlns:a16="http://schemas.microsoft.com/office/drawing/2014/main" id="{C1D2C621-E14C-6F30-4D5B-ABBA692011B8}"/>
              </a:ext>
            </a:extLst>
          </p:cNvPr>
          <p:cNvSpPr txBox="1"/>
          <p:nvPr/>
        </p:nvSpPr>
        <p:spPr>
          <a:xfrm>
            <a:off x="5446648" y="3907192"/>
            <a:ext cx="882407" cy="552844"/>
          </a:xfrm>
          <a:prstGeom prst="rect">
            <a:avLst/>
          </a:prstGeom>
          <a:noFill/>
        </p:spPr>
        <p:txBody>
          <a:bodyPr wrap="square" rtlCol="0">
            <a:spAutoFit/>
          </a:bodyPr>
          <a:lstStyle/>
          <a:p>
            <a:pPr algn="ctr" defTabSz="685797" fontAlgn="auto">
              <a:lnSpc>
                <a:spcPct val="95000"/>
              </a:lnSpc>
              <a:spcBef>
                <a:spcPts val="1350"/>
              </a:spcBef>
              <a:spcAft>
                <a:spcPts val="0"/>
              </a:spcAft>
              <a:buClr>
                <a:srgbClr val="00A0DF"/>
              </a:buClr>
              <a:defRPr/>
            </a:pPr>
            <a:r>
              <a:rPr lang="en-US" sz="1050" b="1" dirty="0">
                <a:solidFill>
                  <a:srgbClr val="003479"/>
                </a:solidFill>
                <a:latin typeface="Open Sans"/>
                <a:ea typeface="MS PGothic" charset="0"/>
                <a:cs typeface="+mn-cs"/>
              </a:rPr>
              <a:t>Erdafitinib </a:t>
            </a:r>
            <a:br>
              <a:rPr lang="en-US" sz="1050" b="1" dirty="0">
                <a:solidFill>
                  <a:srgbClr val="003479"/>
                </a:solidFill>
                <a:latin typeface="Open Sans"/>
                <a:ea typeface="MS PGothic" charset="0"/>
                <a:cs typeface="+mn-cs"/>
              </a:rPr>
            </a:br>
            <a:r>
              <a:rPr lang="en-US" sz="1050" b="1" dirty="0">
                <a:solidFill>
                  <a:srgbClr val="003479"/>
                </a:solidFill>
                <a:latin typeface="Open Sans"/>
                <a:ea typeface="MS PGothic" charset="0"/>
                <a:cs typeface="+mn-cs"/>
              </a:rPr>
              <a:t>(n=175)</a:t>
            </a:r>
          </a:p>
        </p:txBody>
      </p:sp>
      <p:sp>
        <p:nvSpPr>
          <p:cNvPr id="16" name="TextBox 15">
            <a:extLst>
              <a:ext uri="{FF2B5EF4-FFF2-40B4-BE49-F238E27FC236}">
                <a16:creationId xmlns:a16="http://schemas.microsoft.com/office/drawing/2014/main" id="{CE33401F-7113-3024-11EA-1DCEB57F4754}"/>
              </a:ext>
            </a:extLst>
          </p:cNvPr>
          <p:cNvSpPr txBox="1"/>
          <p:nvPr/>
        </p:nvSpPr>
        <p:spPr>
          <a:xfrm>
            <a:off x="7075883" y="3905545"/>
            <a:ext cx="1412795" cy="399340"/>
          </a:xfrm>
          <a:prstGeom prst="rect">
            <a:avLst/>
          </a:prstGeom>
          <a:noFill/>
        </p:spPr>
        <p:txBody>
          <a:bodyPr wrap="square" rtlCol="0">
            <a:spAutoFit/>
          </a:bodyPr>
          <a:lstStyle/>
          <a:p>
            <a:pPr algn="ctr" defTabSz="685797" fontAlgn="auto">
              <a:lnSpc>
                <a:spcPct val="95000"/>
              </a:lnSpc>
              <a:spcBef>
                <a:spcPts val="1350"/>
              </a:spcBef>
              <a:spcAft>
                <a:spcPts val="0"/>
              </a:spcAft>
              <a:buClr>
                <a:srgbClr val="00A0DF"/>
              </a:buClr>
              <a:defRPr/>
            </a:pPr>
            <a:r>
              <a:rPr lang="en-US" sz="1050" b="1" dirty="0">
                <a:solidFill>
                  <a:srgbClr val="359942"/>
                </a:solidFill>
                <a:latin typeface="Open Sans"/>
                <a:ea typeface="MS PGothic" charset="0"/>
                <a:cs typeface="+mn-cs"/>
              </a:rPr>
              <a:t>Pembrolizumab    (n=176)</a:t>
            </a:r>
          </a:p>
        </p:txBody>
      </p:sp>
      <p:sp>
        <p:nvSpPr>
          <p:cNvPr id="17" name="TextBox 16">
            <a:extLst>
              <a:ext uri="{FF2B5EF4-FFF2-40B4-BE49-F238E27FC236}">
                <a16:creationId xmlns:a16="http://schemas.microsoft.com/office/drawing/2014/main" id="{E444625D-4A79-4FA8-331E-F298180322EC}"/>
              </a:ext>
            </a:extLst>
          </p:cNvPr>
          <p:cNvSpPr txBox="1"/>
          <p:nvPr/>
        </p:nvSpPr>
        <p:spPr>
          <a:xfrm>
            <a:off x="5613617" y="2099697"/>
            <a:ext cx="548468" cy="473206"/>
          </a:xfrm>
          <a:prstGeom prst="rect">
            <a:avLst/>
          </a:prstGeom>
          <a:noFill/>
        </p:spPr>
        <p:txBody>
          <a:bodyPr wrap="square" rtlCol="0">
            <a:spAutoFit/>
          </a:bodyPr>
          <a:lstStyle/>
          <a:p>
            <a:pPr algn="ctr" defTabSz="342900" fontAlgn="auto">
              <a:spcBef>
                <a:spcPts val="0"/>
              </a:spcBef>
              <a:spcAft>
                <a:spcPts val="0"/>
              </a:spcAft>
              <a:defRPr/>
            </a:pPr>
            <a:r>
              <a:rPr lang="en-US" sz="825" b="1" dirty="0">
                <a:solidFill>
                  <a:srgbClr val="FFFFFF"/>
                </a:solidFill>
                <a:latin typeface="Open Sans"/>
                <a:ea typeface="MS PGothic" charset="0"/>
                <a:cs typeface="+mn-cs"/>
              </a:rPr>
              <a:t>CR 6.3%</a:t>
            </a:r>
          </a:p>
          <a:p>
            <a:pPr algn="ctr" defTabSz="342900" fontAlgn="auto">
              <a:spcBef>
                <a:spcPts val="0"/>
              </a:spcBef>
              <a:spcAft>
                <a:spcPts val="0"/>
              </a:spcAft>
              <a:defRPr/>
            </a:pPr>
            <a:r>
              <a:rPr lang="en-US" sz="825" b="1" dirty="0">
                <a:solidFill>
                  <a:srgbClr val="FFFFFF"/>
                </a:solidFill>
                <a:latin typeface="Open Sans"/>
                <a:ea typeface="MS PGothic" charset="0"/>
                <a:cs typeface="+mn-cs"/>
              </a:rPr>
              <a:t>(n=11)</a:t>
            </a:r>
            <a:endParaRPr lang="en-GB" sz="825" b="1" dirty="0">
              <a:solidFill>
                <a:srgbClr val="FFFFFF"/>
              </a:solidFill>
              <a:latin typeface="Open Sans"/>
              <a:ea typeface="MS PGothic" charset="0"/>
              <a:cs typeface="+mn-cs"/>
            </a:endParaRPr>
          </a:p>
        </p:txBody>
      </p:sp>
      <p:sp>
        <p:nvSpPr>
          <p:cNvPr id="18" name="TextBox 17">
            <a:extLst>
              <a:ext uri="{FF2B5EF4-FFF2-40B4-BE49-F238E27FC236}">
                <a16:creationId xmlns:a16="http://schemas.microsoft.com/office/drawing/2014/main" id="{88DC1B8C-FEE0-79F3-6E27-1DF5D4F85987}"/>
              </a:ext>
            </a:extLst>
          </p:cNvPr>
          <p:cNvSpPr txBox="1"/>
          <p:nvPr/>
        </p:nvSpPr>
        <p:spPr>
          <a:xfrm>
            <a:off x="5584162" y="2867675"/>
            <a:ext cx="607379" cy="473206"/>
          </a:xfrm>
          <a:prstGeom prst="rect">
            <a:avLst/>
          </a:prstGeom>
          <a:noFill/>
        </p:spPr>
        <p:txBody>
          <a:bodyPr wrap="square" rtlCol="0">
            <a:spAutoFit/>
          </a:bodyPr>
          <a:lstStyle/>
          <a:p>
            <a:pPr algn="ctr" defTabSz="342900" fontAlgn="auto">
              <a:spcBef>
                <a:spcPts val="0"/>
              </a:spcBef>
              <a:spcAft>
                <a:spcPts val="0"/>
              </a:spcAft>
              <a:defRPr/>
            </a:pPr>
            <a:r>
              <a:rPr lang="en-US" sz="825" b="1" dirty="0">
                <a:solidFill>
                  <a:srgbClr val="FFFFFF"/>
                </a:solidFill>
                <a:latin typeface="Open Sans"/>
                <a:ea typeface="MS PGothic" charset="0"/>
                <a:cs typeface="+mn-cs"/>
              </a:rPr>
              <a:t>PR 33.7%</a:t>
            </a:r>
          </a:p>
          <a:p>
            <a:pPr algn="ctr" defTabSz="342900" fontAlgn="auto">
              <a:spcBef>
                <a:spcPts val="0"/>
              </a:spcBef>
              <a:spcAft>
                <a:spcPts val="0"/>
              </a:spcAft>
              <a:defRPr/>
            </a:pPr>
            <a:r>
              <a:rPr lang="en-US" sz="825" b="1" dirty="0">
                <a:solidFill>
                  <a:srgbClr val="FFFFFF"/>
                </a:solidFill>
                <a:latin typeface="Open Sans"/>
                <a:ea typeface="MS PGothic" charset="0"/>
                <a:cs typeface="+mn-cs"/>
              </a:rPr>
              <a:t>(n=59)</a:t>
            </a:r>
            <a:endParaRPr lang="en-GB" sz="825" b="1" dirty="0">
              <a:solidFill>
                <a:srgbClr val="FFFFFF"/>
              </a:solidFill>
              <a:latin typeface="Open Sans"/>
              <a:ea typeface="MS PGothic" charset="0"/>
              <a:cs typeface="+mn-cs"/>
            </a:endParaRPr>
          </a:p>
        </p:txBody>
      </p:sp>
      <p:sp>
        <p:nvSpPr>
          <p:cNvPr id="19" name="TextBox 18">
            <a:extLst>
              <a:ext uri="{FF2B5EF4-FFF2-40B4-BE49-F238E27FC236}">
                <a16:creationId xmlns:a16="http://schemas.microsoft.com/office/drawing/2014/main" id="{1BA7ADE1-0F35-495E-09A7-D4CD546D5431}"/>
              </a:ext>
            </a:extLst>
          </p:cNvPr>
          <p:cNvSpPr txBox="1"/>
          <p:nvPr/>
        </p:nvSpPr>
        <p:spPr>
          <a:xfrm>
            <a:off x="7478590" y="3435869"/>
            <a:ext cx="607379" cy="473206"/>
          </a:xfrm>
          <a:prstGeom prst="rect">
            <a:avLst/>
          </a:prstGeom>
          <a:noFill/>
        </p:spPr>
        <p:txBody>
          <a:bodyPr wrap="square" rtlCol="0">
            <a:spAutoFit/>
          </a:bodyPr>
          <a:lstStyle/>
          <a:p>
            <a:pPr algn="ctr" defTabSz="342900" fontAlgn="auto">
              <a:spcBef>
                <a:spcPts val="0"/>
              </a:spcBef>
              <a:spcAft>
                <a:spcPts val="0"/>
              </a:spcAft>
              <a:defRPr/>
            </a:pPr>
            <a:r>
              <a:rPr lang="en-US" sz="825" b="1" dirty="0">
                <a:solidFill>
                  <a:srgbClr val="FFFFFF"/>
                </a:solidFill>
                <a:latin typeface="Open Sans"/>
                <a:ea typeface="MS PGothic" charset="0"/>
                <a:cs typeface="+mn-cs"/>
              </a:rPr>
              <a:t>PR 17.0%</a:t>
            </a:r>
          </a:p>
          <a:p>
            <a:pPr algn="ctr" defTabSz="342900" fontAlgn="auto">
              <a:spcBef>
                <a:spcPts val="0"/>
              </a:spcBef>
              <a:spcAft>
                <a:spcPts val="0"/>
              </a:spcAft>
              <a:defRPr/>
            </a:pPr>
            <a:r>
              <a:rPr lang="en-US" sz="825" b="1" dirty="0">
                <a:solidFill>
                  <a:srgbClr val="FFFFFF"/>
                </a:solidFill>
                <a:latin typeface="Open Sans"/>
                <a:ea typeface="MS PGothic" charset="0"/>
                <a:cs typeface="+mn-cs"/>
              </a:rPr>
              <a:t>(n=30)</a:t>
            </a:r>
            <a:endParaRPr lang="en-GB" sz="825" b="1" dirty="0">
              <a:solidFill>
                <a:srgbClr val="FFFFFF"/>
              </a:solidFill>
              <a:latin typeface="Open Sans"/>
              <a:ea typeface="MS PGothic" charset="0"/>
              <a:cs typeface="+mn-cs"/>
            </a:endParaRPr>
          </a:p>
        </p:txBody>
      </p:sp>
      <p:sp>
        <p:nvSpPr>
          <p:cNvPr id="21" name="TextBox 20">
            <a:extLst>
              <a:ext uri="{FF2B5EF4-FFF2-40B4-BE49-F238E27FC236}">
                <a16:creationId xmlns:a16="http://schemas.microsoft.com/office/drawing/2014/main" id="{92DB0C20-24FD-F65F-66E8-FCA19CCE6096}"/>
              </a:ext>
            </a:extLst>
          </p:cNvPr>
          <p:cNvSpPr txBox="1"/>
          <p:nvPr/>
        </p:nvSpPr>
        <p:spPr>
          <a:xfrm>
            <a:off x="6406523" y="1837020"/>
            <a:ext cx="2732466" cy="415498"/>
          </a:xfrm>
          <a:prstGeom prst="rect">
            <a:avLst/>
          </a:prstGeom>
          <a:noFill/>
        </p:spPr>
        <p:txBody>
          <a:bodyPr wrap="square">
            <a:spAutoFit/>
          </a:bodyPr>
          <a:lstStyle/>
          <a:p>
            <a:pPr marL="342900" lvl="1" indent="-214313" algn="ctr" defTabSz="342900" fontAlgn="auto">
              <a:spcBef>
                <a:spcPts val="0"/>
              </a:spcBef>
              <a:spcAft>
                <a:spcPts val="0"/>
              </a:spcAft>
              <a:defRPr/>
            </a:pPr>
            <a:r>
              <a:rPr lang="en-US" sz="1050" dirty="0">
                <a:solidFill>
                  <a:srgbClr val="333333"/>
                </a:solidFill>
                <a:latin typeface="Open Sans"/>
                <a:ea typeface="MS PGothic" charset="0"/>
                <a:cs typeface="+mn-cs"/>
              </a:rPr>
              <a:t>Relative risk, 1.85 (95% CI, 1.32-2.59;</a:t>
            </a:r>
            <a:endParaRPr lang="en-US" sz="1050" i="1" dirty="0">
              <a:solidFill>
                <a:srgbClr val="333333"/>
              </a:solidFill>
              <a:latin typeface="Open Sans"/>
              <a:ea typeface="MS PGothic" charset="0"/>
              <a:cs typeface="+mn-cs"/>
            </a:endParaRPr>
          </a:p>
          <a:p>
            <a:pPr marL="342900" lvl="1" indent="-214313" algn="ctr" defTabSz="342900" fontAlgn="auto">
              <a:spcBef>
                <a:spcPts val="0"/>
              </a:spcBef>
              <a:spcAft>
                <a:spcPts val="0"/>
              </a:spcAft>
              <a:defRPr/>
            </a:pPr>
            <a:r>
              <a:rPr lang="en-US" sz="1050" i="1" dirty="0">
                <a:solidFill>
                  <a:srgbClr val="333333"/>
                </a:solidFill>
                <a:latin typeface="Open Sans"/>
                <a:ea typeface="MS PGothic" charset="0"/>
                <a:cs typeface="+mn-cs"/>
              </a:rPr>
              <a:t>P </a:t>
            </a:r>
            <a:r>
              <a:rPr lang="en-US" sz="1050" dirty="0">
                <a:solidFill>
                  <a:srgbClr val="333333"/>
                </a:solidFill>
                <a:latin typeface="Open Sans"/>
                <a:ea typeface="MS PGothic" charset="0"/>
                <a:cs typeface="+mn-cs"/>
              </a:rPr>
              <a:t>&lt; 0.001</a:t>
            </a:r>
            <a:r>
              <a:rPr lang="en-US" sz="1050" baseline="30000" dirty="0">
                <a:solidFill>
                  <a:srgbClr val="333333"/>
                </a:solidFill>
                <a:latin typeface="Open Sans"/>
                <a:ea typeface="MS PGothic" charset="0"/>
                <a:cs typeface="+mn-cs"/>
              </a:rPr>
              <a:t>a</a:t>
            </a:r>
            <a:r>
              <a:rPr lang="en-US" sz="1050" dirty="0">
                <a:solidFill>
                  <a:srgbClr val="333333"/>
                </a:solidFill>
                <a:latin typeface="Open Sans"/>
                <a:ea typeface="MS PGothic" charset="0"/>
                <a:cs typeface="+mn-cs"/>
              </a:rPr>
              <a:t>)</a:t>
            </a:r>
            <a:r>
              <a:rPr lang="en-US" sz="1050" baseline="30000" dirty="0">
                <a:solidFill>
                  <a:srgbClr val="333333"/>
                </a:solidFill>
                <a:latin typeface="Open Sans"/>
                <a:ea typeface="MS PGothic" charset="0"/>
                <a:cs typeface="+mn-cs"/>
              </a:rPr>
              <a:t>b</a:t>
            </a:r>
          </a:p>
        </p:txBody>
      </p:sp>
      <p:sp>
        <p:nvSpPr>
          <p:cNvPr id="22" name="TextBox 21">
            <a:extLst>
              <a:ext uri="{FF2B5EF4-FFF2-40B4-BE49-F238E27FC236}">
                <a16:creationId xmlns:a16="http://schemas.microsoft.com/office/drawing/2014/main" id="{292B9476-6DBC-7B48-4F91-35940D32E590}"/>
              </a:ext>
            </a:extLst>
          </p:cNvPr>
          <p:cNvSpPr txBox="1"/>
          <p:nvPr/>
        </p:nvSpPr>
        <p:spPr>
          <a:xfrm>
            <a:off x="7382226" y="2923827"/>
            <a:ext cx="838211" cy="346249"/>
          </a:xfrm>
          <a:prstGeom prst="rect">
            <a:avLst/>
          </a:prstGeom>
          <a:noFill/>
        </p:spPr>
        <p:txBody>
          <a:bodyPr wrap="square" rtlCol="0">
            <a:spAutoFit/>
          </a:bodyPr>
          <a:lstStyle/>
          <a:p>
            <a:pPr algn="ctr" defTabSz="342900" fontAlgn="auto">
              <a:spcBef>
                <a:spcPts val="0"/>
              </a:spcBef>
              <a:spcAft>
                <a:spcPts val="0"/>
              </a:spcAft>
              <a:defRPr/>
            </a:pPr>
            <a:r>
              <a:rPr lang="en-US" sz="825" b="1" dirty="0">
                <a:solidFill>
                  <a:srgbClr val="FFFFFF"/>
                </a:solidFill>
                <a:latin typeface="Open Sans"/>
                <a:ea typeface="MS PGothic" charset="0"/>
                <a:cs typeface="+mn-cs"/>
              </a:rPr>
              <a:t>CR 4.5% (n=8)</a:t>
            </a:r>
            <a:endParaRPr lang="en-GB" sz="825" b="1" dirty="0">
              <a:solidFill>
                <a:srgbClr val="FFFFFF"/>
              </a:solidFill>
              <a:latin typeface="Open Sans"/>
              <a:ea typeface="MS PGothic" charset="0"/>
              <a:cs typeface="+mn-cs"/>
            </a:endParaRPr>
          </a:p>
        </p:txBody>
      </p:sp>
      <p:sp>
        <p:nvSpPr>
          <p:cNvPr id="3" name="TextBox 2">
            <a:extLst>
              <a:ext uri="{FF2B5EF4-FFF2-40B4-BE49-F238E27FC236}">
                <a16:creationId xmlns:a16="http://schemas.microsoft.com/office/drawing/2014/main" id="{A3AD490F-31C6-D5F9-5BC3-A1E4C1AFBC63}"/>
              </a:ext>
            </a:extLst>
          </p:cNvPr>
          <p:cNvSpPr txBox="1"/>
          <p:nvPr/>
        </p:nvSpPr>
        <p:spPr>
          <a:xfrm>
            <a:off x="3680561" y="4805932"/>
            <a:ext cx="3532173" cy="253916"/>
          </a:xfrm>
          <a:prstGeom prst="rect">
            <a:avLst/>
          </a:prstGeom>
          <a:noFill/>
        </p:spPr>
        <p:txBody>
          <a:bodyPr wrap="square" rtlCol="0">
            <a:spAutoFit/>
          </a:bodyPr>
          <a:lstStyle/>
          <a:p>
            <a:pPr defTabSz="685800" fontAlgn="auto">
              <a:spcBef>
                <a:spcPts val="0"/>
              </a:spcBef>
              <a:spcAft>
                <a:spcPts val="0"/>
              </a:spcAft>
              <a:defRPr/>
            </a:pPr>
            <a:r>
              <a:rPr lang="en-US" sz="1050" dirty="0" err="1">
                <a:solidFill>
                  <a:srgbClr val="333333"/>
                </a:solidFill>
                <a:latin typeface="Arial" panose="020B0604020202020204" pitchFamily="34" charset="0"/>
                <a:ea typeface="MS PGothic" charset="0"/>
                <a:cs typeface="Arial" panose="020B0604020202020204" pitchFamily="34" charset="0"/>
              </a:rPr>
              <a:t>Siefker</a:t>
            </a:r>
            <a:r>
              <a:rPr lang="en-US" sz="1050" dirty="0">
                <a:solidFill>
                  <a:srgbClr val="333333"/>
                </a:solidFill>
                <a:latin typeface="Arial" panose="020B0604020202020204" pitchFamily="34" charset="0"/>
                <a:ea typeface="MS PGothic" charset="0"/>
                <a:cs typeface="Arial" panose="020B0604020202020204" pitchFamily="34" charset="0"/>
              </a:rPr>
              <a:t>-Radtke AO et al. </a:t>
            </a:r>
            <a:r>
              <a:rPr lang="en-US" sz="1050" i="1" dirty="0">
                <a:solidFill>
                  <a:srgbClr val="333333"/>
                </a:solidFill>
                <a:latin typeface="Arial" panose="020B0604020202020204" pitchFamily="34" charset="0"/>
                <a:ea typeface="MS PGothic" charset="0"/>
                <a:cs typeface="Arial" panose="020B0604020202020204" pitchFamily="34" charset="0"/>
              </a:rPr>
              <a:t>Ann Oncol </a:t>
            </a:r>
            <a:r>
              <a:rPr lang="en-US" sz="1050" dirty="0">
                <a:solidFill>
                  <a:srgbClr val="333333"/>
                </a:solidFill>
                <a:latin typeface="Arial" panose="020B0604020202020204" pitchFamily="34" charset="0"/>
                <a:ea typeface="MS PGothic" charset="0"/>
                <a:cs typeface="Arial" panose="020B0604020202020204" pitchFamily="34" charset="0"/>
              </a:rPr>
              <a:t>2024;35(1):107-117. </a:t>
            </a:r>
          </a:p>
        </p:txBody>
      </p:sp>
      <p:sp>
        <p:nvSpPr>
          <p:cNvPr id="4" name="Rectangle 3">
            <a:extLst>
              <a:ext uri="{FF2B5EF4-FFF2-40B4-BE49-F238E27FC236}">
                <a16:creationId xmlns:a16="http://schemas.microsoft.com/office/drawing/2014/main" id="{5C8951B8-DFA1-56BF-C1ED-0D02DADA8339}"/>
              </a:ext>
            </a:extLst>
          </p:cNvPr>
          <p:cNvSpPr/>
          <p:nvPr/>
        </p:nvSpPr>
        <p:spPr>
          <a:xfrm>
            <a:off x="-313391" y="1323571"/>
            <a:ext cx="4954841" cy="3271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en-GB" sz="1350" dirty="0">
              <a:solidFill>
                <a:srgbClr val="FFFFFF"/>
              </a:solidFill>
              <a:latin typeface="Open Sans"/>
            </a:endParaRPr>
          </a:p>
        </p:txBody>
      </p:sp>
      <p:sp>
        <p:nvSpPr>
          <p:cNvPr id="5" name="TextBox 4">
            <a:extLst>
              <a:ext uri="{FF2B5EF4-FFF2-40B4-BE49-F238E27FC236}">
                <a16:creationId xmlns:a16="http://schemas.microsoft.com/office/drawing/2014/main" id="{A7C73821-9385-EB2C-EE2E-3A281378EB16}"/>
              </a:ext>
            </a:extLst>
          </p:cNvPr>
          <p:cNvSpPr txBox="1"/>
          <p:nvPr/>
        </p:nvSpPr>
        <p:spPr>
          <a:xfrm rot="16200000">
            <a:off x="-557984" y="2454079"/>
            <a:ext cx="1590736" cy="230832"/>
          </a:xfrm>
          <a:prstGeom prst="rect">
            <a:avLst/>
          </a:prstGeom>
          <a:solidFill>
            <a:srgbClr val="FFFFFF"/>
          </a:solidFill>
        </p:spPr>
        <p:txBody>
          <a:bodyPr wrap="square" rtlCol="0">
            <a:spAutoFit/>
          </a:bodyPr>
          <a:lstStyle/>
          <a:p>
            <a:pPr algn="ctr" defTabSz="685800" fontAlgn="auto">
              <a:spcBef>
                <a:spcPts val="0"/>
              </a:spcBef>
              <a:spcAft>
                <a:spcPts val="0"/>
              </a:spcAft>
              <a:defRPr/>
            </a:pPr>
            <a:r>
              <a:rPr lang="en-GB" sz="900" b="1" kern="0" dirty="0">
                <a:solidFill>
                  <a:srgbClr val="333333"/>
                </a:solidFill>
                <a:latin typeface="Open Sans"/>
                <a:ea typeface="MS PGothic" charset="0"/>
                <a:cs typeface="+mn-cs"/>
              </a:rPr>
              <a:t>OS, %</a:t>
            </a:r>
            <a:endParaRPr lang="en-US" sz="900" b="1" kern="0" dirty="0">
              <a:solidFill>
                <a:srgbClr val="333333"/>
              </a:solidFill>
              <a:latin typeface="Open Sans"/>
              <a:ea typeface="MS PGothic" charset="0"/>
              <a:cs typeface="+mn-cs"/>
            </a:endParaRPr>
          </a:p>
        </p:txBody>
      </p:sp>
      <p:sp>
        <p:nvSpPr>
          <p:cNvPr id="6" name="TextBox 5">
            <a:extLst>
              <a:ext uri="{FF2B5EF4-FFF2-40B4-BE49-F238E27FC236}">
                <a16:creationId xmlns:a16="http://schemas.microsoft.com/office/drawing/2014/main" id="{A23EECFA-27F1-8F98-0A59-09F9D94B075C}"/>
              </a:ext>
            </a:extLst>
          </p:cNvPr>
          <p:cNvSpPr txBox="1"/>
          <p:nvPr/>
        </p:nvSpPr>
        <p:spPr>
          <a:xfrm>
            <a:off x="1253570" y="3782660"/>
            <a:ext cx="2524678" cy="230832"/>
          </a:xfrm>
          <a:prstGeom prst="rect">
            <a:avLst/>
          </a:prstGeom>
          <a:solidFill>
            <a:srgbClr val="FFFFFF"/>
          </a:solidFill>
        </p:spPr>
        <p:txBody>
          <a:bodyPr wrap="square" rtlCol="0">
            <a:spAutoFit/>
          </a:bodyPr>
          <a:lstStyle/>
          <a:p>
            <a:pPr algn="ctr" defTabSz="685800" fontAlgn="auto">
              <a:spcBef>
                <a:spcPts val="0"/>
              </a:spcBef>
              <a:spcAft>
                <a:spcPts val="0"/>
              </a:spcAft>
              <a:defRPr/>
            </a:pPr>
            <a:r>
              <a:rPr lang="en-GB" sz="900" b="1" kern="0" dirty="0">
                <a:solidFill>
                  <a:srgbClr val="333333"/>
                </a:solidFill>
                <a:latin typeface="Open Sans"/>
                <a:ea typeface="MS PGothic" charset="0"/>
                <a:cs typeface="+mn-cs"/>
              </a:rPr>
              <a:t>Months Since Randomization</a:t>
            </a:r>
            <a:endParaRPr lang="en-US" sz="900" b="1" kern="0" dirty="0">
              <a:solidFill>
                <a:srgbClr val="333333"/>
              </a:solidFill>
              <a:latin typeface="Open Sans"/>
              <a:ea typeface="MS PGothic" charset="0"/>
              <a:cs typeface="+mn-cs"/>
            </a:endParaRPr>
          </a:p>
        </p:txBody>
      </p:sp>
      <p:sp>
        <p:nvSpPr>
          <p:cNvPr id="9" name="TextBox 8">
            <a:extLst>
              <a:ext uri="{FF2B5EF4-FFF2-40B4-BE49-F238E27FC236}">
                <a16:creationId xmlns:a16="http://schemas.microsoft.com/office/drawing/2014/main" id="{B83414D0-7EE1-6297-264C-D2EF643C18AD}"/>
              </a:ext>
            </a:extLst>
          </p:cNvPr>
          <p:cNvSpPr txBox="1"/>
          <p:nvPr/>
        </p:nvSpPr>
        <p:spPr>
          <a:xfrm>
            <a:off x="241936" y="1446595"/>
            <a:ext cx="416591" cy="207749"/>
          </a:xfrm>
          <a:prstGeom prst="rect">
            <a:avLst/>
          </a:prstGeom>
          <a:noFill/>
          <a:ln w="9525">
            <a:noFill/>
          </a:ln>
        </p:spPr>
        <p:txBody>
          <a:bodyPr wrap="square" rtlCol="0" anchor="ctr">
            <a:spAutoFit/>
          </a:bodyPr>
          <a:lstStyle/>
          <a:p>
            <a:pPr algn="r" defTabSz="685800" fontAlgn="auto">
              <a:spcBef>
                <a:spcPts val="0"/>
              </a:spcBef>
              <a:spcAft>
                <a:spcPts val="0"/>
              </a:spcAft>
              <a:defRPr/>
            </a:pPr>
            <a:r>
              <a:rPr lang="en-GB" sz="750" kern="0" dirty="0">
                <a:solidFill>
                  <a:srgbClr val="333333"/>
                </a:solidFill>
                <a:latin typeface="Open Sans"/>
                <a:ea typeface="MS PGothic" charset="0"/>
                <a:cs typeface="+mn-cs"/>
              </a:rPr>
              <a:t>100</a:t>
            </a:r>
            <a:endParaRPr lang="en-US" sz="750" kern="0" dirty="0">
              <a:solidFill>
                <a:srgbClr val="333333"/>
              </a:solidFill>
              <a:latin typeface="Open Sans"/>
              <a:ea typeface="MS PGothic" charset="0"/>
              <a:cs typeface="+mn-cs"/>
            </a:endParaRPr>
          </a:p>
        </p:txBody>
      </p:sp>
      <p:sp>
        <p:nvSpPr>
          <p:cNvPr id="10" name="TextBox 9">
            <a:extLst>
              <a:ext uri="{FF2B5EF4-FFF2-40B4-BE49-F238E27FC236}">
                <a16:creationId xmlns:a16="http://schemas.microsoft.com/office/drawing/2014/main" id="{9CA8C9ED-0E31-CE66-8CF2-7C675338598C}"/>
              </a:ext>
            </a:extLst>
          </p:cNvPr>
          <p:cNvSpPr txBox="1"/>
          <p:nvPr/>
        </p:nvSpPr>
        <p:spPr>
          <a:xfrm>
            <a:off x="278479" y="1845428"/>
            <a:ext cx="380048" cy="207749"/>
          </a:xfrm>
          <a:prstGeom prst="rect">
            <a:avLst/>
          </a:prstGeom>
          <a:noFill/>
          <a:ln w="9525">
            <a:noFill/>
          </a:ln>
        </p:spPr>
        <p:txBody>
          <a:bodyPr wrap="square" rtlCol="0" anchor="ctr">
            <a:spAutoFit/>
          </a:bodyPr>
          <a:lstStyle/>
          <a:p>
            <a:pPr algn="r" defTabSz="685800" fontAlgn="auto">
              <a:spcBef>
                <a:spcPts val="0"/>
              </a:spcBef>
              <a:spcAft>
                <a:spcPts val="0"/>
              </a:spcAft>
              <a:defRPr/>
            </a:pPr>
            <a:r>
              <a:rPr lang="en-GB" sz="750" kern="0" dirty="0">
                <a:solidFill>
                  <a:srgbClr val="333333"/>
                </a:solidFill>
                <a:latin typeface="Open Sans"/>
                <a:ea typeface="MS PGothic" charset="0"/>
                <a:cs typeface="+mn-cs"/>
              </a:rPr>
              <a:t>80</a:t>
            </a:r>
            <a:endParaRPr lang="en-US" sz="750" kern="0" dirty="0">
              <a:solidFill>
                <a:srgbClr val="333333"/>
              </a:solidFill>
              <a:latin typeface="Open Sans"/>
              <a:ea typeface="MS PGothic" charset="0"/>
              <a:cs typeface="+mn-cs"/>
            </a:endParaRPr>
          </a:p>
        </p:txBody>
      </p:sp>
      <p:sp>
        <p:nvSpPr>
          <p:cNvPr id="20" name="TextBox 19">
            <a:extLst>
              <a:ext uri="{FF2B5EF4-FFF2-40B4-BE49-F238E27FC236}">
                <a16:creationId xmlns:a16="http://schemas.microsoft.com/office/drawing/2014/main" id="{9B9BDA58-9E12-4E59-DB95-AEF85FCD03DD}"/>
              </a:ext>
            </a:extLst>
          </p:cNvPr>
          <p:cNvSpPr txBox="1"/>
          <p:nvPr/>
        </p:nvSpPr>
        <p:spPr>
          <a:xfrm>
            <a:off x="278479" y="2252884"/>
            <a:ext cx="380048" cy="207749"/>
          </a:xfrm>
          <a:prstGeom prst="rect">
            <a:avLst/>
          </a:prstGeom>
          <a:noFill/>
          <a:ln w="9525">
            <a:noFill/>
          </a:ln>
        </p:spPr>
        <p:txBody>
          <a:bodyPr wrap="square" rtlCol="0" anchor="ctr">
            <a:spAutoFit/>
          </a:bodyPr>
          <a:lstStyle/>
          <a:p>
            <a:pPr algn="r" defTabSz="685800" fontAlgn="auto">
              <a:spcBef>
                <a:spcPts val="0"/>
              </a:spcBef>
              <a:spcAft>
                <a:spcPts val="0"/>
              </a:spcAft>
              <a:defRPr/>
            </a:pPr>
            <a:r>
              <a:rPr lang="en-GB" sz="750" kern="0" dirty="0">
                <a:solidFill>
                  <a:srgbClr val="333333"/>
                </a:solidFill>
                <a:latin typeface="Open Sans"/>
                <a:ea typeface="MS PGothic" charset="0"/>
                <a:cs typeface="+mn-cs"/>
              </a:rPr>
              <a:t>60</a:t>
            </a:r>
            <a:endParaRPr lang="en-US" sz="750" kern="0" dirty="0">
              <a:solidFill>
                <a:srgbClr val="333333"/>
              </a:solidFill>
              <a:latin typeface="Open Sans"/>
              <a:ea typeface="MS PGothic" charset="0"/>
              <a:cs typeface="+mn-cs"/>
            </a:endParaRPr>
          </a:p>
        </p:txBody>
      </p:sp>
      <p:sp>
        <p:nvSpPr>
          <p:cNvPr id="23" name="TextBox 22">
            <a:extLst>
              <a:ext uri="{FF2B5EF4-FFF2-40B4-BE49-F238E27FC236}">
                <a16:creationId xmlns:a16="http://schemas.microsoft.com/office/drawing/2014/main" id="{26190DEF-009D-8DCE-F280-D2901A394E81}"/>
              </a:ext>
            </a:extLst>
          </p:cNvPr>
          <p:cNvSpPr txBox="1"/>
          <p:nvPr/>
        </p:nvSpPr>
        <p:spPr>
          <a:xfrm>
            <a:off x="278479" y="2651624"/>
            <a:ext cx="380048" cy="207749"/>
          </a:xfrm>
          <a:prstGeom prst="rect">
            <a:avLst/>
          </a:prstGeom>
          <a:noFill/>
          <a:ln w="9525">
            <a:noFill/>
          </a:ln>
        </p:spPr>
        <p:txBody>
          <a:bodyPr wrap="square" rtlCol="0" anchor="ctr">
            <a:spAutoFit/>
          </a:bodyPr>
          <a:lstStyle/>
          <a:p>
            <a:pPr algn="r" defTabSz="685800" fontAlgn="auto">
              <a:spcBef>
                <a:spcPts val="0"/>
              </a:spcBef>
              <a:spcAft>
                <a:spcPts val="0"/>
              </a:spcAft>
              <a:defRPr/>
            </a:pPr>
            <a:r>
              <a:rPr lang="en-GB" sz="750" kern="0" dirty="0">
                <a:solidFill>
                  <a:srgbClr val="333333"/>
                </a:solidFill>
                <a:latin typeface="Open Sans"/>
                <a:ea typeface="MS PGothic" charset="0"/>
                <a:cs typeface="+mn-cs"/>
              </a:rPr>
              <a:t>40</a:t>
            </a:r>
            <a:endParaRPr lang="en-US" sz="750" kern="0" dirty="0">
              <a:solidFill>
                <a:srgbClr val="333333"/>
              </a:solidFill>
              <a:latin typeface="Open Sans"/>
              <a:ea typeface="MS PGothic" charset="0"/>
              <a:cs typeface="+mn-cs"/>
            </a:endParaRPr>
          </a:p>
        </p:txBody>
      </p:sp>
      <p:sp>
        <p:nvSpPr>
          <p:cNvPr id="24" name="TextBox 23">
            <a:extLst>
              <a:ext uri="{FF2B5EF4-FFF2-40B4-BE49-F238E27FC236}">
                <a16:creationId xmlns:a16="http://schemas.microsoft.com/office/drawing/2014/main" id="{007D5EAE-7B90-E1B8-E342-8C82392BC5A0}"/>
              </a:ext>
            </a:extLst>
          </p:cNvPr>
          <p:cNvSpPr txBox="1"/>
          <p:nvPr/>
        </p:nvSpPr>
        <p:spPr>
          <a:xfrm>
            <a:off x="278479" y="3053748"/>
            <a:ext cx="380048" cy="207749"/>
          </a:xfrm>
          <a:prstGeom prst="rect">
            <a:avLst/>
          </a:prstGeom>
          <a:noFill/>
          <a:ln w="9525">
            <a:noFill/>
          </a:ln>
        </p:spPr>
        <p:txBody>
          <a:bodyPr wrap="square" rtlCol="0" anchor="ctr">
            <a:spAutoFit/>
          </a:bodyPr>
          <a:lstStyle/>
          <a:p>
            <a:pPr algn="r" defTabSz="685800" fontAlgn="auto">
              <a:spcBef>
                <a:spcPts val="0"/>
              </a:spcBef>
              <a:spcAft>
                <a:spcPts val="0"/>
              </a:spcAft>
              <a:defRPr/>
            </a:pPr>
            <a:r>
              <a:rPr lang="en-GB" sz="750" kern="0" dirty="0">
                <a:solidFill>
                  <a:srgbClr val="333333"/>
                </a:solidFill>
                <a:latin typeface="Open Sans"/>
                <a:ea typeface="MS PGothic" charset="0"/>
                <a:cs typeface="+mn-cs"/>
              </a:rPr>
              <a:t>20</a:t>
            </a:r>
            <a:endParaRPr lang="en-US" sz="750" kern="0" dirty="0">
              <a:solidFill>
                <a:srgbClr val="333333"/>
              </a:solidFill>
              <a:latin typeface="Open Sans"/>
              <a:ea typeface="MS PGothic" charset="0"/>
              <a:cs typeface="+mn-cs"/>
            </a:endParaRPr>
          </a:p>
        </p:txBody>
      </p:sp>
      <p:sp>
        <p:nvSpPr>
          <p:cNvPr id="25" name="TextBox 24">
            <a:extLst>
              <a:ext uri="{FF2B5EF4-FFF2-40B4-BE49-F238E27FC236}">
                <a16:creationId xmlns:a16="http://schemas.microsoft.com/office/drawing/2014/main" id="{D5062F12-E3CF-FF08-6BA6-3954DFB6E8BD}"/>
              </a:ext>
            </a:extLst>
          </p:cNvPr>
          <p:cNvSpPr txBox="1"/>
          <p:nvPr/>
        </p:nvSpPr>
        <p:spPr>
          <a:xfrm>
            <a:off x="278479" y="3450546"/>
            <a:ext cx="380048" cy="207749"/>
          </a:xfrm>
          <a:prstGeom prst="rect">
            <a:avLst/>
          </a:prstGeom>
          <a:noFill/>
          <a:ln w="9525">
            <a:noFill/>
          </a:ln>
        </p:spPr>
        <p:txBody>
          <a:bodyPr wrap="square" rtlCol="0" anchor="ctr">
            <a:spAutoFit/>
          </a:bodyPr>
          <a:lstStyle/>
          <a:p>
            <a:pPr algn="r" defTabSz="685800" fontAlgn="auto">
              <a:spcBef>
                <a:spcPts val="0"/>
              </a:spcBef>
              <a:spcAft>
                <a:spcPts val="0"/>
              </a:spcAft>
              <a:defRPr/>
            </a:pPr>
            <a:r>
              <a:rPr lang="en-GB" sz="750" kern="0" dirty="0">
                <a:solidFill>
                  <a:srgbClr val="333333"/>
                </a:solidFill>
                <a:latin typeface="Open Sans"/>
                <a:ea typeface="MS PGothic" charset="0"/>
                <a:cs typeface="+mn-cs"/>
              </a:rPr>
              <a:t>0</a:t>
            </a:r>
            <a:endParaRPr lang="en-US" sz="750" kern="0" dirty="0">
              <a:solidFill>
                <a:srgbClr val="333333"/>
              </a:solidFill>
              <a:latin typeface="Open Sans"/>
              <a:ea typeface="MS PGothic" charset="0"/>
              <a:cs typeface="+mn-cs"/>
            </a:endParaRPr>
          </a:p>
        </p:txBody>
      </p:sp>
      <p:sp>
        <p:nvSpPr>
          <p:cNvPr id="26" name="TextBox 25">
            <a:extLst>
              <a:ext uri="{FF2B5EF4-FFF2-40B4-BE49-F238E27FC236}">
                <a16:creationId xmlns:a16="http://schemas.microsoft.com/office/drawing/2014/main" id="{9DBE1EE9-0241-4C86-4B89-0C126DE4D861}"/>
              </a:ext>
            </a:extLst>
          </p:cNvPr>
          <p:cNvSpPr txBox="1"/>
          <p:nvPr/>
        </p:nvSpPr>
        <p:spPr>
          <a:xfrm>
            <a:off x="591866"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0</a:t>
            </a:r>
            <a:endParaRPr lang="en-US" sz="750" kern="0" dirty="0">
              <a:solidFill>
                <a:srgbClr val="333333"/>
              </a:solidFill>
              <a:latin typeface="Open Sans"/>
              <a:ea typeface="MS PGothic" charset="0"/>
              <a:cs typeface="+mn-cs"/>
            </a:endParaRPr>
          </a:p>
        </p:txBody>
      </p:sp>
      <p:sp>
        <p:nvSpPr>
          <p:cNvPr id="27" name="TextBox 26">
            <a:extLst>
              <a:ext uri="{FF2B5EF4-FFF2-40B4-BE49-F238E27FC236}">
                <a16:creationId xmlns:a16="http://schemas.microsoft.com/office/drawing/2014/main" id="{AE81E45C-AA9F-8502-16A6-3BB02244B08F}"/>
              </a:ext>
            </a:extLst>
          </p:cNvPr>
          <p:cNvSpPr txBox="1"/>
          <p:nvPr/>
        </p:nvSpPr>
        <p:spPr>
          <a:xfrm>
            <a:off x="786147"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3</a:t>
            </a:r>
            <a:endParaRPr lang="en-US" sz="750" kern="0" dirty="0">
              <a:solidFill>
                <a:srgbClr val="333333"/>
              </a:solidFill>
              <a:latin typeface="Open Sans"/>
              <a:ea typeface="MS PGothic" charset="0"/>
              <a:cs typeface="+mn-cs"/>
            </a:endParaRPr>
          </a:p>
        </p:txBody>
      </p:sp>
      <p:sp>
        <p:nvSpPr>
          <p:cNvPr id="28" name="TextBox 27">
            <a:extLst>
              <a:ext uri="{FF2B5EF4-FFF2-40B4-BE49-F238E27FC236}">
                <a16:creationId xmlns:a16="http://schemas.microsoft.com/office/drawing/2014/main" id="{715A6AC6-DCF4-B8B6-92B7-3B9EF704539D}"/>
              </a:ext>
            </a:extLst>
          </p:cNvPr>
          <p:cNvSpPr txBox="1"/>
          <p:nvPr/>
        </p:nvSpPr>
        <p:spPr>
          <a:xfrm>
            <a:off x="980428"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6</a:t>
            </a:r>
            <a:endParaRPr lang="en-US" sz="750" kern="0" dirty="0">
              <a:solidFill>
                <a:srgbClr val="333333"/>
              </a:solidFill>
              <a:latin typeface="Open Sans"/>
              <a:ea typeface="MS PGothic" charset="0"/>
              <a:cs typeface="+mn-cs"/>
            </a:endParaRPr>
          </a:p>
        </p:txBody>
      </p:sp>
      <p:sp>
        <p:nvSpPr>
          <p:cNvPr id="29" name="TextBox 28">
            <a:extLst>
              <a:ext uri="{FF2B5EF4-FFF2-40B4-BE49-F238E27FC236}">
                <a16:creationId xmlns:a16="http://schemas.microsoft.com/office/drawing/2014/main" id="{71FC212F-0D43-8A93-4589-35A245833A42}"/>
              </a:ext>
            </a:extLst>
          </p:cNvPr>
          <p:cNvSpPr txBox="1"/>
          <p:nvPr/>
        </p:nvSpPr>
        <p:spPr>
          <a:xfrm>
            <a:off x="1174708"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9</a:t>
            </a:r>
            <a:endParaRPr lang="en-US" sz="750" kern="0" dirty="0">
              <a:solidFill>
                <a:srgbClr val="333333"/>
              </a:solidFill>
              <a:latin typeface="Open Sans"/>
              <a:ea typeface="MS PGothic" charset="0"/>
              <a:cs typeface="+mn-cs"/>
            </a:endParaRPr>
          </a:p>
        </p:txBody>
      </p:sp>
      <p:sp>
        <p:nvSpPr>
          <p:cNvPr id="30" name="TextBox 29">
            <a:extLst>
              <a:ext uri="{FF2B5EF4-FFF2-40B4-BE49-F238E27FC236}">
                <a16:creationId xmlns:a16="http://schemas.microsoft.com/office/drawing/2014/main" id="{A5EC9B8A-C4DB-DB0C-F3F6-C622A6B4362A}"/>
              </a:ext>
            </a:extLst>
          </p:cNvPr>
          <p:cNvSpPr txBox="1"/>
          <p:nvPr/>
        </p:nvSpPr>
        <p:spPr>
          <a:xfrm>
            <a:off x="1368987"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12</a:t>
            </a:r>
            <a:endParaRPr lang="en-US" sz="750" kern="0" dirty="0">
              <a:solidFill>
                <a:srgbClr val="333333"/>
              </a:solidFill>
              <a:latin typeface="Open Sans"/>
              <a:ea typeface="MS PGothic" charset="0"/>
              <a:cs typeface="+mn-cs"/>
            </a:endParaRPr>
          </a:p>
        </p:txBody>
      </p:sp>
      <p:sp>
        <p:nvSpPr>
          <p:cNvPr id="31" name="TextBox 30">
            <a:extLst>
              <a:ext uri="{FF2B5EF4-FFF2-40B4-BE49-F238E27FC236}">
                <a16:creationId xmlns:a16="http://schemas.microsoft.com/office/drawing/2014/main" id="{47266AD6-F515-A640-0DD4-2A63B727CAA3}"/>
              </a:ext>
            </a:extLst>
          </p:cNvPr>
          <p:cNvSpPr txBox="1"/>
          <p:nvPr/>
        </p:nvSpPr>
        <p:spPr>
          <a:xfrm>
            <a:off x="1563269"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15</a:t>
            </a:r>
            <a:endParaRPr lang="en-US" sz="750" kern="0" dirty="0">
              <a:solidFill>
                <a:srgbClr val="333333"/>
              </a:solidFill>
              <a:latin typeface="Open Sans"/>
              <a:ea typeface="MS PGothic" charset="0"/>
              <a:cs typeface="+mn-cs"/>
            </a:endParaRPr>
          </a:p>
        </p:txBody>
      </p:sp>
      <p:sp>
        <p:nvSpPr>
          <p:cNvPr id="32" name="TextBox 31">
            <a:extLst>
              <a:ext uri="{FF2B5EF4-FFF2-40B4-BE49-F238E27FC236}">
                <a16:creationId xmlns:a16="http://schemas.microsoft.com/office/drawing/2014/main" id="{BF313145-2D72-A2DE-ED37-BECB39C09582}"/>
              </a:ext>
            </a:extLst>
          </p:cNvPr>
          <p:cNvSpPr txBox="1"/>
          <p:nvPr/>
        </p:nvSpPr>
        <p:spPr>
          <a:xfrm>
            <a:off x="1757549"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18</a:t>
            </a:r>
            <a:endParaRPr lang="en-US" sz="750" kern="0" dirty="0">
              <a:solidFill>
                <a:srgbClr val="333333"/>
              </a:solidFill>
              <a:latin typeface="Open Sans"/>
              <a:ea typeface="MS PGothic" charset="0"/>
              <a:cs typeface="+mn-cs"/>
            </a:endParaRPr>
          </a:p>
        </p:txBody>
      </p:sp>
      <p:sp>
        <p:nvSpPr>
          <p:cNvPr id="33" name="TextBox 32">
            <a:extLst>
              <a:ext uri="{FF2B5EF4-FFF2-40B4-BE49-F238E27FC236}">
                <a16:creationId xmlns:a16="http://schemas.microsoft.com/office/drawing/2014/main" id="{BDC73126-32C4-260F-8104-745F80CD8F09}"/>
              </a:ext>
            </a:extLst>
          </p:cNvPr>
          <p:cNvSpPr txBox="1"/>
          <p:nvPr/>
        </p:nvSpPr>
        <p:spPr>
          <a:xfrm>
            <a:off x="1951830"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21</a:t>
            </a:r>
            <a:endParaRPr lang="en-US" sz="750" kern="0" dirty="0">
              <a:solidFill>
                <a:srgbClr val="333333"/>
              </a:solidFill>
              <a:latin typeface="Open Sans"/>
              <a:ea typeface="MS PGothic" charset="0"/>
              <a:cs typeface="+mn-cs"/>
            </a:endParaRPr>
          </a:p>
        </p:txBody>
      </p:sp>
      <p:sp>
        <p:nvSpPr>
          <p:cNvPr id="34" name="TextBox 33">
            <a:extLst>
              <a:ext uri="{FF2B5EF4-FFF2-40B4-BE49-F238E27FC236}">
                <a16:creationId xmlns:a16="http://schemas.microsoft.com/office/drawing/2014/main" id="{80DF83FE-F8D6-CBE7-4CA0-B7AD6471D0D4}"/>
              </a:ext>
            </a:extLst>
          </p:cNvPr>
          <p:cNvSpPr txBox="1"/>
          <p:nvPr/>
        </p:nvSpPr>
        <p:spPr>
          <a:xfrm>
            <a:off x="2146110"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24</a:t>
            </a:r>
            <a:endParaRPr lang="en-US" sz="750" kern="0" dirty="0">
              <a:solidFill>
                <a:srgbClr val="333333"/>
              </a:solidFill>
              <a:latin typeface="Open Sans"/>
              <a:ea typeface="MS PGothic" charset="0"/>
              <a:cs typeface="+mn-cs"/>
            </a:endParaRPr>
          </a:p>
        </p:txBody>
      </p:sp>
      <p:sp>
        <p:nvSpPr>
          <p:cNvPr id="35" name="TextBox 34">
            <a:extLst>
              <a:ext uri="{FF2B5EF4-FFF2-40B4-BE49-F238E27FC236}">
                <a16:creationId xmlns:a16="http://schemas.microsoft.com/office/drawing/2014/main" id="{83331869-2F65-BF50-4266-C27C39734E38}"/>
              </a:ext>
            </a:extLst>
          </p:cNvPr>
          <p:cNvSpPr txBox="1"/>
          <p:nvPr/>
        </p:nvSpPr>
        <p:spPr>
          <a:xfrm>
            <a:off x="2340390"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27</a:t>
            </a:r>
            <a:endParaRPr lang="en-US" sz="750" kern="0" dirty="0">
              <a:solidFill>
                <a:srgbClr val="333333"/>
              </a:solidFill>
              <a:latin typeface="Open Sans"/>
              <a:ea typeface="MS PGothic" charset="0"/>
              <a:cs typeface="+mn-cs"/>
            </a:endParaRPr>
          </a:p>
        </p:txBody>
      </p:sp>
      <p:sp>
        <p:nvSpPr>
          <p:cNvPr id="36" name="TextBox 35">
            <a:extLst>
              <a:ext uri="{FF2B5EF4-FFF2-40B4-BE49-F238E27FC236}">
                <a16:creationId xmlns:a16="http://schemas.microsoft.com/office/drawing/2014/main" id="{EC5B0246-37A8-8BB5-7387-697E1FD9BC1A}"/>
              </a:ext>
            </a:extLst>
          </p:cNvPr>
          <p:cNvSpPr txBox="1"/>
          <p:nvPr/>
        </p:nvSpPr>
        <p:spPr>
          <a:xfrm>
            <a:off x="2534670"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30</a:t>
            </a:r>
            <a:endParaRPr lang="en-US" sz="750" kern="0" dirty="0">
              <a:solidFill>
                <a:srgbClr val="333333"/>
              </a:solidFill>
              <a:latin typeface="Open Sans"/>
              <a:ea typeface="MS PGothic" charset="0"/>
              <a:cs typeface="+mn-cs"/>
            </a:endParaRPr>
          </a:p>
        </p:txBody>
      </p:sp>
      <p:sp>
        <p:nvSpPr>
          <p:cNvPr id="37" name="TextBox 36">
            <a:extLst>
              <a:ext uri="{FF2B5EF4-FFF2-40B4-BE49-F238E27FC236}">
                <a16:creationId xmlns:a16="http://schemas.microsoft.com/office/drawing/2014/main" id="{A9F75E8D-240E-3449-B7BD-4A0DCBF0EDFA}"/>
              </a:ext>
            </a:extLst>
          </p:cNvPr>
          <p:cNvSpPr txBox="1"/>
          <p:nvPr/>
        </p:nvSpPr>
        <p:spPr>
          <a:xfrm>
            <a:off x="2728952"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33</a:t>
            </a:r>
            <a:endParaRPr lang="en-US" sz="750" kern="0" dirty="0">
              <a:solidFill>
                <a:srgbClr val="333333"/>
              </a:solidFill>
              <a:latin typeface="Open Sans"/>
              <a:ea typeface="MS PGothic" charset="0"/>
              <a:cs typeface="+mn-cs"/>
            </a:endParaRPr>
          </a:p>
        </p:txBody>
      </p:sp>
      <p:sp>
        <p:nvSpPr>
          <p:cNvPr id="38" name="TextBox 37">
            <a:extLst>
              <a:ext uri="{FF2B5EF4-FFF2-40B4-BE49-F238E27FC236}">
                <a16:creationId xmlns:a16="http://schemas.microsoft.com/office/drawing/2014/main" id="{624AB7C5-4D0B-BFBB-779B-9272BCA76FE9}"/>
              </a:ext>
            </a:extLst>
          </p:cNvPr>
          <p:cNvSpPr txBox="1"/>
          <p:nvPr/>
        </p:nvSpPr>
        <p:spPr>
          <a:xfrm>
            <a:off x="2923232"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36</a:t>
            </a:r>
            <a:endParaRPr lang="en-US" sz="750" kern="0" dirty="0">
              <a:solidFill>
                <a:srgbClr val="333333"/>
              </a:solidFill>
              <a:latin typeface="Open Sans"/>
              <a:ea typeface="MS PGothic" charset="0"/>
              <a:cs typeface="+mn-cs"/>
            </a:endParaRPr>
          </a:p>
        </p:txBody>
      </p:sp>
      <p:sp>
        <p:nvSpPr>
          <p:cNvPr id="39" name="TextBox 38">
            <a:extLst>
              <a:ext uri="{FF2B5EF4-FFF2-40B4-BE49-F238E27FC236}">
                <a16:creationId xmlns:a16="http://schemas.microsoft.com/office/drawing/2014/main" id="{2BA6CCB2-0C84-BC99-674A-FC5CEC72BE83}"/>
              </a:ext>
            </a:extLst>
          </p:cNvPr>
          <p:cNvSpPr txBox="1"/>
          <p:nvPr/>
        </p:nvSpPr>
        <p:spPr>
          <a:xfrm>
            <a:off x="3117512"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39</a:t>
            </a:r>
            <a:endParaRPr lang="en-US" sz="750" kern="0" dirty="0">
              <a:solidFill>
                <a:srgbClr val="333333"/>
              </a:solidFill>
              <a:latin typeface="Open Sans"/>
              <a:ea typeface="MS PGothic" charset="0"/>
              <a:cs typeface="+mn-cs"/>
            </a:endParaRPr>
          </a:p>
        </p:txBody>
      </p:sp>
      <p:sp>
        <p:nvSpPr>
          <p:cNvPr id="40" name="TextBox 39">
            <a:extLst>
              <a:ext uri="{FF2B5EF4-FFF2-40B4-BE49-F238E27FC236}">
                <a16:creationId xmlns:a16="http://schemas.microsoft.com/office/drawing/2014/main" id="{45267D6B-2C3A-11E3-7942-1D94CC6CB6B1}"/>
              </a:ext>
            </a:extLst>
          </p:cNvPr>
          <p:cNvSpPr txBox="1"/>
          <p:nvPr/>
        </p:nvSpPr>
        <p:spPr>
          <a:xfrm>
            <a:off x="3311792"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42</a:t>
            </a:r>
            <a:endParaRPr lang="en-US" sz="750" kern="0" dirty="0">
              <a:solidFill>
                <a:srgbClr val="333333"/>
              </a:solidFill>
              <a:latin typeface="Open Sans"/>
              <a:ea typeface="MS PGothic" charset="0"/>
              <a:cs typeface="+mn-cs"/>
            </a:endParaRPr>
          </a:p>
        </p:txBody>
      </p:sp>
      <p:sp>
        <p:nvSpPr>
          <p:cNvPr id="41" name="TextBox 40">
            <a:extLst>
              <a:ext uri="{FF2B5EF4-FFF2-40B4-BE49-F238E27FC236}">
                <a16:creationId xmlns:a16="http://schemas.microsoft.com/office/drawing/2014/main" id="{39802F2A-9A5F-F38A-9E64-C501EA532B17}"/>
              </a:ext>
            </a:extLst>
          </p:cNvPr>
          <p:cNvSpPr txBox="1"/>
          <p:nvPr/>
        </p:nvSpPr>
        <p:spPr>
          <a:xfrm>
            <a:off x="3506073"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45</a:t>
            </a:r>
            <a:endParaRPr lang="en-US" sz="750" kern="0" dirty="0">
              <a:solidFill>
                <a:srgbClr val="333333"/>
              </a:solidFill>
              <a:latin typeface="Open Sans"/>
              <a:ea typeface="MS PGothic" charset="0"/>
              <a:cs typeface="+mn-cs"/>
            </a:endParaRPr>
          </a:p>
        </p:txBody>
      </p:sp>
      <p:sp>
        <p:nvSpPr>
          <p:cNvPr id="42" name="TextBox 41">
            <a:extLst>
              <a:ext uri="{FF2B5EF4-FFF2-40B4-BE49-F238E27FC236}">
                <a16:creationId xmlns:a16="http://schemas.microsoft.com/office/drawing/2014/main" id="{83B2755A-3CA2-0B98-0428-91ED0EBCE891}"/>
              </a:ext>
            </a:extLst>
          </p:cNvPr>
          <p:cNvSpPr txBox="1"/>
          <p:nvPr/>
        </p:nvSpPr>
        <p:spPr>
          <a:xfrm>
            <a:off x="3700354"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48</a:t>
            </a:r>
            <a:endParaRPr lang="en-US" sz="750" kern="0" dirty="0">
              <a:solidFill>
                <a:srgbClr val="333333"/>
              </a:solidFill>
              <a:latin typeface="Open Sans"/>
              <a:ea typeface="MS PGothic" charset="0"/>
              <a:cs typeface="+mn-cs"/>
            </a:endParaRPr>
          </a:p>
        </p:txBody>
      </p:sp>
      <p:sp>
        <p:nvSpPr>
          <p:cNvPr id="43" name="TextBox 42">
            <a:extLst>
              <a:ext uri="{FF2B5EF4-FFF2-40B4-BE49-F238E27FC236}">
                <a16:creationId xmlns:a16="http://schemas.microsoft.com/office/drawing/2014/main" id="{9E06D44D-2469-A12E-041B-3F0D849D74E9}"/>
              </a:ext>
            </a:extLst>
          </p:cNvPr>
          <p:cNvSpPr txBox="1"/>
          <p:nvPr/>
        </p:nvSpPr>
        <p:spPr>
          <a:xfrm>
            <a:off x="3894638"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51</a:t>
            </a:r>
            <a:endParaRPr lang="en-US" sz="750" kern="0" dirty="0">
              <a:solidFill>
                <a:srgbClr val="333333"/>
              </a:solidFill>
              <a:latin typeface="Open Sans"/>
              <a:ea typeface="MS PGothic" charset="0"/>
              <a:cs typeface="+mn-cs"/>
            </a:endParaRPr>
          </a:p>
        </p:txBody>
      </p:sp>
      <p:grpSp>
        <p:nvGrpSpPr>
          <p:cNvPr id="44" name="Group 43">
            <a:extLst>
              <a:ext uri="{FF2B5EF4-FFF2-40B4-BE49-F238E27FC236}">
                <a16:creationId xmlns:a16="http://schemas.microsoft.com/office/drawing/2014/main" id="{7C7FA00F-842A-8662-9381-0C66604C2AEC}"/>
              </a:ext>
            </a:extLst>
          </p:cNvPr>
          <p:cNvGrpSpPr/>
          <p:nvPr/>
        </p:nvGrpSpPr>
        <p:grpSpPr>
          <a:xfrm>
            <a:off x="628650" y="1550469"/>
            <a:ext cx="3740145" cy="2047324"/>
            <a:chOff x="2003045" y="1734425"/>
            <a:chExt cx="5966486" cy="3084551"/>
          </a:xfrm>
        </p:grpSpPr>
        <p:cxnSp>
          <p:nvCxnSpPr>
            <p:cNvPr id="45" name="Straight Connector 44">
              <a:extLst>
                <a:ext uri="{FF2B5EF4-FFF2-40B4-BE49-F238E27FC236}">
                  <a16:creationId xmlns:a16="http://schemas.microsoft.com/office/drawing/2014/main" id="{1FCDD4A2-39F7-31C3-17DF-FE290A1FDBF9}"/>
                </a:ext>
              </a:extLst>
            </p:cNvPr>
            <p:cNvCxnSpPr>
              <a:cxnSpLocks/>
            </p:cNvCxnSpPr>
            <p:nvPr/>
          </p:nvCxnSpPr>
          <p:spPr>
            <a:xfrm>
              <a:off x="2074326" y="1734425"/>
              <a:ext cx="0" cy="3012200"/>
            </a:xfrm>
            <a:prstGeom prst="line">
              <a:avLst/>
            </a:prstGeom>
            <a:noFill/>
            <a:ln w="9525" cap="sq" cmpd="sng" algn="ctr">
              <a:solidFill>
                <a:srgbClr val="333333"/>
              </a:solidFill>
              <a:prstDash val="solid"/>
              <a:miter lim="800000"/>
            </a:ln>
            <a:effectLst/>
          </p:spPr>
        </p:cxnSp>
        <p:cxnSp>
          <p:nvCxnSpPr>
            <p:cNvPr id="46" name="Straight Connector 45">
              <a:extLst>
                <a:ext uri="{FF2B5EF4-FFF2-40B4-BE49-F238E27FC236}">
                  <a16:creationId xmlns:a16="http://schemas.microsoft.com/office/drawing/2014/main" id="{35C4F3F5-9BF4-31B1-DEC5-8024A7E5DF1A}"/>
                </a:ext>
              </a:extLst>
            </p:cNvPr>
            <p:cNvCxnSpPr>
              <a:cxnSpLocks/>
            </p:cNvCxnSpPr>
            <p:nvPr/>
          </p:nvCxnSpPr>
          <p:spPr>
            <a:xfrm flipH="1" flipV="1">
              <a:off x="2003045" y="4744944"/>
              <a:ext cx="72000" cy="1351"/>
            </a:xfrm>
            <a:prstGeom prst="line">
              <a:avLst/>
            </a:prstGeom>
            <a:noFill/>
            <a:ln w="9525" cap="sq" cmpd="sng" algn="ctr">
              <a:solidFill>
                <a:srgbClr val="333333"/>
              </a:solidFill>
              <a:prstDash val="solid"/>
              <a:miter lim="800000"/>
            </a:ln>
            <a:effectLst/>
          </p:spPr>
        </p:cxnSp>
        <p:cxnSp>
          <p:nvCxnSpPr>
            <p:cNvPr id="47" name="Straight Connector 46">
              <a:extLst>
                <a:ext uri="{FF2B5EF4-FFF2-40B4-BE49-F238E27FC236}">
                  <a16:creationId xmlns:a16="http://schemas.microsoft.com/office/drawing/2014/main" id="{C1D60F22-B4CD-0B9A-781A-9CEC1772ADE8}"/>
                </a:ext>
              </a:extLst>
            </p:cNvPr>
            <p:cNvCxnSpPr>
              <a:cxnSpLocks/>
            </p:cNvCxnSpPr>
            <p:nvPr/>
          </p:nvCxnSpPr>
          <p:spPr>
            <a:xfrm flipH="1" flipV="1">
              <a:off x="2003045" y="4144221"/>
              <a:ext cx="72000" cy="0"/>
            </a:xfrm>
            <a:prstGeom prst="line">
              <a:avLst/>
            </a:prstGeom>
            <a:noFill/>
            <a:ln w="9525" cap="sq" cmpd="sng" algn="ctr">
              <a:solidFill>
                <a:srgbClr val="333333"/>
              </a:solidFill>
              <a:prstDash val="solid"/>
              <a:miter lim="800000"/>
            </a:ln>
            <a:effectLst/>
          </p:spPr>
        </p:cxnSp>
        <p:cxnSp>
          <p:nvCxnSpPr>
            <p:cNvPr id="48" name="Straight Connector 47">
              <a:extLst>
                <a:ext uri="{FF2B5EF4-FFF2-40B4-BE49-F238E27FC236}">
                  <a16:creationId xmlns:a16="http://schemas.microsoft.com/office/drawing/2014/main" id="{7CEC768A-4361-1EFE-74D6-2B35773341B3}"/>
                </a:ext>
              </a:extLst>
            </p:cNvPr>
            <p:cNvCxnSpPr>
              <a:cxnSpLocks/>
            </p:cNvCxnSpPr>
            <p:nvPr/>
          </p:nvCxnSpPr>
          <p:spPr>
            <a:xfrm flipH="1" flipV="1">
              <a:off x="2003045" y="3541993"/>
              <a:ext cx="72000" cy="0"/>
            </a:xfrm>
            <a:prstGeom prst="line">
              <a:avLst/>
            </a:prstGeom>
            <a:noFill/>
            <a:ln w="9525" cap="sq" cmpd="sng" algn="ctr">
              <a:solidFill>
                <a:srgbClr val="333333"/>
              </a:solidFill>
              <a:prstDash val="solid"/>
              <a:miter lim="800000"/>
            </a:ln>
            <a:effectLst/>
          </p:spPr>
        </p:cxnSp>
        <p:cxnSp>
          <p:nvCxnSpPr>
            <p:cNvPr id="49" name="Straight Connector 48">
              <a:extLst>
                <a:ext uri="{FF2B5EF4-FFF2-40B4-BE49-F238E27FC236}">
                  <a16:creationId xmlns:a16="http://schemas.microsoft.com/office/drawing/2014/main" id="{52FB9B54-E5C0-A338-91AC-2195AB253336}"/>
                </a:ext>
              </a:extLst>
            </p:cNvPr>
            <p:cNvCxnSpPr>
              <a:cxnSpLocks/>
            </p:cNvCxnSpPr>
            <p:nvPr/>
          </p:nvCxnSpPr>
          <p:spPr>
            <a:xfrm flipH="1" flipV="1">
              <a:off x="2003045" y="2940492"/>
              <a:ext cx="72000" cy="0"/>
            </a:xfrm>
            <a:prstGeom prst="line">
              <a:avLst/>
            </a:prstGeom>
            <a:noFill/>
            <a:ln w="9525" cap="sq" cmpd="sng" algn="ctr">
              <a:solidFill>
                <a:srgbClr val="333333"/>
              </a:solidFill>
              <a:prstDash val="solid"/>
              <a:miter lim="800000"/>
            </a:ln>
            <a:effectLst/>
          </p:spPr>
        </p:cxnSp>
        <p:cxnSp>
          <p:nvCxnSpPr>
            <p:cNvPr id="50" name="Straight Connector 49">
              <a:extLst>
                <a:ext uri="{FF2B5EF4-FFF2-40B4-BE49-F238E27FC236}">
                  <a16:creationId xmlns:a16="http://schemas.microsoft.com/office/drawing/2014/main" id="{7036A90A-6954-934A-0401-B7D865F43811}"/>
                </a:ext>
              </a:extLst>
            </p:cNvPr>
            <p:cNvCxnSpPr>
              <a:cxnSpLocks/>
            </p:cNvCxnSpPr>
            <p:nvPr/>
          </p:nvCxnSpPr>
          <p:spPr>
            <a:xfrm flipH="1" flipV="1">
              <a:off x="2003045" y="2337076"/>
              <a:ext cx="72000" cy="0"/>
            </a:xfrm>
            <a:prstGeom prst="line">
              <a:avLst/>
            </a:prstGeom>
            <a:noFill/>
            <a:ln w="9525" cap="sq" cmpd="sng" algn="ctr">
              <a:solidFill>
                <a:srgbClr val="333333"/>
              </a:solidFill>
              <a:prstDash val="solid"/>
              <a:miter lim="800000"/>
            </a:ln>
            <a:effectLst/>
          </p:spPr>
        </p:cxnSp>
        <p:cxnSp>
          <p:nvCxnSpPr>
            <p:cNvPr id="51" name="Straight Connector 50">
              <a:extLst>
                <a:ext uri="{FF2B5EF4-FFF2-40B4-BE49-F238E27FC236}">
                  <a16:creationId xmlns:a16="http://schemas.microsoft.com/office/drawing/2014/main" id="{37C7A4A3-3C52-6479-0443-C17431104FA1}"/>
                </a:ext>
              </a:extLst>
            </p:cNvPr>
            <p:cNvCxnSpPr>
              <a:cxnSpLocks/>
            </p:cNvCxnSpPr>
            <p:nvPr/>
          </p:nvCxnSpPr>
          <p:spPr>
            <a:xfrm flipH="1" flipV="1">
              <a:off x="2003045" y="1734425"/>
              <a:ext cx="72000" cy="0"/>
            </a:xfrm>
            <a:prstGeom prst="line">
              <a:avLst/>
            </a:prstGeom>
            <a:noFill/>
            <a:ln w="9525" cap="sq" cmpd="sng" algn="ctr">
              <a:solidFill>
                <a:srgbClr val="333333"/>
              </a:solidFill>
              <a:prstDash val="solid"/>
              <a:miter lim="800000"/>
            </a:ln>
            <a:effectLst/>
          </p:spPr>
        </p:cxnSp>
        <p:cxnSp>
          <p:nvCxnSpPr>
            <p:cNvPr id="52" name="Straight Connector 51">
              <a:extLst>
                <a:ext uri="{FF2B5EF4-FFF2-40B4-BE49-F238E27FC236}">
                  <a16:creationId xmlns:a16="http://schemas.microsoft.com/office/drawing/2014/main" id="{7FD5CE44-7694-31E0-122C-80CCE8EC8C18}"/>
                </a:ext>
              </a:extLst>
            </p:cNvPr>
            <p:cNvCxnSpPr>
              <a:cxnSpLocks/>
            </p:cNvCxnSpPr>
            <p:nvPr/>
          </p:nvCxnSpPr>
          <p:spPr>
            <a:xfrm flipH="1">
              <a:off x="2077747" y="4745620"/>
              <a:ext cx="5891784" cy="0"/>
            </a:xfrm>
            <a:prstGeom prst="line">
              <a:avLst/>
            </a:prstGeom>
            <a:noFill/>
            <a:ln w="9525" cap="sq" cmpd="sng" algn="ctr">
              <a:solidFill>
                <a:srgbClr val="333333"/>
              </a:solidFill>
              <a:prstDash val="solid"/>
              <a:miter lim="800000"/>
            </a:ln>
            <a:effectLst/>
          </p:spPr>
        </p:cxnSp>
        <p:cxnSp>
          <p:nvCxnSpPr>
            <p:cNvPr id="53" name="Straight Connector 52">
              <a:extLst>
                <a:ext uri="{FF2B5EF4-FFF2-40B4-BE49-F238E27FC236}">
                  <a16:creationId xmlns:a16="http://schemas.microsoft.com/office/drawing/2014/main" id="{9E1F61AB-4229-2CA2-7B4A-067DE79F7586}"/>
                </a:ext>
              </a:extLst>
            </p:cNvPr>
            <p:cNvCxnSpPr>
              <a:cxnSpLocks/>
            </p:cNvCxnSpPr>
            <p:nvPr/>
          </p:nvCxnSpPr>
          <p:spPr>
            <a:xfrm>
              <a:off x="2074326" y="4746976"/>
              <a:ext cx="0" cy="72000"/>
            </a:xfrm>
            <a:prstGeom prst="line">
              <a:avLst/>
            </a:prstGeom>
            <a:noFill/>
            <a:ln w="9525" cap="sq" cmpd="sng" algn="ctr">
              <a:solidFill>
                <a:srgbClr val="333333"/>
              </a:solidFill>
              <a:prstDash val="solid"/>
              <a:miter lim="800000"/>
            </a:ln>
            <a:effectLst/>
          </p:spPr>
        </p:cxnSp>
        <p:cxnSp>
          <p:nvCxnSpPr>
            <p:cNvPr id="54" name="Straight Connector 53">
              <a:extLst>
                <a:ext uri="{FF2B5EF4-FFF2-40B4-BE49-F238E27FC236}">
                  <a16:creationId xmlns:a16="http://schemas.microsoft.com/office/drawing/2014/main" id="{D6DD2958-2BA9-8335-975F-FB3E2E906CB7}"/>
                </a:ext>
              </a:extLst>
            </p:cNvPr>
            <p:cNvCxnSpPr>
              <a:cxnSpLocks/>
            </p:cNvCxnSpPr>
            <p:nvPr/>
          </p:nvCxnSpPr>
          <p:spPr>
            <a:xfrm>
              <a:off x="2384972" y="4746976"/>
              <a:ext cx="0" cy="72000"/>
            </a:xfrm>
            <a:prstGeom prst="line">
              <a:avLst/>
            </a:prstGeom>
            <a:noFill/>
            <a:ln w="9525" cap="sq" cmpd="sng" algn="ctr">
              <a:solidFill>
                <a:srgbClr val="333333"/>
              </a:solidFill>
              <a:prstDash val="solid"/>
              <a:miter lim="800000"/>
            </a:ln>
            <a:effectLst/>
          </p:spPr>
        </p:cxnSp>
        <p:cxnSp>
          <p:nvCxnSpPr>
            <p:cNvPr id="55" name="Straight Connector 54">
              <a:extLst>
                <a:ext uri="{FF2B5EF4-FFF2-40B4-BE49-F238E27FC236}">
                  <a16:creationId xmlns:a16="http://schemas.microsoft.com/office/drawing/2014/main" id="{A90E7D45-3E57-3D94-BDDD-588D086C33B0}"/>
                </a:ext>
              </a:extLst>
            </p:cNvPr>
            <p:cNvCxnSpPr>
              <a:cxnSpLocks/>
            </p:cNvCxnSpPr>
            <p:nvPr/>
          </p:nvCxnSpPr>
          <p:spPr>
            <a:xfrm>
              <a:off x="2694899" y="4746976"/>
              <a:ext cx="0" cy="72000"/>
            </a:xfrm>
            <a:prstGeom prst="line">
              <a:avLst/>
            </a:prstGeom>
            <a:noFill/>
            <a:ln w="9525" cap="sq" cmpd="sng" algn="ctr">
              <a:solidFill>
                <a:srgbClr val="333333"/>
              </a:solidFill>
              <a:prstDash val="solid"/>
              <a:miter lim="800000"/>
            </a:ln>
            <a:effectLst/>
          </p:spPr>
        </p:cxnSp>
        <p:cxnSp>
          <p:nvCxnSpPr>
            <p:cNvPr id="56" name="Straight Connector 55">
              <a:extLst>
                <a:ext uri="{FF2B5EF4-FFF2-40B4-BE49-F238E27FC236}">
                  <a16:creationId xmlns:a16="http://schemas.microsoft.com/office/drawing/2014/main" id="{768317D2-8975-CA84-48F8-973BC848127C}"/>
                </a:ext>
              </a:extLst>
            </p:cNvPr>
            <p:cNvCxnSpPr>
              <a:cxnSpLocks/>
            </p:cNvCxnSpPr>
            <p:nvPr/>
          </p:nvCxnSpPr>
          <p:spPr>
            <a:xfrm>
              <a:off x="3009487" y="4746976"/>
              <a:ext cx="0" cy="72000"/>
            </a:xfrm>
            <a:prstGeom prst="line">
              <a:avLst/>
            </a:prstGeom>
            <a:noFill/>
            <a:ln w="9525" cap="sq" cmpd="sng" algn="ctr">
              <a:solidFill>
                <a:srgbClr val="333333"/>
              </a:solidFill>
              <a:prstDash val="solid"/>
              <a:miter lim="800000"/>
            </a:ln>
            <a:effectLst/>
          </p:spPr>
        </p:cxnSp>
        <p:cxnSp>
          <p:nvCxnSpPr>
            <p:cNvPr id="57" name="Straight Connector 56">
              <a:extLst>
                <a:ext uri="{FF2B5EF4-FFF2-40B4-BE49-F238E27FC236}">
                  <a16:creationId xmlns:a16="http://schemas.microsoft.com/office/drawing/2014/main" id="{52BB5241-52A6-612A-736B-4BE3E39402B9}"/>
                </a:ext>
              </a:extLst>
            </p:cNvPr>
            <p:cNvCxnSpPr>
              <a:cxnSpLocks/>
            </p:cNvCxnSpPr>
            <p:nvPr/>
          </p:nvCxnSpPr>
          <p:spPr>
            <a:xfrm>
              <a:off x="3306946" y="4746976"/>
              <a:ext cx="0" cy="72000"/>
            </a:xfrm>
            <a:prstGeom prst="line">
              <a:avLst/>
            </a:prstGeom>
            <a:noFill/>
            <a:ln w="9525" cap="sq" cmpd="sng" algn="ctr">
              <a:solidFill>
                <a:srgbClr val="333333"/>
              </a:solidFill>
              <a:prstDash val="solid"/>
              <a:miter lim="800000"/>
            </a:ln>
            <a:effectLst/>
          </p:spPr>
        </p:cxnSp>
        <p:cxnSp>
          <p:nvCxnSpPr>
            <p:cNvPr id="58" name="Straight Connector 57">
              <a:extLst>
                <a:ext uri="{FF2B5EF4-FFF2-40B4-BE49-F238E27FC236}">
                  <a16:creationId xmlns:a16="http://schemas.microsoft.com/office/drawing/2014/main" id="{9AE07B31-236D-61AF-3C3E-EB105887A9B1}"/>
                </a:ext>
              </a:extLst>
            </p:cNvPr>
            <p:cNvCxnSpPr>
              <a:cxnSpLocks/>
            </p:cNvCxnSpPr>
            <p:nvPr/>
          </p:nvCxnSpPr>
          <p:spPr>
            <a:xfrm>
              <a:off x="3615737" y="4746976"/>
              <a:ext cx="0" cy="72000"/>
            </a:xfrm>
            <a:prstGeom prst="line">
              <a:avLst/>
            </a:prstGeom>
            <a:noFill/>
            <a:ln w="9525" cap="sq" cmpd="sng" algn="ctr">
              <a:solidFill>
                <a:srgbClr val="333333"/>
              </a:solidFill>
              <a:prstDash val="solid"/>
              <a:miter lim="800000"/>
            </a:ln>
            <a:effectLst/>
          </p:spPr>
        </p:cxnSp>
        <p:cxnSp>
          <p:nvCxnSpPr>
            <p:cNvPr id="59" name="Straight Connector 58">
              <a:extLst>
                <a:ext uri="{FF2B5EF4-FFF2-40B4-BE49-F238E27FC236}">
                  <a16:creationId xmlns:a16="http://schemas.microsoft.com/office/drawing/2014/main" id="{2A57C272-5528-1178-944C-CE2EC35A9BCF}"/>
                </a:ext>
              </a:extLst>
            </p:cNvPr>
            <p:cNvCxnSpPr>
              <a:cxnSpLocks/>
            </p:cNvCxnSpPr>
            <p:nvPr/>
          </p:nvCxnSpPr>
          <p:spPr>
            <a:xfrm>
              <a:off x="3934607" y="4746976"/>
              <a:ext cx="0" cy="72000"/>
            </a:xfrm>
            <a:prstGeom prst="line">
              <a:avLst/>
            </a:prstGeom>
            <a:noFill/>
            <a:ln w="9525" cap="sq" cmpd="sng" algn="ctr">
              <a:solidFill>
                <a:srgbClr val="333333"/>
              </a:solidFill>
              <a:prstDash val="solid"/>
              <a:miter lim="800000"/>
            </a:ln>
            <a:effectLst/>
          </p:spPr>
        </p:cxnSp>
        <p:cxnSp>
          <p:nvCxnSpPr>
            <p:cNvPr id="60" name="Straight Connector 59">
              <a:extLst>
                <a:ext uri="{FF2B5EF4-FFF2-40B4-BE49-F238E27FC236}">
                  <a16:creationId xmlns:a16="http://schemas.microsoft.com/office/drawing/2014/main" id="{BF69756A-9721-4621-D9F6-F5CFBF6A28C9}"/>
                </a:ext>
              </a:extLst>
            </p:cNvPr>
            <p:cNvCxnSpPr>
              <a:cxnSpLocks/>
            </p:cNvCxnSpPr>
            <p:nvPr/>
          </p:nvCxnSpPr>
          <p:spPr>
            <a:xfrm>
              <a:off x="4243307" y="4746976"/>
              <a:ext cx="0" cy="72000"/>
            </a:xfrm>
            <a:prstGeom prst="line">
              <a:avLst/>
            </a:prstGeom>
            <a:noFill/>
            <a:ln w="9525" cap="sq" cmpd="sng" algn="ctr">
              <a:solidFill>
                <a:srgbClr val="333333"/>
              </a:solidFill>
              <a:prstDash val="solid"/>
              <a:miter lim="800000"/>
            </a:ln>
            <a:effectLst/>
          </p:spPr>
        </p:cxnSp>
        <p:cxnSp>
          <p:nvCxnSpPr>
            <p:cNvPr id="61" name="Straight Connector 60">
              <a:extLst>
                <a:ext uri="{FF2B5EF4-FFF2-40B4-BE49-F238E27FC236}">
                  <a16:creationId xmlns:a16="http://schemas.microsoft.com/office/drawing/2014/main" id="{11E04447-F7D6-F8E7-1180-D6108DECEC55}"/>
                </a:ext>
              </a:extLst>
            </p:cNvPr>
            <p:cNvCxnSpPr>
              <a:cxnSpLocks/>
            </p:cNvCxnSpPr>
            <p:nvPr/>
          </p:nvCxnSpPr>
          <p:spPr>
            <a:xfrm>
              <a:off x="4554461" y="4746976"/>
              <a:ext cx="0" cy="72000"/>
            </a:xfrm>
            <a:prstGeom prst="line">
              <a:avLst/>
            </a:prstGeom>
            <a:noFill/>
            <a:ln w="9525" cap="sq" cmpd="sng" algn="ctr">
              <a:solidFill>
                <a:srgbClr val="333333"/>
              </a:solidFill>
              <a:prstDash val="solid"/>
              <a:miter lim="800000"/>
            </a:ln>
            <a:effectLst/>
          </p:spPr>
        </p:cxnSp>
        <p:cxnSp>
          <p:nvCxnSpPr>
            <p:cNvPr id="62" name="Straight Connector 61">
              <a:extLst>
                <a:ext uri="{FF2B5EF4-FFF2-40B4-BE49-F238E27FC236}">
                  <a16:creationId xmlns:a16="http://schemas.microsoft.com/office/drawing/2014/main" id="{75944A8A-CD44-B289-00DC-EA51F64671B9}"/>
                </a:ext>
              </a:extLst>
            </p:cNvPr>
            <p:cNvCxnSpPr>
              <a:cxnSpLocks/>
            </p:cNvCxnSpPr>
            <p:nvPr/>
          </p:nvCxnSpPr>
          <p:spPr>
            <a:xfrm>
              <a:off x="4864387" y="4746976"/>
              <a:ext cx="0" cy="72000"/>
            </a:xfrm>
            <a:prstGeom prst="line">
              <a:avLst/>
            </a:prstGeom>
            <a:noFill/>
            <a:ln w="9525" cap="sq" cmpd="sng" algn="ctr">
              <a:solidFill>
                <a:srgbClr val="333333"/>
              </a:solidFill>
              <a:prstDash val="solid"/>
              <a:miter lim="800000"/>
            </a:ln>
            <a:effectLst/>
          </p:spPr>
        </p:cxnSp>
        <p:cxnSp>
          <p:nvCxnSpPr>
            <p:cNvPr id="63" name="Straight Connector 62">
              <a:extLst>
                <a:ext uri="{FF2B5EF4-FFF2-40B4-BE49-F238E27FC236}">
                  <a16:creationId xmlns:a16="http://schemas.microsoft.com/office/drawing/2014/main" id="{A3854E4B-AFEB-195F-273C-C1CF6EF29378}"/>
                </a:ext>
              </a:extLst>
            </p:cNvPr>
            <p:cNvCxnSpPr>
              <a:cxnSpLocks/>
            </p:cNvCxnSpPr>
            <p:nvPr/>
          </p:nvCxnSpPr>
          <p:spPr>
            <a:xfrm>
              <a:off x="5174314" y="4746976"/>
              <a:ext cx="0" cy="72000"/>
            </a:xfrm>
            <a:prstGeom prst="line">
              <a:avLst/>
            </a:prstGeom>
            <a:noFill/>
            <a:ln w="9525" cap="sq" cmpd="sng" algn="ctr">
              <a:solidFill>
                <a:srgbClr val="333333"/>
              </a:solidFill>
              <a:prstDash val="solid"/>
              <a:miter lim="800000"/>
            </a:ln>
            <a:effectLst/>
          </p:spPr>
        </p:cxnSp>
        <p:cxnSp>
          <p:nvCxnSpPr>
            <p:cNvPr id="64" name="Straight Connector 63">
              <a:extLst>
                <a:ext uri="{FF2B5EF4-FFF2-40B4-BE49-F238E27FC236}">
                  <a16:creationId xmlns:a16="http://schemas.microsoft.com/office/drawing/2014/main" id="{15D51A21-39B4-DF9E-1516-9CC2C2A66415}"/>
                </a:ext>
              </a:extLst>
            </p:cNvPr>
            <p:cNvCxnSpPr>
              <a:cxnSpLocks/>
            </p:cNvCxnSpPr>
            <p:nvPr/>
          </p:nvCxnSpPr>
          <p:spPr>
            <a:xfrm>
              <a:off x="5484241" y="4746976"/>
              <a:ext cx="0" cy="72000"/>
            </a:xfrm>
            <a:prstGeom prst="line">
              <a:avLst/>
            </a:prstGeom>
            <a:noFill/>
            <a:ln w="9525" cap="sq" cmpd="sng" algn="ctr">
              <a:solidFill>
                <a:srgbClr val="333333"/>
              </a:solidFill>
              <a:prstDash val="solid"/>
              <a:miter lim="800000"/>
            </a:ln>
            <a:effectLst/>
          </p:spPr>
        </p:cxnSp>
        <p:cxnSp>
          <p:nvCxnSpPr>
            <p:cNvPr id="65" name="Straight Connector 64">
              <a:extLst>
                <a:ext uri="{FF2B5EF4-FFF2-40B4-BE49-F238E27FC236}">
                  <a16:creationId xmlns:a16="http://schemas.microsoft.com/office/drawing/2014/main" id="{E2C8A7B4-2FCC-0033-A211-8A938B58CC54}"/>
                </a:ext>
              </a:extLst>
            </p:cNvPr>
            <p:cNvCxnSpPr>
              <a:cxnSpLocks/>
            </p:cNvCxnSpPr>
            <p:nvPr/>
          </p:nvCxnSpPr>
          <p:spPr>
            <a:xfrm>
              <a:off x="5776881" y="4746976"/>
              <a:ext cx="0" cy="72000"/>
            </a:xfrm>
            <a:prstGeom prst="line">
              <a:avLst/>
            </a:prstGeom>
            <a:noFill/>
            <a:ln w="9525" cap="sq" cmpd="sng" algn="ctr">
              <a:solidFill>
                <a:srgbClr val="333333"/>
              </a:solidFill>
              <a:prstDash val="solid"/>
              <a:miter lim="800000"/>
            </a:ln>
            <a:effectLst/>
          </p:spPr>
        </p:cxnSp>
        <p:cxnSp>
          <p:nvCxnSpPr>
            <p:cNvPr id="66" name="Straight Connector 65">
              <a:extLst>
                <a:ext uri="{FF2B5EF4-FFF2-40B4-BE49-F238E27FC236}">
                  <a16:creationId xmlns:a16="http://schemas.microsoft.com/office/drawing/2014/main" id="{7A097FF6-317D-6B97-9101-30E1D08C5884}"/>
                </a:ext>
              </a:extLst>
            </p:cNvPr>
            <p:cNvCxnSpPr>
              <a:cxnSpLocks/>
            </p:cNvCxnSpPr>
            <p:nvPr/>
          </p:nvCxnSpPr>
          <p:spPr>
            <a:xfrm>
              <a:off x="6101103" y="4746976"/>
              <a:ext cx="0" cy="72000"/>
            </a:xfrm>
            <a:prstGeom prst="line">
              <a:avLst/>
            </a:prstGeom>
            <a:noFill/>
            <a:ln w="9525" cap="sq" cmpd="sng" algn="ctr">
              <a:solidFill>
                <a:srgbClr val="333333"/>
              </a:solidFill>
              <a:prstDash val="solid"/>
              <a:miter lim="800000"/>
            </a:ln>
            <a:effectLst/>
          </p:spPr>
        </p:cxnSp>
        <p:cxnSp>
          <p:nvCxnSpPr>
            <p:cNvPr id="67" name="Straight Connector 66">
              <a:extLst>
                <a:ext uri="{FF2B5EF4-FFF2-40B4-BE49-F238E27FC236}">
                  <a16:creationId xmlns:a16="http://schemas.microsoft.com/office/drawing/2014/main" id="{8E582B55-1A8D-C8E3-81AC-CC54FF23F679}"/>
                </a:ext>
              </a:extLst>
            </p:cNvPr>
            <p:cNvCxnSpPr>
              <a:cxnSpLocks/>
            </p:cNvCxnSpPr>
            <p:nvPr/>
          </p:nvCxnSpPr>
          <p:spPr>
            <a:xfrm>
              <a:off x="6414022" y="4746976"/>
              <a:ext cx="0" cy="72000"/>
            </a:xfrm>
            <a:prstGeom prst="line">
              <a:avLst/>
            </a:prstGeom>
            <a:noFill/>
            <a:ln w="9525" cap="sq" cmpd="sng" algn="ctr">
              <a:solidFill>
                <a:srgbClr val="333333"/>
              </a:solidFill>
              <a:prstDash val="solid"/>
              <a:miter lim="800000"/>
            </a:ln>
            <a:effectLst/>
          </p:spPr>
        </p:cxnSp>
        <p:cxnSp>
          <p:nvCxnSpPr>
            <p:cNvPr id="68" name="Straight Connector 67">
              <a:extLst>
                <a:ext uri="{FF2B5EF4-FFF2-40B4-BE49-F238E27FC236}">
                  <a16:creationId xmlns:a16="http://schemas.microsoft.com/office/drawing/2014/main" id="{F30AEB34-20D7-81F2-F8E9-21BD8939E275}"/>
                </a:ext>
              </a:extLst>
            </p:cNvPr>
            <p:cNvCxnSpPr>
              <a:cxnSpLocks/>
            </p:cNvCxnSpPr>
            <p:nvPr/>
          </p:nvCxnSpPr>
          <p:spPr>
            <a:xfrm>
              <a:off x="6723949" y="4746976"/>
              <a:ext cx="0" cy="72000"/>
            </a:xfrm>
            <a:prstGeom prst="line">
              <a:avLst/>
            </a:prstGeom>
            <a:noFill/>
            <a:ln w="9525" cap="sq" cmpd="sng" algn="ctr">
              <a:solidFill>
                <a:srgbClr val="333333"/>
              </a:solidFill>
              <a:prstDash val="solid"/>
              <a:miter lim="800000"/>
            </a:ln>
            <a:effectLst/>
          </p:spPr>
        </p:cxnSp>
        <p:cxnSp>
          <p:nvCxnSpPr>
            <p:cNvPr id="69" name="Straight Connector 68">
              <a:extLst>
                <a:ext uri="{FF2B5EF4-FFF2-40B4-BE49-F238E27FC236}">
                  <a16:creationId xmlns:a16="http://schemas.microsoft.com/office/drawing/2014/main" id="{7D28A16E-F466-EC26-0660-E79754592138}"/>
                </a:ext>
              </a:extLst>
            </p:cNvPr>
            <p:cNvCxnSpPr>
              <a:cxnSpLocks/>
            </p:cNvCxnSpPr>
            <p:nvPr/>
          </p:nvCxnSpPr>
          <p:spPr>
            <a:xfrm>
              <a:off x="7033876" y="4746976"/>
              <a:ext cx="0" cy="72000"/>
            </a:xfrm>
            <a:prstGeom prst="line">
              <a:avLst/>
            </a:prstGeom>
            <a:noFill/>
            <a:ln w="9525" cap="sq" cmpd="sng" algn="ctr">
              <a:solidFill>
                <a:srgbClr val="333333"/>
              </a:solidFill>
              <a:prstDash val="solid"/>
              <a:miter lim="800000"/>
            </a:ln>
            <a:effectLst/>
          </p:spPr>
        </p:cxnSp>
        <p:cxnSp>
          <p:nvCxnSpPr>
            <p:cNvPr id="70" name="Straight Connector 69">
              <a:extLst>
                <a:ext uri="{FF2B5EF4-FFF2-40B4-BE49-F238E27FC236}">
                  <a16:creationId xmlns:a16="http://schemas.microsoft.com/office/drawing/2014/main" id="{81D097B8-8409-3522-FA07-8A34C5A06AE3}"/>
                </a:ext>
              </a:extLst>
            </p:cNvPr>
            <p:cNvCxnSpPr>
              <a:cxnSpLocks/>
            </p:cNvCxnSpPr>
            <p:nvPr/>
          </p:nvCxnSpPr>
          <p:spPr>
            <a:xfrm>
              <a:off x="7343809" y="4746976"/>
              <a:ext cx="0" cy="72000"/>
            </a:xfrm>
            <a:prstGeom prst="line">
              <a:avLst/>
            </a:prstGeom>
            <a:noFill/>
            <a:ln w="9525" cap="sq" cmpd="sng" algn="ctr">
              <a:solidFill>
                <a:srgbClr val="333333"/>
              </a:solidFill>
              <a:prstDash val="solid"/>
              <a:miter lim="800000"/>
            </a:ln>
            <a:effectLst/>
          </p:spPr>
        </p:cxnSp>
        <p:cxnSp>
          <p:nvCxnSpPr>
            <p:cNvPr id="71" name="Straight Connector 70">
              <a:extLst>
                <a:ext uri="{FF2B5EF4-FFF2-40B4-BE49-F238E27FC236}">
                  <a16:creationId xmlns:a16="http://schemas.microsoft.com/office/drawing/2014/main" id="{F392D8A3-553E-D81E-C203-C71D63C72059}"/>
                </a:ext>
              </a:extLst>
            </p:cNvPr>
            <p:cNvCxnSpPr>
              <a:cxnSpLocks/>
            </p:cNvCxnSpPr>
            <p:nvPr/>
          </p:nvCxnSpPr>
          <p:spPr>
            <a:xfrm>
              <a:off x="7658474" y="4746977"/>
              <a:ext cx="0" cy="71999"/>
            </a:xfrm>
            <a:prstGeom prst="line">
              <a:avLst/>
            </a:prstGeom>
            <a:noFill/>
            <a:ln w="9525" cap="sq" cmpd="sng" algn="ctr">
              <a:solidFill>
                <a:srgbClr val="333333"/>
              </a:solidFill>
              <a:prstDash val="solid"/>
              <a:miter lim="800000"/>
            </a:ln>
            <a:effectLst/>
          </p:spPr>
        </p:cxnSp>
        <p:cxnSp>
          <p:nvCxnSpPr>
            <p:cNvPr id="72" name="Straight Connector 71">
              <a:extLst>
                <a:ext uri="{FF2B5EF4-FFF2-40B4-BE49-F238E27FC236}">
                  <a16:creationId xmlns:a16="http://schemas.microsoft.com/office/drawing/2014/main" id="{DE8CB0AC-1812-46D2-CAA5-7169299B6CD1}"/>
                </a:ext>
              </a:extLst>
            </p:cNvPr>
            <p:cNvCxnSpPr>
              <a:cxnSpLocks/>
            </p:cNvCxnSpPr>
            <p:nvPr/>
          </p:nvCxnSpPr>
          <p:spPr>
            <a:xfrm>
              <a:off x="7968407" y="4746977"/>
              <a:ext cx="0" cy="71999"/>
            </a:xfrm>
            <a:prstGeom prst="line">
              <a:avLst/>
            </a:prstGeom>
            <a:noFill/>
            <a:ln w="9525" cap="sq" cmpd="sng" algn="ctr">
              <a:solidFill>
                <a:srgbClr val="333333"/>
              </a:solidFill>
              <a:prstDash val="solid"/>
              <a:miter lim="800000"/>
            </a:ln>
            <a:effectLst/>
          </p:spPr>
        </p:cxnSp>
      </p:grpSp>
      <p:cxnSp>
        <p:nvCxnSpPr>
          <p:cNvPr id="73" name="Straight Connector 72">
            <a:extLst>
              <a:ext uri="{FF2B5EF4-FFF2-40B4-BE49-F238E27FC236}">
                <a16:creationId xmlns:a16="http://schemas.microsoft.com/office/drawing/2014/main" id="{4634962E-DC28-37DE-9BDE-7A8613F1379C}"/>
              </a:ext>
            </a:extLst>
          </p:cNvPr>
          <p:cNvCxnSpPr>
            <a:cxnSpLocks/>
          </p:cNvCxnSpPr>
          <p:nvPr/>
        </p:nvCxnSpPr>
        <p:spPr>
          <a:xfrm flipH="1">
            <a:off x="675480" y="2553065"/>
            <a:ext cx="3650002" cy="0"/>
          </a:xfrm>
          <a:prstGeom prst="line">
            <a:avLst/>
          </a:prstGeom>
          <a:noFill/>
          <a:ln w="6350" cap="sq" cmpd="sng" algn="ctr">
            <a:solidFill>
              <a:srgbClr val="333333">
                <a:lumMod val="40000"/>
                <a:lumOff val="60000"/>
              </a:srgbClr>
            </a:solidFill>
            <a:prstDash val="sysDash"/>
            <a:miter lim="800000"/>
          </a:ln>
          <a:effectLst/>
        </p:spPr>
      </p:cxnSp>
      <p:sp>
        <p:nvSpPr>
          <p:cNvPr id="74" name="TextBox 73">
            <a:extLst>
              <a:ext uri="{FF2B5EF4-FFF2-40B4-BE49-F238E27FC236}">
                <a16:creationId xmlns:a16="http://schemas.microsoft.com/office/drawing/2014/main" id="{5F43A306-C172-062A-6888-3BDA1E5E2421}"/>
              </a:ext>
            </a:extLst>
          </p:cNvPr>
          <p:cNvSpPr txBox="1"/>
          <p:nvPr/>
        </p:nvSpPr>
        <p:spPr>
          <a:xfrm>
            <a:off x="4094971"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54</a:t>
            </a:r>
            <a:endParaRPr lang="en-US" sz="750" kern="0" dirty="0">
              <a:solidFill>
                <a:srgbClr val="333333"/>
              </a:solidFill>
              <a:latin typeface="Open Sans"/>
              <a:ea typeface="MS PGothic" charset="0"/>
              <a:cs typeface="+mn-cs"/>
            </a:endParaRPr>
          </a:p>
        </p:txBody>
      </p:sp>
      <p:sp>
        <p:nvSpPr>
          <p:cNvPr id="75" name="TextBox 74">
            <a:extLst>
              <a:ext uri="{FF2B5EF4-FFF2-40B4-BE49-F238E27FC236}">
                <a16:creationId xmlns:a16="http://schemas.microsoft.com/office/drawing/2014/main" id="{52CBEF48-BD7C-4535-A584-489D5F9926B9}"/>
              </a:ext>
            </a:extLst>
          </p:cNvPr>
          <p:cNvSpPr txBox="1"/>
          <p:nvPr/>
        </p:nvSpPr>
        <p:spPr>
          <a:xfrm>
            <a:off x="4289255" y="3612514"/>
            <a:ext cx="163836" cy="115416"/>
          </a:xfrm>
          <a:prstGeom prst="rect">
            <a:avLst/>
          </a:prstGeom>
          <a:solidFill>
            <a:srgbClr val="FFFFFF"/>
          </a:solidFill>
          <a:ln w="9525">
            <a:noFill/>
          </a:ln>
        </p:spPr>
        <p:txBody>
          <a:bodyPr wrap="square" lIns="0" tIns="0" rIns="0" bIns="0" rtlCol="0">
            <a:spAutoFit/>
          </a:bodyPr>
          <a:lstStyle/>
          <a:p>
            <a:pPr algn="ctr" defTabSz="685800" fontAlgn="auto">
              <a:spcBef>
                <a:spcPts val="0"/>
              </a:spcBef>
              <a:spcAft>
                <a:spcPts val="0"/>
              </a:spcAft>
              <a:defRPr/>
            </a:pPr>
            <a:r>
              <a:rPr lang="en-GB" sz="750" kern="0" dirty="0">
                <a:solidFill>
                  <a:srgbClr val="333333"/>
                </a:solidFill>
                <a:latin typeface="Open Sans"/>
                <a:ea typeface="MS PGothic" charset="0"/>
                <a:cs typeface="+mn-cs"/>
              </a:rPr>
              <a:t>57</a:t>
            </a:r>
            <a:endParaRPr lang="en-US" sz="750" kern="0" dirty="0">
              <a:solidFill>
                <a:srgbClr val="333333"/>
              </a:solidFill>
              <a:latin typeface="Open Sans"/>
              <a:ea typeface="MS PGothic" charset="0"/>
              <a:cs typeface="+mn-cs"/>
            </a:endParaRPr>
          </a:p>
        </p:txBody>
      </p:sp>
      <p:grpSp>
        <p:nvGrpSpPr>
          <p:cNvPr id="76" name="Group 75">
            <a:extLst>
              <a:ext uri="{FF2B5EF4-FFF2-40B4-BE49-F238E27FC236}">
                <a16:creationId xmlns:a16="http://schemas.microsoft.com/office/drawing/2014/main" id="{5C8CF535-0FF0-2B7F-6110-5C6FA417484A}"/>
              </a:ext>
            </a:extLst>
          </p:cNvPr>
          <p:cNvGrpSpPr/>
          <p:nvPr/>
        </p:nvGrpSpPr>
        <p:grpSpPr>
          <a:xfrm>
            <a:off x="710092" y="1565304"/>
            <a:ext cx="3298942" cy="1575944"/>
            <a:chOff x="4992260" y="2455328"/>
            <a:chExt cx="2541063" cy="1146453"/>
          </a:xfrm>
        </p:grpSpPr>
        <p:sp>
          <p:nvSpPr>
            <p:cNvPr id="77" name="Freeform 441">
              <a:extLst>
                <a:ext uri="{FF2B5EF4-FFF2-40B4-BE49-F238E27FC236}">
                  <a16:creationId xmlns:a16="http://schemas.microsoft.com/office/drawing/2014/main" id="{BCE8E709-49B1-D25D-6F3E-F69DFE177EF7}"/>
                </a:ext>
              </a:extLst>
            </p:cNvPr>
            <p:cNvSpPr/>
            <p:nvPr/>
          </p:nvSpPr>
          <p:spPr>
            <a:xfrm>
              <a:off x="5472701" y="3123894"/>
              <a:ext cx="2042065" cy="467415"/>
            </a:xfrm>
            <a:custGeom>
              <a:avLst/>
              <a:gdLst>
                <a:gd name="connsiteX0" fmla="*/ 2042066 w 2042065"/>
                <a:gd name="connsiteY0" fmla="*/ 467415 h 467415"/>
                <a:gd name="connsiteX1" fmla="*/ 1835917 w 2042065"/>
                <a:gd name="connsiteY1" fmla="*/ 467415 h 467415"/>
                <a:gd name="connsiteX2" fmla="*/ 1835917 w 2042065"/>
                <a:gd name="connsiteY2" fmla="*/ 379263 h 467415"/>
                <a:gd name="connsiteX3" fmla="*/ 1825258 w 2042065"/>
                <a:gd name="connsiteY3" fmla="*/ 379263 h 467415"/>
                <a:gd name="connsiteX4" fmla="*/ 1825258 w 2042065"/>
                <a:gd name="connsiteY4" fmla="*/ 362509 h 467415"/>
                <a:gd name="connsiteX5" fmla="*/ 1103740 w 2042065"/>
                <a:gd name="connsiteY5" fmla="*/ 362509 h 467415"/>
                <a:gd name="connsiteX6" fmla="*/ 1103740 w 2042065"/>
                <a:gd name="connsiteY6" fmla="*/ 346325 h 467415"/>
                <a:gd name="connsiteX7" fmla="*/ 985152 w 2042065"/>
                <a:gd name="connsiteY7" fmla="*/ 346325 h 467415"/>
                <a:gd name="connsiteX8" fmla="*/ 985152 w 2042065"/>
                <a:gd name="connsiteY8" fmla="*/ 314339 h 467415"/>
                <a:gd name="connsiteX9" fmla="*/ 744456 w 2042065"/>
                <a:gd name="connsiteY9" fmla="*/ 314339 h 467415"/>
                <a:gd name="connsiteX10" fmla="*/ 744456 w 2042065"/>
                <a:gd name="connsiteY10" fmla="*/ 288541 h 467415"/>
                <a:gd name="connsiteX11" fmla="*/ 736366 w 2042065"/>
                <a:gd name="connsiteY11" fmla="*/ 288541 h 467415"/>
                <a:gd name="connsiteX12" fmla="*/ 736366 w 2042065"/>
                <a:gd name="connsiteY12" fmla="*/ 278355 h 467415"/>
                <a:gd name="connsiteX13" fmla="*/ 691824 w 2042065"/>
                <a:gd name="connsiteY13" fmla="*/ 278355 h 467415"/>
                <a:gd name="connsiteX14" fmla="*/ 691824 w 2042065"/>
                <a:gd name="connsiteY14" fmla="*/ 266741 h 467415"/>
                <a:gd name="connsiteX15" fmla="*/ 614733 w 2042065"/>
                <a:gd name="connsiteY15" fmla="*/ 266741 h 467415"/>
                <a:gd name="connsiteX16" fmla="*/ 614733 w 2042065"/>
                <a:gd name="connsiteY16" fmla="*/ 255603 h 467415"/>
                <a:gd name="connsiteX17" fmla="*/ 540782 w 2042065"/>
                <a:gd name="connsiteY17" fmla="*/ 255603 h 467415"/>
                <a:gd name="connsiteX18" fmla="*/ 540782 w 2042065"/>
                <a:gd name="connsiteY18" fmla="*/ 243894 h 467415"/>
                <a:gd name="connsiteX19" fmla="*/ 518035 w 2042065"/>
                <a:gd name="connsiteY19" fmla="*/ 243894 h 467415"/>
                <a:gd name="connsiteX20" fmla="*/ 518035 w 2042065"/>
                <a:gd name="connsiteY20" fmla="*/ 235802 h 467415"/>
                <a:gd name="connsiteX21" fmla="*/ 451603 w 2042065"/>
                <a:gd name="connsiteY21" fmla="*/ 235802 h 467415"/>
                <a:gd name="connsiteX22" fmla="*/ 451603 w 2042065"/>
                <a:gd name="connsiteY22" fmla="*/ 226663 h 467415"/>
                <a:gd name="connsiteX23" fmla="*/ 400495 w 2042065"/>
                <a:gd name="connsiteY23" fmla="*/ 226663 h 467415"/>
                <a:gd name="connsiteX24" fmla="*/ 400495 w 2042065"/>
                <a:gd name="connsiteY24" fmla="*/ 210480 h 467415"/>
                <a:gd name="connsiteX25" fmla="*/ 318835 w 2042065"/>
                <a:gd name="connsiteY25" fmla="*/ 210480 h 467415"/>
                <a:gd name="connsiteX26" fmla="*/ 318835 w 2042065"/>
                <a:gd name="connsiteY26" fmla="*/ 189632 h 467415"/>
                <a:gd name="connsiteX27" fmla="*/ 286475 w 2042065"/>
                <a:gd name="connsiteY27" fmla="*/ 189632 h 467415"/>
                <a:gd name="connsiteX28" fmla="*/ 286475 w 2042065"/>
                <a:gd name="connsiteY28" fmla="*/ 180017 h 467415"/>
                <a:gd name="connsiteX29" fmla="*/ 277339 w 2042065"/>
                <a:gd name="connsiteY29" fmla="*/ 180017 h 467415"/>
                <a:gd name="connsiteX30" fmla="*/ 277339 w 2042065"/>
                <a:gd name="connsiteY30" fmla="*/ 171925 h 467415"/>
                <a:gd name="connsiteX31" fmla="*/ 247930 w 2042065"/>
                <a:gd name="connsiteY31" fmla="*/ 171925 h 467415"/>
                <a:gd name="connsiteX32" fmla="*/ 247930 w 2042065"/>
                <a:gd name="connsiteY32" fmla="*/ 164880 h 467415"/>
                <a:gd name="connsiteX33" fmla="*/ 216998 w 2042065"/>
                <a:gd name="connsiteY33" fmla="*/ 164880 h 467415"/>
                <a:gd name="connsiteX34" fmla="*/ 216998 w 2042065"/>
                <a:gd name="connsiteY34" fmla="*/ 155170 h 467415"/>
                <a:gd name="connsiteX35" fmla="*/ 181593 w 2042065"/>
                <a:gd name="connsiteY35" fmla="*/ 155170 h 467415"/>
                <a:gd name="connsiteX36" fmla="*/ 181593 w 2042065"/>
                <a:gd name="connsiteY36" fmla="*/ 145555 h 467415"/>
                <a:gd name="connsiteX37" fmla="*/ 166841 w 2042065"/>
                <a:gd name="connsiteY37" fmla="*/ 145555 h 467415"/>
                <a:gd name="connsiteX38" fmla="*/ 166841 w 2042065"/>
                <a:gd name="connsiteY38" fmla="*/ 134418 h 467415"/>
                <a:gd name="connsiteX39" fmla="*/ 157704 w 2042065"/>
                <a:gd name="connsiteY39" fmla="*/ 134418 h 467415"/>
                <a:gd name="connsiteX40" fmla="*/ 157704 w 2042065"/>
                <a:gd name="connsiteY40" fmla="*/ 124327 h 467415"/>
                <a:gd name="connsiteX41" fmla="*/ 147616 w 2042065"/>
                <a:gd name="connsiteY41" fmla="*/ 124327 h 467415"/>
                <a:gd name="connsiteX42" fmla="*/ 147616 w 2042065"/>
                <a:gd name="connsiteY42" fmla="*/ 95958 h 467415"/>
                <a:gd name="connsiteX43" fmla="*/ 128581 w 2042065"/>
                <a:gd name="connsiteY43" fmla="*/ 95958 h 467415"/>
                <a:gd name="connsiteX44" fmla="*/ 128581 w 2042065"/>
                <a:gd name="connsiteY44" fmla="*/ 80060 h 467415"/>
                <a:gd name="connsiteX45" fmla="*/ 97554 w 2042065"/>
                <a:gd name="connsiteY45" fmla="*/ 80060 h 467415"/>
                <a:gd name="connsiteX46" fmla="*/ 97554 w 2042065"/>
                <a:gd name="connsiteY46" fmla="*/ 62925 h 467415"/>
                <a:gd name="connsiteX47" fmla="*/ 74046 w 2042065"/>
                <a:gd name="connsiteY47" fmla="*/ 62925 h 467415"/>
                <a:gd name="connsiteX48" fmla="*/ 74046 w 2042065"/>
                <a:gd name="connsiteY48" fmla="*/ 45409 h 467415"/>
                <a:gd name="connsiteX49" fmla="*/ 47778 w 2042065"/>
                <a:gd name="connsiteY49" fmla="*/ 45409 h 467415"/>
                <a:gd name="connsiteX50" fmla="*/ 47778 w 2042065"/>
                <a:gd name="connsiteY50" fmla="*/ 41030 h 467415"/>
                <a:gd name="connsiteX51" fmla="*/ 39688 w 2042065"/>
                <a:gd name="connsiteY51" fmla="*/ 41030 h 467415"/>
                <a:gd name="connsiteX52" fmla="*/ 39688 w 2042065"/>
                <a:gd name="connsiteY52" fmla="*/ 28273 h 467415"/>
                <a:gd name="connsiteX53" fmla="*/ 14752 w 2042065"/>
                <a:gd name="connsiteY53" fmla="*/ 28273 h 467415"/>
                <a:gd name="connsiteX54" fmla="*/ 14752 w 2042065"/>
                <a:gd name="connsiteY54" fmla="*/ 0 h 467415"/>
                <a:gd name="connsiteX55" fmla="*/ 0 w 2042065"/>
                <a:gd name="connsiteY55" fmla="*/ 0 h 46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042065" h="467415">
                  <a:moveTo>
                    <a:pt x="2042066" y="467415"/>
                  </a:moveTo>
                  <a:lnTo>
                    <a:pt x="1835917" y="467415"/>
                  </a:lnTo>
                  <a:lnTo>
                    <a:pt x="1835917" y="379263"/>
                  </a:lnTo>
                  <a:lnTo>
                    <a:pt x="1825258" y="379263"/>
                  </a:lnTo>
                  <a:lnTo>
                    <a:pt x="1825258" y="362509"/>
                  </a:lnTo>
                  <a:lnTo>
                    <a:pt x="1103740" y="362509"/>
                  </a:lnTo>
                  <a:lnTo>
                    <a:pt x="1103740" y="346325"/>
                  </a:lnTo>
                  <a:lnTo>
                    <a:pt x="985152" y="346325"/>
                  </a:lnTo>
                  <a:lnTo>
                    <a:pt x="985152" y="314339"/>
                  </a:lnTo>
                  <a:lnTo>
                    <a:pt x="744456" y="314339"/>
                  </a:lnTo>
                  <a:lnTo>
                    <a:pt x="744456" y="288541"/>
                  </a:lnTo>
                  <a:lnTo>
                    <a:pt x="736366" y="288541"/>
                  </a:lnTo>
                  <a:lnTo>
                    <a:pt x="736366" y="278355"/>
                  </a:lnTo>
                  <a:lnTo>
                    <a:pt x="691824" y="278355"/>
                  </a:lnTo>
                  <a:lnTo>
                    <a:pt x="691824" y="266741"/>
                  </a:lnTo>
                  <a:lnTo>
                    <a:pt x="614733" y="266741"/>
                  </a:lnTo>
                  <a:lnTo>
                    <a:pt x="614733" y="255603"/>
                  </a:lnTo>
                  <a:lnTo>
                    <a:pt x="540782" y="255603"/>
                  </a:lnTo>
                  <a:lnTo>
                    <a:pt x="540782" y="243894"/>
                  </a:lnTo>
                  <a:lnTo>
                    <a:pt x="518035" y="243894"/>
                  </a:lnTo>
                  <a:lnTo>
                    <a:pt x="518035" y="235802"/>
                  </a:lnTo>
                  <a:lnTo>
                    <a:pt x="451603" y="235802"/>
                  </a:lnTo>
                  <a:lnTo>
                    <a:pt x="451603" y="226663"/>
                  </a:lnTo>
                  <a:lnTo>
                    <a:pt x="400495" y="226663"/>
                  </a:lnTo>
                  <a:lnTo>
                    <a:pt x="400495" y="210480"/>
                  </a:lnTo>
                  <a:lnTo>
                    <a:pt x="318835" y="210480"/>
                  </a:lnTo>
                  <a:lnTo>
                    <a:pt x="318835" y="189632"/>
                  </a:lnTo>
                  <a:lnTo>
                    <a:pt x="286475" y="189632"/>
                  </a:lnTo>
                  <a:lnTo>
                    <a:pt x="286475" y="180017"/>
                  </a:lnTo>
                  <a:lnTo>
                    <a:pt x="277339" y="180017"/>
                  </a:lnTo>
                  <a:lnTo>
                    <a:pt x="277339" y="171925"/>
                  </a:lnTo>
                  <a:lnTo>
                    <a:pt x="247930" y="171925"/>
                  </a:lnTo>
                  <a:lnTo>
                    <a:pt x="247930" y="164880"/>
                  </a:lnTo>
                  <a:lnTo>
                    <a:pt x="216998" y="164880"/>
                  </a:lnTo>
                  <a:lnTo>
                    <a:pt x="216998" y="155170"/>
                  </a:lnTo>
                  <a:lnTo>
                    <a:pt x="181593" y="155170"/>
                  </a:lnTo>
                  <a:lnTo>
                    <a:pt x="181593" y="145555"/>
                  </a:lnTo>
                  <a:lnTo>
                    <a:pt x="166841" y="145555"/>
                  </a:lnTo>
                  <a:lnTo>
                    <a:pt x="166841" y="134418"/>
                  </a:lnTo>
                  <a:lnTo>
                    <a:pt x="157704" y="134418"/>
                  </a:lnTo>
                  <a:lnTo>
                    <a:pt x="157704" y="124327"/>
                  </a:lnTo>
                  <a:lnTo>
                    <a:pt x="147616" y="124327"/>
                  </a:lnTo>
                  <a:lnTo>
                    <a:pt x="147616" y="95958"/>
                  </a:lnTo>
                  <a:lnTo>
                    <a:pt x="128581" y="95958"/>
                  </a:lnTo>
                  <a:lnTo>
                    <a:pt x="128581" y="80060"/>
                  </a:lnTo>
                  <a:lnTo>
                    <a:pt x="97554" y="80060"/>
                  </a:lnTo>
                  <a:lnTo>
                    <a:pt x="97554" y="62925"/>
                  </a:lnTo>
                  <a:lnTo>
                    <a:pt x="74046" y="62925"/>
                  </a:lnTo>
                  <a:lnTo>
                    <a:pt x="74046" y="45409"/>
                  </a:lnTo>
                  <a:lnTo>
                    <a:pt x="47778" y="45409"/>
                  </a:lnTo>
                  <a:lnTo>
                    <a:pt x="47778" y="41030"/>
                  </a:lnTo>
                  <a:lnTo>
                    <a:pt x="39688" y="41030"/>
                  </a:lnTo>
                  <a:lnTo>
                    <a:pt x="39688" y="28273"/>
                  </a:lnTo>
                  <a:lnTo>
                    <a:pt x="14752" y="28273"/>
                  </a:lnTo>
                  <a:lnTo>
                    <a:pt x="14752" y="0"/>
                  </a:lnTo>
                  <a:lnTo>
                    <a:pt x="0" y="0"/>
                  </a:lnTo>
                </a:path>
              </a:pathLst>
            </a:custGeom>
            <a:noFill/>
            <a:ln w="28575" cap="flat" cmpd="sng" algn="ctr">
              <a:solidFill>
                <a:srgbClr val="359942"/>
              </a:solidFill>
              <a:prstDash val="solid"/>
              <a:miter lim="800000"/>
            </a:ln>
            <a:effectLst/>
          </p:spPr>
          <p:txBody>
            <a:bodyPr rtlCol="0" anchor="ctr"/>
            <a:lstStyle/>
            <a:p>
              <a:pPr defTabSz="685800" fontAlgn="auto">
                <a:spcBef>
                  <a:spcPts val="0"/>
                </a:spcBef>
                <a:spcAft>
                  <a:spcPts val="0"/>
                </a:spcAft>
                <a:defRPr/>
              </a:pPr>
              <a:endParaRPr lang="en-US" sz="900" kern="0" dirty="0">
                <a:solidFill>
                  <a:srgbClr val="333333"/>
                </a:solidFill>
                <a:latin typeface="Open Sans"/>
                <a:ea typeface="MS PGothic" charset="0"/>
                <a:cs typeface="+mn-cs"/>
              </a:endParaRPr>
            </a:p>
          </p:txBody>
        </p:sp>
        <p:grpSp>
          <p:nvGrpSpPr>
            <p:cNvPr id="78" name="Group 77">
              <a:extLst>
                <a:ext uri="{FF2B5EF4-FFF2-40B4-BE49-F238E27FC236}">
                  <a16:creationId xmlns:a16="http://schemas.microsoft.com/office/drawing/2014/main" id="{F0100E6F-768F-CED7-A402-678E5369C464}"/>
                </a:ext>
              </a:extLst>
            </p:cNvPr>
            <p:cNvGrpSpPr/>
            <p:nvPr/>
          </p:nvGrpSpPr>
          <p:grpSpPr>
            <a:xfrm>
              <a:off x="5183751" y="2812411"/>
              <a:ext cx="2349572" cy="789370"/>
              <a:chOff x="5183751" y="2812411"/>
              <a:chExt cx="2349572" cy="789370"/>
            </a:xfrm>
          </p:grpSpPr>
          <p:sp>
            <p:nvSpPr>
              <p:cNvPr id="80" name="Freeform 443">
                <a:extLst>
                  <a:ext uri="{FF2B5EF4-FFF2-40B4-BE49-F238E27FC236}">
                    <a16:creationId xmlns:a16="http://schemas.microsoft.com/office/drawing/2014/main" id="{AFD31067-103C-8A13-7545-650088D0481D}"/>
                  </a:ext>
                </a:extLst>
              </p:cNvPr>
              <p:cNvSpPr/>
              <p:nvPr/>
            </p:nvSpPr>
            <p:spPr>
              <a:xfrm>
                <a:off x="7509530" y="357798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81" name="Freeform 444">
                <a:extLst>
                  <a:ext uri="{FF2B5EF4-FFF2-40B4-BE49-F238E27FC236}">
                    <a16:creationId xmlns:a16="http://schemas.microsoft.com/office/drawing/2014/main" id="{2E41E961-45DF-CB0C-6D42-D15F255DBE5B}"/>
                  </a:ext>
                </a:extLst>
              </p:cNvPr>
              <p:cNvSpPr/>
              <p:nvPr/>
            </p:nvSpPr>
            <p:spPr>
              <a:xfrm>
                <a:off x="7328986" y="357798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82" name="Freeform 445">
                <a:extLst>
                  <a:ext uri="{FF2B5EF4-FFF2-40B4-BE49-F238E27FC236}">
                    <a16:creationId xmlns:a16="http://schemas.microsoft.com/office/drawing/2014/main" id="{FFB8CA7C-C3C0-5C12-3E7F-DC675FE8562A}"/>
                  </a:ext>
                </a:extLst>
              </p:cNvPr>
              <p:cNvSpPr/>
              <p:nvPr/>
            </p:nvSpPr>
            <p:spPr>
              <a:xfrm>
                <a:off x="7273309"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83" name="Freeform 446">
                <a:extLst>
                  <a:ext uri="{FF2B5EF4-FFF2-40B4-BE49-F238E27FC236}">
                    <a16:creationId xmlns:a16="http://schemas.microsoft.com/office/drawing/2014/main" id="{EB1367C7-04B5-A216-DC91-06E653B7FC20}"/>
                  </a:ext>
                </a:extLst>
              </p:cNvPr>
              <p:cNvSpPr/>
              <p:nvPr/>
            </p:nvSpPr>
            <p:spPr>
              <a:xfrm>
                <a:off x="7256844" y="3477169"/>
                <a:ext cx="23793" cy="23799"/>
              </a:xfrm>
              <a:custGeom>
                <a:avLst/>
                <a:gdLst>
                  <a:gd name="connsiteX0" fmla="*/ 0 w 23793"/>
                  <a:gd name="connsiteY0" fmla="*/ 0 h 23799"/>
                  <a:gd name="connsiteX1" fmla="*/ 23793 w 23793"/>
                  <a:gd name="connsiteY1" fmla="*/ 0 h 23799"/>
                  <a:gd name="connsiteX2" fmla="*/ 23793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3" y="0"/>
                    </a:lnTo>
                    <a:lnTo>
                      <a:pt x="23793"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84" name="Freeform 447">
                <a:extLst>
                  <a:ext uri="{FF2B5EF4-FFF2-40B4-BE49-F238E27FC236}">
                    <a16:creationId xmlns:a16="http://schemas.microsoft.com/office/drawing/2014/main" id="{81FBDD34-D1AE-2066-14CC-0EA2CEE6124A}"/>
                  </a:ext>
                </a:extLst>
              </p:cNvPr>
              <p:cNvSpPr/>
              <p:nvPr/>
            </p:nvSpPr>
            <p:spPr>
              <a:xfrm>
                <a:off x="7240855" y="3477169"/>
                <a:ext cx="23793" cy="23799"/>
              </a:xfrm>
              <a:custGeom>
                <a:avLst/>
                <a:gdLst>
                  <a:gd name="connsiteX0" fmla="*/ 0 w 23793"/>
                  <a:gd name="connsiteY0" fmla="*/ 0 h 23799"/>
                  <a:gd name="connsiteX1" fmla="*/ 23793 w 23793"/>
                  <a:gd name="connsiteY1" fmla="*/ 0 h 23799"/>
                  <a:gd name="connsiteX2" fmla="*/ 23793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3" y="0"/>
                    </a:lnTo>
                    <a:lnTo>
                      <a:pt x="23793"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85" name="Freeform 448">
                <a:extLst>
                  <a:ext uri="{FF2B5EF4-FFF2-40B4-BE49-F238E27FC236}">
                    <a16:creationId xmlns:a16="http://schemas.microsoft.com/office/drawing/2014/main" id="{B45BD6EC-C1BB-889A-1979-8E240480270F}"/>
                  </a:ext>
                </a:extLst>
              </p:cNvPr>
              <p:cNvSpPr/>
              <p:nvPr/>
            </p:nvSpPr>
            <p:spPr>
              <a:xfrm>
                <a:off x="7230956"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86" name="Freeform 449">
                <a:extLst>
                  <a:ext uri="{FF2B5EF4-FFF2-40B4-BE49-F238E27FC236}">
                    <a16:creationId xmlns:a16="http://schemas.microsoft.com/office/drawing/2014/main" id="{B0F29284-B6A6-BE66-83B3-618CC030FD1E}"/>
                  </a:ext>
                </a:extLst>
              </p:cNvPr>
              <p:cNvSpPr/>
              <p:nvPr/>
            </p:nvSpPr>
            <p:spPr>
              <a:xfrm>
                <a:off x="7201262"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87" name="Freeform 450">
                <a:extLst>
                  <a:ext uri="{FF2B5EF4-FFF2-40B4-BE49-F238E27FC236}">
                    <a16:creationId xmlns:a16="http://schemas.microsoft.com/office/drawing/2014/main" id="{3A26A3D5-77B2-A670-A9C6-AAEE1C853A6F}"/>
                  </a:ext>
                </a:extLst>
              </p:cNvPr>
              <p:cNvSpPr/>
              <p:nvPr/>
            </p:nvSpPr>
            <p:spPr>
              <a:xfrm>
                <a:off x="7044319"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88" name="Freeform 451">
                <a:extLst>
                  <a:ext uri="{FF2B5EF4-FFF2-40B4-BE49-F238E27FC236}">
                    <a16:creationId xmlns:a16="http://schemas.microsoft.com/office/drawing/2014/main" id="{0AD2766E-88C2-4D68-92BE-AB515E150CF1}"/>
                  </a:ext>
                </a:extLst>
              </p:cNvPr>
              <p:cNvSpPr/>
              <p:nvPr/>
            </p:nvSpPr>
            <p:spPr>
              <a:xfrm>
                <a:off x="7031090"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89" name="Freeform 452">
                <a:extLst>
                  <a:ext uri="{FF2B5EF4-FFF2-40B4-BE49-F238E27FC236}">
                    <a16:creationId xmlns:a16="http://schemas.microsoft.com/office/drawing/2014/main" id="{BDA2E5F6-A256-89D6-7F8A-E0B4625E2CB1}"/>
                  </a:ext>
                </a:extLst>
              </p:cNvPr>
              <p:cNvSpPr/>
              <p:nvPr/>
            </p:nvSpPr>
            <p:spPr>
              <a:xfrm>
                <a:off x="7005202"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90" name="Freeform 453">
                <a:extLst>
                  <a:ext uri="{FF2B5EF4-FFF2-40B4-BE49-F238E27FC236}">
                    <a16:creationId xmlns:a16="http://schemas.microsoft.com/office/drawing/2014/main" id="{135045BD-0140-B662-A717-00245FD90CF5}"/>
                  </a:ext>
                </a:extLst>
              </p:cNvPr>
              <p:cNvSpPr/>
              <p:nvPr/>
            </p:nvSpPr>
            <p:spPr>
              <a:xfrm>
                <a:off x="6960565" y="3477169"/>
                <a:ext cx="23793" cy="23799"/>
              </a:xfrm>
              <a:custGeom>
                <a:avLst/>
                <a:gdLst>
                  <a:gd name="connsiteX0" fmla="*/ 0 w 23793"/>
                  <a:gd name="connsiteY0" fmla="*/ 0 h 23799"/>
                  <a:gd name="connsiteX1" fmla="*/ 23793 w 23793"/>
                  <a:gd name="connsiteY1" fmla="*/ 0 h 23799"/>
                  <a:gd name="connsiteX2" fmla="*/ 23793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3" y="0"/>
                    </a:lnTo>
                    <a:lnTo>
                      <a:pt x="23793"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91" name="Freeform 454">
                <a:extLst>
                  <a:ext uri="{FF2B5EF4-FFF2-40B4-BE49-F238E27FC236}">
                    <a16:creationId xmlns:a16="http://schemas.microsoft.com/office/drawing/2014/main" id="{437AF750-3CC5-D79C-BCD2-D6B02442128E}"/>
                  </a:ext>
                </a:extLst>
              </p:cNvPr>
              <p:cNvSpPr/>
              <p:nvPr/>
            </p:nvSpPr>
            <p:spPr>
              <a:xfrm>
                <a:off x="6863678"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92" name="Freeform 455">
                <a:extLst>
                  <a:ext uri="{FF2B5EF4-FFF2-40B4-BE49-F238E27FC236}">
                    <a16:creationId xmlns:a16="http://schemas.microsoft.com/office/drawing/2014/main" id="{39F3864D-BE30-6A1D-3935-4DEAA1B5E96B}"/>
                  </a:ext>
                </a:extLst>
              </p:cNvPr>
              <p:cNvSpPr/>
              <p:nvPr/>
            </p:nvSpPr>
            <p:spPr>
              <a:xfrm>
                <a:off x="6843881"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93" name="Freeform 456">
                <a:extLst>
                  <a:ext uri="{FF2B5EF4-FFF2-40B4-BE49-F238E27FC236}">
                    <a16:creationId xmlns:a16="http://schemas.microsoft.com/office/drawing/2014/main" id="{D25C5D62-634B-CBE5-3F30-6147BC52637E}"/>
                  </a:ext>
                </a:extLst>
              </p:cNvPr>
              <p:cNvSpPr/>
              <p:nvPr/>
            </p:nvSpPr>
            <p:spPr>
              <a:xfrm>
                <a:off x="6825132"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94" name="Freeform 457">
                <a:extLst>
                  <a:ext uri="{FF2B5EF4-FFF2-40B4-BE49-F238E27FC236}">
                    <a16:creationId xmlns:a16="http://schemas.microsoft.com/office/drawing/2014/main" id="{354A0CEE-A3E5-5F46-ABD8-7381407A2272}"/>
                  </a:ext>
                </a:extLst>
              </p:cNvPr>
              <p:cNvSpPr/>
              <p:nvPr/>
            </p:nvSpPr>
            <p:spPr>
              <a:xfrm>
                <a:off x="6789346"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95" name="Freeform 458">
                <a:extLst>
                  <a:ext uri="{FF2B5EF4-FFF2-40B4-BE49-F238E27FC236}">
                    <a16:creationId xmlns:a16="http://schemas.microsoft.com/office/drawing/2014/main" id="{63A0386F-AA24-2675-986D-B9A2B5FEFE31}"/>
                  </a:ext>
                </a:extLst>
              </p:cNvPr>
              <p:cNvSpPr/>
              <p:nvPr/>
            </p:nvSpPr>
            <p:spPr>
              <a:xfrm>
                <a:off x="6761841"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96" name="Freeform 459">
                <a:extLst>
                  <a:ext uri="{FF2B5EF4-FFF2-40B4-BE49-F238E27FC236}">
                    <a16:creationId xmlns:a16="http://schemas.microsoft.com/office/drawing/2014/main" id="{17582C0C-8203-5592-436F-A8142A26D494}"/>
                  </a:ext>
                </a:extLst>
              </p:cNvPr>
              <p:cNvSpPr/>
              <p:nvPr/>
            </p:nvSpPr>
            <p:spPr>
              <a:xfrm>
                <a:off x="6739760"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97" name="Freeform 460">
                <a:extLst>
                  <a:ext uri="{FF2B5EF4-FFF2-40B4-BE49-F238E27FC236}">
                    <a16:creationId xmlns:a16="http://schemas.microsoft.com/office/drawing/2014/main" id="{67624715-6FDA-247C-6DB8-E94C9ECDE58A}"/>
                  </a:ext>
                </a:extLst>
              </p:cNvPr>
              <p:cNvSpPr/>
              <p:nvPr/>
            </p:nvSpPr>
            <p:spPr>
              <a:xfrm>
                <a:off x="6696837"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98" name="Freeform 461">
                <a:extLst>
                  <a:ext uri="{FF2B5EF4-FFF2-40B4-BE49-F238E27FC236}">
                    <a16:creationId xmlns:a16="http://schemas.microsoft.com/office/drawing/2014/main" id="{3C4144B5-5C0D-7687-66AA-B1FF544DAE89}"/>
                  </a:ext>
                </a:extLst>
              </p:cNvPr>
              <p:cNvSpPr/>
              <p:nvPr/>
            </p:nvSpPr>
            <p:spPr>
              <a:xfrm>
                <a:off x="6616985"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99" name="Freeform 462">
                <a:extLst>
                  <a:ext uri="{FF2B5EF4-FFF2-40B4-BE49-F238E27FC236}">
                    <a16:creationId xmlns:a16="http://schemas.microsoft.com/office/drawing/2014/main" id="{237482A5-65FA-4E5B-9520-A5B94A33BAFB}"/>
                  </a:ext>
                </a:extLst>
              </p:cNvPr>
              <p:cNvSpPr/>
              <p:nvPr/>
            </p:nvSpPr>
            <p:spPr>
              <a:xfrm>
                <a:off x="6589480" y="347716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00" name="Freeform 463">
                <a:extLst>
                  <a:ext uri="{FF2B5EF4-FFF2-40B4-BE49-F238E27FC236}">
                    <a16:creationId xmlns:a16="http://schemas.microsoft.com/office/drawing/2014/main" id="{DFB1346E-E960-622C-4145-F8B29D3B5374}"/>
                  </a:ext>
                </a:extLst>
              </p:cNvPr>
              <p:cNvSpPr/>
              <p:nvPr/>
            </p:nvSpPr>
            <p:spPr>
              <a:xfrm>
                <a:off x="6511246" y="345736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01" name="Freeform 464">
                <a:extLst>
                  <a:ext uri="{FF2B5EF4-FFF2-40B4-BE49-F238E27FC236}">
                    <a16:creationId xmlns:a16="http://schemas.microsoft.com/office/drawing/2014/main" id="{8F60FC47-5BD8-340C-3E36-FA23D37350B3}"/>
                  </a:ext>
                </a:extLst>
              </p:cNvPr>
              <p:cNvSpPr/>
              <p:nvPr/>
            </p:nvSpPr>
            <p:spPr>
              <a:xfrm>
                <a:off x="6490879" y="345736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02" name="Freeform 465">
                <a:extLst>
                  <a:ext uri="{FF2B5EF4-FFF2-40B4-BE49-F238E27FC236}">
                    <a16:creationId xmlns:a16="http://schemas.microsoft.com/office/drawing/2014/main" id="{98C038E1-7C26-3196-823D-6702401D0A58}"/>
                  </a:ext>
                </a:extLst>
              </p:cNvPr>
              <p:cNvSpPr/>
              <p:nvPr/>
            </p:nvSpPr>
            <p:spPr>
              <a:xfrm>
                <a:off x="6469465" y="345736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03" name="Freeform 466">
                <a:extLst>
                  <a:ext uri="{FF2B5EF4-FFF2-40B4-BE49-F238E27FC236}">
                    <a16:creationId xmlns:a16="http://schemas.microsoft.com/office/drawing/2014/main" id="{10299BD2-E67D-AA4C-B62E-B7580E89B848}"/>
                  </a:ext>
                </a:extLst>
              </p:cNvPr>
              <p:cNvSpPr/>
              <p:nvPr/>
            </p:nvSpPr>
            <p:spPr>
              <a:xfrm>
                <a:off x="6447384"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04" name="Freeform 467">
                <a:extLst>
                  <a:ext uri="{FF2B5EF4-FFF2-40B4-BE49-F238E27FC236}">
                    <a16:creationId xmlns:a16="http://schemas.microsoft.com/office/drawing/2014/main" id="{4EE9D89B-9F7C-D513-3380-7CF9766C5E02}"/>
                  </a:ext>
                </a:extLst>
              </p:cNvPr>
              <p:cNvSpPr/>
              <p:nvPr/>
            </p:nvSpPr>
            <p:spPr>
              <a:xfrm>
                <a:off x="6421021"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05" name="Freeform 468">
                <a:extLst>
                  <a:ext uri="{FF2B5EF4-FFF2-40B4-BE49-F238E27FC236}">
                    <a16:creationId xmlns:a16="http://schemas.microsoft.com/office/drawing/2014/main" id="{88B1B2AA-4A3A-D1D5-7171-332541B2BDE9}"/>
                  </a:ext>
                </a:extLst>
              </p:cNvPr>
              <p:cNvSpPr/>
              <p:nvPr/>
            </p:nvSpPr>
            <p:spPr>
              <a:xfrm>
                <a:off x="6389042"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06" name="Freeform 469">
                <a:extLst>
                  <a:ext uri="{FF2B5EF4-FFF2-40B4-BE49-F238E27FC236}">
                    <a16:creationId xmlns:a16="http://schemas.microsoft.com/office/drawing/2014/main" id="{16EBF164-4D38-A412-A06E-0CDDF7A46C28}"/>
                  </a:ext>
                </a:extLst>
              </p:cNvPr>
              <p:cNvSpPr/>
              <p:nvPr/>
            </p:nvSpPr>
            <p:spPr>
              <a:xfrm>
                <a:off x="6354874"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07" name="Freeform 470">
                <a:extLst>
                  <a:ext uri="{FF2B5EF4-FFF2-40B4-BE49-F238E27FC236}">
                    <a16:creationId xmlns:a16="http://schemas.microsoft.com/office/drawing/2014/main" id="{89B0F41E-C4D4-99C4-E2CC-ABC40F3FEAE1}"/>
                  </a:ext>
                </a:extLst>
              </p:cNvPr>
              <p:cNvSpPr/>
              <p:nvPr/>
            </p:nvSpPr>
            <p:spPr>
              <a:xfrm>
                <a:off x="6315853"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08" name="Freeform 471">
                <a:extLst>
                  <a:ext uri="{FF2B5EF4-FFF2-40B4-BE49-F238E27FC236}">
                    <a16:creationId xmlns:a16="http://schemas.microsoft.com/office/drawing/2014/main" id="{7B516F67-5340-87AC-226F-CFD99BA25FB8}"/>
                  </a:ext>
                </a:extLst>
              </p:cNvPr>
              <p:cNvSpPr/>
              <p:nvPr/>
            </p:nvSpPr>
            <p:spPr>
              <a:xfrm>
                <a:off x="6283303"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09" name="Freeform 472">
                <a:extLst>
                  <a:ext uri="{FF2B5EF4-FFF2-40B4-BE49-F238E27FC236}">
                    <a16:creationId xmlns:a16="http://schemas.microsoft.com/office/drawing/2014/main" id="{0FFEAE10-43D3-5C1B-DB3D-29CB8C28C0AC}"/>
                  </a:ext>
                </a:extLst>
              </p:cNvPr>
              <p:cNvSpPr/>
              <p:nvPr/>
            </p:nvSpPr>
            <p:spPr>
              <a:xfrm>
                <a:off x="6264649"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10" name="Freeform 473">
                <a:extLst>
                  <a:ext uri="{FF2B5EF4-FFF2-40B4-BE49-F238E27FC236}">
                    <a16:creationId xmlns:a16="http://schemas.microsoft.com/office/drawing/2014/main" id="{97D1E3AB-3DA0-8E11-7252-6C13FB0F31EC}"/>
                  </a:ext>
                </a:extLst>
              </p:cNvPr>
              <p:cNvSpPr/>
              <p:nvPr/>
            </p:nvSpPr>
            <p:spPr>
              <a:xfrm>
                <a:off x="6240950" y="3430903"/>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11" name="Freeform 474">
                <a:extLst>
                  <a:ext uri="{FF2B5EF4-FFF2-40B4-BE49-F238E27FC236}">
                    <a16:creationId xmlns:a16="http://schemas.microsoft.com/office/drawing/2014/main" id="{43EBE538-C16A-C9B4-1CDB-FB0964BC5200}"/>
                  </a:ext>
                </a:extLst>
              </p:cNvPr>
              <p:cNvSpPr/>
              <p:nvPr/>
            </p:nvSpPr>
            <p:spPr>
              <a:xfrm>
                <a:off x="6217823" y="341548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12" name="Freeform 475">
                <a:extLst>
                  <a:ext uri="{FF2B5EF4-FFF2-40B4-BE49-F238E27FC236}">
                    <a16:creationId xmlns:a16="http://schemas.microsoft.com/office/drawing/2014/main" id="{ED344139-AFE8-6385-B6EC-A4E61E8B5C59}"/>
                  </a:ext>
                </a:extLst>
              </p:cNvPr>
              <p:cNvSpPr/>
              <p:nvPr/>
            </p:nvSpPr>
            <p:spPr>
              <a:xfrm>
                <a:off x="6177564" y="3390730"/>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13" name="Freeform 476">
                <a:extLst>
                  <a:ext uri="{FF2B5EF4-FFF2-40B4-BE49-F238E27FC236}">
                    <a16:creationId xmlns:a16="http://schemas.microsoft.com/office/drawing/2014/main" id="{1205DC7B-2933-3336-FD65-93C115679A40}"/>
                  </a:ext>
                </a:extLst>
              </p:cNvPr>
              <p:cNvSpPr/>
              <p:nvPr/>
            </p:nvSpPr>
            <p:spPr>
              <a:xfrm>
                <a:off x="6137400" y="337854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14" name="Freeform 477">
                <a:extLst>
                  <a:ext uri="{FF2B5EF4-FFF2-40B4-BE49-F238E27FC236}">
                    <a16:creationId xmlns:a16="http://schemas.microsoft.com/office/drawing/2014/main" id="{A43D1E69-0647-480C-054C-5E873FEB8498}"/>
                  </a:ext>
                </a:extLst>
              </p:cNvPr>
              <p:cNvSpPr/>
              <p:nvPr/>
            </p:nvSpPr>
            <p:spPr>
              <a:xfrm>
                <a:off x="5231624" y="28531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15" name="Freeform 478">
                <a:extLst>
                  <a:ext uri="{FF2B5EF4-FFF2-40B4-BE49-F238E27FC236}">
                    <a16:creationId xmlns:a16="http://schemas.microsoft.com/office/drawing/2014/main" id="{452E6F5A-8D54-843C-370C-F793854FB5EF}"/>
                  </a:ext>
                </a:extLst>
              </p:cNvPr>
              <p:cNvSpPr/>
              <p:nvPr/>
            </p:nvSpPr>
            <p:spPr>
              <a:xfrm>
                <a:off x="5183751" y="2812411"/>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16" name="Freeform 479">
                <a:extLst>
                  <a:ext uri="{FF2B5EF4-FFF2-40B4-BE49-F238E27FC236}">
                    <a16:creationId xmlns:a16="http://schemas.microsoft.com/office/drawing/2014/main" id="{1E0E69F1-A18D-699A-493C-61EA9A44F8AC}"/>
                  </a:ext>
                </a:extLst>
              </p:cNvPr>
              <p:cNvSpPr/>
              <p:nvPr/>
            </p:nvSpPr>
            <p:spPr>
              <a:xfrm>
                <a:off x="6102757" y="337854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17" name="Freeform 480">
                <a:extLst>
                  <a:ext uri="{FF2B5EF4-FFF2-40B4-BE49-F238E27FC236}">
                    <a16:creationId xmlns:a16="http://schemas.microsoft.com/office/drawing/2014/main" id="{2621516A-2E73-A51F-749E-3BEB24AE8FD8}"/>
                  </a:ext>
                </a:extLst>
              </p:cNvPr>
              <p:cNvSpPr/>
              <p:nvPr/>
            </p:nvSpPr>
            <p:spPr>
              <a:xfrm>
                <a:off x="6088386" y="337854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18" name="Freeform 481">
                <a:extLst>
                  <a:ext uri="{FF2B5EF4-FFF2-40B4-BE49-F238E27FC236}">
                    <a16:creationId xmlns:a16="http://schemas.microsoft.com/office/drawing/2014/main" id="{86FE2FBF-411D-7D80-992E-DCEA3C239291}"/>
                  </a:ext>
                </a:extLst>
              </p:cNvPr>
              <p:cNvSpPr/>
              <p:nvPr/>
            </p:nvSpPr>
            <p:spPr>
              <a:xfrm>
                <a:off x="6053171" y="33664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19" name="Freeform 482">
                <a:extLst>
                  <a:ext uri="{FF2B5EF4-FFF2-40B4-BE49-F238E27FC236}">
                    <a16:creationId xmlns:a16="http://schemas.microsoft.com/office/drawing/2014/main" id="{14C789DE-3F74-D1DB-61BF-CB3604A952BC}"/>
                  </a:ext>
                </a:extLst>
              </p:cNvPr>
              <p:cNvSpPr/>
              <p:nvPr/>
            </p:nvSpPr>
            <p:spPr>
              <a:xfrm>
                <a:off x="6014054" y="33664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20" name="Freeform 483">
                <a:extLst>
                  <a:ext uri="{FF2B5EF4-FFF2-40B4-BE49-F238E27FC236}">
                    <a16:creationId xmlns:a16="http://schemas.microsoft.com/office/drawing/2014/main" id="{9FB2EDA5-B98B-9DA1-2215-39017F9BF8E1}"/>
                  </a:ext>
                </a:extLst>
              </p:cNvPr>
              <p:cNvSpPr/>
              <p:nvPr/>
            </p:nvSpPr>
            <p:spPr>
              <a:xfrm>
                <a:off x="6004156" y="336645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21" name="Freeform 484">
                <a:extLst>
                  <a:ext uri="{FF2B5EF4-FFF2-40B4-BE49-F238E27FC236}">
                    <a16:creationId xmlns:a16="http://schemas.microsoft.com/office/drawing/2014/main" id="{B33BB0F2-CE5B-5420-11A7-7AA6F2934C2E}"/>
                  </a:ext>
                </a:extLst>
              </p:cNvPr>
              <p:cNvSpPr/>
              <p:nvPr/>
            </p:nvSpPr>
            <p:spPr>
              <a:xfrm>
                <a:off x="5924876" y="3346654"/>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22" name="Freeform 485">
                <a:extLst>
                  <a:ext uri="{FF2B5EF4-FFF2-40B4-BE49-F238E27FC236}">
                    <a16:creationId xmlns:a16="http://schemas.microsoft.com/office/drawing/2014/main" id="{AE24591B-9447-D1BB-AA4A-81321F934873}"/>
                  </a:ext>
                </a:extLst>
              </p:cNvPr>
              <p:cNvSpPr/>
              <p:nvPr/>
            </p:nvSpPr>
            <p:spPr>
              <a:xfrm>
                <a:off x="5880810" y="3338372"/>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23" name="Freeform 486">
                <a:extLst>
                  <a:ext uri="{FF2B5EF4-FFF2-40B4-BE49-F238E27FC236}">
                    <a16:creationId xmlns:a16="http://schemas.microsoft.com/office/drawing/2014/main" id="{26CC28E3-3097-A3FA-38A7-DB00647ACCA6}"/>
                  </a:ext>
                </a:extLst>
              </p:cNvPr>
              <p:cNvSpPr/>
              <p:nvPr/>
            </p:nvSpPr>
            <p:spPr>
              <a:xfrm>
                <a:off x="5867009" y="3326758"/>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24" name="Freeform 487">
                <a:extLst>
                  <a:ext uri="{FF2B5EF4-FFF2-40B4-BE49-F238E27FC236}">
                    <a16:creationId xmlns:a16="http://schemas.microsoft.com/office/drawing/2014/main" id="{33CFEFED-7B90-64D0-A2FB-1245305B6EF0}"/>
                  </a:ext>
                </a:extLst>
              </p:cNvPr>
              <p:cNvSpPr/>
              <p:nvPr/>
            </p:nvSpPr>
            <p:spPr>
              <a:xfrm>
                <a:off x="5847784" y="331742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25" name="Freeform 488">
                <a:extLst>
                  <a:ext uri="{FF2B5EF4-FFF2-40B4-BE49-F238E27FC236}">
                    <a16:creationId xmlns:a16="http://schemas.microsoft.com/office/drawing/2014/main" id="{4A36424E-FB13-6ACB-B56C-EB5774FE639C}"/>
                  </a:ext>
                </a:extLst>
              </p:cNvPr>
              <p:cNvSpPr/>
              <p:nvPr/>
            </p:nvSpPr>
            <p:spPr>
              <a:xfrm>
                <a:off x="5824086" y="331742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26" name="Freeform 489">
                <a:extLst>
                  <a:ext uri="{FF2B5EF4-FFF2-40B4-BE49-F238E27FC236}">
                    <a16:creationId xmlns:a16="http://schemas.microsoft.com/office/drawing/2014/main" id="{A7F977D5-9AD6-491A-F000-D5BAD9B46C29}"/>
                  </a:ext>
                </a:extLst>
              </p:cNvPr>
              <p:cNvSpPr/>
              <p:nvPr/>
            </p:nvSpPr>
            <p:spPr>
              <a:xfrm>
                <a:off x="5799340" y="3317429"/>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27" name="Freeform 490">
                <a:extLst>
                  <a:ext uri="{FF2B5EF4-FFF2-40B4-BE49-F238E27FC236}">
                    <a16:creationId xmlns:a16="http://schemas.microsoft.com/office/drawing/2014/main" id="{32EF211A-B17A-7B98-5D0C-73C51A17992F}"/>
                  </a:ext>
                </a:extLst>
              </p:cNvPr>
              <p:cNvSpPr/>
              <p:nvPr/>
            </p:nvSpPr>
            <p:spPr>
              <a:xfrm>
                <a:off x="5979887" y="335160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28" name="Freeform 491">
                <a:extLst>
                  <a:ext uri="{FF2B5EF4-FFF2-40B4-BE49-F238E27FC236}">
                    <a16:creationId xmlns:a16="http://schemas.microsoft.com/office/drawing/2014/main" id="{A7AEC027-C7FB-DDAE-1196-448A5713D702}"/>
                  </a:ext>
                </a:extLst>
              </p:cNvPr>
              <p:cNvSpPr/>
              <p:nvPr/>
            </p:nvSpPr>
            <p:spPr>
              <a:xfrm>
                <a:off x="5726627" y="3283825"/>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sp>
            <p:nvSpPr>
              <p:cNvPr id="129" name="Freeform 492">
                <a:extLst>
                  <a:ext uri="{FF2B5EF4-FFF2-40B4-BE49-F238E27FC236}">
                    <a16:creationId xmlns:a16="http://schemas.microsoft.com/office/drawing/2014/main" id="{D363FCC5-D955-BE4F-0E5A-56A2AF5E56E1}"/>
                  </a:ext>
                </a:extLst>
              </p:cNvPr>
              <p:cNvSpPr/>
              <p:nvPr/>
            </p:nvSpPr>
            <p:spPr>
              <a:xfrm>
                <a:off x="5636306" y="3256884"/>
                <a:ext cx="23793" cy="23799"/>
              </a:xfrm>
              <a:custGeom>
                <a:avLst/>
                <a:gdLst>
                  <a:gd name="connsiteX0" fmla="*/ 0 w 23793"/>
                  <a:gd name="connsiteY0" fmla="*/ 0 h 23799"/>
                  <a:gd name="connsiteX1" fmla="*/ 23794 w 23793"/>
                  <a:gd name="connsiteY1" fmla="*/ 0 h 23799"/>
                  <a:gd name="connsiteX2" fmla="*/ 23794 w 23793"/>
                  <a:gd name="connsiteY2" fmla="*/ 23799 h 23799"/>
                  <a:gd name="connsiteX3" fmla="*/ 0 w 23793"/>
                  <a:gd name="connsiteY3" fmla="*/ 23799 h 23799"/>
                </a:gdLst>
                <a:ahLst/>
                <a:cxnLst>
                  <a:cxn ang="0">
                    <a:pos x="connsiteX0" y="connsiteY0"/>
                  </a:cxn>
                  <a:cxn ang="0">
                    <a:pos x="connsiteX1" y="connsiteY1"/>
                  </a:cxn>
                  <a:cxn ang="0">
                    <a:pos x="connsiteX2" y="connsiteY2"/>
                  </a:cxn>
                  <a:cxn ang="0">
                    <a:pos x="connsiteX3" y="connsiteY3"/>
                  </a:cxn>
                </a:cxnLst>
                <a:rect l="l" t="t" r="r" b="b"/>
                <a:pathLst>
                  <a:path w="23793" h="23799">
                    <a:moveTo>
                      <a:pt x="0" y="0"/>
                    </a:moveTo>
                    <a:lnTo>
                      <a:pt x="23794" y="0"/>
                    </a:lnTo>
                    <a:lnTo>
                      <a:pt x="23794" y="23799"/>
                    </a:lnTo>
                    <a:lnTo>
                      <a:pt x="0" y="23799"/>
                    </a:lnTo>
                    <a:close/>
                  </a:path>
                </a:pathLst>
              </a:custGeom>
              <a:solidFill>
                <a:srgbClr val="359942"/>
              </a:solid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grpSp>
        <p:sp>
          <p:nvSpPr>
            <p:cNvPr id="79" name="Freeform 442">
              <a:extLst>
                <a:ext uri="{FF2B5EF4-FFF2-40B4-BE49-F238E27FC236}">
                  <a16:creationId xmlns:a16="http://schemas.microsoft.com/office/drawing/2014/main" id="{B756B747-26B5-E428-58C8-FE787C7CA80C}"/>
                </a:ext>
              </a:extLst>
            </p:cNvPr>
            <p:cNvSpPr/>
            <p:nvPr/>
          </p:nvSpPr>
          <p:spPr>
            <a:xfrm>
              <a:off x="4992260" y="2455328"/>
              <a:ext cx="378699" cy="556138"/>
            </a:xfrm>
            <a:custGeom>
              <a:avLst/>
              <a:gdLst>
                <a:gd name="connsiteX0" fmla="*/ 0 w 378699"/>
                <a:gd name="connsiteY0" fmla="*/ 0 h 556138"/>
                <a:gd name="connsiteX1" fmla="*/ 0 w 378699"/>
                <a:gd name="connsiteY1" fmla="*/ 25417 h 556138"/>
                <a:gd name="connsiteX2" fmla="*/ 13229 w 378699"/>
                <a:gd name="connsiteY2" fmla="*/ 25417 h 556138"/>
                <a:gd name="connsiteX3" fmla="*/ 13229 w 378699"/>
                <a:gd name="connsiteY3" fmla="*/ 54452 h 556138"/>
                <a:gd name="connsiteX4" fmla="*/ 19987 w 378699"/>
                <a:gd name="connsiteY4" fmla="*/ 54452 h 556138"/>
                <a:gd name="connsiteX5" fmla="*/ 19987 w 378699"/>
                <a:gd name="connsiteY5" fmla="*/ 79870 h 556138"/>
                <a:gd name="connsiteX6" fmla="*/ 28172 w 378699"/>
                <a:gd name="connsiteY6" fmla="*/ 79870 h 556138"/>
                <a:gd name="connsiteX7" fmla="*/ 28172 w 378699"/>
                <a:gd name="connsiteY7" fmla="*/ 108429 h 556138"/>
                <a:gd name="connsiteX8" fmla="*/ 35881 w 378699"/>
                <a:gd name="connsiteY8" fmla="*/ 108429 h 556138"/>
                <a:gd name="connsiteX9" fmla="*/ 35881 w 378699"/>
                <a:gd name="connsiteY9" fmla="*/ 139273 h 556138"/>
                <a:gd name="connsiteX10" fmla="*/ 52632 w 378699"/>
                <a:gd name="connsiteY10" fmla="*/ 139273 h 556138"/>
                <a:gd name="connsiteX11" fmla="*/ 52632 w 378699"/>
                <a:gd name="connsiteY11" fmla="*/ 152886 h 556138"/>
                <a:gd name="connsiteX12" fmla="*/ 76235 w 378699"/>
                <a:gd name="connsiteY12" fmla="*/ 152886 h 556138"/>
                <a:gd name="connsiteX13" fmla="*/ 76235 w 378699"/>
                <a:gd name="connsiteY13" fmla="*/ 180588 h 556138"/>
                <a:gd name="connsiteX14" fmla="*/ 96602 w 378699"/>
                <a:gd name="connsiteY14" fmla="*/ 180588 h 556138"/>
                <a:gd name="connsiteX15" fmla="*/ 96602 w 378699"/>
                <a:gd name="connsiteY15" fmla="*/ 204578 h 556138"/>
                <a:gd name="connsiteX16" fmla="*/ 111640 w 378699"/>
                <a:gd name="connsiteY16" fmla="*/ 204578 h 556138"/>
                <a:gd name="connsiteX17" fmla="*/ 111640 w 378699"/>
                <a:gd name="connsiteY17" fmla="*/ 225045 h 556138"/>
                <a:gd name="connsiteX18" fmla="*/ 119349 w 378699"/>
                <a:gd name="connsiteY18" fmla="*/ 225045 h 556138"/>
                <a:gd name="connsiteX19" fmla="*/ 119349 w 378699"/>
                <a:gd name="connsiteY19" fmla="*/ 280830 h 556138"/>
                <a:gd name="connsiteX20" fmla="*/ 137432 w 378699"/>
                <a:gd name="connsiteY20" fmla="*/ 280830 h 556138"/>
                <a:gd name="connsiteX21" fmla="*/ 137432 w 378699"/>
                <a:gd name="connsiteY21" fmla="*/ 288541 h 556138"/>
                <a:gd name="connsiteX22" fmla="*/ 151994 w 378699"/>
                <a:gd name="connsiteY22" fmla="*/ 288541 h 556138"/>
                <a:gd name="connsiteX23" fmla="*/ 151994 w 378699"/>
                <a:gd name="connsiteY23" fmla="*/ 316243 h 556138"/>
                <a:gd name="connsiteX24" fmla="*/ 172837 w 378699"/>
                <a:gd name="connsiteY24" fmla="*/ 316243 h 556138"/>
                <a:gd name="connsiteX25" fmla="*/ 172837 w 378699"/>
                <a:gd name="connsiteY25" fmla="*/ 340709 h 556138"/>
                <a:gd name="connsiteX26" fmla="*/ 208623 w 378699"/>
                <a:gd name="connsiteY26" fmla="*/ 340709 h 556138"/>
                <a:gd name="connsiteX27" fmla="*/ 208623 w 378699"/>
                <a:gd name="connsiteY27" fmla="*/ 370220 h 556138"/>
                <a:gd name="connsiteX28" fmla="*/ 222233 w 378699"/>
                <a:gd name="connsiteY28" fmla="*/ 370220 h 556138"/>
                <a:gd name="connsiteX29" fmla="*/ 222233 w 378699"/>
                <a:gd name="connsiteY29" fmla="*/ 386498 h 556138"/>
                <a:gd name="connsiteX30" fmla="*/ 234986 w 378699"/>
                <a:gd name="connsiteY30" fmla="*/ 386498 h 556138"/>
                <a:gd name="connsiteX31" fmla="*/ 234986 w 378699"/>
                <a:gd name="connsiteY31" fmla="*/ 415057 h 556138"/>
                <a:gd name="connsiteX32" fmla="*/ 255829 w 378699"/>
                <a:gd name="connsiteY32" fmla="*/ 415057 h 556138"/>
                <a:gd name="connsiteX33" fmla="*/ 255829 w 378699"/>
                <a:gd name="connsiteY33" fmla="*/ 437333 h 556138"/>
                <a:gd name="connsiteX34" fmla="*/ 296183 w 378699"/>
                <a:gd name="connsiteY34" fmla="*/ 437333 h 556138"/>
                <a:gd name="connsiteX35" fmla="*/ 296183 w 378699"/>
                <a:gd name="connsiteY35" fmla="*/ 452755 h 556138"/>
                <a:gd name="connsiteX36" fmla="*/ 328828 w 378699"/>
                <a:gd name="connsiteY36" fmla="*/ 452755 h 556138"/>
                <a:gd name="connsiteX37" fmla="*/ 328828 w 378699"/>
                <a:gd name="connsiteY37" fmla="*/ 469510 h 556138"/>
                <a:gd name="connsiteX38" fmla="*/ 341486 w 378699"/>
                <a:gd name="connsiteY38" fmla="*/ 469510 h 556138"/>
                <a:gd name="connsiteX39" fmla="*/ 341486 w 378699"/>
                <a:gd name="connsiteY39" fmla="*/ 483123 h 556138"/>
                <a:gd name="connsiteX40" fmla="*/ 353764 w 378699"/>
                <a:gd name="connsiteY40" fmla="*/ 483123 h 556138"/>
                <a:gd name="connsiteX41" fmla="*/ 353764 w 378699"/>
                <a:gd name="connsiteY41" fmla="*/ 497212 h 556138"/>
                <a:gd name="connsiteX42" fmla="*/ 358713 w 378699"/>
                <a:gd name="connsiteY42" fmla="*/ 497212 h 556138"/>
                <a:gd name="connsiteX43" fmla="*/ 358713 w 378699"/>
                <a:gd name="connsiteY43" fmla="*/ 515299 h 556138"/>
                <a:gd name="connsiteX44" fmla="*/ 366041 w 378699"/>
                <a:gd name="connsiteY44" fmla="*/ 515299 h 556138"/>
                <a:gd name="connsiteX45" fmla="*/ 366041 w 378699"/>
                <a:gd name="connsiteY45" fmla="*/ 541193 h 556138"/>
                <a:gd name="connsiteX46" fmla="*/ 378700 w 378699"/>
                <a:gd name="connsiteY46" fmla="*/ 541193 h 556138"/>
                <a:gd name="connsiteX47" fmla="*/ 378700 w 378699"/>
                <a:gd name="connsiteY47" fmla="*/ 556139 h 55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8699" h="556138">
                  <a:moveTo>
                    <a:pt x="0" y="0"/>
                  </a:moveTo>
                  <a:lnTo>
                    <a:pt x="0" y="25417"/>
                  </a:lnTo>
                  <a:lnTo>
                    <a:pt x="13229" y="25417"/>
                  </a:lnTo>
                  <a:lnTo>
                    <a:pt x="13229" y="54452"/>
                  </a:lnTo>
                  <a:lnTo>
                    <a:pt x="19987" y="54452"/>
                  </a:lnTo>
                  <a:lnTo>
                    <a:pt x="19987" y="79870"/>
                  </a:lnTo>
                  <a:lnTo>
                    <a:pt x="28172" y="79870"/>
                  </a:lnTo>
                  <a:lnTo>
                    <a:pt x="28172" y="108429"/>
                  </a:lnTo>
                  <a:lnTo>
                    <a:pt x="35881" y="108429"/>
                  </a:lnTo>
                  <a:lnTo>
                    <a:pt x="35881" y="139273"/>
                  </a:lnTo>
                  <a:lnTo>
                    <a:pt x="52632" y="139273"/>
                  </a:lnTo>
                  <a:lnTo>
                    <a:pt x="52632" y="152886"/>
                  </a:lnTo>
                  <a:lnTo>
                    <a:pt x="76235" y="152886"/>
                  </a:lnTo>
                  <a:lnTo>
                    <a:pt x="76235" y="180588"/>
                  </a:lnTo>
                  <a:lnTo>
                    <a:pt x="96602" y="180588"/>
                  </a:lnTo>
                  <a:lnTo>
                    <a:pt x="96602" y="204578"/>
                  </a:lnTo>
                  <a:lnTo>
                    <a:pt x="111640" y="204578"/>
                  </a:lnTo>
                  <a:lnTo>
                    <a:pt x="111640" y="225045"/>
                  </a:lnTo>
                  <a:lnTo>
                    <a:pt x="119349" y="225045"/>
                  </a:lnTo>
                  <a:lnTo>
                    <a:pt x="119349" y="280830"/>
                  </a:lnTo>
                  <a:lnTo>
                    <a:pt x="137432" y="280830"/>
                  </a:lnTo>
                  <a:lnTo>
                    <a:pt x="137432" y="288541"/>
                  </a:lnTo>
                  <a:lnTo>
                    <a:pt x="151994" y="288541"/>
                  </a:lnTo>
                  <a:lnTo>
                    <a:pt x="151994" y="316243"/>
                  </a:lnTo>
                  <a:lnTo>
                    <a:pt x="172837" y="316243"/>
                  </a:lnTo>
                  <a:lnTo>
                    <a:pt x="172837" y="340709"/>
                  </a:lnTo>
                  <a:lnTo>
                    <a:pt x="208623" y="340709"/>
                  </a:lnTo>
                  <a:lnTo>
                    <a:pt x="208623" y="370220"/>
                  </a:lnTo>
                  <a:lnTo>
                    <a:pt x="222233" y="370220"/>
                  </a:lnTo>
                  <a:lnTo>
                    <a:pt x="222233" y="386498"/>
                  </a:lnTo>
                  <a:lnTo>
                    <a:pt x="234986" y="386498"/>
                  </a:lnTo>
                  <a:lnTo>
                    <a:pt x="234986" y="415057"/>
                  </a:lnTo>
                  <a:lnTo>
                    <a:pt x="255829" y="415057"/>
                  </a:lnTo>
                  <a:lnTo>
                    <a:pt x="255829" y="437333"/>
                  </a:lnTo>
                  <a:lnTo>
                    <a:pt x="296183" y="437333"/>
                  </a:lnTo>
                  <a:lnTo>
                    <a:pt x="296183" y="452755"/>
                  </a:lnTo>
                  <a:lnTo>
                    <a:pt x="328828" y="452755"/>
                  </a:lnTo>
                  <a:lnTo>
                    <a:pt x="328828" y="469510"/>
                  </a:lnTo>
                  <a:lnTo>
                    <a:pt x="341486" y="469510"/>
                  </a:lnTo>
                  <a:lnTo>
                    <a:pt x="341486" y="483123"/>
                  </a:lnTo>
                  <a:lnTo>
                    <a:pt x="353764" y="483123"/>
                  </a:lnTo>
                  <a:lnTo>
                    <a:pt x="353764" y="497212"/>
                  </a:lnTo>
                  <a:lnTo>
                    <a:pt x="358713" y="497212"/>
                  </a:lnTo>
                  <a:lnTo>
                    <a:pt x="358713" y="515299"/>
                  </a:lnTo>
                  <a:lnTo>
                    <a:pt x="366041" y="515299"/>
                  </a:lnTo>
                  <a:lnTo>
                    <a:pt x="366041" y="541193"/>
                  </a:lnTo>
                  <a:lnTo>
                    <a:pt x="378700" y="541193"/>
                  </a:lnTo>
                  <a:lnTo>
                    <a:pt x="378700" y="556139"/>
                  </a:lnTo>
                </a:path>
              </a:pathLst>
            </a:custGeom>
            <a:noFill/>
            <a:ln w="21406" cap="flat">
              <a:solidFill>
                <a:srgbClr val="359942"/>
              </a:solidFill>
              <a:prstDash val="solid"/>
              <a:miter/>
            </a:ln>
          </p:spPr>
          <p:txBody>
            <a:bodyPr rtlCol="0" anchor="ctr"/>
            <a:lstStyle/>
            <a:p>
              <a:pPr defTabSz="685800" fontAlgn="auto">
                <a:spcBef>
                  <a:spcPts val="0"/>
                </a:spcBef>
                <a:spcAft>
                  <a:spcPts val="0"/>
                </a:spcAft>
                <a:defRPr/>
              </a:pPr>
              <a:endParaRPr lang="en-US" sz="1350" kern="0" dirty="0">
                <a:solidFill>
                  <a:srgbClr val="333333"/>
                </a:solidFill>
                <a:latin typeface="Calibri" panose="020F0502020204030204"/>
                <a:ea typeface="MS PGothic" charset="0"/>
                <a:cs typeface="+mn-cs"/>
              </a:endParaRPr>
            </a:p>
          </p:txBody>
        </p:sp>
      </p:grpSp>
      <p:sp>
        <p:nvSpPr>
          <p:cNvPr id="130" name="Freeform 493">
            <a:extLst>
              <a:ext uri="{FF2B5EF4-FFF2-40B4-BE49-F238E27FC236}">
                <a16:creationId xmlns:a16="http://schemas.microsoft.com/office/drawing/2014/main" id="{B7B1B4FA-8A71-5846-C327-65B59AFF824F}"/>
              </a:ext>
            </a:extLst>
          </p:cNvPr>
          <p:cNvSpPr/>
          <p:nvPr/>
        </p:nvSpPr>
        <p:spPr>
          <a:xfrm>
            <a:off x="688117" y="1541751"/>
            <a:ext cx="3573991" cy="1723291"/>
          </a:xfrm>
          <a:custGeom>
            <a:avLst/>
            <a:gdLst>
              <a:gd name="connsiteX0" fmla="*/ 2752925 w 2752924"/>
              <a:gd name="connsiteY0" fmla="*/ 1253644 h 1253644"/>
              <a:gd name="connsiteX1" fmla="*/ 2055391 w 2752924"/>
              <a:gd name="connsiteY1" fmla="*/ 1253644 h 1253644"/>
              <a:gd name="connsiteX2" fmla="*/ 2055391 w 2752924"/>
              <a:gd name="connsiteY2" fmla="*/ 1225085 h 1253644"/>
              <a:gd name="connsiteX3" fmla="*/ 1809840 w 2752924"/>
              <a:gd name="connsiteY3" fmla="*/ 1225085 h 1253644"/>
              <a:gd name="connsiteX4" fmla="*/ 1809840 w 2752924"/>
              <a:gd name="connsiteY4" fmla="*/ 1203952 h 1253644"/>
              <a:gd name="connsiteX5" fmla="*/ 1757399 w 2752924"/>
              <a:gd name="connsiteY5" fmla="*/ 1203952 h 1253644"/>
              <a:gd name="connsiteX6" fmla="*/ 1757399 w 2752924"/>
              <a:gd name="connsiteY6" fmla="*/ 1172251 h 1253644"/>
              <a:gd name="connsiteX7" fmla="*/ 1572570 w 2752924"/>
              <a:gd name="connsiteY7" fmla="*/ 1172251 h 1253644"/>
              <a:gd name="connsiteX8" fmla="*/ 1572570 w 2752924"/>
              <a:gd name="connsiteY8" fmla="*/ 1159876 h 1253644"/>
              <a:gd name="connsiteX9" fmla="*/ 1530312 w 2752924"/>
              <a:gd name="connsiteY9" fmla="*/ 1159876 h 1253644"/>
              <a:gd name="connsiteX10" fmla="*/ 1530312 w 2752924"/>
              <a:gd name="connsiteY10" fmla="*/ 1144264 h 1253644"/>
              <a:gd name="connsiteX11" fmla="*/ 1438374 w 2752924"/>
              <a:gd name="connsiteY11" fmla="*/ 1144264 h 1253644"/>
              <a:gd name="connsiteX12" fmla="*/ 1438374 w 2752924"/>
              <a:gd name="connsiteY12" fmla="*/ 1134649 h 1253644"/>
              <a:gd name="connsiteX13" fmla="*/ 1411725 w 2752924"/>
              <a:gd name="connsiteY13" fmla="*/ 1134649 h 1253644"/>
              <a:gd name="connsiteX14" fmla="*/ 1411725 w 2752924"/>
              <a:gd name="connsiteY14" fmla="*/ 1121797 h 1253644"/>
              <a:gd name="connsiteX15" fmla="*/ 1388312 w 2752924"/>
              <a:gd name="connsiteY15" fmla="*/ 1121797 h 1253644"/>
              <a:gd name="connsiteX16" fmla="*/ 1388312 w 2752924"/>
              <a:gd name="connsiteY16" fmla="*/ 1107042 h 1253644"/>
              <a:gd name="connsiteX17" fmla="*/ 1238412 w 2752924"/>
              <a:gd name="connsiteY17" fmla="*/ 1107042 h 1253644"/>
              <a:gd name="connsiteX18" fmla="*/ 1238412 w 2752924"/>
              <a:gd name="connsiteY18" fmla="*/ 1095523 h 1253644"/>
              <a:gd name="connsiteX19" fmla="*/ 1179594 w 2752924"/>
              <a:gd name="connsiteY19" fmla="*/ 1095523 h 1253644"/>
              <a:gd name="connsiteX20" fmla="*/ 1179594 w 2752924"/>
              <a:gd name="connsiteY20" fmla="*/ 1084480 h 1253644"/>
              <a:gd name="connsiteX21" fmla="*/ 1139145 w 2752924"/>
              <a:gd name="connsiteY21" fmla="*/ 1084480 h 1253644"/>
              <a:gd name="connsiteX22" fmla="*/ 1139145 w 2752924"/>
              <a:gd name="connsiteY22" fmla="*/ 1071629 h 1253644"/>
              <a:gd name="connsiteX23" fmla="*/ 1083467 w 2752924"/>
              <a:gd name="connsiteY23" fmla="*/ 1071629 h 1253644"/>
              <a:gd name="connsiteX24" fmla="*/ 1083467 w 2752924"/>
              <a:gd name="connsiteY24" fmla="*/ 1051828 h 1253644"/>
              <a:gd name="connsiteX25" fmla="*/ 1051299 w 2752924"/>
              <a:gd name="connsiteY25" fmla="*/ 1051828 h 1253644"/>
              <a:gd name="connsiteX26" fmla="*/ 1051299 w 2752924"/>
              <a:gd name="connsiteY26" fmla="*/ 1038024 h 1253644"/>
              <a:gd name="connsiteX27" fmla="*/ 1033406 w 2752924"/>
              <a:gd name="connsiteY27" fmla="*/ 1038024 h 1253644"/>
              <a:gd name="connsiteX28" fmla="*/ 1033406 w 2752924"/>
              <a:gd name="connsiteY28" fmla="*/ 1031551 h 1253644"/>
              <a:gd name="connsiteX29" fmla="*/ 1015513 w 2752924"/>
              <a:gd name="connsiteY29" fmla="*/ 1031551 h 1253644"/>
              <a:gd name="connsiteX30" fmla="*/ 1015513 w 2752924"/>
              <a:gd name="connsiteY30" fmla="*/ 1000707 h 1253644"/>
              <a:gd name="connsiteX31" fmla="*/ 952983 w 2752924"/>
              <a:gd name="connsiteY31" fmla="*/ 1000707 h 1253644"/>
              <a:gd name="connsiteX32" fmla="*/ 952983 w 2752924"/>
              <a:gd name="connsiteY32" fmla="*/ 991092 h 1253644"/>
              <a:gd name="connsiteX33" fmla="*/ 926810 w 2752924"/>
              <a:gd name="connsiteY33" fmla="*/ 991092 h 1253644"/>
              <a:gd name="connsiteX34" fmla="*/ 926810 w 2752924"/>
              <a:gd name="connsiteY34" fmla="*/ 984238 h 1253644"/>
              <a:gd name="connsiteX35" fmla="*/ 887694 w 2752924"/>
              <a:gd name="connsiteY35" fmla="*/ 984238 h 1253644"/>
              <a:gd name="connsiteX36" fmla="*/ 887694 w 2752924"/>
              <a:gd name="connsiteY36" fmla="*/ 974147 h 1253644"/>
              <a:gd name="connsiteX37" fmla="*/ 843057 w 2752924"/>
              <a:gd name="connsiteY37" fmla="*/ 974147 h 1253644"/>
              <a:gd name="connsiteX38" fmla="*/ 843057 w 2752924"/>
              <a:gd name="connsiteY38" fmla="*/ 964913 h 1253644"/>
              <a:gd name="connsiteX39" fmla="*/ 814980 w 2752924"/>
              <a:gd name="connsiteY39" fmla="*/ 964913 h 1253644"/>
              <a:gd name="connsiteX40" fmla="*/ 814980 w 2752924"/>
              <a:gd name="connsiteY40" fmla="*/ 952918 h 1253644"/>
              <a:gd name="connsiteX41" fmla="*/ 800228 w 2752924"/>
              <a:gd name="connsiteY41" fmla="*/ 952918 h 1253644"/>
              <a:gd name="connsiteX42" fmla="*/ 800228 w 2752924"/>
              <a:gd name="connsiteY42" fmla="*/ 940067 h 1253644"/>
              <a:gd name="connsiteX43" fmla="*/ 740934 w 2752924"/>
              <a:gd name="connsiteY43" fmla="*/ 940067 h 1253644"/>
              <a:gd name="connsiteX44" fmla="*/ 740934 w 2752924"/>
              <a:gd name="connsiteY44" fmla="*/ 928548 h 1253644"/>
              <a:gd name="connsiteX45" fmla="*/ 733130 w 2752924"/>
              <a:gd name="connsiteY45" fmla="*/ 928548 h 1253644"/>
              <a:gd name="connsiteX46" fmla="*/ 733130 w 2752924"/>
              <a:gd name="connsiteY46" fmla="*/ 919314 h 1253644"/>
              <a:gd name="connsiteX47" fmla="*/ 699533 w 2752924"/>
              <a:gd name="connsiteY47" fmla="*/ 919314 h 1253644"/>
              <a:gd name="connsiteX48" fmla="*/ 699533 w 2752924"/>
              <a:gd name="connsiteY48" fmla="*/ 911508 h 1253644"/>
              <a:gd name="connsiteX49" fmla="*/ 691729 w 2752924"/>
              <a:gd name="connsiteY49" fmla="*/ 911508 h 1253644"/>
              <a:gd name="connsiteX50" fmla="*/ 691729 w 2752924"/>
              <a:gd name="connsiteY50" fmla="*/ 902274 h 1253644"/>
              <a:gd name="connsiteX51" fmla="*/ 682497 w 2752924"/>
              <a:gd name="connsiteY51" fmla="*/ 902274 h 1253644"/>
              <a:gd name="connsiteX52" fmla="*/ 682497 w 2752924"/>
              <a:gd name="connsiteY52" fmla="*/ 894372 h 1253644"/>
              <a:gd name="connsiteX53" fmla="*/ 671171 w 2752924"/>
              <a:gd name="connsiteY53" fmla="*/ 894372 h 1253644"/>
              <a:gd name="connsiteX54" fmla="*/ 671171 w 2752924"/>
              <a:gd name="connsiteY54" fmla="*/ 885424 h 1253644"/>
              <a:gd name="connsiteX55" fmla="*/ 653850 w 2752924"/>
              <a:gd name="connsiteY55" fmla="*/ 885424 h 1253644"/>
              <a:gd name="connsiteX56" fmla="*/ 653850 w 2752924"/>
              <a:gd name="connsiteY56" fmla="*/ 874286 h 1253644"/>
              <a:gd name="connsiteX57" fmla="*/ 648901 w 2752924"/>
              <a:gd name="connsiteY57" fmla="*/ 874286 h 1253644"/>
              <a:gd name="connsiteX58" fmla="*/ 648901 w 2752924"/>
              <a:gd name="connsiteY58" fmla="*/ 867337 h 1253644"/>
              <a:gd name="connsiteX59" fmla="*/ 638526 w 2752924"/>
              <a:gd name="connsiteY59" fmla="*/ 867337 h 1253644"/>
              <a:gd name="connsiteX60" fmla="*/ 638526 w 2752924"/>
              <a:gd name="connsiteY60" fmla="*/ 860863 h 1253644"/>
              <a:gd name="connsiteX61" fmla="*/ 626629 w 2752924"/>
              <a:gd name="connsiteY61" fmla="*/ 860863 h 1253644"/>
              <a:gd name="connsiteX62" fmla="*/ 626629 w 2752924"/>
              <a:gd name="connsiteY62" fmla="*/ 850201 h 1253644"/>
              <a:gd name="connsiteX63" fmla="*/ 621680 w 2752924"/>
              <a:gd name="connsiteY63" fmla="*/ 850201 h 1253644"/>
              <a:gd name="connsiteX64" fmla="*/ 621680 w 2752924"/>
              <a:gd name="connsiteY64" fmla="*/ 841253 h 1253644"/>
              <a:gd name="connsiteX65" fmla="*/ 615209 w 2752924"/>
              <a:gd name="connsiteY65" fmla="*/ 841253 h 1253644"/>
              <a:gd name="connsiteX66" fmla="*/ 615209 w 2752924"/>
              <a:gd name="connsiteY66" fmla="*/ 822975 h 1253644"/>
              <a:gd name="connsiteX67" fmla="*/ 607500 w 2752924"/>
              <a:gd name="connsiteY67" fmla="*/ 822975 h 1253644"/>
              <a:gd name="connsiteX68" fmla="*/ 607500 w 2752924"/>
              <a:gd name="connsiteY68" fmla="*/ 813360 h 1253644"/>
              <a:gd name="connsiteX69" fmla="*/ 603502 w 2752924"/>
              <a:gd name="connsiteY69" fmla="*/ 813360 h 1253644"/>
              <a:gd name="connsiteX70" fmla="*/ 603502 w 2752924"/>
              <a:gd name="connsiteY70" fmla="*/ 790323 h 1253644"/>
              <a:gd name="connsiteX71" fmla="*/ 598077 w 2752924"/>
              <a:gd name="connsiteY71" fmla="*/ 790323 h 1253644"/>
              <a:gd name="connsiteX72" fmla="*/ 598077 w 2752924"/>
              <a:gd name="connsiteY72" fmla="*/ 782136 h 1253644"/>
              <a:gd name="connsiteX73" fmla="*/ 572380 w 2752924"/>
              <a:gd name="connsiteY73" fmla="*/ 782136 h 1253644"/>
              <a:gd name="connsiteX74" fmla="*/ 572380 w 2752924"/>
              <a:gd name="connsiteY74" fmla="*/ 761859 h 1253644"/>
              <a:gd name="connsiteX75" fmla="*/ 566194 w 2752924"/>
              <a:gd name="connsiteY75" fmla="*/ 761859 h 1253644"/>
              <a:gd name="connsiteX76" fmla="*/ 566194 w 2752924"/>
              <a:gd name="connsiteY76" fmla="*/ 753672 h 1253644"/>
              <a:gd name="connsiteX77" fmla="*/ 560769 w 2752924"/>
              <a:gd name="connsiteY77" fmla="*/ 753672 h 1253644"/>
              <a:gd name="connsiteX78" fmla="*/ 560769 w 2752924"/>
              <a:gd name="connsiteY78" fmla="*/ 745961 h 1253644"/>
              <a:gd name="connsiteX79" fmla="*/ 557057 w 2752924"/>
              <a:gd name="connsiteY79" fmla="*/ 745961 h 1253644"/>
              <a:gd name="connsiteX80" fmla="*/ 557057 w 2752924"/>
              <a:gd name="connsiteY80" fmla="*/ 736537 h 1253644"/>
              <a:gd name="connsiteX81" fmla="*/ 538307 w 2752924"/>
              <a:gd name="connsiteY81" fmla="*/ 736537 h 1253644"/>
              <a:gd name="connsiteX82" fmla="*/ 538307 w 2752924"/>
              <a:gd name="connsiteY82" fmla="*/ 729111 h 1253644"/>
              <a:gd name="connsiteX83" fmla="*/ 530884 w 2752924"/>
              <a:gd name="connsiteY83" fmla="*/ 729111 h 1253644"/>
              <a:gd name="connsiteX84" fmla="*/ 530884 w 2752924"/>
              <a:gd name="connsiteY84" fmla="*/ 712261 h 1253644"/>
              <a:gd name="connsiteX85" fmla="*/ 509660 w 2752924"/>
              <a:gd name="connsiteY85" fmla="*/ 712261 h 1253644"/>
              <a:gd name="connsiteX86" fmla="*/ 509660 w 2752924"/>
              <a:gd name="connsiteY86" fmla="*/ 704836 h 1253644"/>
              <a:gd name="connsiteX87" fmla="*/ 503759 w 2752924"/>
              <a:gd name="connsiteY87" fmla="*/ 704836 h 1253644"/>
              <a:gd name="connsiteX88" fmla="*/ 503759 w 2752924"/>
              <a:gd name="connsiteY88" fmla="*/ 684083 h 1253644"/>
              <a:gd name="connsiteX89" fmla="*/ 499572 w 2752924"/>
              <a:gd name="connsiteY89" fmla="*/ 684083 h 1253644"/>
              <a:gd name="connsiteX90" fmla="*/ 499572 w 2752924"/>
              <a:gd name="connsiteY90" fmla="*/ 660570 h 1253644"/>
              <a:gd name="connsiteX91" fmla="*/ 491672 w 2752924"/>
              <a:gd name="connsiteY91" fmla="*/ 660570 h 1253644"/>
              <a:gd name="connsiteX92" fmla="*/ 491672 w 2752924"/>
              <a:gd name="connsiteY92" fmla="*/ 652383 h 1253644"/>
              <a:gd name="connsiteX93" fmla="*/ 467688 w 2752924"/>
              <a:gd name="connsiteY93" fmla="*/ 652383 h 1253644"/>
              <a:gd name="connsiteX94" fmla="*/ 467688 w 2752924"/>
              <a:gd name="connsiteY94" fmla="*/ 637056 h 1253644"/>
              <a:gd name="connsiteX95" fmla="*/ 459503 w 2752924"/>
              <a:gd name="connsiteY95" fmla="*/ 637056 h 1253644"/>
              <a:gd name="connsiteX96" fmla="*/ 459503 w 2752924"/>
              <a:gd name="connsiteY96" fmla="*/ 625632 h 1253644"/>
              <a:gd name="connsiteX97" fmla="*/ 452555 w 2752924"/>
              <a:gd name="connsiteY97" fmla="*/ 625632 h 1253644"/>
              <a:gd name="connsiteX98" fmla="*/ 452555 w 2752924"/>
              <a:gd name="connsiteY98" fmla="*/ 618683 h 1253644"/>
              <a:gd name="connsiteX99" fmla="*/ 447606 w 2752924"/>
              <a:gd name="connsiteY99" fmla="*/ 618683 h 1253644"/>
              <a:gd name="connsiteX100" fmla="*/ 447606 w 2752924"/>
              <a:gd name="connsiteY100" fmla="*/ 599168 h 1253644"/>
              <a:gd name="connsiteX101" fmla="*/ 433996 w 2752924"/>
              <a:gd name="connsiteY101" fmla="*/ 599168 h 1253644"/>
              <a:gd name="connsiteX102" fmla="*/ 433996 w 2752924"/>
              <a:gd name="connsiteY102" fmla="*/ 589267 h 1253644"/>
              <a:gd name="connsiteX103" fmla="*/ 425621 w 2752924"/>
              <a:gd name="connsiteY103" fmla="*/ 589267 h 1253644"/>
              <a:gd name="connsiteX104" fmla="*/ 425621 w 2752924"/>
              <a:gd name="connsiteY104" fmla="*/ 583365 h 1253644"/>
              <a:gd name="connsiteX105" fmla="*/ 417245 w 2752924"/>
              <a:gd name="connsiteY105" fmla="*/ 583365 h 1253644"/>
              <a:gd name="connsiteX106" fmla="*/ 417245 w 2752924"/>
              <a:gd name="connsiteY106" fmla="*/ 573941 h 1253644"/>
              <a:gd name="connsiteX107" fmla="*/ 401637 w 2752924"/>
              <a:gd name="connsiteY107" fmla="*/ 573941 h 1253644"/>
              <a:gd name="connsiteX108" fmla="*/ 401637 w 2752924"/>
              <a:gd name="connsiteY108" fmla="*/ 555377 h 1253644"/>
              <a:gd name="connsiteX109" fmla="*/ 388503 w 2752924"/>
              <a:gd name="connsiteY109" fmla="*/ 555377 h 1253644"/>
              <a:gd name="connsiteX110" fmla="*/ 388503 w 2752924"/>
              <a:gd name="connsiteY110" fmla="*/ 532625 h 1253644"/>
              <a:gd name="connsiteX111" fmla="*/ 376130 w 2752924"/>
              <a:gd name="connsiteY111" fmla="*/ 532625 h 1253644"/>
              <a:gd name="connsiteX112" fmla="*/ 376130 w 2752924"/>
              <a:gd name="connsiteY112" fmla="*/ 505875 h 1253644"/>
              <a:gd name="connsiteX113" fmla="*/ 369468 w 2752924"/>
              <a:gd name="connsiteY113" fmla="*/ 505875 h 1253644"/>
              <a:gd name="connsiteX114" fmla="*/ 369468 w 2752924"/>
              <a:gd name="connsiteY114" fmla="*/ 488835 h 1253644"/>
              <a:gd name="connsiteX115" fmla="*/ 356619 w 2752924"/>
              <a:gd name="connsiteY115" fmla="*/ 488835 h 1253644"/>
              <a:gd name="connsiteX116" fmla="*/ 356619 w 2752924"/>
              <a:gd name="connsiteY116" fmla="*/ 480648 h 1253644"/>
              <a:gd name="connsiteX117" fmla="*/ 349196 w 2752924"/>
              <a:gd name="connsiteY117" fmla="*/ 480648 h 1253644"/>
              <a:gd name="connsiteX118" fmla="*/ 349196 w 2752924"/>
              <a:gd name="connsiteY118" fmla="*/ 453707 h 1253644"/>
              <a:gd name="connsiteX119" fmla="*/ 338822 w 2752924"/>
              <a:gd name="connsiteY119" fmla="*/ 453707 h 1253644"/>
              <a:gd name="connsiteX120" fmla="*/ 338822 w 2752924"/>
              <a:gd name="connsiteY120" fmla="*/ 435620 h 1253644"/>
              <a:gd name="connsiteX121" fmla="*/ 329875 w 2752924"/>
              <a:gd name="connsiteY121" fmla="*/ 435620 h 1253644"/>
              <a:gd name="connsiteX122" fmla="*/ 329875 w 2752924"/>
              <a:gd name="connsiteY122" fmla="*/ 427719 h 1253644"/>
              <a:gd name="connsiteX123" fmla="*/ 313600 w 2752924"/>
              <a:gd name="connsiteY123" fmla="*/ 427719 h 1253644"/>
              <a:gd name="connsiteX124" fmla="*/ 313600 w 2752924"/>
              <a:gd name="connsiteY124" fmla="*/ 393543 h 1253644"/>
              <a:gd name="connsiteX125" fmla="*/ 303702 w 2752924"/>
              <a:gd name="connsiteY125" fmla="*/ 393543 h 1253644"/>
              <a:gd name="connsiteX126" fmla="*/ 303702 w 2752924"/>
              <a:gd name="connsiteY126" fmla="*/ 361652 h 1253644"/>
              <a:gd name="connsiteX127" fmla="*/ 296755 w 2752924"/>
              <a:gd name="connsiteY127" fmla="*/ 361652 h 1253644"/>
              <a:gd name="connsiteX128" fmla="*/ 296755 w 2752924"/>
              <a:gd name="connsiteY128" fmla="*/ 343374 h 1253644"/>
              <a:gd name="connsiteX129" fmla="*/ 292567 w 2752924"/>
              <a:gd name="connsiteY129" fmla="*/ 343374 h 1253644"/>
              <a:gd name="connsiteX130" fmla="*/ 292567 w 2752924"/>
              <a:gd name="connsiteY130" fmla="*/ 333759 h 1253644"/>
              <a:gd name="connsiteX131" fmla="*/ 287142 w 2752924"/>
              <a:gd name="connsiteY131" fmla="*/ 333759 h 1253644"/>
              <a:gd name="connsiteX132" fmla="*/ 287142 w 2752924"/>
              <a:gd name="connsiteY132" fmla="*/ 319670 h 1253644"/>
              <a:gd name="connsiteX133" fmla="*/ 280956 w 2752924"/>
              <a:gd name="connsiteY133" fmla="*/ 319670 h 1253644"/>
              <a:gd name="connsiteX134" fmla="*/ 280956 w 2752924"/>
              <a:gd name="connsiteY134" fmla="*/ 309484 h 1253644"/>
              <a:gd name="connsiteX135" fmla="*/ 259161 w 2752924"/>
              <a:gd name="connsiteY135" fmla="*/ 309484 h 1253644"/>
              <a:gd name="connsiteX136" fmla="*/ 259161 w 2752924"/>
              <a:gd name="connsiteY136" fmla="*/ 280545 h 1253644"/>
              <a:gd name="connsiteX137" fmla="*/ 250500 w 2752924"/>
              <a:gd name="connsiteY137" fmla="*/ 280545 h 1253644"/>
              <a:gd name="connsiteX138" fmla="*/ 250500 w 2752924"/>
              <a:gd name="connsiteY138" fmla="*/ 265218 h 1253644"/>
              <a:gd name="connsiteX139" fmla="*/ 244313 w 2752924"/>
              <a:gd name="connsiteY139" fmla="*/ 265218 h 1253644"/>
              <a:gd name="connsiteX140" fmla="*/ 244313 w 2752924"/>
              <a:gd name="connsiteY140" fmla="*/ 258078 h 1253644"/>
              <a:gd name="connsiteX141" fmla="*/ 233939 w 2752924"/>
              <a:gd name="connsiteY141" fmla="*/ 258078 h 1253644"/>
              <a:gd name="connsiteX142" fmla="*/ 233939 w 2752924"/>
              <a:gd name="connsiteY142" fmla="*/ 248463 h 1253644"/>
              <a:gd name="connsiteX143" fmla="*/ 225278 w 2752924"/>
              <a:gd name="connsiteY143" fmla="*/ 248463 h 1253644"/>
              <a:gd name="connsiteX144" fmla="*/ 225278 w 2752924"/>
              <a:gd name="connsiteY144" fmla="*/ 232185 h 1253644"/>
              <a:gd name="connsiteX145" fmla="*/ 218807 w 2752924"/>
              <a:gd name="connsiteY145" fmla="*/ 232185 h 1253644"/>
              <a:gd name="connsiteX146" fmla="*/ 218807 w 2752924"/>
              <a:gd name="connsiteY146" fmla="*/ 223807 h 1253644"/>
              <a:gd name="connsiteX147" fmla="*/ 214333 w 2752924"/>
              <a:gd name="connsiteY147" fmla="*/ 223807 h 1253644"/>
              <a:gd name="connsiteX148" fmla="*/ 214333 w 2752924"/>
              <a:gd name="connsiteY148" fmla="*/ 192107 h 1253644"/>
              <a:gd name="connsiteX149" fmla="*/ 199962 w 2752924"/>
              <a:gd name="connsiteY149" fmla="*/ 192107 h 1253644"/>
              <a:gd name="connsiteX150" fmla="*/ 199962 w 2752924"/>
              <a:gd name="connsiteY150" fmla="*/ 167165 h 1253644"/>
              <a:gd name="connsiteX151" fmla="*/ 189112 w 2752924"/>
              <a:gd name="connsiteY151" fmla="*/ 167165 h 1253644"/>
              <a:gd name="connsiteX152" fmla="*/ 189112 w 2752924"/>
              <a:gd name="connsiteY152" fmla="*/ 158026 h 1253644"/>
              <a:gd name="connsiteX153" fmla="*/ 182926 w 2752924"/>
              <a:gd name="connsiteY153" fmla="*/ 158026 h 1253644"/>
              <a:gd name="connsiteX154" fmla="*/ 182926 w 2752924"/>
              <a:gd name="connsiteY154" fmla="*/ 151363 h 1253644"/>
              <a:gd name="connsiteX155" fmla="*/ 177977 w 2752924"/>
              <a:gd name="connsiteY155" fmla="*/ 151363 h 1253644"/>
              <a:gd name="connsiteX156" fmla="*/ 177977 w 2752924"/>
              <a:gd name="connsiteY156" fmla="*/ 141748 h 1253644"/>
              <a:gd name="connsiteX157" fmla="*/ 164842 w 2752924"/>
              <a:gd name="connsiteY157" fmla="*/ 141748 h 1253644"/>
              <a:gd name="connsiteX158" fmla="*/ 164842 w 2752924"/>
              <a:gd name="connsiteY158" fmla="*/ 125945 h 1253644"/>
              <a:gd name="connsiteX159" fmla="*/ 156182 w 2752924"/>
              <a:gd name="connsiteY159" fmla="*/ 125945 h 1253644"/>
              <a:gd name="connsiteX160" fmla="*/ 156182 w 2752924"/>
              <a:gd name="connsiteY160" fmla="*/ 116806 h 1253644"/>
              <a:gd name="connsiteX161" fmla="*/ 132483 w 2752924"/>
              <a:gd name="connsiteY161" fmla="*/ 116806 h 1253644"/>
              <a:gd name="connsiteX162" fmla="*/ 132483 w 2752924"/>
              <a:gd name="connsiteY162" fmla="*/ 107382 h 1253644"/>
              <a:gd name="connsiteX163" fmla="*/ 121062 w 2752924"/>
              <a:gd name="connsiteY163" fmla="*/ 107382 h 1253644"/>
              <a:gd name="connsiteX164" fmla="*/ 121062 w 2752924"/>
              <a:gd name="connsiteY164" fmla="*/ 98243 h 1253644"/>
              <a:gd name="connsiteX165" fmla="*/ 109927 w 2752924"/>
              <a:gd name="connsiteY165" fmla="*/ 98243 h 1253644"/>
              <a:gd name="connsiteX166" fmla="*/ 109927 w 2752924"/>
              <a:gd name="connsiteY166" fmla="*/ 91579 h 1253644"/>
              <a:gd name="connsiteX167" fmla="*/ 97078 w 2752924"/>
              <a:gd name="connsiteY167" fmla="*/ 91579 h 1253644"/>
              <a:gd name="connsiteX168" fmla="*/ 97078 w 2752924"/>
              <a:gd name="connsiteY168" fmla="*/ 81679 h 1253644"/>
              <a:gd name="connsiteX169" fmla="*/ 92129 w 2752924"/>
              <a:gd name="connsiteY169" fmla="*/ 81679 h 1253644"/>
              <a:gd name="connsiteX170" fmla="*/ 92129 w 2752924"/>
              <a:gd name="connsiteY170" fmla="*/ 72254 h 1253644"/>
              <a:gd name="connsiteX171" fmla="*/ 69382 w 2752924"/>
              <a:gd name="connsiteY171" fmla="*/ 72254 h 1253644"/>
              <a:gd name="connsiteX172" fmla="*/ 69382 w 2752924"/>
              <a:gd name="connsiteY172" fmla="*/ 65781 h 1253644"/>
              <a:gd name="connsiteX173" fmla="*/ 65195 w 2752924"/>
              <a:gd name="connsiteY173" fmla="*/ 65781 h 1253644"/>
              <a:gd name="connsiteX174" fmla="*/ 65195 w 2752924"/>
              <a:gd name="connsiteY174" fmla="*/ 40554 h 1253644"/>
              <a:gd name="connsiteX175" fmla="*/ 40259 w 2752924"/>
              <a:gd name="connsiteY175" fmla="*/ 40554 h 1253644"/>
              <a:gd name="connsiteX176" fmla="*/ 40259 w 2752924"/>
              <a:gd name="connsiteY176" fmla="*/ 23228 h 1253644"/>
              <a:gd name="connsiteX177" fmla="*/ 21510 w 2752924"/>
              <a:gd name="connsiteY177" fmla="*/ 23228 h 1253644"/>
              <a:gd name="connsiteX178" fmla="*/ 21510 w 2752924"/>
              <a:gd name="connsiteY178" fmla="*/ 7901 h 1253644"/>
              <a:gd name="connsiteX179" fmla="*/ 0 w 2752924"/>
              <a:gd name="connsiteY179" fmla="*/ 7901 h 1253644"/>
              <a:gd name="connsiteX180" fmla="*/ 0 w 2752924"/>
              <a:gd name="connsiteY180" fmla="*/ 0 h 125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2752924" h="1253644">
                <a:moveTo>
                  <a:pt x="2752925" y="1253644"/>
                </a:moveTo>
                <a:lnTo>
                  <a:pt x="2055391" y="1253644"/>
                </a:lnTo>
                <a:lnTo>
                  <a:pt x="2055391" y="1225085"/>
                </a:lnTo>
                <a:lnTo>
                  <a:pt x="1809840" y="1225085"/>
                </a:lnTo>
                <a:lnTo>
                  <a:pt x="1809840" y="1203952"/>
                </a:lnTo>
                <a:lnTo>
                  <a:pt x="1757399" y="1203952"/>
                </a:lnTo>
                <a:lnTo>
                  <a:pt x="1757399" y="1172251"/>
                </a:lnTo>
                <a:lnTo>
                  <a:pt x="1572570" y="1172251"/>
                </a:lnTo>
                <a:lnTo>
                  <a:pt x="1572570" y="1159876"/>
                </a:lnTo>
                <a:lnTo>
                  <a:pt x="1530312" y="1159876"/>
                </a:lnTo>
                <a:lnTo>
                  <a:pt x="1530312" y="1144264"/>
                </a:lnTo>
                <a:lnTo>
                  <a:pt x="1438374" y="1144264"/>
                </a:lnTo>
                <a:lnTo>
                  <a:pt x="1438374" y="1134649"/>
                </a:lnTo>
                <a:lnTo>
                  <a:pt x="1411725" y="1134649"/>
                </a:lnTo>
                <a:lnTo>
                  <a:pt x="1411725" y="1121797"/>
                </a:lnTo>
                <a:lnTo>
                  <a:pt x="1388312" y="1121797"/>
                </a:lnTo>
                <a:lnTo>
                  <a:pt x="1388312" y="1107042"/>
                </a:lnTo>
                <a:lnTo>
                  <a:pt x="1238412" y="1107042"/>
                </a:lnTo>
                <a:lnTo>
                  <a:pt x="1238412" y="1095523"/>
                </a:lnTo>
                <a:lnTo>
                  <a:pt x="1179594" y="1095523"/>
                </a:lnTo>
                <a:lnTo>
                  <a:pt x="1179594" y="1084480"/>
                </a:lnTo>
                <a:lnTo>
                  <a:pt x="1139145" y="1084480"/>
                </a:lnTo>
                <a:lnTo>
                  <a:pt x="1139145" y="1071629"/>
                </a:lnTo>
                <a:lnTo>
                  <a:pt x="1083467" y="1071629"/>
                </a:lnTo>
                <a:lnTo>
                  <a:pt x="1083467" y="1051828"/>
                </a:lnTo>
                <a:lnTo>
                  <a:pt x="1051299" y="1051828"/>
                </a:lnTo>
                <a:lnTo>
                  <a:pt x="1051299" y="1038024"/>
                </a:lnTo>
                <a:lnTo>
                  <a:pt x="1033406" y="1038024"/>
                </a:lnTo>
                <a:lnTo>
                  <a:pt x="1033406" y="1031551"/>
                </a:lnTo>
                <a:lnTo>
                  <a:pt x="1015513" y="1031551"/>
                </a:lnTo>
                <a:lnTo>
                  <a:pt x="1015513" y="1000707"/>
                </a:lnTo>
                <a:lnTo>
                  <a:pt x="952983" y="1000707"/>
                </a:lnTo>
                <a:lnTo>
                  <a:pt x="952983" y="991092"/>
                </a:lnTo>
                <a:lnTo>
                  <a:pt x="926810" y="991092"/>
                </a:lnTo>
                <a:lnTo>
                  <a:pt x="926810" y="984238"/>
                </a:lnTo>
                <a:lnTo>
                  <a:pt x="887694" y="984238"/>
                </a:lnTo>
                <a:lnTo>
                  <a:pt x="887694" y="974147"/>
                </a:lnTo>
                <a:lnTo>
                  <a:pt x="843057" y="974147"/>
                </a:lnTo>
                <a:lnTo>
                  <a:pt x="843057" y="964913"/>
                </a:lnTo>
                <a:lnTo>
                  <a:pt x="814980" y="964913"/>
                </a:lnTo>
                <a:lnTo>
                  <a:pt x="814980" y="952918"/>
                </a:lnTo>
                <a:lnTo>
                  <a:pt x="800228" y="952918"/>
                </a:lnTo>
                <a:lnTo>
                  <a:pt x="800228" y="940067"/>
                </a:lnTo>
                <a:lnTo>
                  <a:pt x="740934" y="940067"/>
                </a:lnTo>
                <a:lnTo>
                  <a:pt x="740934" y="928548"/>
                </a:lnTo>
                <a:lnTo>
                  <a:pt x="733130" y="928548"/>
                </a:lnTo>
                <a:lnTo>
                  <a:pt x="733130" y="919314"/>
                </a:lnTo>
                <a:lnTo>
                  <a:pt x="699533" y="919314"/>
                </a:lnTo>
                <a:lnTo>
                  <a:pt x="699533" y="911508"/>
                </a:lnTo>
                <a:lnTo>
                  <a:pt x="691729" y="911508"/>
                </a:lnTo>
                <a:lnTo>
                  <a:pt x="691729" y="902274"/>
                </a:lnTo>
                <a:lnTo>
                  <a:pt x="682497" y="902274"/>
                </a:lnTo>
                <a:lnTo>
                  <a:pt x="682497" y="894372"/>
                </a:lnTo>
                <a:lnTo>
                  <a:pt x="671171" y="894372"/>
                </a:lnTo>
                <a:lnTo>
                  <a:pt x="671171" y="885424"/>
                </a:lnTo>
                <a:lnTo>
                  <a:pt x="653850" y="885424"/>
                </a:lnTo>
                <a:lnTo>
                  <a:pt x="653850" y="874286"/>
                </a:lnTo>
                <a:lnTo>
                  <a:pt x="648901" y="874286"/>
                </a:lnTo>
                <a:lnTo>
                  <a:pt x="648901" y="867337"/>
                </a:lnTo>
                <a:lnTo>
                  <a:pt x="638526" y="867337"/>
                </a:lnTo>
                <a:lnTo>
                  <a:pt x="638526" y="860863"/>
                </a:lnTo>
                <a:lnTo>
                  <a:pt x="626629" y="860863"/>
                </a:lnTo>
                <a:lnTo>
                  <a:pt x="626629" y="850201"/>
                </a:lnTo>
                <a:lnTo>
                  <a:pt x="621680" y="850201"/>
                </a:lnTo>
                <a:lnTo>
                  <a:pt x="621680" y="841253"/>
                </a:lnTo>
                <a:lnTo>
                  <a:pt x="615209" y="841253"/>
                </a:lnTo>
                <a:lnTo>
                  <a:pt x="615209" y="822975"/>
                </a:lnTo>
                <a:lnTo>
                  <a:pt x="607500" y="822975"/>
                </a:lnTo>
                <a:lnTo>
                  <a:pt x="607500" y="813360"/>
                </a:lnTo>
                <a:lnTo>
                  <a:pt x="603502" y="813360"/>
                </a:lnTo>
                <a:lnTo>
                  <a:pt x="603502" y="790323"/>
                </a:lnTo>
                <a:lnTo>
                  <a:pt x="598077" y="790323"/>
                </a:lnTo>
                <a:lnTo>
                  <a:pt x="598077" y="782136"/>
                </a:lnTo>
                <a:lnTo>
                  <a:pt x="572380" y="782136"/>
                </a:lnTo>
                <a:cubicBezTo>
                  <a:pt x="572380" y="782136"/>
                  <a:pt x="572666" y="761573"/>
                  <a:pt x="572380" y="761859"/>
                </a:cubicBezTo>
                <a:cubicBezTo>
                  <a:pt x="572095" y="762144"/>
                  <a:pt x="566194" y="761859"/>
                  <a:pt x="566194" y="761859"/>
                </a:cubicBezTo>
                <a:lnTo>
                  <a:pt x="566194" y="753672"/>
                </a:lnTo>
                <a:lnTo>
                  <a:pt x="560769" y="753672"/>
                </a:lnTo>
                <a:lnTo>
                  <a:pt x="560769" y="745961"/>
                </a:lnTo>
                <a:lnTo>
                  <a:pt x="557057" y="745961"/>
                </a:lnTo>
                <a:lnTo>
                  <a:pt x="557057" y="736537"/>
                </a:lnTo>
                <a:lnTo>
                  <a:pt x="538307" y="736537"/>
                </a:lnTo>
                <a:lnTo>
                  <a:pt x="538307" y="729111"/>
                </a:lnTo>
                <a:lnTo>
                  <a:pt x="530884" y="729111"/>
                </a:lnTo>
                <a:lnTo>
                  <a:pt x="530884" y="712261"/>
                </a:lnTo>
                <a:lnTo>
                  <a:pt x="509660" y="712261"/>
                </a:lnTo>
                <a:lnTo>
                  <a:pt x="509660" y="704836"/>
                </a:lnTo>
                <a:lnTo>
                  <a:pt x="503759" y="704836"/>
                </a:lnTo>
                <a:lnTo>
                  <a:pt x="503759" y="684083"/>
                </a:lnTo>
                <a:lnTo>
                  <a:pt x="499572" y="684083"/>
                </a:lnTo>
                <a:lnTo>
                  <a:pt x="499572" y="660570"/>
                </a:lnTo>
                <a:lnTo>
                  <a:pt x="491672" y="660570"/>
                </a:lnTo>
                <a:lnTo>
                  <a:pt x="491672" y="652383"/>
                </a:lnTo>
                <a:lnTo>
                  <a:pt x="467688" y="652383"/>
                </a:lnTo>
                <a:lnTo>
                  <a:pt x="467688" y="637056"/>
                </a:lnTo>
                <a:lnTo>
                  <a:pt x="459503" y="637056"/>
                </a:lnTo>
                <a:lnTo>
                  <a:pt x="459503" y="625632"/>
                </a:lnTo>
                <a:lnTo>
                  <a:pt x="452555" y="625632"/>
                </a:lnTo>
                <a:lnTo>
                  <a:pt x="452555" y="618683"/>
                </a:lnTo>
                <a:lnTo>
                  <a:pt x="447606" y="618683"/>
                </a:lnTo>
                <a:lnTo>
                  <a:pt x="447606" y="599168"/>
                </a:lnTo>
                <a:lnTo>
                  <a:pt x="433996" y="599168"/>
                </a:lnTo>
                <a:lnTo>
                  <a:pt x="433996" y="589267"/>
                </a:lnTo>
                <a:lnTo>
                  <a:pt x="425621" y="589267"/>
                </a:lnTo>
                <a:cubicBezTo>
                  <a:pt x="425621" y="589267"/>
                  <a:pt x="425335" y="583365"/>
                  <a:pt x="425621" y="583365"/>
                </a:cubicBezTo>
                <a:cubicBezTo>
                  <a:pt x="425906" y="583365"/>
                  <a:pt x="417245" y="583365"/>
                  <a:pt x="417245" y="583365"/>
                </a:cubicBezTo>
                <a:lnTo>
                  <a:pt x="417245" y="573941"/>
                </a:lnTo>
                <a:lnTo>
                  <a:pt x="401637" y="573941"/>
                </a:lnTo>
                <a:lnTo>
                  <a:pt x="401637" y="555377"/>
                </a:lnTo>
                <a:lnTo>
                  <a:pt x="388503" y="555377"/>
                </a:lnTo>
                <a:lnTo>
                  <a:pt x="388503" y="532625"/>
                </a:lnTo>
                <a:lnTo>
                  <a:pt x="376130" y="532625"/>
                </a:lnTo>
                <a:lnTo>
                  <a:pt x="376130" y="505875"/>
                </a:lnTo>
                <a:lnTo>
                  <a:pt x="369468" y="505875"/>
                </a:lnTo>
                <a:lnTo>
                  <a:pt x="369468" y="488835"/>
                </a:lnTo>
                <a:lnTo>
                  <a:pt x="356619" y="488835"/>
                </a:lnTo>
                <a:lnTo>
                  <a:pt x="356619" y="480648"/>
                </a:lnTo>
                <a:lnTo>
                  <a:pt x="349196" y="480648"/>
                </a:lnTo>
                <a:lnTo>
                  <a:pt x="349196" y="453707"/>
                </a:lnTo>
                <a:lnTo>
                  <a:pt x="338822" y="453707"/>
                </a:lnTo>
                <a:lnTo>
                  <a:pt x="338822" y="435620"/>
                </a:lnTo>
                <a:lnTo>
                  <a:pt x="329875" y="435620"/>
                </a:lnTo>
                <a:lnTo>
                  <a:pt x="329875" y="427719"/>
                </a:lnTo>
                <a:lnTo>
                  <a:pt x="313600" y="427719"/>
                </a:lnTo>
                <a:lnTo>
                  <a:pt x="313600" y="393543"/>
                </a:lnTo>
                <a:lnTo>
                  <a:pt x="303702" y="393543"/>
                </a:lnTo>
                <a:lnTo>
                  <a:pt x="303702" y="361652"/>
                </a:lnTo>
                <a:lnTo>
                  <a:pt x="296755" y="361652"/>
                </a:lnTo>
                <a:lnTo>
                  <a:pt x="296755" y="343374"/>
                </a:lnTo>
                <a:lnTo>
                  <a:pt x="292567" y="343374"/>
                </a:lnTo>
                <a:lnTo>
                  <a:pt x="292567" y="333759"/>
                </a:lnTo>
                <a:lnTo>
                  <a:pt x="287142" y="333759"/>
                </a:lnTo>
                <a:lnTo>
                  <a:pt x="287142" y="319670"/>
                </a:lnTo>
                <a:lnTo>
                  <a:pt x="280956" y="319670"/>
                </a:lnTo>
                <a:lnTo>
                  <a:pt x="280956" y="309484"/>
                </a:lnTo>
                <a:lnTo>
                  <a:pt x="259161" y="309484"/>
                </a:lnTo>
                <a:lnTo>
                  <a:pt x="259161" y="280545"/>
                </a:lnTo>
                <a:lnTo>
                  <a:pt x="250500" y="280545"/>
                </a:lnTo>
                <a:lnTo>
                  <a:pt x="250500" y="265218"/>
                </a:lnTo>
                <a:lnTo>
                  <a:pt x="244313" y="265218"/>
                </a:lnTo>
                <a:lnTo>
                  <a:pt x="244313" y="258078"/>
                </a:lnTo>
                <a:lnTo>
                  <a:pt x="233939" y="258078"/>
                </a:lnTo>
                <a:lnTo>
                  <a:pt x="233939" y="248463"/>
                </a:lnTo>
                <a:lnTo>
                  <a:pt x="225278" y="248463"/>
                </a:lnTo>
                <a:lnTo>
                  <a:pt x="225278" y="232185"/>
                </a:lnTo>
                <a:lnTo>
                  <a:pt x="218807" y="232185"/>
                </a:lnTo>
                <a:lnTo>
                  <a:pt x="218807" y="223807"/>
                </a:lnTo>
                <a:lnTo>
                  <a:pt x="214333" y="223807"/>
                </a:lnTo>
                <a:cubicBezTo>
                  <a:pt x="214333" y="223807"/>
                  <a:pt x="214619" y="192107"/>
                  <a:pt x="214333" y="192107"/>
                </a:cubicBezTo>
                <a:lnTo>
                  <a:pt x="199962" y="192107"/>
                </a:lnTo>
                <a:lnTo>
                  <a:pt x="199962" y="167165"/>
                </a:lnTo>
                <a:lnTo>
                  <a:pt x="189112" y="167165"/>
                </a:lnTo>
                <a:lnTo>
                  <a:pt x="189112" y="158026"/>
                </a:lnTo>
                <a:lnTo>
                  <a:pt x="182926" y="158026"/>
                </a:lnTo>
                <a:lnTo>
                  <a:pt x="182926" y="151363"/>
                </a:lnTo>
                <a:lnTo>
                  <a:pt x="177977" y="151363"/>
                </a:lnTo>
                <a:lnTo>
                  <a:pt x="177977" y="141748"/>
                </a:lnTo>
                <a:lnTo>
                  <a:pt x="164842" y="141748"/>
                </a:lnTo>
                <a:lnTo>
                  <a:pt x="164842" y="125945"/>
                </a:lnTo>
                <a:lnTo>
                  <a:pt x="156182" y="125945"/>
                </a:lnTo>
                <a:lnTo>
                  <a:pt x="156182" y="116806"/>
                </a:lnTo>
                <a:lnTo>
                  <a:pt x="132483" y="116806"/>
                </a:lnTo>
                <a:lnTo>
                  <a:pt x="132483" y="107382"/>
                </a:lnTo>
                <a:lnTo>
                  <a:pt x="121062" y="107382"/>
                </a:lnTo>
                <a:lnTo>
                  <a:pt x="121062" y="98243"/>
                </a:lnTo>
                <a:lnTo>
                  <a:pt x="109927" y="98243"/>
                </a:lnTo>
                <a:lnTo>
                  <a:pt x="109927" y="91579"/>
                </a:lnTo>
                <a:lnTo>
                  <a:pt x="97078" y="91579"/>
                </a:lnTo>
                <a:lnTo>
                  <a:pt x="97078" y="81679"/>
                </a:lnTo>
                <a:lnTo>
                  <a:pt x="92129" y="81679"/>
                </a:lnTo>
                <a:lnTo>
                  <a:pt x="92129" y="72254"/>
                </a:lnTo>
                <a:lnTo>
                  <a:pt x="69382" y="72254"/>
                </a:lnTo>
                <a:lnTo>
                  <a:pt x="69382" y="65781"/>
                </a:lnTo>
                <a:lnTo>
                  <a:pt x="65195" y="65781"/>
                </a:lnTo>
                <a:lnTo>
                  <a:pt x="65195" y="40554"/>
                </a:lnTo>
                <a:lnTo>
                  <a:pt x="40259" y="40554"/>
                </a:lnTo>
                <a:lnTo>
                  <a:pt x="40259" y="23228"/>
                </a:lnTo>
                <a:lnTo>
                  <a:pt x="21510" y="23228"/>
                </a:lnTo>
                <a:lnTo>
                  <a:pt x="21510" y="7901"/>
                </a:lnTo>
                <a:lnTo>
                  <a:pt x="0" y="7901"/>
                </a:lnTo>
                <a:lnTo>
                  <a:pt x="0" y="0"/>
                </a:lnTo>
              </a:path>
            </a:pathLst>
          </a:custGeom>
          <a:noFill/>
          <a:ln w="28575" cap="flat" cmpd="sng" algn="ctr">
            <a:solidFill>
              <a:srgbClr val="003479"/>
            </a:solidFill>
            <a:prstDash val="solid"/>
            <a:miter lim="800000"/>
          </a:ln>
          <a:effectLst/>
        </p:spPr>
        <p:txBody>
          <a:bodyPr rtlCol="0" anchor="ctr"/>
          <a:lstStyle/>
          <a:p>
            <a:pPr defTabSz="685800" fontAlgn="auto">
              <a:spcBef>
                <a:spcPts val="0"/>
              </a:spcBef>
              <a:spcAft>
                <a:spcPts val="0"/>
              </a:spcAft>
              <a:defRPr/>
            </a:pPr>
            <a:endParaRPr lang="en-US" sz="900" kern="0" dirty="0">
              <a:solidFill>
                <a:srgbClr val="333333"/>
              </a:solidFill>
              <a:latin typeface="Open Sans"/>
              <a:ea typeface="MS PGothic" charset="0"/>
              <a:cs typeface="+mn-cs"/>
            </a:endParaRPr>
          </a:p>
        </p:txBody>
      </p:sp>
      <p:grpSp>
        <p:nvGrpSpPr>
          <p:cNvPr id="131" name="Group 130">
            <a:extLst>
              <a:ext uri="{FF2B5EF4-FFF2-40B4-BE49-F238E27FC236}">
                <a16:creationId xmlns:a16="http://schemas.microsoft.com/office/drawing/2014/main" id="{1652EE9A-6E0E-7025-7FFC-4BF519274EE9}"/>
              </a:ext>
            </a:extLst>
          </p:cNvPr>
          <p:cNvGrpSpPr/>
          <p:nvPr/>
        </p:nvGrpSpPr>
        <p:grpSpPr>
          <a:xfrm>
            <a:off x="673784" y="1529057"/>
            <a:ext cx="3617483" cy="1763071"/>
            <a:chOff x="4959425" y="2428959"/>
            <a:chExt cx="2786425" cy="1282583"/>
          </a:xfrm>
        </p:grpSpPr>
        <p:sp>
          <p:nvSpPr>
            <p:cNvPr id="132" name="Freeform 495">
              <a:extLst>
                <a:ext uri="{FF2B5EF4-FFF2-40B4-BE49-F238E27FC236}">
                  <a16:creationId xmlns:a16="http://schemas.microsoft.com/office/drawing/2014/main" id="{B7C04414-7D48-9385-7C1C-6C0ED3B67BFB}"/>
                </a:ext>
              </a:extLst>
            </p:cNvPr>
            <p:cNvSpPr/>
            <p:nvPr/>
          </p:nvSpPr>
          <p:spPr>
            <a:xfrm>
              <a:off x="4959425" y="2428959"/>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33" name="Freeform 496">
              <a:extLst>
                <a:ext uri="{FF2B5EF4-FFF2-40B4-BE49-F238E27FC236}">
                  <a16:creationId xmlns:a16="http://schemas.microsoft.com/office/drawing/2014/main" id="{9287CC20-01FD-8911-C408-4C93CCD4AB49}"/>
                </a:ext>
              </a:extLst>
            </p:cNvPr>
            <p:cNvSpPr/>
            <p:nvPr/>
          </p:nvSpPr>
          <p:spPr>
            <a:xfrm>
              <a:off x="5156246" y="261059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34" name="Freeform 497">
              <a:extLst>
                <a:ext uri="{FF2B5EF4-FFF2-40B4-BE49-F238E27FC236}">
                  <a16:creationId xmlns:a16="http://schemas.microsoft.com/office/drawing/2014/main" id="{CAD5F4C6-5C93-F77C-D471-05450D620B05}"/>
                </a:ext>
              </a:extLst>
            </p:cNvPr>
            <p:cNvSpPr/>
            <p:nvPr/>
          </p:nvSpPr>
          <p:spPr>
            <a:xfrm>
              <a:off x="5218299" y="2727400"/>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35" name="Freeform 498">
              <a:extLst>
                <a:ext uri="{FF2B5EF4-FFF2-40B4-BE49-F238E27FC236}">
                  <a16:creationId xmlns:a16="http://schemas.microsoft.com/office/drawing/2014/main" id="{473410A8-19D1-57A5-BF5B-13120573988B}"/>
                </a:ext>
              </a:extLst>
            </p:cNvPr>
            <p:cNvSpPr/>
            <p:nvPr/>
          </p:nvSpPr>
          <p:spPr>
            <a:xfrm>
              <a:off x="5421973" y="307191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36" name="Freeform 499">
              <a:extLst>
                <a:ext uri="{FF2B5EF4-FFF2-40B4-BE49-F238E27FC236}">
                  <a16:creationId xmlns:a16="http://schemas.microsoft.com/office/drawing/2014/main" id="{21397363-BFE1-4142-D702-4478D473818C}"/>
                </a:ext>
              </a:extLst>
            </p:cNvPr>
            <p:cNvSpPr/>
            <p:nvPr/>
          </p:nvSpPr>
          <p:spPr>
            <a:xfrm>
              <a:off x="5616510" y="330781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37" name="Freeform 500">
              <a:extLst>
                <a:ext uri="{FF2B5EF4-FFF2-40B4-BE49-F238E27FC236}">
                  <a16:creationId xmlns:a16="http://schemas.microsoft.com/office/drawing/2014/main" id="{8ABCE1B2-A7A5-15BD-3E4E-4358F930F0A6}"/>
                </a:ext>
              </a:extLst>
            </p:cNvPr>
            <p:cNvSpPr/>
            <p:nvPr/>
          </p:nvSpPr>
          <p:spPr>
            <a:xfrm>
              <a:off x="5749850" y="3362552"/>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38" name="Freeform 501">
              <a:extLst>
                <a:ext uri="{FF2B5EF4-FFF2-40B4-BE49-F238E27FC236}">
                  <a16:creationId xmlns:a16="http://schemas.microsoft.com/office/drawing/2014/main" id="{7C60C335-E2B6-96FB-A85F-FCD40BFD25C5}"/>
                </a:ext>
              </a:extLst>
            </p:cNvPr>
            <p:cNvSpPr/>
            <p:nvPr/>
          </p:nvSpPr>
          <p:spPr>
            <a:xfrm>
              <a:off x="5762222" y="337045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39" name="Freeform 502">
              <a:extLst>
                <a:ext uri="{FF2B5EF4-FFF2-40B4-BE49-F238E27FC236}">
                  <a16:creationId xmlns:a16="http://schemas.microsoft.com/office/drawing/2014/main" id="{87124D7A-AC8B-4AB7-AEC4-08EA7804186E}"/>
                </a:ext>
              </a:extLst>
            </p:cNvPr>
            <p:cNvSpPr/>
            <p:nvPr/>
          </p:nvSpPr>
          <p:spPr>
            <a:xfrm>
              <a:off x="5799055" y="339111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4"/>
                    <a:pt x="29548" y="38079"/>
                    <a:pt x="19035" y="38079"/>
                  </a:cubicBezTo>
                  <a:cubicBezTo>
                    <a:pt x="8522" y="38079"/>
                    <a:pt x="0" y="29554"/>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40" name="Freeform 503">
              <a:extLst>
                <a:ext uri="{FF2B5EF4-FFF2-40B4-BE49-F238E27FC236}">
                  <a16:creationId xmlns:a16="http://schemas.microsoft.com/office/drawing/2014/main" id="{A84D5559-2AA5-F149-3AD5-3C36EADC137D}"/>
                </a:ext>
              </a:extLst>
            </p:cNvPr>
            <p:cNvSpPr/>
            <p:nvPr/>
          </p:nvSpPr>
          <p:spPr>
            <a:xfrm>
              <a:off x="5881381" y="3407199"/>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41" name="Freeform 504">
              <a:extLst>
                <a:ext uri="{FF2B5EF4-FFF2-40B4-BE49-F238E27FC236}">
                  <a16:creationId xmlns:a16="http://schemas.microsoft.com/office/drawing/2014/main" id="{400E2D2F-F260-B4FA-C091-D694E6EC992C}"/>
                </a:ext>
              </a:extLst>
            </p:cNvPr>
            <p:cNvSpPr/>
            <p:nvPr/>
          </p:nvSpPr>
          <p:spPr>
            <a:xfrm>
              <a:off x="5932394" y="3418718"/>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42" name="Freeform 505">
              <a:extLst>
                <a:ext uri="{FF2B5EF4-FFF2-40B4-BE49-F238E27FC236}">
                  <a16:creationId xmlns:a16="http://schemas.microsoft.com/office/drawing/2014/main" id="{58FF9249-3070-EAA4-2AE1-77369B52DC4D}"/>
                </a:ext>
              </a:extLst>
            </p:cNvPr>
            <p:cNvSpPr/>
            <p:nvPr/>
          </p:nvSpPr>
          <p:spPr>
            <a:xfrm>
              <a:off x="5968275" y="344442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43" name="Freeform 506">
              <a:extLst>
                <a:ext uri="{FF2B5EF4-FFF2-40B4-BE49-F238E27FC236}">
                  <a16:creationId xmlns:a16="http://schemas.microsoft.com/office/drawing/2014/main" id="{9597C99B-C72D-78BA-6288-0B702C902213}"/>
                </a:ext>
              </a:extLst>
            </p:cNvPr>
            <p:cNvSpPr/>
            <p:nvPr/>
          </p:nvSpPr>
          <p:spPr>
            <a:xfrm>
              <a:off x="6033565" y="3480786"/>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44" name="Freeform 507">
              <a:extLst>
                <a:ext uri="{FF2B5EF4-FFF2-40B4-BE49-F238E27FC236}">
                  <a16:creationId xmlns:a16="http://schemas.microsoft.com/office/drawing/2014/main" id="{86932970-4731-9729-E1CA-35A0DCBD7D55}"/>
                </a:ext>
              </a:extLst>
            </p:cNvPr>
            <p:cNvSpPr/>
            <p:nvPr/>
          </p:nvSpPr>
          <p:spPr>
            <a:xfrm>
              <a:off x="6044605" y="3488593"/>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45" name="Freeform 508">
              <a:extLst>
                <a:ext uri="{FF2B5EF4-FFF2-40B4-BE49-F238E27FC236}">
                  <a16:creationId xmlns:a16="http://schemas.microsoft.com/office/drawing/2014/main" id="{85CBF7B3-1392-75C0-D382-AFC1632E80D5}"/>
                </a:ext>
              </a:extLst>
            </p:cNvPr>
            <p:cNvSpPr/>
            <p:nvPr/>
          </p:nvSpPr>
          <p:spPr>
            <a:xfrm>
              <a:off x="6074966" y="3488593"/>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46" name="Freeform 509">
              <a:extLst>
                <a:ext uri="{FF2B5EF4-FFF2-40B4-BE49-F238E27FC236}">
                  <a16:creationId xmlns:a16="http://schemas.microsoft.com/office/drawing/2014/main" id="{EA4685B4-D2E7-DD56-8D19-C6D189900C3D}"/>
                </a:ext>
              </a:extLst>
            </p:cNvPr>
            <p:cNvSpPr/>
            <p:nvPr/>
          </p:nvSpPr>
          <p:spPr>
            <a:xfrm>
              <a:off x="6267123" y="3525910"/>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47" name="Freeform 510">
              <a:extLst>
                <a:ext uri="{FF2B5EF4-FFF2-40B4-BE49-F238E27FC236}">
                  <a16:creationId xmlns:a16="http://schemas.microsoft.com/office/drawing/2014/main" id="{CB707303-8DC0-0166-C936-9B466301FE44}"/>
                </a:ext>
              </a:extLst>
            </p:cNvPr>
            <p:cNvSpPr/>
            <p:nvPr/>
          </p:nvSpPr>
          <p:spPr>
            <a:xfrm>
              <a:off x="6368294" y="3552089"/>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48" name="Freeform 511">
              <a:extLst>
                <a:ext uri="{FF2B5EF4-FFF2-40B4-BE49-F238E27FC236}">
                  <a16:creationId xmlns:a16="http://schemas.microsoft.com/office/drawing/2014/main" id="{275EC520-5324-6EA4-012E-95D7534E3CE2}"/>
                </a:ext>
              </a:extLst>
            </p:cNvPr>
            <p:cNvSpPr/>
            <p:nvPr/>
          </p:nvSpPr>
          <p:spPr>
            <a:xfrm>
              <a:off x="6413787" y="3565892"/>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49" name="Freeform 512">
              <a:extLst>
                <a:ext uri="{FF2B5EF4-FFF2-40B4-BE49-F238E27FC236}">
                  <a16:creationId xmlns:a16="http://schemas.microsoft.com/office/drawing/2014/main" id="{574924BE-D057-88C5-D512-84112B783065}"/>
                </a:ext>
              </a:extLst>
            </p:cNvPr>
            <p:cNvSpPr/>
            <p:nvPr/>
          </p:nvSpPr>
          <p:spPr>
            <a:xfrm>
              <a:off x="6591764" y="358978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50" name="Freeform 513">
              <a:extLst>
                <a:ext uri="{FF2B5EF4-FFF2-40B4-BE49-F238E27FC236}">
                  <a16:creationId xmlns:a16="http://schemas.microsoft.com/office/drawing/2014/main" id="{DFE35C7E-6517-E55B-BB44-C1DF109FAD96}"/>
                </a:ext>
              </a:extLst>
            </p:cNvPr>
            <p:cNvSpPr/>
            <p:nvPr/>
          </p:nvSpPr>
          <p:spPr>
            <a:xfrm>
              <a:off x="6637257"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51" name="Freeform 514">
              <a:extLst>
                <a:ext uri="{FF2B5EF4-FFF2-40B4-BE49-F238E27FC236}">
                  <a16:creationId xmlns:a16="http://schemas.microsoft.com/office/drawing/2014/main" id="{78904595-63D3-51B4-6545-842284B096B5}"/>
                </a:ext>
              </a:extLst>
            </p:cNvPr>
            <p:cNvSpPr/>
            <p:nvPr/>
          </p:nvSpPr>
          <p:spPr>
            <a:xfrm>
              <a:off x="6664858"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52" name="Freeform 515">
              <a:extLst>
                <a:ext uri="{FF2B5EF4-FFF2-40B4-BE49-F238E27FC236}">
                  <a16:creationId xmlns:a16="http://schemas.microsoft.com/office/drawing/2014/main" id="{683744F3-9241-48D7-99D9-8D8E15E64A20}"/>
                </a:ext>
              </a:extLst>
            </p:cNvPr>
            <p:cNvSpPr/>
            <p:nvPr/>
          </p:nvSpPr>
          <p:spPr>
            <a:xfrm>
              <a:off x="6679134"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53" name="Freeform 516">
              <a:extLst>
                <a:ext uri="{FF2B5EF4-FFF2-40B4-BE49-F238E27FC236}">
                  <a16:creationId xmlns:a16="http://schemas.microsoft.com/office/drawing/2014/main" id="{AC0208BD-4A2E-E670-FDE1-2C5DC93C9C26}"/>
                </a:ext>
              </a:extLst>
            </p:cNvPr>
            <p:cNvSpPr/>
            <p:nvPr/>
          </p:nvSpPr>
          <p:spPr>
            <a:xfrm>
              <a:off x="6695219" y="3606827"/>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54" name="Freeform 517">
              <a:extLst>
                <a:ext uri="{FF2B5EF4-FFF2-40B4-BE49-F238E27FC236}">
                  <a16:creationId xmlns:a16="http://schemas.microsoft.com/office/drawing/2014/main" id="{457E012C-E641-211C-759C-E216CBFD247F}"/>
                </a:ext>
              </a:extLst>
            </p:cNvPr>
            <p:cNvSpPr/>
            <p:nvPr/>
          </p:nvSpPr>
          <p:spPr>
            <a:xfrm>
              <a:off x="6767456"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55" name="Freeform 518">
              <a:extLst>
                <a:ext uri="{FF2B5EF4-FFF2-40B4-BE49-F238E27FC236}">
                  <a16:creationId xmlns:a16="http://schemas.microsoft.com/office/drawing/2014/main" id="{69A998D0-A8E5-DA53-5CBD-60DA02666554}"/>
                </a:ext>
              </a:extLst>
            </p:cNvPr>
            <p:cNvSpPr/>
            <p:nvPr/>
          </p:nvSpPr>
          <p:spPr>
            <a:xfrm>
              <a:off x="6830462"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56" name="Freeform 519">
              <a:extLst>
                <a:ext uri="{FF2B5EF4-FFF2-40B4-BE49-F238E27FC236}">
                  <a16:creationId xmlns:a16="http://schemas.microsoft.com/office/drawing/2014/main" id="{1C11BEC0-49A6-3AEE-BCE7-A2FDCEAC2909}"/>
                </a:ext>
              </a:extLst>
            </p:cNvPr>
            <p:cNvSpPr/>
            <p:nvPr/>
          </p:nvSpPr>
          <p:spPr>
            <a:xfrm>
              <a:off x="6880048"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57" name="Freeform 520">
              <a:extLst>
                <a:ext uri="{FF2B5EF4-FFF2-40B4-BE49-F238E27FC236}">
                  <a16:creationId xmlns:a16="http://schemas.microsoft.com/office/drawing/2014/main" id="{89D6EAA2-C399-8300-2FB2-8E60A307B4CB}"/>
                </a:ext>
              </a:extLst>
            </p:cNvPr>
            <p:cNvSpPr/>
            <p:nvPr/>
          </p:nvSpPr>
          <p:spPr>
            <a:xfrm>
              <a:off x="6976650" y="3647761"/>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3" y="38079"/>
                    <a:pt x="0" y="29555"/>
                    <a:pt x="0" y="19039"/>
                  </a:cubicBezTo>
                  <a:cubicBezTo>
                    <a:pt x="0" y="8524"/>
                    <a:pt x="8523"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58" name="Freeform 521">
              <a:extLst>
                <a:ext uri="{FF2B5EF4-FFF2-40B4-BE49-F238E27FC236}">
                  <a16:creationId xmlns:a16="http://schemas.microsoft.com/office/drawing/2014/main" id="{908EAA12-BDF8-758B-AF96-C3580D865866}"/>
                </a:ext>
              </a:extLst>
            </p:cNvPr>
            <p:cNvSpPr/>
            <p:nvPr/>
          </p:nvSpPr>
          <p:spPr>
            <a:xfrm>
              <a:off x="7105421"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59" name="Freeform 522">
              <a:extLst>
                <a:ext uri="{FF2B5EF4-FFF2-40B4-BE49-F238E27FC236}">
                  <a16:creationId xmlns:a16="http://schemas.microsoft.com/office/drawing/2014/main" id="{5716F63A-DC98-B1E4-5A86-41FABFA23D36}"/>
                </a:ext>
              </a:extLst>
            </p:cNvPr>
            <p:cNvSpPr/>
            <p:nvPr/>
          </p:nvSpPr>
          <p:spPr>
            <a:xfrm>
              <a:off x="7131118"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8" y="38079"/>
                    <a:pt x="19035" y="38079"/>
                  </a:cubicBezTo>
                  <a:cubicBezTo>
                    <a:pt x="8522" y="38079"/>
                    <a:pt x="0" y="29555"/>
                    <a:pt x="0" y="19039"/>
                  </a:cubicBezTo>
                  <a:cubicBezTo>
                    <a:pt x="0" y="8524"/>
                    <a:pt x="8522" y="0"/>
                    <a:pt x="19035" y="0"/>
                  </a:cubicBezTo>
                  <a:cubicBezTo>
                    <a:pt x="29548"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60" name="Freeform 523">
              <a:extLst>
                <a:ext uri="{FF2B5EF4-FFF2-40B4-BE49-F238E27FC236}">
                  <a16:creationId xmlns:a16="http://schemas.microsoft.com/office/drawing/2014/main" id="{2CCD4DB6-C92E-4355-6230-FE20057D6FBF}"/>
                </a:ext>
              </a:extLst>
            </p:cNvPr>
            <p:cNvSpPr/>
            <p:nvPr/>
          </p:nvSpPr>
          <p:spPr>
            <a:xfrm>
              <a:off x="7163763"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61" name="Freeform 524">
              <a:extLst>
                <a:ext uri="{FF2B5EF4-FFF2-40B4-BE49-F238E27FC236}">
                  <a16:creationId xmlns:a16="http://schemas.microsoft.com/office/drawing/2014/main" id="{39127803-9AFF-7158-A6F5-27D9267C25F9}"/>
                </a:ext>
              </a:extLst>
            </p:cNvPr>
            <p:cNvSpPr/>
            <p:nvPr/>
          </p:nvSpPr>
          <p:spPr>
            <a:xfrm>
              <a:off x="7321087"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sp>
          <p:nvSpPr>
            <p:cNvPr id="162" name="Freeform 525">
              <a:extLst>
                <a:ext uri="{FF2B5EF4-FFF2-40B4-BE49-F238E27FC236}">
                  <a16:creationId xmlns:a16="http://schemas.microsoft.com/office/drawing/2014/main" id="{C89AC92F-711C-EFD5-6DE9-BB3FA06250E5}"/>
                </a:ext>
              </a:extLst>
            </p:cNvPr>
            <p:cNvSpPr/>
            <p:nvPr/>
          </p:nvSpPr>
          <p:spPr>
            <a:xfrm>
              <a:off x="7707781" y="3673464"/>
              <a:ext cx="38069" cy="38078"/>
            </a:xfrm>
            <a:custGeom>
              <a:avLst/>
              <a:gdLst>
                <a:gd name="connsiteX0" fmla="*/ 38070 w 38069"/>
                <a:gd name="connsiteY0" fmla="*/ 19039 h 38078"/>
                <a:gd name="connsiteX1" fmla="*/ 19035 w 38069"/>
                <a:gd name="connsiteY1" fmla="*/ 38079 h 38078"/>
                <a:gd name="connsiteX2" fmla="*/ 0 w 38069"/>
                <a:gd name="connsiteY2" fmla="*/ 19039 h 38078"/>
                <a:gd name="connsiteX3" fmla="*/ 19035 w 38069"/>
                <a:gd name="connsiteY3" fmla="*/ 0 h 38078"/>
                <a:gd name="connsiteX4" fmla="*/ 38070 w 38069"/>
                <a:gd name="connsiteY4" fmla="*/ 19039 h 3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69" h="38078">
                  <a:moveTo>
                    <a:pt x="38070" y="19039"/>
                  </a:moveTo>
                  <a:cubicBezTo>
                    <a:pt x="38070" y="29555"/>
                    <a:pt x="29547" y="38079"/>
                    <a:pt x="19035" y="38079"/>
                  </a:cubicBezTo>
                  <a:cubicBezTo>
                    <a:pt x="8522" y="38079"/>
                    <a:pt x="0" y="29555"/>
                    <a:pt x="0" y="19039"/>
                  </a:cubicBezTo>
                  <a:cubicBezTo>
                    <a:pt x="0" y="8524"/>
                    <a:pt x="8522" y="0"/>
                    <a:pt x="19035" y="0"/>
                  </a:cubicBezTo>
                  <a:cubicBezTo>
                    <a:pt x="29547" y="0"/>
                    <a:pt x="38070" y="8524"/>
                    <a:pt x="38070" y="19039"/>
                  </a:cubicBezTo>
                  <a:close/>
                </a:path>
              </a:pathLst>
            </a:custGeom>
            <a:solidFill>
              <a:srgbClr val="003479"/>
            </a:solidFill>
            <a:ln w="21406" cap="flat">
              <a:solidFill>
                <a:srgbClr val="003479"/>
              </a:solidFill>
              <a:prstDash val="solid"/>
              <a:miter/>
            </a:ln>
          </p:spPr>
          <p:txBody>
            <a:bodyPr rtlCol="0" anchor="ctr"/>
            <a:lstStyle/>
            <a:p>
              <a:pPr defTabSz="685800" fontAlgn="auto">
                <a:spcBef>
                  <a:spcPts val="0"/>
                </a:spcBef>
                <a:spcAft>
                  <a:spcPts val="0"/>
                </a:spcAft>
                <a:defRPr/>
              </a:pPr>
              <a:endParaRPr lang="en-US" sz="1350" dirty="0">
                <a:solidFill>
                  <a:srgbClr val="333333"/>
                </a:solidFill>
                <a:latin typeface="Calibri" panose="020F0502020204030204"/>
                <a:ea typeface="MS PGothic" charset="0"/>
                <a:cs typeface="+mn-cs"/>
              </a:endParaRPr>
            </a:p>
          </p:txBody>
        </p:sp>
      </p:grpSp>
      <p:sp>
        <p:nvSpPr>
          <p:cNvPr id="163" name="TextBox 162">
            <a:extLst>
              <a:ext uri="{FF2B5EF4-FFF2-40B4-BE49-F238E27FC236}">
                <a16:creationId xmlns:a16="http://schemas.microsoft.com/office/drawing/2014/main" id="{C65CB8A4-D802-4175-723F-397E8504A555}"/>
              </a:ext>
            </a:extLst>
          </p:cNvPr>
          <p:cNvSpPr txBox="1"/>
          <p:nvPr/>
        </p:nvSpPr>
        <p:spPr>
          <a:xfrm>
            <a:off x="1133812" y="1750447"/>
            <a:ext cx="793807" cy="230832"/>
          </a:xfrm>
          <a:prstGeom prst="rect">
            <a:avLst/>
          </a:prstGeom>
          <a:noFill/>
        </p:spPr>
        <p:txBody>
          <a:bodyPr wrap="none" rtlCol="0">
            <a:spAutoFit/>
          </a:bodyPr>
          <a:lstStyle/>
          <a:p>
            <a:pPr defTabSz="685800" fontAlgn="auto">
              <a:spcBef>
                <a:spcPts val="0"/>
              </a:spcBef>
              <a:spcAft>
                <a:spcPts val="0"/>
              </a:spcAft>
              <a:defRPr/>
            </a:pPr>
            <a:r>
              <a:rPr lang="en-US" sz="900" b="1" kern="0" dirty="0">
                <a:solidFill>
                  <a:srgbClr val="003479"/>
                </a:solidFill>
                <a:latin typeface="Open Sans"/>
                <a:ea typeface="MS PGothic" charset="0"/>
                <a:cs typeface="+mn-cs"/>
              </a:rPr>
              <a:t>Erdafitinib</a:t>
            </a:r>
          </a:p>
        </p:txBody>
      </p:sp>
      <p:sp>
        <p:nvSpPr>
          <p:cNvPr id="164" name="TextBox 163">
            <a:extLst>
              <a:ext uri="{FF2B5EF4-FFF2-40B4-BE49-F238E27FC236}">
                <a16:creationId xmlns:a16="http://schemas.microsoft.com/office/drawing/2014/main" id="{3D35FFF3-122A-0E0D-3C3D-B59803934D48}"/>
              </a:ext>
            </a:extLst>
          </p:cNvPr>
          <p:cNvSpPr txBox="1"/>
          <p:nvPr/>
        </p:nvSpPr>
        <p:spPr>
          <a:xfrm>
            <a:off x="1951831" y="2555325"/>
            <a:ext cx="1096775" cy="230832"/>
          </a:xfrm>
          <a:prstGeom prst="rect">
            <a:avLst/>
          </a:prstGeom>
          <a:noFill/>
        </p:spPr>
        <p:txBody>
          <a:bodyPr wrap="none" rtlCol="0">
            <a:spAutoFit/>
          </a:bodyPr>
          <a:lstStyle/>
          <a:p>
            <a:pPr defTabSz="685800" fontAlgn="auto">
              <a:spcBef>
                <a:spcPts val="0"/>
              </a:spcBef>
              <a:spcAft>
                <a:spcPts val="0"/>
              </a:spcAft>
              <a:defRPr/>
            </a:pPr>
            <a:r>
              <a:rPr lang="en-US" sz="900" b="1" kern="0" dirty="0">
                <a:solidFill>
                  <a:srgbClr val="359942"/>
                </a:solidFill>
                <a:latin typeface="Open Sans"/>
                <a:ea typeface="MS PGothic" charset="0"/>
                <a:cs typeface="+mn-cs"/>
              </a:rPr>
              <a:t>Pembrolizumab</a:t>
            </a:r>
          </a:p>
        </p:txBody>
      </p:sp>
      <p:sp>
        <p:nvSpPr>
          <p:cNvPr id="165" name="TextBox 164">
            <a:extLst>
              <a:ext uri="{FF2B5EF4-FFF2-40B4-BE49-F238E27FC236}">
                <a16:creationId xmlns:a16="http://schemas.microsoft.com/office/drawing/2014/main" id="{206F5E8C-7B5C-27FA-0766-DAD16B683751}"/>
              </a:ext>
            </a:extLst>
          </p:cNvPr>
          <p:cNvSpPr txBox="1"/>
          <p:nvPr/>
        </p:nvSpPr>
        <p:spPr>
          <a:xfrm>
            <a:off x="2684467" y="1701335"/>
            <a:ext cx="1798890" cy="507831"/>
          </a:xfrm>
          <a:prstGeom prst="rect">
            <a:avLst/>
          </a:prstGeom>
          <a:noFill/>
        </p:spPr>
        <p:txBody>
          <a:bodyPr wrap="none" rtlCol="0">
            <a:spAutoFit/>
          </a:bodyPr>
          <a:lstStyle/>
          <a:p>
            <a:pPr defTabSz="685800" fontAlgn="auto">
              <a:spcBef>
                <a:spcPts val="0"/>
              </a:spcBef>
              <a:spcAft>
                <a:spcPts val="0"/>
              </a:spcAft>
              <a:defRPr/>
            </a:pPr>
            <a:r>
              <a:rPr lang="en-US" sz="900" b="1" kern="0" dirty="0">
                <a:solidFill>
                  <a:srgbClr val="333333"/>
                </a:solidFill>
                <a:latin typeface="Open Sans"/>
                <a:ea typeface="MS PGothic" charset="0"/>
                <a:cs typeface="+mn-cs"/>
              </a:rPr>
              <a:t>Median OS:</a:t>
            </a:r>
          </a:p>
          <a:p>
            <a:pPr defTabSz="685800" fontAlgn="auto">
              <a:spcBef>
                <a:spcPts val="0"/>
              </a:spcBef>
              <a:spcAft>
                <a:spcPts val="0"/>
              </a:spcAft>
              <a:defRPr/>
            </a:pPr>
            <a:r>
              <a:rPr lang="en-US" sz="900" kern="0" dirty="0">
                <a:solidFill>
                  <a:srgbClr val="003479"/>
                </a:solidFill>
                <a:latin typeface="Open Sans"/>
                <a:ea typeface="MS PGothic" charset="0"/>
                <a:cs typeface="+mn-cs"/>
              </a:rPr>
              <a:t>10.9 months (95% CI, 9.2-12.6)</a:t>
            </a:r>
          </a:p>
          <a:p>
            <a:pPr defTabSz="685800" fontAlgn="auto">
              <a:spcBef>
                <a:spcPts val="0"/>
              </a:spcBef>
              <a:spcAft>
                <a:spcPts val="0"/>
              </a:spcAft>
              <a:defRPr/>
            </a:pPr>
            <a:r>
              <a:rPr lang="en-US" sz="900" kern="0" dirty="0">
                <a:solidFill>
                  <a:srgbClr val="359942"/>
                </a:solidFill>
                <a:latin typeface="Open Sans"/>
                <a:ea typeface="MS PGothic" charset="0"/>
                <a:cs typeface="+mn-cs"/>
              </a:rPr>
              <a:t>11.1 months (95% CI, 9.7-13.6)</a:t>
            </a:r>
            <a:endParaRPr lang="en-US" sz="900" b="1" kern="0" dirty="0">
              <a:solidFill>
                <a:srgbClr val="359942"/>
              </a:solidFill>
              <a:latin typeface="Open Sans"/>
              <a:ea typeface="MS PGothic" charset="0"/>
              <a:cs typeface="+mn-cs"/>
            </a:endParaRPr>
          </a:p>
        </p:txBody>
      </p:sp>
      <p:grpSp>
        <p:nvGrpSpPr>
          <p:cNvPr id="166" name="Group 165">
            <a:extLst>
              <a:ext uri="{FF2B5EF4-FFF2-40B4-BE49-F238E27FC236}">
                <a16:creationId xmlns:a16="http://schemas.microsoft.com/office/drawing/2014/main" id="{CB2D7D9A-E46F-C554-69BF-DC75B65F8FB5}"/>
              </a:ext>
            </a:extLst>
          </p:cNvPr>
          <p:cNvGrpSpPr/>
          <p:nvPr/>
        </p:nvGrpSpPr>
        <p:grpSpPr>
          <a:xfrm>
            <a:off x="-589419" y="3932769"/>
            <a:ext cx="5045915" cy="509038"/>
            <a:chOff x="3009041" y="4186345"/>
            <a:chExt cx="5196578" cy="495112"/>
          </a:xfrm>
        </p:grpSpPr>
        <p:sp>
          <p:nvSpPr>
            <p:cNvPr id="167" name="TextBox 166">
              <a:extLst>
                <a:ext uri="{FF2B5EF4-FFF2-40B4-BE49-F238E27FC236}">
                  <a16:creationId xmlns:a16="http://schemas.microsoft.com/office/drawing/2014/main" id="{B3FEEC2B-BF5C-FD16-D71C-6F65D14193AF}"/>
                </a:ext>
              </a:extLst>
            </p:cNvPr>
            <p:cNvSpPr txBox="1"/>
            <p:nvPr/>
          </p:nvSpPr>
          <p:spPr>
            <a:xfrm>
              <a:off x="3269567" y="4186345"/>
              <a:ext cx="871395" cy="190840"/>
            </a:xfrm>
            <a:prstGeom prst="rect">
              <a:avLst/>
            </a:prstGeom>
            <a:noFill/>
          </p:spPr>
          <p:txBody>
            <a:bodyPr wrap="square" rtlCol="0">
              <a:spAutoFit/>
            </a:bodyPr>
            <a:lstStyle/>
            <a:p>
              <a:pPr algn="r" defTabSz="685800" fontAlgn="auto">
                <a:spcBef>
                  <a:spcPts val="0"/>
                </a:spcBef>
                <a:spcAft>
                  <a:spcPts val="0"/>
                </a:spcAft>
                <a:defRPr/>
              </a:pPr>
              <a:r>
                <a:rPr lang="en-GB" sz="675" b="1" kern="0" dirty="0">
                  <a:solidFill>
                    <a:srgbClr val="333333"/>
                  </a:solidFill>
                  <a:latin typeface="Open Sans"/>
                  <a:ea typeface="MS PGothic" charset="0"/>
                  <a:cs typeface="+mn-cs"/>
                </a:rPr>
                <a:t>No. at risk</a:t>
              </a:r>
              <a:endParaRPr lang="en-US" sz="675" b="1" kern="0" dirty="0">
                <a:solidFill>
                  <a:srgbClr val="333333"/>
                </a:solidFill>
                <a:latin typeface="Open Sans"/>
                <a:ea typeface="MS PGothic" charset="0"/>
                <a:cs typeface="+mn-cs"/>
              </a:endParaRPr>
            </a:p>
          </p:txBody>
        </p:sp>
        <p:grpSp>
          <p:nvGrpSpPr>
            <p:cNvPr id="168" name="Group 167">
              <a:extLst>
                <a:ext uri="{FF2B5EF4-FFF2-40B4-BE49-F238E27FC236}">
                  <a16:creationId xmlns:a16="http://schemas.microsoft.com/office/drawing/2014/main" id="{467F7889-F4C2-94B0-95B4-0E9BA8CE4D55}"/>
                </a:ext>
              </a:extLst>
            </p:cNvPr>
            <p:cNvGrpSpPr/>
            <p:nvPr/>
          </p:nvGrpSpPr>
          <p:grpSpPr>
            <a:xfrm>
              <a:off x="3269567" y="4343988"/>
              <a:ext cx="4936052" cy="277562"/>
              <a:chOff x="463470" y="5567843"/>
              <a:chExt cx="7645965" cy="429944"/>
            </a:xfrm>
          </p:grpSpPr>
          <p:sp>
            <p:nvSpPr>
              <p:cNvPr id="170" name="TextBox 169">
                <a:extLst>
                  <a:ext uri="{FF2B5EF4-FFF2-40B4-BE49-F238E27FC236}">
                    <a16:creationId xmlns:a16="http://schemas.microsoft.com/office/drawing/2014/main" id="{E99D1884-2BFE-7DA4-6B95-A429D543D737}"/>
                  </a:ext>
                </a:extLst>
              </p:cNvPr>
              <p:cNvSpPr txBox="1"/>
              <p:nvPr/>
            </p:nvSpPr>
            <p:spPr>
              <a:xfrm>
                <a:off x="1922586"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175</a:t>
                </a:r>
                <a:endParaRPr lang="en-US" sz="675" kern="0" dirty="0">
                  <a:solidFill>
                    <a:srgbClr val="333333"/>
                  </a:solidFill>
                  <a:latin typeface="Open Sans"/>
                  <a:ea typeface="MS PGothic" charset="0"/>
                  <a:cs typeface="+mn-cs"/>
                </a:endParaRPr>
              </a:p>
            </p:txBody>
          </p:sp>
          <p:sp>
            <p:nvSpPr>
              <p:cNvPr id="171" name="TextBox 170">
                <a:extLst>
                  <a:ext uri="{FF2B5EF4-FFF2-40B4-BE49-F238E27FC236}">
                    <a16:creationId xmlns:a16="http://schemas.microsoft.com/office/drawing/2014/main" id="{9C610C5C-33D9-49B9-C675-2E41F0A53314}"/>
                  </a:ext>
                </a:extLst>
              </p:cNvPr>
              <p:cNvSpPr txBox="1"/>
              <p:nvPr/>
            </p:nvSpPr>
            <p:spPr>
              <a:xfrm>
                <a:off x="2232514"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160</a:t>
                </a:r>
                <a:endParaRPr lang="en-US" sz="675" kern="0" dirty="0">
                  <a:solidFill>
                    <a:srgbClr val="333333"/>
                  </a:solidFill>
                  <a:latin typeface="Open Sans"/>
                  <a:ea typeface="MS PGothic" charset="0"/>
                  <a:cs typeface="+mn-cs"/>
                </a:endParaRPr>
              </a:p>
            </p:txBody>
          </p:sp>
          <p:sp>
            <p:nvSpPr>
              <p:cNvPr id="172" name="TextBox 171">
                <a:extLst>
                  <a:ext uri="{FF2B5EF4-FFF2-40B4-BE49-F238E27FC236}">
                    <a16:creationId xmlns:a16="http://schemas.microsoft.com/office/drawing/2014/main" id="{1058D5F9-1008-5B2D-E9E7-5E93984E76A1}"/>
                  </a:ext>
                </a:extLst>
              </p:cNvPr>
              <p:cNvSpPr txBox="1"/>
              <p:nvPr/>
            </p:nvSpPr>
            <p:spPr>
              <a:xfrm>
                <a:off x="2542440"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131</a:t>
                </a:r>
                <a:endParaRPr lang="en-US" sz="675" kern="0" dirty="0">
                  <a:solidFill>
                    <a:srgbClr val="333333"/>
                  </a:solidFill>
                  <a:latin typeface="Open Sans"/>
                  <a:ea typeface="MS PGothic" charset="0"/>
                  <a:cs typeface="+mn-cs"/>
                </a:endParaRPr>
              </a:p>
            </p:txBody>
          </p:sp>
          <p:sp>
            <p:nvSpPr>
              <p:cNvPr id="173" name="TextBox 172">
                <a:extLst>
                  <a:ext uri="{FF2B5EF4-FFF2-40B4-BE49-F238E27FC236}">
                    <a16:creationId xmlns:a16="http://schemas.microsoft.com/office/drawing/2014/main" id="{53B6CA8A-5D24-2821-D3FE-560AE6DD56D6}"/>
                  </a:ext>
                </a:extLst>
              </p:cNvPr>
              <p:cNvSpPr txBox="1"/>
              <p:nvPr/>
            </p:nvSpPr>
            <p:spPr>
              <a:xfrm>
                <a:off x="2852368"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100</a:t>
                </a:r>
                <a:endParaRPr lang="en-US" sz="675" kern="0" dirty="0">
                  <a:solidFill>
                    <a:srgbClr val="333333"/>
                  </a:solidFill>
                  <a:latin typeface="Open Sans"/>
                  <a:ea typeface="MS PGothic" charset="0"/>
                  <a:cs typeface="+mn-cs"/>
                </a:endParaRPr>
              </a:p>
            </p:txBody>
          </p:sp>
          <p:sp>
            <p:nvSpPr>
              <p:cNvPr id="174" name="TextBox 173">
                <a:extLst>
                  <a:ext uri="{FF2B5EF4-FFF2-40B4-BE49-F238E27FC236}">
                    <a16:creationId xmlns:a16="http://schemas.microsoft.com/office/drawing/2014/main" id="{7FD4AFB0-0829-D223-5EFD-8CF748499F0E}"/>
                  </a:ext>
                </a:extLst>
              </p:cNvPr>
              <p:cNvSpPr txBox="1"/>
              <p:nvPr/>
            </p:nvSpPr>
            <p:spPr>
              <a:xfrm>
                <a:off x="3162294"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78</a:t>
                </a:r>
                <a:endParaRPr lang="en-US" sz="675" kern="0" dirty="0">
                  <a:solidFill>
                    <a:srgbClr val="333333"/>
                  </a:solidFill>
                  <a:latin typeface="Open Sans"/>
                  <a:ea typeface="MS PGothic" charset="0"/>
                  <a:cs typeface="+mn-cs"/>
                </a:endParaRPr>
              </a:p>
            </p:txBody>
          </p:sp>
          <p:sp>
            <p:nvSpPr>
              <p:cNvPr id="175" name="TextBox 174">
                <a:extLst>
                  <a:ext uri="{FF2B5EF4-FFF2-40B4-BE49-F238E27FC236}">
                    <a16:creationId xmlns:a16="http://schemas.microsoft.com/office/drawing/2014/main" id="{672FE813-6211-52A4-071C-1BAECBDE44E5}"/>
                  </a:ext>
                </a:extLst>
              </p:cNvPr>
              <p:cNvSpPr txBox="1"/>
              <p:nvPr/>
            </p:nvSpPr>
            <p:spPr>
              <a:xfrm>
                <a:off x="3472222"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60</a:t>
                </a:r>
                <a:endParaRPr lang="en-US" sz="675" kern="0" dirty="0">
                  <a:solidFill>
                    <a:srgbClr val="333333"/>
                  </a:solidFill>
                  <a:latin typeface="Open Sans"/>
                  <a:ea typeface="MS PGothic" charset="0"/>
                  <a:cs typeface="+mn-cs"/>
                </a:endParaRPr>
              </a:p>
            </p:txBody>
          </p:sp>
          <p:sp>
            <p:nvSpPr>
              <p:cNvPr id="176" name="TextBox 175">
                <a:extLst>
                  <a:ext uri="{FF2B5EF4-FFF2-40B4-BE49-F238E27FC236}">
                    <a16:creationId xmlns:a16="http://schemas.microsoft.com/office/drawing/2014/main" id="{DBBCC3C4-91B6-3EDB-6F5A-15ECAE18D11E}"/>
                  </a:ext>
                </a:extLst>
              </p:cNvPr>
              <p:cNvSpPr txBox="1"/>
              <p:nvPr/>
            </p:nvSpPr>
            <p:spPr>
              <a:xfrm>
                <a:off x="3782148"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52</a:t>
                </a:r>
                <a:endParaRPr lang="en-US" sz="675" kern="0" dirty="0">
                  <a:solidFill>
                    <a:srgbClr val="333333"/>
                  </a:solidFill>
                  <a:latin typeface="Open Sans"/>
                  <a:ea typeface="MS PGothic" charset="0"/>
                  <a:cs typeface="+mn-cs"/>
                </a:endParaRPr>
              </a:p>
            </p:txBody>
          </p:sp>
          <p:sp>
            <p:nvSpPr>
              <p:cNvPr id="177" name="TextBox 176">
                <a:extLst>
                  <a:ext uri="{FF2B5EF4-FFF2-40B4-BE49-F238E27FC236}">
                    <a16:creationId xmlns:a16="http://schemas.microsoft.com/office/drawing/2014/main" id="{9527B6D4-997C-9EC5-D8AA-0ED9C6796EC0}"/>
                  </a:ext>
                </a:extLst>
              </p:cNvPr>
              <p:cNvSpPr txBox="1"/>
              <p:nvPr/>
            </p:nvSpPr>
            <p:spPr>
              <a:xfrm>
                <a:off x="4092075"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41</a:t>
                </a:r>
                <a:endParaRPr lang="en-US" sz="675" kern="0" dirty="0">
                  <a:solidFill>
                    <a:srgbClr val="333333"/>
                  </a:solidFill>
                  <a:latin typeface="Open Sans"/>
                  <a:ea typeface="MS PGothic" charset="0"/>
                  <a:cs typeface="+mn-cs"/>
                </a:endParaRPr>
              </a:p>
            </p:txBody>
          </p:sp>
          <p:sp>
            <p:nvSpPr>
              <p:cNvPr id="178" name="TextBox 177">
                <a:extLst>
                  <a:ext uri="{FF2B5EF4-FFF2-40B4-BE49-F238E27FC236}">
                    <a16:creationId xmlns:a16="http://schemas.microsoft.com/office/drawing/2014/main" id="{C5E8A8EC-F90C-4200-8CC0-5A1AC6789E2C}"/>
                  </a:ext>
                </a:extLst>
              </p:cNvPr>
              <p:cNvSpPr txBox="1"/>
              <p:nvPr/>
            </p:nvSpPr>
            <p:spPr>
              <a:xfrm>
                <a:off x="4402002"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30</a:t>
                </a:r>
                <a:endParaRPr lang="en-US" sz="675" kern="0" dirty="0">
                  <a:solidFill>
                    <a:srgbClr val="333333"/>
                  </a:solidFill>
                  <a:latin typeface="Open Sans"/>
                  <a:ea typeface="MS PGothic" charset="0"/>
                  <a:cs typeface="+mn-cs"/>
                </a:endParaRPr>
              </a:p>
            </p:txBody>
          </p:sp>
          <p:sp>
            <p:nvSpPr>
              <p:cNvPr id="179" name="TextBox 178">
                <a:extLst>
                  <a:ext uri="{FF2B5EF4-FFF2-40B4-BE49-F238E27FC236}">
                    <a16:creationId xmlns:a16="http://schemas.microsoft.com/office/drawing/2014/main" id="{479CB609-BBED-6D71-435B-7F302E224DF4}"/>
                  </a:ext>
                </a:extLst>
              </p:cNvPr>
              <p:cNvSpPr txBox="1"/>
              <p:nvPr/>
            </p:nvSpPr>
            <p:spPr>
              <a:xfrm>
                <a:off x="4711929"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28</a:t>
                </a:r>
                <a:endParaRPr lang="en-US" sz="675" kern="0" dirty="0">
                  <a:solidFill>
                    <a:srgbClr val="333333"/>
                  </a:solidFill>
                  <a:latin typeface="Open Sans"/>
                  <a:ea typeface="MS PGothic" charset="0"/>
                  <a:cs typeface="+mn-cs"/>
                </a:endParaRPr>
              </a:p>
            </p:txBody>
          </p:sp>
          <p:sp>
            <p:nvSpPr>
              <p:cNvPr id="180" name="TextBox 179">
                <a:extLst>
                  <a:ext uri="{FF2B5EF4-FFF2-40B4-BE49-F238E27FC236}">
                    <a16:creationId xmlns:a16="http://schemas.microsoft.com/office/drawing/2014/main" id="{3B8183D7-6BFD-F67E-5AA7-02535AB20022}"/>
                  </a:ext>
                </a:extLst>
              </p:cNvPr>
              <p:cNvSpPr txBox="1"/>
              <p:nvPr/>
            </p:nvSpPr>
            <p:spPr>
              <a:xfrm>
                <a:off x="5021857"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23</a:t>
                </a:r>
                <a:endParaRPr lang="en-US" sz="675" kern="0" dirty="0">
                  <a:solidFill>
                    <a:srgbClr val="333333"/>
                  </a:solidFill>
                  <a:latin typeface="Open Sans"/>
                  <a:ea typeface="MS PGothic" charset="0"/>
                  <a:cs typeface="+mn-cs"/>
                </a:endParaRPr>
              </a:p>
            </p:txBody>
          </p:sp>
          <p:sp>
            <p:nvSpPr>
              <p:cNvPr id="181" name="TextBox 180">
                <a:extLst>
                  <a:ext uri="{FF2B5EF4-FFF2-40B4-BE49-F238E27FC236}">
                    <a16:creationId xmlns:a16="http://schemas.microsoft.com/office/drawing/2014/main" id="{C10EE057-7C6C-128C-75F3-41791313D264}"/>
                  </a:ext>
                </a:extLst>
              </p:cNvPr>
              <p:cNvSpPr txBox="1"/>
              <p:nvPr/>
            </p:nvSpPr>
            <p:spPr>
              <a:xfrm>
                <a:off x="5331783"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21</a:t>
                </a:r>
                <a:endParaRPr lang="en-US" sz="675" kern="0" dirty="0">
                  <a:solidFill>
                    <a:srgbClr val="333333"/>
                  </a:solidFill>
                  <a:latin typeface="Open Sans"/>
                  <a:ea typeface="MS PGothic" charset="0"/>
                  <a:cs typeface="+mn-cs"/>
                </a:endParaRPr>
              </a:p>
            </p:txBody>
          </p:sp>
          <p:sp>
            <p:nvSpPr>
              <p:cNvPr id="182" name="TextBox 181">
                <a:extLst>
                  <a:ext uri="{FF2B5EF4-FFF2-40B4-BE49-F238E27FC236}">
                    <a16:creationId xmlns:a16="http://schemas.microsoft.com/office/drawing/2014/main" id="{41D01799-BA16-D873-04D7-A2C1F9E4419B}"/>
                  </a:ext>
                </a:extLst>
              </p:cNvPr>
              <p:cNvSpPr txBox="1"/>
              <p:nvPr/>
            </p:nvSpPr>
            <p:spPr>
              <a:xfrm>
                <a:off x="5641709"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13</a:t>
                </a:r>
                <a:endParaRPr lang="en-US" sz="675" kern="0" dirty="0">
                  <a:solidFill>
                    <a:srgbClr val="333333"/>
                  </a:solidFill>
                  <a:latin typeface="Open Sans"/>
                  <a:ea typeface="MS PGothic" charset="0"/>
                  <a:cs typeface="+mn-cs"/>
                </a:endParaRPr>
              </a:p>
            </p:txBody>
          </p:sp>
          <p:sp>
            <p:nvSpPr>
              <p:cNvPr id="183" name="TextBox 182">
                <a:extLst>
                  <a:ext uri="{FF2B5EF4-FFF2-40B4-BE49-F238E27FC236}">
                    <a16:creationId xmlns:a16="http://schemas.microsoft.com/office/drawing/2014/main" id="{7BDF8D77-8130-81E5-0843-76A087BC174F}"/>
                  </a:ext>
                </a:extLst>
              </p:cNvPr>
              <p:cNvSpPr txBox="1"/>
              <p:nvPr/>
            </p:nvSpPr>
            <p:spPr>
              <a:xfrm>
                <a:off x="5951637"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9</a:t>
                </a:r>
                <a:endParaRPr lang="en-US" sz="675" kern="0" dirty="0">
                  <a:solidFill>
                    <a:srgbClr val="333333"/>
                  </a:solidFill>
                  <a:latin typeface="Open Sans"/>
                  <a:ea typeface="MS PGothic" charset="0"/>
                  <a:cs typeface="+mn-cs"/>
                </a:endParaRPr>
              </a:p>
            </p:txBody>
          </p:sp>
          <p:sp>
            <p:nvSpPr>
              <p:cNvPr id="184" name="TextBox 183">
                <a:extLst>
                  <a:ext uri="{FF2B5EF4-FFF2-40B4-BE49-F238E27FC236}">
                    <a16:creationId xmlns:a16="http://schemas.microsoft.com/office/drawing/2014/main" id="{5D77A901-20EE-9279-AEC6-A5A6683423A1}"/>
                  </a:ext>
                </a:extLst>
              </p:cNvPr>
              <p:cNvSpPr txBox="1"/>
              <p:nvPr/>
            </p:nvSpPr>
            <p:spPr>
              <a:xfrm>
                <a:off x="6261563"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7</a:t>
                </a:r>
                <a:endParaRPr lang="en-US" sz="675" kern="0" dirty="0">
                  <a:solidFill>
                    <a:srgbClr val="333333"/>
                  </a:solidFill>
                  <a:latin typeface="Open Sans"/>
                  <a:ea typeface="MS PGothic" charset="0"/>
                  <a:cs typeface="+mn-cs"/>
                </a:endParaRPr>
              </a:p>
            </p:txBody>
          </p:sp>
          <p:sp>
            <p:nvSpPr>
              <p:cNvPr id="185" name="TextBox 184">
                <a:extLst>
                  <a:ext uri="{FF2B5EF4-FFF2-40B4-BE49-F238E27FC236}">
                    <a16:creationId xmlns:a16="http://schemas.microsoft.com/office/drawing/2014/main" id="{A8906855-807A-57B9-6C94-1CA23E5C1091}"/>
                  </a:ext>
                </a:extLst>
              </p:cNvPr>
              <p:cNvSpPr txBox="1"/>
              <p:nvPr/>
            </p:nvSpPr>
            <p:spPr>
              <a:xfrm>
                <a:off x="6571489"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2</a:t>
                </a:r>
                <a:endParaRPr lang="en-US" sz="675" kern="0" dirty="0">
                  <a:solidFill>
                    <a:srgbClr val="333333"/>
                  </a:solidFill>
                  <a:latin typeface="Open Sans"/>
                  <a:ea typeface="MS PGothic" charset="0"/>
                  <a:cs typeface="+mn-cs"/>
                </a:endParaRPr>
              </a:p>
            </p:txBody>
          </p:sp>
          <p:sp>
            <p:nvSpPr>
              <p:cNvPr id="186" name="TextBox 185">
                <a:extLst>
                  <a:ext uri="{FF2B5EF4-FFF2-40B4-BE49-F238E27FC236}">
                    <a16:creationId xmlns:a16="http://schemas.microsoft.com/office/drawing/2014/main" id="{2FD79BF1-EA2E-61F4-FCCC-AD9150769491}"/>
                  </a:ext>
                </a:extLst>
              </p:cNvPr>
              <p:cNvSpPr txBox="1"/>
              <p:nvPr/>
            </p:nvSpPr>
            <p:spPr>
              <a:xfrm>
                <a:off x="6881417"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a:t>
                </a:r>
                <a:endParaRPr lang="en-US" sz="675" kern="0" dirty="0">
                  <a:solidFill>
                    <a:srgbClr val="333333"/>
                  </a:solidFill>
                  <a:latin typeface="Open Sans"/>
                  <a:ea typeface="MS PGothic" charset="0"/>
                  <a:cs typeface="+mn-cs"/>
                </a:endParaRPr>
              </a:p>
            </p:txBody>
          </p:sp>
          <p:sp>
            <p:nvSpPr>
              <p:cNvPr id="187" name="TextBox 186">
                <a:extLst>
                  <a:ext uri="{FF2B5EF4-FFF2-40B4-BE49-F238E27FC236}">
                    <a16:creationId xmlns:a16="http://schemas.microsoft.com/office/drawing/2014/main" id="{1A64EB32-E446-6034-6707-430735F1BF47}"/>
                  </a:ext>
                </a:extLst>
              </p:cNvPr>
              <p:cNvSpPr txBox="1"/>
              <p:nvPr/>
            </p:nvSpPr>
            <p:spPr>
              <a:xfrm>
                <a:off x="7191351"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a:t>
                </a:r>
                <a:endParaRPr lang="en-US" sz="675" kern="0" dirty="0">
                  <a:solidFill>
                    <a:srgbClr val="333333"/>
                  </a:solidFill>
                  <a:latin typeface="Open Sans"/>
                  <a:ea typeface="MS PGothic" charset="0"/>
                  <a:cs typeface="+mn-cs"/>
                </a:endParaRPr>
              </a:p>
            </p:txBody>
          </p:sp>
          <p:sp>
            <p:nvSpPr>
              <p:cNvPr id="188" name="TextBox 187">
                <a:extLst>
                  <a:ext uri="{FF2B5EF4-FFF2-40B4-BE49-F238E27FC236}">
                    <a16:creationId xmlns:a16="http://schemas.microsoft.com/office/drawing/2014/main" id="{3CCD0386-8CB2-82D3-8879-D4049F97C420}"/>
                  </a:ext>
                </a:extLst>
              </p:cNvPr>
              <p:cNvSpPr txBox="1"/>
              <p:nvPr/>
            </p:nvSpPr>
            <p:spPr>
              <a:xfrm>
                <a:off x="1922586"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176</a:t>
                </a:r>
                <a:endParaRPr lang="en-US" sz="675" kern="0" dirty="0">
                  <a:solidFill>
                    <a:srgbClr val="333333"/>
                  </a:solidFill>
                  <a:latin typeface="Open Sans"/>
                  <a:ea typeface="MS PGothic" charset="0"/>
                  <a:cs typeface="+mn-cs"/>
                </a:endParaRPr>
              </a:p>
            </p:txBody>
          </p:sp>
          <p:sp>
            <p:nvSpPr>
              <p:cNvPr id="189" name="TextBox 188">
                <a:extLst>
                  <a:ext uri="{FF2B5EF4-FFF2-40B4-BE49-F238E27FC236}">
                    <a16:creationId xmlns:a16="http://schemas.microsoft.com/office/drawing/2014/main" id="{85050C38-4686-5F99-5925-5EDA3763AE2F}"/>
                  </a:ext>
                </a:extLst>
              </p:cNvPr>
              <p:cNvSpPr txBox="1"/>
              <p:nvPr/>
            </p:nvSpPr>
            <p:spPr>
              <a:xfrm>
                <a:off x="2232514"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148</a:t>
                </a:r>
                <a:endParaRPr lang="en-US" sz="675" kern="0" dirty="0">
                  <a:solidFill>
                    <a:srgbClr val="333333"/>
                  </a:solidFill>
                  <a:latin typeface="Open Sans"/>
                  <a:ea typeface="MS PGothic" charset="0"/>
                  <a:cs typeface="+mn-cs"/>
                </a:endParaRPr>
              </a:p>
            </p:txBody>
          </p:sp>
          <p:sp>
            <p:nvSpPr>
              <p:cNvPr id="190" name="TextBox 189">
                <a:extLst>
                  <a:ext uri="{FF2B5EF4-FFF2-40B4-BE49-F238E27FC236}">
                    <a16:creationId xmlns:a16="http://schemas.microsoft.com/office/drawing/2014/main" id="{4EBD8D7F-EB7F-B304-1668-9A2F50825E0A}"/>
                  </a:ext>
                </a:extLst>
              </p:cNvPr>
              <p:cNvSpPr txBox="1"/>
              <p:nvPr/>
            </p:nvSpPr>
            <p:spPr>
              <a:xfrm>
                <a:off x="2542440"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119</a:t>
                </a:r>
                <a:endParaRPr lang="en-US" sz="675" kern="0" dirty="0">
                  <a:solidFill>
                    <a:srgbClr val="333333"/>
                  </a:solidFill>
                  <a:latin typeface="Open Sans"/>
                  <a:ea typeface="MS PGothic" charset="0"/>
                  <a:cs typeface="+mn-cs"/>
                </a:endParaRPr>
              </a:p>
            </p:txBody>
          </p:sp>
          <p:sp>
            <p:nvSpPr>
              <p:cNvPr id="191" name="TextBox 190">
                <a:extLst>
                  <a:ext uri="{FF2B5EF4-FFF2-40B4-BE49-F238E27FC236}">
                    <a16:creationId xmlns:a16="http://schemas.microsoft.com/office/drawing/2014/main" id="{74872967-CE84-226A-C103-C44F32E72662}"/>
                  </a:ext>
                </a:extLst>
              </p:cNvPr>
              <p:cNvSpPr txBox="1"/>
              <p:nvPr/>
            </p:nvSpPr>
            <p:spPr>
              <a:xfrm>
                <a:off x="2852368"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103</a:t>
                </a:r>
                <a:endParaRPr lang="en-US" sz="675" kern="0" dirty="0">
                  <a:solidFill>
                    <a:srgbClr val="333333"/>
                  </a:solidFill>
                  <a:latin typeface="Open Sans"/>
                  <a:ea typeface="MS PGothic" charset="0"/>
                  <a:cs typeface="+mn-cs"/>
                </a:endParaRPr>
              </a:p>
            </p:txBody>
          </p:sp>
          <p:sp>
            <p:nvSpPr>
              <p:cNvPr id="192" name="TextBox 191">
                <a:extLst>
                  <a:ext uri="{FF2B5EF4-FFF2-40B4-BE49-F238E27FC236}">
                    <a16:creationId xmlns:a16="http://schemas.microsoft.com/office/drawing/2014/main" id="{F7992B6F-76CD-EA16-263D-FAAFAEAE8E48}"/>
                  </a:ext>
                </a:extLst>
              </p:cNvPr>
              <p:cNvSpPr txBox="1"/>
              <p:nvPr/>
            </p:nvSpPr>
            <p:spPr>
              <a:xfrm>
                <a:off x="3162294"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84</a:t>
                </a:r>
                <a:endParaRPr lang="en-US" sz="675" kern="0" dirty="0">
                  <a:solidFill>
                    <a:srgbClr val="333333"/>
                  </a:solidFill>
                  <a:latin typeface="Open Sans"/>
                  <a:ea typeface="MS PGothic" charset="0"/>
                  <a:cs typeface="+mn-cs"/>
                </a:endParaRPr>
              </a:p>
            </p:txBody>
          </p:sp>
          <p:sp>
            <p:nvSpPr>
              <p:cNvPr id="193" name="TextBox 192">
                <a:extLst>
                  <a:ext uri="{FF2B5EF4-FFF2-40B4-BE49-F238E27FC236}">
                    <a16:creationId xmlns:a16="http://schemas.microsoft.com/office/drawing/2014/main" id="{7D5FFF36-090B-C598-2786-E57DC52C5BF9}"/>
                  </a:ext>
                </a:extLst>
              </p:cNvPr>
              <p:cNvSpPr txBox="1"/>
              <p:nvPr/>
            </p:nvSpPr>
            <p:spPr>
              <a:xfrm>
                <a:off x="3472222"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72</a:t>
                </a:r>
                <a:endParaRPr lang="en-US" sz="675" kern="0" dirty="0">
                  <a:solidFill>
                    <a:srgbClr val="333333"/>
                  </a:solidFill>
                  <a:latin typeface="Open Sans"/>
                  <a:ea typeface="MS PGothic" charset="0"/>
                  <a:cs typeface="+mn-cs"/>
                </a:endParaRPr>
              </a:p>
            </p:txBody>
          </p:sp>
          <p:sp>
            <p:nvSpPr>
              <p:cNvPr id="194" name="TextBox 193">
                <a:extLst>
                  <a:ext uri="{FF2B5EF4-FFF2-40B4-BE49-F238E27FC236}">
                    <a16:creationId xmlns:a16="http://schemas.microsoft.com/office/drawing/2014/main" id="{861DC0ED-AD71-2ADF-05E4-088EAA4A118A}"/>
                  </a:ext>
                </a:extLst>
              </p:cNvPr>
              <p:cNvSpPr txBox="1"/>
              <p:nvPr/>
            </p:nvSpPr>
            <p:spPr>
              <a:xfrm>
                <a:off x="3782148"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60</a:t>
                </a:r>
                <a:endParaRPr lang="en-US" sz="675" kern="0" dirty="0">
                  <a:solidFill>
                    <a:srgbClr val="333333"/>
                  </a:solidFill>
                  <a:latin typeface="Open Sans"/>
                  <a:ea typeface="MS PGothic" charset="0"/>
                  <a:cs typeface="+mn-cs"/>
                </a:endParaRPr>
              </a:p>
            </p:txBody>
          </p:sp>
          <p:sp>
            <p:nvSpPr>
              <p:cNvPr id="195" name="TextBox 194">
                <a:extLst>
                  <a:ext uri="{FF2B5EF4-FFF2-40B4-BE49-F238E27FC236}">
                    <a16:creationId xmlns:a16="http://schemas.microsoft.com/office/drawing/2014/main" id="{F6359E86-8E1F-4842-5B65-8242F0A36A25}"/>
                  </a:ext>
                </a:extLst>
              </p:cNvPr>
              <p:cNvSpPr txBox="1"/>
              <p:nvPr/>
            </p:nvSpPr>
            <p:spPr>
              <a:xfrm>
                <a:off x="4092075"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52</a:t>
                </a:r>
                <a:endParaRPr lang="en-US" sz="675" kern="0" dirty="0">
                  <a:solidFill>
                    <a:srgbClr val="333333"/>
                  </a:solidFill>
                  <a:latin typeface="Open Sans"/>
                  <a:ea typeface="MS PGothic" charset="0"/>
                  <a:cs typeface="+mn-cs"/>
                </a:endParaRPr>
              </a:p>
            </p:txBody>
          </p:sp>
          <p:sp>
            <p:nvSpPr>
              <p:cNvPr id="196" name="TextBox 195">
                <a:extLst>
                  <a:ext uri="{FF2B5EF4-FFF2-40B4-BE49-F238E27FC236}">
                    <a16:creationId xmlns:a16="http://schemas.microsoft.com/office/drawing/2014/main" id="{71A73AA5-8590-A239-79FE-ADC47F2E6C2D}"/>
                  </a:ext>
                </a:extLst>
              </p:cNvPr>
              <p:cNvSpPr txBox="1"/>
              <p:nvPr/>
            </p:nvSpPr>
            <p:spPr>
              <a:xfrm>
                <a:off x="4402002"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43</a:t>
                </a:r>
                <a:endParaRPr lang="en-US" sz="675" kern="0" dirty="0">
                  <a:solidFill>
                    <a:srgbClr val="333333"/>
                  </a:solidFill>
                  <a:latin typeface="Open Sans"/>
                  <a:ea typeface="MS PGothic" charset="0"/>
                  <a:cs typeface="+mn-cs"/>
                </a:endParaRPr>
              </a:p>
            </p:txBody>
          </p:sp>
          <p:sp>
            <p:nvSpPr>
              <p:cNvPr id="197" name="TextBox 196">
                <a:extLst>
                  <a:ext uri="{FF2B5EF4-FFF2-40B4-BE49-F238E27FC236}">
                    <a16:creationId xmlns:a16="http://schemas.microsoft.com/office/drawing/2014/main" id="{B3BEE5B6-3620-B076-9DE7-F4EB44EEFD8A}"/>
                  </a:ext>
                </a:extLst>
              </p:cNvPr>
              <p:cNvSpPr txBox="1"/>
              <p:nvPr/>
            </p:nvSpPr>
            <p:spPr>
              <a:xfrm>
                <a:off x="4711929"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34</a:t>
                </a:r>
                <a:endParaRPr lang="en-US" sz="675" kern="0" dirty="0">
                  <a:solidFill>
                    <a:srgbClr val="333333"/>
                  </a:solidFill>
                  <a:latin typeface="Open Sans"/>
                  <a:ea typeface="MS PGothic" charset="0"/>
                  <a:cs typeface="+mn-cs"/>
                </a:endParaRPr>
              </a:p>
            </p:txBody>
          </p:sp>
          <p:sp>
            <p:nvSpPr>
              <p:cNvPr id="198" name="TextBox 197">
                <a:extLst>
                  <a:ext uri="{FF2B5EF4-FFF2-40B4-BE49-F238E27FC236}">
                    <a16:creationId xmlns:a16="http://schemas.microsoft.com/office/drawing/2014/main" id="{4E5BEF7A-767A-F255-82C1-BC90D3A31B1A}"/>
                  </a:ext>
                </a:extLst>
              </p:cNvPr>
              <p:cNvSpPr txBox="1"/>
              <p:nvPr/>
            </p:nvSpPr>
            <p:spPr>
              <a:xfrm>
                <a:off x="5021857"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29</a:t>
                </a:r>
                <a:endParaRPr lang="en-US" sz="675" kern="0" dirty="0">
                  <a:solidFill>
                    <a:srgbClr val="333333"/>
                  </a:solidFill>
                  <a:latin typeface="Open Sans"/>
                  <a:ea typeface="MS PGothic" charset="0"/>
                  <a:cs typeface="+mn-cs"/>
                </a:endParaRPr>
              </a:p>
            </p:txBody>
          </p:sp>
          <p:sp>
            <p:nvSpPr>
              <p:cNvPr id="199" name="TextBox 198">
                <a:extLst>
                  <a:ext uri="{FF2B5EF4-FFF2-40B4-BE49-F238E27FC236}">
                    <a16:creationId xmlns:a16="http://schemas.microsoft.com/office/drawing/2014/main" id="{87F276D6-A411-575E-E7C6-4FFC9D19661E}"/>
                  </a:ext>
                </a:extLst>
              </p:cNvPr>
              <p:cNvSpPr txBox="1"/>
              <p:nvPr/>
            </p:nvSpPr>
            <p:spPr>
              <a:xfrm>
                <a:off x="5331783"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23</a:t>
                </a:r>
                <a:endParaRPr lang="en-US" sz="675" kern="0" dirty="0">
                  <a:solidFill>
                    <a:srgbClr val="333333"/>
                  </a:solidFill>
                  <a:latin typeface="Open Sans"/>
                  <a:ea typeface="MS PGothic" charset="0"/>
                  <a:cs typeface="+mn-cs"/>
                </a:endParaRPr>
              </a:p>
            </p:txBody>
          </p:sp>
          <p:sp>
            <p:nvSpPr>
              <p:cNvPr id="200" name="TextBox 199">
                <a:extLst>
                  <a:ext uri="{FF2B5EF4-FFF2-40B4-BE49-F238E27FC236}">
                    <a16:creationId xmlns:a16="http://schemas.microsoft.com/office/drawing/2014/main" id="{344EEC41-718E-E237-93E1-E21652130476}"/>
                  </a:ext>
                </a:extLst>
              </p:cNvPr>
              <p:cNvSpPr txBox="1"/>
              <p:nvPr/>
            </p:nvSpPr>
            <p:spPr>
              <a:xfrm>
                <a:off x="5641709"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19</a:t>
                </a:r>
                <a:endParaRPr lang="en-US" sz="675" kern="0" dirty="0">
                  <a:solidFill>
                    <a:srgbClr val="333333"/>
                  </a:solidFill>
                  <a:latin typeface="Open Sans"/>
                  <a:ea typeface="MS PGothic" charset="0"/>
                  <a:cs typeface="+mn-cs"/>
                </a:endParaRPr>
              </a:p>
            </p:txBody>
          </p:sp>
          <p:sp>
            <p:nvSpPr>
              <p:cNvPr id="201" name="TextBox 200">
                <a:extLst>
                  <a:ext uri="{FF2B5EF4-FFF2-40B4-BE49-F238E27FC236}">
                    <a16:creationId xmlns:a16="http://schemas.microsoft.com/office/drawing/2014/main" id="{065F87C5-3AB5-7A1A-8588-C3176C460608}"/>
                  </a:ext>
                </a:extLst>
              </p:cNvPr>
              <p:cNvSpPr txBox="1"/>
              <p:nvPr/>
            </p:nvSpPr>
            <p:spPr>
              <a:xfrm>
                <a:off x="5951637"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11</a:t>
                </a:r>
                <a:endParaRPr lang="en-US" sz="675" kern="0" dirty="0">
                  <a:solidFill>
                    <a:srgbClr val="333333"/>
                  </a:solidFill>
                  <a:latin typeface="Open Sans"/>
                  <a:ea typeface="MS PGothic" charset="0"/>
                  <a:cs typeface="+mn-cs"/>
                </a:endParaRPr>
              </a:p>
            </p:txBody>
          </p:sp>
          <p:sp>
            <p:nvSpPr>
              <p:cNvPr id="202" name="TextBox 201">
                <a:extLst>
                  <a:ext uri="{FF2B5EF4-FFF2-40B4-BE49-F238E27FC236}">
                    <a16:creationId xmlns:a16="http://schemas.microsoft.com/office/drawing/2014/main" id="{26782C3F-9EE7-2F38-DB1F-8471F00D520E}"/>
                  </a:ext>
                </a:extLst>
              </p:cNvPr>
              <p:cNvSpPr txBox="1"/>
              <p:nvPr/>
            </p:nvSpPr>
            <p:spPr>
              <a:xfrm>
                <a:off x="6261563"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8</a:t>
                </a:r>
                <a:endParaRPr lang="en-US" sz="675" kern="0" dirty="0">
                  <a:solidFill>
                    <a:srgbClr val="333333"/>
                  </a:solidFill>
                  <a:latin typeface="Open Sans"/>
                  <a:ea typeface="MS PGothic" charset="0"/>
                  <a:cs typeface="+mn-cs"/>
                </a:endParaRPr>
              </a:p>
            </p:txBody>
          </p:sp>
          <p:sp>
            <p:nvSpPr>
              <p:cNvPr id="203" name="TextBox 202">
                <a:extLst>
                  <a:ext uri="{FF2B5EF4-FFF2-40B4-BE49-F238E27FC236}">
                    <a16:creationId xmlns:a16="http://schemas.microsoft.com/office/drawing/2014/main" id="{7038EAD0-5BAF-2B20-0AC9-B7EC920D08BF}"/>
                  </a:ext>
                </a:extLst>
              </p:cNvPr>
              <p:cNvSpPr txBox="1"/>
              <p:nvPr/>
            </p:nvSpPr>
            <p:spPr>
              <a:xfrm>
                <a:off x="6571489"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8</a:t>
                </a:r>
                <a:endParaRPr lang="en-US" sz="675" kern="0" dirty="0">
                  <a:solidFill>
                    <a:srgbClr val="333333"/>
                  </a:solidFill>
                  <a:latin typeface="Open Sans"/>
                  <a:ea typeface="MS PGothic" charset="0"/>
                  <a:cs typeface="+mn-cs"/>
                </a:endParaRPr>
              </a:p>
            </p:txBody>
          </p:sp>
          <p:sp>
            <p:nvSpPr>
              <p:cNvPr id="204" name="TextBox 203">
                <a:extLst>
                  <a:ext uri="{FF2B5EF4-FFF2-40B4-BE49-F238E27FC236}">
                    <a16:creationId xmlns:a16="http://schemas.microsoft.com/office/drawing/2014/main" id="{CECA29D2-6DC5-AD01-ACF4-2C2A0C541652}"/>
                  </a:ext>
                </a:extLst>
              </p:cNvPr>
              <p:cNvSpPr txBox="1"/>
              <p:nvPr/>
            </p:nvSpPr>
            <p:spPr>
              <a:xfrm>
                <a:off x="6881417"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a:t>
                </a:r>
                <a:endParaRPr lang="en-US" sz="675" kern="0" dirty="0">
                  <a:solidFill>
                    <a:srgbClr val="333333"/>
                  </a:solidFill>
                  <a:latin typeface="Open Sans"/>
                  <a:ea typeface="MS PGothic" charset="0"/>
                  <a:cs typeface="+mn-cs"/>
                </a:endParaRPr>
              </a:p>
            </p:txBody>
          </p:sp>
          <p:sp>
            <p:nvSpPr>
              <p:cNvPr id="205" name="TextBox 204">
                <a:extLst>
                  <a:ext uri="{FF2B5EF4-FFF2-40B4-BE49-F238E27FC236}">
                    <a16:creationId xmlns:a16="http://schemas.microsoft.com/office/drawing/2014/main" id="{924E0933-5025-E312-74F9-2F3A034AAF76}"/>
                  </a:ext>
                </a:extLst>
              </p:cNvPr>
              <p:cNvSpPr txBox="1"/>
              <p:nvPr/>
            </p:nvSpPr>
            <p:spPr>
              <a:xfrm>
                <a:off x="7191351"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a:t>
                </a:r>
                <a:endParaRPr lang="en-US" sz="675" kern="0" dirty="0">
                  <a:solidFill>
                    <a:srgbClr val="333333"/>
                  </a:solidFill>
                  <a:latin typeface="Open Sans"/>
                  <a:ea typeface="MS PGothic" charset="0"/>
                  <a:cs typeface="+mn-cs"/>
                </a:endParaRPr>
              </a:p>
            </p:txBody>
          </p:sp>
          <p:sp>
            <p:nvSpPr>
              <p:cNvPr id="206" name="TextBox 205">
                <a:extLst>
                  <a:ext uri="{FF2B5EF4-FFF2-40B4-BE49-F238E27FC236}">
                    <a16:creationId xmlns:a16="http://schemas.microsoft.com/office/drawing/2014/main" id="{209C2E63-6D03-E667-E84D-BA815CA16ACB}"/>
                  </a:ext>
                </a:extLst>
              </p:cNvPr>
              <p:cNvSpPr txBox="1"/>
              <p:nvPr/>
            </p:nvSpPr>
            <p:spPr>
              <a:xfrm>
                <a:off x="463470" y="5567843"/>
                <a:ext cx="1349795" cy="295612"/>
              </a:xfrm>
              <a:prstGeom prst="rect">
                <a:avLst/>
              </a:prstGeom>
              <a:noFill/>
            </p:spPr>
            <p:txBody>
              <a:bodyPr wrap="square" rtlCol="0">
                <a:spAutoFit/>
              </a:bodyPr>
              <a:lstStyle/>
              <a:p>
                <a:pPr algn="r" defTabSz="685800" fontAlgn="auto">
                  <a:spcBef>
                    <a:spcPts val="0"/>
                  </a:spcBef>
                  <a:spcAft>
                    <a:spcPts val="0"/>
                  </a:spcAft>
                  <a:defRPr/>
                </a:pPr>
                <a:r>
                  <a:rPr lang="en-GB" sz="675" b="1" kern="0" dirty="0">
                    <a:solidFill>
                      <a:srgbClr val="003479"/>
                    </a:solidFill>
                    <a:latin typeface="Open Sans"/>
                    <a:ea typeface="MS PGothic" charset="0"/>
                    <a:cs typeface="+mn-cs"/>
                  </a:rPr>
                  <a:t>Erdafitinib</a:t>
                </a:r>
                <a:endParaRPr lang="en-US" sz="675" b="1" kern="0" dirty="0">
                  <a:solidFill>
                    <a:srgbClr val="003479"/>
                  </a:solidFill>
                  <a:latin typeface="Open Sans"/>
                  <a:ea typeface="MS PGothic" charset="0"/>
                  <a:cs typeface="+mn-cs"/>
                </a:endParaRPr>
              </a:p>
            </p:txBody>
          </p:sp>
          <p:sp>
            <p:nvSpPr>
              <p:cNvPr id="207" name="TextBox 206">
                <a:extLst>
                  <a:ext uri="{FF2B5EF4-FFF2-40B4-BE49-F238E27FC236}">
                    <a16:creationId xmlns:a16="http://schemas.microsoft.com/office/drawing/2014/main" id="{9E6958EC-188F-355C-1C7E-E37AED8526F5}"/>
                  </a:ext>
                </a:extLst>
              </p:cNvPr>
              <p:cNvSpPr txBox="1"/>
              <p:nvPr/>
            </p:nvSpPr>
            <p:spPr>
              <a:xfrm>
                <a:off x="7497932"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1</a:t>
                </a:r>
                <a:endParaRPr lang="en-US" sz="675" kern="0" dirty="0">
                  <a:solidFill>
                    <a:srgbClr val="333333"/>
                  </a:solidFill>
                  <a:latin typeface="Open Sans"/>
                  <a:ea typeface="MS PGothic" charset="0"/>
                  <a:cs typeface="+mn-cs"/>
                </a:endParaRPr>
              </a:p>
            </p:txBody>
          </p:sp>
          <p:sp>
            <p:nvSpPr>
              <p:cNvPr id="208" name="TextBox 207">
                <a:extLst>
                  <a:ext uri="{FF2B5EF4-FFF2-40B4-BE49-F238E27FC236}">
                    <a16:creationId xmlns:a16="http://schemas.microsoft.com/office/drawing/2014/main" id="{7754080F-72D6-9C04-3F3D-A3FFD742779A}"/>
                  </a:ext>
                </a:extLst>
              </p:cNvPr>
              <p:cNvSpPr txBox="1"/>
              <p:nvPr/>
            </p:nvSpPr>
            <p:spPr>
              <a:xfrm>
                <a:off x="7497932"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0</a:t>
                </a:r>
                <a:endParaRPr lang="en-US" sz="675" kern="0" dirty="0">
                  <a:solidFill>
                    <a:srgbClr val="333333"/>
                  </a:solidFill>
                  <a:latin typeface="Open Sans"/>
                  <a:ea typeface="MS PGothic" charset="0"/>
                  <a:cs typeface="+mn-cs"/>
                </a:endParaRPr>
              </a:p>
            </p:txBody>
          </p:sp>
          <p:sp>
            <p:nvSpPr>
              <p:cNvPr id="209" name="TextBox 208">
                <a:extLst>
                  <a:ext uri="{FF2B5EF4-FFF2-40B4-BE49-F238E27FC236}">
                    <a16:creationId xmlns:a16="http://schemas.microsoft.com/office/drawing/2014/main" id="{FB202FEA-E0B2-6959-B67B-C2FFB2F86E83}"/>
                  </a:ext>
                </a:extLst>
              </p:cNvPr>
              <p:cNvSpPr txBox="1"/>
              <p:nvPr/>
            </p:nvSpPr>
            <p:spPr>
              <a:xfrm>
                <a:off x="7804515" y="5614149"/>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0</a:t>
                </a:r>
                <a:endParaRPr lang="en-US" sz="675" kern="0" dirty="0">
                  <a:solidFill>
                    <a:srgbClr val="333333"/>
                  </a:solidFill>
                  <a:latin typeface="Open Sans"/>
                  <a:ea typeface="MS PGothic" charset="0"/>
                  <a:cs typeface="+mn-cs"/>
                </a:endParaRPr>
              </a:p>
            </p:txBody>
          </p:sp>
          <p:sp>
            <p:nvSpPr>
              <p:cNvPr id="210" name="TextBox 209">
                <a:extLst>
                  <a:ext uri="{FF2B5EF4-FFF2-40B4-BE49-F238E27FC236}">
                    <a16:creationId xmlns:a16="http://schemas.microsoft.com/office/drawing/2014/main" id="{1F7760B7-8A6F-236B-3800-9F832619E959}"/>
                  </a:ext>
                </a:extLst>
              </p:cNvPr>
              <p:cNvSpPr txBox="1"/>
              <p:nvPr/>
            </p:nvSpPr>
            <p:spPr>
              <a:xfrm>
                <a:off x="7804515" y="5841286"/>
                <a:ext cx="304920" cy="156501"/>
              </a:xfrm>
              <a:prstGeom prst="rect">
                <a:avLst/>
              </a:prstGeom>
              <a:solidFill>
                <a:srgbClr val="FFFFFF"/>
              </a:solidFill>
            </p:spPr>
            <p:txBody>
              <a:bodyPr wrap="square" lIns="0" tIns="0" rIns="0" bIns="0" rtlCol="0">
                <a:spAutoFit/>
              </a:bodyPr>
              <a:lstStyle/>
              <a:p>
                <a:pPr algn="ctr" defTabSz="685800" fontAlgn="auto">
                  <a:spcBef>
                    <a:spcPts val="0"/>
                  </a:spcBef>
                  <a:spcAft>
                    <a:spcPts val="0"/>
                  </a:spcAft>
                  <a:defRPr/>
                </a:pPr>
                <a:r>
                  <a:rPr lang="en-GB" sz="675" kern="0" dirty="0">
                    <a:solidFill>
                      <a:srgbClr val="333333"/>
                    </a:solidFill>
                    <a:latin typeface="Open Sans"/>
                    <a:ea typeface="MS PGothic" charset="0"/>
                    <a:cs typeface="+mn-cs"/>
                  </a:rPr>
                  <a:t>0</a:t>
                </a:r>
                <a:endParaRPr lang="en-US" sz="675" kern="0" dirty="0">
                  <a:solidFill>
                    <a:srgbClr val="333333"/>
                  </a:solidFill>
                  <a:latin typeface="Open Sans"/>
                  <a:ea typeface="MS PGothic" charset="0"/>
                  <a:cs typeface="+mn-cs"/>
                </a:endParaRPr>
              </a:p>
            </p:txBody>
          </p:sp>
        </p:grpSp>
        <p:sp>
          <p:nvSpPr>
            <p:cNvPr id="169" name="TextBox 168">
              <a:extLst>
                <a:ext uri="{FF2B5EF4-FFF2-40B4-BE49-F238E27FC236}">
                  <a16:creationId xmlns:a16="http://schemas.microsoft.com/office/drawing/2014/main" id="{35200888-7D9E-62FD-C908-D298126F7176}"/>
                </a:ext>
              </a:extLst>
            </p:cNvPr>
            <p:cNvSpPr txBox="1"/>
            <p:nvPr/>
          </p:nvSpPr>
          <p:spPr>
            <a:xfrm>
              <a:off x="3009041" y="4490617"/>
              <a:ext cx="1131921" cy="190840"/>
            </a:xfrm>
            <a:prstGeom prst="rect">
              <a:avLst/>
            </a:prstGeom>
            <a:noFill/>
          </p:spPr>
          <p:txBody>
            <a:bodyPr wrap="square" rtlCol="0">
              <a:spAutoFit/>
            </a:bodyPr>
            <a:lstStyle/>
            <a:p>
              <a:pPr algn="r" defTabSz="685800" fontAlgn="auto">
                <a:spcBef>
                  <a:spcPts val="0"/>
                </a:spcBef>
                <a:spcAft>
                  <a:spcPts val="0"/>
                </a:spcAft>
                <a:defRPr/>
              </a:pPr>
              <a:r>
                <a:rPr lang="en-GB" sz="675" b="1" kern="0" dirty="0">
                  <a:solidFill>
                    <a:srgbClr val="359942"/>
                  </a:solidFill>
                  <a:latin typeface="Open Sans"/>
                  <a:ea typeface="MS PGothic" charset="0"/>
                  <a:cs typeface="+mn-cs"/>
                </a:rPr>
                <a:t>Pembrolizumab</a:t>
              </a:r>
              <a:endParaRPr lang="en-US" sz="675" b="1" kern="0" dirty="0">
                <a:solidFill>
                  <a:srgbClr val="359942"/>
                </a:solidFill>
                <a:latin typeface="Open Sans"/>
                <a:ea typeface="MS PGothic" charset="0"/>
                <a:cs typeface="+mn-cs"/>
              </a:endParaRPr>
            </a:p>
          </p:txBody>
        </p:sp>
      </p:grpSp>
      <p:sp>
        <p:nvSpPr>
          <p:cNvPr id="213" name="Title 1">
            <a:extLst>
              <a:ext uri="{FF2B5EF4-FFF2-40B4-BE49-F238E27FC236}">
                <a16:creationId xmlns:a16="http://schemas.microsoft.com/office/drawing/2014/main" id="{777A3147-1B9F-95F5-4559-B335E18932A3}"/>
              </a:ext>
            </a:extLst>
          </p:cNvPr>
          <p:cNvSpPr txBox="1">
            <a:spLocks/>
          </p:cNvSpPr>
          <p:nvPr/>
        </p:nvSpPr>
        <p:spPr>
          <a:xfrm>
            <a:off x="276028" y="276225"/>
            <a:ext cx="8479055" cy="994172"/>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a:t>No Difference in Overall Survival Between Erdafitinib and Pembrolizumab </a:t>
            </a:r>
            <a:endParaRPr lang="en-US" sz="3300" b="1" dirty="0"/>
          </a:p>
        </p:txBody>
      </p:sp>
    </p:spTree>
    <p:extLst>
      <p:ext uri="{BB962C8B-B14F-4D97-AF65-F5344CB8AC3E}">
        <p14:creationId xmlns:p14="http://schemas.microsoft.com/office/powerpoint/2010/main" val="249146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Abstract 537: Outcomes in patients with advanced urothelial carcinoma treated with enfortumab vedotin after switch maintenance avelumab in the UNITE study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2381"/>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4"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Background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2381"/>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72998" y="4851202"/>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4"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BB1F4D-133C-13AB-85EA-C2EE54362900}"/>
              </a:ext>
            </a:extLst>
          </p:cNvPr>
          <p:cNvSpPr>
            <a:spLocks noGrp="1"/>
          </p:cNvSpPr>
          <p:nvPr>
            <p:ph type="subTitle" idx="1"/>
          </p:nvPr>
        </p:nvSpPr>
        <p:spPr>
          <a:xfrm>
            <a:off x="372650" y="1981404"/>
            <a:ext cx="3479104" cy="1241822"/>
          </a:xfrm>
        </p:spPr>
        <p:txBody>
          <a:bodyPr>
            <a:noAutofit/>
          </a:bodyPr>
          <a:lstStyle/>
          <a:p>
            <a:pPr algn="l"/>
            <a:r>
              <a:rPr lang="en-US" sz="1500" b="1" i="1" dirty="0">
                <a:solidFill>
                  <a:srgbClr val="E6A513"/>
                </a:solidFill>
                <a:latin typeface="Arial" panose="020B0604020202020204" pitchFamily="34" charset="0"/>
                <a:cs typeface="Arial" panose="020B0604020202020204" pitchFamily="34" charset="0"/>
              </a:rPr>
              <a:t>2023 Events</a:t>
            </a:r>
            <a:endParaRPr lang="en-US" sz="1500" b="1" i="1" dirty="0">
              <a:solidFill>
                <a:srgbClr val="003767"/>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Precision Medicine:</a:t>
            </a:r>
            <a:r>
              <a:rPr lang="en-US" sz="1050" dirty="0">
                <a:solidFill>
                  <a:schemeClr val="bg1"/>
                </a:solidFill>
                <a:latin typeface="Arial" panose="020B0604020202020204" pitchFamily="34" charset="0"/>
                <a:cs typeface="Arial" panose="020B0604020202020204" pitchFamily="34" charset="0"/>
              </a:rPr>
              <a:t> November 16, </a:t>
            </a:r>
            <a:br>
              <a:rPr lang="en-US" sz="105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4, San Antonio, TX</a:t>
            </a:r>
          </a:p>
          <a:p>
            <a:pPr algn="l"/>
            <a:br>
              <a:rPr lang="en-US" sz="1050">
                <a:solidFill>
                  <a:srgbClr val="E6A513"/>
                </a:solidFill>
                <a:latin typeface="Arial" panose="020B0604020202020204" pitchFamily="34" charset="0"/>
                <a:cs typeface="Arial" panose="020B0604020202020204" pitchFamily="34" charset="0"/>
              </a:rPr>
            </a:br>
            <a:endParaRPr lang="en-US" sz="105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848280A-52CF-14A2-72C8-A76D653B1539}"/>
              </a:ext>
            </a:extLst>
          </p:cNvPr>
          <p:cNvSpPr txBox="1">
            <a:spLocks/>
          </p:cNvSpPr>
          <p:nvPr/>
        </p:nvSpPr>
        <p:spPr>
          <a:xfrm>
            <a:off x="2852803" y="1981404"/>
            <a:ext cx="3479104"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1" dirty="0">
                <a:solidFill>
                  <a:srgbClr val="E6A513"/>
                </a:solidFill>
                <a:latin typeface="Arial" panose="020B0604020202020204" pitchFamily="34" charset="0"/>
                <a:cs typeface="Arial" panose="020B0604020202020204" pitchFamily="34" charset="0"/>
              </a:rPr>
              <a:t>2024 Events</a:t>
            </a:r>
            <a:endParaRPr lang="en-US" sz="1500" b="1" dirty="0">
              <a:solidFill>
                <a:srgbClr val="E6A513"/>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Genitourinary: </a:t>
            </a:r>
            <a:r>
              <a:rPr lang="en-US" sz="1050" dirty="0">
                <a:solidFill>
                  <a:schemeClr val="bg1"/>
                </a:solidFill>
                <a:latin typeface="Arial" panose="020B0604020202020204" pitchFamily="34" charset="0"/>
                <a:cs typeface="Arial" panose="020B0604020202020204" pitchFamily="34" charset="0"/>
              </a:rPr>
              <a:t>January 24, San Francisco, CA</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March, Atlanta, GA</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Gyn-</a:t>
            </a:r>
            <a:r>
              <a:rPr lang="en-US" sz="1050" b="1" dirty="0" err="1">
                <a:solidFill>
                  <a:schemeClr val="bg1"/>
                </a:solidFill>
                <a:latin typeface="Arial" panose="020B0604020202020204" pitchFamily="34" charset="0"/>
                <a:cs typeface="Arial" panose="020B0604020202020204" pitchFamily="34" charset="0"/>
              </a:rPr>
              <a:t>Onc</a:t>
            </a:r>
            <a:r>
              <a:rPr lang="en-US" sz="1050" b="1" dirty="0">
                <a:solidFill>
                  <a:schemeClr val="bg1"/>
                </a:solidFill>
                <a:latin typeface="Arial" panose="020B0604020202020204" pitchFamily="34" charset="0"/>
                <a:cs typeface="Arial" panose="020B0604020202020204" pitchFamily="34" charset="0"/>
              </a:rPr>
              <a:t>:</a:t>
            </a:r>
            <a:r>
              <a:rPr lang="en-US" sz="1050" dirty="0">
                <a:solidFill>
                  <a:schemeClr val="bg1"/>
                </a:solidFill>
                <a:latin typeface="Arial" panose="020B0604020202020204" pitchFamily="34" charset="0"/>
                <a:cs typeface="Arial" panose="020B0604020202020204" pitchFamily="34" charset="0"/>
              </a:rPr>
              <a:t> May, Austin, TX</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June, Chicago, IL</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Gastrointestinal: </a:t>
            </a:r>
            <a:r>
              <a:rPr lang="en-US" sz="1050" dirty="0">
                <a:solidFill>
                  <a:schemeClr val="bg1"/>
                </a:solidFill>
                <a:latin typeface="Arial" panose="020B0604020202020204" pitchFamily="34" charset="0"/>
                <a:cs typeface="Arial" panose="020B0604020202020204" pitchFamily="34" charset="0"/>
              </a:rPr>
              <a:t>November, 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San Antonio, TX</a:t>
            </a:r>
          </a:p>
        </p:txBody>
      </p:sp>
    </p:spTree>
    <p:extLst>
      <p:ext uri="{BB962C8B-B14F-4D97-AF65-F5344CB8AC3E}">
        <p14:creationId xmlns:p14="http://schemas.microsoft.com/office/powerpoint/2010/main" val="838486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Slide 5</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98" y="0"/>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958798" y="4985147"/>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4"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7795" y="1931195"/>
            <a:ext cx="5488409" cy="242218"/>
          </a:xfrm>
        </p:spPr>
        <p:txBody>
          <a:bodyPr/>
          <a:lstStyle/>
          <a:p>
            <a:r>
              <a:rPr lang="en-US" sz="492" b="1" dirty="0">
                <a:latin typeface="Arial" charset="0"/>
                <a:ea typeface="+mn-ea"/>
                <a:cs typeface="+mn-cs"/>
              </a:rPr>
              <a:t>Slide 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97" y="2381"/>
            <a:ext cx="8560323" cy="481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615898" y="4985147"/>
            <a:ext cx="8585810" cy="267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844" dirty="0">
                <a:solidFill>
                  <a:schemeClr val="tx1"/>
                </a:solidFill>
                <a:latin typeface="Arial" charset="0"/>
                <a:ea typeface="+mn-ea"/>
                <a:cs typeface="+mn-cs"/>
              </a:rPr>
              <a:t>Content of this presentation is the property of the author, licensed by ASCO. Permission required for reuse.</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6E964-0DB1-EA0E-19B1-365D271B60C5}"/>
              </a:ext>
            </a:extLst>
          </p:cNvPr>
          <p:cNvSpPr>
            <a:spLocks noGrp="1"/>
          </p:cNvSpPr>
          <p:nvPr>
            <p:ph type="title"/>
          </p:nvPr>
        </p:nvSpPr>
        <p:spPr>
          <a:xfrm>
            <a:off x="628403" y="14850"/>
            <a:ext cx="7886700" cy="994172"/>
          </a:xfrm>
        </p:spPr>
        <p:txBody>
          <a:bodyPr/>
          <a:lstStyle/>
          <a:p>
            <a:pPr algn="ctr"/>
            <a:r>
              <a:rPr lang="en-US" sz="3200" b="1" dirty="0">
                <a:solidFill>
                  <a:schemeClr val="tx1"/>
                </a:solidFill>
              </a:rPr>
              <a:t>Her2 targeting therapy on the horizon</a:t>
            </a:r>
          </a:p>
        </p:txBody>
      </p:sp>
      <p:pic>
        <p:nvPicPr>
          <p:cNvPr id="4" name="Picture 3">
            <a:extLst>
              <a:ext uri="{FF2B5EF4-FFF2-40B4-BE49-F238E27FC236}">
                <a16:creationId xmlns:a16="http://schemas.microsoft.com/office/drawing/2014/main" id="{F2E3E383-F8DC-B55E-4DF3-0BB0F35CBF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1369" y="615400"/>
            <a:ext cx="5267885" cy="1857062"/>
          </a:xfrm>
          <a:prstGeom prst="rect">
            <a:avLst/>
          </a:prstGeom>
        </p:spPr>
      </p:pic>
      <p:sp>
        <p:nvSpPr>
          <p:cNvPr id="5" name="TextBox 4">
            <a:extLst>
              <a:ext uri="{FF2B5EF4-FFF2-40B4-BE49-F238E27FC236}">
                <a16:creationId xmlns:a16="http://schemas.microsoft.com/office/drawing/2014/main" id="{CA23E430-ACBC-B3E6-FD61-F8056B635F15}"/>
              </a:ext>
            </a:extLst>
          </p:cNvPr>
          <p:cNvSpPr txBox="1"/>
          <p:nvPr/>
        </p:nvSpPr>
        <p:spPr>
          <a:xfrm>
            <a:off x="5880223" y="4529795"/>
            <a:ext cx="2163728" cy="276999"/>
          </a:xfrm>
          <a:prstGeom prst="rect">
            <a:avLst/>
          </a:prstGeom>
          <a:noFill/>
        </p:spPr>
        <p:txBody>
          <a:bodyPr wrap="square" rtlCol="0">
            <a:spAutoFit/>
          </a:bodyPr>
          <a:lstStyle/>
          <a:p>
            <a:pPr defTabSz="342900" fontAlgn="auto">
              <a:spcBef>
                <a:spcPts val="0"/>
              </a:spcBef>
              <a:spcAft>
                <a:spcPts val="0"/>
              </a:spcAft>
              <a:defRPr/>
            </a:pPr>
            <a:r>
              <a:rPr lang="en-US" sz="1200" b="1" dirty="0" err="1">
                <a:solidFill>
                  <a:prstClr val="black"/>
                </a:solidFill>
                <a:latin typeface="Arial" panose="020B0604020202020204" pitchFamily="34" charset="0"/>
                <a:ea typeface="MS PGothic" charset="0"/>
                <a:cs typeface="Arial" panose="020B0604020202020204" pitchFamily="34" charset="0"/>
              </a:rPr>
              <a:t>Disitamab</a:t>
            </a:r>
            <a:r>
              <a:rPr lang="en-US" sz="1200" b="1" dirty="0">
                <a:solidFill>
                  <a:prstClr val="black"/>
                </a:solidFill>
                <a:latin typeface="Arial" panose="020B0604020202020204" pitchFamily="34" charset="0"/>
                <a:ea typeface="MS PGothic" charset="0"/>
                <a:cs typeface="Arial" panose="020B0604020202020204" pitchFamily="34" charset="0"/>
              </a:rPr>
              <a:t> </a:t>
            </a:r>
            <a:r>
              <a:rPr lang="en-US" sz="1200" b="1" dirty="0" err="1">
                <a:solidFill>
                  <a:prstClr val="black"/>
                </a:solidFill>
                <a:latin typeface="Arial" panose="020B0604020202020204" pitchFamily="34" charset="0"/>
                <a:ea typeface="MS PGothic" charset="0"/>
                <a:cs typeface="Arial" panose="020B0604020202020204" pitchFamily="34" charset="0"/>
              </a:rPr>
              <a:t>vedotin</a:t>
            </a:r>
            <a:endParaRPr lang="en-US" sz="1200" b="1" dirty="0">
              <a:solidFill>
                <a:prstClr val="black"/>
              </a:solidFill>
              <a:latin typeface="Arial" panose="020B0604020202020204" pitchFamily="34" charset="0"/>
              <a:ea typeface="MS PGothic" charset="0"/>
              <a:cs typeface="Arial" panose="020B0604020202020204" pitchFamily="34" charset="0"/>
            </a:endParaRPr>
          </a:p>
        </p:txBody>
      </p:sp>
      <p:sp>
        <p:nvSpPr>
          <p:cNvPr id="6" name="TextBox 5">
            <a:extLst>
              <a:ext uri="{FF2B5EF4-FFF2-40B4-BE49-F238E27FC236}">
                <a16:creationId xmlns:a16="http://schemas.microsoft.com/office/drawing/2014/main" id="{6AE62B58-F31B-2891-F495-D5C6F5B07C03}"/>
              </a:ext>
            </a:extLst>
          </p:cNvPr>
          <p:cNvSpPr txBox="1"/>
          <p:nvPr/>
        </p:nvSpPr>
        <p:spPr>
          <a:xfrm>
            <a:off x="4047175" y="4518254"/>
            <a:ext cx="1376999" cy="300082"/>
          </a:xfrm>
          <a:prstGeom prst="rect">
            <a:avLst/>
          </a:prstGeom>
          <a:noFill/>
        </p:spPr>
        <p:txBody>
          <a:bodyPr wrap="square" rtlCol="0">
            <a:spAutoFit/>
          </a:bodyPr>
          <a:lstStyle/>
          <a:p>
            <a:pPr defTabSz="342900" fontAlgn="auto">
              <a:spcBef>
                <a:spcPts val="0"/>
              </a:spcBef>
              <a:spcAft>
                <a:spcPts val="0"/>
              </a:spcAft>
              <a:defRPr/>
            </a:pPr>
            <a:r>
              <a:rPr lang="en-US" sz="1350" dirty="0" err="1">
                <a:solidFill>
                  <a:prstClr val="black"/>
                </a:solidFill>
                <a:latin typeface="Calibri"/>
                <a:ea typeface="MS PGothic" charset="0"/>
                <a:cs typeface="+mn-cs"/>
              </a:rPr>
              <a:t>Disitamab</a:t>
            </a:r>
            <a:endParaRPr lang="en-US" sz="1350" dirty="0">
              <a:solidFill>
                <a:prstClr val="black"/>
              </a:solidFill>
              <a:latin typeface="Calibri"/>
              <a:ea typeface="MS PGothic" charset="0"/>
              <a:cs typeface="+mn-cs"/>
            </a:endParaRPr>
          </a:p>
        </p:txBody>
      </p:sp>
      <p:pic>
        <p:nvPicPr>
          <p:cNvPr id="7" name="Picture 3">
            <a:extLst>
              <a:ext uri="{FF2B5EF4-FFF2-40B4-BE49-F238E27FC236}">
                <a16:creationId xmlns:a16="http://schemas.microsoft.com/office/drawing/2014/main" id="{258031D9-6222-9354-05C0-F4E62D1B93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8728" y="3168413"/>
            <a:ext cx="50149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a:extLst>
              <a:ext uri="{FF2B5EF4-FFF2-40B4-BE49-F238E27FC236}">
                <a16:creationId xmlns:a16="http://schemas.microsoft.com/office/drawing/2014/main" id="{30418E0C-95F8-C84B-A2D0-48C21973FC81}"/>
              </a:ext>
            </a:extLst>
          </p:cNvPr>
          <p:cNvSpPr txBox="1">
            <a:spLocks noChangeArrowheads="1"/>
          </p:cNvSpPr>
          <p:nvPr/>
        </p:nvSpPr>
        <p:spPr bwMode="auto">
          <a:xfrm>
            <a:off x="3735296" y="2770604"/>
            <a:ext cx="13922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fontAlgn="auto">
              <a:spcBef>
                <a:spcPts val="0"/>
              </a:spcBef>
              <a:spcAft>
                <a:spcPts val="0"/>
              </a:spcAft>
              <a:defRPr/>
            </a:pPr>
            <a:r>
              <a:rPr lang="en-US" altLang="en-US" sz="900" dirty="0">
                <a:solidFill>
                  <a:srgbClr val="000000"/>
                </a:solidFill>
                <a:ea typeface="MS PGothic" charset="0"/>
                <a:cs typeface="+mn-cs"/>
              </a:rPr>
              <a:t>Humanized anti-HER2 IgG1 </a:t>
            </a:r>
            <a:r>
              <a:rPr lang="en-US" altLang="en-US" sz="900" dirty="0" err="1">
                <a:solidFill>
                  <a:srgbClr val="000000"/>
                </a:solidFill>
                <a:ea typeface="MS PGothic" charset="0"/>
                <a:cs typeface="+mn-cs"/>
              </a:rPr>
              <a:t>mAb</a:t>
            </a:r>
            <a:endParaRPr lang="en-US" altLang="en-US" sz="900" dirty="0">
              <a:solidFill>
                <a:srgbClr val="000000"/>
              </a:solidFill>
              <a:ea typeface="MS PGothic" charset="0"/>
              <a:cs typeface="+mn-cs"/>
            </a:endParaRPr>
          </a:p>
        </p:txBody>
      </p:sp>
      <p:sp>
        <p:nvSpPr>
          <p:cNvPr id="9" name="TextBox 10">
            <a:extLst>
              <a:ext uri="{FF2B5EF4-FFF2-40B4-BE49-F238E27FC236}">
                <a16:creationId xmlns:a16="http://schemas.microsoft.com/office/drawing/2014/main" id="{C623B0E2-65B9-9835-DD48-98964943CEBB}"/>
              </a:ext>
            </a:extLst>
          </p:cNvPr>
          <p:cNvSpPr txBox="1">
            <a:spLocks noChangeArrowheads="1"/>
          </p:cNvSpPr>
          <p:nvPr/>
        </p:nvSpPr>
        <p:spPr bwMode="auto">
          <a:xfrm>
            <a:off x="5537737" y="2731859"/>
            <a:ext cx="1323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fontAlgn="auto">
              <a:spcBef>
                <a:spcPts val="0"/>
              </a:spcBef>
              <a:spcAft>
                <a:spcPts val="0"/>
              </a:spcAft>
              <a:defRPr/>
            </a:pPr>
            <a:r>
              <a:rPr lang="en-US" altLang="en-US" sz="900" dirty="0">
                <a:solidFill>
                  <a:srgbClr val="000000"/>
                </a:solidFill>
                <a:ea typeface="MS PGothic" charset="0"/>
                <a:cs typeface="+mn-cs"/>
              </a:rPr>
              <a:t>Protease-cleavable </a:t>
            </a:r>
            <a:r>
              <a:rPr lang="en-US" altLang="en-US" sz="900" dirty="0" err="1">
                <a:solidFill>
                  <a:srgbClr val="000000"/>
                </a:solidFill>
                <a:ea typeface="MS PGothic" charset="0"/>
                <a:cs typeface="+mn-cs"/>
              </a:rPr>
              <a:t>vc</a:t>
            </a:r>
            <a:r>
              <a:rPr lang="en-US" altLang="en-US" sz="900" dirty="0">
                <a:solidFill>
                  <a:srgbClr val="000000"/>
                </a:solidFill>
                <a:ea typeface="MS PGothic" charset="0"/>
                <a:cs typeface="+mn-cs"/>
              </a:rPr>
              <a:t> </a:t>
            </a:r>
            <a:r>
              <a:rPr lang="en-US" altLang="en-US" sz="900" dirty="0" err="1">
                <a:solidFill>
                  <a:srgbClr val="000000"/>
                </a:solidFill>
                <a:ea typeface="MS PGothic" charset="0"/>
                <a:cs typeface="+mn-cs"/>
              </a:rPr>
              <a:t>maleimidocaproyl</a:t>
            </a:r>
            <a:r>
              <a:rPr lang="en-US" altLang="en-US" sz="900" dirty="0">
                <a:solidFill>
                  <a:srgbClr val="000000"/>
                </a:solidFill>
                <a:ea typeface="MS PGothic" charset="0"/>
                <a:cs typeface="+mn-cs"/>
              </a:rPr>
              <a:t> linker</a:t>
            </a:r>
          </a:p>
        </p:txBody>
      </p:sp>
      <p:sp>
        <p:nvSpPr>
          <p:cNvPr id="10" name="TextBox 11">
            <a:extLst>
              <a:ext uri="{FF2B5EF4-FFF2-40B4-BE49-F238E27FC236}">
                <a16:creationId xmlns:a16="http://schemas.microsoft.com/office/drawing/2014/main" id="{49DF48BB-0E14-A0C7-1455-69B7E1F1A499}"/>
              </a:ext>
            </a:extLst>
          </p:cNvPr>
          <p:cNvSpPr txBox="1">
            <a:spLocks noChangeArrowheads="1"/>
          </p:cNvSpPr>
          <p:nvPr/>
        </p:nvSpPr>
        <p:spPr bwMode="auto">
          <a:xfrm>
            <a:off x="7403741" y="2722970"/>
            <a:ext cx="15271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685800" fontAlgn="auto">
              <a:spcBef>
                <a:spcPts val="0"/>
              </a:spcBef>
              <a:spcAft>
                <a:spcPts val="0"/>
              </a:spcAft>
              <a:defRPr/>
            </a:pPr>
            <a:r>
              <a:rPr lang="en-US" altLang="en-US" sz="900" dirty="0">
                <a:solidFill>
                  <a:srgbClr val="000000"/>
                </a:solidFill>
                <a:ea typeface="MS PGothic" charset="0"/>
                <a:cs typeface="+mn-cs"/>
              </a:rPr>
              <a:t>Microtubule-disrupting agent, (MMAE/</a:t>
            </a:r>
            <a:r>
              <a:rPr lang="en-US" altLang="en-US" sz="900" dirty="0" err="1">
                <a:solidFill>
                  <a:srgbClr val="000000"/>
                </a:solidFill>
                <a:ea typeface="MS PGothic" charset="0"/>
                <a:cs typeface="+mn-cs"/>
              </a:rPr>
              <a:t>vedotin</a:t>
            </a:r>
            <a:r>
              <a:rPr lang="en-US" altLang="en-US" sz="900" dirty="0">
                <a:solidFill>
                  <a:srgbClr val="000000"/>
                </a:solidFill>
                <a:ea typeface="MS PGothic" charset="0"/>
                <a:cs typeface="+mn-cs"/>
              </a:rPr>
              <a:t>)</a:t>
            </a:r>
          </a:p>
        </p:txBody>
      </p:sp>
      <p:cxnSp>
        <p:nvCxnSpPr>
          <p:cNvPr id="11" name="Straight Arrow Connector 10">
            <a:extLst>
              <a:ext uri="{FF2B5EF4-FFF2-40B4-BE49-F238E27FC236}">
                <a16:creationId xmlns:a16="http://schemas.microsoft.com/office/drawing/2014/main" id="{1A2F3496-48B5-E733-0311-0390543FC3BE}"/>
              </a:ext>
            </a:extLst>
          </p:cNvPr>
          <p:cNvCxnSpPr>
            <a:cxnSpLocks/>
          </p:cNvCxnSpPr>
          <p:nvPr/>
        </p:nvCxnSpPr>
        <p:spPr>
          <a:xfrm>
            <a:off x="4430702" y="3075558"/>
            <a:ext cx="0" cy="212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81044FF-15F6-ED1D-A91C-C8DD7C1E0D82}"/>
              </a:ext>
            </a:extLst>
          </p:cNvPr>
          <p:cNvCxnSpPr>
            <a:cxnSpLocks/>
          </p:cNvCxnSpPr>
          <p:nvPr/>
        </p:nvCxnSpPr>
        <p:spPr>
          <a:xfrm>
            <a:off x="6199723" y="3040994"/>
            <a:ext cx="0" cy="212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441257E-C6B8-8E8A-7AF7-A0285B478E03}"/>
              </a:ext>
            </a:extLst>
          </p:cNvPr>
          <p:cNvCxnSpPr>
            <a:cxnSpLocks/>
          </p:cNvCxnSpPr>
          <p:nvPr/>
        </p:nvCxnSpPr>
        <p:spPr>
          <a:xfrm>
            <a:off x="8193747" y="3008858"/>
            <a:ext cx="0" cy="2127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C41E894-E01B-3C3F-DD9E-F3615E82F9FE}"/>
              </a:ext>
            </a:extLst>
          </p:cNvPr>
          <p:cNvSpPr txBox="1"/>
          <p:nvPr/>
        </p:nvSpPr>
        <p:spPr>
          <a:xfrm>
            <a:off x="1883447" y="2602160"/>
            <a:ext cx="2163728" cy="276999"/>
          </a:xfrm>
          <a:prstGeom prst="rect">
            <a:avLst/>
          </a:prstGeom>
          <a:noFill/>
        </p:spPr>
        <p:txBody>
          <a:bodyPr wrap="square" rtlCol="0">
            <a:spAutoFit/>
          </a:bodyPr>
          <a:lstStyle/>
          <a:p>
            <a:pPr defTabSz="342900" fontAlgn="auto">
              <a:spcBef>
                <a:spcPts val="0"/>
              </a:spcBef>
              <a:spcAft>
                <a:spcPts val="0"/>
              </a:spcAft>
              <a:defRPr/>
            </a:pPr>
            <a:r>
              <a:rPr lang="en-US" sz="1200" b="1" dirty="0">
                <a:solidFill>
                  <a:prstClr val="black"/>
                </a:solidFill>
                <a:latin typeface="Arial" panose="020B0604020202020204" pitchFamily="34" charset="0"/>
                <a:ea typeface="MS PGothic" charset="0"/>
                <a:cs typeface="Arial" panose="020B0604020202020204" pitchFamily="34" charset="0"/>
              </a:rPr>
              <a:t>Trastuzumab </a:t>
            </a:r>
            <a:r>
              <a:rPr lang="en-US" sz="1200" b="1" dirty="0" err="1">
                <a:solidFill>
                  <a:prstClr val="black"/>
                </a:solidFill>
                <a:latin typeface="Arial" panose="020B0604020202020204" pitchFamily="34" charset="0"/>
                <a:ea typeface="MS PGothic" charset="0"/>
                <a:cs typeface="Arial" panose="020B0604020202020204" pitchFamily="34" charset="0"/>
              </a:rPr>
              <a:t>Deruxtecan</a:t>
            </a:r>
            <a:endParaRPr lang="en-US" sz="1200" b="1" dirty="0">
              <a:solidFill>
                <a:prstClr val="black"/>
              </a:solidFill>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3006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169A89-5508-FDDF-86EE-7E3B21A20256}"/>
              </a:ext>
            </a:extLst>
          </p:cNvPr>
          <p:cNvSpPr>
            <a:spLocks noGrp="1"/>
          </p:cNvSpPr>
          <p:nvPr>
            <p:ph idx="1"/>
          </p:nvPr>
        </p:nvSpPr>
        <p:spPr/>
        <p:txBody>
          <a:bodyPr/>
          <a:lstStyle/>
          <a:p>
            <a:endParaRPr lang="en-US"/>
          </a:p>
        </p:txBody>
      </p:sp>
      <p:sp>
        <p:nvSpPr>
          <p:cNvPr id="4" name="Text Placeholder 4">
            <a:extLst>
              <a:ext uri="{FF2B5EF4-FFF2-40B4-BE49-F238E27FC236}">
                <a16:creationId xmlns:a16="http://schemas.microsoft.com/office/drawing/2014/main" id="{5478BA1B-CCE3-D0A2-7794-2A572E08D4D1}"/>
              </a:ext>
            </a:extLst>
          </p:cNvPr>
          <p:cNvSpPr txBox="1">
            <a:spLocks/>
          </p:cNvSpPr>
          <p:nvPr/>
        </p:nvSpPr>
        <p:spPr>
          <a:xfrm>
            <a:off x="0" y="360060"/>
            <a:ext cx="9144000" cy="777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err="1"/>
              <a:t>Disitamab</a:t>
            </a:r>
            <a:r>
              <a:rPr lang="en-US" sz="2100" b="1" dirty="0"/>
              <a:t> </a:t>
            </a:r>
            <a:r>
              <a:rPr lang="en-US" sz="2100" b="1" dirty="0" err="1"/>
              <a:t>Vedotin</a:t>
            </a:r>
            <a:r>
              <a:rPr lang="en-US" sz="2100" b="1" dirty="0"/>
              <a:t> and </a:t>
            </a:r>
            <a:r>
              <a:rPr lang="en-US" sz="2100" b="1" dirty="0" err="1"/>
              <a:t>Toripalimab</a:t>
            </a:r>
            <a:endParaRPr lang="en-US" sz="2100" b="1" dirty="0"/>
          </a:p>
        </p:txBody>
      </p:sp>
      <p:pic>
        <p:nvPicPr>
          <p:cNvPr id="5" name="Picture 4" descr="A graph of a patient's disease&#10;&#10;Description automatically generated">
            <a:extLst>
              <a:ext uri="{FF2B5EF4-FFF2-40B4-BE49-F238E27FC236}">
                <a16:creationId xmlns:a16="http://schemas.microsoft.com/office/drawing/2014/main" id="{4DA3AEA2-9FE9-E03F-1CD6-10DB23A031EF}"/>
              </a:ext>
            </a:extLst>
          </p:cNvPr>
          <p:cNvPicPr>
            <a:picLocks noChangeAspect="1"/>
          </p:cNvPicPr>
          <p:nvPr/>
        </p:nvPicPr>
        <p:blipFill rotWithShape="1">
          <a:blip r:embed="rId2">
            <a:extLst>
              <a:ext uri="{28A0092B-C50C-407E-A947-70E740481C1C}">
                <a14:useLocalDpi xmlns:a14="http://schemas.microsoft.com/office/drawing/2010/main" val="0"/>
              </a:ext>
            </a:extLst>
          </a:blip>
          <a:srcRect l="3317" t="8348" r="10099"/>
          <a:stretch/>
        </p:blipFill>
        <p:spPr>
          <a:xfrm>
            <a:off x="107878" y="1363297"/>
            <a:ext cx="4894960" cy="2421668"/>
          </a:xfrm>
          <a:prstGeom prst="rect">
            <a:avLst/>
          </a:prstGeom>
        </p:spPr>
      </p:pic>
      <p:pic>
        <p:nvPicPr>
          <p:cNvPr id="6" name="Picture 5" descr="A graph showing the number of patients with disabilities&#10;&#10;Description automatically generated with medium confidence">
            <a:extLst>
              <a:ext uri="{FF2B5EF4-FFF2-40B4-BE49-F238E27FC236}">
                <a16:creationId xmlns:a16="http://schemas.microsoft.com/office/drawing/2014/main" id="{1B6FF0CB-975A-D5C0-E03A-B5F03579B2CD}"/>
              </a:ext>
            </a:extLst>
          </p:cNvPr>
          <p:cNvPicPr>
            <a:picLocks noChangeAspect="1"/>
          </p:cNvPicPr>
          <p:nvPr/>
        </p:nvPicPr>
        <p:blipFill rotWithShape="1">
          <a:blip r:embed="rId3">
            <a:extLst>
              <a:ext uri="{28A0092B-C50C-407E-A947-70E740481C1C}">
                <a14:useLocalDpi xmlns:a14="http://schemas.microsoft.com/office/drawing/2010/main" val="0"/>
              </a:ext>
            </a:extLst>
          </a:blip>
          <a:srcRect l="4270" t="2792" r="7735"/>
          <a:stretch/>
        </p:blipFill>
        <p:spPr>
          <a:xfrm>
            <a:off x="5078002" y="1363298"/>
            <a:ext cx="3885279" cy="2421668"/>
          </a:xfrm>
          <a:prstGeom prst="rect">
            <a:avLst/>
          </a:prstGeom>
        </p:spPr>
      </p:pic>
      <p:sp>
        <p:nvSpPr>
          <p:cNvPr id="7" name="TextBox 6">
            <a:extLst>
              <a:ext uri="{FF2B5EF4-FFF2-40B4-BE49-F238E27FC236}">
                <a16:creationId xmlns:a16="http://schemas.microsoft.com/office/drawing/2014/main" id="{28B78D2E-F0FA-7A98-7CAF-9D392DC8D321}"/>
              </a:ext>
            </a:extLst>
          </p:cNvPr>
          <p:cNvSpPr txBox="1"/>
          <p:nvPr/>
        </p:nvSpPr>
        <p:spPr>
          <a:xfrm>
            <a:off x="97265" y="4869343"/>
            <a:ext cx="3644757" cy="253916"/>
          </a:xfrm>
          <a:prstGeom prst="rect">
            <a:avLst/>
          </a:prstGeom>
          <a:noFill/>
        </p:spPr>
        <p:txBody>
          <a:bodyPr wrap="square" rtlCol="0">
            <a:spAutoFit/>
          </a:bodyPr>
          <a:lstStyle/>
          <a:p>
            <a:pPr defTabSz="342900" fontAlgn="auto">
              <a:spcBef>
                <a:spcPts val="0"/>
              </a:spcBef>
              <a:spcAft>
                <a:spcPts val="0"/>
              </a:spcAft>
              <a:defRPr/>
            </a:pPr>
            <a:r>
              <a:rPr lang="en-US" sz="1050" dirty="0">
                <a:solidFill>
                  <a:srgbClr val="000000"/>
                </a:solidFill>
                <a:latin typeface="Calibri"/>
                <a:ea typeface="MS PGothic" charset="0"/>
                <a:cs typeface="+mn-cs"/>
              </a:rPr>
              <a:t>Sheng X et al. ASCO 2023;Abstract 4566. </a:t>
            </a:r>
          </a:p>
        </p:txBody>
      </p:sp>
      <p:sp>
        <p:nvSpPr>
          <p:cNvPr id="8" name="TextBox 7">
            <a:extLst>
              <a:ext uri="{FF2B5EF4-FFF2-40B4-BE49-F238E27FC236}">
                <a16:creationId xmlns:a16="http://schemas.microsoft.com/office/drawing/2014/main" id="{64098645-ACC7-9B6E-434D-3AFC46D2FBA5}"/>
              </a:ext>
            </a:extLst>
          </p:cNvPr>
          <p:cNvSpPr txBox="1"/>
          <p:nvPr/>
        </p:nvSpPr>
        <p:spPr>
          <a:xfrm>
            <a:off x="1273996" y="1363298"/>
            <a:ext cx="3298004" cy="507831"/>
          </a:xfrm>
          <a:prstGeom prst="rect">
            <a:avLst/>
          </a:prstGeom>
          <a:noFill/>
        </p:spPr>
        <p:txBody>
          <a:bodyPr wrap="square" rtlCol="0">
            <a:spAutoFit/>
          </a:bodyPr>
          <a:lstStyle/>
          <a:p>
            <a:pPr defTabSz="342900" fontAlgn="auto">
              <a:spcBef>
                <a:spcPts val="0"/>
              </a:spcBef>
              <a:spcAft>
                <a:spcPts val="0"/>
              </a:spcAft>
              <a:defRPr/>
            </a:pPr>
            <a:r>
              <a:rPr lang="en-US" sz="1350" b="1" dirty="0">
                <a:solidFill>
                  <a:srgbClr val="C00000"/>
                </a:solidFill>
                <a:latin typeface="Calibri"/>
                <a:ea typeface="MS PGothic" charset="0"/>
                <a:cs typeface="+mn-cs"/>
              </a:rPr>
              <a:t>Confirmed ORR: 73.2%</a:t>
            </a:r>
          </a:p>
          <a:p>
            <a:pPr defTabSz="342900" fontAlgn="auto">
              <a:spcBef>
                <a:spcPts val="0"/>
              </a:spcBef>
              <a:spcAft>
                <a:spcPts val="0"/>
              </a:spcAft>
              <a:defRPr/>
            </a:pPr>
            <a:r>
              <a:rPr lang="en-US" sz="1350" b="1" dirty="0">
                <a:solidFill>
                  <a:srgbClr val="C00000"/>
                </a:solidFill>
                <a:latin typeface="Calibri"/>
                <a:ea typeface="MS PGothic" charset="0"/>
                <a:cs typeface="+mn-cs"/>
              </a:rPr>
              <a:t>	4 CRs, 26 PRs</a:t>
            </a:r>
          </a:p>
        </p:txBody>
      </p:sp>
    </p:spTree>
    <p:extLst>
      <p:ext uri="{BB962C8B-B14F-4D97-AF65-F5344CB8AC3E}">
        <p14:creationId xmlns:p14="http://schemas.microsoft.com/office/powerpoint/2010/main" val="1873450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83127" y="40598"/>
            <a:ext cx="9220089" cy="5199105"/>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BLADDER &amp; RCC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69332"/>
          </a:xfrm>
          <a:prstGeom prst="rect">
            <a:avLst/>
          </a:prstGeom>
        </p:spPr>
        <p:txBody>
          <a:bodyPr wrap="square">
            <a:spAutoFit/>
          </a:bodyPr>
          <a:lstStyle/>
          <a:p>
            <a:pPr algn="ctr"/>
            <a:r>
              <a:rPr lang="en-US" sz="1800"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Tuesday, February 20</a:t>
            </a:r>
            <a:r>
              <a:rPr lang="en-US" sz="1800"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2023</a:t>
            </a:r>
            <a:r>
              <a:rPr lang="en-US" sz="1200" dirty="0">
                <a:solidFill>
                  <a:schemeClr val="bg1"/>
                </a:solidFill>
                <a:effectLst/>
              </a:rPr>
              <a:t> </a:t>
            </a:r>
            <a:endParaRPr lang="en-US" sz="1600" dirty="0">
              <a:solidFill>
                <a:schemeClr val="bg1"/>
              </a:solidFill>
              <a:latin typeface="Corporate S Demi" panose="02020500000000000000" pitchFamily="18" charset="0"/>
            </a:endParaRPr>
          </a:p>
        </p:txBody>
      </p:sp>
      <p:pic>
        <p:nvPicPr>
          <p:cNvPr id="2" name="Picture 1" descr="A logo for a cancer clinic&#10;&#10;Description automatically generated">
            <a:extLst>
              <a:ext uri="{FF2B5EF4-FFF2-40B4-BE49-F238E27FC236}">
                <a16:creationId xmlns:a16="http://schemas.microsoft.com/office/drawing/2014/main" id="{793F2F07-63FB-4BB4-514B-DA42E6A73582}"/>
              </a:ext>
            </a:extLst>
          </p:cNvPr>
          <p:cNvPicPr>
            <a:picLocks noChangeAspect="1"/>
          </p:cNvPicPr>
          <p:nvPr/>
        </p:nvPicPr>
        <p:blipFill>
          <a:blip r:embed="rId12"/>
          <a:stretch>
            <a:fillRect/>
          </a:stretch>
        </p:blipFill>
        <p:spPr>
          <a:xfrm>
            <a:off x="7469223" y="4406202"/>
            <a:ext cx="1250066" cy="621102"/>
          </a:xfrm>
          <a:prstGeom prst="rect">
            <a:avLst/>
          </a:prstGeom>
        </p:spPr>
      </p:pic>
    </p:spTree>
    <p:extLst>
      <p:ext uri="{BB962C8B-B14F-4D97-AF65-F5344CB8AC3E}">
        <p14:creationId xmlns:p14="http://schemas.microsoft.com/office/powerpoint/2010/main" val="4069999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602121"/>
            <a:ext cx="6400800" cy="2204975"/>
          </a:xfrm>
        </p:spPr>
        <p:txBody>
          <a:bodyPr/>
          <a:lstStyle/>
          <a:p>
            <a:r>
              <a:rPr lang="en-US" b="1" dirty="0">
                <a:solidFill>
                  <a:srgbClr val="002E51"/>
                </a:solidFill>
              </a:rPr>
              <a:t>Brad Somer</a:t>
            </a:r>
          </a:p>
          <a:p>
            <a:r>
              <a:rPr lang="en-US" b="1" dirty="0">
                <a:solidFill>
                  <a:srgbClr val="002E51"/>
                </a:solidFill>
              </a:rPr>
              <a:t>Katy </a:t>
            </a:r>
            <a:r>
              <a:rPr lang="en-US" b="1" dirty="0" err="1">
                <a:solidFill>
                  <a:srgbClr val="002E51"/>
                </a:solidFill>
              </a:rPr>
              <a:t>Beckermann</a:t>
            </a:r>
            <a:endParaRPr lang="en-US" b="1" dirty="0">
              <a:solidFill>
                <a:srgbClr val="002E51"/>
              </a:solidFill>
            </a:endParaRPr>
          </a:p>
          <a:p>
            <a:r>
              <a:rPr lang="en-US" b="1" dirty="0">
                <a:solidFill>
                  <a:srgbClr val="002E51"/>
                </a:solidFill>
              </a:rPr>
              <a:t>Dan </a:t>
            </a:r>
            <a:r>
              <a:rPr lang="en-US" b="1" dirty="0" err="1">
                <a:solidFill>
                  <a:srgbClr val="002E51"/>
                </a:solidFill>
              </a:rPr>
              <a:t>Vaena</a:t>
            </a:r>
            <a:endParaRPr lang="en-US" b="1" dirty="0">
              <a:solidFill>
                <a:srgbClr val="002E51"/>
              </a:solidFill>
            </a:endParaRPr>
          </a:p>
          <a:p>
            <a:r>
              <a:rPr lang="en-US" b="1" dirty="0">
                <a:solidFill>
                  <a:srgbClr val="002E51"/>
                </a:solidFill>
              </a:rPr>
              <a:t>Nikhil Gopal</a:t>
            </a:r>
          </a:p>
          <a:p>
            <a:r>
              <a:rPr lang="en-US" b="1" dirty="0">
                <a:solidFill>
                  <a:srgbClr val="002E51"/>
                </a:solidFill>
              </a:rPr>
              <a:t>Holger Gieschen</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Case Discussions 2.20.24</a:t>
            </a:r>
          </a:p>
        </p:txBody>
      </p:sp>
    </p:spTree>
    <p:extLst>
      <p:ext uri="{BB962C8B-B14F-4D97-AF65-F5344CB8AC3E}">
        <p14:creationId xmlns:p14="http://schemas.microsoft.com/office/powerpoint/2010/main" val="8871492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AFF4D-CD13-57B2-993A-192A50DF0677}"/>
              </a:ext>
            </a:extLst>
          </p:cNvPr>
          <p:cNvSpPr>
            <a:spLocks noGrp="1"/>
          </p:cNvSpPr>
          <p:nvPr>
            <p:ph idx="1"/>
          </p:nvPr>
        </p:nvSpPr>
        <p:spPr>
          <a:xfrm>
            <a:off x="452535" y="461994"/>
            <a:ext cx="7772400" cy="3147278"/>
          </a:xfrm>
        </p:spPr>
        <p:txBody>
          <a:bodyPr/>
          <a:lstStyle/>
          <a:p>
            <a:pPr marL="342900" marR="0" lvl="0" indent="-342900" rtl="0">
              <a:spcBef>
                <a:spcPts val="0"/>
              </a:spcBef>
              <a:spcAft>
                <a:spcPts val="0"/>
              </a:spcAft>
              <a:buFont typeface="Arial" panose="020B0604020202020204" pitchFamily="34" charset="0"/>
              <a:buChar char="•"/>
              <a:tabLst>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64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yo</a:t>
            </a:r>
            <a:r>
              <a:rPr lang="en-US" sz="1800" dirty="0">
                <a:effectLst/>
                <a:latin typeface="Calibri" panose="020F0502020204030204" pitchFamily="34" charset="0"/>
                <a:ea typeface="Calibri" panose="020F0502020204030204" pitchFamily="34" charset="0"/>
                <a:cs typeface="Times New Roman" panose="02020603050405020304" pitchFamily="18" charset="0"/>
              </a:rPr>
              <a:t> female smoker:</a:t>
            </a:r>
          </a:p>
          <a:p>
            <a:pPr marL="342900" marR="0" lvl="0" indent="-342900">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7/21-  underwent TURBT 8 lesions­ - HG urothelial papillary carcinoma, T1.  She received BCG x6 in July 2021 </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11/22- TURBT had 3 tumors with similar histology.  She had adjuvant Gem/Docetaxel induction followed by maintenance.  </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6/22-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cysto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showed bladder with multiple sites of disease. </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7/6/22 TURBT – complete resection of ~6 tumors, largest 3 cm. Pathology-  early invasive high grade urothelial papillary carcinoma.  Some focal areas of Cis.  No muscularis involvement.  CT scan shows no metastases.  GFR is 65.</a:t>
            </a:r>
          </a:p>
          <a:p>
            <a:pPr marL="0" indent="0">
              <a:buNone/>
            </a:pPr>
            <a:endParaRPr lang="en-US" dirty="0"/>
          </a:p>
        </p:txBody>
      </p:sp>
      <p:pic>
        <p:nvPicPr>
          <p:cNvPr id="1028" name="Picture 4" descr="Pathology of urothelial carcinoma in situ">
            <a:extLst>
              <a:ext uri="{FF2B5EF4-FFF2-40B4-BE49-F238E27FC236}">
                <a16:creationId xmlns:a16="http://schemas.microsoft.com/office/drawing/2014/main" id="{8441D356-539E-516E-6953-6CE45873A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576" y="2978525"/>
            <a:ext cx="2733870" cy="216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3074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8394DA-D2F8-F325-3AE0-F669D1B6A044}"/>
              </a:ext>
            </a:extLst>
          </p:cNvPr>
          <p:cNvSpPr>
            <a:spLocks noGrp="1"/>
          </p:cNvSpPr>
          <p:nvPr>
            <p:ph idx="1"/>
          </p:nvPr>
        </p:nvSpPr>
        <p:spPr>
          <a:xfrm>
            <a:off x="620486" y="331367"/>
            <a:ext cx="7772400" cy="3147278"/>
          </a:xfrm>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She refused a cystectomy.  She received Pembrolizumab and got surveillance cystoscopies.  She had continued disease at 3 months was ok, but at 6 months she had and had TURBT which showed high grade urothelial carcinoma with papillary differentiation with invasion of muscularis.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GFR remains  ~65.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Imaging suggests 2 external iliac left lymph node metastases 1.3 cm, and 1.8 cm, transmural disease, no hydronephrosis.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CT guided biopsy of an external iliac LN confirmed high grade urothelial carcinoma.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PET/CT confirmed that these were isolated LNs.</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2052" name="Picture 4">
            <a:extLst>
              <a:ext uri="{FF2B5EF4-FFF2-40B4-BE49-F238E27FC236}">
                <a16:creationId xmlns:a16="http://schemas.microsoft.com/office/drawing/2014/main" id="{347659F4-58B0-C035-D549-CD3352389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595" y="3147278"/>
            <a:ext cx="5605906" cy="1919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1797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7D89F-A125-2667-2827-E9C9678E5D3A}"/>
              </a:ext>
            </a:extLst>
          </p:cNvPr>
          <p:cNvSpPr>
            <a:spLocks noGrp="1"/>
          </p:cNvSpPr>
          <p:nvPr>
            <p:ph idx="1"/>
          </p:nvPr>
        </p:nvSpPr>
        <p:spPr/>
        <p:txBody>
          <a:bodyPr/>
          <a:lstStyle/>
          <a:p>
            <a:pPr marL="0" marR="0">
              <a:spcBef>
                <a:spcPts val="0"/>
              </a:spcBef>
              <a:spcAft>
                <a:spcPts val="0"/>
              </a:spcAft>
            </a:pPr>
            <a:r>
              <a:rPr lang="en-US" dirty="0">
                <a:effectLst/>
                <a:latin typeface="Calibri" panose="020F0502020204030204" pitchFamily="34" charset="0"/>
                <a:ea typeface="Calibri" panose="020F0502020204030204" pitchFamily="34" charset="0"/>
                <a:cs typeface="Arial" panose="020B0604020202020204" pitchFamily="34" charset="0"/>
              </a:rPr>
              <a:t>She got neoadjuvant </a:t>
            </a:r>
            <a:r>
              <a:rPr lang="en-US" dirty="0" err="1">
                <a:effectLst/>
                <a:latin typeface="Calibri" panose="020F0502020204030204" pitchFamily="34" charset="0"/>
                <a:ea typeface="Calibri" panose="020F0502020204030204" pitchFamily="34" charset="0"/>
                <a:cs typeface="Arial" panose="020B0604020202020204" pitchFamily="34" charset="0"/>
              </a:rPr>
              <a:t>ddMVAC</a:t>
            </a:r>
            <a:r>
              <a:rPr lang="en-US" dirty="0">
                <a:effectLst/>
                <a:latin typeface="Calibri" panose="020F0502020204030204" pitchFamily="34" charset="0"/>
                <a:ea typeface="Calibri" panose="020F0502020204030204" pitchFamily="34" charset="0"/>
                <a:cs typeface="Arial" panose="020B0604020202020204" pitchFamily="34" charset="0"/>
              </a:rPr>
              <a:t> 2/23 and then had a radical cystectomy- results showed 20-40% tumor regression, T3 disease, and 1 LN with minimal disease out of 6 resected LNs, margins negative.</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229574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7F599C-8957-7309-FD42-369B1F210A96}"/>
              </a:ext>
            </a:extLst>
          </p:cNvPr>
          <p:cNvSpPr>
            <a:spLocks noGrp="1"/>
          </p:cNvSpPr>
          <p:nvPr>
            <p:ph idx="1"/>
          </p:nvPr>
        </p:nvSpPr>
        <p:spPr>
          <a:xfrm>
            <a:off x="-130627" y="156071"/>
            <a:ext cx="3891380" cy="3147278"/>
          </a:xfrm>
        </p:spPr>
        <p:txBody>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She had a 3 months recovery with some hospitalizations for sepsis, dehydration and renal insufficiency.   She recovered with a stay in rehab and her GFR got back to ~55.  About 4 months after surgery, prior to initiation of adjuvant nivolumab, she had repeat imaging and had recurrence in the retroperitoneal LNs, and multiple bone lesions.  Biopsy shows recurrent urothelial cancer. Renal function is reasonable.  She has an FGFR3 Exon 7 mutation on molecular profiling.</a:t>
            </a:r>
          </a:p>
          <a:p>
            <a:endParaRPr lang="en-US" dirty="0"/>
          </a:p>
        </p:txBody>
      </p:sp>
      <p:pic>
        <p:nvPicPr>
          <p:cNvPr id="4" name="Picture 3" descr="A screenshot of a medical report&#10;&#10;Description automatically generated">
            <a:extLst>
              <a:ext uri="{FF2B5EF4-FFF2-40B4-BE49-F238E27FC236}">
                <a16:creationId xmlns:a16="http://schemas.microsoft.com/office/drawing/2014/main" id="{F646911F-A177-5BCB-6A05-7A4A78B478BB}"/>
              </a:ext>
            </a:extLst>
          </p:cNvPr>
          <p:cNvPicPr>
            <a:picLocks noChangeAspect="1"/>
          </p:cNvPicPr>
          <p:nvPr/>
        </p:nvPicPr>
        <p:blipFill>
          <a:blip r:embed="rId2"/>
          <a:stretch>
            <a:fillRect/>
          </a:stretch>
        </p:blipFill>
        <p:spPr>
          <a:xfrm>
            <a:off x="3695438" y="0"/>
            <a:ext cx="4618138" cy="4179497"/>
          </a:xfrm>
          <a:prstGeom prst="rect">
            <a:avLst/>
          </a:prstGeom>
        </p:spPr>
      </p:pic>
      <p:pic>
        <p:nvPicPr>
          <p:cNvPr id="6" name="Picture 5" descr="A table with text on it&#10;&#10;Description automatically generated">
            <a:extLst>
              <a:ext uri="{FF2B5EF4-FFF2-40B4-BE49-F238E27FC236}">
                <a16:creationId xmlns:a16="http://schemas.microsoft.com/office/drawing/2014/main" id="{D569EF13-BAEA-79B4-3265-00335714A3D0}"/>
              </a:ext>
            </a:extLst>
          </p:cNvPr>
          <p:cNvPicPr>
            <a:picLocks noChangeAspect="1"/>
          </p:cNvPicPr>
          <p:nvPr/>
        </p:nvPicPr>
        <p:blipFill>
          <a:blip r:embed="rId3"/>
          <a:stretch>
            <a:fillRect/>
          </a:stretch>
        </p:blipFill>
        <p:spPr>
          <a:xfrm>
            <a:off x="3760753" y="3418552"/>
            <a:ext cx="3731729" cy="1806316"/>
          </a:xfrm>
          <a:prstGeom prst="rect">
            <a:avLst/>
          </a:prstGeom>
        </p:spPr>
      </p:pic>
    </p:spTree>
    <p:extLst>
      <p:ext uri="{BB962C8B-B14F-4D97-AF65-F5344CB8AC3E}">
        <p14:creationId xmlns:p14="http://schemas.microsoft.com/office/powerpoint/2010/main" val="1475898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86549" y="-31242"/>
            <a:ext cx="9230549" cy="4415464"/>
          </a:xfrm>
          <a:prstGeom prst="rect">
            <a:avLst/>
          </a:prstGeom>
        </p:spPr>
      </p:pic>
      <p:pic>
        <p:nvPicPr>
          <p:cNvPr id="2052" name="Picture 4">
            <a:extLst>
              <a:ext uri="{FF2B5EF4-FFF2-40B4-BE49-F238E27FC236}">
                <a16:creationId xmlns:a16="http://schemas.microsoft.com/office/drawing/2014/main" id="{A7D50CAB-5A38-179D-23A2-F59E16144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148" y="228601"/>
            <a:ext cx="3905703" cy="390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871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CC4E3F-869B-7307-D85C-765ED7458682}"/>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2800" dirty="0"/>
              <a:t>KIDNEY CANCER  CASE DISCUSSION</a:t>
            </a:r>
          </a:p>
        </p:txBody>
      </p:sp>
    </p:spTree>
    <p:extLst>
      <p:ext uri="{BB962C8B-B14F-4D97-AF65-F5344CB8AC3E}">
        <p14:creationId xmlns:p14="http://schemas.microsoft.com/office/powerpoint/2010/main" val="38002700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FCB618-A8FC-FA23-387C-777050E67ACA}"/>
              </a:ext>
            </a:extLst>
          </p:cNvPr>
          <p:cNvSpPr>
            <a:spLocks noGrp="1"/>
          </p:cNvSpPr>
          <p:nvPr>
            <p:ph idx="1"/>
          </p:nvPr>
        </p:nvSpPr>
        <p:spPr/>
        <p: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Arial" panose="020B0604020202020204" pitchFamily="34" charset="0"/>
              </a:rPr>
              <a:t>67 year old morbidly obese male who had a left radical nephrectomy for a 4.5 cm G2 clear cell RCC, with negative margins. T1b.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Arial" panose="020B0604020202020204" pitchFamily="34" charset="0"/>
              </a:rPr>
              <a:t>Was surveilled for 3 years when on surveillance imaging, there was a 2.5 cm right lower lobe lung metastases and biopsy shows this to be recurrent disease.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Arial" panose="020B0604020202020204" pitchFamily="34" charset="0"/>
              </a:rPr>
              <a:t>Imaging suggests this to be the only site of disease.  Labs are WNL.  He is not the ideal operative candidate with BMI 44.</a:t>
            </a:r>
          </a:p>
          <a:p>
            <a:endParaRPr lang="en-US" dirty="0"/>
          </a:p>
        </p:txBody>
      </p:sp>
    </p:spTree>
    <p:extLst>
      <p:ext uri="{BB962C8B-B14F-4D97-AF65-F5344CB8AC3E}">
        <p14:creationId xmlns:p14="http://schemas.microsoft.com/office/powerpoint/2010/main" val="33008211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285750" marR="0" indent="-285750" algn="l">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Arial" panose="020B0604020202020204" pitchFamily="34" charset="0"/>
              </a:rPr>
              <a:t>He had SBRT and no additional therapy </a:t>
            </a:r>
          </a:p>
          <a:p>
            <a:pPr marL="285750" marR="0" indent="-285750" algn="l">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Arial" panose="020B0604020202020204" pitchFamily="34" charset="0"/>
              </a:rPr>
              <a:t>3 years later he developed multifocal lung metastases, 4 bone metastases and a liver lesion.  </a:t>
            </a:r>
          </a:p>
          <a:p>
            <a:pPr marL="285750" marR="0" indent="-285750" algn="l">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Arial" panose="020B0604020202020204" pitchFamily="34" charset="0"/>
              </a:rPr>
              <a:t>His GFR is 49.  His Hb is 11.4.   Good PFS.  Platelet count is 556k.</a:t>
            </a:r>
          </a:p>
          <a:p>
            <a:pPr marL="285750" marR="0" indent="-285750" algn="l">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Arial" panose="020B0604020202020204" pitchFamily="34" charset="0"/>
              </a:rPr>
              <a:t>He has DM, some minimal neuropathy. Labs otherwise WNL.</a:t>
            </a:r>
          </a:p>
          <a:p>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endParaRPr lang="en-US" b="1" dirty="0"/>
          </a:p>
        </p:txBody>
      </p:sp>
    </p:spTree>
    <p:extLst>
      <p:ext uri="{BB962C8B-B14F-4D97-AF65-F5344CB8AC3E}">
        <p14:creationId xmlns:p14="http://schemas.microsoft.com/office/powerpoint/2010/main" val="2855339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28E8-8222-A630-727A-200A5A0F81AC}"/>
              </a:ext>
            </a:extLst>
          </p:cNvPr>
          <p:cNvSpPr>
            <a:spLocks noGrp="1"/>
          </p:cNvSpPr>
          <p:nvPr>
            <p:ph type="ctrTitle"/>
          </p:nvPr>
        </p:nvSpPr>
        <p:spPr/>
        <p:txBody>
          <a:bodyPr/>
          <a:lstStyle/>
          <a:p>
            <a:r>
              <a:rPr lang="en-US" dirty="0"/>
              <a:t>Treatment Options in refractory RCC</a:t>
            </a:r>
          </a:p>
        </p:txBody>
      </p:sp>
      <p:sp>
        <p:nvSpPr>
          <p:cNvPr id="3" name="Subtitle 2">
            <a:extLst>
              <a:ext uri="{FF2B5EF4-FFF2-40B4-BE49-F238E27FC236}">
                <a16:creationId xmlns:a16="http://schemas.microsoft.com/office/drawing/2014/main" id="{640A580A-E4A4-A8F6-FE8E-A9B4F3F98715}"/>
              </a:ext>
            </a:extLst>
          </p:cNvPr>
          <p:cNvSpPr>
            <a:spLocks noGrp="1"/>
          </p:cNvSpPr>
          <p:nvPr>
            <p:ph type="subTitle" idx="1"/>
          </p:nvPr>
        </p:nvSpPr>
        <p:spPr>
          <a:xfrm>
            <a:off x="1143000" y="1646966"/>
            <a:ext cx="6858000" cy="1241822"/>
          </a:xfrm>
        </p:spPr>
        <p:txBody>
          <a:bodyPr/>
          <a:lstStyle/>
          <a:p>
            <a:r>
              <a:rPr lang="en-US" dirty="0"/>
              <a:t>Katy Beckermann, MD, PhD</a:t>
            </a:r>
          </a:p>
          <a:p>
            <a:r>
              <a:rPr lang="en-US" dirty="0"/>
              <a:t>Vanderbilt University Medical Center</a:t>
            </a:r>
          </a:p>
          <a:p>
            <a:r>
              <a:rPr lang="en-US" dirty="0"/>
              <a:t>02.20.24</a:t>
            </a:r>
          </a:p>
        </p:txBody>
      </p:sp>
      <p:sp>
        <p:nvSpPr>
          <p:cNvPr id="4" name="Rechteck 4">
            <a:extLst>
              <a:ext uri="{FF2B5EF4-FFF2-40B4-BE49-F238E27FC236}">
                <a16:creationId xmlns:a16="http://schemas.microsoft.com/office/drawing/2014/main" id="{F46F769A-BA2A-35E0-4DAB-C660322D7B25}"/>
              </a:ext>
            </a:extLst>
          </p:cNvPr>
          <p:cNvSpPr/>
          <p:nvPr/>
        </p:nvSpPr>
        <p:spPr>
          <a:xfrm>
            <a:off x="2959007" y="4900744"/>
            <a:ext cx="6152105" cy="369332"/>
          </a:xfrm>
          <a:prstGeom prst="rect">
            <a:avLst/>
          </a:prstGeom>
        </p:spPr>
        <p:txBody>
          <a:bodyPr wrap="square">
            <a:spAutoFit/>
          </a:bodyPr>
          <a:lstStyle/>
          <a:p>
            <a:pPr algn="r" defTabSz="685149">
              <a:defRPr/>
            </a:pPr>
            <a:r>
              <a:rPr lang="en-US" sz="1800" dirty="0">
                <a:solidFill>
                  <a:srgbClr val="000000"/>
                </a:solidFill>
                <a:latin typeface="Calibri" panose="020F0502020204030204" pitchFamily="34" charset="0"/>
                <a:cs typeface="Calibri" panose="020F0502020204030204" pitchFamily="34" charset="0"/>
                <a:sym typeface="Arial"/>
              </a:rPr>
              <a:t>@brian_rini and @</a:t>
            </a:r>
            <a:r>
              <a:rPr lang="en-US" sz="1800" dirty="0" err="1">
                <a:solidFill>
                  <a:srgbClr val="000000"/>
                </a:solidFill>
                <a:latin typeface="Calibri" panose="020F0502020204030204" pitchFamily="34" charset="0"/>
                <a:cs typeface="Calibri" panose="020F0502020204030204" pitchFamily="34" charset="0"/>
                <a:sym typeface="Arial"/>
              </a:rPr>
              <a:t>Uromigos</a:t>
            </a:r>
            <a:endParaRPr lang="en-US" sz="1800" dirty="0">
              <a:solidFill>
                <a:srgbClr val="000000"/>
              </a:solidFill>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349311F8-DE73-CE61-C2FA-79E07DF9BC68}"/>
              </a:ext>
            </a:extLst>
          </p:cNvPr>
          <p:cNvSpPr txBox="1"/>
          <p:nvPr/>
        </p:nvSpPr>
        <p:spPr>
          <a:xfrm>
            <a:off x="0" y="4854481"/>
            <a:ext cx="2303836" cy="369332"/>
          </a:xfrm>
          <a:prstGeom prst="rect">
            <a:avLst/>
          </a:prstGeom>
          <a:noFill/>
        </p:spPr>
        <p:txBody>
          <a:bodyPr wrap="none" rtlCol="0">
            <a:spAutoFit/>
          </a:bodyPr>
          <a:lstStyle/>
          <a:p>
            <a:r>
              <a:rPr lang="en-US" sz="1800" dirty="0"/>
              <a:t>@</a:t>
            </a:r>
            <a:r>
              <a:rPr lang="en-US" sz="1800" dirty="0" err="1"/>
              <a:t>Katy_Beckermann</a:t>
            </a:r>
            <a:endParaRPr lang="en-US" sz="1800" dirty="0"/>
          </a:p>
        </p:txBody>
      </p:sp>
    </p:spTree>
    <p:extLst>
      <p:ext uri="{BB962C8B-B14F-4D97-AF65-F5344CB8AC3E}">
        <p14:creationId xmlns:p14="http://schemas.microsoft.com/office/powerpoint/2010/main" val="1200139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97562A-49E1-41E1-880C-9D19D44BE75E}"/>
              </a:ext>
            </a:extLst>
          </p:cNvPr>
          <p:cNvSpPr>
            <a:spLocks noGrp="1"/>
          </p:cNvSpPr>
          <p:nvPr>
            <p:ph type="title"/>
          </p:nvPr>
        </p:nvSpPr>
        <p:spPr>
          <a:xfrm>
            <a:off x="860686" y="127698"/>
            <a:ext cx="7316168" cy="411575"/>
          </a:xfrm>
        </p:spPr>
        <p:txBody>
          <a:bodyPr rtlCol="0">
            <a:normAutofit fontScale="90000"/>
          </a:bodyPr>
          <a:lstStyle/>
          <a:p>
            <a:pPr algn="ctr">
              <a:defRPr/>
            </a:pPr>
            <a:r>
              <a:rPr lang="en-US" sz="2400" b="1" dirty="0"/>
              <a:t>The Majority of Front-line RCC Patients receive IO….</a:t>
            </a:r>
            <a:br>
              <a:rPr lang="fr-FR" sz="2398" b="1" dirty="0"/>
            </a:br>
            <a:r>
              <a:rPr lang="fr-FR" sz="2398" b="1" dirty="0" err="1"/>
              <a:t>Ipilimumab</a:t>
            </a:r>
            <a:r>
              <a:rPr lang="fr-FR" sz="2398" b="1" dirty="0"/>
              <a:t> </a:t>
            </a:r>
            <a:r>
              <a:rPr lang="fr-FR" sz="2398" b="1" dirty="0" err="1"/>
              <a:t>is</a:t>
            </a:r>
            <a:r>
              <a:rPr lang="fr-FR" sz="2398" b="1" dirty="0"/>
              <a:t> not a good salvage agent in RCC</a:t>
            </a:r>
          </a:p>
        </p:txBody>
      </p:sp>
      <p:graphicFrame>
        <p:nvGraphicFramePr>
          <p:cNvPr id="5" name="Espace réservé du contenu 4">
            <a:extLst>
              <a:ext uri="{FF2B5EF4-FFF2-40B4-BE49-F238E27FC236}">
                <a16:creationId xmlns:a16="http://schemas.microsoft.com/office/drawing/2014/main" id="{0E818F8A-8695-4943-B26D-4532EC7462A5}"/>
              </a:ext>
            </a:extLst>
          </p:cNvPr>
          <p:cNvGraphicFramePr>
            <a:graphicFrameLocks noGrp="1"/>
          </p:cNvGraphicFramePr>
          <p:nvPr>
            <p:ph idx="1"/>
            <p:extLst>
              <p:ext uri="{D42A27DB-BD31-4B8C-83A1-F6EECF244321}">
                <p14:modId xmlns:p14="http://schemas.microsoft.com/office/powerpoint/2010/main" val="1529349267"/>
              </p:ext>
            </p:extLst>
          </p:nvPr>
        </p:nvGraphicFramePr>
        <p:xfrm>
          <a:off x="844034" y="127698"/>
          <a:ext cx="7582023" cy="3850379"/>
        </p:xfrm>
        <a:graphic>
          <a:graphicData uri="http://schemas.openxmlformats.org/drawingml/2006/table">
            <a:tbl>
              <a:tblPr firstRow="1" bandRow="1">
                <a:tableStyleId>{5C22544A-7EE6-4342-B048-85BDC9FD1C3A}</a:tableStyleId>
              </a:tblPr>
              <a:tblGrid>
                <a:gridCol w="1138730">
                  <a:extLst>
                    <a:ext uri="{9D8B030D-6E8A-4147-A177-3AD203B41FA5}">
                      <a16:colId xmlns:a16="http://schemas.microsoft.com/office/drawing/2014/main" val="20000"/>
                    </a:ext>
                  </a:extLst>
                </a:gridCol>
                <a:gridCol w="1163389">
                  <a:extLst>
                    <a:ext uri="{9D8B030D-6E8A-4147-A177-3AD203B41FA5}">
                      <a16:colId xmlns:a16="http://schemas.microsoft.com/office/drawing/2014/main" val="20001"/>
                    </a:ext>
                  </a:extLst>
                </a:gridCol>
                <a:gridCol w="1248956">
                  <a:extLst>
                    <a:ext uri="{9D8B030D-6E8A-4147-A177-3AD203B41FA5}">
                      <a16:colId xmlns:a16="http://schemas.microsoft.com/office/drawing/2014/main" val="20002"/>
                    </a:ext>
                  </a:extLst>
                </a:gridCol>
                <a:gridCol w="1133639">
                  <a:extLst>
                    <a:ext uri="{9D8B030D-6E8A-4147-A177-3AD203B41FA5}">
                      <a16:colId xmlns:a16="http://schemas.microsoft.com/office/drawing/2014/main" val="2419998178"/>
                    </a:ext>
                  </a:extLst>
                </a:gridCol>
                <a:gridCol w="204822">
                  <a:extLst>
                    <a:ext uri="{9D8B030D-6E8A-4147-A177-3AD203B41FA5}">
                      <a16:colId xmlns:a16="http://schemas.microsoft.com/office/drawing/2014/main" val="1486244395"/>
                    </a:ext>
                  </a:extLst>
                </a:gridCol>
                <a:gridCol w="1377371">
                  <a:extLst>
                    <a:ext uri="{9D8B030D-6E8A-4147-A177-3AD203B41FA5}">
                      <a16:colId xmlns:a16="http://schemas.microsoft.com/office/drawing/2014/main" val="2162126219"/>
                    </a:ext>
                  </a:extLst>
                </a:gridCol>
                <a:gridCol w="1315116">
                  <a:extLst>
                    <a:ext uri="{9D8B030D-6E8A-4147-A177-3AD203B41FA5}">
                      <a16:colId xmlns:a16="http://schemas.microsoft.com/office/drawing/2014/main" val="20005"/>
                    </a:ext>
                  </a:extLst>
                </a:gridCol>
              </a:tblGrid>
              <a:tr h="508587">
                <a:tc>
                  <a:txBody>
                    <a:bodyPr/>
                    <a:lstStyle/>
                    <a:p>
                      <a:endParaRPr lang="fr-FR" sz="1200" dirty="0"/>
                    </a:p>
                  </a:txBody>
                  <a:tcPr marL="51397" marR="51397" marT="25694" marB="25694"/>
                </a:tc>
                <a:tc>
                  <a:txBody>
                    <a:bodyPr/>
                    <a:lstStyle/>
                    <a:p>
                      <a:pPr algn="ctr"/>
                      <a:r>
                        <a:rPr lang="fr-FR" sz="1500" dirty="0"/>
                        <a:t>HCRN</a:t>
                      </a:r>
                      <a:r>
                        <a:rPr lang="fr-FR" sz="1500" baseline="30000" dirty="0"/>
                        <a:t>1</a:t>
                      </a:r>
                    </a:p>
                  </a:txBody>
                  <a:tcPr marL="51397" marR="51397" marT="25694" marB="25694"/>
                </a:tc>
                <a:tc>
                  <a:txBody>
                    <a:bodyPr/>
                    <a:lstStyle/>
                    <a:p>
                      <a:pPr algn="ctr"/>
                      <a:r>
                        <a:rPr lang="fr-FR" sz="1500" dirty="0"/>
                        <a:t>OMNIVORE</a:t>
                      </a:r>
                      <a:r>
                        <a:rPr lang="fr-FR" sz="1500" baseline="30000" dirty="0"/>
                        <a:t>2</a:t>
                      </a:r>
                    </a:p>
                  </a:txBody>
                  <a:tcPr marL="51397" marR="51397" marT="25694" marB="25694"/>
                </a:tc>
                <a:tc>
                  <a:txBody>
                    <a:bodyPr/>
                    <a:lstStyle/>
                    <a:p>
                      <a:pPr algn="ctr"/>
                      <a:r>
                        <a:rPr lang="fr-FR" sz="1500" dirty="0"/>
                        <a:t>TITAN RCC</a:t>
                      </a:r>
                      <a:r>
                        <a:rPr lang="fr-FR" sz="1500" baseline="30000" dirty="0"/>
                        <a:t>3</a:t>
                      </a:r>
                      <a:endParaRPr lang="fr-FR" sz="1500" dirty="0"/>
                    </a:p>
                  </a:txBody>
                  <a:tcPr marL="51397" marR="51397" marT="25694" marB="25694"/>
                </a:tc>
                <a:tc>
                  <a:txBody>
                    <a:bodyPr/>
                    <a:lstStyle/>
                    <a:p>
                      <a:pPr algn="ctr"/>
                      <a:endParaRPr lang="fr-FR" sz="1500" baseline="30000" dirty="0"/>
                    </a:p>
                  </a:txBody>
                  <a:tcPr marL="51397" marR="51397" marT="25694" marB="25694"/>
                </a:tc>
                <a:tc>
                  <a:txBody>
                    <a:bodyPr/>
                    <a:lstStyle/>
                    <a:p>
                      <a:pPr algn="ctr"/>
                      <a:r>
                        <a:rPr lang="fr-FR" sz="1500" dirty="0"/>
                        <a:t>FRACTION</a:t>
                      </a:r>
                      <a:r>
                        <a:rPr lang="fr-FR" sz="1500" baseline="30000" dirty="0"/>
                        <a:t>4</a:t>
                      </a:r>
                    </a:p>
                  </a:txBody>
                  <a:tcPr marL="51397" marR="51397" marT="25694" marB="25694"/>
                </a:tc>
                <a:tc>
                  <a:txBody>
                    <a:bodyPr/>
                    <a:lstStyle/>
                    <a:p>
                      <a:pPr algn="ctr"/>
                      <a:r>
                        <a:rPr lang="fr-FR" sz="1500" dirty="0"/>
                        <a:t>Salvage </a:t>
                      </a:r>
                      <a:r>
                        <a:rPr lang="fr-FR" sz="1500" dirty="0" err="1"/>
                        <a:t>Ipi</a:t>
                      </a:r>
                      <a:r>
                        <a:rPr lang="fr-FR" sz="1500" dirty="0"/>
                        <a:t>/Nivo</a:t>
                      </a:r>
                      <a:r>
                        <a:rPr lang="fr-FR" sz="1500" baseline="30000" dirty="0"/>
                        <a:t>5</a:t>
                      </a:r>
                      <a:endParaRPr lang="fr-FR" sz="1500" dirty="0"/>
                    </a:p>
                  </a:txBody>
                  <a:tcPr marL="51397" marR="51397" marT="25694" marB="25694"/>
                </a:tc>
                <a:extLst>
                  <a:ext uri="{0D108BD9-81ED-4DB2-BD59-A6C34878D82A}">
                    <a16:rowId xmlns:a16="http://schemas.microsoft.com/office/drawing/2014/main" val="10000"/>
                  </a:ext>
                </a:extLst>
              </a:tr>
              <a:tr h="360323">
                <a:tc>
                  <a:txBody>
                    <a:bodyPr/>
                    <a:lstStyle/>
                    <a:p>
                      <a:r>
                        <a:rPr lang="fr-FR" sz="1500" b="1" dirty="0">
                          <a:solidFill>
                            <a:schemeClr val="tx1"/>
                          </a:solidFill>
                        </a:rPr>
                        <a:t>N</a:t>
                      </a:r>
                    </a:p>
                  </a:txBody>
                  <a:tcPr marL="51397" marR="51397" marT="25694" marB="25694">
                    <a:solidFill>
                      <a:schemeClr val="bg2"/>
                    </a:solidFill>
                  </a:tcPr>
                </a:tc>
                <a:tc>
                  <a:txBody>
                    <a:bodyPr/>
                    <a:lstStyle/>
                    <a:p>
                      <a:pPr algn="ctr"/>
                      <a:r>
                        <a:rPr lang="fr-FR" sz="1400" dirty="0">
                          <a:solidFill>
                            <a:schemeClr val="tx1"/>
                          </a:solidFill>
                        </a:rPr>
                        <a:t>35*</a:t>
                      </a:r>
                    </a:p>
                  </a:txBody>
                  <a:tcPr marL="51397" marR="51397" marT="25694" marB="25694">
                    <a:solidFill>
                      <a:schemeClr val="bg2"/>
                    </a:solidFill>
                  </a:tcPr>
                </a:tc>
                <a:tc>
                  <a:txBody>
                    <a:bodyPr/>
                    <a:lstStyle/>
                    <a:p>
                      <a:pPr algn="ctr"/>
                      <a:r>
                        <a:rPr lang="fr-FR" sz="1400" dirty="0">
                          <a:solidFill>
                            <a:schemeClr val="tx1"/>
                          </a:solidFill>
                        </a:rPr>
                        <a:t>57</a:t>
                      </a:r>
                    </a:p>
                  </a:txBody>
                  <a:tcPr marL="51397" marR="51397" marT="25694" marB="25694">
                    <a:solidFill>
                      <a:schemeClr val="bg2"/>
                    </a:solidFill>
                  </a:tcPr>
                </a:tc>
                <a:tc>
                  <a:txBody>
                    <a:bodyPr/>
                    <a:lstStyle/>
                    <a:p>
                      <a:pPr algn="ctr"/>
                      <a:r>
                        <a:rPr lang="fr-FR" sz="1400" dirty="0">
                          <a:solidFill>
                            <a:schemeClr val="tx1"/>
                          </a:solidFill>
                        </a:rPr>
                        <a:t>49</a:t>
                      </a:r>
                    </a:p>
                  </a:txBody>
                  <a:tcPr marL="51397" marR="51397" marT="25694" marB="25694">
                    <a:solidFill>
                      <a:schemeClr val="bg2"/>
                    </a:solidFill>
                  </a:tcPr>
                </a:tc>
                <a:tc>
                  <a:txBody>
                    <a:bodyPr/>
                    <a:lstStyle/>
                    <a:p>
                      <a:pPr marL="0" algn="ctr" defTabSz="914400" rtl="0" eaLnBrk="1" latinLnBrk="0" hangingPunct="1"/>
                      <a:endParaRPr lang="fr-FR" sz="1400" kern="1200" dirty="0">
                        <a:solidFill>
                          <a:schemeClr val="tx1"/>
                        </a:solidFill>
                        <a:latin typeface="+mn-lt"/>
                        <a:ea typeface="+mn-ea"/>
                        <a:cs typeface="+mn-cs"/>
                      </a:endParaRPr>
                    </a:p>
                  </a:txBody>
                  <a:tcPr marL="51397" marR="51397" marT="25694" marB="25694">
                    <a:solidFill>
                      <a:schemeClr val="bg2"/>
                    </a:solidFill>
                  </a:tcPr>
                </a:tc>
                <a:tc>
                  <a:txBody>
                    <a:bodyPr/>
                    <a:lstStyle/>
                    <a:p>
                      <a:pPr marL="0" algn="ctr" defTabSz="914400" rtl="0" eaLnBrk="1" latinLnBrk="0" hangingPunct="1"/>
                      <a:r>
                        <a:rPr lang="fr-FR" sz="1400" kern="1200" dirty="0">
                          <a:solidFill>
                            <a:schemeClr val="tx1"/>
                          </a:solidFill>
                          <a:latin typeface="+mn-lt"/>
                          <a:ea typeface="+mn-ea"/>
                          <a:cs typeface="+mn-cs"/>
                        </a:rPr>
                        <a:t>46</a:t>
                      </a:r>
                    </a:p>
                  </a:txBody>
                  <a:tcPr marL="51397" marR="51397" marT="25694" marB="25694">
                    <a:solidFill>
                      <a:schemeClr val="bg2"/>
                    </a:solidFill>
                  </a:tcPr>
                </a:tc>
                <a:tc>
                  <a:txBody>
                    <a:bodyPr/>
                    <a:lstStyle/>
                    <a:p>
                      <a:pPr marL="0" algn="ctr" defTabSz="914400" rtl="0" eaLnBrk="1" latinLnBrk="0" hangingPunct="1"/>
                      <a:r>
                        <a:rPr lang="fr-FR" sz="1400" kern="1200" dirty="0">
                          <a:solidFill>
                            <a:schemeClr val="tx1"/>
                          </a:solidFill>
                          <a:latin typeface="+mn-lt"/>
                          <a:ea typeface="+mn-ea"/>
                          <a:cs typeface="+mn-cs"/>
                        </a:rPr>
                        <a:t>45</a:t>
                      </a:r>
                    </a:p>
                  </a:txBody>
                  <a:tcPr marL="51397" marR="51397" marT="25694" marB="25694">
                    <a:solidFill>
                      <a:schemeClr val="bg2"/>
                    </a:solidFill>
                  </a:tcPr>
                </a:tc>
                <a:extLst>
                  <a:ext uri="{0D108BD9-81ED-4DB2-BD59-A6C34878D82A}">
                    <a16:rowId xmlns:a16="http://schemas.microsoft.com/office/drawing/2014/main" val="10001"/>
                  </a:ext>
                </a:extLst>
              </a:tr>
              <a:tr h="508587">
                <a:tc>
                  <a:txBody>
                    <a:bodyPr/>
                    <a:lstStyle/>
                    <a:p>
                      <a:r>
                        <a:rPr lang="fr-FR" sz="1500" b="1" dirty="0">
                          <a:solidFill>
                            <a:schemeClr val="tx1"/>
                          </a:solidFill>
                        </a:rPr>
                        <a:t>Prior TKI </a:t>
                      </a:r>
                      <a:r>
                        <a:rPr lang="fr-FR" sz="1500" b="1" dirty="0" err="1">
                          <a:solidFill>
                            <a:schemeClr val="tx1"/>
                          </a:solidFill>
                        </a:rPr>
                        <a:t>allowed</a:t>
                      </a:r>
                      <a:endParaRPr lang="fr-FR" sz="1500" b="1" dirty="0">
                        <a:solidFill>
                          <a:schemeClr val="tx1"/>
                        </a:solidFill>
                      </a:endParaRPr>
                    </a:p>
                  </a:txBody>
                  <a:tcPr marL="51397" marR="51397" marT="25694" marB="25694">
                    <a:solidFill>
                      <a:schemeClr val="bg2"/>
                    </a:solidFill>
                  </a:tcPr>
                </a:tc>
                <a:tc>
                  <a:txBody>
                    <a:bodyPr/>
                    <a:lstStyle/>
                    <a:p>
                      <a:pPr algn="ctr"/>
                      <a:r>
                        <a:rPr lang="fr-FR" sz="1400" dirty="0">
                          <a:solidFill>
                            <a:schemeClr val="tx1"/>
                          </a:solidFill>
                        </a:rPr>
                        <a:t>No</a:t>
                      </a:r>
                    </a:p>
                  </a:txBody>
                  <a:tcPr marL="51397" marR="51397" marT="25694" marB="25694">
                    <a:solidFill>
                      <a:schemeClr val="bg2"/>
                    </a:solidFill>
                  </a:tcPr>
                </a:tc>
                <a:tc>
                  <a:txBody>
                    <a:bodyPr/>
                    <a:lstStyle/>
                    <a:p>
                      <a:pPr algn="ctr"/>
                      <a:r>
                        <a:rPr lang="fr-FR" sz="1400" b="0" dirty="0" err="1">
                          <a:solidFill>
                            <a:schemeClr val="tx1"/>
                          </a:solidFill>
                        </a:rPr>
                        <a:t>Yes</a:t>
                      </a:r>
                      <a:endParaRPr lang="fr-FR" sz="1400" b="0" dirty="0">
                        <a:solidFill>
                          <a:schemeClr val="tx1"/>
                        </a:solidFill>
                      </a:endParaRPr>
                    </a:p>
                  </a:txBody>
                  <a:tcPr marL="51397" marR="51397" marT="25694" marB="25694">
                    <a:solidFill>
                      <a:schemeClr val="bg2"/>
                    </a:solidFill>
                  </a:tcPr>
                </a:tc>
                <a:tc>
                  <a:txBody>
                    <a:bodyPr/>
                    <a:lstStyle/>
                    <a:p>
                      <a:pPr algn="ctr"/>
                      <a:r>
                        <a:rPr lang="fr-FR" sz="1400" b="0" dirty="0">
                          <a:solidFill>
                            <a:schemeClr val="tx1"/>
                          </a:solidFill>
                        </a:rPr>
                        <a:t>No</a:t>
                      </a:r>
                    </a:p>
                  </a:txBody>
                  <a:tcPr marL="51397" marR="51397" marT="25694" marB="25694">
                    <a:solidFill>
                      <a:schemeClr val="bg2"/>
                    </a:solidFill>
                  </a:tcPr>
                </a:tc>
                <a:tc>
                  <a:txBody>
                    <a:bodyPr/>
                    <a:lstStyle/>
                    <a:p>
                      <a:pPr marL="0" algn="ctr" defTabSz="914400" rtl="0" eaLnBrk="1" latinLnBrk="0" hangingPunct="1"/>
                      <a:endParaRPr lang="fr-FR" sz="1400" kern="1200" dirty="0">
                        <a:solidFill>
                          <a:schemeClr val="tx1"/>
                        </a:solidFill>
                        <a:latin typeface="+mn-lt"/>
                        <a:ea typeface="+mn-ea"/>
                        <a:cs typeface="+mn-cs"/>
                      </a:endParaRPr>
                    </a:p>
                  </a:txBody>
                  <a:tcPr marL="51397" marR="51397" marT="25694" marB="25694">
                    <a:solidFill>
                      <a:schemeClr val="bg2"/>
                    </a:solidFill>
                  </a:tcPr>
                </a:tc>
                <a:tc>
                  <a:txBody>
                    <a:bodyPr/>
                    <a:lstStyle/>
                    <a:p>
                      <a:pPr marL="0" algn="ctr" defTabSz="914400" rtl="0" eaLnBrk="1" latinLnBrk="0" hangingPunct="1"/>
                      <a:r>
                        <a:rPr lang="fr-FR" sz="1400" kern="1200" dirty="0" err="1">
                          <a:solidFill>
                            <a:schemeClr val="tx1"/>
                          </a:solidFill>
                          <a:latin typeface="+mn-lt"/>
                          <a:ea typeface="+mn-ea"/>
                          <a:cs typeface="+mn-cs"/>
                        </a:rPr>
                        <a:t>Yes</a:t>
                      </a:r>
                      <a:endParaRPr lang="fr-FR" sz="1400" kern="1200" dirty="0">
                        <a:solidFill>
                          <a:schemeClr val="tx1"/>
                        </a:solidFill>
                        <a:latin typeface="+mn-lt"/>
                        <a:ea typeface="+mn-ea"/>
                        <a:cs typeface="+mn-cs"/>
                      </a:endParaRPr>
                    </a:p>
                  </a:txBody>
                  <a:tcPr marL="51397" marR="51397" marT="25694" marB="25694">
                    <a:solidFill>
                      <a:schemeClr val="bg2"/>
                    </a:solidFill>
                  </a:tcPr>
                </a:tc>
                <a:tc>
                  <a:txBody>
                    <a:bodyPr/>
                    <a:lstStyle/>
                    <a:p>
                      <a:pPr marL="0" algn="ctr" defTabSz="914400" rtl="0" eaLnBrk="1" latinLnBrk="0" hangingPunct="1"/>
                      <a:r>
                        <a:rPr lang="fr-FR" sz="1400" kern="1200" dirty="0">
                          <a:solidFill>
                            <a:schemeClr val="tx1"/>
                          </a:solidFill>
                          <a:latin typeface="+mn-lt"/>
                          <a:ea typeface="+mn-ea"/>
                          <a:cs typeface="+mn-cs"/>
                        </a:rPr>
                        <a:t>Yes</a:t>
                      </a:r>
                    </a:p>
                  </a:txBody>
                  <a:tcPr marL="51397" marR="51397" marT="25694" marB="25694">
                    <a:solidFill>
                      <a:schemeClr val="bg2"/>
                    </a:solidFill>
                  </a:tcPr>
                </a:tc>
                <a:extLst>
                  <a:ext uri="{0D108BD9-81ED-4DB2-BD59-A6C34878D82A}">
                    <a16:rowId xmlns:a16="http://schemas.microsoft.com/office/drawing/2014/main" val="10002"/>
                  </a:ext>
                </a:extLst>
              </a:tr>
              <a:tr h="920067">
                <a:tc>
                  <a:txBody>
                    <a:bodyPr/>
                    <a:lstStyle/>
                    <a:p>
                      <a:r>
                        <a:rPr lang="fr-FR" sz="1500" b="1" dirty="0">
                          <a:solidFill>
                            <a:schemeClr val="tx1"/>
                          </a:solidFill>
                        </a:rPr>
                        <a:t>Timing</a:t>
                      </a:r>
                    </a:p>
                  </a:txBody>
                  <a:tcPr marL="51397" marR="51397" marT="25694" marB="25694">
                    <a:solidFill>
                      <a:schemeClr val="bg2"/>
                    </a:solidFill>
                  </a:tcPr>
                </a:tc>
                <a:tc>
                  <a:txBody>
                    <a:bodyPr/>
                    <a:lstStyle/>
                    <a:p>
                      <a:pPr algn="ctr"/>
                      <a:r>
                        <a:rPr lang="fr-FR" sz="1400" dirty="0" err="1">
                          <a:solidFill>
                            <a:schemeClr val="tx1"/>
                          </a:solidFill>
                        </a:rPr>
                        <a:t>Nivo</a:t>
                      </a:r>
                      <a:r>
                        <a:rPr lang="fr-FR" sz="1400" dirty="0" err="1">
                          <a:solidFill>
                            <a:schemeClr val="tx1"/>
                          </a:solidFill>
                          <a:sym typeface="Wingdings" pitchFamily="2" charset="2"/>
                        </a:rPr>
                        <a:t>Ipi</a:t>
                      </a:r>
                      <a:r>
                        <a:rPr lang="fr-FR" sz="1400" dirty="0">
                          <a:solidFill>
                            <a:schemeClr val="tx1"/>
                          </a:solidFill>
                          <a:sym typeface="Wingdings" pitchFamily="2" charset="2"/>
                        </a:rPr>
                        <a:t> </a:t>
                      </a:r>
                    </a:p>
                    <a:p>
                      <a:pPr algn="ctr"/>
                      <a:r>
                        <a:rPr lang="fr-FR" sz="1400" dirty="0">
                          <a:solidFill>
                            <a:schemeClr val="tx1"/>
                          </a:solidFill>
                          <a:sym typeface="Wingdings" pitchFamily="2" charset="2"/>
                        </a:rPr>
                        <a:t>(SD at 48 </a:t>
                      </a:r>
                      <a:r>
                        <a:rPr lang="fr-FR" sz="1400" dirty="0" err="1">
                          <a:solidFill>
                            <a:schemeClr val="tx1"/>
                          </a:solidFill>
                          <a:sym typeface="Wingdings" pitchFamily="2" charset="2"/>
                        </a:rPr>
                        <a:t>weeks</a:t>
                      </a:r>
                      <a:r>
                        <a:rPr lang="fr-FR" sz="1400" dirty="0">
                          <a:solidFill>
                            <a:schemeClr val="tx1"/>
                          </a:solidFill>
                          <a:sym typeface="Wingdings" pitchFamily="2" charset="2"/>
                        </a:rPr>
                        <a:t> or PD)</a:t>
                      </a:r>
                      <a:endParaRPr lang="fr-FR" sz="1400" dirty="0">
                        <a:solidFill>
                          <a:schemeClr val="tx1"/>
                        </a:solidFill>
                      </a:endParaRPr>
                    </a:p>
                  </a:txBody>
                  <a:tcPr marL="51397" marR="51397" marT="25694" marB="256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err="1">
                          <a:solidFill>
                            <a:schemeClr val="tx1"/>
                          </a:solidFill>
                        </a:rPr>
                        <a:t>Nivo</a:t>
                      </a:r>
                      <a:r>
                        <a:rPr lang="fr-FR" sz="1400" dirty="0" err="1">
                          <a:solidFill>
                            <a:schemeClr val="tx1"/>
                          </a:solidFill>
                          <a:sym typeface="Wingdings" pitchFamily="2" charset="2"/>
                        </a:rPr>
                        <a:t>Ipi</a:t>
                      </a:r>
                      <a:r>
                        <a:rPr lang="fr-FR" sz="1400" dirty="0">
                          <a:solidFill>
                            <a:schemeClr val="tx1"/>
                          </a:solidFill>
                          <a:sym typeface="Wingdings" pitchFamily="2" charset="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sym typeface="Wingdings" pitchFamily="2" charset="2"/>
                        </a:rPr>
                        <a:t>(SD or PD at </a:t>
                      </a:r>
                      <a:r>
                        <a:rPr lang="fr-FR" sz="1400" u="sng" dirty="0">
                          <a:solidFill>
                            <a:schemeClr val="tx1"/>
                          </a:solidFill>
                          <a:sym typeface="Wingdings" pitchFamily="2" charset="2"/>
                        </a:rPr>
                        <a:t>&lt;</a:t>
                      </a:r>
                      <a:r>
                        <a:rPr lang="fr-FR" sz="1400" dirty="0">
                          <a:solidFill>
                            <a:schemeClr val="tx1"/>
                          </a:solidFill>
                          <a:sym typeface="Wingdings" pitchFamily="2" charset="2"/>
                        </a:rPr>
                        <a:t> 6 </a:t>
                      </a:r>
                      <a:r>
                        <a:rPr lang="fr-FR" sz="1400" dirty="0" err="1">
                          <a:solidFill>
                            <a:schemeClr val="tx1"/>
                          </a:solidFill>
                          <a:sym typeface="Wingdings" pitchFamily="2" charset="2"/>
                        </a:rPr>
                        <a:t>months</a:t>
                      </a:r>
                      <a:r>
                        <a:rPr lang="fr-FR" sz="1400" dirty="0">
                          <a:solidFill>
                            <a:schemeClr val="tx1"/>
                          </a:solidFill>
                          <a:sym typeface="Wingdings" pitchFamily="2" charset="2"/>
                        </a:rPr>
                        <a:t>)</a:t>
                      </a:r>
                      <a:endParaRPr lang="fr-FR" sz="1400" dirty="0">
                        <a:solidFill>
                          <a:schemeClr val="tx1"/>
                        </a:solidFill>
                      </a:endParaRPr>
                    </a:p>
                  </a:txBody>
                  <a:tcPr marL="51397" marR="51397" marT="25694" marB="256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err="1">
                          <a:solidFill>
                            <a:schemeClr val="tx1"/>
                          </a:solidFill>
                        </a:rPr>
                        <a:t>Nivo</a:t>
                      </a:r>
                      <a:r>
                        <a:rPr lang="fr-FR" sz="1400" dirty="0" err="1">
                          <a:solidFill>
                            <a:schemeClr val="tx1"/>
                          </a:solidFill>
                          <a:sym typeface="Wingdings" pitchFamily="2" charset="2"/>
                        </a:rPr>
                        <a:t>Ipi</a:t>
                      </a:r>
                      <a:r>
                        <a:rPr lang="fr-FR" sz="1400" dirty="0">
                          <a:solidFill>
                            <a:schemeClr val="tx1"/>
                          </a:solidFill>
                          <a:sym typeface="Wingdings" pitchFamily="2" charset="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sym typeface="Wingdings" pitchFamily="2" charset="2"/>
                        </a:rPr>
                        <a:t>(SD/PD at </a:t>
                      </a:r>
                      <a:r>
                        <a:rPr lang="fr-FR" sz="1400" dirty="0" err="1">
                          <a:solidFill>
                            <a:schemeClr val="tx1"/>
                          </a:solidFill>
                          <a:sym typeface="Wingdings" pitchFamily="2" charset="2"/>
                        </a:rPr>
                        <a:t>week</a:t>
                      </a:r>
                      <a:r>
                        <a:rPr lang="fr-FR" sz="1400" dirty="0">
                          <a:solidFill>
                            <a:schemeClr val="tx1"/>
                          </a:solidFill>
                          <a:sym typeface="Wingdings" pitchFamily="2" charset="2"/>
                        </a:rPr>
                        <a:t> 8 or 16)</a:t>
                      </a:r>
                      <a:endParaRPr lang="fr-FR" sz="1400" dirty="0">
                        <a:solidFill>
                          <a:schemeClr val="tx1"/>
                        </a:solidFill>
                      </a:endParaRPr>
                    </a:p>
                  </a:txBody>
                  <a:tcPr marL="51397" marR="51397" marT="25694" marB="256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dirty="0">
                        <a:solidFill>
                          <a:schemeClr val="tx1"/>
                        </a:solidFill>
                      </a:endParaRPr>
                    </a:p>
                  </a:txBody>
                  <a:tcPr marL="51397" marR="51397" marT="25694" marB="256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err="1">
                          <a:solidFill>
                            <a:schemeClr val="tx1"/>
                          </a:solidFill>
                        </a:rPr>
                        <a:t>Nivo+</a:t>
                      </a:r>
                      <a:r>
                        <a:rPr lang="fr-FR" sz="1400" dirty="0" err="1">
                          <a:solidFill>
                            <a:schemeClr val="tx1"/>
                          </a:solidFill>
                          <a:sym typeface="Wingdings" pitchFamily="2" charset="2"/>
                        </a:rPr>
                        <a:t>Ipi</a:t>
                      </a:r>
                      <a:r>
                        <a:rPr lang="fr-FR" sz="1400" dirty="0">
                          <a:solidFill>
                            <a:schemeClr val="tx1"/>
                          </a:solidFill>
                          <a:sym typeface="Wingdings" pitchFamily="2" charset="2"/>
                        </a:rPr>
                        <a:t> in IO-</a:t>
                      </a:r>
                      <a:r>
                        <a:rPr lang="fr-FR" sz="1400" dirty="0" err="1">
                          <a:solidFill>
                            <a:schemeClr val="tx1"/>
                          </a:solidFill>
                          <a:sym typeface="Wingdings" pitchFamily="2" charset="2"/>
                        </a:rPr>
                        <a:t>refractory</a:t>
                      </a:r>
                      <a:endParaRPr lang="fr-FR" sz="1400" dirty="0">
                        <a:solidFill>
                          <a:schemeClr val="tx1"/>
                        </a:solidFill>
                      </a:endParaRPr>
                    </a:p>
                  </a:txBody>
                  <a:tcPr marL="51397" marR="51397" marT="25694" marB="25694">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err="1">
                          <a:solidFill>
                            <a:schemeClr val="tx1"/>
                          </a:solidFill>
                        </a:rPr>
                        <a:t>Nivo+</a:t>
                      </a:r>
                      <a:r>
                        <a:rPr lang="fr-FR" sz="1400" dirty="0" err="1">
                          <a:solidFill>
                            <a:schemeClr val="tx1"/>
                          </a:solidFill>
                          <a:sym typeface="Wingdings" pitchFamily="2" charset="2"/>
                        </a:rPr>
                        <a:t>Ipi</a:t>
                      </a:r>
                      <a:r>
                        <a:rPr lang="fr-FR" sz="1400" dirty="0">
                          <a:solidFill>
                            <a:schemeClr val="tx1"/>
                          </a:solidFill>
                          <a:sym typeface="Wingdings" pitchFamily="2" charset="2"/>
                        </a:rPr>
                        <a:t> in IO-</a:t>
                      </a:r>
                      <a:r>
                        <a:rPr lang="fr-FR" sz="1400" dirty="0" err="1">
                          <a:solidFill>
                            <a:schemeClr val="tx1"/>
                          </a:solidFill>
                          <a:sym typeface="Wingdings" pitchFamily="2" charset="2"/>
                        </a:rPr>
                        <a:t>refractory</a:t>
                      </a:r>
                      <a:endParaRPr lang="fr-FR" sz="1400" dirty="0">
                        <a:solidFill>
                          <a:schemeClr val="tx1"/>
                        </a:solidFill>
                      </a:endParaRPr>
                    </a:p>
                  </a:txBody>
                  <a:tcPr marL="51397" marR="51397" marT="25694" marB="25694">
                    <a:solidFill>
                      <a:schemeClr val="bg2"/>
                    </a:solidFill>
                  </a:tcPr>
                </a:tc>
                <a:extLst>
                  <a:ext uri="{0D108BD9-81ED-4DB2-BD59-A6C34878D82A}">
                    <a16:rowId xmlns:a16="http://schemas.microsoft.com/office/drawing/2014/main" val="10003"/>
                  </a:ext>
                </a:extLst>
              </a:tr>
              <a:tr h="360323">
                <a:tc>
                  <a:txBody>
                    <a:bodyPr/>
                    <a:lstStyle/>
                    <a:p>
                      <a:r>
                        <a:rPr lang="fr-FR" sz="1500" b="1" dirty="0">
                          <a:solidFill>
                            <a:schemeClr val="tx1"/>
                          </a:solidFill>
                        </a:rPr>
                        <a:t>Ipi doses</a:t>
                      </a:r>
                    </a:p>
                  </a:txBody>
                  <a:tcPr marL="51397" marR="51397" marT="25694" marB="25694">
                    <a:solidFill>
                      <a:schemeClr val="bg2"/>
                    </a:solidFill>
                  </a:tcPr>
                </a:tc>
                <a:tc>
                  <a:txBody>
                    <a:bodyPr/>
                    <a:lstStyle/>
                    <a:p>
                      <a:pPr algn="ctr"/>
                      <a:r>
                        <a:rPr lang="fr-FR" sz="1400" dirty="0">
                          <a:solidFill>
                            <a:schemeClr val="tx1"/>
                          </a:solidFill>
                        </a:rPr>
                        <a:t>4</a:t>
                      </a:r>
                    </a:p>
                  </a:txBody>
                  <a:tcPr marL="51397" marR="51397" marT="25694" marB="25694">
                    <a:solidFill>
                      <a:schemeClr val="bg2"/>
                    </a:solidFill>
                  </a:tcPr>
                </a:tc>
                <a:tc>
                  <a:txBody>
                    <a:bodyPr/>
                    <a:lstStyle/>
                    <a:p>
                      <a:pPr algn="ctr"/>
                      <a:r>
                        <a:rPr lang="fr-FR" sz="1400" dirty="0">
                          <a:solidFill>
                            <a:schemeClr val="tx1"/>
                          </a:solidFill>
                        </a:rPr>
                        <a:t>2</a:t>
                      </a:r>
                    </a:p>
                  </a:txBody>
                  <a:tcPr marL="51397" marR="51397" marT="25694" marB="25694">
                    <a:solidFill>
                      <a:schemeClr val="bg2"/>
                    </a:solidFill>
                  </a:tcPr>
                </a:tc>
                <a:tc>
                  <a:txBody>
                    <a:bodyPr/>
                    <a:lstStyle/>
                    <a:p>
                      <a:pPr algn="ctr"/>
                      <a:r>
                        <a:rPr lang="fr-FR" sz="1400" dirty="0">
                          <a:solidFill>
                            <a:schemeClr val="tx1"/>
                          </a:solidFill>
                        </a:rPr>
                        <a:t>2-4</a:t>
                      </a:r>
                    </a:p>
                  </a:txBody>
                  <a:tcPr marL="51397" marR="51397" marT="25694" marB="25694">
                    <a:solidFill>
                      <a:schemeClr val="bg2"/>
                    </a:solidFill>
                  </a:tcPr>
                </a:tc>
                <a:tc>
                  <a:txBody>
                    <a:bodyPr/>
                    <a:lstStyle/>
                    <a:p>
                      <a:pPr marL="0" algn="ctr" defTabSz="914400" rtl="0" eaLnBrk="1" latinLnBrk="0" hangingPunct="1"/>
                      <a:endParaRPr lang="fr-FR" sz="1400" kern="1200" dirty="0">
                        <a:solidFill>
                          <a:schemeClr val="tx1"/>
                        </a:solidFill>
                        <a:latin typeface="+mn-lt"/>
                        <a:ea typeface="+mn-ea"/>
                        <a:cs typeface="+mn-cs"/>
                      </a:endParaRPr>
                    </a:p>
                  </a:txBody>
                  <a:tcPr marL="51397" marR="51397" marT="25694" marB="25694">
                    <a:solidFill>
                      <a:schemeClr val="bg2"/>
                    </a:solidFill>
                  </a:tcPr>
                </a:tc>
                <a:tc>
                  <a:txBody>
                    <a:bodyPr/>
                    <a:lstStyle/>
                    <a:p>
                      <a:pPr marL="0" algn="ctr" defTabSz="914400" rtl="0" eaLnBrk="1" latinLnBrk="0" hangingPunct="1"/>
                      <a:r>
                        <a:rPr lang="fr-FR" sz="1400" kern="1200" dirty="0">
                          <a:solidFill>
                            <a:schemeClr val="tx1"/>
                          </a:solidFill>
                          <a:latin typeface="+mn-lt"/>
                          <a:ea typeface="+mn-ea"/>
                          <a:cs typeface="+mn-cs"/>
                        </a:rPr>
                        <a:t>4</a:t>
                      </a:r>
                    </a:p>
                  </a:txBody>
                  <a:tcPr marL="51397" marR="51397" marT="25694" marB="25694">
                    <a:solidFill>
                      <a:schemeClr val="bg2"/>
                    </a:solidFill>
                  </a:tcPr>
                </a:tc>
                <a:tc>
                  <a:txBody>
                    <a:bodyPr/>
                    <a:lstStyle/>
                    <a:p>
                      <a:pPr marL="0" algn="ctr" defTabSz="914400" rtl="0" eaLnBrk="1" latinLnBrk="0" hangingPunct="1"/>
                      <a:r>
                        <a:rPr lang="fr-FR" sz="1400" kern="1200" dirty="0">
                          <a:solidFill>
                            <a:schemeClr val="tx1"/>
                          </a:solidFill>
                          <a:latin typeface="+mn-lt"/>
                          <a:ea typeface="+mn-ea"/>
                          <a:cs typeface="+mn-cs"/>
                        </a:rPr>
                        <a:t>4</a:t>
                      </a:r>
                    </a:p>
                  </a:txBody>
                  <a:tcPr marL="51397" marR="51397" marT="25694" marB="25694">
                    <a:solidFill>
                      <a:schemeClr val="bg2"/>
                    </a:solidFill>
                  </a:tcPr>
                </a:tc>
                <a:extLst>
                  <a:ext uri="{0D108BD9-81ED-4DB2-BD59-A6C34878D82A}">
                    <a16:rowId xmlns:a16="http://schemas.microsoft.com/office/drawing/2014/main" val="10004"/>
                  </a:ext>
                </a:extLst>
              </a:tr>
              <a:tr h="3603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500" b="1" dirty="0">
                          <a:solidFill>
                            <a:schemeClr val="tx1"/>
                          </a:solidFill>
                        </a:rPr>
                        <a:t>ORR</a:t>
                      </a:r>
                    </a:p>
                  </a:txBody>
                  <a:tcPr marL="51397" marR="51397" marT="25694" marB="25694">
                    <a:solidFill>
                      <a:srgbClr val="FFC000"/>
                    </a:solidFill>
                  </a:tcPr>
                </a:tc>
                <a:tc>
                  <a:txBody>
                    <a:bodyPr/>
                    <a:lstStyle/>
                    <a:p>
                      <a:pPr algn="ctr"/>
                      <a:r>
                        <a:rPr lang="fr-FR" sz="1400" dirty="0">
                          <a:solidFill>
                            <a:schemeClr val="tx1"/>
                          </a:solidFill>
                        </a:rPr>
                        <a:t>11%</a:t>
                      </a:r>
                    </a:p>
                  </a:txBody>
                  <a:tcPr marL="51397" marR="51397" marT="25694" marB="25694">
                    <a:solidFill>
                      <a:srgbClr val="FFC000"/>
                    </a:solidFill>
                  </a:tcPr>
                </a:tc>
                <a:tc>
                  <a:txBody>
                    <a:bodyPr/>
                    <a:lstStyle/>
                    <a:p>
                      <a:pPr algn="ctr"/>
                      <a:r>
                        <a:rPr lang="fr-FR" sz="1400" dirty="0">
                          <a:solidFill>
                            <a:schemeClr val="tx1"/>
                          </a:solidFill>
                        </a:rPr>
                        <a:t>4%</a:t>
                      </a:r>
                    </a:p>
                  </a:txBody>
                  <a:tcPr marL="51397" marR="51397" marT="25694" marB="25694">
                    <a:solidFill>
                      <a:srgbClr val="FFC000"/>
                    </a:solidFill>
                  </a:tcPr>
                </a:tc>
                <a:tc>
                  <a:txBody>
                    <a:bodyPr/>
                    <a:lstStyle/>
                    <a:p>
                      <a:pPr algn="ctr"/>
                      <a:r>
                        <a:rPr lang="fr-FR" sz="1400" dirty="0">
                          <a:solidFill>
                            <a:schemeClr val="tx1"/>
                          </a:solidFill>
                        </a:rPr>
                        <a:t>14%</a:t>
                      </a:r>
                    </a:p>
                  </a:txBody>
                  <a:tcPr marL="51397" marR="51397" marT="25694" marB="25694">
                    <a:solidFill>
                      <a:srgbClr val="FFC000"/>
                    </a:solidFill>
                  </a:tcPr>
                </a:tc>
                <a:tc>
                  <a:txBody>
                    <a:bodyPr/>
                    <a:lstStyle/>
                    <a:p>
                      <a:pPr algn="ctr"/>
                      <a:endParaRPr lang="fr-FR" sz="1400" dirty="0">
                        <a:solidFill>
                          <a:schemeClr val="tx1"/>
                        </a:solidFill>
                      </a:endParaRPr>
                    </a:p>
                  </a:txBody>
                  <a:tcPr marL="51397" marR="51397" marT="25694" marB="25694">
                    <a:solidFill>
                      <a:srgbClr val="FFC000"/>
                    </a:solidFill>
                  </a:tcPr>
                </a:tc>
                <a:tc>
                  <a:txBody>
                    <a:bodyPr/>
                    <a:lstStyle/>
                    <a:p>
                      <a:pPr algn="ctr"/>
                      <a:r>
                        <a:rPr lang="fr-FR" sz="1400" dirty="0">
                          <a:solidFill>
                            <a:schemeClr val="tx1"/>
                          </a:solidFill>
                        </a:rPr>
                        <a:t>17%</a:t>
                      </a:r>
                    </a:p>
                  </a:txBody>
                  <a:tcPr marL="51397" marR="51397" marT="25694" marB="25694">
                    <a:solidFill>
                      <a:srgbClr val="FFC000"/>
                    </a:solidFill>
                  </a:tcPr>
                </a:tc>
                <a:tc>
                  <a:txBody>
                    <a:bodyPr/>
                    <a:lstStyle/>
                    <a:p>
                      <a:pPr algn="ctr"/>
                      <a:r>
                        <a:rPr lang="fr-FR" sz="1400" dirty="0">
                          <a:solidFill>
                            <a:schemeClr val="tx1"/>
                          </a:solidFill>
                        </a:rPr>
                        <a:t>20%</a:t>
                      </a:r>
                    </a:p>
                  </a:txBody>
                  <a:tcPr marL="51397" marR="51397" marT="25694" marB="25694">
                    <a:solidFill>
                      <a:srgbClr val="FFC000"/>
                    </a:solidFill>
                  </a:tcPr>
                </a:tc>
                <a:extLst>
                  <a:ext uri="{0D108BD9-81ED-4DB2-BD59-A6C34878D82A}">
                    <a16:rowId xmlns:a16="http://schemas.microsoft.com/office/drawing/2014/main" val="10005"/>
                  </a:ext>
                </a:extLst>
              </a:tr>
              <a:tr h="3603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500" b="1" dirty="0">
                          <a:solidFill>
                            <a:schemeClr val="tx1"/>
                          </a:solidFill>
                        </a:rPr>
                        <a:t>PD</a:t>
                      </a:r>
                    </a:p>
                  </a:txBody>
                  <a:tcPr marL="51397" marR="51397" marT="25694" marB="25694">
                    <a:solidFill>
                      <a:srgbClr val="FFC000"/>
                    </a:solidFill>
                  </a:tcPr>
                </a:tc>
                <a:tc>
                  <a:txBody>
                    <a:bodyPr/>
                    <a:lstStyle/>
                    <a:p>
                      <a:pPr algn="ctr"/>
                      <a:r>
                        <a:rPr lang="fr-FR" sz="1400" dirty="0">
                          <a:solidFill>
                            <a:schemeClr val="tx1"/>
                          </a:solidFill>
                        </a:rPr>
                        <a:t>63%</a:t>
                      </a:r>
                    </a:p>
                  </a:txBody>
                  <a:tcPr marL="51397" marR="51397" marT="25694" marB="25694">
                    <a:solidFill>
                      <a:srgbClr val="FFC000"/>
                    </a:solidFill>
                  </a:tcPr>
                </a:tc>
                <a:tc>
                  <a:txBody>
                    <a:bodyPr/>
                    <a:lstStyle/>
                    <a:p>
                      <a:pPr algn="ctr"/>
                      <a:r>
                        <a:rPr lang="fr-FR" sz="1400" dirty="0">
                          <a:solidFill>
                            <a:schemeClr val="tx1"/>
                          </a:solidFill>
                        </a:rPr>
                        <a:t>40%</a:t>
                      </a:r>
                    </a:p>
                  </a:txBody>
                  <a:tcPr marL="51397" marR="51397" marT="25694" marB="25694">
                    <a:solidFill>
                      <a:srgbClr val="FFC000"/>
                    </a:solidFill>
                  </a:tcPr>
                </a:tc>
                <a:tc>
                  <a:txBody>
                    <a:bodyPr/>
                    <a:lstStyle/>
                    <a:p>
                      <a:pPr algn="ctr"/>
                      <a:r>
                        <a:rPr lang="fr-FR" sz="1400" dirty="0">
                          <a:solidFill>
                            <a:schemeClr val="tx1"/>
                          </a:solidFill>
                        </a:rPr>
                        <a:t>67%</a:t>
                      </a:r>
                    </a:p>
                  </a:txBody>
                  <a:tcPr marL="51397" marR="51397" marT="25694" marB="25694">
                    <a:solidFill>
                      <a:srgbClr val="FFC000"/>
                    </a:solidFill>
                  </a:tcPr>
                </a:tc>
                <a:tc>
                  <a:txBody>
                    <a:bodyPr/>
                    <a:lstStyle/>
                    <a:p>
                      <a:pPr algn="ctr"/>
                      <a:endParaRPr lang="fr-FR" sz="1400" dirty="0">
                        <a:solidFill>
                          <a:schemeClr val="tx1"/>
                        </a:solidFill>
                      </a:endParaRPr>
                    </a:p>
                  </a:txBody>
                  <a:tcPr marL="51397" marR="51397" marT="25694" marB="25694">
                    <a:solidFill>
                      <a:srgbClr val="FFC000"/>
                    </a:solidFill>
                  </a:tcPr>
                </a:tc>
                <a:tc>
                  <a:txBody>
                    <a:bodyPr/>
                    <a:lstStyle/>
                    <a:p>
                      <a:pPr algn="ctr"/>
                      <a:r>
                        <a:rPr lang="fr-FR" sz="1400" dirty="0">
                          <a:solidFill>
                            <a:schemeClr val="tx1"/>
                          </a:solidFill>
                        </a:rPr>
                        <a:t>30%</a:t>
                      </a:r>
                    </a:p>
                  </a:txBody>
                  <a:tcPr marL="51397" marR="51397" marT="25694" marB="25694">
                    <a:solidFill>
                      <a:srgbClr val="FFC000"/>
                    </a:solidFill>
                  </a:tcPr>
                </a:tc>
                <a:tc>
                  <a:txBody>
                    <a:bodyPr/>
                    <a:lstStyle/>
                    <a:p>
                      <a:pPr algn="ctr"/>
                      <a:r>
                        <a:rPr lang="fr-FR" sz="1400" dirty="0">
                          <a:solidFill>
                            <a:schemeClr val="tx1"/>
                          </a:solidFill>
                        </a:rPr>
                        <a:t>62%</a:t>
                      </a:r>
                    </a:p>
                  </a:txBody>
                  <a:tcPr marL="51397" marR="51397" marT="25694" marB="25694">
                    <a:solidFill>
                      <a:srgbClr val="FFC000"/>
                    </a:solidFill>
                  </a:tcPr>
                </a:tc>
                <a:extLst>
                  <a:ext uri="{0D108BD9-81ED-4DB2-BD59-A6C34878D82A}">
                    <a16:rowId xmlns:a16="http://schemas.microsoft.com/office/drawing/2014/main" val="3631441727"/>
                  </a:ext>
                </a:extLst>
              </a:tr>
              <a:tr h="4718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500" b="1" dirty="0">
                          <a:solidFill>
                            <a:schemeClr val="tx1"/>
                          </a:solidFill>
                        </a:rPr>
                        <a:t>CR</a:t>
                      </a:r>
                    </a:p>
                  </a:txBody>
                  <a:tcPr marL="51397" marR="51397" marT="25694" marB="25694">
                    <a:solidFill>
                      <a:srgbClr val="FFC000"/>
                    </a:solidFill>
                  </a:tcPr>
                </a:tc>
                <a:tc>
                  <a:txBody>
                    <a:bodyPr/>
                    <a:lstStyle/>
                    <a:p>
                      <a:pPr algn="ctr"/>
                      <a:r>
                        <a:rPr lang="fr-FR" sz="1400" dirty="0">
                          <a:solidFill>
                            <a:schemeClr val="tx1"/>
                          </a:solidFill>
                        </a:rPr>
                        <a:t>3%</a:t>
                      </a:r>
                    </a:p>
                  </a:txBody>
                  <a:tcPr marL="51397" marR="51397" marT="25694" marB="25694">
                    <a:solidFill>
                      <a:srgbClr val="FFC000"/>
                    </a:solidFill>
                  </a:tcPr>
                </a:tc>
                <a:tc>
                  <a:txBody>
                    <a:bodyPr/>
                    <a:lstStyle/>
                    <a:p>
                      <a:pPr algn="ctr"/>
                      <a:r>
                        <a:rPr lang="fr-FR" sz="1400" dirty="0">
                          <a:solidFill>
                            <a:schemeClr val="tx1"/>
                          </a:solidFill>
                        </a:rPr>
                        <a:t>0%</a:t>
                      </a:r>
                    </a:p>
                  </a:txBody>
                  <a:tcPr marL="51397" marR="51397" marT="25694" marB="25694">
                    <a:solidFill>
                      <a:srgbClr val="FFC000"/>
                    </a:solidFill>
                  </a:tcPr>
                </a:tc>
                <a:tc>
                  <a:txBody>
                    <a:bodyPr/>
                    <a:lstStyle/>
                    <a:p>
                      <a:pPr algn="ctr"/>
                      <a:r>
                        <a:rPr lang="fr-FR" sz="1400" dirty="0">
                          <a:solidFill>
                            <a:schemeClr val="tx1"/>
                          </a:solidFill>
                        </a:rPr>
                        <a:t>2%</a:t>
                      </a:r>
                    </a:p>
                  </a:txBody>
                  <a:tcPr marL="51397" marR="51397" marT="25694" marB="25694">
                    <a:solidFill>
                      <a:srgbClr val="FFC000"/>
                    </a:solidFill>
                  </a:tcPr>
                </a:tc>
                <a:tc>
                  <a:txBody>
                    <a:bodyPr/>
                    <a:lstStyle/>
                    <a:p>
                      <a:pPr algn="ctr"/>
                      <a:endParaRPr lang="fr-FR" sz="1400" dirty="0">
                        <a:solidFill>
                          <a:schemeClr val="tx1"/>
                        </a:solidFill>
                      </a:endParaRPr>
                    </a:p>
                  </a:txBody>
                  <a:tcPr marL="51397" marR="51397" marT="25694" marB="25694">
                    <a:solidFill>
                      <a:srgbClr val="FFC000"/>
                    </a:solidFill>
                  </a:tcPr>
                </a:tc>
                <a:tc>
                  <a:txBody>
                    <a:bodyPr/>
                    <a:lstStyle/>
                    <a:p>
                      <a:pPr algn="ctr"/>
                      <a:r>
                        <a:rPr lang="fr-FR" sz="1400" dirty="0">
                          <a:solidFill>
                            <a:schemeClr val="tx1"/>
                          </a:solidFill>
                        </a:rPr>
                        <a:t>0%</a:t>
                      </a:r>
                    </a:p>
                  </a:txBody>
                  <a:tcPr marL="51397" marR="51397" marT="25694" marB="25694">
                    <a:solidFill>
                      <a:srgbClr val="FFC000"/>
                    </a:solidFill>
                  </a:tcPr>
                </a:tc>
                <a:tc>
                  <a:txBody>
                    <a:bodyPr/>
                    <a:lstStyle/>
                    <a:p>
                      <a:pPr algn="ctr"/>
                      <a:r>
                        <a:rPr lang="fr-FR" sz="1400" dirty="0">
                          <a:solidFill>
                            <a:schemeClr val="tx1"/>
                          </a:solidFill>
                        </a:rPr>
                        <a:t>0%</a:t>
                      </a:r>
                    </a:p>
                  </a:txBody>
                  <a:tcPr marL="51397" marR="51397" marT="25694" marB="25694">
                    <a:solidFill>
                      <a:srgbClr val="FFC000"/>
                    </a:solidFill>
                  </a:tcPr>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E2A7E197-A3A7-4A6E-8F83-A78C144E7672}"/>
              </a:ext>
            </a:extLst>
          </p:cNvPr>
          <p:cNvSpPr txBox="1"/>
          <p:nvPr/>
        </p:nvSpPr>
        <p:spPr>
          <a:xfrm>
            <a:off x="779044" y="3922495"/>
            <a:ext cx="6089172" cy="507575"/>
          </a:xfrm>
          <a:prstGeom prst="rect">
            <a:avLst/>
          </a:prstGeom>
          <a:noFill/>
        </p:spPr>
        <p:txBody>
          <a:bodyPr wrap="square">
            <a:spAutoFit/>
          </a:bodyPr>
          <a:lstStyle/>
          <a:p>
            <a:pPr defTabSz="513875">
              <a:defRPr/>
            </a:pPr>
            <a:r>
              <a:rPr lang="en-US" sz="1349" dirty="0" err="1">
                <a:solidFill>
                  <a:prstClr val="black"/>
                </a:solidFill>
                <a:latin typeface="Trebuchet MS"/>
                <a:ea typeface="Arial Unicode MS" panose="020B0604020202020204"/>
              </a:rPr>
              <a:t>Nivo+ipi</a:t>
            </a:r>
            <a:r>
              <a:rPr lang="en-US" sz="1349" dirty="0">
                <a:solidFill>
                  <a:prstClr val="black"/>
                </a:solidFill>
                <a:latin typeface="Trebuchet MS"/>
                <a:ea typeface="Arial Unicode MS" panose="020B0604020202020204"/>
              </a:rPr>
              <a:t> combo untreated </a:t>
            </a:r>
            <a:r>
              <a:rPr lang="en-US" sz="1349" dirty="0" err="1">
                <a:solidFill>
                  <a:prstClr val="black"/>
                </a:solidFill>
                <a:latin typeface="Trebuchet MS"/>
                <a:ea typeface="Arial Unicode MS" panose="020B0604020202020204"/>
              </a:rPr>
              <a:t>ccRCC</a:t>
            </a:r>
            <a:r>
              <a:rPr lang="en-US" sz="1349" dirty="0">
                <a:solidFill>
                  <a:prstClr val="black"/>
                </a:solidFill>
                <a:latin typeface="Trebuchet MS"/>
                <a:ea typeface="Arial Unicode MS" panose="020B0604020202020204"/>
              </a:rPr>
              <a:t> ORR 39%, PD 19%, CR 12% (Checkmate 214)</a:t>
            </a:r>
            <a:endParaRPr lang="en-US" sz="1349" baseline="30000" dirty="0">
              <a:solidFill>
                <a:prstClr val="black"/>
              </a:solidFill>
              <a:latin typeface="Trebuchet MS"/>
              <a:ea typeface="Arial Unicode MS" panose="020B0604020202020204"/>
            </a:endParaRPr>
          </a:p>
          <a:p>
            <a:pPr defTabSz="513875">
              <a:defRPr/>
            </a:pPr>
            <a:r>
              <a:rPr lang="en-US" sz="1349" dirty="0">
                <a:solidFill>
                  <a:prstClr val="black"/>
                </a:solidFill>
                <a:latin typeface="Trebuchet MS"/>
                <a:ea typeface="Arial Unicode MS" panose="020B0604020202020204"/>
              </a:rPr>
              <a:t>* 87% PD-L1 </a:t>
            </a:r>
            <a:r>
              <a:rPr lang="en-US" sz="1349" dirty="0" err="1">
                <a:solidFill>
                  <a:prstClr val="black"/>
                </a:solidFill>
                <a:latin typeface="Trebuchet MS"/>
                <a:ea typeface="Arial Unicode MS" panose="020B0604020202020204"/>
              </a:rPr>
              <a:t>negative</a:t>
            </a:r>
            <a:endParaRPr lang="en-US" sz="1349" dirty="0">
              <a:solidFill>
                <a:prstClr val="black"/>
              </a:solidFill>
              <a:latin typeface="Trebuchet MS"/>
              <a:ea typeface="Arial Unicode MS" panose="020B0604020202020204"/>
            </a:endParaRPr>
          </a:p>
        </p:txBody>
      </p:sp>
      <p:sp>
        <p:nvSpPr>
          <p:cNvPr id="6" name="TextBox 5">
            <a:extLst>
              <a:ext uri="{FF2B5EF4-FFF2-40B4-BE49-F238E27FC236}">
                <a16:creationId xmlns:a16="http://schemas.microsoft.com/office/drawing/2014/main" id="{0BF7EF68-83B4-49B7-5791-CCDF20336C62}"/>
              </a:ext>
            </a:extLst>
          </p:cNvPr>
          <p:cNvSpPr txBox="1"/>
          <p:nvPr/>
        </p:nvSpPr>
        <p:spPr>
          <a:xfrm>
            <a:off x="0" y="4994900"/>
            <a:ext cx="7229926" cy="253787"/>
          </a:xfrm>
          <a:prstGeom prst="rect">
            <a:avLst/>
          </a:prstGeom>
          <a:noFill/>
        </p:spPr>
        <p:txBody>
          <a:bodyPr wrap="square" rtlCol="0">
            <a:spAutoFit/>
          </a:bodyPr>
          <a:lstStyle/>
          <a:p>
            <a:pPr defTabSz="685166">
              <a:defRPr/>
            </a:pPr>
            <a:r>
              <a:rPr lang="en-US" sz="1049" dirty="0">
                <a:solidFill>
                  <a:srgbClr val="212121"/>
                </a:solidFill>
                <a:latin typeface="BlinkMacSystemFont"/>
              </a:rPr>
              <a:t>1. Atkins M et al. JCO 2022 2. McKay et al. JCO 2020 3. Grimm et al. ESMO 2022 4. Choueiri et al. JITC 2022 5. Gul et al. JCO 2020</a:t>
            </a:r>
            <a:r>
              <a:rPr lang="en-US" sz="1049" dirty="0">
                <a:solidFill>
                  <a:prstClr val="black"/>
                </a:solidFill>
                <a:latin typeface="Calibri" panose="020F0502020204030204"/>
              </a:rPr>
              <a:t> </a:t>
            </a:r>
          </a:p>
        </p:txBody>
      </p:sp>
      <p:sp>
        <p:nvSpPr>
          <p:cNvPr id="4" name="Rechteck 4">
            <a:extLst>
              <a:ext uri="{FF2B5EF4-FFF2-40B4-BE49-F238E27FC236}">
                <a16:creationId xmlns:a16="http://schemas.microsoft.com/office/drawing/2014/main" id="{861D241D-8B33-ADD7-55A2-4195F9B49920}"/>
              </a:ext>
            </a:extLst>
          </p:cNvPr>
          <p:cNvSpPr/>
          <p:nvPr/>
        </p:nvSpPr>
        <p:spPr>
          <a:xfrm>
            <a:off x="2991895" y="4882065"/>
            <a:ext cx="6152105" cy="369332"/>
          </a:xfrm>
          <a:prstGeom prst="rect">
            <a:avLst/>
          </a:prstGeom>
        </p:spPr>
        <p:txBody>
          <a:bodyPr wrap="square">
            <a:spAutoFit/>
          </a:bodyPr>
          <a:lstStyle/>
          <a:p>
            <a:pPr algn="r" defTabSz="685149">
              <a:defRPr/>
            </a:pPr>
            <a:r>
              <a:rPr lang="en-US" sz="1800" dirty="0">
                <a:solidFill>
                  <a:srgbClr val="000000"/>
                </a:solidFill>
                <a:latin typeface="Calibri" panose="020F0502020204030204" pitchFamily="34" charset="0"/>
                <a:cs typeface="Calibri" panose="020F0502020204030204" pitchFamily="34" charset="0"/>
                <a:sym typeface="Arial"/>
              </a:rPr>
              <a:t>@</a:t>
            </a:r>
            <a:r>
              <a:rPr lang="en-US" sz="1800" dirty="0" err="1">
                <a:solidFill>
                  <a:srgbClr val="000000"/>
                </a:solidFill>
                <a:latin typeface="Calibri" panose="020F0502020204030204" pitchFamily="34" charset="0"/>
                <a:cs typeface="Calibri" panose="020F0502020204030204" pitchFamily="34" charset="0"/>
                <a:sym typeface="Arial"/>
              </a:rPr>
              <a:t>brian_rini</a:t>
            </a:r>
            <a:endParaRPr lang="en-US" sz="1800"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transition spd="slow" advTm="53149"/>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D9595E-3C54-F2E1-DF9E-06A51FC2667C}"/>
              </a:ext>
            </a:extLst>
          </p:cNvPr>
          <p:cNvSpPr>
            <a:spLocks noGrp="1"/>
          </p:cNvSpPr>
          <p:nvPr>
            <p:ph type="body" sz="quarter" idx="15"/>
          </p:nvPr>
        </p:nvSpPr>
        <p:spPr>
          <a:xfrm>
            <a:off x="3497486" y="4708242"/>
            <a:ext cx="4389120" cy="211211"/>
          </a:xfrm>
        </p:spPr>
        <p:txBody>
          <a:bodyPr/>
          <a:lstStyle/>
          <a:p>
            <a:r>
              <a:rPr lang="en-US" dirty="0"/>
              <a:t>Toni K. Choueiri, MD</a:t>
            </a:r>
          </a:p>
        </p:txBody>
      </p:sp>
      <p:sp>
        <p:nvSpPr>
          <p:cNvPr id="26" name="Title 25">
            <a:extLst>
              <a:ext uri="{FF2B5EF4-FFF2-40B4-BE49-F238E27FC236}">
                <a16:creationId xmlns:a16="http://schemas.microsoft.com/office/drawing/2014/main" id="{FCFCA2EF-0BAB-8374-845F-E50B3E485759}"/>
              </a:ext>
            </a:extLst>
          </p:cNvPr>
          <p:cNvSpPr>
            <a:spLocks noGrp="1"/>
          </p:cNvSpPr>
          <p:nvPr>
            <p:ph type="title"/>
          </p:nvPr>
        </p:nvSpPr>
        <p:spPr>
          <a:xfrm>
            <a:off x="457200" y="1630"/>
            <a:ext cx="8229600" cy="627283"/>
          </a:xfrm>
        </p:spPr>
        <p:txBody>
          <a:bodyPr>
            <a:noAutofit/>
          </a:bodyPr>
          <a:lstStyle/>
          <a:p>
            <a:pPr algn="ctr"/>
            <a:r>
              <a:rPr lang="en-US" b="1" dirty="0">
                <a:solidFill>
                  <a:schemeClr val="tx1"/>
                </a:solidFill>
              </a:rPr>
              <a:t>Phase III CONTACT-03 study</a:t>
            </a:r>
          </a:p>
        </p:txBody>
      </p:sp>
      <p:sp>
        <p:nvSpPr>
          <p:cNvPr id="6" name="Rectangle: Rounded Corners 5">
            <a:extLst>
              <a:ext uri="{FF2B5EF4-FFF2-40B4-BE49-F238E27FC236}">
                <a16:creationId xmlns:a16="http://schemas.microsoft.com/office/drawing/2014/main" id="{F68A41B6-E774-1107-ACFC-018CA27BCAF2}"/>
              </a:ext>
            </a:extLst>
          </p:cNvPr>
          <p:cNvSpPr/>
          <p:nvPr/>
        </p:nvSpPr>
        <p:spPr>
          <a:xfrm>
            <a:off x="4889344" y="2373145"/>
            <a:ext cx="3527690" cy="1734787"/>
          </a:xfrm>
          <a:prstGeom prst="roundRect">
            <a:avLst>
              <a:gd name="adj" fmla="val 9578"/>
            </a:avLst>
          </a:prstGeom>
          <a:solidFill>
            <a:schemeClr val="bg1">
              <a:lumMod val="95000"/>
            </a:schemeClr>
          </a:solidFill>
          <a:ln w="28575" cap="flat" cmpd="sng" algn="ctr">
            <a:solidFill>
              <a:srgbClr val="3E93BB"/>
            </a:solidFill>
            <a:prstDash val="solid"/>
          </a:ln>
          <a:effectLst/>
        </p:spPr>
        <p:txBody>
          <a:bodyPr rtlCol="0" anchor="ctr"/>
          <a:lstStyle/>
          <a:p>
            <a:pPr marL="0" lvl="1" defTabSz="342583" eaLnBrk="0" hangingPunct="0">
              <a:spcBef>
                <a:spcPts val="225"/>
              </a:spcBef>
              <a:defRPr/>
            </a:pPr>
            <a:r>
              <a:rPr lang="en-US" sz="1199" b="1" kern="0" dirty="0">
                <a:solidFill>
                  <a:prstClr val="black"/>
                </a:solidFill>
                <a:latin typeface="Arial" panose="020B0604020202020204" pitchFamily="34" charset="0"/>
                <a:cs typeface="Arial" panose="020B0604020202020204" pitchFamily="34" charset="0"/>
              </a:rPr>
              <a:t>Primary endpoints</a:t>
            </a:r>
            <a:endParaRPr lang="en-US" sz="1199" b="1" kern="0" baseline="30000" dirty="0">
              <a:solidFill>
                <a:prstClr val="black"/>
              </a:solidFill>
              <a:latin typeface="Arial" panose="020B0604020202020204" pitchFamily="34" charset="0"/>
              <a:cs typeface="Arial" panose="020B0604020202020204" pitchFamily="34" charset="0"/>
            </a:endParaRPr>
          </a:p>
          <a:p>
            <a:pPr marL="86836" lvl="1" indent="-84457" defTabSz="342583" eaLnBrk="0" hangingPunct="0">
              <a:spcBef>
                <a:spcPts val="150"/>
              </a:spcBef>
              <a:buFont typeface="Arial" panose="020B0604020202020204" pitchFamily="34" charset="0"/>
              <a:buChar char="•"/>
              <a:defRPr/>
            </a:pPr>
            <a:r>
              <a:rPr lang="en-GB" sz="1049" kern="0" dirty="0">
                <a:solidFill>
                  <a:prstClr val="black"/>
                </a:solidFill>
                <a:latin typeface="Arial" panose="020B0604020202020204" pitchFamily="34" charset="0"/>
                <a:cs typeface="Arial" panose="020B0604020202020204" pitchFamily="34" charset="0"/>
              </a:rPr>
              <a:t>Independent centrally-assessed PFS</a:t>
            </a:r>
            <a:r>
              <a:rPr lang="en-GB" sz="1049" kern="0" baseline="30000" dirty="0">
                <a:solidFill>
                  <a:prstClr val="black"/>
                </a:solidFill>
                <a:latin typeface="Arial" panose="020B0604020202020204" pitchFamily="34" charset="0"/>
                <a:cs typeface="Arial" panose="020B0604020202020204" pitchFamily="34" charset="0"/>
              </a:rPr>
              <a:t>c</a:t>
            </a:r>
          </a:p>
          <a:p>
            <a:pPr marL="86836" lvl="1" indent="-84457" defTabSz="342583" eaLnBrk="0" hangingPunct="0">
              <a:spcBef>
                <a:spcPts val="150"/>
              </a:spcBef>
              <a:buFont typeface="Arial" panose="020B0604020202020204" pitchFamily="34" charset="0"/>
              <a:buChar char="•"/>
              <a:defRPr/>
            </a:pPr>
            <a:r>
              <a:rPr lang="en-GB" sz="1049" kern="0" dirty="0">
                <a:solidFill>
                  <a:prstClr val="black"/>
                </a:solidFill>
                <a:latin typeface="Arial" panose="020B0604020202020204" pitchFamily="34" charset="0"/>
                <a:cs typeface="Arial" panose="020B0604020202020204" pitchFamily="34" charset="0"/>
              </a:rPr>
              <a:t>OS</a:t>
            </a:r>
            <a:endParaRPr lang="en-GB" sz="1049" kern="0" baseline="30000" dirty="0">
              <a:solidFill>
                <a:prstClr val="black"/>
              </a:solidFill>
              <a:latin typeface="Arial" panose="020B0604020202020204" pitchFamily="34" charset="0"/>
              <a:cs typeface="Arial" panose="020B0604020202020204" pitchFamily="34" charset="0"/>
            </a:endParaRPr>
          </a:p>
          <a:p>
            <a:pPr marL="86836" lvl="1" indent="-84457" defTabSz="342583" eaLnBrk="0" hangingPunct="0">
              <a:spcBef>
                <a:spcPts val="150"/>
              </a:spcBef>
              <a:buFont typeface="Arial" panose="020B0604020202020204" pitchFamily="34" charset="0"/>
              <a:buChar char="•"/>
              <a:defRPr/>
            </a:pPr>
            <a:endParaRPr lang="en-GB" sz="225" kern="0" baseline="30000" dirty="0">
              <a:solidFill>
                <a:prstClr val="black"/>
              </a:solidFill>
              <a:latin typeface="Arial" panose="020B0604020202020204" pitchFamily="34" charset="0"/>
              <a:cs typeface="Arial" panose="020B0604020202020204" pitchFamily="34" charset="0"/>
            </a:endParaRPr>
          </a:p>
          <a:p>
            <a:pPr marL="2379" lvl="1" defTabSz="342583" eaLnBrk="0" hangingPunct="0">
              <a:spcBef>
                <a:spcPts val="150"/>
              </a:spcBef>
              <a:defRPr/>
            </a:pPr>
            <a:r>
              <a:rPr lang="en-GB" sz="1199" b="1" kern="0" dirty="0">
                <a:solidFill>
                  <a:prstClr val="black"/>
                </a:solidFill>
                <a:latin typeface="Arial" panose="020B0604020202020204" pitchFamily="34" charset="0"/>
                <a:cs typeface="Arial" panose="020B0604020202020204" pitchFamily="34" charset="0"/>
              </a:rPr>
              <a:t>Key secondary endpoints</a:t>
            </a:r>
            <a:endParaRPr lang="en-GB" sz="1199" b="1" kern="0" dirty="0">
              <a:solidFill>
                <a:prstClr val="black"/>
              </a:solidFill>
              <a:highlight>
                <a:srgbClr val="FFFF00"/>
              </a:highlight>
              <a:latin typeface="Arial" panose="020B0604020202020204" pitchFamily="34" charset="0"/>
              <a:cs typeface="Arial" panose="020B0604020202020204" pitchFamily="34" charset="0"/>
            </a:endParaRPr>
          </a:p>
          <a:p>
            <a:pPr marL="86836" lvl="1" indent="-84457" defTabSz="342583" eaLnBrk="0" hangingPunct="0">
              <a:spcBef>
                <a:spcPts val="150"/>
              </a:spcBef>
              <a:buFont typeface="Arial" panose="020B0604020202020204" pitchFamily="34" charset="0"/>
              <a:buChar char="•"/>
              <a:defRPr/>
            </a:pPr>
            <a:r>
              <a:rPr lang="en-GB" sz="1049" kern="0" dirty="0">
                <a:solidFill>
                  <a:prstClr val="black"/>
                </a:solidFill>
                <a:latin typeface="Arial" panose="020B0604020202020204" pitchFamily="34" charset="0"/>
                <a:cs typeface="Arial" panose="020B0604020202020204" pitchFamily="34" charset="0"/>
              </a:rPr>
              <a:t>Investigator-assessed PFS</a:t>
            </a:r>
            <a:r>
              <a:rPr lang="en-GB" sz="1049" kern="0" baseline="30000" dirty="0">
                <a:solidFill>
                  <a:prstClr val="black"/>
                </a:solidFill>
                <a:latin typeface="Arial" panose="020B0604020202020204" pitchFamily="34" charset="0"/>
                <a:cs typeface="Arial" panose="020B0604020202020204" pitchFamily="34" charset="0"/>
              </a:rPr>
              <a:t>c</a:t>
            </a:r>
            <a:endParaRPr lang="en-GB" sz="1049" kern="0" dirty="0">
              <a:solidFill>
                <a:prstClr val="black"/>
              </a:solidFill>
              <a:latin typeface="Arial" panose="020B0604020202020204" pitchFamily="34" charset="0"/>
              <a:cs typeface="Arial" panose="020B0604020202020204" pitchFamily="34" charset="0"/>
            </a:endParaRPr>
          </a:p>
          <a:p>
            <a:pPr marL="86836" lvl="1" indent="-84457" defTabSz="342583" eaLnBrk="0" hangingPunct="0">
              <a:spcBef>
                <a:spcPts val="150"/>
              </a:spcBef>
              <a:buFont typeface="Arial" panose="020B0604020202020204" pitchFamily="34" charset="0"/>
              <a:buChar char="•"/>
              <a:defRPr/>
            </a:pPr>
            <a:r>
              <a:rPr lang="en-GB" sz="1049" kern="0" dirty="0">
                <a:solidFill>
                  <a:prstClr val="black"/>
                </a:solidFill>
                <a:latin typeface="Arial" panose="020B0604020202020204" pitchFamily="34" charset="0"/>
                <a:cs typeface="Arial" panose="020B0604020202020204" pitchFamily="34" charset="0"/>
              </a:rPr>
              <a:t>ORR (per central review and per investigator)</a:t>
            </a:r>
            <a:r>
              <a:rPr lang="en-GB" sz="1049" kern="0" baseline="30000" dirty="0">
                <a:solidFill>
                  <a:prstClr val="black"/>
                </a:solidFill>
                <a:latin typeface="Arial" panose="020B0604020202020204" pitchFamily="34" charset="0"/>
                <a:cs typeface="Arial" panose="020B0604020202020204" pitchFamily="34" charset="0"/>
              </a:rPr>
              <a:t>c</a:t>
            </a:r>
            <a:endParaRPr lang="en-GB" sz="1049" kern="0" dirty="0">
              <a:solidFill>
                <a:prstClr val="black"/>
              </a:solidFill>
              <a:latin typeface="Arial" panose="020B0604020202020204" pitchFamily="34" charset="0"/>
              <a:cs typeface="Arial" panose="020B0604020202020204" pitchFamily="34" charset="0"/>
            </a:endParaRPr>
          </a:p>
          <a:p>
            <a:pPr marL="86836" lvl="1" indent="-84457" defTabSz="342583" eaLnBrk="0" hangingPunct="0">
              <a:spcBef>
                <a:spcPts val="150"/>
              </a:spcBef>
              <a:buFont typeface="Arial" panose="020B0604020202020204" pitchFamily="34" charset="0"/>
              <a:buChar char="•"/>
              <a:defRPr/>
            </a:pPr>
            <a:r>
              <a:rPr lang="en-GB" sz="1049" kern="0" dirty="0">
                <a:solidFill>
                  <a:prstClr val="black"/>
                </a:solidFill>
                <a:latin typeface="Arial" panose="020B0604020202020204" pitchFamily="34" charset="0"/>
                <a:cs typeface="Arial" panose="020B0604020202020204" pitchFamily="34" charset="0"/>
              </a:rPr>
              <a:t>Duration of response (per central review and per investigator)</a:t>
            </a:r>
            <a:r>
              <a:rPr lang="en-GB" sz="1049" kern="0" baseline="30000" dirty="0">
                <a:solidFill>
                  <a:prstClr val="black"/>
                </a:solidFill>
                <a:latin typeface="Arial" panose="020B0604020202020204" pitchFamily="34" charset="0"/>
                <a:cs typeface="Arial" panose="020B0604020202020204" pitchFamily="34" charset="0"/>
              </a:rPr>
              <a:t>c</a:t>
            </a:r>
            <a:endParaRPr lang="en-GB" sz="1049" kern="0" dirty="0">
              <a:solidFill>
                <a:prstClr val="black"/>
              </a:solidFill>
              <a:latin typeface="Arial" panose="020B0604020202020204" pitchFamily="34" charset="0"/>
              <a:cs typeface="Arial" panose="020B0604020202020204" pitchFamily="34" charset="0"/>
            </a:endParaRPr>
          </a:p>
          <a:p>
            <a:pPr marL="86836" lvl="1" indent="-84457" defTabSz="342583" eaLnBrk="0" hangingPunct="0">
              <a:spcBef>
                <a:spcPts val="150"/>
              </a:spcBef>
              <a:buFont typeface="Arial" panose="020B0604020202020204" pitchFamily="34" charset="0"/>
              <a:buChar char="•"/>
              <a:defRPr/>
            </a:pPr>
            <a:r>
              <a:rPr lang="en-GB" sz="1049" kern="0" dirty="0">
                <a:solidFill>
                  <a:prstClr val="black"/>
                </a:solidFill>
                <a:latin typeface="Arial" panose="020B0604020202020204" pitchFamily="34" charset="0"/>
                <a:cs typeface="Arial" panose="020B0604020202020204" pitchFamily="34" charset="0"/>
              </a:rPr>
              <a:t>Safety</a:t>
            </a:r>
          </a:p>
        </p:txBody>
      </p:sp>
      <p:sp>
        <p:nvSpPr>
          <p:cNvPr id="7" name="Rectangle: Rounded Corners 6">
            <a:extLst>
              <a:ext uri="{FF2B5EF4-FFF2-40B4-BE49-F238E27FC236}">
                <a16:creationId xmlns:a16="http://schemas.microsoft.com/office/drawing/2014/main" id="{808533EB-3193-C8F7-1FF6-F8F73419224B}"/>
              </a:ext>
            </a:extLst>
          </p:cNvPr>
          <p:cNvSpPr/>
          <p:nvPr/>
        </p:nvSpPr>
        <p:spPr>
          <a:xfrm>
            <a:off x="605979" y="2455929"/>
            <a:ext cx="3268926" cy="1734787"/>
          </a:xfrm>
          <a:prstGeom prst="roundRect">
            <a:avLst>
              <a:gd name="adj" fmla="val 10261"/>
            </a:avLst>
          </a:prstGeom>
          <a:solidFill>
            <a:schemeClr val="bg1">
              <a:lumMod val="95000"/>
            </a:schemeClr>
          </a:solidFill>
          <a:ln w="28575" cap="flat" cmpd="sng" algn="ctr">
            <a:solidFill>
              <a:srgbClr val="3E93BB"/>
            </a:solidFill>
            <a:prstDash val="solid"/>
          </a:ln>
          <a:effectLst/>
        </p:spPr>
        <p:txBody>
          <a:bodyPr rtlCol="0" anchor="ctr"/>
          <a:lstStyle/>
          <a:p>
            <a:pPr marL="0" lvl="1" algn="ctr" defTabSz="342583" eaLnBrk="0" hangingPunct="0">
              <a:spcBef>
                <a:spcPts val="225"/>
              </a:spcBef>
              <a:defRPr/>
            </a:pPr>
            <a:r>
              <a:rPr lang="en-US" sz="1199" b="1" kern="0" dirty="0">
                <a:solidFill>
                  <a:prstClr val="black"/>
                </a:solidFill>
                <a:latin typeface="Arial" panose="020B0604020202020204" pitchFamily="34" charset="0"/>
                <a:cs typeface="Arial" panose="020B0604020202020204" pitchFamily="34" charset="0"/>
              </a:rPr>
              <a:t>Stratification factors</a:t>
            </a:r>
          </a:p>
          <a:p>
            <a:pPr marL="0" lvl="1" algn="ctr" defTabSz="342583" eaLnBrk="0" hangingPunct="0">
              <a:spcBef>
                <a:spcPts val="225"/>
              </a:spcBef>
              <a:defRPr/>
            </a:pPr>
            <a:endParaRPr lang="en-US" sz="375" b="1" kern="0" dirty="0">
              <a:solidFill>
                <a:prstClr val="black"/>
              </a:solidFill>
              <a:latin typeface="Arial" panose="020B0604020202020204" pitchFamily="34" charset="0"/>
              <a:cs typeface="Arial" panose="020B0604020202020204" pitchFamily="34" charset="0"/>
            </a:endParaRPr>
          </a:p>
          <a:p>
            <a:pPr marL="86836" lvl="1" indent="-84457" defTabSz="342583" eaLnBrk="0" hangingPunct="0">
              <a:spcBef>
                <a:spcPts val="150"/>
              </a:spcBef>
              <a:buFont typeface="Arial" panose="020B0604020202020204" pitchFamily="34" charset="0"/>
              <a:buChar char="•"/>
              <a:defRPr/>
            </a:pPr>
            <a:r>
              <a:rPr lang="en-US" sz="1049" b="1" kern="0" dirty="0">
                <a:solidFill>
                  <a:prstClr val="black"/>
                </a:solidFill>
                <a:latin typeface="Arial" panose="020B0604020202020204" pitchFamily="34" charset="0"/>
                <a:cs typeface="Arial" panose="020B0604020202020204" pitchFamily="34" charset="0"/>
              </a:rPr>
              <a:t>IMDC risk group </a:t>
            </a:r>
          </a:p>
          <a:p>
            <a:pPr marL="205550" lvl="1" defTabSz="342583" eaLnBrk="0" hangingPunct="0">
              <a:spcBef>
                <a:spcPts val="150"/>
              </a:spcBef>
              <a:defRPr/>
            </a:pPr>
            <a:r>
              <a:rPr lang="en-US" sz="1049" kern="0" dirty="0">
                <a:solidFill>
                  <a:prstClr val="black"/>
                </a:solidFill>
                <a:latin typeface="Arial" panose="020B0604020202020204" pitchFamily="34" charset="0"/>
                <a:cs typeface="Arial" panose="020B0604020202020204" pitchFamily="34" charset="0"/>
              </a:rPr>
              <a:t>0 vs 1-2 vs ≥3</a:t>
            </a:r>
          </a:p>
          <a:p>
            <a:pPr marL="86836" lvl="1" indent="-84457" defTabSz="342583" eaLnBrk="0" hangingPunct="0">
              <a:spcBef>
                <a:spcPts val="150"/>
              </a:spcBef>
              <a:buFont typeface="Arial" panose="020B0604020202020204" pitchFamily="34" charset="0"/>
              <a:buChar char="•"/>
              <a:defRPr/>
            </a:pPr>
            <a:r>
              <a:rPr lang="en-US" sz="1049" b="1" kern="0" dirty="0">
                <a:solidFill>
                  <a:prstClr val="black"/>
                </a:solidFill>
                <a:latin typeface="Arial" panose="020B0604020202020204" pitchFamily="34" charset="0"/>
                <a:cs typeface="Arial" panose="020B0604020202020204" pitchFamily="34" charset="0"/>
              </a:rPr>
              <a:t>Histology</a:t>
            </a:r>
          </a:p>
          <a:p>
            <a:pPr marL="205550" lvl="1" defTabSz="342583" eaLnBrk="0" hangingPunct="0">
              <a:spcBef>
                <a:spcPts val="150"/>
              </a:spcBef>
              <a:defRPr/>
            </a:pPr>
            <a:r>
              <a:rPr lang="en-US" sz="1049" kern="0" dirty="0">
                <a:solidFill>
                  <a:prstClr val="black"/>
                </a:solidFill>
                <a:latin typeface="Arial" panose="020B0604020202020204" pitchFamily="34" charset="0"/>
                <a:cs typeface="Arial" panose="020B0604020202020204" pitchFamily="34" charset="0"/>
              </a:rPr>
              <a:t>Dominant clear cell without sarcomatoid vs dominant non-clear cell without sarcomatoid vs any sarcomatoid</a:t>
            </a:r>
            <a:r>
              <a:rPr lang="en-US" sz="1049" kern="0" baseline="30000" dirty="0">
                <a:solidFill>
                  <a:prstClr val="black"/>
                </a:solidFill>
                <a:latin typeface="Arial" panose="020B0604020202020204" pitchFamily="34" charset="0"/>
                <a:cs typeface="Arial" panose="020B0604020202020204" pitchFamily="34" charset="0"/>
              </a:rPr>
              <a:t>b</a:t>
            </a:r>
            <a:endParaRPr lang="en-US" sz="1049" kern="0" dirty="0">
              <a:solidFill>
                <a:prstClr val="black"/>
              </a:solidFill>
              <a:latin typeface="Arial" panose="020B0604020202020204" pitchFamily="34" charset="0"/>
              <a:cs typeface="Arial" panose="020B0604020202020204" pitchFamily="34" charset="0"/>
            </a:endParaRPr>
          </a:p>
          <a:p>
            <a:pPr marL="86836" lvl="1" indent="-84457" defTabSz="342583" eaLnBrk="0" hangingPunct="0">
              <a:spcBef>
                <a:spcPts val="150"/>
              </a:spcBef>
              <a:buFont typeface="Arial" panose="020B0604020202020204" pitchFamily="34" charset="0"/>
              <a:buChar char="•"/>
              <a:defRPr/>
            </a:pPr>
            <a:r>
              <a:rPr lang="en-US" sz="1049" b="1" kern="0" dirty="0">
                <a:solidFill>
                  <a:prstClr val="black"/>
                </a:solidFill>
                <a:latin typeface="Arial" panose="020B0604020202020204" pitchFamily="34" charset="0"/>
                <a:cs typeface="Arial" panose="020B0604020202020204" pitchFamily="34" charset="0"/>
              </a:rPr>
              <a:t>Most recent line of ICI </a:t>
            </a:r>
          </a:p>
          <a:p>
            <a:pPr marL="205550" lvl="1" defTabSz="342583" eaLnBrk="0" hangingPunct="0">
              <a:spcBef>
                <a:spcPts val="150"/>
              </a:spcBef>
              <a:defRPr/>
            </a:pPr>
            <a:r>
              <a:rPr lang="en-US" sz="1049" kern="0" dirty="0">
                <a:solidFill>
                  <a:prstClr val="black"/>
                </a:solidFill>
                <a:latin typeface="Arial" panose="020B0604020202020204" pitchFamily="34" charset="0"/>
                <a:cs typeface="Arial" panose="020B0604020202020204" pitchFamily="34" charset="0"/>
              </a:rPr>
              <a:t>Adjuvant vs 1L vs 2L</a:t>
            </a:r>
          </a:p>
        </p:txBody>
      </p:sp>
      <p:grpSp>
        <p:nvGrpSpPr>
          <p:cNvPr id="8" name="Group 7">
            <a:extLst>
              <a:ext uri="{FF2B5EF4-FFF2-40B4-BE49-F238E27FC236}">
                <a16:creationId xmlns:a16="http://schemas.microsoft.com/office/drawing/2014/main" id="{B6BCE964-5D0A-138D-4FEE-EB1362C313B7}"/>
              </a:ext>
            </a:extLst>
          </p:cNvPr>
          <p:cNvGrpSpPr/>
          <p:nvPr/>
        </p:nvGrpSpPr>
        <p:grpSpPr>
          <a:xfrm>
            <a:off x="605980" y="722982"/>
            <a:ext cx="7811054" cy="1574549"/>
            <a:chOff x="144905" y="1423497"/>
            <a:chExt cx="8243326" cy="1661686"/>
          </a:xfrm>
        </p:grpSpPr>
        <p:cxnSp>
          <p:nvCxnSpPr>
            <p:cNvPr id="9" name="Connector: Elbow 8">
              <a:extLst>
                <a:ext uri="{FF2B5EF4-FFF2-40B4-BE49-F238E27FC236}">
                  <a16:creationId xmlns:a16="http://schemas.microsoft.com/office/drawing/2014/main" id="{23B3D927-6819-02EE-F674-37C043641AEF}"/>
                </a:ext>
              </a:extLst>
            </p:cNvPr>
            <p:cNvCxnSpPr>
              <a:cxnSpLocks/>
              <a:stCxn id="14" idx="6"/>
              <a:endCxn id="13" idx="1"/>
            </p:cNvCxnSpPr>
            <p:nvPr/>
          </p:nvCxnSpPr>
          <p:spPr>
            <a:xfrm flipV="1">
              <a:off x="4508142" y="1909909"/>
              <a:ext cx="939527" cy="339164"/>
            </a:xfrm>
            <a:prstGeom prst="bentConnector3">
              <a:avLst>
                <a:gd name="adj1" fmla="val 50000"/>
              </a:avLst>
            </a:prstGeom>
            <a:noFill/>
            <a:ln w="28575" cap="flat" cmpd="sng" algn="ctr">
              <a:solidFill>
                <a:srgbClr val="1E325F"/>
              </a:solidFill>
              <a:prstDash val="solid"/>
              <a:tailEnd type="triangle"/>
            </a:ln>
            <a:effectLst/>
          </p:spPr>
        </p:cxnSp>
        <p:cxnSp>
          <p:nvCxnSpPr>
            <p:cNvPr id="10" name="Straight Arrow Connector 9">
              <a:extLst>
                <a:ext uri="{FF2B5EF4-FFF2-40B4-BE49-F238E27FC236}">
                  <a16:creationId xmlns:a16="http://schemas.microsoft.com/office/drawing/2014/main" id="{E5C5F555-1190-759E-AD75-E23E04688184}"/>
                </a:ext>
              </a:extLst>
            </p:cNvPr>
            <p:cNvCxnSpPr>
              <a:cxnSpLocks/>
              <a:endCxn id="14" idx="2"/>
            </p:cNvCxnSpPr>
            <p:nvPr/>
          </p:nvCxnSpPr>
          <p:spPr>
            <a:xfrm flipH="1">
              <a:off x="3946837" y="2170776"/>
              <a:ext cx="429718" cy="78297"/>
            </a:xfrm>
            <a:prstGeom prst="straightConnector1">
              <a:avLst/>
            </a:prstGeom>
            <a:noFill/>
            <a:ln w="12700" cap="flat" cmpd="sng" algn="ctr">
              <a:solidFill>
                <a:srgbClr val="1E325F"/>
              </a:solidFill>
              <a:prstDash val="solid"/>
              <a:headEnd type="none" w="med" len="med"/>
              <a:tailEnd type="none" w="med" len="med"/>
            </a:ln>
            <a:effectLst/>
          </p:spPr>
        </p:cxnSp>
        <p:cxnSp>
          <p:nvCxnSpPr>
            <p:cNvPr id="11" name="Connector: Elbow 10">
              <a:extLst>
                <a:ext uri="{FF2B5EF4-FFF2-40B4-BE49-F238E27FC236}">
                  <a16:creationId xmlns:a16="http://schemas.microsoft.com/office/drawing/2014/main" id="{C17E5266-2346-9824-0792-2C69F83B7E07}"/>
                </a:ext>
              </a:extLst>
            </p:cNvPr>
            <p:cNvCxnSpPr>
              <a:cxnSpLocks/>
              <a:stCxn id="14" idx="6"/>
              <a:endCxn id="12" idx="1"/>
            </p:cNvCxnSpPr>
            <p:nvPr/>
          </p:nvCxnSpPr>
          <p:spPr>
            <a:xfrm>
              <a:off x="4508142" y="2249073"/>
              <a:ext cx="939526" cy="424730"/>
            </a:xfrm>
            <a:prstGeom prst="bentConnector3">
              <a:avLst>
                <a:gd name="adj1" fmla="val 50000"/>
              </a:avLst>
            </a:prstGeom>
            <a:noFill/>
            <a:ln w="28575" cap="flat" cmpd="sng" algn="ctr">
              <a:solidFill>
                <a:srgbClr val="1E325F"/>
              </a:solidFill>
              <a:prstDash val="solid"/>
              <a:tailEnd type="triangle"/>
            </a:ln>
            <a:effectLst/>
          </p:spPr>
        </p:cxnSp>
        <p:sp>
          <p:nvSpPr>
            <p:cNvPr id="12" name="Rectangle: Rounded Corners 11">
              <a:extLst>
                <a:ext uri="{FF2B5EF4-FFF2-40B4-BE49-F238E27FC236}">
                  <a16:creationId xmlns:a16="http://schemas.microsoft.com/office/drawing/2014/main" id="{E95FA3EB-6D08-5B77-A346-666BAB8E1E39}"/>
                </a:ext>
              </a:extLst>
            </p:cNvPr>
            <p:cNvSpPr/>
            <p:nvPr/>
          </p:nvSpPr>
          <p:spPr>
            <a:xfrm>
              <a:off x="5447668" y="2328797"/>
              <a:ext cx="2940563" cy="690012"/>
            </a:xfrm>
            <a:prstGeom prst="roundRect">
              <a:avLst/>
            </a:prstGeom>
            <a:solidFill>
              <a:srgbClr val="C00000"/>
            </a:solidFill>
            <a:ln w="25400" cap="flat" cmpd="sng" algn="ctr">
              <a:noFill/>
              <a:prstDash val="solid"/>
            </a:ln>
            <a:effectLst/>
          </p:spPr>
          <p:txBody>
            <a:bodyPr rtlCol="0" anchor="ctr"/>
            <a:lstStyle/>
            <a:p>
              <a:pPr algn="ctr" defTabSz="342583" eaLnBrk="0" hangingPunct="0">
                <a:defRPr/>
              </a:pPr>
              <a:r>
                <a:rPr lang="en-GB" sz="1199" b="1" kern="0" dirty="0">
                  <a:solidFill>
                    <a:prstClr val="white"/>
                  </a:solidFill>
                  <a:latin typeface="Arial" panose="020B0604020202020204" pitchFamily="34" charset="0"/>
                  <a:cs typeface="Arial" panose="020B0604020202020204" pitchFamily="34" charset="0"/>
                </a:rPr>
                <a:t>Cabozantinib 60 mg daily PO</a:t>
              </a:r>
            </a:p>
          </p:txBody>
        </p:sp>
        <p:sp>
          <p:nvSpPr>
            <p:cNvPr id="13" name="Rectangle: Rounded Corners 12">
              <a:extLst>
                <a:ext uri="{FF2B5EF4-FFF2-40B4-BE49-F238E27FC236}">
                  <a16:creationId xmlns:a16="http://schemas.microsoft.com/office/drawing/2014/main" id="{B53981C1-B03B-848E-DDC7-A7E14D587834}"/>
                </a:ext>
              </a:extLst>
            </p:cNvPr>
            <p:cNvSpPr/>
            <p:nvPr/>
          </p:nvSpPr>
          <p:spPr>
            <a:xfrm>
              <a:off x="5447669" y="1611892"/>
              <a:ext cx="2940562" cy="596033"/>
            </a:xfrm>
            <a:prstGeom prst="roundRect">
              <a:avLst/>
            </a:prstGeom>
            <a:solidFill>
              <a:srgbClr val="3953A4"/>
            </a:solidFill>
            <a:ln w="25400" cap="flat" cmpd="sng" algn="ctr">
              <a:noFill/>
              <a:prstDash val="solid"/>
            </a:ln>
            <a:effectLst/>
          </p:spPr>
          <p:txBody>
            <a:bodyPr rtlCol="0" anchor="ctr"/>
            <a:lstStyle/>
            <a:p>
              <a:pPr algn="ctr" defTabSz="342583" eaLnBrk="0" hangingPunct="0">
                <a:defRPr/>
              </a:pPr>
              <a:r>
                <a:rPr lang="en-GB" sz="1199" b="1" kern="0" dirty="0">
                  <a:solidFill>
                    <a:prstClr val="white"/>
                  </a:solidFill>
                  <a:latin typeface="Arial" panose="020B0604020202020204" pitchFamily="34" charset="0"/>
                  <a:cs typeface="Arial" panose="020B0604020202020204" pitchFamily="34" charset="0"/>
                </a:rPr>
                <a:t>Atezolizumab 1200 mg IV q3w </a:t>
              </a:r>
              <a:br>
                <a:rPr lang="en-GB" sz="1199" b="1" kern="0" dirty="0">
                  <a:solidFill>
                    <a:prstClr val="white"/>
                  </a:solidFill>
                  <a:latin typeface="Arial" panose="020B0604020202020204" pitchFamily="34" charset="0"/>
                  <a:cs typeface="Arial" panose="020B0604020202020204" pitchFamily="34" charset="0"/>
                </a:rPr>
              </a:br>
              <a:r>
                <a:rPr lang="en-GB" sz="1199" b="1" kern="0" dirty="0">
                  <a:solidFill>
                    <a:prstClr val="white"/>
                  </a:solidFill>
                  <a:latin typeface="Arial" panose="020B0604020202020204" pitchFamily="34" charset="0"/>
                  <a:cs typeface="Arial" panose="020B0604020202020204" pitchFamily="34" charset="0"/>
                </a:rPr>
                <a:t>+ Cabozantinib 60 mg daily PO</a:t>
              </a:r>
              <a:endParaRPr lang="en-GB" sz="1199" b="1" kern="0" baseline="30000" dirty="0">
                <a:solidFill>
                  <a:prstClr val="white"/>
                </a:solidFill>
                <a:latin typeface="Arial" panose="020B0604020202020204" pitchFamily="34" charset="0"/>
                <a:cs typeface="Arial" panose="020B0604020202020204" pitchFamily="34" charset="0"/>
              </a:endParaRPr>
            </a:p>
          </p:txBody>
        </p:sp>
        <p:sp>
          <p:nvSpPr>
            <p:cNvPr id="14" name="Google Shape;82;p9">
              <a:extLst>
                <a:ext uri="{FF2B5EF4-FFF2-40B4-BE49-F238E27FC236}">
                  <a16:creationId xmlns:a16="http://schemas.microsoft.com/office/drawing/2014/main" id="{B6E6B610-F232-BC31-2D0C-98E4E782888C}"/>
                </a:ext>
              </a:extLst>
            </p:cNvPr>
            <p:cNvSpPr/>
            <p:nvPr/>
          </p:nvSpPr>
          <p:spPr>
            <a:xfrm>
              <a:off x="3946837" y="1968390"/>
              <a:ext cx="561305" cy="561365"/>
            </a:xfrm>
            <a:prstGeom prst="ellipse">
              <a:avLst/>
            </a:prstGeom>
            <a:solidFill>
              <a:sysClr val="window" lastClr="FFFFFF"/>
            </a:solidFill>
            <a:ln w="28575" cap="flat" cmpd="sng">
              <a:solidFill>
                <a:srgbClr val="1E325F"/>
              </a:solidFill>
              <a:prstDash val="solid"/>
              <a:round/>
              <a:headEnd type="none" w="sm" len="sm"/>
              <a:tailEnd type="none" w="sm" len="sm"/>
            </a:ln>
          </p:spPr>
          <p:txBody>
            <a:bodyPr spcFirstLastPara="1" wrap="square" lIns="0" tIns="0" rIns="0" bIns="0" anchor="ctr" anchorCtr="0">
              <a:noAutofit/>
            </a:bodyPr>
            <a:lstStyle/>
            <a:p>
              <a:pPr algn="ctr" defTabSz="685166">
                <a:buClr>
                  <a:srgbClr val="000000"/>
                </a:buClr>
                <a:defRPr/>
              </a:pPr>
              <a:r>
                <a:rPr lang="en-US" sz="1049" b="1" kern="0" dirty="0">
                  <a:solidFill>
                    <a:srgbClr val="000000"/>
                  </a:solidFill>
                  <a:latin typeface="Arial"/>
                  <a:ea typeface="Arial"/>
                  <a:cs typeface="Arial"/>
                  <a:sym typeface="Arial"/>
                </a:rPr>
                <a:t>R</a:t>
              </a:r>
              <a:endParaRPr sz="1049" kern="0" dirty="0">
                <a:solidFill>
                  <a:srgbClr val="000000"/>
                </a:solidFill>
                <a:latin typeface="Arial"/>
                <a:ea typeface="MS PGothic" panose="020B0600070205080204" pitchFamily="34" charset="-128"/>
                <a:cs typeface="Arial"/>
                <a:sym typeface="Arial"/>
              </a:endParaRPr>
            </a:p>
            <a:p>
              <a:pPr algn="ctr" defTabSz="685166">
                <a:buClr>
                  <a:srgbClr val="000000"/>
                </a:buClr>
                <a:defRPr/>
              </a:pPr>
              <a:r>
                <a:rPr lang="en-US" sz="1049" b="1" kern="0" dirty="0">
                  <a:solidFill>
                    <a:srgbClr val="000000"/>
                  </a:solidFill>
                  <a:latin typeface="Arial"/>
                  <a:ea typeface="Arial"/>
                  <a:cs typeface="Arial"/>
                  <a:sym typeface="Arial"/>
                </a:rPr>
                <a:t>1:1</a:t>
              </a:r>
              <a:endParaRPr sz="1049" kern="0" baseline="30000" dirty="0">
                <a:solidFill>
                  <a:srgbClr val="000000"/>
                </a:solidFill>
                <a:latin typeface="Arial"/>
                <a:ea typeface="Arial"/>
                <a:cs typeface="Arial"/>
                <a:sym typeface="Arial"/>
              </a:endParaRPr>
            </a:p>
          </p:txBody>
        </p:sp>
        <p:sp>
          <p:nvSpPr>
            <p:cNvPr id="15" name="Rectangle: Rounded Corners 14">
              <a:extLst>
                <a:ext uri="{FF2B5EF4-FFF2-40B4-BE49-F238E27FC236}">
                  <a16:creationId xmlns:a16="http://schemas.microsoft.com/office/drawing/2014/main" id="{B756DAAE-F3A3-628A-3A6D-6F4DD04063F0}"/>
                </a:ext>
              </a:extLst>
            </p:cNvPr>
            <p:cNvSpPr/>
            <p:nvPr/>
          </p:nvSpPr>
          <p:spPr>
            <a:xfrm>
              <a:off x="144905" y="1423497"/>
              <a:ext cx="3449832" cy="1661686"/>
            </a:xfrm>
            <a:prstGeom prst="roundRect">
              <a:avLst>
                <a:gd name="adj" fmla="val 12419"/>
              </a:avLst>
            </a:prstGeom>
            <a:solidFill>
              <a:schemeClr val="accent1">
                <a:lumMod val="20000"/>
                <a:lumOff val="80000"/>
              </a:schemeClr>
            </a:solidFill>
            <a:ln w="28575" cap="flat" cmpd="sng" algn="ctr">
              <a:solidFill>
                <a:srgbClr val="3E93BB"/>
              </a:solidFill>
              <a:prstDash val="solid"/>
            </a:ln>
            <a:effectLst/>
          </p:spPr>
          <p:txBody>
            <a:bodyPr rtlCol="0" anchor="ctr"/>
            <a:lstStyle/>
            <a:p>
              <a:pPr algn="ctr" defTabSz="342583" eaLnBrk="0" hangingPunct="0">
                <a:spcBef>
                  <a:spcPts val="225"/>
                </a:spcBef>
                <a:defRPr/>
              </a:pPr>
              <a:r>
                <a:rPr lang="en-GB" sz="1199" b="1" kern="0" dirty="0">
                  <a:solidFill>
                    <a:prstClr val="black"/>
                  </a:solidFill>
                  <a:latin typeface="Arial" panose="020B0604020202020204" pitchFamily="34" charset="0"/>
                  <a:cs typeface="Arial" panose="020B0604020202020204" pitchFamily="34" charset="0"/>
                </a:rPr>
                <a:t>Key eligibility criteria</a:t>
              </a:r>
            </a:p>
            <a:p>
              <a:pPr algn="ctr" defTabSz="342583" eaLnBrk="0" hangingPunct="0">
                <a:spcBef>
                  <a:spcPts val="225"/>
                </a:spcBef>
                <a:defRPr/>
              </a:pPr>
              <a:endParaRPr lang="en-GB" sz="375" b="1" kern="0" dirty="0">
                <a:solidFill>
                  <a:prstClr val="black"/>
                </a:solidFill>
                <a:latin typeface="Arial" panose="020B0604020202020204" pitchFamily="34" charset="0"/>
                <a:cs typeface="Arial" panose="020B0604020202020204" pitchFamily="34" charset="0"/>
              </a:endParaRPr>
            </a:p>
            <a:p>
              <a:pPr marL="86836" lvl="1" indent="-84457" defTabSz="342583" eaLnBrk="0" hangingPunct="0">
                <a:spcBef>
                  <a:spcPts val="150"/>
                </a:spcBef>
                <a:buFont typeface="Arial" panose="020B0604020202020204" pitchFamily="34" charset="0"/>
                <a:buChar char="•"/>
                <a:defRPr/>
              </a:pPr>
              <a:r>
                <a:rPr lang="en-US" sz="1049" kern="0" dirty="0">
                  <a:solidFill>
                    <a:prstClr val="black"/>
                  </a:solidFill>
                  <a:latin typeface="Arial" panose="020B0604020202020204" pitchFamily="34" charset="0"/>
                  <a:cs typeface="Arial" panose="020B0604020202020204" pitchFamily="34" charset="0"/>
                </a:rPr>
                <a:t>Advanced/metastatic clear cell or non–clear cell</a:t>
              </a:r>
              <a:r>
                <a:rPr lang="en-US" sz="1049" kern="0" baseline="30000" dirty="0">
                  <a:solidFill>
                    <a:prstClr val="black"/>
                  </a:solidFill>
                  <a:latin typeface="Arial" panose="020B0604020202020204" pitchFamily="34" charset="0"/>
                  <a:cs typeface="Arial" panose="020B0604020202020204" pitchFamily="34" charset="0"/>
                </a:rPr>
                <a:t>a</a:t>
              </a:r>
              <a:r>
                <a:rPr lang="en-US" sz="1049" kern="0" dirty="0">
                  <a:solidFill>
                    <a:prstClr val="black"/>
                  </a:solidFill>
                  <a:latin typeface="Arial" panose="020B0604020202020204" pitchFamily="34" charset="0"/>
                  <a:cs typeface="Arial" panose="020B0604020202020204" pitchFamily="34" charset="0"/>
                </a:rPr>
                <a:t> RCC with or without a sarcomatoid component</a:t>
              </a:r>
            </a:p>
            <a:p>
              <a:pPr marL="86836" lvl="1" indent="-84457" defTabSz="342583" eaLnBrk="0" hangingPunct="0">
                <a:spcBef>
                  <a:spcPts val="150"/>
                </a:spcBef>
                <a:buFont typeface="Arial" panose="020B0604020202020204" pitchFamily="34" charset="0"/>
                <a:buChar char="•"/>
                <a:defRPr/>
              </a:pPr>
              <a:r>
                <a:rPr lang="en-US" sz="1049" kern="0" dirty="0">
                  <a:solidFill>
                    <a:prstClr val="black"/>
                  </a:solidFill>
                  <a:latin typeface="Arial" panose="020B0604020202020204" pitchFamily="34" charset="0"/>
                  <a:cs typeface="Arial" panose="020B0604020202020204" pitchFamily="34" charset="0"/>
                </a:rPr>
                <a:t>Radiographic progression on or after prior ICI treatment</a:t>
              </a:r>
            </a:p>
            <a:p>
              <a:pPr marL="274067" lvl="2" indent="-137033" defTabSz="342583" eaLnBrk="0" hangingPunct="0">
                <a:spcBef>
                  <a:spcPts val="150"/>
                </a:spcBef>
                <a:buFont typeface="Wingdings" panose="05000000000000000000" pitchFamily="2" charset="2"/>
                <a:buChar char="§"/>
                <a:defRPr/>
              </a:pPr>
              <a:r>
                <a:rPr lang="en-US" sz="974" kern="0" dirty="0">
                  <a:solidFill>
                    <a:prstClr val="black"/>
                  </a:solidFill>
                  <a:latin typeface="Arial" panose="020B0604020202020204" pitchFamily="34" charset="0"/>
                  <a:cs typeface="Arial" panose="020B0604020202020204" pitchFamily="34" charset="0"/>
                </a:rPr>
                <a:t>ICI as adjuvant, 1L or 2L (single agent or in combination with another permitted agent)</a:t>
              </a:r>
            </a:p>
            <a:p>
              <a:pPr marL="274067" lvl="2" indent="-137033" defTabSz="342583" eaLnBrk="0" hangingPunct="0">
                <a:spcBef>
                  <a:spcPts val="150"/>
                </a:spcBef>
                <a:buFont typeface="Wingdings" panose="05000000000000000000" pitchFamily="2" charset="2"/>
                <a:buChar char="§"/>
                <a:defRPr/>
              </a:pPr>
              <a:r>
                <a:rPr lang="en-US" sz="974" kern="0" dirty="0">
                  <a:solidFill>
                    <a:prstClr val="black"/>
                  </a:solidFill>
                  <a:latin typeface="Arial" panose="020B0604020202020204" pitchFamily="34" charset="0"/>
                  <a:cs typeface="Arial" panose="020B0604020202020204" pitchFamily="34" charset="0"/>
                </a:rPr>
                <a:t>ICI in the immediately preceding line of therapy</a:t>
              </a:r>
              <a:endParaRPr lang="en-GB" sz="974" kern="0" dirty="0">
                <a:solidFill>
                  <a:prstClr val="black"/>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8C88917-73E6-29E0-E00A-68AE81E7CC66}"/>
                </a:ext>
              </a:extLst>
            </p:cNvPr>
            <p:cNvSpPr txBox="1"/>
            <p:nvPr/>
          </p:nvSpPr>
          <p:spPr>
            <a:xfrm>
              <a:off x="3953121" y="2522289"/>
              <a:ext cx="556913" cy="243471"/>
            </a:xfrm>
            <a:prstGeom prst="rect">
              <a:avLst/>
            </a:prstGeom>
            <a:noFill/>
          </p:spPr>
          <p:txBody>
            <a:bodyPr wrap="none" rtlCol="0">
              <a:spAutoFit/>
            </a:bodyPr>
            <a:lstStyle/>
            <a:p>
              <a:pPr algn="ctr" defTabSz="342583">
                <a:defRPr/>
              </a:pPr>
              <a:r>
                <a:rPr lang="en-US" sz="899" kern="0" dirty="0">
                  <a:solidFill>
                    <a:prstClr val="black"/>
                  </a:solidFill>
                  <a:latin typeface="Arial" panose="020B0604020202020204" pitchFamily="34" charset="0"/>
                  <a:ea typeface="MS PGothic" panose="020B0600070205080204" pitchFamily="34" charset="-128"/>
                  <a:cs typeface="Arial" panose="020B0604020202020204" pitchFamily="34" charset="0"/>
                </a:rPr>
                <a:t>N=522</a:t>
              </a:r>
              <a:endParaRPr lang="en-GB" sz="899" kern="0" baseline="30000" dirty="0">
                <a:solidFill>
                  <a:prstClr val="black"/>
                </a:solidFill>
                <a:latin typeface="Arial" panose="020B0604020202020204" pitchFamily="34" charset="0"/>
                <a:ea typeface="MS PGothic" panose="020B0600070205080204" pitchFamily="34" charset="-128"/>
                <a:cs typeface="Arial" panose="020B0604020202020204" pitchFamily="34" charset="0"/>
              </a:endParaRPr>
            </a:p>
          </p:txBody>
        </p:sp>
        <p:cxnSp>
          <p:nvCxnSpPr>
            <p:cNvPr id="17" name="Straight Connector 16">
              <a:extLst>
                <a:ext uri="{FF2B5EF4-FFF2-40B4-BE49-F238E27FC236}">
                  <a16:creationId xmlns:a16="http://schemas.microsoft.com/office/drawing/2014/main" id="{518E467F-A002-BDF7-3065-3D68962F0875}"/>
                </a:ext>
              </a:extLst>
            </p:cNvPr>
            <p:cNvCxnSpPr>
              <a:cxnSpLocks/>
              <a:stCxn id="15" idx="3"/>
              <a:endCxn id="14" idx="2"/>
            </p:cNvCxnSpPr>
            <p:nvPr/>
          </p:nvCxnSpPr>
          <p:spPr>
            <a:xfrm flipV="1">
              <a:off x="3594737" y="2249073"/>
              <a:ext cx="352100" cy="5267"/>
            </a:xfrm>
            <a:prstGeom prst="line">
              <a:avLst/>
            </a:prstGeom>
            <a:noFill/>
            <a:ln w="28575" cap="flat" cmpd="sng" algn="ctr">
              <a:solidFill>
                <a:srgbClr val="1E325F"/>
              </a:solidFill>
              <a:prstDash val="solid"/>
            </a:ln>
            <a:effectLst/>
          </p:spPr>
        </p:cxnSp>
      </p:grpSp>
      <p:sp>
        <p:nvSpPr>
          <p:cNvPr id="19" name="TextBox 18">
            <a:extLst>
              <a:ext uri="{FF2B5EF4-FFF2-40B4-BE49-F238E27FC236}">
                <a16:creationId xmlns:a16="http://schemas.microsoft.com/office/drawing/2014/main" id="{182B6DB1-1B3A-DB4B-989D-71AE6D009FFF}"/>
              </a:ext>
            </a:extLst>
          </p:cNvPr>
          <p:cNvSpPr txBox="1"/>
          <p:nvPr/>
        </p:nvSpPr>
        <p:spPr>
          <a:xfrm>
            <a:off x="1645049" y="4168522"/>
            <a:ext cx="8850055" cy="299826"/>
          </a:xfrm>
          <a:prstGeom prst="rect">
            <a:avLst/>
          </a:prstGeom>
          <a:noFill/>
        </p:spPr>
        <p:txBody>
          <a:bodyPr wrap="square" rtlCol="0" anchor="b">
            <a:spAutoFit/>
          </a:bodyPr>
          <a:lstStyle/>
          <a:p>
            <a:pPr defTabSz="685166"/>
            <a:r>
              <a:rPr lang="en-US" sz="674" dirty="0">
                <a:solidFill>
                  <a:prstClr val="black"/>
                </a:solidFill>
                <a:latin typeface="Arial" panose="020B0604020202020204"/>
              </a:rPr>
              <a:t>ClinicalTrials.gov ID, NCT04338269. </a:t>
            </a:r>
            <a:r>
              <a:rPr lang="en-US" sz="674" dirty="0">
                <a:solidFill>
                  <a:prstClr val="black">
                    <a:lumMod val="85000"/>
                    <a:lumOff val="15000"/>
                  </a:prstClr>
                </a:solidFill>
                <a:latin typeface="Arial" panose="020B0604020202020204"/>
              </a:rPr>
              <a:t>IMDC, International Metastatic RCC Database Consortium. Patients were enrolled between July 28, 2020 and December 27, 2021.</a:t>
            </a:r>
          </a:p>
          <a:p>
            <a:pPr defTabSz="685166"/>
            <a:r>
              <a:rPr lang="en-US" sz="674" baseline="30000" dirty="0">
                <a:solidFill>
                  <a:prstClr val="black">
                    <a:lumMod val="85000"/>
                    <a:lumOff val="15000"/>
                  </a:prstClr>
                </a:solidFill>
                <a:latin typeface="Arial" panose="020B0604020202020204"/>
              </a:rPr>
              <a:t>a</a:t>
            </a:r>
            <a:r>
              <a:rPr lang="en-US" sz="674" dirty="0">
                <a:solidFill>
                  <a:prstClr val="black">
                    <a:lumMod val="85000"/>
                    <a:lumOff val="15000"/>
                  </a:prstClr>
                </a:solidFill>
                <a:latin typeface="Arial" panose="020B0604020202020204"/>
              </a:rPr>
              <a:t> Papillary, chromophobe or unclassified (chromophobe requires sarcomatoid differentiation). </a:t>
            </a:r>
            <a:r>
              <a:rPr lang="en-US" sz="674" baseline="30000" dirty="0">
                <a:solidFill>
                  <a:prstClr val="black">
                    <a:lumMod val="85000"/>
                    <a:lumOff val="15000"/>
                  </a:prstClr>
                </a:solidFill>
                <a:latin typeface="Arial" panose="020B0604020202020204"/>
              </a:rPr>
              <a:t>b</a:t>
            </a:r>
            <a:r>
              <a:rPr lang="en-US" sz="674" dirty="0">
                <a:solidFill>
                  <a:prstClr val="black">
                    <a:lumMod val="85000"/>
                    <a:lumOff val="15000"/>
                  </a:prstClr>
                </a:solidFill>
                <a:latin typeface="Arial" panose="020B0604020202020204"/>
              </a:rPr>
              <a:t> Clear cell or non-clear cell. </a:t>
            </a:r>
            <a:r>
              <a:rPr lang="en-US" sz="674" baseline="30000" dirty="0">
                <a:solidFill>
                  <a:prstClr val="black">
                    <a:lumMod val="85000"/>
                    <a:lumOff val="15000"/>
                  </a:prstClr>
                </a:solidFill>
                <a:latin typeface="Arial" panose="020B0604020202020204"/>
              </a:rPr>
              <a:t>c</a:t>
            </a:r>
            <a:r>
              <a:rPr lang="en-US" sz="674" dirty="0">
                <a:solidFill>
                  <a:prstClr val="black">
                    <a:lumMod val="85000"/>
                    <a:lumOff val="15000"/>
                  </a:prstClr>
                </a:solidFill>
                <a:latin typeface="Arial" panose="020B0604020202020204"/>
              </a:rPr>
              <a:t> Assessed according to RECIST 1.1.</a:t>
            </a:r>
          </a:p>
        </p:txBody>
      </p:sp>
      <p:grpSp>
        <p:nvGrpSpPr>
          <p:cNvPr id="2" name="Group 1">
            <a:extLst>
              <a:ext uri="{FF2B5EF4-FFF2-40B4-BE49-F238E27FC236}">
                <a16:creationId xmlns:a16="http://schemas.microsoft.com/office/drawing/2014/main" id="{45729282-F6FB-D9AC-F047-D71F08AD367B}"/>
              </a:ext>
            </a:extLst>
          </p:cNvPr>
          <p:cNvGrpSpPr/>
          <p:nvPr/>
        </p:nvGrpSpPr>
        <p:grpSpPr>
          <a:xfrm>
            <a:off x="5415163" y="4668024"/>
            <a:ext cx="2022440" cy="291646"/>
            <a:chOff x="7678882" y="6299285"/>
            <a:chExt cx="2699083" cy="389221"/>
          </a:xfrm>
        </p:grpSpPr>
        <p:sp>
          <p:nvSpPr>
            <p:cNvPr id="18" name="TextBox 17">
              <a:extLst>
                <a:ext uri="{FF2B5EF4-FFF2-40B4-BE49-F238E27FC236}">
                  <a16:creationId xmlns:a16="http://schemas.microsoft.com/office/drawing/2014/main" id="{DA54ABF6-5D24-6DFE-F14B-E1D9D7511576}"/>
                </a:ext>
              </a:extLst>
            </p:cNvPr>
            <p:cNvSpPr txBox="1"/>
            <p:nvPr/>
          </p:nvSpPr>
          <p:spPr>
            <a:xfrm>
              <a:off x="7678882" y="6299285"/>
              <a:ext cx="2699083" cy="277084"/>
            </a:xfrm>
            <a:prstGeom prst="rect">
              <a:avLst/>
            </a:prstGeom>
            <a:noFill/>
          </p:spPr>
          <p:txBody>
            <a:bodyPr wrap="square" rtlCol="0">
              <a:spAutoFit/>
            </a:bodyPr>
            <a:lstStyle/>
            <a:p>
              <a:pPr defTabSz="685166"/>
              <a:r>
                <a:rPr lang="en-US" sz="749" b="1" dirty="0">
                  <a:solidFill>
                    <a:srgbClr val="132350"/>
                  </a:solidFill>
                  <a:latin typeface="Arial" panose="020B0604020202020204"/>
                </a:rPr>
                <a:t>Choueiri, et al. CONTACT-03 (LBA4500)</a:t>
              </a:r>
            </a:p>
          </p:txBody>
        </p:sp>
        <p:grpSp>
          <p:nvGrpSpPr>
            <p:cNvPr id="20" name="Group 19">
              <a:extLst>
                <a:ext uri="{FF2B5EF4-FFF2-40B4-BE49-F238E27FC236}">
                  <a16:creationId xmlns:a16="http://schemas.microsoft.com/office/drawing/2014/main" id="{849D2A3E-2908-BC62-9B33-5D224068C23D}"/>
                </a:ext>
              </a:extLst>
            </p:cNvPr>
            <p:cNvGrpSpPr/>
            <p:nvPr/>
          </p:nvGrpSpPr>
          <p:grpSpPr>
            <a:xfrm>
              <a:off x="7779564" y="6512437"/>
              <a:ext cx="1844232" cy="176069"/>
              <a:chOff x="6322435" y="6322964"/>
              <a:chExt cx="1844232" cy="176069"/>
            </a:xfrm>
          </p:grpSpPr>
          <p:sp>
            <p:nvSpPr>
              <p:cNvPr id="21" name="TextBox 20">
                <a:extLst>
                  <a:ext uri="{FF2B5EF4-FFF2-40B4-BE49-F238E27FC236}">
                    <a16:creationId xmlns:a16="http://schemas.microsoft.com/office/drawing/2014/main" id="{5D2CAF93-DC17-8517-7706-09C5532D6242}"/>
                  </a:ext>
                </a:extLst>
              </p:cNvPr>
              <p:cNvSpPr txBox="1"/>
              <p:nvPr/>
            </p:nvSpPr>
            <p:spPr>
              <a:xfrm>
                <a:off x="6530507" y="6334056"/>
                <a:ext cx="1636160" cy="153859"/>
              </a:xfrm>
              <a:prstGeom prst="rect">
                <a:avLst/>
              </a:prstGeom>
              <a:noFill/>
            </p:spPr>
            <p:txBody>
              <a:bodyPr wrap="square" lIns="0" tIns="0" rIns="0" bIns="0">
                <a:spAutoFit/>
              </a:bodyPr>
              <a:lstStyle/>
              <a:p>
                <a:pPr defTabSz="685166"/>
                <a:r>
                  <a:rPr lang="en-US" altLang="en-US" sz="749" dirty="0">
                    <a:solidFill>
                      <a:srgbClr val="002557"/>
                    </a:solidFill>
                    <a:latin typeface="Arial" panose="020B0604020202020204" pitchFamily="34" charset="0"/>
                    <a:cs typeface="Arial" panose="020B0604020202020204" pitchFamily="34" charset="0"/>
                  </a:rPr>
                  <a:t>@DrChoueiri</a:t>
                </a:r>
              </a:p>
            </p:txBody>
          </p:sp>
          <p:pic>
            <p:nvPicPr>
              <p:cNvPr id="22" name="Picture 21" descr="A picture containing bird&#10;&#10;Description automatically generated">
                <a:extLst>
                  <a:ext uri="{FF2B5EF4-FFF2-40B4-BE49-F238E27FC236}">
                    <a16:creationId xmlns:a16="http://schemas.microsoft.com/office/drawing/2014/main" id="{51B4B91F-F3AA-25A5-848F-1D3E5506C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2435" y="6322964"/>
                <a:ext cx="176069" cy="176069"/>
              </a:xfrm>
              <a:prstGeom prst="rect">
                <a:avLst/>
              </a:prstGeom>
            </p:spPr>
          </p:pic>
        </p:grpSp>
      </p:grpSp>
    </p:spTree>
    <p:extLst>
      <p:ext uri="{BB962C8B-B14F-4D97-AF65-F5344CB8AC3E}">
        <p14:creationId xmlns:p14="http://schemas.microsoft.com/office/powerpoint/2010/main" val="39856424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034288-1F44-1A92-A5F1-2F6721DDF607}"/>
              </a:ext>
            </a:extLst>
          </p:cNvPr>
          <p:cNvSpPr>
            <a:spLocks noGrp="1"/>
          </p:cNvSpPr>
          <p:nvPr>
            <p:ph type="body" sz="quarter" idx="15"/>
          </p:nvPr>
        </p:nvSpPr>
        <p:spPr>
          <a:xfrm>
            <a:off x="3391383" y="4794253"/>
            <a:ext cx="4389120" cy="211211"/>
          </a:xfrm>
        </p:spPr>
        <p:txBody>
          <a:bodyPr/>
          <a:lstStyle/>
          <a:p>
            <a:r>
              <a:rPr lang="en-US" dirty="0"/>
              <a:t>Toni K. Choueiri, MD</a:t>
            </a:r>
          </a:p>
        </p:txBody>
      </p:sp>
      <p:grpSp>
        <p:nvGrpSpPr>
          <p:cNvPr id="53" name="Group 52">
            <a:extLst>
              <a:ext uri="{FF2B5EF4-FFF2-40B4-BE49-F238E27FC236}">
                <a16:creationId xmlns:a16="http://schemas.microsoft.com/office/drawing/2014/main" id="{3F24E987-47AB-74E7-A9DB-3B5598166259}"/>
              </a:ext>
            </a:extLst>
          </p:cNvPr>
          <p:cNvGrpSpPr/>
          <p:nvPr/>
        </p:nvGrpSpPr>
        <p:grpSpPr>
          <a:xfrm>
            <a:off x="947190" y="3020856"/>
            <a:ext cx="6997347" cy="1571975"/>
            <a:chOff x="1178754" y="3809977"/>
            <a:chExt cx="9548755" cy="2145157"/>
          </a:xfrm>
        </p:grpSpPr>
        <p:grpSp>
          <p:nvGrpSpPr>
            <p:cNvPr id="52" name="Group 51">
              <a:extLst>
                <a:ext uri="{FF2B5EF4-FFF2-40B4-BE49-F238E27FC236}">
                  <a16:creationId xmlns:a16="http://schemas.microsoft.com/office/drawing/2014/main" id="{8B8B48F2-9980-CC68-04C1-5587CD5B1B81}"/>
                </a:ext>
              </a:extLst>
            </p:cNvPr>
            <p:cNvGrpSpPr/>
            <p:nvPr/>
          </p:nvGrpSpPr>
          <p:grpSpPr>
            <a:xfrm>
              <a:off x="1218003" y="3809977"/>
              <a:ext cx="9509506" cy="2145157"/>
              <a:chOff x="1218003" y="3809977"/>
              <a:chExt cx="9509506" cy="2145157"/>
            </a:xfrm>
          </p:grpSpPr>
          <p:grpSp>
            <p:nvGrpSpPr>
              <p:cNvPr id="46" name="Group 45">
                <a:extLst>
                  <a:ext uri="{FF2B5EF4-FFF2-40B4-BE49-F238E27FC236}">
                    <a16:creationId xmlns:a16="http://schemas.microsoft.com/office/drawing/2014/main" id="{C59D143E-24FA-1D00-03E4-CE69AD786FED}"/>
                  </a:ext>
                </a:extLst>
              </p:cNvPr>
              <p:cNvGrpSpPr/>
              <p:nvPr/>
            </p:nvGrpSpPr>
            <p:grpSpPr>
              <a:xfrm>
                <a:off x="1294456" y="4036341"/>
                <a:ext cx="9433053" cy="1819527"/>
                <a:chOff x="1032753" y="3783551"/>
                <a:chExt cx="9557131" cy="1843454"/>
              </a:xfrm>
            </p:grpSpPr>
            <p:pic>
              <p:nvPicPr>
                <p:cNvPr id="48" name="Picture 47" descr="Chart, line chart&#10;&#10;Description automatically generated">
                  <a:extLst>
                    <a:ext uri="{FF2B5EF4-FFF2-40B4-BE49-F238E27FC236}">
                      <a16:creationId xmlns:a16="http://schemas.microsoft.com/office/drawing/2014/main" id="{B098E5E9-1C13-4BB0-D354-C2FF69216ABE}"/>
                    </a:ext>
                  </a:extLst>
                </p:cNvPr>
                <p:cNvPicPr>
                  <a:picLocks noChangeAspect="1"/>
                </p:cNvPicPr>
                <p:nvPr/>
              </p:nvPicPr>
              <p:blipFill rotWithShape="1">
                <a:blip r:embed="rId2"/>
                <a:srcRect t="96383"/>
                <a:stretch/>
              </p:blipFill>
              <p:spPr>
                <a:xfrm>
                  <a:off x="1032753" y="5438813"/>
                  <a:ext cx="9557131" cy="188192"/>
                </a:xfrm>
                <a:prstGeom prst="rect">
                  <a:avLst/>
                </a:prstGeom>
              </p:spPr>
            </p:pic>
            <p:sp>
              <p:nvSpPr>
                <p:cNvPr id="49" name="Rectangle 48">
                  <a:extLst>
                    <a:ext uri="{FF2B5EF4-FFF2-40B4-BE49-F238E27FC236}">
                      <a16:creationId xmlns:a16="http://schemas.microsoft.com/office/drawing/2014/main" id="{D9EC1D87-4F03-6A6D-6833-4421E9752849}"/>
                    </a:ext>
                  </a:extLst>
                </p:cNvPr>
                <p:cNvSpPr/>
                <p:nvPr/>
              </p:nvSpPr>
              <p:spPr>
                <a:xfrm>
                  <a:off x="9520173" y="3783551"/>
                  <a:ext cx="1069709" cy="336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a:endParaRPr lang="en-US" sz="1349" dirty="0">
                    <a:solidFill>
                      <a:prstClr val="white"/>
                    </a:solidFill>
                    <a:latin typeface="Arial" panose="020B0604020202020204"/>
                  </a:endParaRPr>
                </a:p>
              </p:txBody>
            </p:sp>
          </p:grpSp>
          <p:grpSp>
            <p:nvGrpSpPr>
              <p:cNvPr id="38" name="Group 37">
                <a:extLst>
                  <a:ext uri="{FF2B5EF4-FFF2-40B4-BE49-F238E27FC236}">
                    <a16:creationId xmlns:a16="http://schemas.microsoft.com/office/drawing/2014/main" id="{A3D5C5F2-B197-D531-B1BF-E6D966CBA06B}"/>
                  </a:ext>
                </a:extLst>
              </p:cNvPr>
              <p:cNvGrpSpPr/>
              <p:nvPr/>
            </p:nvGrpSpPr>
            <p:grpSpPr>
              <a:xfrm>
                <a:off x="1294456" y="3809977"/>
                <a:ext cx="9433053" cy="1877238"/>
                <a:chOff x="1032753" y="3783551"/>
                <a:chExt cx="9557131" cy="1901927"/>
              </a:xfrm>
            </p:grpSpPr>
            <p:pic>
              <p:nvPicPr>
                <p:cNvPr id="40" name="Picture 39" descr="Chart, line chart&#10;&#10;Description automatically generated">
                  <a:extLst>
                    <a:ext uri="{FF2B5EF4-FFF2-40B4-BE49-F238E27FC236}">
                      <a16:creationId xmlns:a16="http://schemas.microsoft.com/office/drawing/2014/main" id="{F1516EE1-34C0-A3A5-E858-3450F0DFDA41}"/>
                    </a:ext>
                  </a:extLst>
                </p:cNvPr>
                <p:cNvPicPr>
                  <a:picLocks noChangeAspect="1"/>
                </p:cNvPicPr>
                <p:nvPr/>
              </p:nvPicPr>
              <p:blipFill rotWithShape="1">
                <a:blip r:embed="rId2"/>
                <a:srcRect t="88306" b="6690"/>
                <a:stretch/>
              </p:blipFill>
              <p:spPr>
                <a:xfrm>
                  <a:off x="1032753" y="5425149"/>
                  <a:ext cx="9557131" cy="260329"/>
                </a:xfrm>
                <a:prstGeom prst="rect">
                  <a:avLst/>
                </a:prstGeom>
              </p:spPr>
            </p:pic>
            <p:sp>
              <p:nvSpPr>
                <p:cNvPr id="41" name="Rectangle 40">
                  <a:extLst>
                    <a:ext uri="{FF2B5EF4-FFF2-40B4-BE49-F238E27FC236}">
                      <a16:creationId xmlns:a16="http://schemas.microsoft.com/office/drawing/2014/main" id="{D738328A-6CEB-B9BE-4963-89BBFCDC722D}"/>
                    </a:ext>
                  </a:extLst>
                </p:cNvPr>
                <p:cNvSpPr/>
                <p:nvPr/>
              </p:nvSpPr>
              <p:spPr>
                <a:xfrm>
                  <a:off x="9520173" y="3783551"/>
                  <a:ext cx="1069709" cy="336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a:endParaRPr lang="en-US" sz="1349" dirty="0">
                    <a:solidFill>
                      <a:prstClr val="white"/>
                    </a:solidFill>
                    <a:latin typeface="Arial" panose="020B0604020202020204"/>
                  </a:endParaRPr>
                </a:p>
              </p:txBody>
            </p:sp>
            <p:sp>
              <p:nvSpPr>
                <p:cNvPr id="42" name="Rectangle 41">
                  <a:extLst>
                    <a:ext uri="{FF2B5EF4-FFF2-40B4-BE49-F238E27FC236}">
                      <a16:creationId xmlns:a16="http://schemas.microsoft.com/office/drawing/2014/main" id="{CDADB99C-1CBF-E7EB-F7D3-30683D4F4F54}"/>
                    </a:ext>
                  </a:extLst>
                </p:cNvPr>
                <p:cNvSpPr/>
                <p:nvPr/>
              </p:nvSpPr>
              <p:spPr>
                <a:xfrm>
                  <a:off x="8768333" y="4346256"/>
                  <a:ext cx="1615187" cy="24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a:endParaRPr lang="en-US" sz="1349" dirty="0">
                    <a:solidFill>
                      <a:prstClr val="white"/>
                    </a:solidFill>
                    <a:latin typeface="Arial" panose="020B0604020202020204"/>
                  </a:endParaRPr>
                </a:p>
              </p:txBody>
            </p:sp>
          </p:grpSp>
          <p:sp>
            <p:nvSpPr>
              <p:cNvPr id="51" name="Rectangle 50">
                <a:extLst>
                  <a:ext uri="{FF2B5EF4-FFF2-40B4-BE49-F238E27FC236}">
                    <a16:creationId xmlns:a16="http://schemas.microsoft.com/office/drawing/2014/main" id="{A21634B2-2054-14F7-BF84-2E1239F0ECB3}"/>
                  </a:ext>
                </a:extLst>
              </p:cNvPr>
              <p:cNvSpPr/>
              <p:nvPr/>
            </p:nvSpPr>
            <p:spPr>
              <a:xfrm>
                <a:off x="1218003" y="5470854"/>
                <a:ext cx="1119217" cy="484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a:endParaRPr lang="en-US" sz="1349" dirty="0">
                  <a:solidFill>
                    <a:prstClr val="white"/>
                  </a:solidFill>
                  <a:latin typeface="Arial" panose="020B0604020202020204"/>
                </a:endParaRPr>
              </a:p>
            </p:txBody>
          </p:sp>
        </p:grpSp>
        <p:sp>
          <p:nvSpPr>
            <p:cNvPr id="21" name="TextBox 20">
              <a:extLst>
                <a:ext uri="{FF2B5EF4-FFF2-40B4-BE49-F238E27FC236}">
                  <a16:creationId xmlns:a16="http://schemas.microsoft.com/office/drawing/2014/main" id="{3AAE99E2-3321-0626-4802-39D5C117D359}"/>
                </a:ext>
              </a:extLst>
            </p:cNvPr>
            <p:cNvSpPr txBox="1"/>
            <p:nvPr/>
          </p:nvSpPr>
          <p:spPr>
            <a:xfrm>
              <a:off x="1888884" y="5640041"/>
              <a:ext cx="628249" cy="251825"/>
            </a:xfrm>
            <a:prstGeom prst="rect">
              <a:avLst/>
            </a:prstGeom>
            <a:solidFill>
              <a:schemeClr val="bg1"/>
            </a:solidFill>
          </p:spPr>
          <p:txBody>
            <a:bodyPr wrap="none" tIns="0" rtlCol="0">
              <a:spAutoFit/>
            </a:bodyPr>
            <a:lstStyle/>
            <a:p>
              <a:pPr defTabSz="685166"/>
              <a:r>
                <a:rPr lang="en-US" sz="899" dirty="0">
                  <a:solidFill>
                    <a:prstClr val="black"/>
                  </a:solidFill>
                  <a:latin typeface="Arial" panose="020B0604020202020204"/>
                </a:rPr>
                <a:t>Cabo</a:t>
              </a:r>
            </a:p>
          </p:txBody>
        </p:sp>
        <p:sp>
          <p:nvSpPr>
            <p:cNvPr id="20" name="TextBox 19">
              <a:extLst>
                <a:ext uri="{FF2B5EF4-FFF2-40B4-BE49-F238E27FC236}">
                  <a16:creationId xmlns:a16="http://schemas.microsoft.com/office/drawing/2014/main" id="{068FC580-C718-CCC4-9379-2AD188DF117C}"/>
                </a:ext>
              </a:extLst>
            </p:cNvPr>
            <p:cNvSpPr txBox="1"/>
            <p:nvPr/>
          </p:nvSpPr>
          <p:spPr>
            <a:xfrm>
              <a:off x="1319818" y="5404719"/>
              <a:ext cx="1210124" cy="314825"/>
            </a:xfrm>
            <a:prstGeom prst="rect">
              <a:avLst/>
            </a:prstGeom>
            <a:noFill/>
          </p:spPr>
          <p:txBody>
            <a:bodyPr wrap="none" rtlCol="0">
              <a:spAutoFit/>
            </a:bodyPr>
            <a:lstStyle/>
            <a:p>
              <a:pPr defTabSz="685166"/>
              <a:r>
                <a:rPr lang="en-US" sz="899" dirty="0">
                  <a:solidFill>
                    <a:prstClr val="black"/>
                  </a:solidFill>
                  <a:latin typeface="Arial" panose="020B0604020202020204"/>
                </a:rPr>
                <a:t>Atezo + Cabo</a:t>
              </a:r>
            </a:p>
          </p:txBody>
        </p:sp>
        <p:sp>
          <p:nvSpPr>
            <p:cNvPr id="19" name="TextBox 18">
              <a:extLst>
                <a:ext uri="{FF2B5EF4-FFF2-40B4-BE49-F238E27FC236}">
                  <a16:creationId xmlns:a16="http://schemas.microsoft.com/office/drawing/2014/main" id="{4E940D06-31E4-B9DD-E41A-5FF7DDEB09AE}"/>
                </a:ext>
              </a:extLst>
            </p:cNvPr>
            <p:cNvSpPr txBox="1"/>
            <p:nvPr/>
          </p:nvSpPr>
          <p:spPr>
            <a:xfrm>
              <a:off x="1178754" y="5187699"/>
              <a:ext cx="1354498" cy="314825"/>
            </a:xfrm>
            <a:prstGeom prst="rect">
              <a:avLst/>
            </a:prstGeom>
            <a:solidFill>
              <a:schemeClr val="bg1"/>
            </a:solidFill>
          </p:spPr>
          <p:txBody>
            <a:bodyPr wrap="none" rtlCol="0">
              <a:spAutoFit/>
            </a:bodyPr>
            <a:lstStyle/>
            <a:p>
              <a:pPr defTabSz="685166"/>
              <a:r>
                <a:rPr lang="en-US" sz="899" b="1" dirty="0">
                  <a:solidFill>
                    <a:prstClr val="black"/>
                  </a:solidFill>
                  <a:latin typeface="Arial" panose="020B0604020202020204"/>
                </a:rPr>
                <a:t>Number at risk</a:t>
              </a:r>
            </a:p>
          </p:txBody>
        </p:sp>
      </p:grpSp>
      <p:sp>
        <p:nvSpPr>
          <p:cNvPr id="22" name="TextBox 21">
            <a:extLst>
              <a:ext uri="{FF2B5EF4-FFF2-40B4-BE49-F238E27FC236}">
                <a16:creationId xmlns:a16="http://schemas.microsoft.com/office/drawing/2014/main" id="{60EC8C54-8935-C6F8-BCA8-438AB1DD4FB5}"/>
              </a:ext>
            </a:extLst>
          </p:cNvPr>
          <p:cNvSpPr txBox="1"/>
          <p:nvPr/>
        </p:nvSpPr>
        <p:spPr>
          <a:xfrm>
            <a:off x="5580234" y="4474224"/>
            <a:ext cx="8850055" cy="196079"/>
          </a:xfrm>
          <a:prstGeom prst="rect">
            <a:avLst/>
          </a:prstGeom>
          <a:noFill/>
        </p:spPr>
        <p:txBody>
          <a:bodyPr wrap="square" rtlCol="0" anchor="b">
            <a:spAutoFit/>
          </a:bodyPr>
          <a:lstStyle/>
          <a:p>
            <a:pPr defTabSz="685166">
              <a:defRPr/>
            </a:pPr>
            <a:r>
              <a:rPr lang="en-US" sz="674" baseline="30000" dirty="0">
                <a:solidFill>
                  <a:prstClr val="black">
                    <a:lumMod val="85000"/>
                    <a:lumOff val="15000"/>
                  </a:prstClr>
                </a:solidFill>
                <a:latin typeface="Arial" panose="020B0604020202020204" pitchFamily="34" charset="0"/>
                <a:cs typeface="Arial" panose="020B0604020202020204" pitchFamily="34" charset="0"/>
              </a:rPr>
              <a:t>a </a:t>
            </a:r>
            <a:r>
              <a:rPr lang="en-US" sz="674" dirty="0">
                <a:solidFill>
                  <a:prstClr val="black">
                    <a:lumMod val="85000"/>
                    <a:lumOff val="15000"/>
                  </a:prstClr>
                </a:solidFill>
                <a:latin typeface="Arial" panose="020B0604020202020204" pitchFamily="34" charset="0"/>
                <a:cs typeface="Arial" panose="020B0604020202020204" pitchFamily="34" charset="0"/>
              </a:rPr>
              <a:t>Stratified for IMDC risk group. </a:t>
            </a:r>
            <a:r>
              <a:rPr lang="en-US" sz="674" baseline="30000" dirty="0">
                <a:solidFill>
                  <a:prstClr val="black">
                    <a:lumMod val="85000"/>
                    <a:lumOff val="15000"/>
                  </a:prstClr>
                </a:solidFill>
                <a:latin typeface="Arial" panose="020B0604020202020204" pitchFamily="34" charset="0"/>
                <a:cs typeface="Arial" panose="020B0604020202020204" pitchFamily="34" charset="0"/>
              </a:rPr>
              <a:t>b </a:t>
            </a:r>
            <a:r>
              <a:rPr lang="en-US" sz="674" dirty="0">
                <a:solidFill>
                  <a:prstClr val="black">
                    <a:lumMod val="85000"/>
                    <a:lumOff val="15000"/>
                  </a:prstClr>
                </a:solidFill>
                <a:latin typeface="Arial" panose="020B0604020202020204" pitchFamily="34" charset="0"/>
                <a:cs typeface="Arial" panose="020B0604020202020204" pitchFamily="34" charset="0"/>
              </a:rPr>
              <a:t>Not significant at </a:t>
            </a:r>
            <a:r>
              <a:rPr lang="el-GR" sz="674" dirty="0">
                <a:solidFill>
                  <a:prstClr val="black">
                    <a:lumMod val="85000"/>
                    <a:lumOff val="15000"/>
                  </a:prstClr>
                </a:solidFill>
                <a:latin typeface="Arial" panose="020B0604020202020204" pitchFamily="34" charset="0"/>
                <a:cs typeface="Arial" panose="020B0604020202020204" pitchFamily="34" charset="0"/>
              </a:rPr>
              <a:t>α</a:t>
            </a:r>
            <a:r>
              <a:rPr lang="en-US" sz="674" dirty="0">
                <a:solidFill>
                  <a:prstClr val="black">
                    <a:lumMod val="85000"/>
                    <a:lumOff val="15000"/>
                  </a:prstClr>
                </a:solidFill>
                <a:latin typeface="Arial" panose="020B0604020202020204" pitchFamily="34" charset="0"/>
                <a:cs typeface="Arial" panose="020B0604020202020204" pitchFamily="34" charset="0"/>
              </a:rPr>
              <a:t>=0.02.</a:t>
            </a:r>
          </a:p>
        </p:txBody>
      </p:sp>
      <p:grpSp>
        <p:nvGrpSpPr>
          <p:cNvPr id="55" name="Group 54">
            <a:extLst>
              <a:ext uri="{FF2B5EF4-FFF2-40B4-BE49-F238E27FC236}">
                <a16:creationId xmlns:a16="http://schemas.microsoft.com/office/drawing/2014/main" id="{70B1B5CE-C6C9-3C54-7507-1823828698E9}"/>
              </a:ext>
            </a:extLst>
          </p:cNvPr>
          <p:cNvGrpSpPr/>
          <p:nvPr/>
        </p:nvGrpSpPr>
        <p:grpSpPr>
          <a:xfrm>
            <a:off x="1031977" y="1002328"/>
            <a:ext cx="6912560" cy="3247478"/>
            <a:chOff x="1371599" y="1331322"/>
            <a:chExt cx="9225280" cy="4333979"/>
          </a:xfrm>
        </p:grpSpPr>
        <p:grpSp>
          <p:nvGrpSpPr>
            <p:cNvPr id="54" name="Group 53">
              <a:extLst>
                <a:ext uri="{FF2B5EF4-FFF2-40B4-BE49-F238E27FC236}">
                  <a16:creationId xmlns:a16="http://schemas.microsoft.com/office/drawing/2014/main" id="{F7472805-A990-8850-754D-253B2EFEF89F}"/>
                </a:ext>
              </a:extLst>
            </p:cNvPr>
            <p:cNvGrpSpPr/>
            <p:nvPr/>
          </p:nvGrpSpPr>
          <p:grpSpPr>
            <a:xfrm>
              <a:off x="1371599" y="1331322"/>
              <a:ext cx="9225280" cy="4333979"/>
              <a:chOff x="1294456" y="954711"/>
              <a:chExt cx="9433053" cy="4431590"/>
            </a:xfrm>
          </p:grpSpPr>
          <p:sp>
            <p:nvSpPr>
              <p:cNvPr id="10" name="TextBox 9">
                <a:extLst>
                  <a:ext uri="{FF2B5EF4-FFF2-40B4-BE49-F238E27FC236}">
                    <a16:creationId xmlns:a16="http://schemas.microsoft.com/office/drawing/2014/main" id="{A33D197D-A47D-0977-1683-703613050A1C}"/>
                  </a:ext>
                </a:extLst>
              </p:cNvPr>
              <p:cNvSpPr txBox="1"/>
              <p:nvPr/>
            </p:nvSpPr>
            <p:spPr>
              <a:xfrm>
                <a:off x="5577638" y="5039977"/>
                <a:ext cx="1516374" cy="346324"/>
              </a:xfrm>
              <a:prstGeom prst="rect">
                <a:avLst/>
              </a:prstGeom>
              <a:noFill/>
            </p:spPr>
            <p:txBody>
              <a:bodyPr wrap="none" rtlCol="0">
                <a:spAutoFit/>
              </a:bodyPr>
              <a:lstStyle/>
              <a:p>
                <a:pPr defTabSz="685166"/>
                <a:r>
                  <a:rPr lang="en-US" sz="1049" b="1" dirty="0">
                    <a:solidFill>
                      <a:prstClr val="black"/>
                    </a:solidFill>
                    <a:latin typeface="Arial" panose="020B0604020202020204"/>
                  </a:rPr>
                  <a:t>Time (months)</a:t>
                </a:r>
              </a:p>
            </p:txBody>
          </p:sp>
          <p:grpSp>
            <p:nvGrpSpPr>
              <p:cNvPr id="17" name="Group 16">
                <a:extLst>
                  <a:ext uri="{FF2B5EF4-FFF2-40B4-BE49-F238E27FC236}">
                    <a16:creationId xmlns:a16="http://schemas.microsoft.com/office/drawing/2014/main" id="{37DCA01B-FEC2-E77A-6873-7603425355B3}"/>
                  </a:ext>
                </a:extLst>
              </p:cNvPr>
              <p:cNvGrpSpPr/>
              <p:nvPr/>
            </p:nvGrpSpPr>
            <p:grpSpPr>
              <a:xfrm>
                <a:off x="1294456" y="954711"/>
                <a:ext cx="9433053" cy="4146112"/>
                <a:chOff x="1032753" y="1039177"/>
                <a:chExt cx="9557131" cy="4200648"/>
              </a:xfrm>
            </p:grpSpPr>
            <p:grpSp>
              <p:nvGrpSpPr>
                <p:cNvPr id="15" name="Group 14">
                  <a:extLst>
                    <a:ext uri="{FF2B5EF4-FFF2-40B4-BE49-F238E27FC236}">
                      <a16:creationId xmlns:a16="http://schemas.microsoft.com/office/drawing/2014/main" id="{EC0C39DC-416E-2739-7B53-C818D0D78D62}"/>
                    </a:ext>
                  </a:extLst>
                </p:cNvPr>
                <p:cNvGrpSpPr/>
                <p:nvPr/>
              </p:nvGrpSpPr>
              <p:grpSpPr>
                <a:xfrm>
                  <a:off x="1032753" y="1039177"/>
                  <a:ext cx="9557131" cy="4200648"/>
                  <a:chOff x="1032753" y="1039177"/>
                  <a:chExt cx="9557131" cy="4200648"/>
                </a:xfrm>
              </p:grpSpPr>
              <p:pic>
                <p:nvPicPr>
                  <p:cNvPr id="8" name="Picture 7" descr="Chart, line chart&#10;&#10;Description automatically generated">
                    <a:extLst>
                      <a:ext uri="{FF2B5EF4-FFF2-40B4-BE49-F238E27FC236}">
                        <a16:creationId xmlns:a16="http://schemas.microsoft.com/office/drawing/2014/main" id="{93BA7EEF-5609-EADB-628A-6DDD5D72C55E}"/>
                      </a:ext>
                    </a:extLst>
                  </p:cNvPr>
                  <p:cNvPicPr>
                    <a:picLocks noChangeAspect="1"/>
                  </p:cNvPicPr>
                  <p:nvPr/>
                </p:nvPicPr>
                <p:blipFill rotWithShape="1">
                  <a:blip r:embed="rId2"/>
                  <a:srcRect b="19254"/>
                  <a:stretch/>
                </p:blipFill>
                <p:spPr>
                  <a:xfrm>
                    <a:off x="1032753" y="1039177"/>
                    <a:ext cx="9557131" cy="4200648"/>
                  </a:xfrm>
                  <a:prstGeom prst="rect">
                    <a:avLst/>
                  </a:prstGeom>
                </p:spPr>
              </p:pic>
              <p:sp>
                <p:nvSpPr>
                  <p:cNvPr id="13" name="Rectangle 12">
                    <a:extLst>
                      <a:ext uri="{FF2B5EF4-FFF2-40B4-BE49-F238E27FC236}">
                        <a16:creationId xmlns:a16="http://schemas.microsoft.com/office/drawing/2014/main" id="{09C45442-AE14-111A-6515-533307437123}"/>
                      </a:ext>
                    </a:extLst>
                  </p:cNvPr>
                  <p:cNvSpPr/>
                  <p:nvPr/>
                </p:nvSpPr>
                <p:spPr>
                  <a:xfrm>
                    <a:off x="9520173" y="3783551"/>
                    <a:ext cx="1069709" cy="336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a:endParaRPr lang="en-US" sz="1349" dirty="0">
                      <a:solidFill>
                        <a:prstClr val="white"/>
                      </a:solidFill>
                      <a:latin typeface="Arial" panose="020B0604020202020204"/>
                    </a:endParaRPr>
                  </a:p>
                </p:txBody>
              </p:sp>
              <p:sp>
                <p:nvSpPr>
                  <p:cNvPr id="14" name="Rectangle 13">
                    <a:extLst>
                      <a:ext uri="{FF2B5EF4-FFF2-40B4-BE49-F238E27FC236}">
                        <a16:creationId xmlns:a16="http://schemas.microsoft.com/office/drawing/2014/main" id="{0BFD8C1B-467A-8AA8-586D-71413C6931AD}"/>
                      </a:ext>
                    </a:extLst>
                  </p:cNvPr>
                  <p:cNvSpPr/>
                  <p:nvPr/>
                </p:nvSpPr>
                <p:spPr>
                  <a:xfrm>
                    <a:off x="8768333" y="4346256"/>
                    <a:ext cx="1615187" cy="24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a:endParaRPr lang="en-US" sz="1349" dirty="0">
                      <a:solidFill>
                        <a:prstClr val="white"/>
                      </a:solidFill>
                      <a:latin typeface="Arial" panose="020B0604020202020204"/>
                    </a:endParaRPr>
                  </a:p>
                </p:txBody>
              </p:sp>
            </p:grpSp>
            <p:sp>
              <p:nvSpPr>
                <p:cNvPr id="16" name="Rectangle 15">
                  <a:extLst>
                    <a:ext uri="{FF2B5EF4-FFF2-40B4-BE49-F238E27FC236}">
                      <a16:creationId xmlns:a16="http://schemas.microsoft.com/office/drawing/2014/main" id="{6CA27199-FCCE-3049-EB15-95C05433C6CD}"/>
                    </a:ext>
                  </a:extLst>
                </p:cNvPr>
                <p:cNvSpPr/>
                <p:nvPr/>
              </p:nvSpPr>
              <p:spPr>
                <a:xfrm>
                  <a:off x="2476500" y="4592320"/>
                  <a:ext cx="4749967" cy="24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a:endParaRPr lang="en-US" sz="1349" dirty="0">
                    <a:solidFill>
                      <a:prstClr val="white"/>
                    </a:solidFill>
                    <a:latin typeface="Arial" panose="020B0604020202020204"/>
                  </a:endParaRPr>
                </a:p>
              </p:txBody>
            </p:sp>
          </p:grpSp>
        </p:grpSp>
        <p:sp>
          <p:nvSpPr>
            <p:cNvPr id="11" name="TextBox 10">
              <a:extLst>
                <a:ext uri="{FF2B5EF4-FFF2-40B4-BE49-F238E27FC236}">
                  <a16:creationId xmlns:a16="http://schemas.microsoft.com/office/drawing/2014/main" id="{A9BAF088-B15B-78BD-86AB-F6EE85252D7E}"/>
                </a:ext>
              </a:extLst>
            </p:cNvPr>
            <p:cNvSpPr txBox="1"/>
            <p:nvPr/>
          </p:nvSpPr>
          <p:spPr>
            <a:xfrm rot="16200000">
              <a:off x="672765" y="2990279"/>
              <a:ext cx="2773611" cy="338696"/>
            </a:xfrm>
            <a:prstGeom prst="rect">
              <a:avLst/>
            </a:prstGeom>
            <a:solidFill>
              <a:schemeClr val="bg1"/>
            </a:solidFill>
          </p:spPr>
          <p:txBody>
            <a:bodyPr wrap="square" rtlCol="0">
              <a:spAutoFit/>
            </a:bodyPr>
            <a:lstStyle/>
            <a:p>
              <a:pPr algn="ctr" defTabSz="685166"/>
              <a:r>
                <a:rPr lang="en-US" sz="1049" b="1" dirty="0">
                  <a:solidFill>
                    <a:prstClr val="black"/>
                  </a:solidFill>
                  <a:latin typeface="Arial" panose="020B0604020202020204"/>
                </a:rPr>
                <a:t>PFS per central review (%)</a:t>
              </a:r>
            </a:p>
          </p:txBody>
        </p:sp>
      </p:grpSp>
      <p:graphicFrame>
        <p:nvGraphicFramePr>
          <p:cNvPr id="9" name="Table 8">
            <a:extLst>
              <a:ext uri="{FF2B5EF4-FFF2-40B4-BE49-F238E27FC236}">
                <a16:creationId xmlns:a16="http://schemas.microsoft.com/office/drawing/2014/main" id="{2932B89C-1055-8ECF-0494-766461F96870}"/>
              </a:ext>
            </a:extLst>
          </p:cNvPr>
          <p:cNvGraphicFramePr>
            <a:graphicFrameLocks noGrp="1"/>
          </p:cNvGraphicFramePr>
          <p:nvPr/>
        </p:nvGraphicFramePr>
        <p:xfrm>
          <a:off x="4279607" y="893327"/>
          <a:ext cx="3836587" cy="1166219"/>
        </p:xfrm>
        <a:graphic>
          <a:graphicData uri="http://schemas.openxmlformats.org/drawingml/2006/table">
            <a:tbl>
              <a:tblPr firstRow="1" bandRow="1"/>
              <a:tblGrid>
                <a:gridCol w="1681859">
                  <a:extLst>
                    <a:ext uri="{9D8B030D-6E8A-4147-A177-3AD203B41FA5}">
                      <a16:colId xmlns:a16="http://schemas.microsoft.com/office/drawing/2014/main" val="2380695724"/>
                    </a:ext>
                  </a:extLst>
                </a:gridCol>
                <a:gridCol w="1035998">
                  <a:extLst>
                    <a:ext uri="{9D8B030D-6E8A-4147-A177-3AD203B41FA5}">
                      <a16:colId xmlns:a16="http://schemas.microsoft.com/office/drawing/2014/main" val="3018412589"/>
                    </a:ext>
                  </a:extLst>
                </a:gridCol>
                <a:gridCol w="1118730">
                  <a:extLst>
                    <a:ext uri="{9D8B030D-6E8A-4147-A177-3AD203B41FA5}">
                      <a16:colId xmlns:a16="http://schemas.microsoft.com/office/drawing/2014/main" val="28381585"/>
                    </a:ext>
                  </a:extLst>
                </a:gridCol>
              </a:tblGrid>
              <a:tr h="284707">
                <a:tc>
                  <a:txBody>
                    <a:bodyPr/>
                    <a:lstStyle>
                      <a:lvl1pPr marL="0" algn="l" defTabSz="914400" rtl="0" eaLnBrk="1" latinLnBrk="0" hangingPunct="1">
                        <a:defRPr sz="1800" b="1" kern="1200">
                          <a:solidFill>
                            <a:schemeClr val="bg1"/>
                          </a:solidFill>
                          <a:latin typeface="Arial Narrow"/>
                        </a:defRPr>
                      </a:lvl1pPr>
                      <a:lvl2pPr marL="457200" algn="l" defTabSz="914400" rtl="0" eaLnBrk="1" latinLnBrk="0" hangingPunct="1">
                        <a:defRPr sz="1800" b="1" kern="1200">
                          <a:solidFill>
                            <a:schemeClr val="bg1"/>
                          </a:solidFill>
                          <a:latin typeface="Arial Narrow"/>
                        </a:defRPr>
                      </a:lvl2pPr>
                      <a:lvl3pPr marL="914400" algn="l" defTabSz="914400" rtl="0" eaLnBrk="1" latinLnBrk="0" hangingPunct="1">
                        <a:defRPr sz="1800" b="1" kern="1200">
                          <a:solidFill>
                            <a:schemeClr val="bg1"/>
                          </a:solidFill>
                          <a:latin typeface="Arial Narrow"/>
                        </a:defRPr>
                      </a:lvl3pPr>
                      <a:lvl4pPr marL="1371600" algn="l" defTabSz="914400" rtl="0" eaLnBrk="1" latinLnBrk="0" hangingPunct="1">
                        <a:defRPr sz="1800" b="1" kern="1200">
                          <a:solidFill>
                            <a:schemeClr val="bg1"/>
                          </a:solidFill>
                          <a:latin typeface="Arial Narrow"/>
                        </a:defRPr>
                      </a:lvl4pPr>
                      <a:lvl5pPr marL="1828800" algn="l" defTabSz="914400" rtl="0" eaLnBrk="1" latinLnBrk="0" hangingPunct="1">
                        <a:defRPr sz="1800" b="1" kern="1200">
                          <a:solidFill>
                            <a:schemeClr val="bg1"/>
                          </a:solidFill>
                          <a:latin typeface="Arial Narrow"/>
                        </a:defRPr>
                      </a:lvl5pPr>
                      <a:lvl6pPr marL="2286000" algn="l" defTabSz="914400" rtl="0" eaLnBrk="1" latinLnBrk="0" hangingPunct="1">
                        <a:defRPr sz="1800" b="1" kern="1200">
                          <a:solidFill>
                            <a:schemeClr val="bg1"/>
                          </a:solidFill>
                          <a:latin typeface="Arial Narrow"/>
                        </a:defRPr>
                      </a:lvl6pPr>
                      <a:lvl7pPr marL="2743200" algn="l" defTabSz="914400" rtl="0" eaLnBrk="1" latinLnBrk="0" hangingPunct="1">
                        <a:defRPr sz="1800" b="1" kern="1200">
                          <a:solidFill>
                            <a:schemeClr val="bg1"/>
                          </a:solidFill>
                          <a:latin typeface="Arial Narrow"/>
                        </a:defRPr>
                      </a:lvl7pPr>
                      <a:lvl8pPr marL="3200400" algn="l" defTabSz="914400" rtl="0" eaLnBrk="1" latinLnBrk="0" hangingPunct="1">
                        <a:defRPr sz="1800" b="1" kern="1200">
                          <a:solidFill>
                            <a:schemeClr val="bg1"/>
                          </a:solidFill>
                          <a:latin typeface="Arial Narrow"/>
                        </a:defRPr>
                      </a:lvl8pPr>
                      <a:lvl9pPr marL="3657600" algn="l" defTabSz="914400" rtl="0" eaLnBrk="1" latinLnBrk="0" hangingPunct="1">
                        <a:defRPr sz="1800" b="1" kern="1200">
                          <a:solidFill>
                            <a:schemeClr val="bg1"/>
                          </a:solidFill>
                          <a:latin typeface="Arial Narrow"/>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dirty="0">
                        <a:solidFill>
                          <a:schemeClr val="tx1"/>
                        </a:solidFill>
                        <a:effectLst/>
                        <a:latin typeface="Arial" panose="020B0604020202020204" pitchFamily="34" charset="0"/>
                        <a:ea typeface="Batang" panose="02030600000101010101" pitchFamily="18" charset="-127"/>
                        <a:cs typeface="Arial" panose="020B0604020202020204" pitchFamily="34" charset="0"/>
                      </a:endParaRPr>
                    </a:p>
                  </a:txBody>
                  <a:tcPr marL="17954" marR="17954" marT="0" marB="0" anchor="b">
                    <a:lnL w="12700" cap="flat" cmpd="sng" algn="ctr">
                      <a:solidFill>
                        <a:srgbClr val="8795A0"/>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rgbClr val="8795A0"/>
                      </a:solidFill>
                      <a:prstDash val="solid"/>
                      <a:round/>
                      <a:headEnd type="none" w="med" len="med"/>
                      <a:tailEnd type="none" w="med" len="med"/>
                    </a:lnT>
                    <a:lnB w="9525" cap="flat" cmpd="sng" algn="ctr">
                      <a:solidFill>
                        <a:srgbClr val="8795A0">
                          <a:shade val="95000"/>
                          <a:satMod val="105000"/>
                        </a:srgbClr>
                      </a:solidFill>
                      <a:prstDash val="soli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bg1"/>
                          </a:solidFill>
                          <a:latin typeface="Arial Narrow"/>
                        </a:defRPr>
                      </a:lvl1pPr>
                      <a:lvl2pPr marL="457200" algn="l" defTabSz="914400" rtl="0" eaLnBrk="1" latinLnBrk="0" hangingPunct="1">
                        <a:defRPr sz="1800" b="1" kern="1200">
                          <a:solidFill>
                            <a:schemeClr val="bg1"/>
                          </a:solidFill>
                          <a:latin typeface="Arial Narrow"/>
                        </a:defRPr>
                      </a:lvl2pPr>
                      <a:lvl3pPr marL="914400" algn="l" defTabSz="914400" rtl="0" eaLnBrk="1" latinLnBrk="0" hangingPunct="1">
                        <a:defRPr sz="1800" b="1" kern="1200">
                          <a:solidFill>
                            <a:schemeClr val="bg1"/>
                          </a:solidFill>
                          <a:latin typeface="Arial Narrow"/>
                        </a:defRPr>
                      </a:lvl3pPr>
                      <a:lvl4pPr marL="1371600" algn="l" defTabSz="914400" rtl="0" eaLnBrk="1" latinLnBrk="0" hangingPunct="1">
                        <a:defRPr sz="1800" b="1" kern="1200">
                          <a:solidFill>
                            <a:schemeClr val="bg1"/>
                          </a:solidFill>
                          <a:latin typeface="Arial Narrow"/>
                        </a:defRPr>
                      </a:lvl4pPr>
                      <a:lvl5pPr marL="1828800" algn="l" defTabSz="914400" rtl="0" eaLnBrk="1" latinLnBrk="0" hangingPunct="1">
                        <a:defRPr sz="1800" b="1" kern="1200">
                          <a:solidFill>
                            <a:schemeClr val="bg1"/>
                          </a:solidFill>
                          <a:latin typeface="Arial Narrow"/>
                        </a:defRPr>
                      </a:lvl5pPr>
                      <a:lvl6pPr marL="2286000" algn="l" defTabSz="914400" rtl="0" eaLnBrk="1" latinLnBrk="0" hangingPunct="1">
                        <a:defRPr sz="1800" b="1" kern="1200">
                          <a:solidFill>
                            <a:schemeClr val="bg1"/>
                          </a:solidFill>
                          <a:latin typeface="Arial Narrow"/>
                        </a:defRPr>
                      </a:lvl6pPr>
                      <a:lvl7pPr marL="2743200" algn="l" defTabSz="914400" rtl="0" eaLnBrk="1" latinLnBrk="0" hangingPunct="1">
                        <a:defRPr sz="1800" b="1" kern="1200">
                          <a:solidFill>
                            <a:schemeClr val="bg1"/>
                          </a:solidFill>
                          <a:latin typeface="Arial Narrow"/>
                        </a:defRPr>
                      </a:lvl7pPr>
                      <a:lvl8pPr marL="3200400" algn="l" defTabSz="914400" rtl="0" eaLnBrk="1" latinLnBrk="0" hangingPunct="1">
                        <a:defRPr sz="1800" b="1" kern="1200">
                          <a:solidFill>
                            <a:schemeClr val="bg1"/>
                          </a:solidFill>
                          <a:latin typeface="Arial Narrow"/>
                        </a:defRPr>
                      </a:lvl8pPr>
                      <a:lvl9pPr marL="3657600" algn="l" defTabSz="914400" rtl="0" eaLnBrk="1" latinLnBrk="0" hangingPunct="1">
                        <a:defRPr sz="1800" b="1" kern="1200">
                          <a:solidFill>
                            <a:schemeClr val="bg1"/>
                          </a:solidFill>
                          <a:latin typeface="Arial Narrow"/>
                        </a:defRPr>
                      </a:lvl9pPr>
                    </a:lstStyle>
                    <a:p>
                      <a:pPr marL="0" marR="0" algn="ctr">
                        <a:lnSpc>
                          <a:spcPct val="100000"/>
                        </a:lnSpc>
                        <a:spcBef>
                          <a:spcPts val="0"/>
                        </a:spcBef>
                        <a:spcAft>
                          <a:spcPts val="0"/>
                        </a:spcAft>
                      </a:pPr>
                      <a:r>
                        <a:rPr lang="en-US" sz="900" dirty="0">
                          <a:solidFill>
                            <a:schemeClr val="bg1"/>
                          </a:solidFill>
                          <a:effectLst/>
                          <a:latin typeface="Arial" panose="020B0604020202020204" pitchFamily="34" charset="0"/>
                          <a:cs typeface="Arial" panose="020B0604020202020204" pitchFamily="34" charset="0"/>
                        </a:rPr>
                        <a:t>Atezo + Cabo</a:t>
                      </a:r>
                      <a:br>
                        <a:rPr lang="en-US" sz="900" dirty="0">
                          <a:solidFill>
                            <a:schemeClr val="bg1"/>
                          </a:solidFill>
                          <a:effectLst/>
                          <a:latin typeface="Arial" panose="020B0604020202020204" pitchFamily="34" charset="0"/>
                          <a:cs typeface="Arial" panose="020B0604020202020204" pitchFamily="34" charset="0"/>
                        </a:rPr>
                      </a:br>
                      <a:r>
                        <a:rPr lang="en-US" sz="900" dirty="0">
                          <a:solidFill>
                            <a:schemeClr val="bg1"/>
                          </a:solidFill>
                          <a:effectLst/>
                          <a:latin typeface="Arial" panose="020B0604020202020204" pitchFamily="34" charset="0"/>
                          <a:cs typeface="Arial" panose="020B0604020202020204" pitchFamily="34" charset="0"/>
                        </a:rPr>
                        <a:t>(n=263)</a:t>
                      </a:r>
                      <a:endParaRPr lang="en-US" sz="900" b="0" dirty="0">
                        <a:solidFill>
                          <a:schemeClr val="bg1"/>
                        </a:solidFill>
                        <a:effectLst/>
                        <a:latin typeface="Arial" panose="020B0604020202020204" pitchFamily="34" charset="0"/>
                        <a:ea typeface="Batang" panose="02030600000101010101" pitchFamily="18" charset="-127"/>
                        <a:cs typeface="Arial" panose="020B0604020202020204" pitchFamily="34" charset="0"/>
                      </a:endParaRPr>
                    </a:p>
                  </a:txBody>
                  <a:tcPr marL="17954" marR="17954" marT="0" marB="0" anchor="ctr">
                    <a:lnL w="12700" cap="flat" cmpd="sng" algn="ctr">
                      <a:solidFill>
                        <a:sysClr val="window" lastClr="FFFFFF">
                          <a:lumMod val="65000"/>
                        </a:sysClr>
                      </a:solidFill>
                      <a:prstDash val="solid"/>
                      <a:round/>
                      <a:headEnd type="none" w="med" len="med"/>
                      <a:tailEnd type="none" w="med" len="med"/>
                    </a:lnL>
                    <a:lnR w="12700" cap="flat" cmpd="sng" algn="ctr">
                      <a:solidFill>
                        <a:srgbClr val="8795A0"/>
                      </a:solidFill>
                      <a:prstDash val="solid"/>
                      <a:round/>
                      <a:headEnd type="none" w="med" len="med"/>
                      <a:tailEnd type="none" w="med" len="med"/>
                    </a:lnR>
                    <a:lnT w="12700" cap="flat" cmpd="sng" algn="ctr">
                      <a:solidFill>
                        <a:srgbClr val="8795A0"/>
                      </a:solidFill>
                      <a:prstDash val="solid"/>
                      <a:round/>
                      <a:headEnd type="none" w="med" len="med"/>
                      <a:tailEnd type="none" w="med" len="med"/>
                    </a:lnT>
                    <a:lnB w="9525" cap="flat" cmpd="sng" algn="ctr">
                      <a:solidFill>
                        <a:srgbClr val="8795A0">
                          <a:shade val="95000"/>
                          <a:satMod val="105000"/>
                        </a:srgbClr>
                      </a:solidFill>
                      <a:prstDash val="solid"/>
                    </a:lnB>
                    <a:lnTlToBr w="12700" cmpd="sng">
                      <a:noFill/>
                      <a:prstDash val="solid"/>
                    </a:lnTlToBr>
                    <a:lnBlToTr w="12700" cmpd="sng">
                      <a:noFill/>
                      <a:prstDash val="solid"/>
                    </a:lnBlToTr>
                    <a:solidFill>
                      <a:srgbClr val="3953A4"/>
                    </a:solidFill>
                  </a:tcPr>
                </a:tc>
                <a:tc>
                  <a:txBody>
                    <a:bodyPr/>
                    <a:lstStyle>
                      <a:lvl1pPr marL="0" algn="l" defTabSz="914400" rtl="0" eaLnBrk="1" latinLnBrk="0" hangingPunct="1">
                        <a:defRPr sz="1800" b="1" kern="1200">
                          <a:solidFill>
                            <a:schemeClr val="bg1"/>
                          </a:solidFill>
                          <a:latin typeface="Arial Narrow"/>
                        </a:defRPr>
                      </a:lvl1pPr>
                      <a:lvl2pPr marL="457200" algn="l" defTabSz="914400" rtl="0" eaLnBrk="1" latinLnBrk="0" hangingPunct="1">
                        <a:defRPr sz="1800" b="1" kern="1200">
                          <a:solidFill>
                            <a:schemeClr val="bg1"/>
                          </a:solidFill>
                          <a:latin typeface="Arial Narrow"/>
                        </a:defRPr>
                      </a:lvl2pPr>
                      <a:lvl3pPr marL="914400" algn="l" defTabSz="914400" rtl="0" eaLnBrk="1" latinLnBrk="0" hangingPunct="1">
                        <a:defRPr sz="1800" b="1" kern="1200">
                          <a:solidFill>
                            <a:schemeClr val="bg1"/>
                          </a:solidFill>
                          <a:latin typeface="Arial Narrow"/>
                        </a:defRPr>
                      </a:lvl3pPr>
                      <a:lvl4pPr marL="1371600" algn="l" defTabSz="914400" rtl="0" eaLnBrk="1" latinLnBrk="0" hangingPunct="1">
                        <a:defRPr sz="1800" b="1" kern="1200">
                          <a:solidFill>
                            <a:schemeClr val="bg1"/>
                          </a:solidFill>
                          <a:latin typeface="Arial Narrow"/>
                        </a:defRPr>
                      </a:lvl4pPr>
                      <a:lvl5pPr marL="1828800" algn="l" defTabSz="914400" rtl="0" eaLnBrk="1" latinLnBrk="0" hangingPunct="1">
                        <a:defRPr sz="1800" b="1" kern="1200">
                          <a:solidFill>
                            <a:schemeClr val="bg1"/>
                          </a:solidFill>
                          <a:latin typeface="Arial Narrow"/>
                        </a:defRPr>
                      </a:lvl5pPr>
                      <a:lvl6pPr marL="2286000" algn="l" defTabSz="914400" rtl="0" eaLnBrk="1" latinLnBrk="0" hangingPunct="1">
                        <a:defRPr sz="1800" b="1" kern="1200">
                          <a:solidFill>
                            <a:schemeClr val="bg1"/>
                          </a:solidFill>
                          <a:latin typeface="Arial Narrow"/>
                        </a:defRPr>
                      </a:lvl6pPr>
                      <a:lvl7pPr marL="2743200" algn="l" defTabSz="914400" rtl="0" eaLnBrk="1" latinLnBrk="0" hangingPunct="1">
                        <a:defRPr sz="1800" b="1" kern="1200">
                          <a:solidFill>
                            <a:schemeClr val="bg1"/>
                          </a:solidFill>
                          <a:latin typeface="Arial Narrow"/>
                        </a:defRPr>
                      </a:lvl7pPr>
                      <a:lvl8pPr marL="3200400" algn="l" defTabSz="914400" rtl="0" eaLnBrk="1" latinLnBrk="0" hangingPunct="1">
                        <a:defRPr sz="1800" b="1" kern="1200">
                          <a:solidFill>
                            <a:schemeClr val="bg1"/>
                          </a:solidFill>
                          <a:latin typeface="Arial Narrow"/>
                        </a:defRPr>
                      </a:lvl8pPr>
                      <a:lvl9pPr marL="3657600" algn="l" defTabSz="914400" rtl="0" eaLnBrk="1" latinLnBrk="0" hangingPunct="1">
                        <a:defRPr sz="1800" b="1" kern="1200">
                          <a:solidFill>
                            <a:schemeClr val="bg1"/>
                          </a:solidFill>
                          <a:latin typeface="Arial Narrow"/>
                        </a:defRPr>
                      </a:lvl9pPr>
                    </a:lstStyle>
                    <a:p>
                      <a:pPr marL="0" marR="0" algn="ctr">
                        <a:lnSpc>
                          <a:spcPct val="100000"/>
                        </a:lnSpc>
                        <a:spcBef>
                          <a:spcPts val="0"/>
                        </a:spcBef>
                        <a:spcAft>
                          <a:spcPts val="0"/>
                        </a:spcAft>
                      </a:pPr>
                      <a:r>
                        <a:rPr lang="en-US" sz="900" dirty="0">
                          <a:solidFill>
                            <a:schemeClr val="bg1"/>
                          </a:solidFill>
                          <a:effectLst/>
                          <a:latin typeface="Arial" panose="020B0604020202020204" pitchFamily="34" charset="0"/>
                          <a:cs typeface="Arial" panose="020B0604020202020204" pitchFamily="34" charset="0"/>
                        </a:rPr>
                        <a:t>Cabo</a:t>
                      </a:r>
                      <a:br>
                        <a:rPr lang="en-US" sz="900" dirty="0">
                          <a:solidFill>
                            <a:schemeClr val="bg1"/>
                          </a:solidFill>
                          <a:effectLst/>
                          <a:latin typeface="Arial" panose="020B0604020202020204" pitchFamily="34" charset="0"/>
                          <a:cs typeface="Arial" panose="020B0604020202020204" pitchFamily="34" charset="0"/>
                        </a:rPr>
                      </a:br>
                      <a:r>
                        <a:rPr lang="en-US" sz="900" dirty="0">
                          <a:solidFill>
                            <a:schemeClr val="bg1"/>
                          </a:solidFill>
                          <a:effectLst/>
                          <a:latin typeface="Arial" panose="020B0604020202020204" pitchFamily="34" charset="0"/>
                          <a:cs typeface="Arial" panose="020B0604020202020204" pitchFamily="34" charset="0"/>
                        </a:rPr>
                        <a:t>(n=259)</a:t>
                      </a:r>
                      <a:endParaRPr lang="en-US" sz="900" b="0" dirty="0">
                        <a:solidFill>
                          <a:schemeClr val="bg1"/>
                        </a:solidFill>
                        <a:effectLst/>
                        <a:latin typeface="Arial" panose="020B0604020202020204" pitchFamily="34" charset="0"/>
                        <a:ea typeface="Batang" panose="02030600000101010101" pitchFamily="18" charset="-127"/>
                        <a:cs typeface="Arial" panose="020B0604020202020204" pitchFamily="34" charset="0"/>
                      </a:endParaRPr>
                    </a:p>
                  </a:txBody>
                  <a:tcPr marL="17954" marR="17954" marT="0" marB="0" anchor="ctr">
                    <a:lnL w="12700" cap="flat" cmpd="sng" algn="ctr">
                      <a:solidFill>
                        <a:srgbClr val="8795A0"/>
                      </a:solidFill>
                      <a:prstDash val="solid"/>
                      <a:round/>
                      <a:headEnd type="none" w="med" len="med"/>
                      <a:tailEnd type="none" w="med" len="med"/>
                    </a:lnL>
                    <a:lnR w="12700" cap="flat" cmpd="sng" algn="ctr">
                      <a:solidFill>
                        <a:srgbClr val="8795A0"/>
                      </a:solidFill>
                      <a:prstDash val="solid"/>
                      <a:round/>
                      <a:headEnd type="none" w="med" len="med"/>
                      <a:tailEnd type="none" w="med" len="med"/>
                    </a:lnR>
                    <a:lnT w="12700" cap="flat" cmpd="sng" algn="ctr">
                      <a:solidFill>
                        <a:srgbClr val="8795A0"/>
                      </a:solidFill>
                      <a:prstDash val="solid"/>
                      <a:round/>
                      <a:headEnd type="none" w="med" len="med"/>
                      <a:tailEnd type="none" w="med" len="med"/>
                    </a:lnT>
                    <a:lnB w="12700" cap="flat" cmpd="sng" algn="ctr">
                      <a:solidFill>
                        <a:srgbClr val="8795A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407456661"/>
                  </a:ext>
                </a:extLst>
              </a:tr>
              <a:tr h="220346">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67945" marR="0" algn="l">
                        <a:lnSpc>
                          <a:spcPct val="100000"/>
                        </a:lnSpc>
                        <a:spcBef>
                          <a:spcPts val="0"/>
                        </a:spcBef>
                        <a:spcAft>
                          <a:spcPts val="0"/>
                        </a:spcAft>
                      </a:pPr>
                      <a:r>
                        <a:rPr lang="en-US" sz="900" b="1" dirty="0">
                          <a:effectLst/>
                          <a:latin typeface="Arial" panose="020B0604020202020204" pitchFamily="34" charset="0"/>
                          <a:ea typeface="Arial" panose="020B0604020202020204" pitchFamily="34" charset="0"/>
                          <a:cs typeface="Arial" panose="020B0604020202020204" pitchFamily="34" charset="0"/>
                        </a:rPr>
                        <a:t>PFS events, n (%)</a:t>
                      </a:r>
                      <a:endParaRPr lang="en-US" sz="900" b="1" baseline="30000" dirty="0">
                        <a:effectLst/>
                        <a:latin typeface="Arial" panose="020B0604020202020204" pitchFamily="34" charset="0"/>
                        <a:ea typeface="Arial" panose="020B0604020202020204" pitchFamily="34" charset="0"/>
                        <a:cs typeface="Arial" panose="020B0604020202020204" pitchFamily="34" charset="0"/>
                      </a:endParaRPr>
                    </a:p>
                  </a:txBody>
                  <a:tcPr marL="0" marR="0" marT="0" marB="0" anchor="ctr">
                    <a:lnL w="12700" cap="flat" cmpd="sng" algn="ctr">
                      <a:solidFill>
                        <a:srgbClr val="8795A0"/>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9525" cap="flat" cmpd="sng" algn="ctr">
                      <a:solidFill>
                        <a:srgbClr val="8795A0">
                          <a:shade val="95000"/>
                          <a:satMod val="105000"/>
                        </a:srgbClr>
                      </a:solidFill>
                      <a:prstDash val="solid"/>
                    </a:lnT>
                    <a:lnB w="9525" cap="flat" cmpd="sng" algn="ctr">
                      <a:solidFill>
                        <a:srgbClr val="8795A0">
                          <a:shade val="95000"/>
                          <a:satMod val="105000"/>
                        </a:srgbClr>
                      </a:solidFill>
                      <a:prstDash val="soli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900" dirty="0">
                          <a:effectLst/>
                          <a:latin typeface="Arial" panose="020B0604020202020204" pitchFamily="34" charset="0"/>
                          <a:ea typeface="Arial" panose="020B0604020202020204" pitchFamily="34" charset="0"/>
                          <a:cs typeface="Arial" panose="020B0604020202020204" pitchFamily="34" charset="0"/>
                        </a:rPr>
                        <a:t> 171 (65)</a:t>
                      </a:r>
                    </a:p>
                  </a:txBody>
                  <a:tcPr marL="0" marR="0" marT="0" marB="0"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9525" cap="flat" cmpd="sng" algn="ctr">
                      <a:solidFill>
                        <a:srgbClr val="8795A0">
                          <a:shade val="95000"/>
                          <a:satMod val="105000"/>
                        </a:srgbClr>
                      </a:solidFill>
                      <a:prstDash val="solid"/>
                    </a:lnT>
                    <a:lnB w="9525" cap="flat" cmpd="sng" algn="ctr">
                      <a:solidFill>
                        <a:srgbClr val="8795A0">
                          <a:shade val="95000"/>
                          <a:satMod val="105000"/>
                        </a:srgbClr>
                      </a:solidFill>
                      <a:prstDash val="soli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algn="ctr">
                        <a:lnSpc>
                          <a:spcPct val="100000"/>
                        </a:lnSpc>
                        <a:spcBef>
                          <a:spcPts val="0"/>
                        </a:spcBef>
                        <a:spcAft>
                          <a:spcPts val="0"/>
                        </a:spcAft>
                      </a:pPr>
                      <a:r>
                        <a:rPr lang="en-US" sz="900" dirty="0">
                          <a:effectLst/>
                          <a:latin typeface="Arial" panose="020B0604020202020204" pitchFamily="34" charset="0"/>
                          <a:ea typeface="Arial" panose="020B0604020202020204" pitchFamily="34" charset="0"/>
                          <a:cs typeface="Arial" panose="020B0604020202020204" pitchFamily="34" charset="0"/>
                        </a:rPr>
                        <a:t>166 (64)</a:t>
                      </a:r>
                    </a:p>
                  </a:txBody>
                  <a:tcPr marL="0" marR="0" marT="0" marB="0" anchor="ctr">
                    <a:lnL w="12700" cap="flat" cmpd="sng" algn="ctr">
                      <a:solidFill>
                        <a:sysClr val="window" lastClr="FFFFFF">
                          <a:lumMod val="65000"/>
                        </a:sysClr>
                      </a:solidFill>
                      <a:prstDash val="solid"/>
                      <a:round/>
                      <a:headEnd type="none" w="med" len="med"/>
                      <a:tailEnd type="none" w="med" len="med"/>
                    </a:lnL>
                    <a:lnR w="12700" cap="flat" cmpd="sng" algn="ctr">
                      <a:solidFill>
                        <a:srgbClr val="8795A0"/>
                      </a:solidFill>
                      <a:prstDash val="solid"/>
                      <a:round/>
                      <a:headEnd type="none" w="med" len="med"/>
                      <a:tailEnd type="none" w="med" len="med"/>
                    </a:lnR>
                    <a:lnT w="12700" cap="flat" cmpd="sng" algn="ctr">
                      <a:solidFill>
                        <a:srgbClr val="8795A0"/>
                      </a:solidFill>
                      <a:prstDash val="solid"/>
                      <a:round/>
                      <a:headEnd type="none" w="med" len="med"/>
                      <a:tailEnd type="none" w="med" len="med"/>
                    </a:lnT>
                    <a:lnB w="12700" cap="flat" cmpd="sng" algn="ctr">
                      <a:solidFill>
                        <a:srgbClr val="8795A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2446852"/>
                  </a:ext>
                </a:extLst>
              </a:tr>
              <a:tr h="220346">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60325" marR="0" indent="0" algn="l">
                        <a:lnSpc>
                          <a:spcPct val="100000"/>
                        </a:lnSpc>
                        <a:spcBef>
                          <a:spcPts val="10"/>
                        </a:spcBef>
                        <a:spcAft>
                          <a:spcPts val="0"/>
                        </a:spcAft>
                      </a:pPr>
                      <a:r>
                        <a:rPr lang="en-US" sz="900" b="1" dirty="0">
                          <a:effectLst/>
                          <a:latin typeface="Arial" panose="020B0604020202020204" pitchFamily="34" charset="0"/>
                          <a:ea typeface="Arial" panose="020B0604020202020204" pitchFamily="34" charset="0"/>
                          <a:cs typeface="Arial" panose="020B0604020202020204" pitchFamily="34" charset="0"/>
                        </a:rPr>
                        <a:t>Median PFS (95% CI), mo </a:t>
                      </a:r>
                    </a:p>
                  </a:txBody>
                  <a:tcPr marL="0" marR="0" marT="0" marB="0" anchor="ctr">
                    <a:lnL w="12700" cap="flat" cmpd="sng" algn="ctr">
                      <a:solidFill>
                        <a:srgbClr val="8795A0"/>
                      </a:solidFill>
                      <a:prstDash val="solid"/>
                      <a:round/>
                      <a:headEnd type="none" w="med" len="med"/>
                      <a:tailEnd type="none" w="med" len="med"/>
                    </a:lnL>
                    <a:lnR w="12700" cap="flat" cmpd="sng" algn="ctr">
                      <a:solidFill>
                        <a:srgbClr val="8795A0"/>
                      </a:solidFill>
                      <a:prstDash val="solid"/>
                      <a:round/>
                      <a:headEnd type="none" w="med" len="med"/>
                      <a:tailEnd type="none" w="med" len="med"/>
                    </a:lnR>
                    <a:lnT w="9525" cap="flat" cmpd="sng" algn="ctr">
                      <a:solidFill>
                        <a:srgbClr val="8795A0">
                          <a:shade val="95000"/>
                          <a:satMod val="105000"/>
                        </a:srgbClr>
                      </a:solidFill>
                      <a:prstDash val="solid"/>
                    </a:lnT>
                    <a:lnB w="9525" cap="flat" cmpd="sng" algn="ctr">
                      <a:solidFill>
                        <a:srgbClr val="8795A0">
                          <a:shade val="95000"/>
                          <a:satMod val="105000"/>
                        </a:srgbClr>
                      </a:solidFill>
                      <a:prstDash val="soli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indent="0" algn="ctr">
                        <a:lnSpc>
                          <a:spcPct val="100000"/>
                        </a:lnSpc>
                        <a:spcBef>
                          <a:spcPts val="0"/>
                        </a:spcBef>
                        <a:spcAft>
                          <a:spcPts val="0"/>
                        </a:spcAft>
                      </a:pPr>
                      <a:r>
                        <a:rPr lang="en-US" sz="900"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10.6 (9.8, 12.3)</a:t>
                      </a:r>
                    </a:p>
                  </a:txBody>
                  <a:tcPr marL="0" marR="0" marT="0" marB="0" anchor="ctr">
                    <a:lnL w="12700" cap="flat" cmpd="sng" algn="ctr">
                      <a:solidFill>
                        <a:srgbClr val="8795A0"/>
                      </a:solidFill>
                      <a:prstDash val="solid"/>
                      <a:round/>
                      <a:headEnd type="none" w="med" len="med"/>
                      <a:tailEnd type="none" w="med" len="med"/>
                    </a:lnL>
                    <a:lnR w="12700" cap="flat" cmpd="sng" algn="ctr">
                      <a:solidFill>
                        <a:srgbClr val="8795A0"/>
                      </a:solidFill>
                      <a:prstDash val="solid"/>
                      <a:round/>
                      <a:headEnd type="none" w="med" len="med"/>
                      <a:tailEnd type="none" w="med" len="med"/>
                    </a:lnR>
                    <a:lnT w="9525" cap="flat" cmpd="sng" algn="ctr">
                      <a:solidFill>
                        <a:srgbClr val="8795A0">
                          <a:shade val="95000"/>
                          <a:satMod val="105000"/>
                        </a:srgbClr>
                      </a:solidFill>
                      <a:prstDash val="solid"/>
                    </a:lnT>
                    <a:lnB w="9525" cap="flat" cmpd="sng" algn="ctr">
                      <a:solidFill>
                        <a:srgbClr val="8795A0">
                          <a:shade val="95000"/>
                          <a:satMod val="105000"/>
                        </a:srgbClr>
                      </a:solidFill>
                      <a:prstDash val="soli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indent="0" algn="ctr">
                        <a:lnSpc>
                          <a:spcPct val="100000"/>
                        </a:lnSpc>
                        <a:spcBef>
                          <a:spcPts val="0"/>
                        </a:spcBef>
                        <a:spcAft>
                          <a:spcPts val="0"/>
                        </a:spcAft>
                      </a:pPr>
                      <a:r>
                        <a:rPr lang="en-US" sz="900"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10.8 (10.0, 12.5)</a:t>
                      </a:r>
                    </a:p>
                  </a:txBody>
                  <a:tcPr marL="0" marR="0" marT="0" marB="0" anchor="ctr">
                    <a:lnL w="12700" cap="flat" cmpd="sng" algn="ctr">
                      <a:solidFill>
                        <a:srgbClr val="8795A0"/>
                      </a:solidFill>
                      <a:prstDash val="solid"/>
                      <a:round/>
                      <a:headEnd type="none" w="med" len="med"/>
                      <a:tailEnd type="none" w="med" len="med"/>
                    </a:lnL>
                    <a:lnR w="12700" cap="flat" cmpd="sng" algn="ctr">
                      <a:solidFill>
                        <a:srgbClr val="8795A0"/>
                      </a:solidFill>
                      <a:prstDash val="solid"/>
                      <a:round/>
                      <a:headEnd type="none" w="med" len="med"/>
                      <a:tailEnd type="none" w="med" len="med"/>
                    </a:lnR>
                    <a:lnT w="12700" cap="flat" cmpd="sng" algn="ctr">
                      <a:solidFill>
                        <a:srgbClr val="8795A0"/>
                      </a:solidFill>
                      <a:prstDash val="solid"/>
                      <a:round/>
                      <a:headEnd type="none" w="med" len="med"/>
                      <a:tailEnd type="none" w="med" len="med"/>
                    </a:lnT>
                    <a:lnB w="9525" cap="flat" cmpd="sng" algn="ctr">
                      <a:solidFill>
                        <a:srgbClr val="8795A0">
                          <a:shade val="95000"/>
                          <a:satMod val="105000"/>
                        </a:srgbClr>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77326824"/>
                  </a:ext>
                </a:extLst>
              </a:tr>
              <a:tr h="220346">
                <a:tc>
                  <a:txBody>
                    <a:bodyPr/>
                    <a:lstStyle/>
                    <a:p>
                      <a:pPr marL="60325" marR="0" indent="0" algn="l">
                        <a:lnSpc>
                          <a:spcPct val="100000"/>
                        </a:lnSpc>
                        <a:spcBef>
                          <a:spcPts val="10"/>
                        </a:spcBef>
                        <a:spcAft>
                          <a:spcPts val="0"/>
                        </a:spcAft>
                      </a:pPr>
                      <a:r>
                        <a:rPr lang="en-US" sz="900" b="1" dirty="0">
                          <a:effectLst/>
                          <a:latin typeface="Arial" panose="020B0604020202020204" pitchFamily="34" charset="0"/>
                          <a:ea typeface="Arial" panose="020B0604020202020204" pitchFamily="34" charset="0"/>
                          <a:cs typeface="Arial" panose="020B0604020202020204" pitchFamily="34" charset="0"/>
                        </a:rPr>
                        <a:t>12-month PFS (95% CI), %</a:t>
                      </a:r>
                    </a:p>
                  </a:txBody>
                  <a:tcPr marL="0" marR="0" marT="0" marB="0" anchor="ctr">
                    <a:lnL w="12700" cap="flat" cmpd="sng" algn="ctr">
                      <a:solidFill>
                        <a:srgbClr val="8795A0"/>
                      </a:solidFill>
                      <a:prstDash val="solid"/>
                      <a:round/>
                      <a:headEnd type="none" w="med" len="med"/>
                      <a:tailEnd type="none" w="med" len="med"/>
                    </a:lnL>
                    <a:lnR w="12700" cap="flat" cmpd="sng" algn="ctr">
                      <a:solidFill>
                        <a:srgbClr val="8795A0"/>
                      </a:solidFill>
                      <a:prstDash val="solid"/>
                      <a:round/>
                      <a:headEnd type="none" w="med" len="med"/>
                      <a:tailEnd type="none" w="med" len="med"/>
                    </a:lnR>
                    <a:lnT w="9525" cap="flat" cmpd="sng" algn="ctr">
                      <a:solidFill>
                        <a:srgbClr val="8795A0">
                          <a:shade val="95000"/>
                          <a:satMod val="105000"/>
                        </a:srgbClr>
                      </a:solidFill>
                      <a:prstDash val="solid"/>
                      <a:round/>
                      <a:headEnd type="none" w="med" len="med"/>
                      <a:tailEnd type="none" w="med" len="med"/>
                    </a:lnT>
                    <a:lnB w="9525" cap="flat" cmpd="sng" algn="ctr">
                      <a:solidFill>
                        <a:srgbClr val="8795A0">
                          <a:shade val="95000"/>
                          <a:satMod val="105000"/>
                        </a:srgbClr>
                      </a:solidFill>
                      <a:prstDash val="solid"/>
                    </a:lnB>
                    <a:lnTlToBr w="12700" cmpd="sng">
                      <a:noFill/>
                      <a:prstDash val="solid"/>
                    </a:lnTlToBr>
                    <a:lnBlToTr w="12700" cmpd="sng">
                      <a:noFill/>
                      <a:prstDash val="solid"/>
                    </a:lnBlToTr>
                    <a:solidFill>
                      <a:sysClr val="window" lastClr="FFFFFF"/>
                    </a:solidFill>
                  </a:tcPr>
                </a:tc>
                <a:tc>
                  <a:txBody>
                    <a:bodyPr/>
                    <a:lstStyle/>
                    <a:p>
                      <a:pPr marL="0" marR="0" indent="0" algn="ctr">
                        <a:lnSpc>
                          <a:spcPct val="100000"/>
                        </a:lnSpc>
                        <a:spcBef>
                          <a:spcPts val="0"/>
                        </a:spcBef>
                        <a:spcAft>
                          <a:spcPts val="0"/>
                        </a:spcAft>
                      </a:pPr>
                      <a:r>
                        <a:rPr lang="en-US" sz="900"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44 (38, 50)</a:t>
                      </a:r>
                    </a:p>
                  </a:txBody>
                  <a:tcPr marL="0" marR="0" marT="0" marB="0" anchor="ctr">
                    <a:lnL w="12700" cap="flat" cmpd="sng" algn="ctr">
                      <a:solidFill>
                        <a:srgbClr val="8795A0"/>
                      </a:solidFill>
                      <a:prstDash val="solid"/>
                      <a:round/>
                      <a:headEnd type="none" w="med" len="med"/>
                      <a:tailEnd type="none" w="med" len="med"/>
                    </a:lnL>
                    <a:lnR w="12700" cap="flat" cmpd="sng" algn="ctr">
                      <a:solidFill>
                        <a:srgbClr val="8795A0"/>
                      </a:solidFill>
                      <a:prstDash val="solid"/>
                      <a:round/>
                      <a:headEnd type="none" w="med" len="med"/>
                      <a:tailEnd type="none" w="med" len="med"/>
                    </a:lnR>
                    <a:lnT w="9525" cap="flat" cmpd="sng" algn="ctr">
                      <a:solidFill>
                        <a:srgbClr val="8795A0">
                          <a:shade val="95000"/>
                          <a:satMod val="105000"/>
                        </a:srgbClr>
                      </a:solidFill>
                      <a:prstDash val="solid"/>
                      <a:round/>
                      <a:headEnd type="none" w="med" len="med"/>
                      <a:tailEnd type="none" w="med" len="med"/>
                    </a:lnT>
                    <a:lnB w="9525" cap="flat" cmpd="sng" algn="ctr">
                      <a:solidFill>
                        <a:srgbClr val="8795A0">
                          <a:shade val="95000"/>
                          <a:satMod val="105000"/>
                        </a:srgbClr>
                      </a:solidFill>
                      <a:prstDash val="solid"/>
                    </a:lnB>
                    <a:lnTlToBr w="12700" cmpd="sng">
                      <a:noFill/>
                      <a:prstDash val="solid"/>
                    </a:lnTlToBr>
                    <a:lnBlToTr w="12700" cmpd="sng">
                      <a:noFill/>
                      <a:prstDash val="solid"/>
                    </a:lnBlToTr>
                    <a:solidFill>
                      <a:sysClr val="window" lastClr="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48 (42, 54)</a:t>
                      </a:r>
                    </a:p>
                  </a:txBody>
                  <a:tcPr marL="0" marR="0" marT="0" marB="0" anchor="ctr">
                    <a:lnL w="12700" cap="flat" cmpd="sng" algn="ctr">
                      <a:solidFill>
                        <a:srgbClr val="8795A0"/>
                      </a:solidFill>
                      <a:prstDash val="solid"/>
                      <a:round/>
                      <a:headEnd type="none" w="med" len="med"/>
                      <a:tailEnd type="none" w="med" len="med"/>
                    </a:lnL>
                    <a:lnR w="12700" cap="flat" cmpd="sng" algn="ctr">
                      <a:solidFill>
                        <a:srgbClr val="8795A0"/>
                      </a:solidFill>
                      <a:prstDash val="solid"/>
                      <a:round/>
                      <a:headEnd type="none" w="med" len="med"/>
                      <a:tailEnd type="none" w="med" len="med"/>
                    </a:lnR>
                    <a:lnT w="9525" cap="flat" cmpd="sng" algn="ctr">
                      <a:solidFill>
                        <a:srgbClr val="8795A0">
                          <a:shade val="95000"/>
                          <a:satMod val="105000"/>
                        </a:srgbClr>
                      </a:solidFill>
                      <a:prstDash val="solid"/>
                      <a:round/>
                      <a:headEnd type="none" w="med" len="med"/>
                      <a:tailEnd type="none" w="med" len="med"/>
                    </a:lnT>
                    <a:lnB w="9525" cap="flat" cmpd="sng" algn="ctr">
                      <a:solidFill>
                        <a:srgbClr val="8795A0">
                          <a:shade val="95000"/>
                          <a:satMod val="105000"/>
                        </a:srgbClr>
                      </a:solidFill>
                      <a:prstDash val="soli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70669439"/>
                  </a:ext>
                </a:extLst>
              </a:tr>
              <a:tr h="220473">
                <a:tc>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60325" marR="0" lvl="0" indent="0" algn="l" defTabSz="457200" rtl="0" eaLnBrk="1" fontAlgn="auto" latinLnBrk="0" hangingPunct="1">
                        <a:lnSpc>
                          <a:spcPct val="100000"/>
                        </a:lnSpc>
                        <a:spcBef>
                          <a:spcPts val="10"/>
                        </a:spcBef>
                        <a:spcAft>
                          <a:spcPts val="0"/>
                        </a:spcAft>
                        <a:buClrTx/>
                        <a:buSzTx/>
                        <a:buFontTx/>
                        <a:buNone/>
                        <a:tabLst/>
                        <a:defRPr/>
                      </a:pPr>
                      <a:r>
                        <a:rPr lang="en-US" sz="900" b="1" dirty="0">
                          <a:effectLst/>
                          <a:latin typeface="Arial" panose="020B0604020202020204" pitchFamily="34" charset="0"/>
                          <a:ea typeface="Arial" panose="020B0604020202020204" pitchFamily="34" charset="0"/>
                          <a:cs typeface="Arial" panose="020B0604020202020204" pitchFamily="34" charset="0"/>
                        </a:rPr>
                        <a:t>Stratified HR (95% CI)</a:t>
                      </a:r>
                      <a:r>
                        <a:rPr lang="en-US" sz="900" b="1" baseline="30000" dirty="0">
                          <a:effectLst/>
                          <a:latin typeface="Arial" panose="020B0604020202020204" pitchFamily="34" charset="0"/>
                          <a:ea typeface="Arial" panose="020B0604020202020204" pitchFamily="34" charset="0"/>
                          <a:cs typeface="Arial" panose="020B0604020202020204" pitchFamily="34" charset="0"/>
                        </a:rPr>
                        <a:t>a</a:t>
                      </a:r>
                      <a:r>
                        <a:rPr lang="en-US" sz="900" b="1" dirty="0">
                          <a:effectLst/>
                          <a:latin typeface="Arial" panose="020B0604020202020204" pitchFamily="34" charset="0"/>
                          <a:ea typeface="Arial" panose="020B0604020202020204" pitchFamily="34" charset="0"/>
                          <a:cs typeface="Arial" panose="020B0604020202020204" pitchFamily="34" charset="0"/>
                        </a:rPr>
                        <a:t> </a:t>
                      </a:r>
                    </a:p>
                  </a:txBody>
                  <a:tcPr marL="0" marR="0" marT="0" marB="0" anchor="ctr">
                    <a:lnL w="12700" cap="flat" cmpd="sng" algn="ctr">
                      <a:solidFill>
                        <a:srgbClr val="8795A0"/>
                      </a:solidFill>
                      <a:prstDash val="solid"/>
                      <a:round/>
                      <a:headEnd type="none" w="med" len="med"/>
                      <a:tailEnd type="none" w="med" len="med"/>
                    </a:lnL>
                    <a:lnR w="12700" cap="flat" cmpd="sng" algn="ctr">
                      <a:solidFill>
                        <a:srgbClr val="8795A0"/>
                      </a:solidFill>
                      <a:prstDash val="solid"/>
                      <a:round/>
                      <a:headEnd type="none" w="med" len="med"/>
                      <a:tailEnd type="none" w="med" len="med"/>
                    </a:lnR>
                    <a:lnT w="9525" cap="flat" cmpd="sng" algn="ctr">
                      <a:solidFill>
                        <a:srgbClr val="8795A0">
                          <a:shade val="95000"/>
                          <a:satMod val="105000"/>
                        </a:srgbClr>
                      </a:solidFill>
                      <a:prstDash val="solid"/>
                    </a:lnT>
                    <a:lnB w="12700" cap="flat" cmpd="sng" algn="ctr">
                      <a:solidFill>
                        <a:srgbClr val="8795A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indent="0" algn="ctr">
                        <a:lnSpc>
                          <a:spcPct val="100000"/>
                        </a:lnSpc>
                        <a:spcBef>
                          <a:spcPts val="0"/>
                        </a:spcBef>
                        <a:spcAft>
                          <a:spcPts val="0"/>
                        </a:spcAft>
                      </a:pPr>
                      <a:r>
                        <a:rPr lang="en-US" sz="900"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1.03 (0.83, 1.28); </a:t>
                      </a:r>
                      <a:r>
                        <a:rPr lang="en-US" sz="900" i="1"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P</a:t>
                      </a:r>
                      <a:r>
                        <a:rPr lang="en-US" sz="900" baseline="0" dirty="0">
                          <a:solidFill>
                            <a:schemeClr val="tx1"/>
                          </a:solidFill>
                          <a:effectLst/>
                          <a:latin typeface="Arial" panose="020B0604020202020204" pitchFamily="34" charset="0"/>
                          <a:ea typeface="Arial" panose="020B0604020202020204" pitchFamily="34" charset="0"/>
                          <a:cs typeface="Arial" panose="020B0604020202020204" pitchFamily="34" charset="0"/>
                        </a:rPr>
                        <a:t>=0.784</a:t>
                      </a:r>
                      <a:r>
                        <a:rPr lang="en-US" sz="900" baseline="30000" dirty="0">
                          <a:solidFill>
                            <a:schemeClr val="tx1"/>
                          </a:solidFill>
                          <a:effectLst/>
                          <a:latin typeface="Arial" panose="020B0604020202020204" pitchFamily="34" charset="0"/>
                          <a:ea typeface="Arial" panose="020B0604020202020204" pitchFamily="34" charset="0"/>
                          <a:cs typeface="Arial" panose="020B0604020202020204" pitchFamily="34" charset="0"/>
                        </a:rPr>
                        <a:t>b</a:t>
                      </a:r>
                    </a:p>
                  </a:txBody>
                  <a:tcPr marL="83313" marR="83313" marT="41657" marB="41657" anchor="ctr">
                    <a:lnL w="12700" cap="flat" cmpd="sng" algn="ctr">
                      <a:solidFill>
                        <a:srgbClr val="8795A0"/>
                      </a:solidFill>
                      <a:prstDash val="solid"/>
                      <a:round/>
                      <a:headEnd type="none" w="med" len="med"/>
                      <a:tailEnd type="none" w="med" len="med"/>
                    </a:lnL>
                    <a:lnR w="12700" cap="flat" cmpd="sng" algn="ctr">
                      <a:solidFill>
                        <a:srgbClr val="8795A0"/>
                      </a:solidFill>
                      <a:prstDash val="solid"/>
                      <a:round/>
                      <a:headEnd type="none" w="med" len="med"/>
                      <a:tailEnd type="none" w="med" len="med"/>
                    </a:lnR>
                    <a:lnT w="9525" cap="flat" cmpd="sng" algn="ctr">
                      <a:solidFill>
                        <a:srgbClr val="8795A0">
                          <a:shade val="95000"/>
                          <a:satMod val="105000"/>
                        </a:srgbClr>
                      </a:solidFill>
                      <a:prstDash val="solid"/>
                    </a:lnT>
                    <a:lnB w="12700" cap="flat" cmpd="sng" algn="ctr">
                      <a:solidFill>
                        <a:srgbClr val="8795A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en-US" dirty="0"/>
                    </a:p>
                  </a:txBody>
                  <a:tcP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1169958780"/>
                  </a:ext>
                </a:extLst>
              </a:tr>
            </a:tbl>
          </a:graphicData>
        </a:graphic>
      </p:graphicFrame>
      <p:sp>
        <p:nvSpPr>
          <p:cNvPr id="26" name="Title 25">
            <a:extLst>
              <a:ext uri="{FF2B5EF4-FFF2-40B4-BE49-F238E27FC236}">
                <a16:creationId xmlns:a16="http://schemas.microsoft.com/office/drawing/2014/main" id="{89902C15-1E09-7275-07C0-56D34EA45635}"/>
              </a:ext>
            </a:extLst>
          </p:cNvPr>
          <p:cNvSpPr>
            <a:spLocks noGrp="1"/>
          </p:cNvSpPr>
          <p:nvPr>
            <p:ph type="title"/>
          </p:nvPr>
        </p:nvSpPr>
        <p:spPr>
          <a:xfrm>
            <a:off x="483846" y="152256"/>
            <a:ext cx="8221987" cy="626703"/>
          </a:xfrm>
        </p:spPr>
        <p:txBody>
          <a:bodyPr>
            <a:noAutofit/>
          </a:bodyPr>
          <a:lstStyle/>
          <a:p>
            <a:pPr algn="ctr"/>
            <a:r>
              <a:rPr lang="en-GB" dirty="0">
                <a:solidFill>
                  <a:schemeClr val="tx1"/>
                </a:solidFill>
              </a:rPr>
              <a:t>Primary analysis of centrally reviewed </a:t>
            </a:r>
            <a:r>
              <a:rPr lang="en-GB" dirty="0"/>
              <a:t>PFS </a:t>
            </a:r>
            <a:br>
              <a:rPr lang="en-GB" dirty="0"/>
            </a:br>
            <a:endParaRPr lang="en-US" dirty="0"/>
          </a:p>
        </p:txBody>
      </p:sp>
      <p:grpSp>
        <p:nvGrpSpPr>
          <p:cNvPr id="6" name="Group 5">
            <a:extLst>
              <a:ext uri="{FF2B5EF4-FFF2-40B4-BE49-F238E27FC236}">
                <a16:creationId xmlns:a16="http://schemas.microsoft.com/office/drawing/2014/main" id="{DE3AFBD1-14ED-C3AF-ADF4-627416EC6CDB}"/>
              </a:ext>
            </a:extLst>
          </p:cNvPr>
          <p:cNvGrpSpPr/>
          <p:nvPr/>
        </p:nvGrpSpPr>
        <p:grpSpPr>
          <a:xfrm>
            <a:off x="5758063" y="4724853"/>
            <a:ext cx="2022440" cy="291646"/>
            <a:chOff x="7678882" y="6299285"/>
            <a:chExt cx="2699083" cy="389221"/>
          </a:xfrm>
        </p:grpSpPr>
        <p:sp>
          <p:nvSpPr>
            <p:cNvPr id="7" name="TextBox 6">
              <a:extLst>
                <a:ext uri="{FF2B5EF4-FFF2-40B4-BE49-F238E27FC236}">
                  <a16:creationId xmlns:a16="http://schemas.microsoft.com/office/drawing/2014/main" id="{CFFC6534-6F16-09A6-6A45-2703CD542277}"/>
                </a:ext>
              </a:extLst>
            </p:cNvPr>
            <p:cNvSpPr txBox="1"/>
            <p:nvPr/>
          </p:nvSpPr>
          <p:spPr>
            <a:xfrm>
              <a:off x="7678882" y="6299285"/>
              <a:ext cx="2699083" cy="277084"/>
            </a:xfrm>
            <a:prstGeom prst="rect">
              <a:avLst/>
            </a:prstGeom>
            <a:noFill/>
          </p:spPr>
          <p:txBody>
            <a:bodyPr wrap="square" rtlCol="0">
              <a:spAutoFit/>
            </a:bodyPr>
            <a:lstStyle/>
            <a:p>
              <a:pPr defTabSz="685166"/>
              <a:r>
                <a:rPr lang="en-US" sz="749" b="1" dirty="0">
                  <a:solidFill>
                    <a:srgbClr val="132350"/>
                  </a:solidFill>
                  <a:latin typeface="Arial" panose="020B0604020202020204"/>
                </a:rPr>
                <a:t>Choueiri, et al. CONTACT-03 (LBA4500)</a:t>
              </a:r>
            </a:p>
          </p:txBody>
        </p:sp>
        <p:grpSp>
          <p:nvGrpSpPr>
            <p:cNvPr id="24" name="Group 23">
              <a:extLst>
                <a:ext uri="{FF2B5EF4-FFF2-40B4-BE49-F238E27FC236}">
                  <a16:creationId xmlns:a16="http://schemas.microsoft.com/office/drawing/2014/main" id="{2AA7BCEA-27A5-DED3-8529-5BEA87528B29}"/>
                </a:ext>
              </a:extLst>
            </p:cNvPr>
            <p:cNvGrpSpPr/>
            <p:nvPr/>
          </p:nvGrpSpPr>
          <p:grpSpPr>
            <a:xfrm>
              <a:off x="7779564" y="6512437"/>
              <a:ext cx="1844232" cy="176069"/>
              <a:chOff x="6322435" y="6322964"/>
              <a:chExt cx="1844232" cy="176069"/>
            </a:xfrm>
          </p:grpSpPr>
          <p:sp>
            <p:nvSpPr>
              <p:cNvPr id="25" name="TextBox 24">
                <a:extLst>
                  <a:ext uri="{FF2B5EF4-FFF2-40B4-BE49-F238E27FC236}">
                    <a16:creationId xmlns:a16="http://schemas.microsoft.com/office/drawing/2014/main" id="{0DFD27FF-EB67-461F-E352-B5FF36A47216}"/>
                  </a:ext>
                </a:extLst>
              </p:cNvPr>
              <p:cNvSpPr txBox="1"/>
              <p:nvPr/>
            </p:nvSpPr>
            <p:spPr>
              <a:xfrm>
                <a:off x="6530507" y="6334056"/>
                <a:ext cx="1636160" cy="153859"/>
              </a:xfrm>
              <a:prstGeom prst="rect">
                <a:avLst/>
              </a:prstGeom>
              <a:noFill/>
            </p:spPr>
            <p:txBody>
              <a:bodyPr wrap="square" lIns="0" tIns="0" rIns="0" bIns="0">
                <a:spAutoFit/>
              </a:bodyPr>
              <a:lstStyle/>
              <a:p>
                <a:pPr defTabSz="685166"/>
                <a:r>
                  <a:rPr lang="en-US" altLang="en-US" sz="749" dirty="0">
                    <a:solidFill>
                      <a:srgbClr val="002557"/>
                    </a:solidFill>
                    <a:latin typeface="Arial" panose="020B0604020202020204" pitchFamily="34" charset="0"/>
                    <a:cs typeface="Arial" panose="020B0604020202020204" pitchFamily="34" charset="0"/>
                  </a:rPr>
                  <a:t>@DrChoueiri</a:t>
                </a:r>
              </a:p>
            </p:txBody>
          </p:sp>
          <p:pic>
            <p:nvPicPr>
              <p:cNvPr id="27" name="Picture 26" descr="A picture containing bird&#10;&#10;Description automatically generated">
                <a:extLst>
                  <a:ext uri="{FF2B5EF4-FFF2-40B4-BE49-F238E27FC236}">
                    <a16:creationId xmlns:a16="http://schemas.microsoft.com/office/drawing/2014/main" id="{BCCAA85E-E187-B9E6-8FC8-7586D5C49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435" y="6322964"/>
                <a:ext cx="176069" cy="176069"/>
              </a:xfrm>
              <a:prstGeom prst="rect">
                <a:avLst/>
              </a:prstGeom>
            </p:spPr>
          </p:pic>
        </p:grpSp>
      </p:grpSp>
    </p:spTree>
    <p:extLst>
      <p:ext uri="{BB962C8B-B14F-4D97-AF65-F5344CB8AC3E}">
        <p14:creationId xmlns:p14="http://schemas.microsoft.com/office/powerpoint/2010/main" val="534370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80E1-8ECE-E9CD-194E-35836C9E8532}"/>
              </a:ext>
            </a:extLst>
          </p:cNvPr>
          <p:cNvSpPr>
            <a:spLocks noGrp="1"/>
          </p:cNvSpPr>
          <p:nvPr>
            <p:ph type="title"/>
          </p:nvPr>
        </p:nvSpPr>
        <p:spPr>
          <a:xfrm>
            <a:off x="1" y="233363"/>
            <a:ext cx="9143999" cy="518989"/>
          </a:xfrm>
        </p:spPr>
        <p:txBody>
          <a:bodyPr>
            <a:normAutofit fontScale="90000"/>
          </a:bodyPr>
          <a:lstStyle/>
          <a:p>
            <a:pPr algn="ctr">
              <a:defRPr/>
            </a:pPr>
            <a:r>
              <a:rPr lang="en-US" sz="2400" b="1" dirty="0">
                <a:solidFill>
                  <a:srgbClr val="595454"/>
                </a:solidFill>
                <a:latin typeface="Trebuchet MS"/>
              </a:rPr>
              <a:t>Will a PD-1 agent and different TKI with nivolumab and tivozanib perform differently?</a:t>
            </a:r>
          </a:p>
        </p:txBody>
      </p:sp>
      <p:grpSp>
        <p:nvGrpSpPr>
          <p:cNvPr id="5" name="Group 2">
            <a:extLst>
              <a:ext uri="{FF2B5EF4-FFF2-40B4-BE49-F238E27FC236}">
                <a16:creationId xmlns:a16="http://schemas.microsoft.com/office/drawing/2014/main" id="{422524E2-2CCA-18DE-E40C-D7CA65568417}"/>
              </a:ext>
            </a:extLst>
          </p:cNvPr>
          <p:cNvGrpSpPr>
            <a:grpSpLocks/>
          </p:cNvGrpSpPr>
          <p:nvPr/>
        </p:nvGrpSpPr>
        <p:grpSpPr bwMode="auto">
          <a:xfrm>
            <a:off x="193350" y="1335219"/>
            <a:ext cx="8559716" cy="2810537"/>
            <a:chOff x="-850240" y="1858629"/>
            <a:chExt cx="6334454" cy="1957242"/>
          </a:xfrm>
        </p:grpSpPr>
        <p:sp>
          <p:nvSpPr>
            <p:cNvPr id="6" name="Rounded Rectangle 6">
              <a:extLst>
                <a:ext uri="{FF2B5EF4-FFF2-40B4-BE49-F238E27FC236}">
                  <a16:creationId xmlns:a16="http://schemas.microsoft.com/office/drawing/2014/main" id="{DEDA1FDF-7FC4-C658-3886-081521ADBD79}"/>
                </a:ext>
              </a:extLst>
            </p:cNvPr>
            <p:cNvSpPr/>
            <p:nvPr/>
          </p:nvSpPr>
          <p:spPr>
            <a:xfrm>
              <a:off x="-850240" y="2031367"/>
              <a:ext cx="2489092" cy="1661488"/>
            </a:xfrm>
            <a:prstGeom prst="roundRect">
              <a:avLst>
                <a:gd name="adj" fmla="val 5743"/>
              </a:avLst>
            </a:prstGeom>
            <a:solidFill>
              <a:schemeClr val="accent3"/>
            </a:solidFill>
          </p:spPr>
          <p:style>
            <a:lnRef idx="1">
              <a:schemeClr val="accent3"/>
            </a:lnRef>
            <a:fillRef idx="2">
              <a:schemeClr val="accent3"/>
            </a:fillRef>
            <a:effectRef idx="1">
              <a:schemeClr val="accent3"/>
            </a:effectRef>
            <a:fontRef idx="minor">
              <a:schemeClr val="dk1"/>
            </a:fontRef>
          </p:style>
          <p:txBody>
            <a:bodyPr anchor="ctr"/>
            <a:lstStyle/>
            <a:p>
              <a:pPr marL="84535" indent="-84535" defTabSz="685800">
                <a:buFont typeface="Arial" panose="020B0604020202020204" pitchFamily="34" charset="0"/>
                <a:buChar char="•"/>
                <a:defRPr/>
              </a:pPr>
              <a:r>
                <a:rPr lang="en-US" sz="1350" dirty="0">
                  <a:solidFill>
                    <a:srgbClr val="FFFFFF"/>
                  </a:solidFill>
                  <a:latin typeface="Arial" panose="020B0604020202020204"/>
                </a:rPr>
                <a:t>Advanced RCC s/p 1 or 2 prior lines of therapy, one of which was an immune checkpoint inhibitor (ICI)</a:t>
              </a:r>
            </a:p>
            <a:p>
              <a:pPr marL="427435" lvl="1" indent="-84535" defTabSz="685800">
                <a:buFont typeface="Arial" panose="020B0604020202020204" pitchFamily="34" charset="0"/>
                <a:buChar char="•"/>
                <a:defRPr/>
              </a:pPr>
              <a:r>
                <a:rPr lang="en-US" sz="1350" dirty="0">
                  <a:solidFill>
                    <a:srgbClr val="FFFFFF"/>
                  </a:solidFill>
                  <a:latin typeface="Arial" panose="020B0604020202020204"/>
                </a:rPr>
                <a:t>Previous nivolumab is allowed</a:t>
              </a:r>
            </a:p>
            <a:p>
              <a:pPr marL="84535" indent="-84535" defTabSz="685800">
                <a:buFont typeface="Arial" panose="020B0604020202020204" pitchFamily="34" charset="0"/>
                <a:buChar char="•"/>
                <a:defRPr/>
              </a:pPr>
              <a:endParaRPr lang="en-US" sz="1350" dirty="0">
                <a:solidFill>
                  <a:srgbClr val="FFFFFF"/>
                </a:solidFill>
                <a:latin typeface="Arial" panose="020B0604020202020204"/>
              </a:endParaRPr>
            </a:p>
            <a:p>
              <a:pPr marL="84535" indent="-84535" defTabSz="685800">
                <a:buFont typeface="Arial" panose="020B0604020202020204" pitchFamily="34" charset="0"/>
                <a:buChar char="•"/>
                <a:defRPr/>
              </a:pPr>
              <a:r>
                <a:rPr lang="en-US" sz="1350" dirty="0">
                  <a:solidFill>
                    <a:srgbClr val="FFFFFF"/>
                  </a:solidFill>
                  <a:latin typeface="Arial" panose="020B0604020202020204"/>
                </a:rPr>
                <a:t>Stratified by IMDC risk category and ICI as most recent prior therapy or not</a:t>
              </a:r>
            </a:p>
          </p:txBody>
        </p:sp>
        <p:sp>
          <p:nvSpPr>
            <p:cNvPr id="7" name="Rounded Rectangle 7">
              <a:extLst>
                <a:ext uri="{FF2B5EF4-FFF2-40B4-BE49-F238E27FC236}">
                  <a16:creationId xmlns:a16="http://schemas.microsoft.com/office/drawing/2014/main" id="{B93959D6-68C7-2084-33C2-8630CF154DD4}"/>
                </a:ext>
              </a:extLst>
            </p:cNvPr>
            <p:cNvSpPr/>
            <p:nvPr/>
          </p:nvSpPr>
          <p:spPr>
            <a:xfrm>
              <a:off x="2464583" y="1870683"/>
              <a:ext cx="211436" cy="1945188"/>
            </a:xfrm>
            <a:prstGeom prst="roundRect">
              <a:avLst>
                <a:gd name="adj" fmla="val 7292"/>
              </a:avLst>
            </a:prstGeom>
            <a:solidFill>
              <a:schemeClr val="accent3"/>
            </a:solidFill>
          </p:spPr>
          <p:style>
            <a:lnRef idx="1">
              <a:schemeClr val="accent3"/>
            </a:lnRef>
            <a:fillRef idx="2">
              <a:schemeClr val="accent3"/>
            </a:fillRef>
            <a:effectRef idx="1">
              <a:schemeClr val="accent3"/>
            </a:effectRef>
            <a:fontRef idx="minor">
              <a:schemeClr val="dk1"/>
            </a:fontRef>
          </p:style>
          <p:txBody>
            <a:bodyPr vert="vert" anchor="ctr"/>
            <a:lstStyle/>
            <a:p>
              <a:pPr algn="ctr" defTabSz="685800">
                <a:defRPr/>
              </a:pPr>
              <a:r>
                <a:rPr lang="en-US" sz="1200">
                  <a:solidFill>
                    <a:srgbClr val="FFFFFF"/>
                  </a:solidFill>
                  <a:latin typeface="Arial" panose="020B0604020202020204"/>
                </a:rPr>
                <a:t>RANDOMIZE 1:1</a:t>
              </a:r>
            </a:p>
          </p:txBody>
        </p:sp>
        <p:sp>
          <p:nvSpPr>
            <p:cNvPr id="8" name="Rounded Rectangle 8">
              <a:extLst>
                <a:ext uri="{FF2B5EF4-FFF2-40B4-BE49-F238E27FC236}">
                  <a16:creationId xmlns:a16="http://schemas.microsoft.com/office/drawing/2014/main" id="{BF8D50DA-839C-4D37-863A-B290CB302431}"/>
                </a:ext>
              </a:extLst>
            </p:cNvPr>
            <p:cNvSpPr/>
            <p:nvPr/>
          </p:nvSpPr>
          <p:spPr>
            <a:xfrm>
              <a:off x="3504379" y="2942195"/>
              <a:ext cx="1966597" cy="766334"/>
            </a:xfrm>
            <a:prstGeom prst="roundRect">
              <a:avLst>
                <a:gd name="adj" fmla="val 4902"/>
              </a:avLst>
            </a:prstGeom>
            <a:solidFill>
              <a:schemeClr val="accent3"/>
            </a:solidFill>
          </p:spPr>
          <p:style>
            <a:lnRef idx="1">
              <a:schemeClr val="accent3"/>
            </a:lnRef>
            <a:fillRef idx="2">
              <a:schemeClr val="accent3"/>
            </a:fillRef>
            <a:effectRef idx="1">
              <a:schemeClr val="accent3"/>
            </a:effectRef>
            <a:fontRef idx="minor">
              <a:schemeClr val="dk1"/>
            </a:fontRef>
          </p:style>
          <p:txBody>
            <a:bodyPr anchor="ctr"/>
            <a:lstStyle/>
            <a:p>
              <a:pPr algn="ctr" defTabSz="685800">
                <a:defRPr/>
              </a:pPr>
              <a:r>
                <a:rPr lang="en-US" sz="1200" dirty="0">
                  <a:solidFill>
                    <a:srgbClr val="FFFFFF"/>
                  </a:solidFill>
                  <a:latin typeface="Arial" panose="020B0604020202020204"/>
                </a:rPr>
                <a:t>Tivozanib 1.34 mg </a:t>
              </a:r>
            </a:p>
            <a:p>
              <a:pPr algn="ctr" defTabSz="685800">
                <a:defRPr/>
              </a:pPr>
              <a:r>
                <a:rPr lang="en-US" sz="1200" dirty="0">
                  <a:solidFill>
                    <a:srgbClr val="FFFFFF"/>
                  </a:solidFill>
                  <a:latin typeface="Arial" panose="020B0604020202020204"/>
                </a:rPr>
                <a:t>D1-21 of a 28-day cycle</a:t>
              </a:r>
            </a:p>
          </p:txBody>
        </p:sp>
        <p:sp>
          <p:nvSpPr>
            <p:cNvPr id="9" name="Rounded Rectangle 9">
              <a:extLst>
                <a:ext uri="{FF2B5EF4-FFF2-40B4-BE49-F238E27FC236}">
                  <a16:creationId xmlns:a16="http://schemas.microsoft.com/office/drawing/2014/main" id="{318425F4-2C7C-5B4B-CF18-8E64AF3E8EFB}"/>
                </a:ext>
              </a:extLst>
            </p:cNvPr>
            <p:cNvSpPr/>
            <p:nvPr/>
          </p:nvSpPr>
          <p:spPr>
            <a:xfrm>
              <a:off x="3517617" y="1858629"/>
              <a:ext cx="1966597" cy="766335"/>
            </a:xfrm>
            <a:prstGeom prst="roundRect">
              <a:avLst>
                <a:gd name="adj" fmla="val 6583"/>
              </a:avLst>
            </a:prstGeom>
            <a:solidFill>
              <a:schemeClr val="accent3"/>
            </a:solidFill>
          </p:spPr>
          <p:style>
            <a:lnRef idx="1">
              <a:schemeClr val="accent3"/>
            </a:lnRef>
            <a:fillRef idx="2">
              <a:schemeClr val="accent3"/>
            </a:fillRef>
            <a:effectRef idx="1">
              <a:schemeClr val="accent3"/>
            </a:effectRef>
            <a:fontRef idx="minor">
              <a:schemeClr val="dk1"/>
            </a:fontRef>
          </p:style>
          <p:txBody>
            <a:bodyPr anchor="ctr"/>
            <a:lstStyle/>
            <a:p>
              <a:pPr algn="ctr" defTabSz="685800">
                <a:defRPr/>
              </a:pPr>
              <a:endParaRPr lang="en-US" sz="1050" dirty="0">
                <a:solidFill>
                  <a:srgbClr val="FFFFFF"/>
                </a:solidFill>
                <a:latin typeface="Arial" panose="020B0604020202020204"/>
              </a:endParaRPr>
            </a:p>
            <a:p>
              <a:pPr algn="ctr" defTabSz="685800">
                <a:defRPr/>
              </a:pPr>
              <a:r>
                <a:rPr lang="en-US" sz="1200" dirty="0">
                  <a:solidFill>
                    <a:srgbClr val="FFFFFF"/>
                  </a:solidFill>
                  <a:latin typeface="Arial" panose="020B0604020202020204"/>
                </a:rPr>
                <a:t>Tivozanib 0.89 mg </a:t>
              </a:r>
            </a:p>
            <a:p>
              <a:pPr algn="ctr" defTabSz="685800">
                <a:defRPr/>
              </a:pPr>
              <a:r>
                <a:rPr lang="en-US" sz="1200" dirty="0">
                  <a:solidFill>
                    <a:srgbClr val="FFFFFF"/>
                  </a:solidFill>
                  <a:latin typeface="Arial" panose="020B0604020202020204"/>
                </a:rPr>
                <a:t>D1-21 of a 28-day cycle</a:t>
              </a:r>
            </a:p>
            <a:p>
              <a:pPr algn="ctr" defTabSz="685800">
                <a:defRPr/>
              </a:pPr>
              <a:r>
                <a:rPr lang="en-US" sz="1200" dirty="0">
                  <a:solidFill>
                    <a:srgbClr val="FFFFFF"/>
                  </a:solidFill>
                  <a:latin typeface="Arial" panose="020B0604020202020204"/>
                </a:rPr>
                <a:t>+</a:t>
              </a:r>
            </a:p>
            <a:p>
              <a:pPr algn="ctr" defTabSz="685800">
                <a:defRPr/>
              </a:pPr>
              <a:r>
                <a:rPr lang="en-US" sz="1200" dirty="0">
                  <a:solidFill>
                    <a:srgbClr val="FFFFFF"/>
                  </a:solidFill>
                  <a:latin typeface="Arial" panose="020B0604020202020204"/>
                </a:rPr>
                <a:t>Nivolumab 480 mg q28D</a:t>
              </a:r>
            </a:p>
            <a:p>
              <a:pPr algn="ctr" defTabSz="685800">
                <a:defRPr/>
              </a:pPr>
              <a:endParaRPr lang="en-US" sz="1050" dirty="0">
                <a:solidFill>
                  <a:srgbClr val="FFFFFF"/>
                </a:solidFill>
                <a:latin typeface="Arial" panose="020B0604020202020204"/>
              </a:endParaRPr>
            </a:p>
          </p:txBody>
        </p:sp>
        <p:sp>
          <p:nvSpPr>
            <p:cNvPr id="10" name="Right Arrow 11">
              <a:extLst>
                <a:ext uri="{FF2B5EF4-FFF2-40B4-BE49-F238E27FC236}">
                  <a16:creationId xmlns:a16="http://schemas.microsoft.com/office/drawing/2014/main" id="{8A47F1A9-CCD0-C87E-09FF-C3605661F559}"/>
                </a:ext>
              </a:extLst>
            </p:cNvPr>
            <p:cNvSpPr/>
            <p:nvPr/>
          </p:nvSpPr>
          <p:spPr>
            <a:xfrm>
              <a:off x="1709544" y="2712611"/>
              <a:ext cx="713368" cy="336805"/>
            </a:xfrm>
            <a:prstGeom prst="rightArrow">
              <a:avLst>
                <a:gd name="adj1" fmla="val 50000"/>
                <a:gd name="adj2" fmla="val 72900"/>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a:solidFill>
                  <a:prstClr val="white"/>
                </a:solidFill>
                <a:latin typeface="Arial" panose="020B0604020202020204"/>
              </a:endParaRPr>
            </a:p>
          </p:txBody>
        </p:sp>
        <p:sp>
          <p:nvSpPr>
            <p:cNvPr id="11" name="Right Arrow 12">
              <a:extLst>
                <a:ext uri="{FF2B5EF4-FFF2-40B4-BE49-F238E27FC236}">
                  <a16:creationId xmlns:a16="http://schemas.microsoft.com/office/drawing/2014/main" id="{B5D03EF9-E490-ABB6-8E10-20F3615B25E8}"/>
                </a:ext>
              </a:extLst>
            </p:cNvPr>
            <p:cNvSpPr/>
            <p:nvPr/>
          </p:nvSpPr>
          <p:spPr>
            <a:xfrm rot="20162814">
              <a:off x="2754593" y="2366195"/>
              <a:ext cx="716558" cy="364777"/>
            </a:xfrm>
            <a:prstGeom prst="rightArrow">
              <a:avLst>
                <a:gd name="adj1" fmla="val 50000"/>
                <a:gd name="adj2" fmla="val 72900"/>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a:solidFill>
                  <a:prstClr val="white"/>
                </a:solidFill>
                <a:latin typeface="Arial" panose="020B0604020202020204"/>
              </a:endParaRPr>
            </a:p>
          </p:txBody>
        </p:sp>
        <p:sp>
          <p:nvSpPr>
            <p:cNvPr id="12" name="Right Arrow 13">
              <a:extLst>
                <a:ext uri="{FF2B5EF4-FFF2-40B4-BE49-F238E27FC236}">
                  <a16:creationId xmlns:a16="http://schemas.microsoft.com/office/drawing/2014/main" id="{980498FF-BA74-0E24-ED91-253EC958B817}"/>
                </a:ext>
              </a:extLst>
            </p:cNvPr>
            <p:cNvSpPr/>
            <p:nvPr/>
          </p:nvSpPr>
          <p:spPr>
            <a:xfrm rot="1437186" flipV="1">
              <a:off x="2740587" y="3003909"/>
              <a:ext cx="726750" cy="362900"/>
            </a:xfrm>
            <a:prstGeom prst="rightArrow">
              <a:avLst>
                <a:gd name="adj1" fmla="val 50000"/>
                <a:gd name="adj2" fmla="val 72900"/>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500">
                <a:solidFill>
                  <a:prstClr val="white"/>
                </a:solidFill>
                <a:latin typeface="Arial" panose="020B0604020202020204"/>
              </a:endParaRPr>
            </a:p>
          </p:txBody>
        </p:sp>
      </p:grpSp>
      <p:sp>
        <p:nvSpPr>
          <p:cNvPr id="13" name="TextBox 12">
            <a:extLst>
              <a:ext uri="{FF2B5EF4-FFF2-40B4-BE49-F238E27FC236}">
                <a16:creationId xmlns:a16="http://schemas.microsoft.com/office/drawing/2014/main" id="{E200884B-5A14-AF4E-2E0E-AEA542B5BE34}"/>
              </a:ext>
            </a:extLst>
          </p:cNvPr>
          <p:cNvSpPr txBox="1"/>
          <p:nvPr/>
        </p:nvSpPr>
        <p:spPr>
          <a:xfrm>
            <a:off x="3680615" y="2699297"/>
            <a:ext cx="753705" cy="253916"/>
          </a:xfrm>
          <a:prstGeom prst="rect">
            <a:avLst/>
          </a:prstGeom>
          <a:noFill/>
        </p:spPr>
        <p:txBody>
          <a:bodyPr wrap="square" rtlCol="0">
            <a:spAutoFit/>
          </a:bodyPr>
          <a:lstStyle/>
          <a:p>
            <a:pPr defTabSz="685800" fontAlgn="auto">
              <a:spcBef>
                <a:spcPts val="0"/>
              </a:spcBef>
              <a:spcAft>
                <a:spcPts val="0"/>
              </a:spcAft>
              <a:defRPr/>
            </a:pPr>
            <a:r>
              <a:rPr lang="en-US" sz="1050" b="1" dirty="0">
                <a:solidFill>
                  <a:srgbClr val="FFFFFF"/>
                </a:solidFill>
                <a:latin typeface="Arial" panose="020B0604020202020204"/>
                <a:ea typeface="+mn-ea"/>
                <a:cs typeface="+mn-cs"/>
              </a:rPr>
              <a:t>N = 326</a:t>
            </a:r>
          </a:p>
        </p:txBody>
      </p:sp>
      <p:sp>
        <p:nvSpPr>
          <p:cNvPr id="3" name="Frame 2">
            <a:extLst>
              <a:ext uri="{FF2B5EF4-FFF2-40B4-BE49-F238E27FC236}">
                <a16:creationId xmlns:a16="http://schemas.microsoft.com/office/drawing/2014/main" id="{12A8ED3C-0710-8BAE-EF63-2FFD5A82A954}"/>
              </a:ext>
            </a:extLst>
          </p:cNvPr>
          <p:cNvSpPr/>
          <p:nvPr/>
        </p:nvSpPr>
        <p:spPr>
          <a:xfrm>
            <a:off x="7414054" y="3162622"/>
            <a:ext cx="685800" cy="305830"/>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0000"/>
              </a:solidFill>
              <a:latin typeface="Calibri" panose="020F0502020204030204"/>
            </a:endParaRPr>
          </a:p>
        </p:txBody>
      </p:sp>
      <p:sp>
        <p:nvSpPr>
          <p:cNvPr id="4" name="Frame 3">
            <a:extLst>
              <a:ext uri="{FF2B5EF4-FFF2-40B4-BE49-F238E27FC236}">
                <a16:creationId xmlns:a16="http://schemas.microsoft.com/office/drawing/2014/main" id="{06A2A73E-3E56-B612-B97E-498362CC28C3}"/>
              </a:ext>
            </a:extLst>
          </p:cNvPr>
          <p:cNvSpPr/>
          <p:nvPr/>
        </p:nvSpPr>
        <p:spPr>
          <a:xfrm>
            <a:off x="7424339" y="1430351"/>
            <a:ext cx="685800" cy="305830"/>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srgbClr val="FF0000"/>
              </a:solidFill>
              <a:latin typeface="Calibri" panose="020F0502020204030204"/>
            </a:endParaRPr>
          </a:p>
        </p:txBody>
      </p:sp>
    </p:spTree>
    <p:extLst>
      <p:ext uri="{BB962C8B-B14F-4D97-AF65-F5344CB8AC3E}">
        <p14:creationId xmlns:p14="http://schemas.microsoft.com/office/powerpoint/2010/main" val="9976207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nvGraphicFramePr>
        <p:xfrm>
          <a:off x="369653" y="627491"/>
          <a:ext cx="8404699" cy="3702179"/>
        </p:xfrm>
        <a:graphic>
          <a:graphicData uri="http://schemas.openxmlformats.org/drawingml/2006/table">
            <a:tbl>
              <a:tblPr firstRow="1" bandRow="1">
                <a:tableStyleId>{6E25E649-3F16-4E02-A733-19D2CDBF48F0}</a:tableStyleId>
              </a:tblPr>
              <a:tblGrid>
                <a:gridCol w="2013992">
                  <a:extLst>
                    <a:ext uri="{9D8B030D-6E8A-4147-A177-3AD203B41FA5}">
                      <a16:colId xmlns:a16="http://schemas.microsoft.com/office/drawing/2014/main" val="2471847750"/>
                    </a:ext>
                  </a:extLst>
                </a:gridCol>
                <a:gridCol w="1472290">
                  <a:extLst>
                    <a:ext uri="{9D8B030D-6E8A-4147-A177-3AD203B41FA5}">
                      <a16:colId xmlns:a16="http://schemas.microsoft.com/office/drawing/2014/main" val="419384277"/>
                    </a:ext>
                  </a:extLst>
                </a:gridCol>
                <a:gridCol w="1472290">
                  <a:extLst>
                    <a:ext uri="{9D8B030D-6E8A-4147-A177-3AD203B41FA5}">
                      <a16:colId xmlns:a16="http://schemas.microsoft.com/office/drawing/2014/main" val="3863180763"/>
                    </a:ext>
                  </a:extLst>
                </a:gridCol>
                <a:gridCol w="1472290">
                  <a:extLst>
                    <a:ext uri="{9D8B030D-6E8A-4147-A177-3AD203B41FA5}">
                      <a16:colId xmlns:a16="http://schemas.microsoft.com/office/drawing/2014/main" val="2700690818"/>
                    </a:ext>
                  </a:extLst>
                </a:gridCol>
                <a:gridCol w="1973837">
                  <a:extLst>
                    <a:ext uri="{9D8B030D-6E8A-4147-A177-3AD203B41FA5}">
                      <a16:colId xmlns:a16="http://schemas.microsoft.com/office/drawing/2014/main" val="2632984721"/>
                    </a:ext>
                  </a:extLst>
                </a:gridCol>
              </a:tblGrid>
              <a:tr h="359967">
                <a:tc>
                  <a:txBody>
                    <a:bodyPr/>
                    <a:lstStyle/>
                    <a:p>
                      <a:pPr algn="ctr"/>
                      <a:endParaRPr lang="en-US" sz="1200" dirty="0">
                        <a:latin typeface="+mn-lt"/>
                        <a:cs typeface="Calibri" panose="020F0502020204030204" pitchFamily="34" charset="0"/>
                      </a:endParaRPr>
                    </a:p>
                  </a:txBody>
                  <a:tcPr marL="91355" marR="91355" marT="45678" marB="45678" anchor="ctr"/>
                </a:tc>
                <a:tc>
                  <a:txBody>
                    <a:bodyPr/>
                    <a:lstStyle/>
                    <a:p>
                      <a:pPr algn="ctr"/>
                      <a:r>
                        <a:rPr lang="en-US" sz="1200" dirty="0">
                          <a:latin typeface="+mn-lt"/>
                        </a:rPr>
                        <a:t>Axitinib </a:t>
                      </a:r>
                      <a:r>
                        <a:rPr lang="en-US" sz="1200" baseline="30000" dirty="0">
                          <a:latin typeface="+mn-lt"/>
                        </a:rPr>
                        <a:t>[1,2]</a:t>
                      </a:r>
                      <a:endParaRPr lang="en-US" sz="1200" baseline="30000" dirty="0">
                        <a:latin typeface="+mn-lt"/>
                        <a:cs typeface="Calibri" panose="020F0502020204030204" pitchFamily="34" charset="0"/>
                      </a:endParaRPr>
                    </a:p>
                  </a:txBody>
                  <a:tcPr marL="91355" marR="91355" marT="45678" marB="45678" anchor="ctr"/>
                </a:tc>
                <a:tc>
                  <a:txBody>
                    <a:bodyPr/>
                    <a:lstStyle/>
                    <a:p>
                      <a:pPr algn="ctr"/>
                      <a:r>
                        <a:rPr lang="en-US" sz="1200" dirty="0">
                          <a:latin typeface="+mn-lt"/>
                        </a:rPr>
                        <a:t>Nivolumab </a:t>
                      </a:r>
                      <a:r>
                        <a:rPr lang="en-US" sz="1200" baseline="30000" dirty="0">
                          <a:latin typeface="+mn-lt"/>
                        </a:rPr>
                        <a:t>[3]</a:t>
                      </a:r>
                      <a:endParaRPr lang="en-US" sz="1200" baseline="30000" dirty="0">
                        <a:latin typeface="+mn-lt"/>
                        <a:cs typeface="Calibri" panose="020F0502020204030204" pitchFamily="34" charset="0"/>
                      </a:endParaRPr>
                    </a:p>
                  </a:txBody>
                  <a:tcPr marL="91355" marR="91355" marT="45678" marB="45678" anchor="ctr"/>
                </a:tc>
                <a:tc>
                  <a:txBody>
                    <a:bodyPr/>
                    <a:lstStyle/>
                    <a:p>
                      <a:pPr algn="ctr"/>
                      <a:r>
                        <a:rPr lang="en-US" sz="1200" dirty="0">
                          <a:latin typeface="+mn-lt"/>
                        </a:rPr>
                        <a:t>Cabozantinib </a:t>
                      </a:r>
                      <a:r>
                        <a:rPr lang="en-US" sz="1200" baseline="30000" dirty="0">
                          <a:latin typeface="+mn-lt"/>
                        </a:rPr>
                        <a:t>[4]</a:t>
                      </a:r>
                      <a:endParaRPr lang="en-US" sz="1200" baseline="30000" dirty="0">
                        <a:latin typeface="+mn-lt"/>
                        <a:cs typeface="Calibri" panose="020F0502020204030204" pitchFamily="34" charset="0"/>
                      </a:endParaRPr>
                    </a:p>
                  </a:txBody>
                  <a:tcPr marL="91355" marR="91355" marT="45678" marB="45678" anchor="ctr"/>
                </a:tc>
                <a:tc>
                  <a:txBody>
                    <a:bodyPr/>
                    <a:lstStyle/>
                    <a:p>
                      <a:pPr algn="ctr"/>
                      <a:r>
                        <a:rPr lang="en-US" sz="1200" dirty="0">
                          <a:latin typeface="+mn-lt"/>
                        </a:rPr>
                        <a:t>Lenvatinib/Eve (RP2) </a:t>
                      </a:r>
                      <a:r>
                        <a:rPr lang="en-US" sz="1200" baseline="30000" dirty="0">
                          <a:latin typeface="+mn-lt"/>
                        </a:rPr>
                        <a:t>[5,6]</a:t>
                      </a:r>
                      <a:endParaRPr lang="en-US" sz="1200" baseline="30000" dirty="0">
                        <a:latin typeface="+mn-lt"/>
                        <a:cs typeface="Calibri" panose="020F0502020204030204" pitchFamily="34" charset="0"/>
                      </a:endParaRPr>
                    </a:p>
                  </a:txBody>
                  <a:tcPr marL="91355" marR="91355" marT="45678" marB="45678" anchor="ctr"/>
                </a:tc>
                <a:extLst>
                  <a:ext uri="{0D108BD9-81ED-4DB2-BD59-A6C34878D82A}">
                    <a16:rowId xmlns:a16="http://schemas.microsoft.com/office/drawing/2014/main" val="2871034830"/>
                  </a:ext>
                </a:extLst>
              </a:tr>
              <a:tr h="457116">
                <a:tc>
                  <a:txBody>
                    <a:bodyPr/>
                    <a:lstStyle/>
                    <a:p>
                      <a:pPr algn="l"/>
                      <a:r>
                        <a:rPr lang="en-US" sz="1200" dirty="0">
                          <a:solidFill>
                            <a:schemeClr val="tx1"/>
                          </a:solidFill>
                          <a:latin typeface="+mn-lt"/>
                        </a:rPr>
                        <a:t>Patient Population</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2</a:t>
                      </a:r>
                      <a:r>
                        <a:rPr lang="en-US" sz="1200" baseline="30000" dirty="0">
                          <a:solidFill>
                            <a:schemeClr val="tx1"/>
                          </a:solidFill>
                          <a:latin typeface="+mn-lt"/>
                        </a:rPr>
                        <a:t>nd</a:t>
                      </a:r>
                      <a:r>
                        <a:rPr lang="en-US" sz="1200" dirty="0">
                          <a:solidFill>
                            <a:schemeClr val="tx1"/>
                          </a:solidFill>
                          <a:latin typeface="+mn-lt"/>
                        </a:rPr>
                        <a:t> Line</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TKI-refractory </a:t>
                      </a:r>
                    </a:p>
                    <a:p>
                      <a:pPr algn="ctr"/>
                      <a:r>
                        <a:rPr lang="en-US" sz="1200" dirty="0">
                          <a:solidFill>
                            <a:schemeClr val="tx1"/>
                          </a:solidFill>
                          <a:latin typeface="+mn-lt"/>
                        </a:rPr>
                        <a:t>(72% 1 prior)</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TKI-refractory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(71% 1 prior)</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TKI-refractory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(100% 1 prior)</a:t>
                      </a:r>
                      <a:endParaRPr lang="en-US" sz="1200" dirty="0">
                        <a:solidFill>
                          <a:schemeClr val="tx1"/>
                        </a:solidFill>
                        <a:latin typeface="+mn-lt"/>
                        <a:cs typeface="Calibri" panose="020F0502020204030204" pitchFamily="34" charset="0"/>
                      </a:endParaRPr>
                    </a:p>
                  </a:txBody>
                  <a:tcPr marL="91355" marR="91355" marT="45678" marB="45678" anchor="ctr"/>
                </a:tc>
                <a:extLst>
                  <a:ext uri="{0D108BD9-81ED-4DB2-BD59-A6C34878D82A}">
                    <a16:rowId xmlns:a16="http://schemas.microsoft.com/office/drawing/2014/main" val="1048573671"/>
                  </a:ext>
                </a:extLst>
              </a:tr>
              <a:tr h="416804">
                <a:tc>
                  <a:txBody>
                    <a:bodyPr/>
                    <a:lstStyle/>
                    <a:p>
                      <a:pPr algn="l"/>
                      <a:r>
                        <a:rPr lang="en-US" sz="1200" dirty="0">
                          <a:solidFill>
                            <a:schemeClr val="tx1"/>
                          </a:solidFill>
                          <a:latin typeface="+mn-lt"/>
                        </a:rPr>
                        <a:t>MSKCC risk: good/int/poor</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28/37/33</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35/49/16</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45/42/12</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24/37/39</a:t>
                      </a:r>
                      <a:endParaRPr lang="en-US" sz="1200" dirty="0">
                        <a:solidFill>
                          <a:schemeClr val="tx1"/>
                        </a:solidFill>
                        <a:latin typeface="+mn-lt"/>
                        <a:cs typeface="Calibri" panose="020F0502020204030204" pitchFamily="34" charset="0"/>
                      </a:endParaRPr>
                    </a:p>
                  </a:txBody>
                  <a:tcPr marL="91355" marR="91355" marT="45678" marB="45678" anchor="ctr"/>
                </a:tc>
                <a:extLst>
                  <a:ext uri="{0D108BD9-81ED-4DB2-BD59-A6C34878D82A}">
                    <a16:rowId xmlns:a16="http://schemas.microsoft.com/office/drawing/2014/main" val="4028072391"/>
                  </a:ext>
                </a:extLst>
              </a:tr>
              <a:tr h="274236">
                <a:tc>
                  <a:txBody>
                    <a:bodyPr/>
                    <a:lstStyle/>
                    <a:p>
                      <a:pPr algn="l"/>
                      <a:r>
                        <a:rPr lang="en-US" sz="1200" dirty="0">
                          <a:solidFill>
                            <a:schemeClr val="tx1"/>
                          </a:solidFill>
                          <a:latin typeface="+mn-lt"/>
                        </a:rPr>
                        <a:t>Comparator</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Sorafenib</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Everolimus</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Everolimus</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Everolimus</a:t>
                      </a:r>
                      <a:endParaRPr lang="en-US" sz="1200" dirty="0">
                        <a:solidFill>
                          <a:schemeClr val="tx1"/>
                        </a:solidFill>
                        <a:latin typeface="+mn-lt"/>
                        <a:cs typeface="Calibri" panose="020F0502020204030204" pitchFamily="34" charset="0"/>
                      </a:endParaRPr>
                    </a:p>
                  </a:txBody>
                  <a:tcPr marL="91355" marR="91355" marT="45678" marB="45678" anchor="ctr"/>
                </a:tc>
                <a:extLst>
                  <a:ext uri="{0D108BD9-81ED-4DB2-BD59-A6C34878D82A}">
                    <a16:rowId xmlns:a16="http://schemas.microsoft.com/office/drawing/2014/main" val="1331230973"/>
                  </a:ext>
                </a:extLst>
              </a:tr>
              <a:tr h="457116">
                <a:tc>
                  <a:txBody>
                    <a:bodyPr/>
                    <a:lstStyle/>
                    <a:p>
                      <a:pPr algn="l"/>
                      <a:r>
                        <a:rPr lang="en-US" sz="1200" dirty="0">
                          <a:solidFill>
                            <a:schemeClr val="tx1"/>
                          </a:solidFill>
                          <a:latin typeface="+mn-lt"/>
                        </a:rPr>
                        <a:t>ORR, %</a:t>
                      </a:r>
                    </a:p>
                    <a:p>
                      <a:pPr algn="l"/>
                      <a:r>
                        <a:rPr lang="en-US" sz="1200" dirty="0">
                          <a:solidFill>
                            <a:schemeClr val="tx1"/>
                          </a:solidFill>
                          <a:latin typeface="+mn-lt"/>
                        </a:rPr>
                        <a:t>PD, %</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19%</a:t>
                      </a:r>
                    </a:p>
                    <a:p>
                      <a:pPr algn="ctr"/>
                      <a:r>
                        <a:rPr lang="en-US" sz="1200" dirty="0">
                          <a:solidFill>
                            <a:schemeClr val="tx1"/>
                          </a:solidFill>
                          <a:latin typeface="+mn-lt"/>
                        </a:rPr>
                        <a:t>22%</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22%</a:t>
                      </a:r>
                    </a:p>
                    <a:p>
                      <a:pPr algn="ctr"/>
                      <a:r>
                        <a:rPr lang="en-US" sz="1200" dirty="0">
                          <a:solidFill>
                            <a:schemeClr val="tx1"/>
                          </a:solidFill>
                          <a:latin typeface="+mn-lt"/>
                        </a:rPr>
                        <a:t>35%</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17%</a:t>
                      </a:r>
                    </a:p>
                    <a:p>
                      <a:pPr algn="ctr"/>
                      <a:r>
                        <a:rPr lang="en-US" sz="1200" dirty="0">
                          <a:solidFill>
                            <a:schemeClr val="tx1"/>
                          </a:solidFill>
                          <a:latin typeface="+mn-lt"/>
                        </a:rPr>
                        <a:t>12%</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35%</a:t>
                      </a:r>
                    </a:p>
                    <a:p>
                      <a:pPr algn="ctr"/>
                      <a:r>
                        <a:rPr lang="en-US" sz="1200" dirty="0">
                          <a:solidFill>
                            <a:schemeClr val="tx1"/>
                          </a:solidFill>
                          <a:latin typeface="+mn-lt"/>
                        </a:rPr>
                        <a:t>4%</a:t>
                      </a:r>
                      <a:endParaRPr lang="en-US" sz="1200" dirty="0">
                        <a:solidFill>
                          <a:schemeClr val="tx1"/>
                        </a:solidFill>
                        <a:latin typeface="+mn-lt"/>
                        <a:cs typeface="Calibri" panose="020F0502020204030204" pitchFamily="34" charset="0"/>
                      </a:endParaRPr>
                    </a:p>
                  </a:txBody>
                  <a:tcPr marL="91355" marR="91355" marT="45678" marB="45678" anchor="ctr"/>
                </a:tc>
                <a:extLst>
                  <a:ext uri="{0D108BD9-81ED-4DB2-BD59-A6C34878D82A}">
                    <a16:rowId xmlns:a16="http://schemas.microsoft.com/office/drawing/2014/main" val="2626278683"/>
                  </a:ext>
                </a:extLst>
              </a:tr>
              <a:tr h="274236">
                <a:tc>
                  <a:txBody>
                    <a:bodyPr/>
                    <a:lstStyle/>
                    <a:p>
                      <a:pPr algn="l"/>
                      <a:r>
                        <a:rPr lang="en-US" sz="1200" dirty="0">
                          <a:solidFill>
                            <a:schemeClr val="tx1"/>
                          </a:solidFill>
                          <a:latin typeface="+mn-lt"/>
                        </a:rPr>
                        <a:t>PFS, months</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4.8</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4.6</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7.4</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12.8</a:t>
                      </a:r>
                      <a:endParaRPr lang="en-US" sz="1200" dirty="0">
                        <a:solidFill>
                          <a:schemeClr val="tx1"/>
                        </a:solidFill>
                        <a:latin typeface="+mn-lt"/>
                        <a:cs typeface="Calibri" panose="020F0502020204030204" pitchFamily="34" charset="0"/>
                      </a:endParaRPr>
                    </a:p>
                  </a:txBody>
                  <a:tcPr marL="91355" marR="91355" marT="45678" marB="45678" anchor="ctr"/>
                </a:tc>
                <a:extLst>
                  <a:ext uri="{0D108BD9-81ED-4DB2-BD59-A6C34878D82A}">
                    <a16:rowId xmlns:a16="http://schemas.microsoft.com/office/drawing/2014/main" val="3549046778"/>
                  </a:ext>
                </a:extLst>
              </a:tr>
              <a:tr h="274236">
                <a:tc>
                  <a:txBody>
                    <a:bodyPr/>
                    <a:lstStyle/>
                    <a:p>
                      <a:pPr algn="l"/>
                      <a:r>
                        <a:rPr lang="en-US" sz="1200" dirty="0">
                          <a:solidFill>
                            <a:schemeClr val="tx1"/>
                          </a:solidFill>
                          <a:latin typeface="+mn-lt"/>
                        </a:rPr>
                        <a:t>OS, months</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20.1</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25.0</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21.4</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25.5</a:t>
                      </a:r>
                      <a:endParaRPr lang="en-US" sz="1200" dirty="0">
                        <a:solidFill>
                          <a:schemeClr val="tx1"/>
                        </a:solidFill>
                        <a:latin typeface="+mn-lt"/>
                        <a:cs typeface="Calibri" panose="020F0502020204030204" pitchFamily="34" charset="0"/>
                      </a:endParaRPr>
                    </a:p>
                  </a:txBody>
                  <a:tcPr marL="91355" marR="91355" marT="45678" marB="45678" anchor="ctr"/>
                </a:tc>
                <a:extLst>
                  <a:ext uri="{0D108BD9-81ED-4DB2-BD59-A6C34878D82A}">
                    <a16:rowId xmlns:a16="http://schemas.microsoft.com/office/drawing/2014/main" val="47156407"/>
                  </a:ext>
                </a:extLst>
              </a:tr>
              <a:tr h="457116">
                <a:tc>
                  <a:txBody>
                    <a:bodyPr/>
                    <a:lstStyle/>
                    <a:p>
                      <a:pPr algn="l"/>
                      <a:r>
                        <a:rPr lang="en-US" sz="1200" dirty="0">
                          <a:solidFill>
                            <a:schemeClr val="tx1"/>
                          </a:solidFill>
                          <a:latin typeface="+mn-lt"/>
                        </a:rPr>
                        <a:t>Dose reductions</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31% </a:t>
                      </a:r>
                    </a:p>
                    <a:p>
                      <a:pPr algn="ctr"/>
                      <a:r>
                        <a:rPr lang="en-US" sz="1200" dirty="0">
                          <a:solidFill>
                            <a:schemeClr val="tx1"/>
                          </a:solidFill>
                          <a:latin typeface="+mn-lt"/>
                        </a:rPr>
                        <a:t>(37% Increase)</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n/a</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62%</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71%</a:t>
                      </a:r>
                      <a:endParaRPr lang="en-US" sz="1200" dirty="0">
                        <a:solidFill>
                          <a:schemeClr val="tx1"/>
                        </a:solidFill>
                        <a:latin typeface="+mn-lt"/>
                        <a:cs typeface="Calibri" panose="020F0502020204030204" pitchFamily="34" charset="0"/>
                      </a:endParaRPr>
                    </a:p>
                  </a:txBody>
                  <a:tcPr marL="91355" marR="91355" marT="45678" marB="45678" anchor="ctr"/>
                </a:tc>
                <a:extLst>
                  <a:ext uri="{0D108BD9-81ED-4DB2-BD59-A6C34878D82A}">
                    <a16:rowId xmlns:a16="http://schemas.microsoft.com/office/drawing/2014/main" val="511563081"/>
                  </a:ext>
                </a:extLst>
              </a:tr>
              <a:tr h="274236">
                <a:tc>
                  <a:txBody>
                    <a:bodyPr/>
                    <a:lstStyle/>
                    <a:p>
                      <a:pPr algn="l"/>
                      <a:r>
                        <a:rPr lang="en-US" sz="1200" dirty="0">
                          <a:solidFill>
                            <a:schemeClr val="tx1"/>
                          </a:solidFill>
                          <a:latin typeface="+mn-lt"/>
                        </a:rPr>
                        <a:t>D/C due to AE</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4%</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8%</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12%</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24%</a:t>
                      </a:r>
                      <a:endParaRPr lang="en-US" sz="1200" dirty="0">
                        <a:solidFill>
                          <a:schemeClr val="tx1"/>
                        </a:solidFill>
                        <a:latin typeface="+mn-lt"/>
                        <a:cs typeface="Calibri" panose="020F0502020204030204" pitchFamily="34" charset="0"/>
                      </a:endParaRPr>
                    </a:p>
                  </a:txBody>
                  <a:tcPr marL="91355" marR="91355" marT="45678" marB="45678" anchor="ctr"/>
                </a:tc>
                <a:extLst>
                  <a:ext uri="{0D108BD9-81ED-4DB2-BD59-A6C34878D82A}">
                    <a16:rowId xmlns:a16="http://schemas.microsoft.com/office/drawing/2014/main" val="1936224961"/>
                  </a:ext>
                </a:extLst>
              </a:tr>
              <a:tr h="457116">
                <a:tc>
                  <a:txBody>
                    <a:bodyPr/>
                    <a:lstStyle/>
                    <a:p>
                      <a:pPr algn="l"/>
                      <a:r>
                        <a:rPr lang="en-US" sz="1200" dirty="0">
                          <a:solidFill>
                            <a:schemeClr val="tx1"/>
                          </a:solidFill>
                          <a:latin typeface="+mn-lt"/>
                        </a:rPr>
                        <a:t>Toxicity</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Grade 3: 50% Grade 4: 6%</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Grade 3 or 4: 19%</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Grade 3: 63%*</a:t>
                      </a:r>
                    </a:p>
                    <a:p>
                      <a:pPr algn="ctr"/>
                      <a:r>
                        <a:rPr lang="en-US" sz="1200" dirty="0">
                          <a:solidFill>
                            <a:schemeClr val="tx1"/>
                          </a:solidFill>
                          <a:latin typeface="+mn-lt"/>
                        </a:rPr>
                        <a:t>Grade 4: 8% </a:t>
                      </a:r>
                      <a:endParaRPr lang="en-US" sz="1200" dirty="0">
                        <a:solidFill>
                          <a:schemeClr val="tx1"/>
                        </a:solidFill>
                        <a:latin typeface="+mn-lt"/>
                        <a:cs typeface="Calibri" panose="020F0502020204030204" pitchFamily="34" charset="0"/>
                      </a:endParaRPr>
                    </a:p>
                  </a:txBody>
                  <a:tcPr marL="91355" marR="91355" marT="45678" marB="45678" anchor="ctr"/>
                </a:tc>
                <a:tc>
                  <a:txBody>
                    <a:bodyPr/>
                    <a:lstStyle/>
                    <a:p>
                      <a:pPr algn="ctr"/>
                      <a:r>
                        <a:rPr lang="en-US" sz="1200" dirty="0">
                          <a:solidFill>
                            <a:schemeClr val="tx1"/>
                          </a:solidFill>
                          <a:latin typeface="+mn-lt"/>
                        </a:rPr>
                        <a:t>Grade 3: 57%</a:t>
                      </a:r>
                    </a:p>
                    <a:p>
                      <a:pPr algn="ctr"/>
                      <a:r>
                        <a:rPr lang="en-US" sz="1200" dirty="0">
                          <a:solidFill>
                            <a:schemeClr val="tx1"/>
                          </a:solidFill>
                          <a:latin typeface="+mn-lt"/>
                        </a:rPr>
                        <a:t>Grade 4: 14%</a:t>
                      </a:r>
                      <a:endParaRPr lang="en-US" sz="1200" dirty="0">
                        <a:solidFill>
                          <a:schemeClr val="tx1"/>
                        </a:solidFill>
                        <a:latin typeface="+mn-lt"/>
                        <a:cs typeface="Calibri" panose="020F0502020204030204" pitchFamily="34" charset="0"/>
                      </a:endParaRPr>
                    </a:p>
                  </a:txBody>
                  <a:tcPr marL="91355" marR="91355" marT="45678" marB="45678" anchor="ctr"/>
                </a:tc>
                <a:extLst>
                  <a:ext uri="{0D108BD9-81ED-4DB2-BD59-A6C34878D82A}">
                    <a16:rowId xmlns:a16="http://schemas.microsoft.com/office/drawing/2014/main" val="2227553851"/>
                  </a:ext>
                </a:extLst>
              </a:tr>
            </a:tbl>
          </a:graphicData>
        </a:graphic>
      </p:graphicFrame>
      <p:sp>
        <p:nvSpPr>
          <p:cNvPr id="2" name="TextBox 1"/>
          <p:cNvSpPr txBox="1"/>
          <p:nvPr/>
        </p:nvSpPr>
        <p:spPr>
          <a:xfrm>
            <a:off x="355692" y="4519138"/>
            <a:ext cx="3913354" cy="230704"/>
          </a:xfrm>
          <a:prstGeom prst="rect">
            <a:avLst/>
          </a:prstGeom>
          <a:noFill/>
        </p:spPr>
        <p:txBody>
          <a:bodyPr wrap="square" rtlCol="0">
            <a:spAutoFit/>
          </a:bodyPr>
          <a:lstStyle/>
          <a:p>
            <a:pPr defTabSz="913509">
              <a:defRPr/>
            </a:pPr>
            <a:r>
              <a:rPr lang="en-US" sz="899" dirty="0">
                <a:solidFill>
                  <a:prstClr val="black">
                    <a:lumMod val="50000"/>
                    <a:lumOff val="50000"/>
                  </a:prstClr>
                </a:solidFill>
                <a:latin typeface="Arial"/>
              </a:rPr>
              <a:t>* All AEs regardless of attribution to the drugs</a:t>
            </a:r>
          </a:p>
        </p:txBody>
      </p:sp>
      <p:sp>
        <p:nvSpPr>
          <p:cNvPr id="4" name="Title 3">
            <a:extLst>
              <a:ext uri="{FF2B5EF4-FFF2-40B4-BE49-F238E27FC236}">
                <a16:creationId xmlns:a16="http://schemas.microsoft.com/office/drawing/2014/main" id="{AE7066F8-52A7-4BD5-9AF3-5C0ABDA3DD9D}"/>
              </a:ext>
            </a:extLst>
          </p:cNvPr>
          <p:cNvSpPr>
            <a:spLocks noGrp="1"/>
          </p:cNvSpPr>
          <p:nvPr>
            <p:ph type="title"/>
          </p:nvPr>
        </p:nvSpPr>
        <p:spPr>
          <a:xfrm>
            <a:off x="628650" y="-92344"/>
            <a:ext cx="7886700" cy="994172"/>
          </a:xfrm>
        </p:spPr>
        <p:txBody>
          <a:bodyPr>
            <a:normAutofit/>
          </a:bodyPr>
          <a:lstStyle/>
          <a:p>
            <a:r>
              <a:rPr lang="en-US" dirty="0"/>
              <a:t>2</a:t>
            </a:r>
            <a:r>
              <a:rPr lang="en-US" baseline="30000" dirty="0"/>
              <a:t>nd</a:t>
            </a:r>
            <a:r>
              <a:rPr lang="en-US" dirty="0"/>
              <a:t>-Line Agents: </a:t>
            </a:r>
            <a:r>
              <a:rPr lang="en-US" u="sng" dirty="0"/>
              <a:t>Post VEGF-TKI</a:t>
            </a:r>
            <a:endParaRPr lang="en-US" sz="1499" u="sng" dirty="0"/>
          </a:p>
        </p:txBody>
      </p:sp>
      <p:sp>
        <p:nvSpPr>
          <p:cNvPr id="9" name="Espace réservé du texte 3">
            <a:extLst>
              <a:ext uri="{FF2B5EF4-FFF2-40B4-BE49-F238E27FC236}">
                <a16:creationId xmlns:a16="http://schemas.microsoft.com/office/drawing/2014/main" id="{6F19B84D-FF9E-4746-9F21-A71AC09B91B8}"/>
              </a:ext>
            </a:extLst>
          </p:cNvPr>
          <p:cNvSpPr txBox="1">
            <a:spLocks/>
          </p:cNvSpPr>
          <p:nvPr/>
        </p:nvSpPr>
        <p:spPr bwMode="auto">
          <a:xfrm>
            <a:off x="45014" y="4752149"/>
            <a:ext cx="8686827" cy="32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149">
              <a:lnSpc>
                <a:spcPct val="100000"/>
              </a:lnSpc>
              <a:spcBef>
                <a:spcPct val="0"/>
              </a:spcBef>
              <a:spcAft>
                <a:spcPct val="0"/>
              </a:spcAft>
              <a:buClrTx/>
              <a:buNone/>
              <a:defRPr/>
            </a:pPr>
            <a:r>
              <a:rPr lang="da-DK" altLang="en-US" sz="749" baseline="30000" dirty="0">
                <a:solidFill>
                  <a:prstClr val="black">
                    <a:lumMod val="50000"/>
                    <a:lumOff val="50000"/>
                  </a:prstClr>
                </a:solidFill>
                <a:latin typeface="Arial"/>
              </a:rPr>
              <a:t>[1] </a:t>
            </a:r>
            <a:r>
              <a:rPr lang="da-DK" altLang="en-US" sz="749" dirty="0">
                <a:solidFill>
                  <a:prstClr val="black">
                    <a:lumMod val="50000"/>
                    <a:lumOff val="50000"/>
                  </a:prstClr>
                </a:solidFill>
                <a:latin typeface="Arial"/>
              </a:rPr>
              <a:t>Motzer, et al. </a:t>
            </a:r>
            <a:r>
              <a:rPr lang="en-US" altLang="en-US" sz="749" i="1" dirty="0">
                <a:solidFill>
                  <a:prstClr val="black">
                    <a:lumMod val="50000"/>
                    <a:lumOff val="50000"/>
                  </a:prstClr>
                </a:solidFill>
                <a:latin typeface="Arial"/>
              </a:rPr>
              <a:t>Lancet Oncol</a:t>
            </a:r>
            <a:r>
              <a:rPr lang="en-US" altLang="en-US" sz="749" dirty="0">
                <a:solidFill>
                  <a:prstClr val="black">
                    <a:lumMod val="50000"/>
                    <a:lumOff val="50000"/>
                  </a:prstClr>
                </a:solidFill>
                <a:latin typeface="Arial"/>
              </a:rPr>
              <a:t>. 2013;14:552.</a:t>
            </a:r>
            <a:r>
              <a:rPr lang="en-US" altLang="en-US" sz="749" baseline="30000" dirty="0">
                <a:solidFill>
                  <a:prstClr val="black">
                    <a:lumMod val="50000"/>
                    <a:lumOff val="50000"/>
                  </a:prstClr>
                </a:solidFill>
                <a:latin typeface="Arial"/>
              </a:rPr>
              <a:t> [2] </a:t>
            </a:r>
            <a:r>
              <a:rPr lang="en-US" altLang="en-US" sz="749" dirty="0">
                <a:solidFill>
                  <a:prstClr val="black">
                    <a:lumMod val="50000"/>
                    <a:lumOff val="50000"/>
                  </a:prstClr>
                </a:solidFill>
                <a:latin typeface="Arial"/>
              </a:rPr>
              <a:t>Rini, et al.  </a:t>
            </a:r>
            <a:r>
              <a:rPr lang="en-US" altLang="en-US" sz="749" i="1" dirty="0">
                <a:solidFill>
                  <a:prstClr val="black">
                    <a:lumMod val="50000"/>
                    <a:lumOff val="50000"/>
                  </a:prstClr>
                </a:solidFill>
                <a:latin typeface="Arial"/>
              </a:rPr>
              <a:t>Lancet</a:t>
            </a:r>
            <a:r>
              <a:rPr lang="en-US" altLang="en-US" sz="749" dirty="0">
                <a:solidFill>
                  <a:prstClr val="black">
                    <a:lumMod val="50000"/>
                    <a:lumOff val="50000"/>
                  </a:prstClr>
                </a:solidFill>
                <a:latin typeface="Arial"/>
              </a:rPr>
              <a:t> 2011;378:19312. </a:t>
            </a:r>
            <a:r>
              <a:rPr lang="en-US" altLang="en-US" sz="749" baseline="30000" dirty="0">
                <a:solidFill>
                  <a:prstClr val="black">
                    <a:lumMod val="50000"/>
                    <a:lumOff val="50000"/>
                  </a:prstClr>
                </a:solidFill>
                <a:latin typeface="Arial"/>
              </a:rPr>
              <a:t>[3] </a:t>
            </a:r>
            <a:r>
              <a:rPr lang="da-DK" altLang="en-US" sz="749" dirty="0">
                <a:solidFill>
                  <a:prstClr val="black">
                    <a:lumMod val="50000"/>
                    <a:lumOff val="50000"/>
                  </a:prstClr>
                </a:solidFill>
                <a:latin typeface="Arial"/>
              </a:rPr>
              <a:t>Motzer, et al.  </a:t>
            </a:r>
            <a:r>
              <a:rPr lang="da-DK" altLang="en-US" sz="749" i="1" dirty="0">
                <a:solidFill>
                  <a:prstClr val="black">
                    <a:lumMod val="50000"/>
                    <a:lumOff val="50000"/>
                  </a:prstClr>
                </a:solidFill>
                <a:latin typeface="Arial"/>
              </a:rPr>
              <a:t>N Engl J Med</a:t>
            </a:r>
            <a:r>
              <a:rPr lang="da-DK" altLang="en-US" sz="749" dirty="0">
                <a:solidFill>
                  <a:prstClr val="black">
                    <a:lumMod val="50000"/>
                    <a:lumOff val="50000"/>
                  </a:prstClr>
                </a:solidFill>
                <a:latin typeface="Arial"/>
              </a:rPr>
              <a:t>. 2015;373:1803. </a:t>
            </a:r>
            <a:r>
              <a:rPr lang="da-DK" altLang="en-US" sz="749" baseline="30000" dirty="0">
                <a:solidFill>
                  <a:prstClr val="black">
                    <a:lumMod val="50000"/>
                    <a:lumOff val="50000"/>
                  </a:prstClr>
                </a:solidFill>
                <a:latin typeface="Arial"/>
              </a:rPr>
              <a:t>[4] </a:t>
            </a:r>
            <a:r>
              <a:rPr lang="fr-FR" altLang="en-US" sz="749" dirty="0">
                <a:solidFill>
                  <a:prstClr val="black">
                    <a:lumMod val="50000"/>
                    <a:lumOff val="50000"/>
                  </a:prstClr>
                </a:solidFill>
                <a:latin typeface="Arial"/>
              </a:rPr>
              <a:t>Choueiri, et al. </a:t>
            </a:r>
            <a:r>
              <a:rPr lang="fr-FR" altLang="en-US" sz="749" i="1" dirty="0">
                <a:solidFill>
                  <a:prstClr val="black">
                    <a:lumMod val="50000"/>
                    <a:lumOff val="50000"/>
                  </a:prstClr>
                </a:solidFill>
                <a:latin typeface="Arial"/>
              </a:rPr>
              <a:t>Lancet Oncol.</a:t>
            </a:r>
            <a:r>
              <a:rPr lang="fr-FR" altLang="en-US" sz="749" dirty="0">
                <a:solidFill>
                  <a:prstClr val="black">
                    <a:lumMod val="50000"/>
                    <a:lumOff val="50000"/>
                  </a:prstClr>
                </a:solidFill>
                <a:latin typeface="Arial"/>
              </a:rPr>
              <a:t> 2016</a:t>
            </a:r>
            <a:r>
              <a:rPr lang="da-DK" altLang="en-US" sz="749" dirty="0">
                <a:solidFill>
                  <a:prstClr val="black">
                    <a:lumMod val="50000"/>
                    <a:lumOff val="50000"/>
                  </a:prstClr>
                </a:solidFill>
                <a:latin typeface="Arial"/>
              </a:rPr>
              <a:t>. </a:t>
            </a:r>
          </a:p>
          <a:p>
            <a:pPr defTabSz="685149">
              <a:lnSpc>
                <a:spcPct val="100000"/>
              </a:lnSpc>
              <a:spcBef>
                <a:spcPct val="0"/>
              </a:spcBef>
              <a:spcAft>
                <a:spcPct val="0"/>
              </a:spcAft>
              <a:buClrTx/>
              <a:buNone/>
              <a:defRPr/>
            </a:pPr>
            <a:r>
              <a:rPr lang="da-DK" altLang="en-US" sz="749" baseline="30000" dirty="0">
                <a:solidFill>
                  <a:prstClr val="black">
                    <a:lumMod val="50000"/>
                    <a:lumOff val="50000"/>
                  </a:prstClr>
                </a:solidFill>
                <a:latin typeface="Arial"/>
              </a:rPr>
              <a:t>[5]  </a:t>
            </a:r>
            <a:r>
              <a:rPr lang="da-DK" altLang="en-US" sz="749" dirty="0">
                <a:solidFill>
                  <a:prstClr val="black">
                    <a:lumMod val="50000"/>
                    <a:lumOff val="50000"/>
                  </a:prstClr>
                </a:solidFill>
                <a:latin typeface="Arial"/>
              </a:rPr>
              <a:t>Motzer, et al. </a:t>
            </a:r>
            <a:r>
              <a:rPr lang="da-DK" altLang="en-US" sz="749" i="1" dirty="0">
                <a:solidFill>
                  <a:prstClr val="black">
                    <a:lumMod val="50000"/>
                    <a:lumOff val="50000"/>
                  </a:prstClr>
                </a:solidFill>
                <a:latin typeface="Arial"/>
              </a:rPr>
              <a:t>Lancet</a:t>
            </a:r>
            <a:r>
              <a:rPr lang="da-DK" altLang="en-US" sz="749" dirty="0">
                <a:solidFill>
                  <a:prstClr val="black">
                    <a:lumMod val="50000"/>
                    <a:lumOff val="50000"/>
                  </a:prstClr>
                </a:solidFill>
                <a:latin typeface="Arial"/>
              </a:rPr>
              <a:t> 2015</a:t>
            </a:r>
            <a:r>
              <a:rPr lang="fr-FR" altLang="en-US" sz="749" dirty="0">
                <a:solidFill>
                  <a:prstClr val="black">
                    <a:lumMod val="50000"/>
                    <a:lumOff val="50000"/>
                  </a:prstClr>
                </a:solidFill>
                <a:latin typeface="Arial"/>
              </a:rPr>
              <a:t>;16:1473. </a:t>
            </a:r>
            <a:r>
              <a:rPr lang="fr-FR" altLang="en-US" sz="749" baseline="30000" dirty="0">
                <a:solidFill>
                  <a:prstClr val="black">
                    <a:lumMod val="50000"/>
                    <a:lumOff val="50000"/>
                  </a:prstClr>
                </a:solidFill>
                <a:latin typeface="Arial"/>
              </a:rPr>
              <a:t>[6] </a:t>
            </a:r>
            <a:r>
              <a:rPr lang="fr-FR" altLang="en-US" sz="749" dirty="0">
                <a:solidFill>
                  <a:prstClr val="black">
                    <a:lumMod val="50000"/>
                    <a:lumOff val="50000"/>
                  </a:prstClr>
                </a:solidFill>
                <a:latin typeface="Arial"/>
              </a:rPr>
              <a:t>Motzer, et al. </a:t>
            </a:r>
            <a:r>
              <a:rPr lang="fr-FR" altLang="en-US" sz="749" i="1" dirty="0">
                <a:solidFill>
                  <a:prstClr val="black">
                    <a:lumMod val="50000"/>
                    <a:lumOff val="50000"/>
                  </a:prstClr>
                </a:solidFill>
                <a:latin typeface="Arial"/>
              </a:rPr>
              <a:t>Lancet</a:t>
            </a:r>
            <a:r>
              <a:rPr lang="fr-FR" altLang="en-US" sz="749" dirty="0">
                <a:solidFill>
                  <a:prstClr val="black">
                    <a:lumMod val="50000"/>
                    <a:lumOff val="50000"/>
                  </a:prstClr>
                </a:solidFill>
                <a:latin typeface="Arial"/>
              </a:rPr>
              <a:t> 2016;17:E4-45.</a:t>
            </a:r>
            <a:endParaRPr lang="da-DK" altLang="en-US" sz="749" dirty="0">
              <a:solidFill>
                <a:prstClr val="black">
                  <a:lumMod val="50000"/>
                  <a:lumOff val="50000"/>
                </a:prstClr>
              </a:solidFill>
              <a:latin typeface="Arial"/>
            </a:endParaRPr>
          </a:p>
        </p:txBody>
      </p:sp>
      <p:sp>
        <p:nvSpPr>
          <p:cNvPr id="3" name="TextBox 2">
            <a:extLst>
              <a:ext uri="{FF2B5EF4-FFF2-40B4-BE49-F238E27FC236}">
                <a16:creationId xmlns:a16="http://schemas.microsoft.com/office/drawing/2014/main" id="{8469B729-C3F0-DEA9-AC3C-699DD81010B6}"/>
              </a:ext>
            </a:extLst>
          </p:cNvPr>
          <p:cNvSpPr txBox="1"/>
          <p:nvPr/>
        </p:nvSpPr>
        <p:spPr>
          <a:xfrm>
            <a:off x="7559421" y="4694411"/>
            <a:ext cx="1483098" cy="369332"/>
          </a:xfrm>
          <a:prstGeom prst="rect">
            <a:avLst/>
          </a:prstGeom>
          <a:noFill/>
        </p:spPr>
        <p:txBody>
          <a:bodyPr wrap="none" rtlCol="0">
            <a:spAutoFit/>
          </a:bodyPr>
          <a:lstStyle/>
          <a:p>
            <a:r>
              <a:rPr lang="en-US" sz="1800" dirty="0"/>
              <a:t>@</a:t>
            </a:r>
            <a:r>
              <a:rPr lang="en-US" sz="1800" dirty="0" err="1"/>
              <a:t>Brian_Rini</a:t>
            </a:r>
            <a:endParaRPr lang="en-US" sz="1800" dirty="0"/>
          </a:p>
        </p:txBody>
      </p:sp>
      <p:sp>
        <p:nvSpPr>
          <p:cNvPr id="5" name="Rectangle: Rounded Corners 12">
            <a:extLst>
              <a:ext uri="{FF2B5EF4-FFF2-40B4-BE49-F238E27FC236}">
                <a16:creationId xmlns:a16="http://schemas.microsoft.com/office/drawing/2014/main" id="{D3768B9A-CF9C-9302-8CD9-46DD4F852D21}"/>
              </a:ext>
            </a:extLst>
          </p:cNvPr>
          <p:cNvSpPr/>
          <p:nvPr/>
        </p:nvSpPr>
        <p:spPr>
          <a:xfrm>
            <a:off x="369650" y="2137548"/>
            <a:ext cx="7886699" cy="20765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6"/>
            <a:endParaRPr lang="en-US" sz="1349" dirty="0">
              <a:solidFill>
                <a:prstClr val="white"/>
              </a:solidFill>
              <a:latin typeface="Arial" panose="020B0604020202020204"/>
            </a:endParaRPr>
          </a:p>
        </p:txBody>
      </p:sp>
    </p:spTree>
    <p:extLst>
      <p:ext uri="{BB962C8B-B14F-4D97-AF65-F5344CB8AC3E}">
        <p14:creationId xmlns:p14="http://schemas.microsoft.com/office/powerpoint/2010/main" val="90303968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A539C2AC-DB6C-4BE3-AC48-242A3DF9BD3E}"/>
              </a:ext>
            </a:extLst>
          </p:cNvPr>
          <p:cNvCxnSpPr>
            <a:cxnSpLocks/>
          </p:cNvCxnSpPr>
          <p:nvPr/>
        </p:nvCxnSpPr>
        <p:spPr>
          <a:xfrm>
            <a:off x="3442554" y="2945662"/>
            <a:ext cx="2674717" cy="0"/>
          </a:xfrm>
          <a:prstGeom prst="straightConnector1">
            <a:avLst/>
          </a:prstGeom>
          <a:ln w="57150">
            <a:solidFill>
              <a:schemeClr val="accent4"/>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 name="Rounded Rectangle 4">
            <a:extLst>
              <a:ext uri="{FF2B5EF4-FFF2-40B4-BE49-F238E27FC236}">
                <a16:creationId xmlns:a16="http://schemas.microsoft.com/office/drawing/2014/main" id="{EB01E905-5A46-4CC6-B1BD-883A51C32ACE}"/>
              </a:ext>
            </a:extLst>
          </p:cNvPr>
          <p:cNvSpPr/>
          <p:nvPr/>
        </p:nvSpPr>
        <p:spPr bwMode="auto">
          <a:xfrm>
            <a:off x="388051" y="2104223"/>
            <a:ext cx="2308206" cy="1868784"/>
          </a:xfrm>
          <a:prstGeom prst="roundRect">
            <a:avLst>
              <a:gd name="adj" fmla="val 1904"/>
            </a:avLst>
          </a:prstGeom>
          <a:solidFill>
            <a:schemeClr val="tx1">
              <a:lumMod val="10000"/>
              <a:lumOff val="90000"/>
            </a:schemeClr>
          </a:solidFill>
          <a:ln>
            <a:noFill/>
          </a:ln>
          <a:effectLst>
            <a:outerShdw blurRad="76200" dist="76200" dir="5400000" algn="tl" rotWithShape="0">
              <a:prstClr val="black">
                <a:alpha val="25000"/>
              </a:prstClr>
            </a:outerShdw>
          </a:effectLst>
        </p:spPr>
        <p:style>
          <a:lnRef idx="1">
            <a:schemeClr val="accent3"/>
          </a:lnRef>
          <a:fillRef idx="2">
            <a:schemeClr val="accent3"/>
          </a:fillRef>
          <a:effectRef idx="1">
            <a:schemeClr val="accent3"/>
          </a:effectRef>
          <a:fontRef idx="minor">
            <a:schemeClr val="dk1"/>
          </a:fontRef>
        </p:style>
        <p:txBody>
          <a:bodyPr lIns="205550" tIns="137033" rIns="205550" bIns="137033" anchor="ctr"/>
          <a:lstStyle/>
          <a:p>
            <a:pPr marL="173670" indent="-173670" defTabSz="685166" fontAlgn="auto">
              <a:spcBef>
                <a:spcPts val="0"/>
              </a:spcBef>
              <a:spcAft>
                <a:spcPts val="375"/>
              </a:spcAft>
              <a:buFont typeface="Arial" panose="020B0604020202020204" pitchFamily="34" charset="0"/>
              <a:buChar char="•"/>
              <a:defRPr/>
            </a:pPr>
            <a:r>
              <a:rPr lang="en-US" sz="1349">
                <a:solidFill>
                  <a:srgbClr val="0D0D0D"/>
                </a:solidFill>
                <a:latin typeface="Arial" panose="020B0604020202020204"/>
                <a:cs typeface="Arial" panose="020B0604020202020204" pitchFamily="34" charset="0"/>
              </a:rPr>
              <a:t>ECOG PS 0 or 1</a:t>
            </a:r>
          </a:p>
          <a:p>
            <a:pPr marL="173670" indent="-173670" defTabSz="685166" fontAlgn="auto">
              <a:spcBef>
                <a:spcPts val="0"/>
              </a:spcBef>
              <a:spcAft>
                <a:spcPts val="375"/>
              </a:spcAft>
              <a:buFont typeface="Arial" panose="020B0604020202020204" pitchFamily="34" charset="0"/>
              <a:buChar char="•"/>
              <a:defRPr/>
            </a:pPr>
            <a:r>
              <a:rPr lang="en-US" sz="1349">
                <a:solidFill>
                  <a:srgbClr val="0D0D0D"/>
                </a:solidFill>
                <a:latin typeface="Arial" panose="020B0604020202020204"/>
                <a:cs typeface="Arial" panose="020B0604020202020204" pitchFamily="34" charset="0"/>
              </a:rPr>
              <a:t>Recurrent/metastatic RCC </a:t>
            </a:r>
          </a:p>
          <a:p>
            <a:pPr marL="173670" indent="-173670" defTabSz="685166" fontAlgn="auto">
              <a:spcBef>
                <a:spcPts val="0"/>
              </a:spcBef>
              <a:spcAft>
                <a:spcPts val="375"/>
              </a:spcAft>
              <a:buFont typeface="Arial" panose="020B0604020202020204" pitchFamily="34" charset="0"/>
              <a:buChar char="•"/>
              <a:defRPr/>
            </a:pPr>
            <a:r>
              <a:rPr lang="en-US" sz="1349">
                <a:solidFill>
                  <a:srgbClr val="0D0D0D"/>
                </a:solidFill>
                <a:latin typeface="Arial" panose="020B0604020202020204"/>
                <a:cs typeface="Arial" panose="020B0604020202020204" pitchFamily="34" charset="0"/>
              </a:rPr>
              <a:t>Failed at least two prior regimens including </a:t>
            </a:r>
            <a:br>
              <a:rPr lang="en-US" sz="1349">
                <a:solidFill>
                  <a:srgbClr val="0D0D0D"/>
                </a:solidFill>
                <a:latin typeface="Arial" panose="020B0604020202020204"/>
                <a:cs typeface="Arial" panose="020B0604020202020204" pitchFamily="34" charset="0"/>
              </a:rPr>
            </a:br>
            <a:r>
              <a:rPr lang="en-US" sz="1349">
                <a:solidFill>
                  <a:srgbClr val="0D0D0D"/>
                </a:solidFill>
                <a:latin typeface="Arial" panose="020B0604020202020204"/>
                <a:cs typeface="Arial" panose="020B0604020202020204" pitchFamily="34" charset="0"/>
              </a:rPr>
              <a:t>VEGFR-TKI </a:t>
            </a:r>
          </a:p>
        </p:txBody>
      </p:sp>
      <p:sp>
        <p:nvSpPr>
          <p:cNvPr id="6" name="Rounded Rectangle 5">
            <a:extLst>
              <a:ext uri="{FF2B5EF4-FFF2-40B4-BE49-F238E27FC236}">
                <a16:creationId xmlns:a16="http://schemas.microsoft.com/office/drawing/2014/main" id="{802EB5D4-5AD5-48B1-B662-FA37D278E15D}"/>
              </a:ext>
            </a:extLst>
          </p:cNvPr>
          <p:cNvSpPr/>
          <p:nvPr/>
        </p:nvSpPr>
        <p:spPr bwMode="auto">
          <a:xfrm>
            <a:off x="3131771" y="1558743"/>
            <a:ext cx="372294" cy="2735042"/>
          </a:xfrm>
          <a:prstGeom prst="roundRect">
            <a:avLst>
              <a:gd name="adj" fmla="val 4408"/>
            </a:avLst>
          </a:prstGeom>
          <a:solidFill>
            <a:schemeClr val="accent6"/>
          </a:solidFill>
          <a:ln>
            <a:noFill/>
          </a:ln>
          <a:effectLst>
            <a:outerShdw blurRad="76200" dist="76200" dir="5400000" algn="tl" rotWithShape="0">
              <a:prstClr val="black">
                <a:alpha val="25000"/>
              </a:prstClr>
            </a:outerShdw>
          </a:effectLst>
        </p:spPr>
        <p:style>
          <a:lnRef idx="1">
            <a:schemeClr val="accent3"/>
          </a:lnRef>
          <a:fillRef idx="2">
            <a:schemeClr val="accent3"/>
          </a:fillRef>
          <a:effectRef idx="1">
            <a:schemeClr val="accent3"/>
          </a:effectRef>
          <a:fontRef idx="minor">
            <a:schemeClr val="dk1"/>
          </a:fontRef>
        </p:style>
        <p:txBody>
          <a:bodyPr vert="vert" anchor="ctr"/>
          <a:lstStyle/>
          <a:p>
            <a:pPr algn="ctr" defTabSz="685166" fontAlgn="auto">
              <a:spcBef>
                <a:spcPts val="0"/>
              </a:spcBef>
              <a:spcAft>
                <a:spcPts val="0"/>
              </a:spcAft>
              <a:defRPr/>
            </a:pPr>
            <a:r>
              <a:rPr lang="en-US" sz="1349">
                <a:solidFill>
                  <a:prstClr val="white"/>
                </a:solidFill>
                <a:latin typeface="Arial" panose="020B0604020202020204"/>
                <a:cs typeface="Arial" panose="020B0604020202020204" pitchFamily="34" charset="0"/>
              </a:rPr>
              <a:t>RANDOMIZE 1:1</a:t>
            </a:r>
          </a:p>
        </p:txBody>
      </p:sp>
      <p:sp>
        <p:nvSpPr>
          <p:cNvPr id="9" name="Rounded Rectangle 8">
            <a:extLst>
              <a:ext uri="{FF2B5EF4-FFF2-40B4-BE49-F238E27FC236}">
                <a16:creationId xmlns:a16="http://schemas.microsoft.com/office/drawing/2014/main" id="{978C2E23-1321-4A88-B7B3-1B28B3DB1EE1}"/>
              </a:ext>
            </a:extLst>
          </p:cNvPr>
          <p:cNvSpPr/>
          <p:nvPr/>
        </p:nvSpPr>
        <p:spPr bwMode="auto">
          <a:xfrm>
            <a:off x="3650878" y="3892063"/>
            <a:ext cx="2961917" cy="1003360"/>
          </a:xfrm>
          <a:prstGeom prst="roundRect">
            <a:avLst>
              <a:gd name="adj" fmla="val 8622"/>
            </a:avLst>
          </a:prstGeom>
          <a:noFill/>
          <a:ln>
            <a:noFill/>
          </a:ln>
          <a:effectLst/>
        </p:spPr>
        <p:style>
          <a:lnRef idx="1">
            <a:schemeClr val="accent3"/>
          </a:lnRef>
          <a:fillRef idx="2">
            <a:schemeClr val="accent3"/>
          </a:fillRef>
          <a:effectRef idx="1">
            <a:schemeClr val="accent3"/>
          </a:effectRef>
          <a:fontRef idx="minor">
            <a:schemeClr val="dk1"/>
          </a:fontRef>
        </p:style>
        <p:txBody>
          <a:bodyPr anchor="ctr"/>
          <a:lstStyle/>
          <a:p>
            <a:pPr defTabSz="685166" fontAlgn="auto">
              <a:spcBef>
                <a:spcPts val="0"/>
              </a:spcBef>
              <a:spcAft>
                <a:spcPts val="375"/>
              </a:spcAft>
              <a:defRPr/>
            </a:pPr>
            <a:r>
              <a:rPr lang="en-US" sz="1598" b="1" dirty="0">
                <a:solidFill>
                  <a:srgbClr val="666768"/>
                </a:solidFill>
                <a:latin typeface="Arial" panose="020B0604020202020204"/>
                <a:cs typeface="Arial" panose="020B0604020202020204" pitchFamily="34" charset="0"/>
              </a:rPr>
              <a:t>Primary Endpoint: </a:t>
            </a:r>
            <a:r>
              <a:rPr lang="en-US" sz="1598" dirty="0">
                <a:solidFill>
                  <a:srgbClr val="666768"/>
                </a:solidFill>
                <a:latin typeface="Arial" panose="020B0604020202020204"/>
                <a:cs typeface="Arial" panose="020B0604020202020204" pitchFamily="34" charset="0"/>
              </a:rPr>
              <a:t>PFS</a:t>
            </a:r>
            <a:endParaRPr lang="en-US" sz="1598" b="1" dirty="0">
              <a:solidFill>
                <a:srgbClr val="666768"/>
              </a:solidFill>
              <a:latin typeface="Arial" panose="020B0604020202020204"/>
              <a:cs typeface="Arial" panose="020B0604020202020204" pitchFamily="34" charset="0"/>
            </a:endParaRPr>
          </a:p>
          <a:p>
            <a:pPr defTabSz="685166" fontAlgn="auto">
              <a:spcBef>
                <a:spcPts val="0"/>
              </a:spcBef>
              <a:spcAft>
                <a:spcPts val="375"/>
              </a:spcAft>
              <a:defRPr/>
            </a:pPr>
            <a:r>
              <a:rPr lang="en-US" sz="1598" b="1" dirty="0">
                <a:solidFill>
                  <a:srgbClr val="666768"/>
                </a:solidFill>
                <a:latin typeface="Arial" panose="020B0604020202020204"/>
                <a:cs typeface="Arial" panose="020B0604020202020204" pitchFamily="34" charset="0"/>
              </a:rPr>
              <a:t>Secondary Endpoint: </a:t>
            </a:r>
            <a:r>
              <a:rPr lang="en-US" sz="1598" dirty="0">
                <a:solidFill>
                  <a:srgbClr val="666768"/>
                </a:solidFill>
                <a:latin typeface="Arial" panose="020B0604020202020204"/>
                <a:cs typeface="Arial" panose="020B0604020202020204" pitchFamily="34" charset="0"/>
              </a:rPr>
              <a:t>OS, ORR, </a:t>
            </a:r>
            <a:r>
              <a:rPr lang="en-US" sz="1598" dirty="0" err="1">
                <a:solidFill>
                  <a:srgbClr val="666768"/>
                </a:solidFill>
                <a:latin typeface="Arial" panose="020B0604020202020204"/>
                <a:cs typeface="Arial" panose="020B0604020202020204" pitchFamily="34" charset="0"/>
              </a:rPr>
              <a:t>DoR</a:t>
            </a:r>
            <a:r>
              <a:rPr lang="en-US" sz="1598" dirty="0">
                <a:solidFill>
                  <a:srgbClr val="666768"/>
                </a:solidFill>
                <a:latin typeface="Arial" panose="020B0604020202020204"/>
                <a:cs typeface="Arial" panose="020B0604020202020204" pitchFamily="34" charset="0"/>
              </a:rPr>
              <a:t>, Safety and Tolerability for ITT</a:t>
            </a:r>
          </a:p>
        </p:txBody>
      </p:sp>
      <p:sp>
        <p:nvSpPr>
          <p:cNvPr id="13" name="Rectangle 12">
            <a:extLst>
              <a:ext uri="{FF2B5EF4-FFF2-40B4-BE49-F238E27FC236}">
                <a16:creationId xmlns:a16="http://schemas.microsoft.com/office/drawing/2014/main" id="{C927A6DB-AF46-4866-8100-1C1A07F7C16E}"/>
              </a:ext>
            </a:extLst>
          </p:cNvPr>
          <p:cNvSpPr>
            <a:spLocks/>
          </p:cNvSpPr>
          <p:nvPr/>
        </p:nvSpPr>
        <p:spPr>
          <a:xfrm>
            <a:off x="96449" y="254317"/>
            <a:ext cx="8709036" cy="1107996"/>
          </a:xfrm>
          <a:prstGeom prst="rect">
            <a:avLst/>
          </a:prstGeom>
          <a:noFill/>
        </p:spPr>
        <p:txBody>
          <a:bodyPr wrap="square" rtlCol="0">
            <a:spAutoFit/>
          </a:bodyPr>
          <a:lstStyle/>
          <a:p>
            <a:pPr algn="ctr" defTabSz="685166" fontAlgn="auto">
              <a:spcBef>
                <a:spcPts val="0"/>
              </a:spcBef>
              <a:spcAft>
                <a:spcPts val="0"/>
              </a:spcAft>
              <a:defRPr/>
            </a:pPr>
            <a:r>
              <a:rPr lang="en-US" sz="3300" b="1" dirty="0">
                <a:solidFill>
                  <a:prstClr val="black"/>
                </a:solidFill>
                <a:latin typeface="Arial"/>
                <a:ea typeface="+mn-ea"/>
                <a:cs typeface="Arial"/>
              </a:rPr>
              <a:t>Tivo3: Randomized Phase 3 Trial in Refractory RCC</a:t>
            </a:r>
          </a:p>
        </p:txBody>
      </p:sp>
      <p:cxnSp>
        <p:nvCxnSpPr>
          <p:cNvPr id="16" name="Straight Arrow Connector 15">
            <a:extLst>
              <a:ext uri="{FF2B5EF4-FFF2-40B4-BE49-F238E27FC236}">
                <a16:creationId xmlns:a16="http://schemas.microsoft.com/office/drawing/2014/main" id="{59FB7250-2433-494E-90D0-A4C68FB0B75F}"/>
              </a:ext>
            </a:extLst>
          </p:cNvPr>
          <p:cNvCxnSpPr>
            <a:cxnSpLocks/>
          </p:cNvCxnSpPr>
          <p:nvPr/>
        </p:nvCxnSpPr>
        <p:spPr>
          <a:xfrm flipV="1">
            <a:off x="2696256" y="2940513"/>
            <a:ext cx="456397" cy="1411"/>
          </a:xfrm>
          <a:prstGeom prst="straightConnector1">
            <a:avLst/>
          </a:prstGeom>
          <a:ln w="57150">
            <a:solidFill>
              <a:schemeClr val="accent4"/>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11C96D39-9C7E-4E35-A589-8DEBBB751985}"/>
              </a:ext>
            </a:extLst>
          </p:cNvPr>
          <p:cNvGrpSpPr/>
          <p:nvPr/>
        </p:nvGrpSpPr>
        <p:grpSpPr>
          <a:xfrm>
            <a:off x="6117270" y="1558743"/>
            <a:ext cx="2670877" cy="2546277"/>
            <a:chOff x="7369297" y="1907680"/>
            <a:chExt cx="3503001" cy="3398180"/>
          </a:xfrm>
        </p:grpSpPr>
        <p:sp>
          <p:nvSpPr>
            <p:cNvPr id="7" name="Rounded Rectangle 6">
              <a:extLst>
                <a:ext uri="{FF2B5EF4-FFF2-40B4-BE49-F238E27FC236}">
                  <a16:creationId xmlns:a16="http://schemas.microsoft.com/office/drawing/2014/main" id="{A293719D-7FA3-41D4-A912-BE307310EDCC}"/>
                </a:ext>
              </a:extLst>
            </p:cNvPr>
            <p:cNvSpPr/>
            <p:nvPr/>
          </p:nvSpPr>
          <p:spPr bwMode="auto">
            <a:xfrm>
              <a:off x="7983910" y="1907680"/>
              <a:ext cx="2888388" cy="1674319"/>
            </a:xfrm>
            <a:prstGeom prst="roundRect">
              <a:avLst>
                <a:gd name="adj" fmla="val 3039"/>
              </a:avLst>
            </a:prstGeom>
            <a:solidFill>
              <a:schemeClr val="accent1"/>
            </a:solidFill>
            <a:ln>
              <a:noFill/>
            </a:ln>
            <a:effectLst>
              <a:outerShdw blurRad="76200" dist="76200" dir="5400000" algn="tl" rotWithShape="0">
                <a:prstClr val="black">
                  <a:alpha val="25000"/>
                </a:prstClr>
              </a:outerShdw>
            </a:effectLst>
          </p:spPr>
          <p:style>
            <a:lnRef idx="1">
              <a:schemeClr val="accent3"/>
            </a:lnRef>
            <a:fillRef idx="2">
              <a:schemeClr val="accent3"/>
            </a:fillRef>
            <a:effectRef idx="1">
              <a:schemeClr val="accent3"/>
            </a:effectRef>
            <a:fontRef idx="minor">
              <a:schemeClr val="dk1"/>
            </a:fontRef>
          </p:style>
          <p:txBody>
            <a:bodyPr anchor="ctr"/>
            <a:lstStyle/>
            <a:p>
              <a:pPr algn="ctr" defTabSz="685166" fontAlgn="auto">
                <a:spcBef>
                  <a:spcPts val="0"/>
                </a:spcBef>
                <a:spcAft>
                  <a:spcPts val="0"/>
                </a:spcAft>
                <a:defRPr/>
              </a:pPr>
              <a:r>
                <a:rPr lang="en-US" sz="1799" b="1" dirty="0">
                  <a:solidFill>
                    <a:prstClr val="white"/>
                  </a:solidFill>
                  <a:latin typeface="Arial" panose="020B0604020202020204"/>
                  <a:cs typeface="Arial" panose="020B0604020202020204" pitchFamily="34" charset="0"/>
                </a:rPr>
                <a:t>T</a:t>
              </a:r>
              <a:r>
                <a:rPr lang="en-US" sz="1799" b="1" dirty="0" err="1">
                  <a:solidFill>
                    <a:prstClr val="white"/>
                  </a:solidFill>
                  <a:latin typeface="Arial" panose="020B0604020202020204"/>
                  <a:cs typeface="Arial" panose="020B0604020202020204" pitchFamily="34" charset="0"/>
                </a:rPr>
                <a:t>ivozanib</a:t>
              </a:r>
              <a:r>
                <a:rPr lang="en-US" sz="1199" b="1" dirty="0">
                  <a:solidFill>
                    <a:prstClr val="white"/>
                  </a:solidFill>
                  <a:latin typeface="Arial" panose="020B0604020202020204"/>
                  <a:cs typeface="Arial" panose="020B0604020202020204" pitchFamily="34" charset="0"/>
                </a:rPr>
                <a:t> </a:t>
              </a:r>
            </a:p>
            <a:p>
              <a:pPr algn="ctr" defTabSz="685800" fontAlgn="auto">
                <a:spcBef>
                  <a:spcPts val="0"/>
                </a:spcBef>
                <a:spcAft>
                  <a:spcPts val="0"/>
                </a:spcAft>
                <a:defRPr/>
              </a:pPr>
              <a:r>
                <a:rPr lang="en-US" sz="1199" b="1" dirty="0">
                  <a:solidFill>
                    <a:prstClr val="white"/>
                  </a:solidFill>
                  <a:latin typeface="Arial" panose="020B0604020202020204"/>
                  <a:cs typeface="Arial" panose="020B0604020202020204" pitchFamily="34" charset="0"/>
                </a:rPr>
                <a:t> 1.34 mg once daily for 21 days on and 7 days off,</a:t>
              </a:r>
            </a:p>
            <a:p>
              <a:pPr algn="ctr" defTabSz="685800" fontAlgn="auto">
                <a:spcBef>
                  <a:spcPts val="0"/>
                </a:spcBef>
                <a:spcAft>
                  <a:spcPts val="0"/>
                </a:spcAft>
                <a:defRPr/>
              </a:pPr>
              <a:r>
                <a:rPr lang="en-US" sz="1199" b="1" dirty="0">
                  <a:solidFill>
                    <a:prstClr val="white"/>
                  </a:solidFill>
                  <a:latin typeface="Arial" panose="020B0604020202020204"/>
                  <a:cs typeface="Arial" panose="020B0604020202020204" pitchFamily="34" charset="0"/>
                </a:rPr>
                <a:t> 28-day cycle</a:t>
              </a:r>
              <a:r>
                <a:rPr lang="en-US" sz="1199" baseline="30000" dirty="0">
                  <a:solidFill>
                    <a:prstClr val="white"/>
                  </a:solidFill>
                  <a:latin typeface="Roboto" panose="02000000000000000000" pitchFamily="2" charset="0"/>
                </a:rPr>
                <a:t>†</a:t>
              </a:r>
              <a:endParaRPr lang="en-US" sz="1199" b="1" baseline="30000" dirty="0">
                <a:solidFill>
                  <a:prstClr val="white"/>
                </a:solidFill>
                <a:latin typeface="Arial" panose="020B0604020202020204"/>
                <a:cs typeface="Arial" panose="020B0604020202020204" pitchFamily="34" charset="0"/>
              </a:endParaRPr>
            </a:p>
            <a:p>
              <a:pPr algn="ctr" defTabSz="685166" fontAlgn="auto">
                <a:spcBef>
                  <a:spcPts val="0"/>
                </a:spcBef>
                <a:spcAft>
                  <a:spcPts val="0"/>
                </a:spcAft>
                <a:defRPr/>
              </a:pPr>
              <a:r>
                <a:rPr lang="en-US" sz="1199" b="1" dirty="0">
                  <a:solidFill>
                    <a:prstClr val="white"/>
                  </a:solidFill>
                  <a:latin typeface="Arial" panose="020B0604020202020204"/>
                  <a:cs typeface="Arial" panose="020B0604020202020204" pitchFamily="34" charset="0"/>
                </a:rPr>
                <a:t>N=175</a:t>
              </a:r>
            </a:p>
          </p:txBody>
        </p:sp>
        <p:sp>
          <p:nvSpPr>
            <p:cNvPr id="8" name="Rounded Rectangle 7">
              <a:extLst>
                <a:ext uri="{FF2B5EF4-FFF2-40B4-BE49-F238E27FC236}">
                  <a16:creationId xmlns:a16="http://schemas.microsoft.com/office/drawing/2014/main" id="{E0DE8299-51E8-486E-984D-C65698985CA1}"/>
                </a:ext>
              </a:extLst>
            </p:cNvPr>
            <p:cNvSpPr/>
            <p:nvPr/>
          </p:nvSpPr>
          <p:spPr bwMode="auto">
            <a:xfrm>
              <a:off x="7983910" y="3725980"/>
              <a:ext cx="2888388" cy="1579880"/>
            </a:xfrm>
            <a:prstGeom prst="roundRect">
              <a:avLst>
                <a:gd name="adj" fmla="val 2856"/>
              </a:avLst>
            </a:prstGeom>
            <a:solidFill>
              <a:srgbClr val="9F8731"/>
            </a:solidFill>
            <a:ln>
              <a:noFill/>
            </a:ln>
            <a:effectLst>
              <a:outerShdw blurRad="76200" dist="76200" dir="5400000" algn="tl" rotWithShape="0">
                <a:prstClr val="black">
                  <a:alpha val="25000"/>
                </a:prstClr>
              </a:outerShdw>
            </a:effectLst>
          </p:spPr>
          <p:style>
            <a:lnRef idx="1">
              <a:schemeClr val="accent3"/>
            </a:lnRef>
            <a:fillRef idx="2">
              <a:schemeClr val="accent3"/>
            </a:fillRef>
            <a:effectRef idx="1">
              <a:schemeClr val="accent3"/>
            </a:effectRef>
            <a:fontRef idx="minor">
              <a:schemeClr val="dk1"/>
            </a:fontRef>
          </p:style>
          <p:txBody>
            <a:bodyPr anchor="ctr"/>
            <a:lstStyle/>
            <a:p>
              <a:pPr algn="ctr" defTabSz="685800" fontAlgn="auto">
                <a:spcBef>
                  <a:spcPts val="0"/>
                </a:spcBef>
                <a:spcAft>
                  <a:spcPts val="0"/>
                </a:spcAft>
                <a:defRPr/>
              </a:pPr>
              <a:r>
                <a:rPr lang="en-US" sz="1799" b="1" dirty="0">
                  <a:solidFill>
                    <a:prstClr val="white"/>
                  </a:solidFill>
                  <a:latin typeface="Arial" panose="020B0604020202020204"/>
                  <a:cs typeface="Arial" panose="020B0604020202020204" pitchFamily="34" charset="0"/>
                </a:rPr>
                <a:t>S</a:t>
              </a:r>
              <a:r>
                <a:rPr lang="en-US" sz="1349" b="1" dirty="0" err="1">
                  <a:solidFill>
                    <a:prstClr val="white"/>
                  </a:solidFill>
                  <a:latin typeface="Arial" panose="020B0604020202020204"/>
                  <a:cs typeface="Arial" panose="020B0604020202020204" pitchFamily="34" charset="0"/>
                </a:rPr>
                <a:t>orafenib</a:t>
              </a:r>
              <a:r>
                <a:rPr lang="en-US" sz="1349" b="1" dirty="0">
                  <a:solidFill>
                    <a:prstClr val="white"/>
                  </a:solidFill>
                  <a:latin typeface="Arial" panose="020B0604020202020204"/>
                  <a:cs typeface="Arial" panose="020B0604020202020204" pitchFamily="34" charset="0"/>
                </a:rPr>
                <a:t> </a:t>
              </a:r>
            </a:p>
            <a:p>
              <a:pPr algn="ctr" defTabSz="685800" fontAlgn="auto">
                <a:spcBef>
                  <a:spcPts val="0"/>
                </a:spcBef>
                <a:spcAft>
                  <a:spcPts val="0"/>
                </a:spcAft>
                <a:defRPr/>
              </a:pPr>
              <a:r>
                <a:rPr lang="en-US" sz="1199" b="1" dirty="0">
                  <a:solidFill>
                    <a:prstClr val="white"/>
                  </a:solidFill>
                  <a:latin typeface="Arial" panose="020B0604020202020204"/>
                  <a:cs typeface="Arial" panose="020B0604020202020204" pitchFamily="34" charset="0"/>
                </a:rPr>
                <a:t>400 mg twice daily</a:t>
              </a:r>
              <a:r>
                <a:rPr lang="en-US" sz="1199" baseline="30000" dirty="0">
                  <a:solidFill>
                    <a:prstClr val="white"/>
                  </a:solidFill>
                  <a:latin typeface="Roboto" panose="02000000000000000000" pitchFamily="2" charset="0"/>
                </a:rPr>
                <a:t>†</a:t>
              </a:r>
              <a:r>
                <a:rPr lang="en-US" sz="1199" b="1" dirty="0">
                  <a:solidFill>
                    <a:prstClr val="white"/>
                  </a:solidFill>
                  <a:latin typeface="Arial" panose="020B0604020202020204"/>
                  <a:cs typeface="Arial" panose="020B0604020202020204" pitchFamily="34" charset="0"/>
                </a:rPr>
                <a:t> </a:t>
              </a:r>
            </a:p>
            <a:p>
              <a:pPr algn="ctr" defTabSz="685166" fontAlgn="auto">
                <a:spcBef>
                  <a:spcPts val="0"/>
                </a:spcBef>
                <a:spcAft>
                  <a:spcPts val="0"/>
                </a:spcAft>
                <a:defRPr/>
              </a:pPr>
              <a:r>
                <a:rPr lang="en-US" sz="1199" b="1" dirty="0">
                  <a:solidFill>
                    <a:prstClr val="white"/>
                  </a:solidFill>
                  <a:latin typeface="Arial" panose="020B0604020202020204"/>
                  <a:cs typeface="Arial" panose="020B0604020202020204" pitchFamily="34" charset="0"/>
                </a:rPr>
                <a:t>N=175</a:t>
              </a:r>
            </a:p>
          </p:txBody>
        </p:sp>
        <p:sp>
          <p:nvSpPr>
            <p:cNvPr id="17" name="Left Bracket 16">
              <a:extLst>
                <a:ext uri="{FF2B5EF4-FFF2-40B4-BE49-F238E27FC236}">
                  <a16:creationId xmlns:a16="http://schemas.microsoft.com/office/drawing/2014/main" id="{7F8DA886-54D8-457F-ADC1-7824F1FEC187}"/>
                </a:ext>
              </a:extLst>
            </p:cNvPr>
            <p:cNvSpPr/>
            <p:nvPr/>
          </p:nvSpPr>
          <p:spPr>
            <a:xfrm>
              <a:off x="7369297" y="2799592"/>
              <a:ext cx="614613" cy="1579880"/>
            </a:xfrm>
            <a:prstGeom prst="leftBracket">
              <a:avLst>
                <a:gd name="adj" fmla="val 0"/>
              </a:avLst>
            </a:prstGeom>
            <a:ln w="57150">
              <a:solidFill>
                <a:schemeClr val="accent4"/>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85166" fontAlgn="auto">
                <a:spcBef>
                  <a:spcPts val="0"/>
                </a:spcBef>
                <a:spcAft>
                  <a:spcPts val="0"/>
                </a:spcAft>
                <a:defRPr/>
              </a:pPr>
              <a:endParaRPr lang="en-US" sz="1349">
                <a:solidFill>
                  <a:srgbClr val="0D0D0D"/>
                </a:solidFill>
                <a:latin typeface="Arial" panose="020B0604020202020204"/>
              </a:endParaRPr>
            </a:p>
          </p:txBody>
        </p:sp>
      </p:grpSp>
      <p:sp>
        <p:nvSpPr>
          <p:cNvPr id="4" name="TextBox 3">
            <a:extLst>
              <a:ext uri="{FF2B5EF4-FFF2-40B4-BE49-F238E27FC236}">
                <a16:creationId xmlns:a16="http://schemas.microsoft.com/office/drawing/2014/main" id="{FCCBF8EE-2FE3-417C-A596-24F30D2633D7}"/>
              </a:ext>
            </a:extLst>
          </p:cNvPr>
          <p:cNvSpPr txBox="1"/>
          <p:nvPr/>
        </p:nvSpPr>
        <p:spPr>
          <a:xfrm>
            <a:off x="173062" y="4299164"/>
            <a:ext cx="5502784" cy="553485"/>
          </a:xfrm>
          <a:prstGeom prst="rect">
            <a:avLst/>
          </a:prstGeom>
          <a:noFill/>
        </p:spPr>
        <p:txBody>
          <a:bodyPr wrap="square" rtlCol="0">
            <a:spAutoFit/>
          </a:bodyPr>
          <a:lstStyle/>
          <a:p>
            <a:pPr defTabSz="685800" fontAlgn="auto">
              <a:spcBef>
                <a:spcPts val="0"/>
              </a:spcBef>
              <a:spcAft>
                <a:spcPts val="0"/>
              </a:spcAft>
            </a:pPr>
            <a:endParaRPr lang="en-US" sz="749">
              <a:solidFill>
                <a:prstClr val="white">
                  <a:lumMod val="75000"/>
                </a:prstClr>
              </a:solidFill>
              <a:latin typeface="Arial"/>
              <a:ea typeface="+mn-ea"/>
              <a:cs typeface="Arial"/>
            </a:endParaRPr>
          </a:p>
          <a:p>
            <a:pPr defTabSz="685800" fontAlgn="auto">
              <a:spcBef>
                <a:spcPts val="0"/>
              </a:spcBef>
              <a:spcAft>
                <a:spcPts val="0"/>
              </a:spcAft>
            </a:pPr>
            <a:r>
              <a:rPr lang="en-US" sz="749">
                <a:solidFill>
                  <a:prstClr val="white">
                    <a:lumMod val="75000"/>
                  </a:prstClr>
                </a:solidFill>
                <a:latin typeface="Arial"/>
                <a:ea typeface="+mn-ea"/>
                <a:cs typeface="Arial"/>
              </a:rPr>
              <a:t>ECOG, Eastern Cooperative Oncology Group; </a:t>
            </a:r>
          </a:p>
          <a:p>
            <a:pPr defTabSz="685800" fontAlgn="auto">
              <a:spcBef>
                <a:spcPts val="0"/>
              </a:spcBef>
              <a:spcAft>
                <a:spcPts val="0"/>
              </a:spcAft>
            </a:pPr>
            <a:r>
              <a:rPr lang="en-US" sz="749">
                <a:solidFill>
                  <a:prstClr val="white">
                    <a:lumMod val="75000"/>
                  </a:prstClr>
                </a:solidFill>
                <a:latin typeface="Arial"/>
                <a:ea typeface="+mn-ea"/>
                <a:cs typeface="Arial"/>
              </a:rPr>
              <a:t>TKI, Tyrosine Kinase Inhibitor; CPI, Checkpoint Inhibitor </a:t>
            </a:r>
          </a:p>
          <a:p>
            <a:pPr defTabSz="685800" fontAlgn="auto">
              <a:spcBef>
                <a:spcPts val="0"/>
              </a:spcBef>
              <a:spcAft>
                <a:spcPts val="0"/>
              </a:spcAft>
            </a:pPr>
            <a:r>
              <a:rPr lang="en-US" sz="749">
                <a:solidFill>
                  <a:prstClr val="white">
                    <a:lumMod val="75000"/>
                  </a:prstClr>
                </a:solidFill>
                <a:latin typeface="Arial"/>
                <a:ea typeface="+mn-ea"/>
                <a:cs typeface="Arial"/>
              </a:rPr>
              <a:t>IMDC, International Metastatic Renal Cell Carcinoma Database Consortium</a:t>
            </a:r>
          </a:p>
        </p:txBody>
      </p:sp>
      <p:sp>
        <p:nvSpPr>
          <p:cNvPr id="3" name="TextBox 2">
            <a:extLst>
              <a:ext uri="{FF2B5EF4-FFF2-40B4-BE49-F238E27FC236}">
                <a16:creationId xmlns:a16="http://schemas.microsoft.com/office/drawing/2014/main" id="{57F82775-0540-3C6E-0E74-B5A3C64B4794}"/>
              </a:ext>
            </a:extLst>
          </p:cNvPr>
          <p:cNvSpPr txBox="1"/>
          <p:nvPr/>
        </p:nvSpPr>
        <p:spPr>
          <a:xfrm>
            <a:off x="1152334" y="1783713"/>
            <a:ext cx="1775171" cy="346120"/>
          </a:xfrm>
          <a:prstGeom prst="rect">
            <a:avLst/>
          </a:prstGeom>
          <a:noFill/>
        </p:spPr>
        <p:txBody>
          <a:bodyPr wrap="square" rtlCol="0">
            <a:spAutoFit/>
          </a:bodyPr>
          <a:lstStyle/>
          <a:p>
            <a:pPr defTabSz="685800" fontAlgn="auto">
              <a:spcBef>
                <a:spcPts val="0"/>
              </a:spcBef>
              <a:spcAft>
                <a:spcPts val="0"/>
              </a:spcAft>
            </a:pPr>
            <a:r>
              <a:rPr lang="en-US" sz="1649" b="1">
                <a:solidFill>
                  <a:prstClr val="black"/>
                </a:solidFill>
                <a:latin typeface="Arial"/>
                <a:ea typeface="+mn-ea"/>
                <a:cs typeface="Arial"/>
              </a:rPr>
              <a:t>N=350</a:t>
            </a:r>
          </a:p>
        </p:txBody>
      </p:sp>
      <p:sp>
        <p:nvSpPr>
          <p:cNvPr id="18" name="Rounded Rectangle 6">
            <a:extLst>
              <a:ext uri="{FF2B5EF4-FFF2-40B4-BE49-F238E27FC236}">
                <a16:creationId xmlns:a16="http://schemas.microsoft.com/office/drawing/2014/main" id="{04EE5C59-EEEC-B22D-8FAD-48D1524F7E2E}"/>
              </a:ext>
            </a:extLst>
          </p:cNvPr>
          <p:cNvSpPr/>
          <p:nvPr/>
        </p:nvSpPr>
        <p:spPr bwMode="auto">
          <a:xfrm>
            <a:off x="3879630" y="2316470"/>
            <a:ext cx="1898445" cy="1209473"/>
          </a:xfrm>
          <a:prstGeom prst="roundRect">
            <a:avLst>
              <a:gd name="adj" fmla="val 3039"/>
            </a:avLst>
          </a:prstGeom>
          <a:solidFill>
            <a:schemeClr val="bg2">
              <a:lumMod val="50000"/>
            </a:schemeClr>
          </a:solidFill>
          <a:ln>
            <a:noFill/>
          </a:ln>
          <a:effectLst>
            <a:outerShdw blurRad="76200" dist="76200" dir="5400000" algn="tl" rotWithShape="0">
              <a:prstClr val="black">
                <a:alpha val="25000"/>
              </a:prstClr>
            </a:outerShdw>
          </a:effectLst>
        </p:spPr>
        <p:style>
          <a:lnRef idx="1">
            <a:schemeClr val="accent3"/>
          </a:lnRef>
          <a:fillRef idx="2">
            <a:schemeClr val="accent3"/>
          </a:fillRef>
          <a:effectRef idx="1">
            <a:schemeClr val="accent3"/>
          </a:effectRef>
          <a:fontRef idx="minor">
            <a:schemeClr val="dk1"/>
          </a:fontRef>
        </p:style>
        <p:txBody>
          <a:bodyPr anchor="ctr"/>
          <a:lstStyle/>
          <a:p>
            <a:pPr algn="ctr" defTabSz="685166" fontAlgn="auto">
              <a:spcBef>
                <a:spcPts val="0"/>
              </a:spcBef>
              <a:spcAft>
                <a:spcPts val="449"/>
              </a:spcAft>
              <a:defRPr/>
            </a:pPr>
            <a:r>
              <a:rPr lang="en-US" sz="1799">
                <a:solidFill>
                  <a:prstClr val="white"/>
                </a:solidFill>
                <a:latin typeface="Arial" panose="020B0604020202020204"/>
                <a:cs typeface="Arial" panose="020B0604020202020204" pitchFamily="34" charset="0"/>
              </a:rPr>
              <a:t>Stratification:</a:t>
            </a:r>
          </a:p>
          <a:p>
            <a:pPr marL="214115" indent="-214115" defTabSz="685166" fontAlgn="auto">
              <a:spcBef>
                <a:spcPts val="0"/>
              </a:spcBef>
              <a:spcAft>
                <a:spcPts val="449"/>
              </a:spcAft>
              <a:buFont typeface="Arial" panose="020B0604020202020204" pitchFamily="34" charset="0"/>
              <a:buChar char="•"/>
              <a:defRPr/>
            </a:pPr>
            <a:r>
              <a:rPr lang="en-US" sz="1199">
                <a:solidFill>
                  <a:prstClr val="white"/>
                </a:solidFill>
                <a:latin typeface="Arial" panose="020B0604020202020204"/>
                <a:cs typeface="Arial" panose="020B0604020202020204" pitchFamily="34" charset="0"/>
              </a:rPr>
              <a:t>IMDC Risk Category</a:t>
            </a:r>
          </a:p>
          <a:p>
            <a:pPr marL="214115" indent="-214115" defTabSz="685166" fontAlgn="auto">
              <a:spcBef>
                <a:spcPts val="0"/>
              </a:spcBef>
              <a:spcAft>
                <a:spcPts val="0"/>
              </a:spcAft>
              <a:buFont typeface="Arial" panose="020B0604020202020204" pitchFamily="34" charset="0"/>
              <a:buChar char="•"/>
              <a:defRPr/>
            </a:pPr>
            <a:r>
              <a:rPr lang="en-US" sz="1199">
                <a:solidFill>
                  <a:prstClr val="white"/>
                </a:solidFill>
                <a:latin typeface="Arial" panose="020B0604020202020204"/>
                <a:cs typeface="Arial" panose="020B0604020202020204" pitchFamily="34" charset="0"/>
              </a:rPr>
              <a:t>Prior therapy (TKI-TKI, TKI-CPI, TKI-Other)</a:t>
            </a:r>
          </a:p>
        </p:txBody>
      </p:sp>
      <p:sp>
        <p:nvSpPr>
          <p:cNvPr id="19" name="TextBox 18">
            <a:extLst>
              <a:ext uri="{FF2B5EF4-FFF2-40B4-BE49-F238E27FC236}">
                <a16:creationId xmlns:a16="http://schemas.microsoft.com/office/drawing/2014/main" id="{4C1B9DB9-C32A-1B6C-D9B0-26D938B802C5}"/>
              </a:ext>
            </a:extLst>
          </p:cNvPr>
          <p:cNvSpPr txBox="1"/>
          <p:nvPr/>
        </p:nvSpPr>
        <p:spPr>
          <a:xfrm>
            <a:off x="173062" y="4910697"/>
            <a:ext cx="3484318" cy="196079"/>
          </a:xfrm>
          <a:prstGeom prst="rect">
            <a:avLst/>
          </a:prstGeom>
          <a:noFill/>
        </p:spPr>
        <p:txBody>
          <a:bodyPr wrap="square" rtlCol="0">
            <a:spAutoFit/>
          </a:bodyPr>
          <a:lstStyle/>
          <a:p>
            <a:pPr defTabSz="685800" fontAlgn="auto">
              <a:spcBef>
                <a:spcPts val="0"/>
              </a:spcBef>
              <a:spcAft>
                <a:spcPts val="0"/>
              </a:spcAft>
            </a:pPr>
            <a:r>
              <a:rPr lang="en-US" sz="674" dirty="0" err="1">
                <a:solidFill>
                  <a:prstClr val="white">
                    <a:lumMod val="75000"/>
                  </a:prstClr>
                </a:solidFill>
                <a:latin typeface="Arial" panose="020B0604020202020204" pitchFamily="34" charset="0"/>
                <a:ea typeface="+mn-ea"/>
                <a:cs typeface="Arial" panose="020B0604020202020204" pitchFamily="34" charset="0"/>
              </a:rPr>
              <a:t>Rini</a:t>
            </a:r>
            <a:r>
              <a:rPr lang="en-US" sz="674" dirty="0">
                <a:solidFill>
                  <a:prstClr val="white">
                    <a:lumMod val="75000"/>
                  </a:prstClr>
                </a:solidFill>
                <a:latin typeface="Arial" panose="020B0604020202020204" pitchFamily="34" charset="0"/>
                <a:ea typeface="+mn-ea"/>
                <a:cs typeface="Arial" panose="020B0604020202020204" pitchFamily="34" charset="0"/>
              </a:rPr>
              <a:t> BI et al </a:t>
            </a:r>
            <a:r>
              <a:rPr lang="en-US" sz="674" i="1" dirty="0">
                <a:solidFill>
                  <a:prstClr val="white">
                    <a:lumMod val="75000"/>
                  </a:prstClr>
                </a:solidFill>
                <a:latin typeface="Arial" panose="020B0604020202020204" pitchFamily="34" charset="0"/>
                <a:ea typeface="+mn-ea"/>
                <a:cs typeface="Arial" panose="020B0604020202020204" pitchFamily="34" charset="0"/>
              </a:rPr>
              <a:t>Lancet Oncol </a:t>
            </a:r>
            <a:r>
              <a:rPr lang="en-US" sz="674" dirty="0">
                <a:solidFill>
                  <a:prstClr val="white">
                    <a:lumMod val="75000"/>
                  </a:prstClr>
                </a:solidFill>
                <a:latin typeface="Arial" panose="020B0604020202020204" pitchFamily="34" charset="0"/>
                <a:ea typeface="+mn-ea"/>
                <a:cs typeface="Arial" panose="020B0604020202020204" pitchFamily="34" charset="0"/>
              </a:rPr>
              <a:t>2020;21(1):95-104</a:t>
            </a:r>
          </a:p>
        </p:txBody>
      </p:sp>
      <p:sp>
        <p:nvSpPr>
          <p:cNvPr id="10" name="TextBox 9">
            <a:extLst>
              <a:ext uri="{FF2B5EF4-FFF2-40B4-BE49-F238E27FC236}">
                <a16:creationId xmlns:a16="http://schemas.microsoft.com/office/drawing/2014/main" id="{6F5C0114-03DC-4C1A-4A03-9BF47CA2304C}"/>
              </a:ext>
            </a:extLst>
          </p:cNvPr>
          <p:cNvSpPr txBox="1"/>
          <p:nvPr/>
        </p:nvSpPr>
        <p:spPr>
          <a:xfrm>
            <a:off x="96450" y="4276331"/>
            <a:ext cx="2961916" cy="380682"/>
          </a:xfrm>
          <a:prstGeom prst="rect">
            <a:avLst/>
          </a:prstGeom>
          <a:noFill/>
        </p:spPr>
        <p:txBody>
          <a:bodyPr wrap="square" rtlCol="0">
            <a:spAutoFit/>
          </a:bodyPr>
          <a:lstStyle/>
          <a:p>
            <a:pPr defTabSz="685800" fontAlgn="auto">
              <a:spcBef>
                <a:spcPts val="0"/>
              </a:spcBef>
              <a:spcAft>
                <a:spcPts val="0"/>
              </a:spcAft>
            </a:pPr>
            <a:r>
              <a:rPr lang="en-US" sz="1799" baseline="30000" dirty="0">
                <a:solidFill>
                  <a:srgbClr val="4D5156"/>
                </a:solidFill>
                <a:latin typeface="Roboto" panose="02000000000000000000" pitchFamily="2" charset="0"/>
                <a:ea typeface="+mn-ea"/>
                <a:cs typeface="+mn-cs"/>
              </a:rPr>
              <a:t>†</a:t>
            </a:r>
            <a:r>
              <a:rPr lang="en-US" sz="674" dirty="0">
                <a:solidFill>
                  <a:prstClr val="black"/>
                </a:solidFill>
                <a:latin typeface="Arial"/>
                <a:ea typeface="+mn-ea"/>
                <a:cs typeface="Arial"/>
              </a:rPr>
              <a:t>Patients were treated until disease progression or unacceptable toxicity</a:t>
            </a:r>
          </a:p>
        </p:txBody>
      </p:sp>
      <p:sp>
        <p:nvSpPr>
          <p:cNvPr id="12" name="TextBox 11">
            <a:extLst>
              <a:ext uri="{FF2B5EF4-FFF2-40B4-BE49-F238E27FC236}">
                <a16:creationId xmlns:a16="http://schemas.microsoft.com/office/drawing/2014/main" id="{31E15179-CC65-D23E-9D59-95D3CB0D7034}"/>
              </a:ext>
            </a:extLst>
          </p:cNvPr>
          <p:cNvSpPr txBox="1"/>
          <p:nvPr/>
        </p:nvSpPr>
        <p:spPr>
          <a:xfrm>
            <a:off x="2288780" y="2447710"/>
            <a:ext cx="4569098" cy="369204"/>
          </a:xfrm>
          <a:prstGeom prst="rect">
            <a:avLst/>
          </a:prstGeom>
          <a:noFill/>
        </p:spPr>
        <p:txBody>
          <a:bodyPr wrap="square">
            <a:spAutoFit/>
          </a:bodyPr>
          <a:lstStyle/>
          <a:p>
            <a:pPr defTabSz="685800" fontAlgn="auto">
              <a:spcBef>
                <a:spcPts val="0"/>
              </a:spcBef>
              <a:spcAft>
                <a:spcPts val="0"/>
              </a:spcAft>
            </a:pPr>
            <a:r>
              <a:rPr lang="en-US" sz="1799" dirty="0">
                <a:solidFill>
                  <a:srgbClr val="4D5156"/>
                </a:solidFill>
                <a:latin typeface="Roboto" panose="02000000000000000000" pitchFamily="2" charset="0"/>
                <a:ea typeface="+mn-ea"/>
                <a:cs typeface="+mn-cs"/>
              </a:rPr>
              <a:t>†</a:t>
            </a:r>
            <a:endParaRPr lang="en-US" sz="1799"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20475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algn="ctr">
              <a:buNone/>
            </a:pPr>
            <a:r>
              <a:rPr lang="en-US" sz="2400" b="1" dirty="0">
                <a:solidFill>
                  <a:srgbClr val="002E51"/>
                </a:solidFill>
                <a:cs typeface="Arial"/>
              </a:rPr>
              <a:t>Brad Somer, MD, MBA</a:t>
            </a:r>
          </a:p>
          <a:p>
            <a:pPr algn="ctr">
              <a:buNone/>
            </a:pPr>
            <a:r>
              <a:rPr lang="en-US" sz="2400" b="1" dirty="0">
                <a:solidFill>
                  <a:srgbClr val="002E51"/>
                </a:solidFill>
                <a:cs typeface="Arial"/>
              </a:rPr>
              <a:t>Medical Oncology</a:t>
            </a:r>
          </a:p>
          <a:p>
            <a:pPr algn="ctr">
              <a:buNone/>
            </a:pPr>
            <a:r>
              <a:rPr lang="en-US" sz="2400" b="1" dirty="0">
                <a:solidFill>
                  <a:srgbClr val="002E51"/>
                </a:solidFill>
                <a:cs typeface="Arial"/>
              </a:rPr>
              <a:t>West Cancer Center</a:t>
            </a:r>
          </a:p>
          <a:p>
            <a:pPr algn="ctr">
              <a:buNone/>
            </a:pPr>
            <a:r>
              <a:rPr lang="en-US" sz="2400" b="1" dirty="0">
                <a:solidFill>
                  <a:srgbClr val="002E51"/>
                </a:solidFill>
                <a:cs typeface="Arial"/>
              </a:rPr>
              <a:t>Memphis, TN</a:t>
            </a:r>
          </a:p>
          <a:p>
            <a:pPr marL="0" indent="0" algn="ctr">
              <a:buNone/>
            </a:pPr>
            <a:endParaRPr lang="en-US" b="1" dirty="0">
              <a:solidFill>
                <a:srgbClr val="002E51"/>
              </a:solidFill>
            </a:endParaRP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3111996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A4886-0A68-4173-BE77-14173796E12D}"/>
              </a:ext>
            </a:extLst>
          </p:cNvPr>
          <p:cNvSpPr>
            <a:spLocks noGrp="1"/>
          </p:cNvSpPr>
          <p:nvPr>
            <p:ph type="title"/>
          </p:nvPr>
        </p:nvSpPr>
        <p:spPr>
          <a:xfrm>
            <a:off x="596926" y="312545"/>
            <a:ext cx="7561520" cy="617778"/>
          </a:xfrm>
        </p:spPr>
        <p:txBody>
          <a:bodyPr>
            <a:normAutofit/>
          </a:bodyPr>
          <a:lstStyle/>
          <a:p>
            <a:pPr algn="ctr"/>
            <a:r>
              <a:rPr lang="en-US" sz="2398" b="1" dirty="0">
                <a:solidFill>
                  <a:schemeClr val="tx1"/>
                </a:solidFill>
              </a:rPr>
              <a:t>Primary Endpoint: PFS</a:t>
            </a:r>
          </a:p>
        </p:txBody>
      </p:sp>
      <p:pic>
        <p:nvPicPr>
          <p:cNvPr id="25" name="Content Placeholder 24" descr="A close up of a map&#10;&#10;Description automatically generated">
            <a:extLst>
              <a:ext uri="{FF2B5EF4-FFF2-40B4-BE49-F238E27FC236}">
                <a16:creationId xmlns:a16="http://schemas.microsoft.com/office/drawing/2014/main" id="{5282273F-5190-40AF-B5B4-4DA17245EC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0499" y="769253"/>
            <a:ext cx="7094373" cy="3609755"/>
          </a:xfrm>
        </p:spPr>
      </p:pic>
      <p:sp>
        <p:nvSpPr>
          <p:cNvPr id="7" name="TextBox 6">
            <a:extLst>
              <a:ext uri="{FF2B5EF4-FFF2-40B4-BE49-F238E27FC236}">
                <a16:creationId xmlns:a16="http://schemas.microsoft.com/office/drawing/2014/main" id="{0CBE1969-551C-3D5B-6846-D127B66BA57A}"/>
              </a:ext>
            </a:extLst>
          </p:cNvPr>
          <p:cNvSpPr txBox="1"/>
          <p:nvPr/>
        </p:nvSpPr>
        <p:spPr>
          <a:xfrm>
            <a:off x="4094431" y="4516307"/>
            <a:ext cx="4566377" cy="196079"/>
          </a:xfrm>
          <a:prstGeom prst="rect">
            <a:avLst/>
          </a:prstGeom>
          <a:noFill/>
        </p:spPr>
        <p:txBody>
          <a:bodyPr wrap="square">
            <a:spAutoFit/>
          </a:bodyPr>
          <a:lstStyle/>
          <a:p>
            <a:pPr defTabSz="685166">
              <a:defRPr/>
            </a:pPr>
            <a:r>
              <a:rPr lang="en-US" sz="674" dirty="0">
                <a:solidFill>
                  <a:schemeClr val="bg1">
                    <a:lumMod val="75000"/>
                  </a:schemeClr>
                </a:solidFill>
                <a:latin typeface="Arial" panose="020B0604020202020204" pitchFamily="34" charset="0"/>
                <a:cs typeface="Arial" panose="020B0604020202020204" pitchFamily="34" charset="0"/>
              </a:rPr>
              <a:t>Rini BI et al </a:t>
            </a:r>
            <a:r>
              <a:rPr lang="en-US" sz="674" i="1" dirty="0">
                <a:solidFill>
                  <a:schemeClr val="bg1">
                    <a:lumMod val="75000"/>
                  </a:schemeClr>
                </a:solidFill>
                <a:latin typeface="Arial" panose="020B0604020202020204" pitchFamily="34" charset="0"/>
                <a:cs typeface="Arial" panose="020B0604020202020204" pitchFamily="34" charset="0"/>
              </a:rPr>
              <a:t>Lancet Oncol</a:t>
            </a:r>
            <a:r>
              <a:rPr lang="en-US" sz="674" dirty="0">
                <a:solidFill>
                  <a:schemeClr val="bg1">
                    <a:lumMod val="75000"/>
                  </a:schemeClr>
                </a:solidFill>
                <a:latin typeface="Arial" panose="020B0604020202020204" pitchFamily="34" charset="0"/>
                <a:cs typeface="Arial" panose="020B0604020202020204" pitchFamily="34" charset="0"/>
              </a:rPr>
              <a:t> 2020;21(1):95-104</a:t>
            </a:r>
          </a:p>
        </p:txBody>
      </p:sp>
      <p:sp>
        <p:nvSpPr>
          <p:cNvPr id="3" name="TextBox 2">
            <a:extLst>
              <a:ext uri="{FF2B5EF4-FFF2-40B4-BE49-F238E27FC236}">
                <a16:creationId xmlns:a16="http://schemas.microsoft.com/office/drawing/2014/main" id="{2318A561-68AA-BC6F-7716-AF61AA000B35}"/>
              </a:ext>
            </a:extLst>
          </p:cNvPr>
          <p:cNvSpPr txBox="1"/>
          <p:nvPr/>
        </p:nvSpPr>
        <p:spPr>
          <a:xfrm>
            <a:off x="2646541" y="1186618"/>
            <a:ext cx="1300356" cy="369332"/>
          </a:xfrm>
          <a:prstGeom prst="rect">
            <a:avLst/>
          </a:prstGeom>
          <a:noFill/>
        </p:spPr>
        <p:txBody>
          <a:bodyPr wrap="none" rtlCol="0">
            <a:spAutoFit/>
          </a:bodyPr>
          <a:lstStyle/>
          <a:p>
            <a:r>
              <a:rPr lang="en-US" sz="1800" b="1" dirty="0"/>
              <a:t>ORR: 18%</a:t>
            </a:r>
          </a:p>
        </p:txBody>
      </p:sp>
    </p:spTree>
    <p:extLst>
      <p:ext uri="{BB962C8B-B14F-4D97-AF65-F5344CB8AC3E}">
        <p14:creationId xmlns:p14="http://schemas.microsoft.com/office/powerpoint/2010/main" val="5930336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944D-E4C5-160F-E6CE-43FBCFA3D087}"/>
              </a:ext>
            </a:extLst>
          </p:cNvPr>
          <p:cNvSpPr>
            <a:spLocks noGrp="1"/>
          </p:cNvSpPr>
          <p:nvPr>
            <p:ph type="title"/>
          </p:nvPr>
        </p:nvSpPr>
        <p:spPr/>
        <p:txBody>
          <a:bodyPr/>
          <a:lstStyle/>
          <a:p>
            <a:pPr algn="ctr"/>
            <a:r>
              <a:rPr lang="en-US" b="1" dirty="0">
                <a:solidFill>
                  <a:schemeClr val="tx1"/>
                </a:solidFill>
              </a:rPr>
              <a:t>											Long-term Tivo-3 Follow-up</a:t>
            </a:r>
          </a:p>
        </p:txBody>
      </p:sp>
      <p:pic>
        <p:nvPicPr>
          <p:cNvPr id="4" name="Content Placeholder 3">
            <a:extLst>
              <a:ext uri="{FF2B5EF4-FFF2-40B4-BE49-F238E27FC236}">
                <a16:creationId xmlns:a16="http://schemas.microsoft.com/office/drawing/2014/main" id="{D39662C8-77B4-8EC1-8212-65DEE2662FD3}"/>
              </a:ext>
            </a:extLst>
          </p:cNvPr>
          <p:cNvPicPr>
            <a:picLocks noGrp="1" noChangeAspect="1"/>
          </p:cNvPicPr>
          <p:nvPr>
            <p:ph idx="1"/>
          </p:nvPr>
        </p:nvPicPr>
        <p:blipFill>
          <a:blip r:embed="rId2"/>
          <a:stretch>
            <a:fillRect/>
          </a:stretch>
        </p:blipFill>
        <p:spPr>
          <a:xfrm>
            <a:off x="2326" y="1150746"/>
            <a:ext cx="4457443" cy="2846771"/>
          </a:xfrm>
          <a:prstGeom prst="rect">
            <a:avLst/>
          </a:prstGeom>
        </p:spPr>
      </p:pic>
      <p:pic>
        <p:nvPicPr>
          <p:cNvPr id="5" name="Picture 4">
            <a:extLst>
              <a:ext uri="{FF2B5EF4-FFF2-40B4-BE49-F238E27FC236}">
                <a16:creationId xmlns:a16="http://schemas.microsoft.com/office/drawing/2014/main" id="{8A2CC15E-D445-C50A-5B0B-836B6B12C25F}"/>
              </a:ext>
            </a:extLst>
          </p:cNvPr>
          <p:cNvPicPr>
            <a:picLocks noChangeAspect="1"/>
          </p:cNvPicPr>
          <p:nvPr/>
        </p:nvPicPr>
        <p:blipFill>
          <a:blip r:embed="rId3"/>
          <a:stretch>
            <a:fillRect/>
          </a:stretch>
        </p:blipFill>
        <p:spPr>
          <a:xfrm>
            <a:off x="4684232" y="1363073"/>
            <a:ext cx="4345211" cy="2727119"/>
          </a:xfrm>
          <a:prstGeom prst="rect">
            <a:avLst/>
          </a:prstGeom>
        </p:spPr>
      </p:pic>
      <p:sp>
        <p:nvSpPr>
          <p:cNvPr id="6" name="TextBox 5">
            <a:extLst>
              <a:ext uri="{FF2B5EF4-FFF2-40B4-BE49-F238E27FC236}">
                <a16:creationId xmlns:a16="http://schemas.microsoft.com/office/drawing/2014/main" id="{8A30991F-47CB-9930-B75F-C6B62BE5833A}"/>
              </a:ext>
            </a:extLst>
          </p:cNvPr>
          <p:cNvSpPr txBox="1"/>
          <p:nvPr/>
        </p:nvSpPr>
        <p:spPr>
          <a:xfrm>
            <a:off x="3860801" y="4606416"/>
            <a:ext cx="2839239" cy="369332"/>
          </a:xfrm>
          <a:prstGeom prst="rect">
            <a:avLst/>
          </a:prstGeom>
          <a:noFill/>
        </p:spPr>
        <p:txBody>
          <a:bodyPr wrap="none" rtlCol="0">
            <a:spAutoFit/>
          </a:bodyPr>
          <a:lstStyle/>
          <a:p>
            <a:r>
              <a:rPr lang="en-US" sz="1800" dirty="0"/>
              <a:t>(Beckermann et al., 2024)</a:t>
            </a:r>
          </a:p>
        </p:txBody>
      </p:sp>
    </p:spTree>
    <p:extLst>
      <p:ext uri="{BB962C8B-B14F-4D97-AF65-F5344CB8AC3E}">
        <p14:creationId xmlns:p14="http://schemas.microsoft.com/office/powerpoint/2010/main" val="31020607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8787" y="517829"/>
            <a:ext cx="8148584" cy="1983136"/>
          </a:xfrm>
        </p:spPr>
        <p:txBody>
          <a:bodyPr>
            <a:noAutofit/>
          </a:bodyPr>
          <a:lstStyle/>
          <a:p>
            <a:r>
              <a:rPr lang="en-US" sz="3000" b="0" dirty="0"/>
              <a:t>Belzutifan Versus Everolimus in Participants with Previously Treated Advanced Clear Cell Renal Cell Carcinoma: Randomized Open-Label Phase 3 LITESPARK-005 Study</a:t>
            </a:r>
          </a:p>
        </p:txBody>
      </p:sp>
      <p:sp>
        <p:nvSpPr>
          <p:cNvPr id="7" name="Subtitle 6"/>
          <p:cNvSpPr>
            <a:spLocks noGrp="1"/>
          </p:cNvSpPr>
          <p:nvPr>
            <p:ph type="subTitle" idx="1"/>
          </p:nvPr>
        </p:nvSpPr>
        <p:spPr>
          <a:xfrm>
            <a:off x="458789" y="3803263"/>
            <a:ext cx="8208961" cy="1257167"/>
          </a:xfrm>
        </p:spPr>
        <p:txBody>
          <a:bodyPr>
            <a:noAutofit/>
          </a:bodyPr>
          <a:lstStyle/>
          <a:p>
            <a:r>
              <a:rPr lang="en-US" sz="825" baseline="30000" dirty="0">
                <a:ea typeface="Calibri" panose="020F0502020204030204" pitchFamily="34" charset="0"/>
                <a:cs typeface="Arial" panose="020B0604020202020204" pitchFamily="34" charset="0"/>
              </a:rPr>
              <a:t>1</a:t>
            </a:r>
            <a:r>
              <a:rPr lang="en-US" sz="825" dirty="0">
                <a:ea typeface="Calibri" panose="020F0502020204030204" pitchFamily="34" charset="0"/>
                <a:cs typeface="Arial" panose="020B0604020202020204" pitchFamily="34" charset="0"/>
              </a:rPr>
              <a:t>Département de </a:t>
            </a:r>
            <a:r>
              <a:rPr lang="en-US" sz="825" dirty="0" err="1">
                <a:ea typeface="Calibri" panose="020F0502020204030204" pitchFamily="34" charset="0"/>
                <a:cs typeface="Arial" panose="020B0604020202020204" pitchFamily="34" charset="0"/>
              </a:rPr>
              <a:t>Médecine</a:t>
            </a:r>
            <a:r>
              <a:rPr lang="en-US" sz="825" dirty="0">
                <a:ea typeface="Calibri" panose="020F0502020204030204" pitchFamily="34" charset="0"/>
                <a:cs typeface="Arial" panose="020B0604020202020204" pitchFamily="34" charset="0"/>
              </a:rPr>
              <a:t> </a:t>
            </a:r>
            <a:r>
              <a:rPr lang="en-US" sz="825" dirty="0" err="1">
                <a:ea typeface="Calibri" panose="020F0502020204030204" pitchFamily="34" charset="0"/>
                <a:cs typeface="Arial" panose="020B0604020202020204" pitchFamily="34" charset="0"/>
              </a:rPr>
              <a:t>Oncologique</a:t>
            </a:r>
            <a:r>
              <a:rPr lang="en-US" sz="825" dirty="0">
                <a:ea typeface="Calibri" panose="020F0502020204030204" pitchFamily="34" charset="0"/>
                <a:cs typeface="Arial" panose="020B0604020202020204" pitchFamily="34" charset="0"/>
              </a:rPr>
              <a:t>, Gustave </a:t>
            </a:r>
            <a:r>
              <a:rPr lang="en-US" sz="825" dirty="0" err="1">
                <a:ea typeface="Calibri" panose="020F0502020204030204" pitchFamily="34" charset="0"/>
                <a:cs typeface="Arial" panose="020B0604020202020204" pitchFamily="34" charset="0"/>
              </a:rPr>
              <a:t>Roussy</a:t>
            </a:r>
            <a:r>
              <a:rPr lang="en-US" sz="825" dirty="0">
                <a:ea typeface="Calibri" panose="020F0502020204030204" pitchFamily="34" charset="0"/>
                <a:cs typeface="Arial" panose="020B0604020202020204" pitchFamily="34" charset="0"/>
              </a:rPr>
              <a:t>, Université Paris </a:t>
            </a:r>
            <a:r>
              <a:rPr lang="en-US" sz="825" dirty="0" err="1">
                <a:ea typeface="Calibri" panose="020F0502020204030204" pitchFamily="34" charset="0"/>
                <a:cs typeface="Arial" panose="020B0604020202020204" pitchFamily="34" charset="0"/>
              </a:rPr>
              <a:t>Saclay</a:t>
            </a:r>
            <a:r>
              <a:rPr lang="en-US" sz="825" dirty="0">
                <a:ea typeface="Calibri" panose="020F0502020204030204" pitchFamily="34" charset="0"/>
                <a:cs typeface="Arial" panose="020B0604020202020204" pitchFamily="34" charset="0"/>
              </a:rPr>
              <a:t>, Villejuif, France;</a:t>
            </a:r>
            <a:r>
              <a:rPr lang="en-US" sz="825" dirty="0">
                <a:ea typeface="Calibri" panose="020F0502020204030204" pitchFamily="34" charset="0"/>
                <a:cs typeface="Times New Roman" panose="02020603050405020304" pitchFamily="18" charset="0"/>
              </a:rPr>
              <a:t> </a:t>
            </a:r>
            <a:r>
              <a:rPr lang="en-US" sz="825" baseline="30000" dirty="0">
                <a:ea typeface="Calibri" panose="020F0502020204030204" pitchFamily="34" charset="0"/>
                <a:cs typeface="Times New Roman" panose="02020603050405020304" pitchFamily="18" charset="0"/>
              </a:rPr>
              <a:t>2</a:t>
            </a:r>
            <a:r>
              <a:rPr lang="en-US" sz="825" dirty="0">
                <a:ea typeface="Calibri" panose="020F0502020204030204" pitchFamily="34" charset="0"/>
                <a:cs typeface="Arial" panose="020B0604020202020204" pitchFamily="34" charset="0"/>
              </a:rPr>
              <a:t>Vanderbilt Ingram Cancer Center, Nashville, TN, USA;</a:t>
            </a:r>
            <a:r>
              <a:rPr lang="en-US" sz="825" baseline="30000" dirty="0">
                <a:ea typeface="Calibri" panose="020F0502020204030204" pitchFamily="34" charset="0"/>
                <a:cs typeface="Arial" panose="020B0604020202020204" pitchFamily="34" charset="0"/>
              </a:rPr>
              <a:t> 3</a:t>
            </a:r>
            <a:r>
              <a:rPr lang="en-US" sz="825" dirty="0">
                <a:ea typeface="Calibri" panose="020F0502020204030204" pitchFamily="34" charset="0"/>
                <a:cs typeface="Arial" panose="020B0604020202020204" pitchFamily="34" charset="0"/>
              </a:rPr>
              <a:t>HUS Helsinki University Hospital, Comprehensive Cancer Center, Helsinki, Finland; </a:t>
            </a:r>
            <a:r>
              <a:rPr lang="en-US" sz="825" baseline="30000" dirty="0">
                <a:ea typeface="Calibri" panose="020F0502020204030204" pitchFamily="34" charset="0"/>
                <a:cs typeface="Arial" panose="020B0604020202020204" pitchFamily="34" charset="0"/>
              </a:rPr>
              <a:t>4</a:t>
            </a:r>
            <a:r>
              <a:rPr lang="en-US" sz="825" dirty="0">
                <a:ea typeface="Calibri" panose="020F0502020204030204" pitchFamily="34" charset="0"/>
                <a:cs typeface="Arial" panose="020B0604020202020204" pitchFamily="34" charset="0"/>
              </a:rPr>
              <a:t>University Hospital 12 de </a:t>
            </a:r>
            <a:r>
              <a:rPr lang="en-US" sz="825" dirty="0" err="1">
                <a:ea typeface="Calibri" panose="020F0502020204030204" pitchFamily="34" charset="0"/>
                <a:cs typeface="Arial" panose="020B0604020202020204" pitchFamily="34" charset="0"/>
              </a:rPr>
              <a:t>Octubre</a:t>
            </a:r>
            <a:r>
              <a:rPr lang="en-US" sz="825" dirty="0">
                <a:ea typeface="Calibri" panose="020F0502020204030204" pitchFamily="34" charset="0"/>
                <a:cs typeface="Arial" panose="020B0604020202020204" pitchFamily="34" charset="0"/>
              </a:rPr>
              <a:t>, Madrid, Spain;</a:t>
            </a:r>
            <a:r>
              <a:rPr lang="en-US" sz="825" baseline="30000" dirty="0">
                <a:ea typeface="Calibri" panose="020F0502020204030204" pitchFamily="34" charset="0"/>
                <a:cs typeface="Arial" panose="020B0604020202020204" pitchFamily="34" charset="0"/>
              </a:rPr>
              <a:t> 5</a:t>
            </a:r>
            <a:r>
              <a:rPr lang="en-US" sz="825" dirty="0">
                <a:ea typeface="Calibri" panose="020F0502020204030204" pitchFamily="34" charset="0"/>
                <a:cs typeface="Arial" panose="020B0604020202020204" pitchFamily="34" charset="0"/>
              </a:rPr>
              <a:t>Bradford Hill Clinical Research Center, Santiago, Chile; </a:t>
            </a:r>
            <a:r>
              <a:rPr lang="en-US" sz="825" baseline="30000" dirty="0">
                <a:ea typeface="Calibri" panose="020F0502020204030204" pitchFamily="34" charset="0"/>
                <a:cs typeface="Arial" panose="020B0604020202020204" pitchFamily="34" charset="0"/>
              </a:rPr>
              <a:t>6</a:t>
            </a:r>
            <a:r>
              <a:rPr lang="en-US" sz="825" dirty="0">
                <a:ea typeface="Calibri" panose="020F0502020204030204" pitchFamily="34" charset="0"/>
                <a:cs typeface="Arial" panose="020B0604020202020204" pitchFamily="34" charset="0"/>
              </a:rPr>
              <a:t>Medical Oncology, </a:t>
            </a:r>
            <a:r>
              <a:rPr lang="en-US" sz="825" dirty="0" err="1">
                <a:ea typeface="Calibri" panose="020F0502020204030204" pitchFamily="34" charset="0"/>
                <a:cs typeface="Arial" panose="020B0604020202020204" pitchFamily="34" charset="0"/>
              </a:rPr>
              <a:t>Vall</a:t>
            </a:r>
            <a:r>
              <a:rPr lang="en-US" sz="825" dirty="0">
                <a:ea typeface="Calibri" panose="020F0502020204030204" pitchFamily="34" charset="0"/>
                <a:cs typeface="Arial" panose="020B0604020202020204" pitchFamily="34" charset="0"/>
              </a:rPr>
              <a:t> </a:t>
            </a:r>
            <a:r>
              <a:rPr lang="en-US" sz="825" dirty="0" err="1">
                <a:ea typeface="Calibri" panose="020F0502020204030204" pitchFamily="34" charset="0"/>
                <a:cs typeface="Arial" panose="020B0604020202020204" pitchFamily="34" charset="0"/>
              </a:rPr>
              <a:t>d´Hebron</a:t>
            </a:r>
            <a:r>
              <a:rPr lang="en-US" sz="825" dirty="0">
                <a:ea typeface="Calibri" panose="020F0502020204030204" pitchFamily="34" charset="0"/>
                <a:cs typeface="Arial" panose="020B0604020202020204" pitchFamily="34" charset="0"/>
              </a:rPr>
              <a:t> Institute of Oncology (VHIO), Hospital </a:t>
            </a:r>
            <a:r>
              <a:rPr lang="en-US" sz="825" dirty="0" err="1">
                <a:ea typeface="Calibri" panose="020F0502020204030204" pitchFamily="34" charset="0"/>
                <a:cs typeface="Arial" panose="020B0604020202020204" pitchFamily="34" charset="0"/>
              </a:rPr>
              <a:t>Universitari</a:t>
            </a:r>
            <a:r>
              <a:rPr lang="en-US" sz="825" dirty="0">
                <a:ea typeface="Calibri" panose="020F0502020204030204" pitchFamily="34" charset="0"/>
                <a:cs typeface="Arial" panose="020B0604020202020204" pitchFamily="34" charset="0"/>
              </a:rPr>
              <a:t> </a:t>
            </a:r>
            <a:r>
              <a:rPr lang="en-US" sz="825" dirty="0" err="1">
                <a:ea typeface="Calibri" panose="020F0502020204030204" pitchFamily="34" charset="0"/>
                <a:cs typeface="Arial" panose="020B0604020202020204" pitchFamily="34" charset="0"/>
              </a:rPr>
              <a:t>Vall</a:t>
            </a:r>
            <a:r>
              <a:rPr lang="en-US" sz="825" dirty="0">
                <a:ea typeface="Calibri" panose="020F0502020204030204" pitchFamily="34" charset="0"/>
                <a:cs typeface="Arial" panose="020B0604020202020204" pitchFamily="34" charset="0"/>
              </a:rPr>
              <a:t> </a:t>
            </a:r>
            <a:r>
              <a:rPr lang="en-US" sz="825" dirty="0" err="1">
                <a:ea typeface="Calibri" panose="020F0502020204030204" pitchFamily="34" charset="0"/>
                <a:cs typeface="Arial" panose="020B0604020202020204" pitchFamily="34" charset="0"/>
              </a:rPr>
              <a:t>d´Hebron</a:t>
            </a:r>
            <a:r>
              <a:rPr lang="en-US" sz="825" dirty="0">
                <a:ea typeface="Calibri" panose="020F0502020204030204" pitchFamily="34" charset="0"/>
                <a:cs typeface="Arial" panose="020B0604020202020204" pitchFamily="34" charset="0"/>
              </a:rPr>
              <a:t>, </a:t>
            </a:r>
            <a:r>
              <a:rPr lang="en-US" sz="825" dirty="0" err="1">
                <a:ea typeface="Calibri" panose="020F0502020204030204" pitchFamily="34" charset="0"/>
                <a:cs typeface="Arial" panose="020B0604020202020204" pitchFamily="34" charset="0"/>
              </a:rPr>
              <a:t>Vall</a:t>
            </a:r>
            <a:r>
              <a:rPr lang="en-US" sz="825" dirty="0">
                <a:ea typeface="Calibri" panose="020F0502020204030204" pitchFamily="34" charset="0"/>
                <a:cs typeface="Arial" panose="020B0604020202020204" pitchFamily="34" charset="0"/>
              </a:rPr>
              <a:t> </a:t>
            </a:r>
            <a:r>
              <a:rPr lang="en-US" sz="825" dirty="0" err="1">
                <a:ea typeface="Calibri" panose="020F0502020204030204" pitchFamily="34" charset="0"/>
                <a:cs typeface="Arial" panose="020B0604020202020204" pitchFamily="34" charset="0"/>
              </a:rPr>
              <a:t>d´Hebron</a:t>
            </a:r>
            <a:r>
              <a:rPr lang="en-US" sz="825" dirty="0">
                <a:ea typeface="Calibri" panose="020F0502020204030204" pitchFamily="34" charset="0"/>
                <a:cs typeface="Arial" panose="020B0604020202020204" pitchFamily="34" charset="0"/>
              </a:rPr>
              <a:t> Barcelona Hospital Campus, Barcelona, Spain; </a:t>
            </a:r>
            <a:r>
              <a:rPr lang="en-US" sz="825" baseline="30000" dirty="0">
                <a:ea typeface="Calibri" panose="020F0502020204030204" pitchFamily="34" charset="0"/>
                <a:cs typeface="Arial" panose="020B0604020202020204" pitchFamily="34" charset="0"/>
              </a:rPr>
              <a:t>7</a:t>
            </a:r>
            <a:r>
              <a:rPr lang="en-US" sz="825" dirty="0">
                <a:ea typeface="Calibri" panose="020F0502020204030204" pitchFamily="34" charset="0"/>
                <a:cs typeface="Arial" panose="020B0604020202020204" pitchFamily="34" charset="0"/>
              </a:rPr>
              <a:t>Fox Chase Cancer Center, Philadelphia, PA, USA; </a:t>
            </a:r>
            <a:r>
              <a:rPr lang="en-US" sz="825" baseline="30000" dirty="0">
                <a:ea typeface="Calibri" panose="020F0502020204030204" pitchFamily="34" charset="0"/>
                <a:cs typeface="Arial" panose="020B0604020202020204" pitchFamily="34" charset="0"/>
              </a:rPr>
              <a:t>8</a:t>
            </a:r>
            <a:r>
              <a:rPr lang="en-US" sz="825" dirty="0">
                <a:ea typeface="Calibri" panose="020F0502020204030204" pitchFamily="34" charset="0"/>
                <a:cs typeface="Arial" panose="020B0604020202020204" pitchFamily="34" charset="0"/>
              </a:rPr>
              <a:t>Fondazione </a:t>
            </a:r>
            <a:r>
              <a:rPr lang="en-US" sz="825" dirty="0" err="1">
                <a:ea typeface="Calibri" panose="020F0502020204030204" pitchFamily="34" charset="0"/>
                <a:cs typeface="Arial" panose="020B0604020202020204" pitchFamily="34" charset="0"/>
              </a:rPr>
              <a:t>Policlinico</a:t>
            </a:r>
            <a:r>
              <a:rPr lang="en-US" sz="825" dirty="0">
                <a:ea typeface="Calibri" panose="020F0502020204030204" pitchFamily="34" charset="0"/>
                <a:cs typeface="Arial" panose="020B0604020202020204" pitchFamily="34" charset="0"/>
              </a:rPr>
              <a:t> Universitario A. Gemelli IRCC, Rome, Italy; </a:t>
            </a:r>
            <a:r>
              <a:rPr lang="en-US" sz="825" baseline="30000" dirty="0">
                <a:ea typeface="Calibri" panose="020F0502020204030204" pitchFamily="34" charset="0"/>
                <a:cs typeface="Arial" panose="020B0604020202020204" pitchFamily="34" charset="0"/>
              </a:rPr>
              <a:t>9</a:t>
            </a:r>
            <a:r>
              <a:rPr lang="en-US" sz="825" dirty="0">
                <a:ea typeface="Calibri" panose="020F0502020204030204" pitchFamily="34" charset="0"/>
                <a:cs typeface="Arial" panose="020B0604020202020204" pitchFamily="34" charset="0"/>
              </a:rPr>
              <a:t>University of Colorado Cancer Center, Aurora, CO, USA; </a:t>
            </a:r>
            <a:r>
              <a:rPr lang="en-US" sz="825" baseline="30000" dirty="0">
                <a:ea typeface="Calibri" panose="020F0502020204030204" pitchFamily="34" charset="0"/>
                <a:cs typeface="Arial" panose="020B0604020202020204" pitchFamily="34" charset="0"/>
              </a:rPr>
              <a:t>10</a:t>
            </a:r>
            <a:r>
              <a:rPr lang="en-US" sz="825" dirty="0">
                <a:ea typeface="Calibri" panose="020F0502020204030204" pitchFamily="34" charset="0"/>
                <a:cs typeface="Arial" panose="020B0604020202020204" pitchFamily="34" charset="0"/>
              </a:rPr>
              <a:t>Istituto Nazionale </a:t>
            </a:r>
            <a:r>
              <a:rPr lang="en-US" sz="825" dirty="0" err="1">
                <a:ea typeface="Calibri" panose="020F0502020204030204" pitchFamily="34" charset="0"/>
                <a:cs typeface="Arial" panose="020B0604020202020204" pitchFamily="34" charset="0"/>
              </a:rPr>
              <a:t>dei</a:t>
            </a:r>
            <a:r>
              <a:rPr lang="en-US" sz="825" dirty="0">
                <a:ea typeface="Calibri" panose="020F0502020204030204" pitchFamily="34" charset="0"/>
                <a:cs typeface="Arial" panose="020B0604020202020204" pitchFamily="34" charset="0"/>
              </a:rPr>
              <a:t> </a:t>
            </a:r>
            <a:r>
              <a:rPr lang="en-US" sz="825" dirty="0" err="1">
                <a:ea typeface="Calibri" panose="020F0502020204030204" pitchFamily="34" charset="0"/>
                <a:cs typeface="Arial" panose="020B0604020202020204" pitchFamily="34" charset="0"/>
              </a:rPr>
              <a:t>Tumori</a:t>
            </a:r>
            <a:r>
              <a:rPr lang="en-US" sz="825" dirty="0">
                <a:ea typeface="Calibri" panose="020F0502020204030204" pitchFamily="34" charset="0"/>
                <a:cs typeface="Arial" panose="020B0604020202020204" pitchFamily="34" charset="0"/>
              </a:rPr>
              <a:t>, Milano, Italy; </a:t>
            </a:r>
            <a:r>
              <a:rPr lang="en-US" sz="825" baseline="30000" dirty="0">
                <a:ea typeface="Calibri" panose="020F0502020204030204" pitchFamily="34" charset="0"/>
                <a:cs typeface="Arial" panose="020B0604020202020204" pitchFamily="34" charset="0"/>
              </a:rPr>
              <a:t>11</a:t>
            </a:r>
            <a:r>
              <a:rPr lang="en-US" sz="825" dirty="0">
                <a:ea typeface="Calibri" panose="020F0502020204030204" pitchFamily="34" charset="0"/>
                <a:cs typeface="Arial" panose="020B0604020202020204" pitchFamily="34" charset="0"/>
              </a:rPr>
              <a:t>Göztepe Prof. Dr. </a:t>
            </a:r>
            <a:r>
              <a:rPr lang="en-US" sz="825" dirty="0" err="1">
                <a:ea typeface="Calibri" panose="020F0502020204030204" pitchFamily="34" charset="0"/>
                <a:cs typeface="Arial" panose="020B0604020202020204" pitchFamily="34" charset="0"/>
              </a:rPr>
              <a:t>Süleyman</a:t>
            </a:r>
            <a:r>
              <a:rPr lang="en-US" sz="825" dirty="0">
                <a:ea typeface="Calibri" panose="020F0502020204030204" pitchFamily="34" charset="0"/>
                <a:cs typeface="Arial" panose="020B0604020202020204" pitchFamily="34" charset="0"/>
              </a:rPr>
              <a:t> </a:t>
            </a:r>
            <a:r>
              <a:rPr lang="en-US" sz="825" dirty="0" err="1">
                <a:ea typeface="Calibri" panose="020F0502020204030204" pitchFamily="34" charset="0"/>
                <a:cs typeface="Arial" panose="020B0604020202020204" pitchFamily="34" charset="0"/>
              </a:rPr>
              <a:t>Yalçın</a:t>
            </a:r>
            <a:r>
              <a:rPr lang="en-US" sz="825" dirty="0">
                <a:ea typeface="Calibri" panose="020F0502020204030204" pitchFamily="34" charset="0"/>
                <a:cs typeface="Arial" panose="020B0604020202020204" pitchFamily="34" charset="0"/>
              </a:rPr>
              <a:t> </a:t>
            </a:r>
            <a:r>
              <a:rPr lang="en-US" sz="825" dirty="0" err="1">
                <a:ea typeface="Calibri" panose="020F0502020204030204" pitchFamily="34" charset="0"/>
                <a:cs typeface="Arial" panose="020B0604020202020204" pitchFamily="34" charset="0"/>
              </a:rPr>
              <a:t>Şehir</a:t>
            </a:r>
            <a:r>
              <a:rPr lang="en-US" sz="825" dirty="0">
                <a:ea typeface="Calibri" panose="020F0502020204030204" pitchFamily="34" charset="0"/>
                <a:cs typeface="Arial" panose="020B0604020202020204" pitchFamily="34" charset="0"/>
              </a:rPr>
              <a:t> </a:t>
            </a:r>
            <a:r>
              <a:rPr lang="en-US" sz="825" dirty="0" err="1">
                <a:ea typeface="Calibri" panose="020F0502020204030204" pitchFamily="34" charset="0"/>
                <a:cs typeface="Arial" panose="020B0604020202020204" pitchFamily="34" charset="0"/>
              </a:rPr>
              <a:t>Hastanesi</a:t>
            </a:r>
            <a:r>
              <a:rPr lang="en-US" sz="825" dirty="0">
                <a:ea typeface="Calibri" panose="020F0502020204030204" pitchFamily="34" charset="0"/>
                <a:cs typeface="Arial" panose="020B0604020202020204" pitchFamily="34" charset="0"/>
              </a:rPr>
              <a:t>-oncology, Istanbul, </a:t>
            </a:r>
            <a:r>
              <a:rPr lang="en-US" sz="825" dirty="0" err="1">
                <a:ea typeface="Calibri" panose="020F0502020204030204" pitchFamily="34" charset="0"/>
                <a:cs typeface="Arial" panose="020B0604020202020204" pitchFamily="34" charset="0"/>
              </a:rPr>
              <a:t>Türkiye</a:t>
            </a:r>
            <a:r>
              <a:rPr lang="en-US" sz="825" dirty="0">
                <a:ea typeface="Calibri" panose="020F0502020204030204" pitchFamily="34" charset="0"/>
                <a:cs typeface="Arial" panose="020B0604020202020204" pitchFamily="34" charset="0"/>
              </a:rPr>
              <a:t>; </a:t>
            </a:r>
            <a:r>
              <a:rPr lang="en-US" sz="825" baseline="30000" dirty="0">
                <a:ea typeface="Calibri" panose="020F0502020204030204" pitchFamily="34" charset="0"/>
                <a:cs typeface="Arial" panose="020B0604020202020204" pitchFamily="34" charset="0"/>
              </a:rPr>
              <a:t>12</a:t>
            </a:r>
            <a:r>
              <a:rPr lang="en-US" sz="825" dirty="0">
                <a:ea typeface="Calibri" panose="020F0502020204030204" pitchFamily="34" charset="0"/>
                <a:cs typeface="Arial" panose="020B0604020202020204" pitchFamily="34" charset="0"/>
              </a:rPr>
              <a:t>The University of Chicago Medical Center, Chicago, IL, USA; </a:t>
            </a:r>
            <a:r>
              <a:rPr lang="en-US" sz="825" baseline="30000" dirty="0">
                <a:ea typeface="Calibri" panose="020F0502020204030204" pitchFamily="34" charset="0"/>
                <a:cs typeface="Arial" panose="020B0604020202020204" pitchFamily="34" charset="0"/>
              </a:rPr>
              <a:t>13</a:t>
            </a:r>
            <a:r>
              <a:rPr lang="en-US" sz="825" dirty="0">
                <a:ea typeface="Calibri" panose="020F0502020204030204" pitchFamily="34" charset="0"/>
                <a:cs typeface="Arial" panose="020B0604020202020204" pitchFamily="34" charset="0"/>
              </a:rPr>
              <a:t>BC Cancer–Vancouver Center, Vancouver, BC, Canada;</a:t>
            </a:r>
            <a:r>
              <a:rPr lang="en-US" sz="825" baseline="30000" dirty="0">
                <a:ea typeface="Calibri" panose="020F0502020204030204" pitchFamily="34" charset="0"/>
                <a:cs typeface="Arial" panose="020B0604020202020204" pitchFamily="34" charset="0"/>
              </a:rPr>
              <a:t> 14</a:t>
            </a:r>
            <a:r>
              <a:rPr lang="en-US" sz="825" dirty="0">
                <a:ea typeface="Calibri" panose="020F0502020204030204" pitchFamily="34" charset="0"/>
              </a:rPr>
              <a:t> </a:t>
            </a:r>
            <a:r>
              <a:rPr lang="en-US" sz="825" dirty="0">
                <a:ea typeface="Calibri" panose="020F0502020204030204" pitchFamily="34" charset="0"/>
                <a:cs typeface="Arial" panose="020B0604020202020204" pitchFamily="34" charset="0"/>
              </a:rPr>
              <a:t>Department of Oncology, </a:t>
            </a:r>
            <a:r>
              <a:rPr lang="en-US" sz="825" dirty="0" err="1">
                <a:ea typeface="Calibri" panose="020F0502020204030204" pitchFamily="34" charset="0"/>
                <a:cs typeface="Arial" panose="020B0604020202020204" pitchFamily="34" charset="0"/>
              </a:rPr>
              <a:t>Palacký</a:t>
            </a:r>
            <a:r>
              <a:rPr lang="en-US" sz="825" dirty="0">
                <a:ea typeface="Calibri" panose="020F0502020204030204" pitchFamily="34" charset="0"/>
                <a:cs typeface="Arial" panose="020B0604020202020204" pitchFamily="34" charset="0"/>
              </a:rPr>
              <a:t> University Hospital, Olomouc, Czech Republic; </a:t>
            </a:r>
            <a:r>
              <a:rPr lang="en-US" sz="825" baseline="30000" dirty="0">
                <a:ea typeface="Calibri" panose="020F0502020204030204" pitchFamily="34" charset="0"/>
                <a:cs typeface="Arial" panose="020B0604020202020204" pitchFamily="34" charset="0"/>
              </a:rPr>
              <a:t>15</a:t>
            </a:r>
            <a:r>
              <a:rPr lang="en-US" sz="825" dirty="0">
                <a:ea typeface="Calibri" panose="020F0502020204030204" pitchFamily="34" charset="0"/>
                <a:cs typeface="Arial" panose="020B0604020202020204" pitchFamily="34" charset="0"/>
              </a:rPr>
              <a:t>The Beatson West of Scotland Cancer Centre, University of Glasgow, Glasgow, UK; </a:t>
            </a:r>
            <a:r>
              <a:rPr lang="en-US" sz="825" baseline="30000" dirty="0">
                <a:ea typeface="Calibri" panose="020F0502020204030204" pitchFamily="34" charset="0"/>
                <a:cs typeface="Arial" panose="020B0604020202020204" pitchFamily="34" charset="0"/>
              </a:rPr>
              <a:t>16</a:t>
            </a:r>
            <a:r>
              <a:rPr lang="en-US" sz="825" dirty="0">
                <a:ea typeface="Calibri" panose="020F0502020204030204" pitchFamily="34" charset="0"/>
                <a:cs typeface="Times New Roman" panose="02020603050405020304" pitchFamily="18" charset="0"/>
              </a:rPr>
              <a:t>Merck &amp; Co., Inc., Rahway, NJ, USA;</a:t>
            </a:r>
            <a:r>
              <a:rPr lang="en-US" sz="825" baseline="30000" dirty="0">
                <a:ea typeface="Calibri" panose="020F0502020204030204" pitchFamily="34" charset="0"/>
                <a:cs typeface="Times New Roman" panose="02020603050405020304" pitchFamily="18" charset="0"/>
              </a:rPr>
              <a:t> </a:t>
            </a:r>
            <a:r>
              <a:rPr lang="en-US" sz="825" baseline="30000" dirty="0">
                <a:ea typeface="Calibri" panose="020F0502020204030204" pitchFamily="34" charset="0"/>
                <a:cs typeface="Arial" panose="020B0604020202020204" pitchFamily="34" charset="0"/>
              </a:rPr>
              <a:t>17</a:t>
            </a:r>
            <a:r>
              <a:rPr lang="en-US" sz="825" dirty="0">
                <a:ea typeface="Calibri" panose="020F0502020204030204" pitchFamily="34" charset="0"/>
                <a:cs typeface="Arial" panose="020B0604020202020204" pitchFamily="34" charset="0"/>
              </a:rPr>
              <a:t>St Bartholomew's Hospital–Barts Health NHS Trust, London, UK; </a:t>
            </a:r>
            <a:r>
              <a:rPr lang="en-US" sz="825" baseline="30000" dirty="0">
                <a:ea typeface="Calibri" panose="020F0502020204030204" pitchFamily="34" charset="0"/>
                <a:cs typeface="Arial" panose="020B0604020202020204" pitchFamily="34" charset="0"/>
              </a:rPr>
              <a:t>18</a:t>
            </a:r>
            <a:r>
              <a:rPr lang="en-US" sz="825" dirty="0">
                <a:ea typeface="Calibri" panose="020F0502020204030204" pitchFamily="34" charset="0"/>
                <a:cs typeface="Arial" panose="020B0604020202020204" pitchFamily="34" charset="0"/>
              </a:rPr>
              <a:t>Dana-Farber Cancer Institute, Boston, MA, USA</a:t>
            </a:r>
            <a:endParaRPr lang="en-CH" sz="825" dirty="0"/>
          </a:p>
        </p:txBody>
      </p:sp>
      <p:sp>
        <p:nvSpPr>
          <p:cNvPr id="8" name="Text Placeholder 7"/>
          <p:cNvSpPr>
            <a:spLocks noGrp="1"/>
          </p:cNvSpPr>
          <p:nvPr>
            <p:ph type="body" sz="quarter" idx="13"/>
          </p:nvPr>
        </p:nvSpPr>
        <p:spPr>
          <a:xfrm>
            <a:off x="458788" y="2631279"/>
            <a:ext cx="8148584" cy="1055814"/>
          </a:xfrm>
        </p:spPr>
        <p:txBody>
          <a:bodyPr/>
          <a:lstStyle/>
          <a:p>
            <a:r>
              <a:rPr lang="en-US" sz="1350" dirty="0">
                <a:latin typeface="Arial Nova" panose="020B0504020202020204" pitchFamily="34" charset="0"/>
                <a:ea typeface="Calibri" panose="020F0502020204030204" pitchFamily="34" charset="0"/>
              </a:rPr>
              <a:t>Laurence Albiges</a:t>
            </a:r>
            <a:r>
              <a:rPr lang="en-US" sz="1350" baseline="30000" dirty="0">
                <a:latin typeface="Arial Nova" panose="020B0504020202020204" pitchFamily="34" charset="0"/>
                <a:ea typeface="Calibri" panose="020F0502020204030204" pitchFamily="34" charset="0"/>
              </a:rPr>
              <a:t>1</a:t>
            </a:r>
            <a:r>
              <a:rPr lang="en-US" sz="1350" dirty="0">
                <a:latin typeface="Arial Nova" panose="020B0504020202020204" pitchFamily="34" charset="0"/>
                <a:ea typeface="Calibri" panose="020F0502020204030204" pitchFamily="34" charset="0"/>
              </a:rPr>
              <a:t>, Brian Rini</a:t>
            </a:r>
            <a:r>
              <a:rPr lang="en-US" sz="1350" baseline="30000" dirty="0">
                <a:latin typeface="Arial Nova" panose="020B0504020202020204" pitchFamily="34" charset="0"/>
                <a:ea typeface="Calibri" panose="020F0502020204030204" pitchFamily="34" charset="0"/>
              </a:rPr>
              <a:t>2</a:t>
            </a:r>
            <a:r>
              <a:rPr lang="en-US" sz="1350" dirty="0">
                <a:latin typeface="Arial Nova" panose="020B0504020202020204" pitchFamily="34" charset="0"/>
                <a:ea typeface="Calibri" panose="020F0502020204030204" pitchFamily="34" charset="0"/>
              </a:rPr>
              <a:t>, Katriina Peltola</a:t>
            </a:r>
            <a:r>
              <a:rPr lang="en-US" sz="1350" baseline="30000" dirty="0">
                <a:latin typeface="Arial Nova" panose="020B0504020202020204" pitchFamily="34" charset="0"/>
                <a:ea typeface="Calibri" panose="020F0502020204030204" pitchFamily="34" charset="0"/>
              </a:rPr>
              <a:t>3</a:t>
            </a:r>
            <a:r>
              <a:rPr lang="en-US" sz="1350" dirty="0">
                <a:latin typeface="Arial Nova" panose="020B0504020202020204" pitchFamily="34" charset="0"/>
                <a:ea typeface="Calibri" panose="020F0502020204030204" pitchFamily="34" charset="0"/>
              </a:rPr>
              <a:t>, Guillermo de Velasco</a:t>
            </a:r>
            <a:r>
              <a:rPr lang="en-US" sz="1350" baseline="30000" dirty="0">
                <a:latin typeface="Arial Nova" panose="020B0504020202020204" pitchFamily="34" charset="0"/>
                <a:ea typeface="Calibri" panose="020F0502020204030204" pitchFamily="34" charset="0"/>
              </a:rPr>
              <a:t>4</a:t>
            </a:r>
            <a:r>
              <a:rPr lang="en-US" sz="1350" dirty="0">
                <a:latin typeface="Arial Nova" panose="020B0504020202020204" pitchFamily="34" charset="0"/>
                <a:ea typeface="Calibri" panose="020F0502020204030204" pitchFamily="34" charset="0"/>
              </a:rPr>
              <a:t>, Mauricio Burotto</a:t>
            </a:r>
            <a:r>
              <a:rPr lang="en-US" sz="1350" baseline="30000" dirty="0">
                <a:latin typeface="Arial Nova" panose="020B0504020202020204" pitchFamily="34" charset="0"/>
                <a:ea typeface="Calibri" panose="020F0502020204030204" pitchFamily="34" charset="0"/>
              </a:rPr>
              <a:t>5</a:t>
            </a:r>
            <a:r>
              <a:rPr lang="en-US" sz="1350" dirty="0">
                <a:latin typeface="Arial Nova" panose="020B0504020202020204" pitchFamily="34" charset="0"/>
                <a:ea typeface="Calibri" panose="020F0502020204030204" pitchFamily="34" charset="0"/>
              </a:rPr>
              <a:t>, </a:t>
            </a:r>
          </a:p>
          <a:p>
            <a:r>
              <a:rPr lang="en-US" sz="1350" dirty="0">
                <a:latin typeface="Arial Nova" panose="020B0504020202020204" pitchFamily="34" charset="0"/>
                <a:ea typeface="Calibri" panose="020F0502020204030204" pitchFamily="34" charset="0"/>
              </a:rPr>
              <a:t>Cristina Suarez Rodriguez</a:t>
            </a:r>
            <a:r>
              <a:rPr lang="en-US" sz="1350" baseline="30000" dirty="0">
                <a:latin typeface="Arial Nova" panose="020B0504020202020204" pitchFamily="34" charset="0"/>
                <a:ea typeface="Calibri" panose="020F0502020204030204" pitchFamily="34" charset="0"/>
              </a:rPr>
              <a:t>6</a:t>
            </a:r>
            <a:r>
              <a:rPr lang="en-US" sz="1350" dirty="0">
                <a:latin typeface="Arial Nova" panose="020B0504020202020204" pitchFamily="34" charset="0"/>
                <a:ea typeface="Calibri" panose="020F0502020204030204" pitchFamily="34" charset="0"/>
              </a:rPr>
              <a:t>, Pooja Ghatalia</a:t>
            </a:r>
            <a:r>
              <a:rPr lang="en-US" sz="1350" baseline="30000" dirty="0">
                <a:latin typeface="Arial Nova" panose="020B0504020202020204" pitchFamily="34" charset="0"/>
                <a:ea typeface="Calibri" panose="020F0502020204030204" pitchFamily="34" charset="0"/>
              </a:rPr>
              <a:t>7</a:t>
            </a:r>
            <a:r>
              <a:rPr lang="en-US" sz="1350" dirty="0">
                <a:latin typeface="Arial Nova" panose="020B0504020202020204" pitchFamily="34" charset="0"/>
                <a:ea typeface="Calibri" panose="020F0502020204030204" pitchFamily="34" charset="0"/>
              </a:rPr>
              <a:t>, Roberto Iacovelli</a:t>
            </a:r>
            <a:r>
              <a:rPr lang="en-US" sz="1350" baseline="30000" dirty="0">
                <a:latin typeface="Arial Nova" panose="020B0504020202020204" pitchFamily="34" charset="0"/>
                <a:ea typeface="Calibri" panose="020F0502020204030204" pitchFamily="34" charset="0"/>
              </a:rPr>
              <a:t>8</a:t>
            </a:r>
            <a:r>
              <a:rPr lang="en-US" sz="1350" dirty="0">
                <a:latin typeface="Arial Nova" panose="020B0504020202020204" pitchFamily="34" charset="0"/>
                <a:ea typeface="Calibri" panose="020F0502020204030204" pitchFamily="34" charset="0"/>
              </a:rPr>
              <a:t>, Elaine T. Lam</a:t>
            </a:r>
            <a:r>
              <a:rPr lang="en-US" sz="1350" baseline="30000" dirty="0">
                <a:latin typeface="Arial Nova" panose="020B0504020202020204" pitchFamily="34" charset="0"/>
                <a:ea typeface="Calibri" panose="020F0502020204030204" pitchFamily="34" charset="0"/>
              </a:rPr>
              <a:t>9</a:t>
            </a:r>
            <a:r>
              <a:rPr lang="en-US" sz="1350" dirty="0">
                <a:latin typeface="Arial Nova" panose="020B0504020202020204" pitchFamily="34" charset="0"/>
                <a:ea typeface="Calibri" panose="020F0502020204030204" pitchFamily="34" charset="0"/>
              </a:rPr>
              <a:t>, Elena Verzoni</a:t>
            </a:r>
            <a:r>
              <a:rPr lang="en-US" sz="1350" baseline="30000" dirty="0">
                <a:latin typeface="Arial Nova" panose="020B0504020202020204" pitchFamily="34" charset="0"/>
                <a:ea typeface="Calibri" panose="020F0502020204030204" pitchFamily="34" charset="0"/>
              </a:rPr>
              <a:t>10</a:t>
            </a:r>
            <a:r>
              <a:rPr lang="en-US" sz="1350" dirty="0">
                <a:latin typeface="Arial Nova" panose="020B0504020202020204" pitchFamily="34" charset="0"/>
                <a:ea typeface="Calibri" panose="020F0502020204030204" pitchFamily="34" charset="0"/>
              </a:rPr>
              <a:t>, </a:t>
            </a:r>
            <a:r>
              <a:rPr lang="en-US" sz="1350" dirty="0" err="1">
                <a:latin typeface="Arial Nova" panose="020B0504020202020204" pitchFamily="34" charset="0"/>
                <a:ea typeface="Calibri" panose="020F0502020204030204" pitchFamily="34" charset="0"/>
              </a:rPr>
              <a:t>Mahmut</a:t>
            </a:r>
            <a:r>
              <a:rPr lang="en-US" sz="1350" dirty="0">
                <a:latin typeface="Arial Nova" panose="020B0504020202020204" pitchFamily="34" charset="0"/>
                <a:ea typeface="Calibri" panose="020F0502020204030204" pitchFamily="34" charset="0"/>
              </a:rPr>
              <a:t> Gumus</a:t>
            </a:r>
            <a:r>
              <a:rPr lang="en-US" sz="1350" baseline="30000" dirty="0">
                <a:latin typeface="Arial Nova" panose="020B0504020202020204" pitchFamily="34" charset="0"/>
                <a:ea typeface="Calibri" panose="020F0502020204030204" pitchFamily="34" charset="0"/>
              </a:rPr>
              <a:t>11</a:t>
            </a:r>
            <a:r>
              <a:rPr lang="en-US" sz="1350" dirty="0">
                <a:latin typeface="Arial Nova" panose="020B0504020202020204" pitchFamily="34" charset="0"/>
                <a:ea typeface="Calibri" panose="020F0502020204030204" pitchFamily="34" charset="0"/>
              </a:rPr>
              <a:t>, Walter M. Stadler</a:t>
            </a:r>
            <a:r>
              <a:rPr lang="en-US" sz="1350" baseline="30000" dirty="0">
                <a:latin typeface="Arial Nova" panose="020B0504020202020204" pitchFamily="34" charset="0"/>
                <a:ea typeface="Calibri" panose="020F0502020204030204" pitchFamily="34" charset="0"/>
              </a:rPr>
              <a:t>12</a:t>
            </a:r>
            <a:r>
              <a:rPr lang="en-US" sz="1350" dirty="0">
                <a:latin typeface="Arial Nova" panose="020B0504020202020204" pitchFamily="34" charset="0"/>
                <a:ea typeface="Calibri" panose="020F0502020204030204" pitchFamily="34" charset="0"/>
              </a:rPr>
              <a:t>; Christian Kollmannsberger</a:t>
            </a:r>
            <a:r>
              <a:rPr lang="en-US" sz="1350" baseline="30000" dirty="0">
                <a:latin typeface="Arial Nova" panose="020B0504020202020204" pitchFamily="34" charset="0"/>
                <a:ea typeface="Calibri" panose="020F0502020204030204" pitchFamily="34" charset="0"/>
              </a:rPr>
              <a:t>13</a:t>
            </a:r>
            <a:r>
              <a:rPr lang="en-US" sz="1350" dirty="0">
                <a:latin typeface="Arial Nova" panose="020B0504020202020204" pitchFamily="34" charset="0"/>
                <a:ea typeface="Calibri" panose="020F0502020204030204" pitchFamily="34" charset="0"/>
              </a:rPr>
              <a:t>, Bohuslav Melichar</a:t>
            </a:r>
            <a:r>
              <a:rPr lang="en-US" sz="1350" baseline="30000" dirty="0">
                <a:latin typeface="Arial Nova" panose="020B0504020202020204" pitchFamily="34" charset="0"/>
                <a:ea typeface="Calibri" panose="020F0502020204030204" pitchFamily="34" charset="0"/>
              </a:rPr>
              <a:t>14</a:t>
            </a:r>
            <a:r>
              <a:rPr lang="en-US" sz="1350" dirty="0">
                <a:latin typeface="Arial Nova" panose="020B0504020202020204" pitchFamily="34" charset="0"/>
                <a:ea typeface="Calibri" panose="020F0502020204030204" pitchFamily="34" charset="0"/>
              </a:rPr>
              <a:t>, </a:t>
            </a:r>
          </a:p>
          <a:p>
            <a:r>
              <a:rPr lang="en-US" sz="1350" dirty="0">
                <a:latin typeface="Arial Nova" panose="020B0504020202020204" pitchFamily="34" charset="0"/>
                <a:ea typeface="Calibri" panose="020F0502020204030204" pitchFamily="34" charset="0"/>
              </a:rPr>
              <a:t>Balaji Venugopal</a:t>
            </a:r>
            <a:r>
              <a:rPr lang="en-US" sz="1350" baseline="30000" dirty="0">
                <a:latin typeface="Arial Nova" panose="020B0504020202020204" pitchFamily="34" charset="0"/>
                <a:ea typeface="Calibri" panose="020F0502020204030204" pitchFamily="34" charset="0"/>
              </a:rPr>
              <a:t>15</a:t>
            </a:r>
            <a:r>
              <a:rPr lang="en-US" sz="1350" dirty="0">
                <a:latin typeface="Arial Nova" panose="020B0504020202020204" pitchFamily="34" charset="0"/>
                <a:ea typeface="Calibri" panose="020F0502020204030204" pitchFamily="34" charset="0"/>
              </a:rPr>
              <a:t>, Aobo Wang</a:t>
            </a:r>
            <a:r>
              <a:rPr lang="en-US" sz="1350" baseline="30000" dirty="0">
                <a:latin typeface="Arial Nova" panose="020B0504020202020204" pitchFamily="34" charset="0"/>
                <a:ea typeface="Calibri" panose="020F0502020204030204" pitchFamily="34" charset="0"/>
              </a:rPr>
              <a:t>16</a:t>
            </a:r>
            <a:r>
              <a:rPr lang="en-US" sz="1350" dirty="0">
                <a:latin typeface="Arial Nova" panose="020B0504020202020204" pitchFamily="34" charset="0"/>
                <a:ea typeface="Calibri" panose="020F0502020204030204" pitchFamily="34" charset="0"/>
              </a:rPr>
              <a:t>, Rodolfo F. Perini</a:t>
            </a:r>
            <a:r>
              <a:rPr lang="en-US" sz="1350" baseline="30000" dirty="0">
                <a:latin typeface="Arial Nova" panose="020B0504020202020204" pitchFamily="34" charset="0"/>
                <a:ea typeface="Calibri" panose="020F0502020204030204" pitchFamily="34" charset="0"/>
              </a:rPr>
              <a:t>16</a:t>
            </a:r>
            <a:r>
              <a:rPr lang="en-US" sz="1350" dirty="0">
                <a:latin typeface="Arial Nova" panose="020B0504020202020204" pitchFamily="34" charset="0"/>
                <a:ea typeface="Calibri" panose="020F0502020204030204" pitchFamily="34" charset="0"/>
              </a:rPr>
              <a:t>, Donna Vickery</a:t>
            </a:r>
            <a:r>
              <a:rPr lang="en-US" sz="1350" baseline="30000" dirty="0">
                <a:latin typeface="Arial Nova" panose="020B0504020202020204" pitchFamily="34" charset="0"/>
                <a:ea typeface="Calibri" panose="020F0502020204030204" pitchFamily="34" charset="0"/>
              </a:rPr>
              <a:t>16</a:t>
            </a:r>
            <a:r>
              <a:rPr lang="en-US" sz="1350" dirty="0">
                <a:latin typeface="Arial Nova" panose="020B0504020202020204" pitchFamily="34" charset="0"/>
                <a:ea typeface="Calibri" panose="020F0502020204030204" pitchFamily="34" charset="0"/>
              </a:rPr>
              <a:t>, Thomas Powles</a:t>
            </a:r>
            <a:r>
              <a:rPr lang="en-US" sz="1350" baseline="30000" dirty="0">
                <a:latin typeface="Arial Nova" panose="020B0504020202020204" pitchFamily="34" charset="0"/>
                <a:ea typeface="Calibri" panose="020F0502020204030204" pitchFamily="34" charset="0"/>
              </a:rPr>
              <a:t>17</a:t>
            </a:r>
            <a:r>
              <a:rPr lang="en-US" sz="1350" dirty="0">
                <a:latin typeface="Arial Nova" panose="020B0504020202020204" pitchFamily="34" charset="0"/>
                <a:ea typeface="Calibri" panose="020F0502020204030204" pitchFamily="34" charset="0"/>
              </a:rPr>
              <a:t>, </a:t>
            </a:r>
          </a:p>
          <a:p>
            <a:r>
              <a:rPr lang="en-US" sz="1350" dirty="0">
                <a:latin typeface="Arial Nova" panose="020B0504020202020204" pitchFamily="34" charset="0"/>
                <a:ea typeface="Calibri" panose="020F0502020204030204" pitchFamily="34" charset="0"/>
              </a:rPr>
              <a:t>Toni K. Choueiri</a:t>
            </a:r>
            <a:r>
              <a:rPr lang="en-US" sz="1350" baseline="30000" dirty="0">
                <a:latin typeface="Arial Nova" panose="020B0504020202020204" pitchFamily="34" charset="0"/>
                <a:ea typeface="Calibri" panose="020F0502020204030204" pitchFamily="34" charset="0"/>
              </a:rPr>
              <a:t>18</a:t>
            </a:r>
            <a:endParaRPr lang="en-CH" sz="1350" dirty="0"/>
          </a:p>
        </p:txBody>
      </p:sp>
    </p:spTree>
    <p:extLst>
      <p:ext uri="{BB962C8B-B14F-4D97-AF65-F5344CB8AC3E}">
        <p14:creationId xmlns:p14="http://schemas.microsoft.com/office/powerpoint/2010/main" val="17321210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AE4F4-4170-4BAD-A8A8-9363DFDEF196}"/>
              </a:ext>
            </a:extLst>
          </p:cNvPr>
          <p:cNvSpPr>
            <a:spLocks noGrp="1"/>
          </p:cNvSpPr>
          <p:nvPr>
            <p:ph type="title"/>
          </p:nvPr>
        </p:nvSpPr>
        <p:spPr/>
        <p:txBody>
          <a:bodyPr>
            <a:normAutofit/>
          </a:bodyPr>
          <a:lstStyle/>
          <a:p>
            <a:r>
              <a:rPr lang="en-US" b="0" dirty="0"/>
              <a:t>HIF-2</a:t>
            </a:r>
            <a:r>
              <a:rPr lang="el-GR" b="0" dirty="0"/>
              <a:t>α</a:t>
            </a:r>
            <a:r>
              <a:rPr lang="en-US" b="0" dirty="0"/>
              <a:t> Inhibition in Renal Cell Carcinoma</a:t>
            </a:r>
          </a:p>
        </p:txBody>
      </p:sp>
      <p:sp>
        <p:nvSpPr>
          <p:cNvPr id="4" name="Text Placeholder 12">
            <a:extLst>
              <a:ext uri="{FF2B5EF4-FFF2-40B4-BE49-F238E27FC236}">
                <a16:creationId xmlns:a16="http://schemas.microsoft.com/office/drawing/2014/main" id="{02E00CFC-C581-BA45-2185-1F9BA75B6502}"/>
              </a:ext>
            </a:extLst>
          </p:cNvPr>
          <p:cNvSpPr>
            <a:spLocks noGrp="1"/>
          </p:cNvSpPr>
          <p:nvPr>
            <p:ph type="body" sz="quarter" idx="13"/>
          </p:nvPr>
        </p:nvSpPr>
        <p:spPr>
          <a:xfrm>
            <a:off x="0" y="4712347"/>
            <a:ext cx="9080500" cy="433535"/>
          </a:xfrm>
        </p:spPr>
        <p:txBody>
          <a:bodyPr/>
          <a:lstStyle/>
          <a:p>
            <a:pPr defTabSz="685561"/>
            <a:endParaRPr lang="en-US" dirty="0">
              <a:latin typeface="+mj-lt"/>
              <a:ea typeface="Calibri" panose="020F0502020204030204" pitchFamily="34" charset="0"/>
            </a:endParaRPr>
          </a:p>
          <a:p>
            <a:pPr defTabSz="685561"/>
            <a:endParaRPr lang="en-US" dirty="0">
              <a:latin typeface="+mj-lt"/>
              <a:ea typeface="Calibri" panose="020F0502020204030204" pitchFamily="34" charset="0"/>
            </a:endParaRPr>
          </a:p>
          <a:p>
            <a:pPr defTabSz="685561"/>
            <a:endParaRPr lang="en-US" dirty="0">
              <a:latin typeface="+mj-lt"/>
              <a:ea typeface="Calibri" panose="020F0502020204030204" pitchFamily="34" charset="0"/>
            </a:endParaRPr>
          </a:p>
          <a:p>
            <a:pPr defTabSz="685561"/>
            <a:r>
              <a:rPr lang="en-US" dirty="0">
                <a:latin typeface="+mj-lt"/>
                <a:ea typeface="Calibri" panose="020F0502020204030204" pitchFamily="34" charset="0"/>
              </a:rPr>
              <a:t>CNS-HB, central nervous system hemangioblastoma; </a:t>
            </a:r>
            <a:r>
              <a:rPr lang="en-US" dirty="0" err="1">
                <a:latin typeface="+mj-lt"/>
                <a:ea typeface="Calibri" panose="020F0502020204030204" pitchFamily="34" charset="0"/>
              </a:rPr>
              <a:t>pNET</a:t>
            </a:r>
            <a:r>
              <a:rPr lang="en-US" dirty="0">
                <a:latin typeface="+mj-lt"/>
                <a:ea typeface="Calibri" panose="020F0502020204030204" pitchFamily="34" charset="0"/>
              </a:rPr>
              <a:t>, pancreatic neuroendocrine tumor; </a:t>
            </a:r>
            <a:r>
              <a:rPr lang="en-US" dirty="0">
                <a:latin typeface="+mj-lt"/>
              </a:rPr>
              <a:t>VEGFR-TKI, vascular endothelial growth factor receptor tyrosine kinase inhibitor</a:t>
            </a:r>
            <a:r>
              <a:rPr lang="en-US" dirty="0">
                <a:latin typeface="+mj-lt"/>
                <a:ea typeface="Calibri" panose="020F0502020204030204" pitchFamily="34" charset="0"/>
              </a:rPr>
              <a:t>.</a:t>
            </a:r>
          </a:p>
          <a:p>
            <a:pPr defTabSz="685561"/>
            <a:r>
              <a:rPr lang="en-US" dirty="0">
                <a:latin typeface="+mj-lt"/>
                <a:ea typeface="Calibri" panose="020F0502020204030204" pitchFamily="34" charset="0"/>
              </a:rPr>
              <a:t>1. </a:t>
            </a:r>
            <a:r>
              <a:rPr lang="en-US" dirty="0" err="1">
                <a:latin typeface="+mj-lt"/>
                <a:ea typeface="Calibri" panose="020F0502020204030204" pitchFamily="34" charset="0"/>
              </a:rPr>
              <a:t>Jonasch</a:t>
            </a:r>
            <a:r>
              <a:rPr lang="en-US" dirty="0">
                <a:latin typeface="+mj-lt"/>
                <a:ea typeface="Calibri" panose="020F0502020204030204" pitchFamily="34" charset="0"/>
              </a:rPr>
              <a:t> et al. </a:t>
            </a:r>
            <a:r>
              <a:rPr lang="en-US" i="1" dirty="0">
                <a:latin typeface="+mj-lt"/>
                <a:ea typeface="Calibri" panose="020F0502020204030204" pitchFamily="34" charset="0"/>
              </a:rPr>
              <a:t>New Eng J Med </a:t>
            </a:r>
            <a:r>
              <a:rPr lang="en-US" dirty="0">
                <a:latin typeface="+mj-lt"/>
                <a:ea typeface="Calibri" panose="020F0502020204030204" pitchFamily="34" charset="0"/>
              </a:rPr>
              <a:t>2021;385:2036-2046; 2. Choueiri et al. </a:t>
            </a:r>
            <a:r>
              <a:rPr lang="en-US" i="1" dirty="0">
                <a:latin typeface="+mj-lt"/>
                <a:ea typeface="Calibri" panose="020F0502020204030204" pitchFamily="34" charset="0"/>
              </a:rPr>
              <a:t>Nat Med </a:t>
            </a:r>
            <a:r>
              <a:rPr lang="en-US" dirty="0">
                <a:latin typeface="+mj-lt"/>
                <a:ea typeface="Calibri" panose="020F0502020204030204" pitchFamily="34" charset="0"/>
              </a:rPr>
              <a:t>2021;27:802-805; 3. Agarwal et al. ESMO 2023; Presentation 1881O; 4. Choueiri et al. </a:t>
            </a:r>
            <a:r>
              <a:rPr lang="en-US" i="1" dirty="0">
                <a:latin typeface="+mj-lt"/>
                <a:ea typeface="Calibri" panose="020F0502020204030204" pitchFamily="34" charset="0"/>
              </a:rPr>
              <a:t>Lancet Oncol </a:t>
            </a:r>
            <a:r>
              <a:rPr lang="en-US" dirty="0">
                <a:latin typeface="+mj-lt"/>
                <a:ea typeface="Calibri" panose="020F0502020204030204" pitchFamily="34" charset="0"/>
              </a:rPr>
              <a:t>2023;24:553-562; 5. Choueiri et al. ESMO 2023; Presentation LBA87; 6. Powles et al. </a:t>
            </a:r>
            <a:r>
              <a:rPr lang="en-US" i="1" dirty="0">
                <a:latin typeface="+mj-lt"/>
                <a:ea typeface="Calibri" panose="020F0502020204030204" pitchFamily="34" charset="0"/>
              </a:rPr>
              <a:t>Ann Oncol </a:t>
            </a:r>
            <a:r>
              <a:rPr lang="en-US" dirty="0">
                <a:latin typeface="+mj-lt"/>
                <a:ea typeface="Calibri" panose="020F0502020204030204" pitchFamily="34" charset="0"/>
              </a:rPr>
              <a:t>2021;32:1511-1519; 7. NCCN: Kidney cancer (v1.2024).</a:t>
            </a:r>
          </a:p>
        </p:txBody>
      </p:sp>
      <p:sp>
        <p:nvSpPr>
          <p:cNvPr id="3" name="Content Placeholder 2">
            <a:extLst>
              <a:ext uri="{FF2B5EF4-FFF2-40B4-BE49-F238E27FC236}">
                <a16:creationId xmlns:a16="http://schemas.microsoft.com/office/drawing/2014/main" id="{4172EF47-A893-44F4-98A0-B7DFA9195A0A}"/>
              </a:ext>
            </a:extLst>
          </p:cNvPr>
          <p:cNvSpPr>
            <a:spLocks noGrp="1"/>
          </p:cNvSpPr>
          <p:nvPr>
            <p:ph idx="1"/>
          </p:nvPr>
        </p:nvSpPr>
        <p:spPr>
          <a:xfrm>
            <a:off x="318038" y="1188904"/>
            <a:ext cx="4076162" cy="3537687"/>
          </a:xfrm>
        </p:spPr>
        <p:txBody>
          <a:bodyPr>
            <a:noAutofit/>
          </a:bodyPr>
          <a:lstStyle/>
          <a:p>
            <a:pPr>
              <a:spcAft>
                <a:spcPts val="1800"/>
              </a:spcAft>
            </a:pPr>
            <a:r>
              <a:rPr lang="en-US" sz="1275" dirty="0">
                <a:latin typeface="+mn-lt"/>
              </a:rPr>
              <a:t>The HIF pathway is central to the pathophysiology of clear cell renal cell carcinoma (</a:t>
            </a:r>
            <a:r>
              <a:rPr lang="en-US" sz="1275" dirty="0" err="1">
                <a:latin typeface="+mn-lt"/>
              </a:rPr>
              <a:t>ccRCC</a:t>
            </a:r>
            <a:r>
              <a:rPr lang="en-US" sz="1275" dirty="0">
                <a:latin typeface="+mn-lt"/>
              </a:rPr>
              <a:t>) and </a:t>
            </a:r>
            <a:br>
              <a:rPr lang="en-US" sz="1275" dirty="0">
                <a:latin typeface="+mn-lt"/>
              </a:rPr>
            </a:br>
            <a:r>
              <a:rPr lang="en-US" sz="1275" dirty="0">
                <a:latin typeface="+mn-lt"/>
              </a:rPr>
              <a:t>von Hippel-Lindau (VHL) disease</a:t>
            </a:r>
          </a:p>
          <a:p>
            <a:pPr>
              <a:spcAft>
                <a:spcPts val="900"/>
              </a:spcAft>
            </a:pPr>
            <a:r>
              <a:rPr lang="en-US" sz="1275" dirty="0">
                <a:latin typeface="+mn-lt"/>
              </a:rPr>
              <a:t>Belzutifan is a first-in-class oral HIF-2α inhibitor that blocks heterodimerization with HIF-2</a:t>
            </a:r>
            <a:r>
              <a:rPr lang="el-GR" sz="1275" dirty="0">
                <a:latin typeface="+mn-lt"/>
              </a:rPr>
              <a:t>β</a:t>
            </a:r>
            <a:r>
              <a:rPr lang="en-US" sz="1275" dirty="0">
                <a:latin typeface="+mn-lt"/>
              </a:rPr>
              <a:t> and downstream oncogenic pathways</a:t>
            </a:r>
            <a:r>
              <a:rPr lang="en-US" sz="1275" baseline="30000" dirty="0">
                <a:latin typeface="+mn-lt"/>
              </a:rPr>
              <a:t>1,2</a:t>
            </a:r>
          </a:p>
          <a:p>
            <a:pPr marL="624158" lvl="1" indent="-171450">
              <a:spcAft>
                <a:spcPts val="900"/>
              </a:spcAft>
            </a:pPr>
            <a:r>
              <a:rPr lang="en-US" sz="1275" dirty="0">
                <a:latin typeface="+mn-lt"/>
              </a:rPr>
              <a:t>Approved in the US for certain VHL disease-associated RCC, </a:t>
            </a:r>
            <a:r>
              <a:rPr lang="en-US" sz="1275" dirty="0" err="1">
                <a:latin typeface="+mn-lt"/>
              </a:rPr>
              <a:t>pNET</a:t>
            </a:r>
            <a:r>
              <a:rPr lang="en-US" sz="1275" dirty="0">
                <a:latin typeface="+mn-lt"/>
              </a:rPr>
              <a:t> and </a:t>
            </a:r>
            <a:br>
              <a:rPr lang="en-US" sz="1275" dirty="0">
                <a:latin typeface="+mn-lt"/>
              </a:rPr>
            </a:br>
            <a:r>
              <a:rPr lang="en-US" sz="1275" dirty="0">
                <a:latin typeface="+mn-lt"/>
              </a:rPr>
              <a:t>CNS-HB</a:t>
            </a:r>
          </a:p>
          <a:p>
            <a:pPr marL="624158" lvl="1" indent="-171450">
              <a:spcAft>
                <a:spcPts val="1800"/>
              </a:spcAft>
            </a:pPr>
            <a:r>
              <a:rPr lang="en-US" sz="1275" dirty="0">
                <a:latin typeface="+mn-lt"/>
              </a:rPr>
              <a:t>Demonstrated clinical activity in pretreated advanced ccRCC</a:t>
            </a:r>
            <a:r>
              <a:rPr lang="en-US" sz="1275" baseline="30000" dirty="0">
                <a:latin typeface="+mn-lt"/>
              </a:rPr>
              <a:t>2-5</a:t>
            </a:r>
            <a:endParaRPr lang="en-US" sz="1275" dirty="0">
              <a:latin typeface="+mn-lt"/>
            </a:endParaRPr>
          </a:p>
          <a:p>
            <a:pPr>
              <a:spcAft>
                <a:spcPts val="1800"/>
              </a:spcAft>
            </a:pPr>
            <a:r>
              <a:rPr lang="en-US" sz="1275" dirty="0">
                <a:latin typeface="+mn-lt"/>
              </a:rPr>
              <a:t>There is no Level 1 evidence for therapies in </a:t>
            </a:r>
            <a:br>
              <a:rPr lang="en-US" sz="1275" dirty="0">
                <a:latin typeface="+mn-lt"/>
              </a:rPr>
            </a:br>
            <a:r>
              <a:rPr lang="en-US" sz="1275" dirty="0">
                <a:latin typeface="+mn-lt"/>
              </a:rPr>
              <a:t>the post-immunotherapy, post–VEGFR-TKI </a:t>
            </a:r>
            <a:r>
              <a:rPr lang="en-US" sz="1275" dirty="0" err="1">
                <a:latin typeface="+mn-lt"/>
              </a:rPr>
              <a:t>ccRCC</a:t>
            </a:r>
            <a:r>
              <a:rPr lang="en-US" sz="1275" dirty="0">
                <a:latin typeface="+mn-lt"/>
              </a:rPr>
              <a:t> setting</a:t>
            </a:r>
            <a:r>
              <a:rPr lang="en-US" sz="1275" baseline="30000" dirty="0">
                <a:latin typeface="+mn-lt"/>
              </a:rPr>
              <a:t>6,7</a:t>
            </a:r>
          </a:p>
        </p:txBody>
      </p:sp>
      <p:pic>
        <p:nvPicPr>
          <p:cNvPr id="7" name="Picture 6">
            <a:extLst>
              <a:ext uri="{FF2B5EF4-FFF2-40B4-BE49-F238E27FC236}">
                <a16:creationId xmlns:a16="http://schemas.microsoft.com/office/drawing/2014/main" id="{E71552FA-2323-C0E0-E5E1-5A70E7DB661D}"/>
              </a:ext>
            </a:extLst>
          </p:cNvPr>
          <p:cNvPicPr>
            <a:picLocks noChangeAspect="1"/>
          </p:cNvPicPr>
          <p:nvPr/>
        </p:nvPicPr>
        <p:blipFill>
          <a:blip r:embed="rId3"/>
          <a:stretch>
            <a:fillRect/>
          </a:stretch>
        </p:blipFill>
        <p:spPr>
          <a:xfrm>
            <a:off x="4192144" y="1304129"/>
            <a:ext cx="4920107" cy="3210578"/>
          </a:xfrm>
          <a:prstGeom prst="rect">
            <a:avLst/>
          </a:prstGeom>
        </p:spPr>
      </p:pic>
    </p:spTree>
    <p:extLst>
      <p:ext uri="{BB962C8B-B14F-4D97-AF65-F5344CB8AC3E}">
        <p14:creationId xmlns:p14="http://schemas.microsoft.com/office/powerpoint/2010/main" val="13987907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AE4F4-4170-4BAD-A8A8-9363DFDEF196}"/>
              </a:ext>
            </a:extLst>
          </p:cNvPr>
          <p:cNvSpPr>
            <a:spLocks noGrp="1"/>
          </p:cNvSpPr>
          <p:nvPr>
            <p:ph type="title"/>
          </p:nvPr>
        </p:nvSpPr>
        <p:spPr/>
        <p:txBody>
          <a:bodyPr>
            <a:normAutofit/>
          </a:bodyPr>
          <a:lstStyle/>
          <a:p>
            <a:r>
              <a:rPr lang="en-US" b="0" dirty="0"/>
              <a:t>LITESPARK-005 Study (NCT04195750)</a:t>
            </a:r>
            <a:endParaRPr lang="en-US" dirty="0"/>
          </a:p>
        </p:txBody>
      </p:sp>
      <p:sp>
        <p:nvSpPr>
          <p:cNvPr id="12" name="Rectangle 11">
            <a:extLst>
              <a:ext uri="{FF2B5EF4-FFF2-40B4-BE49-F238E27FC236}">
                <a16:creationId xmlns:a16="http://schemas.microsoft.com/office/drawing/2014/main" id="{3D8956EE-9904-282A-B1C9-69A80032427E}"/>
              </a:ext>
            </a:extLst>
          </p:cNvPr>
          <p:cNvSpPr/>
          <p:nvPr/>
        </p:nvSpPr>
        <p:spPr>
          <a:xfrm>
            <a:off x="5422360" y="1122595"/>
            <a:ext cx="3128908" cy="528350"/>
          </a:xfrm>
          <a:prstGeom prst="rect">
            <a:avLst/>
          </a:prstGeom>
          <a:solidFill>
            <a:srgbClr val="00857C"/>
          </a:solidFill>
        </p:spPr>
        <p:txBody>
          <a:bodyPr wrap="square" rtlCol="0" anchor="ctr">
            <a:spAutoFit/>
          </a:bodyPr>
          <a:lstStyle/>
          <a:p>
            <a:pPr algn="ctr" defTabSz="342900" eaLnBrk="0" hangingPunct="0">
              <a:spcAft>
                <a:spcPts val="225"/>
              </a:spcAft>
            </a:pPr>
            <a:endParaRPr lang="en-US" sz="750" b="1" dirty="0">
              <a:solidFill>
                <a:prstClr val="white"/>
              </a:solidFill>
              <a:ea typeface="MS PGothic" panose="020B0600070205080204" pitchFamily="34" charset="-128"/>
            </a:endParaRPr>
          </a:p>
          <a:p>
            <a:pPr algn="ctr" defTabSz="342900" eaLnBrk="0" hangingPunct="0">
              <a:spcAft>
                <a:spcPts val="225"/>
              </a:spcAft>
            </a:pPr>
            <a:r>
              <a:rPr lang="en-US" sz="1050" b="1" dirty="0">
                <a:solidFill>
                  <a:prstClr val="white"/>
                </a:solidFill>
                <a:ea typeface="MS PGothic" panose="020B0600070205080204" pitchFamily="34" charset="-128"/>
              </a:rPr>
              <a:t>Belzutifan </a:t>
            </a:r>
            <a:r>
              <a:rPr lang="en-US" sz="1050" dirty="0">
                <a:solidFill>
                  <a:prstClr val="white"/>
                </a:solidFill>
                <a:ea typeface="MS PGothic" panose="020B0600070205080204" pitchFamily="34" charset="-128"/>
              </a:rPr>
              <a:t>120 mg orally daily</a:t>
            </a:r>
          </a:p>
          <a:p>
            <a:pPr algn="ctr" defTabSz="342900" eaLnBrk="0" hangingPunct="0">
              <a:spcAft>
                <a:spcPts val="225"/>
              </a:spcAft>
            </a:pPr>
            <a:endParaRPr lang="en-US" sz="1050" baseline="30000" dirty="0">
              <a:solidFill>
                <a:prstClr val="white"/>
              </a:solidFill>
              <a:ea typeface="MS PGothic" panose="020B0600070205080204" pitchFamily="34" charset="-128"/>
            </a:endParaRPr>
          </a:p>
        </p:txBody>
      </p:sp>
      <p:sp>
        <p:nvSpPr>
          <p:cNvPr id="13" name="Rectangle 12">
            <a:extLst>
              <a:ext uri="{FF2B5EF4-FFF2-40B4-BE49-F238E27FC236}">
                <a16:creationId xmlns:a16="http://schemas.microsoft.com/office/drawing/2014/main" id="{77803144-D82A-09D5-74D1-1B0E13013C60}"/>
              </a:ext>
            </a:extLst>
          </p:cNvPr>
          <p:cNvSpPr/>
          <p:nvPr/>
        </p:nvSpPr>
        <p:spPr>
          <a:xfrm>
            <a:off x="5426433" y="2030634"/>
            <a:ext cx="3128908" cy="528350"/>
          </a:xfrm>
          <a:prstGeom prst="rect">
            <a:avLst/>
          </a:prstGeom>
          <a:solidFill>
            <a:srgbClr val="600039"/>
          </a:solidFill>
        </p:spPr>
        <p:txBody>
          <a:bodyPr wrap="square" rtlCol="0" anchor="ctr">
            <a:spAutoFit/>
          </a:bodyPr>
          <a:lstStyle/>
          <a:p>
            <a:pPr algn="ctr" defTabSz="342900" eaLnBrk="0" hangingPunct="0">
              <a:spcAft>
                <a:spcPts val="225"/>
              </a:spcAft>
            </a:pPr>
            <a:endParaRPr lang="en-US" sz="750" b="1" dirty="0">
              <a:solidFill>
                <a:prstClr val="white"/>
              </a:solidFill>
              <a:ea typeface="MS PGothic" panose="020B0600070205080204" pitchFamily="34" charset="-128"/>
            </a:endParaRPr>
          </a:p>
          <a:p>
            <a:pPr algn="ctr" defTabSz="342900" eaLnBrk="0" hangingPunct="0">
              <a:spcAft>
                <a:spcPts val="225"/>
              </a:spcAft>
            </a:pPr>
            <a:r>
              <a:rPr lang="en-US" sz="1050" b="1" dirty="0">
                <a:solidFill>
                  <a:prstClr val="white"/>
                </a:solidFill>
                <a:ea typeface="MS PGothic" panose="020B0600070205080204" pitchFamily="34" charset="-128"/>
              </a:rPr>
              <a:t>Everolimus</a:t>
            </a:r>
            <a:r>
              <a:rPr lang="en-US" sz="1050" dirty="0">
                <a:solidFill>
                  <a:prstClr val="white"/>
                </a:solidFill>
                <a:ea typeface="MS PGothic" panose="020B0600070205080204" pitchFamily="34" charset="-128"/>
              </a:rPr>
              <a:t> 10 mg orally daily</a:t>
            </a:r>
          </a:p>
          <a:p>
            <a:pPr algn="ctr" defTabSz="342900" eaLnBrk="0" hangingPunct="0">
              <a:spcAft>
                <a:spcPts val="225"/>
              </a:spcAft>
            </a:pPr>
            <a:endParaRPr lang="en-US" sz="1050" baseline="30000" dirty="0">
              <a:solidFill>
                <a:prstClr val="white"/>
              </a:solidFill>
              <a:ea typeface="MS PGothic" panose="020B0600070205080204" pitchFamily="34" charset="-128"/>
            </a:endParaRPr>
          </a:p>
        </p:txBody>
      </p:sp>
      <p:cxnSp>
        <p:nvCxnSpPr>
          <p:cNvPr id="14" name="Connector: Elbow 13">
            <a:extLst>
              <a:ext uri="{FF2B5EF4-FFF2-40B4-BE49-F238E27FC236}">
                <a16:creationId xmlns:a16="http://schemas.microsoft.com/office/drawing/2014/main" id="{174D30E4-E41D-E135-5C22-24698DBF3CA4}"/>
              </a:ext>
            </a:extLst>
          </p:cNvPr>
          <p:cNvCxnSpPr>
            <a:cxnSpLocks/>
          </p:cNvCxnSpPr>
          <p:nvPr/>
        </p:nvCxnSpPr>
        <p:spPr>
          <a:xfrm flipV="1">
            <a:off x="4050760" y="1356165"/>
            <a:ext cx="1371600" cy="342900"/>
          </a:xfrm>
          <a:prstGeom prst="bentConnector3">
            <a:avLst/>
          </a:prstGeom>
          <a:noFill/>
          <a:ln w="25400" cap="flat" cmpd="sng" algn="ctr">
            <a:solidFill>
              <a:sysClr val="windowText" lastClr="000000"/>
            </a:solidFill>
            <a:prstDash val="solid"/>
            <a:tailEnd type="triangle"/>
          </a:ln>
          <a:effectLst/>
        </p:spPr>
      </p:cxnSp>
      <p:cxnSp>
        <p:nvCxnSpPr>
          <p:cNvPr id="17" name="Connector: Elbow 16">
            <a:extLst>
              <a:ext uri="{FF2B5EF4-FFF2-40B4-BE49-F238E27FC236}">
                <a16:creationId xmlns:a16="http://schemas.microsoft.com/office/drawing/2014/main" id="{2DB2D307-A3E2-DFD4-5D26-FA35944ABF50}"/>
              </a:ext>
            </a:extLst>
          </p:cNvPr>
          <p:cNvCxnSpPr>
            <a:cxnSpLocks/>
          </p:cNvCxnSpPr>
          <p:nvPr/>
        </p:nvCxnSpPr>
        <p:spPr>
          <a:xfrm>
            <a:off x="4070624" y="1951909"/>
            <a:ext cx="1371600" cy="342900"/>
          </a:xfrm>
          <a:prstGeom prst="bentConnector3">
            <a:avLst/>
          </a:prstGeom>
          <a:noFill/>
          <a:ln w="25400" cap="flat" cmpd="sng" algn="ctr">
            <a:solidFill>
              <a:sysClr val="windowText" lastClr="000000"/>
            </a:solidFill>
            <a:prstDash val="solid"/>
            <a:tailEnd type="triangle"/>
          </a:ln>
          <a:effectLst/>
        </p:spPr>
      </p:cxnSp>
      <p:sp>
        <p:nvSpPr>
          <p:cNvPr id="18" name="Oval 17">
            <a:extLst>
              <a:ext uri="{FF2B5EF4-FFF2-40B4-BE49-F238E27FC236}">
                <a16:creationId xmlns:a16="http://schemas.microsoft.com/office/drawing/2014/main" id="{034A803D-05B7-ED5A-6089-490BA88B66F7}"/>
              </a:ext>
            </a:extLst>
          </p:cNvPr>
          <p:cNvSpPr/>
          <p:nvPr/>
        </p:nvSpPr>
        <p:spPr>
          <a:xfrm>
            <a:off x="4508642" y="1557126"/>
            <a:ext cx="472821" cy="454432"/>
          </a:xfrm>
          <a:prstGeom prst="ellipse">
            <a:avLst/>
          </a:prstGeom>
          <a:solidFill>
            <a:srgbClr val="56639D">
              <a:lumMod val="75000"/>
            </a:srgbClr>
          </a:solidFill>
        </p:spPr>
        <p:txBody>
          <a:bodyPr wrap="square" lIns="0" tIns="0" rIns="0" bIns="0" rtlCol="0" anchor="ctr">
            <a:spAutoFit/>
          </a:bodyPr>
          <a:lstStyle/>
          <a:p>
            <a:pPr algn="ctr" defTabSz="342900" eaLnBrk="0" hangingPunct="0">
              <a:defRPr/>
            </a:pPr>
            <a:r>
              <a:rPr lang="en-US" sz="1050" b="1" kern="0" dirty="0">
                <a:solidFill>
                  <a:prstClr val="white"/>
                </a:solidFill>
                <a:ea typeface="MS PGothic" panose="020B0600070205080204" pitchFamily="34" charset="-128"/>
              </a:rPr>
              <a:t>R</a:t>
            </a:r>
            <a:br>
              <a:rPr lang="en-US" sz="1050" b="1" kern="0" dirty="0">
                <a:solidFill>
                  <a:prstClr val="white"/>
                </a:solidFill>
                <a:ea typeface="MS PGothic" panose="020B0600070205080204" pitchFamily="34" charset="-128"/>
              </a:rPr>
            </a:br>
            <a:r>
              <a:rPr lang="en-US" sz="1050" kern="0" dirty="0">
                <a:solidFill>
                  <a:prstClr val="white"/>
                </a:solidFill>
                <a:ea typeface="MS PGothic" panose="020B0600070205080204" pitchFamily="34" charset="-128"/>
              </a:rPr>
              <a:t>1:1</a:t>
            </a:r>
          </a:p>
        </p:txBody>
      </p:sp>
      <p:sp>
        <p:nvSpPr>
          <p:cNvPr id="19" name="Rectangle 18">
            <a:extLst>
              <a:ext uri="{FF2B5EF4-FFF2-40B4-BE49-F238E27FC236}">
                <a16:creationId xmlns:a16="http://schemas.microsoft.com/office/drawing/2014/main" id="{6FC3DC78-4F9B-D7F1-6A04-6FC1D6CC22AB}"/>
              </a:ext>
            </a:extLst>
          </p:cNvPr>
          <p:cNvSpPr/>
          <p:nvPr/>
        </p:nvSpPr>
        <p:spPr>
          <a:xfrm>
            <a:off x="516866" y="1068760"/>
            <a:ext cx="3832496" cy="1605568"/>
          </a:xfrm>
          <a:prstGeom prst="rect">
            <a:avLst/>
          </a:prstGeom>
          <a:solidFill>
            <a:sysClr val="windowText" lastClr="000000">
              <a:lumMod val="65000"/>
              <a:lumOff val="35000"/>
            </a:sysClr>
          </a:solidFill>
        </p:spPr>
        <p:txBody>
          <a:bodyPr wrap="square" rtlCol="0" anchor="ctr" anchorCtr="0">
            <a:spAutoFit/>
          </a:bodyPr>
          <a:lstStyle/>
          <a:p>
            <a:pPr algn="ctr" defTabSz="342900" eaLnBrk="0" hangingPunct="0">
              <a:spcAft>
                <a:spcPts val="750"/>
              </a:spcAft>
              <a:defRPr/>
            </a:pPr>
            <a:endParaRPr lang="en-US" sz="100" b="1" u="sng" kern="0" dirty="0">
              <a:solidFill>
                <a:prstClr val="white"/>
              </a:solidFill>
              <a:ea typeface="MS PGothic" panose="020B0600070205080204" pitchFamily="34" charset="-128"/>
            </a:endParaRPr>
          </a:p>
          <a:p>
            <a:pPr algn="ctr" defTabSz="342900" eaLnBrk="0" hangingPunct="0">
              <a:spcAft>
                <a:spcPts val="750"/>
              </a:spcAft>
              <a:defRPr/>
            </a:pPr>
            <a:r>
              <a:rPr lang="en-US" sz="1050" b="1" u="sng" kern="0" dirty="0">
                <a:solidFill>
                  <a:prstClr val="white"/>
                </a:solidFill>
                <a:ea typeface="MS PGothic" panose="020B0600070205080204" pitchFamily="34" charset="-128"/>
              </a:rPr>
              <a:t>Key Eligibility Criteria</a:t>
            </a:r>
          </a:p>
          <a:p>
            <a:pPr marL="68580" indent="-114279" defTabSz="914228" fontAlgn="auto">
              <a:spcAft>
                <a:spcPts val="750"/>
              </a:spcAft>
              <a:buFont typeface="Arial" panose="020B0604020202020204" pitchFamily="34" charset="0"/>
              <a:buChar char="•"/>
              <a:defRPr/>
            </a:pPr>
            <a:r>
              <a:rPr lang="en-US" sz="1050" kern="0" dirty="0">
                <a:solidFill>
                  <a:srgbClr val="FFFFFF"/>
                </a:solidFill>
                <a:ea typeface="MS PGothic" panose="020B0600070205080204" pitchFamily="34" charset="-128"/>
                <a:cs typeface="Arial" panose="020B0604020202020204" pitchFamily="34" charset="0"/>
              </a:rPr>
              <a:t>Unresectable, locally advanced or metastatic clear cell RCC</a:t>
            </a:r>
          </a:p>
          <a:p>
            <a:pPr marL="68580" indent="-114279" defTabSz="914228" fontAlgn="auto">
              <a:spcAft>
                <a:spcPts val="750"/>
              </a:spcAft>
              <a:buFont typeface="Arial" panose="020B0604020202020204" pitchFamily="34" charset="0"/>
              <a:buChar char="•"/>
              <a:defRPr/>
            </a:pPr>
            <a:r>
              <a:rPr lang="en-US" sz="1050" kern="0" dirty="0">
                <a:solidFill>
                  <a:srgbClr val="FFFFFF"/>
                </a:solidFill>
                <a:ea typeface="MS PGothic" panose="020B0600070205080204" pitchFamily="34" charset="-128"/>
                <a:cs typeface="Arial" panose="020B0604020202020204" pitchFamily="34" charset="0"/>
              </a:rPr>
              <a:t>Disease progression after 1-3 prior systemic regimens, including ≥1 anti−PD-(L)1 </a:t>
            </a:r>
            <a:r>
              <a:rPr lang="en-US" sz="1050" kern="0" dirty="0" err="1">
                <a:solidFill>
                  <a:srgbClr val="FFFFFF"/>
                </a:solidFill>
                <a:ea typeface="MS PGothic" panose="020B0600070205080204" pitchFamily="34" charset="-128"/>
                <a:cs typeface="Arial" panose="020B0604020202020204" pitchFamily="34" charset="0"/>
              </a:rPr>
              <a:t>mAb</a:t>
            </a:r>
            <a:r>
              <a:rPr lang="en-US" sz="1050" kern="0" dirty="0">
                <a:solidFill>
                  <a:srgbClr val="FFFFFF"/>
                </a:solidFill>
                <a:ea typeface="MS PGothic" panose="020B0600070205080204" pitchFamily="34" charset="-128"/>
                <a:cs typeface="Arial" panose="020B0604020202020204" pitchFamily="34" charset="0"/>
              </a:rPr>
              <a:t> and ≥1 VEGFR-TKI</a:t>
            </a:r>
          </a:p>
          <a:p>
            <a:pPr marL="68580" indent="-114279" defTabSz="914228" fontAlgn="auto">
              <a:spcAft>
                <a:spcPts val="750"/>
              </a:spcAft>
              <a:buFont typeface="Arial" panose="020B0604020202020204" pitchFamily="34" charset="0"/>
              <a:buChar char="•"/>
              <a:defRPr/>
            </a:pPr>
            <a:r>
              <a:rPr lang="en-US" sz="1050" kern="0" dirty="0">
                <a:solidFill>
                  <a:srgbClr val="FFFFFF"/>
                </a:solidFill>
                <a:ea typeface="MS PGothic" panose="020B0600070205080204" pitchFamily="34" charset="-128"/>
                <a:cs typeface="Arial" panose="020B0604020202020204" pitchFamily="34" charset="0"/>
              </a:rPr>
              <a:t>Karnofsky Performance Status score ≥70%</a:t>
            </a:r>
          </a:p>
          <a:p>
            <a:pPr defTabSz="914228" fontAlgn="auto">
              <a:spcAft>
                <a:spcPts val="750"/>
              </a:spcAft>
              <a:defRPr/>
            </a:pPr>
            <a:endParaRPr lang="en-US" sz="100" kern="0" dirty="0">
              <a:solidFill>
                <a:srgbClr val="FFFFFF"/>
              </a:solidFill>
              <a:ea typeface="MS PGothic" panose="020B0600070205080204" pitchFamily="34" charset="-128"/>
              <a:cs typeface="Arial" panose="020B0604020202020204" pitchFamily="34" charset="0"/>
            </a:endParaRPr>
          </a:p>
        </p:txBody>
      </p:sp>
      <p:sp>
        <p:nvSpPr>
          <p:cNvPr id="20" name="TextBox 19">
            <a:extLst>
              <a:ext uri="{FF2B5EF4-FFF2-40B4-BE49-F238E27FC236}">
                <a16:creationId xmlns:a16="http://schemas.microsoft.com/office/drawing/2014/main" id="{E1419CFC-F17F-EC9E-6491-E0ECD0B98FC3}"/>
              </a:ext>
            </a:extLst>
          </p:cNvPr>
          <p:cNvSpPr txBox="1"/>
          <p:nvPr/>
        </p:nvSpPr>
        <p:spPr>
          <a:xfrm>
            <a:off x="352998" y="3005835"/>
            <a:ext cx="3198821" cy="604994"/>
          </a:xfrm>
          <a:prstGeom prst="rect">
            <a:avLst/>
          </a:prstGeom>
          <a:ln w="19050">
            <a:noFill/>
          </a:ln>
        </p:spPr>
        <p:txBody>
          <a:bodyPr wrap="none" numCol="1" spcCol="182880" rtlCol="0" anchor="ctr">
            <a:noAutofit/>
          </a:bodyPr>
          <a:lstStyle/>
          <a:p>
            <a:pPr algn="ctr" defTabSz="342900" eaLnBrk="0" hangingPunct="0">
              <a:spcAft>
                <a:spcPts val="225"/>
              </a:spcAft>
            </a:pPr>
            <a:r>
              <a:rPr lang="en-US" sz="1050" b="1" dirty="0">
                <a:solidFill>
                  <a:prstClr val="black"/>
                </a:solidFill>
                <a:ea typeface="MS PGothic" panose="020B0600070205080204" pitchFamily="34" charset="-128"/>
              </a:rPr>
              <a:t>Stratification Factors</a:t>
            </a:r>
          </a:p>
          <a:p>
            <a:pPr marL="171450" indent="-86916" defTabSz="342900" eaLnBrk="0" hangingPunct="0">
              <a:spcAft>
                <a:spcPts val="225"/>
              </a:spcAft>
              <a:buFont typeface="Arial" panose="020B0604020202020204" pitchFamily="34" charset="0"/>
              <a:buChar char="•"/>
            </a:pPr>
            <a:r>
              <a:rPr lang="en-US" sz="1050" dirty="0">
                <a:solidFill>
                  <a:prstClr val="black"/>
                </a:solidFill>
                <a:ea typeface="MS PGothic" panose="020B0600070205080204" pitchFamily="34" charset="-128"/>
              </a:rPr>
              <a:t>IMDC prognostic </a:t>
            </a:r>
            <a:r>
              <a:rPr lang="en-US" sz="1050" dirty="0" err="1">
                <a:solidFill>
                  <a:prstClr val="black"/>
                </a:solidFill>
                <a:ea typeface="MS PGothic" panose="020B0600070205080204" pitchFamily="34" charset="-128"/>
              </a:rPr>
              <a:t>score</a:t>
            </a:r>
            <a:r>
              <a:rPr lang="en-US" sz="1050" baseline="30000" dirty="0" err="1">
                <a:solidFill>
                  <a:prstClr val="black"/>
                </a:solidFill>
                <a:ea typeface="MS PGothic" panose="020B0600070205080204" pitchFamily="34" charset="-128"/>
              </a:rPr>
              <a:t>a</a:t>
            </a:r>
            <a:r>
              <a:rPr lang="en-US" sz="1050" dirty="0">
                <a:solidFill>
                  <a:prstClr val="black"/>
                </a:solidFill>
                <a:ea typeface="MS PGothic" panose="020B0600070205080204" pitchFamily="34" charset="-128"/>
              </a:rPr>
              <a:t>: 0 vs 1-2 vs 3-6</a:t>
            </a:r>
          </a:p>
          <a:p>
            <a:pPr marL="171450" indent="-86916" defTabSz="342900" eaLnBrk="0" hangingPunct="0">
              <a:spcAft>
                <a:spcPts val="225"/>
              </a:spcAft>
              <a:buFont typeface="Arial" panose="020B0604020202020204" pitchFamily="34" charset="0"/>
              <a:buChar char="•"/>
            </a:pPr>
            <a:r>
              <a:rPr lang="en-US" sz="1050" dirty="0">
                <a:solidFill>
                  <a:prstClr val="black"/>
                </a:solidFill>
                <a:ea typeface="MS PGothic" panose="020B0600070205080204" pitchFamily="34" charset="-128"/>
              </a:rPr>
              <a:t>Prior VEGF/VEGFR-targeted therapies: 1 vs 2-3</a:t>
            </a:r>
          </a:p>
        </p:txBody>
      </p:sp>
      <p:cxnSp>
        <p:nvCxnSpPr>
          <p:cNvPr id="23" name="Straight Connector 22">
            <a:extLst>
              <a:ext uri="{FF2B5EF4-FFF2-40B4-BE49-F238E27FC236}">
                <a16:creationId xmlns:a16="http://schemas.microsoft.com/office/drawing/2014/main" id="{EE1820E4-082E-2C91-DAE5-1CE2AA031664}"/>
              </a:ext>
            </a:extLst>
          </p:cNvPr>
          <p:cNvCxnSpPr>
            <a:cxnSpLocks/>
          </p:cNvCxnSpPr>
          <p:nvPr/>
        </p:nvCxnSpPr>
        <p:spPr>
          <a:xfrm>
            <a:off x="516866" y="2886207"/>
            <a:ext cx="8038475" cy="0"/>
          </a:xfrm>
          <a:prstGeom prst="line">
            <a:avLst/>
          </a:prstGeom>
          <a:ln w="28575" cap="flat" cmpd="sng" algn="ctr">
            <a:solidFill>
              <a:srgbClr val="404A7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Text Placeholder 5">
            <a:extLst>
              <a:ext uri="{FF2B5EF4-FFF2-40B4-BE49-F238E27FC236}">
                <a16:creationId xmlns:a16="http://schemas.microsoft.com/office/drawing/2014/main" id="{2B98700C-187A-87BC-7FA4-9AB3A4D4ADFC}"/>
              </a:ext>
            </a:extLst>
          </p:cNvPr>
          <p:cNvSpPr>
            <a:spLocks noGrp="1"/>
          </p:cNvSpPr>
          <p:nvPr>
            <p:ph type="body" sz="quarter" idx="13"/>
          </p:nvPr>
        </p:nvSpPr>
        <p:spPr>
          <a:xfrm>
            <a:off x="141684" y="4007870"/>
            <a:ext cx="8860631" cy="533399"/>
          </a:xfrm>
        </p:spPr>
        <p:txBody>
          <a:bodyPr vert="horz" wrap="square" lIns="68580" tIns="45720" rIns="68580" bIns="45720" numCol="1" anchor="b" anchorCtr="0" compatLnSpc="1">
            <a:prstTxWarp prst="textNoShape">
              <a:avLst/>
            </a:prstTxWarp>
            <a:noAutofit/>
          </a:bodyPr>
          <a:lstStyle/>
          <a:p>
            <a:pPr defTabSz="685561"/>
            <a:endParaRPr lang="en-US" dirty="0">
              <a:latin typeface="+mj-lt"/>
              <a:ea typeface="Calibri" panose="020F0502020204030204" pitchFamily="34" charset="0"/>
            </a:endParaRPr>
          </a:p>
          <a:p>
            <a:pPr defTabSz="685561"/>
            <a:endParaRPr lang="en-US" dirty="0">
              <a:latin typeface="+mj-lt"/>
              <a:ea typeface="Calibri" panose="020F0502020204030204" pitchFamily="34" charset="0"/>
            </a:endParaRPr>
          </a:p>
          <a:p>
            <a:pPr defTabSz="685561"/>
            <a:r>
              <a:rPr lang="it-IT" baseline="30000" dirty="0">
                <a:latin typeface="+mj-lt"/>
                <a:ea typeface="Calibri" panose="020F0502020204030204" pitchFamily="34" charset="0"/>
              </a:rPr>
              <a:t>a </a:t>
            </a:r>
            <a:r>
              <a:rPr lang="it-IT" dirty="0">
                <a:latin typeface="+mj-lt"/>
                <a:ea typeface="Calibri" panose="020F0502020204030204" pitchFamily="34" charset="0"/>
              </a:rPr>
              <a:t>Based on the number of present risk factors according to the International Metastatic Renal Cell Carcinoma Database Consortium (IMDC).</a:t>
            </a:r>
            <a:endParaRPr lang="en-US" dirty="0">
              <a:latin typeface="+mj-lt"/>
              <a:ea typeface="Calibri" panose="020F0502020204030204" pitchFamily="34" charset="0"/>
            </a:endParaRPr>
          </a:p>
          <a:p>
            <a:pPr defTabSz="685561"/>
            <a:r>
              <a:rPr lang="en-US" dirty="0">
                <a:latin typeface="+mj-lt"/>
              </a:rPr>
              <a:t>BICR, blinded independent central review; DOR, duration of response; EORTC QLQ-C30, European Organization for Research and Treatment of Cancer Quality-of-Life Questionnaire; FKSI-DRS, Functional Assessment of Cancer Therapy Kidney Symptom Index – Disease-Related Symptoms; GHS, global health status; </a:t>
            </a:r>
            <a:r>
              <a:rPr lang="en-US" dirty="0" err="1">
                <a:latin typeface="+mj-lt"/>
              </a:rPr>
              <a:t>mAb</a:t>
            </a:r>
            <a:r>
              <a:rPr lang="en-US" dirty="0">
                <a:latin typeface="+mj-lt"/>
              </a:rPr>
              <a:t>, monoclonal antibody; QoL, quality of life.</a:t>
            </a:r>
            <a:endParaRPr lang="en-US" dirty="0">
              <a:latin typeface="+mj-lt"/>
              <a:ea typeface="MS Mincho" panose="02020609040205080304" pitchFamily="49" charset="-128"/>
              <a:cs typeface="Times New Roman" panose="02020603050405020304" pitchFamily="18" charset="0"/>
            </a:endParaRPr>
          </a:p>
        </p:txBody>
      </p:sp>
      <p:sp>
        <p:nvSpPr>
          <p:cNvPr id="4" name="TextBox 3">
            <a:extLst>
              <a:ext uri="{FF2B5EF4-FFF2-40B4-BE49-F238E27FC236}">
                <a16:creationId xmlns:a16="http://schemas.microsoft.com/office/drawing/2014/main" id="{7CD3AD95-A0A9-EBFB-2DED-3CED598E6E78}"/>
              </a:ext>
            </a:extLst>
          </p:cNvPr>
          <p:cNvSpPr txBox="1"/>
          <p:nvPr/>
        </p:nvSpPr>
        <p:spPr>
          <a:xfrm>
            <a:off x="3730419" y="2986146"/>
            <a:ext cx="4984382" cy="1064875"/>
          </a:xfrm>
          <a:prstGeom prst="rect">
            <a:avLst/>
          </a:prstGeom>
          <a:ln w="19050">
            <a:noFill/>
          </a:ln>
        </p:spPr>
        <p:txBody>
          <a:bodyPr wrap="none" numCol="2" spcCol="182880" rtlCol="0" anchor="ctr">
            <a:noAutofit/>
          </a:bodyPr>
          <a:lstStyle/>
          <a:p>
            <a:pPr defTabSz="342900" eaLnBrk="0" hangingPunct="0">
              <a:spcAft>
                <a:spcPts val="225"/>
              </a:spcAft>
            </a:pPr>
            <a:r>
              <a:rPr lang="en-US" sz="1050" b="1" dirty="0">
                <a:solidFill>
                  <a:prstClr val="black"/>
                </a:solidFill>
                <a:ea typeface="MS PGothic" panose="020B0600070205080204" pitchFamily="34" charset="-128"/>
              </a:rPr>
              <a:t>Dual Primary Endpoints:</a:t>
            </a:r>
          </a:p>
          <a:p>
            <a:pPr marL="171450" indent="-86916" defTabSz="342900" eaLnBrk="0" hangingPunct="0">
              <a:spcAft>
                <a:spcPts val="225"/>
              </a:spcAft>
              <a:buFont typeface="Arial" panose="020B0604020202020204" pitchFamily="34" charset="0"/>
              <a:buChar char="•"/>
            </a:pPr>
            <a:r>
              <a:rPr lang="en-US" sz="1050" dirty="0">
                <a:solidFill>
                  <a:prstClr val="black"/>
                </a:solidFill>
                <a:ea typeface="MS PGothic" panose="020B0600070205080204" pitchFamily="34" charset="-128"/>
              </a:rPr>
              <a:t>PFS per RECIST 1.1 by BICR</a:t>
            </a:r>
          </a:p>
          <a:p>
            <a:pPr marL="171450" indent="-86916" defTabSz="342900" eaLnBrk="0" hangingPunct="0">
              <a:spcAft>
                <a:spcPts val="225"/>
              </a:spcAft>
              <a:buFont typeface="Arial" panose="020B0604020202020204" pitchFamily="34" charset="0"/>
              <a:buChar char="•"/>
            </a:pPr>
            <a:r>
              <a:rPr lang="en-US" sz="1050" dirty="0">
                <a:solidFill>
                  <a:prstClr val="black"/>
                </a:solidFill>
                <a:ea typeface="MS PGothic" panose="020B0600070205080204" pitchFamily="34" charset="-128"/>
              </a:rPr>
              <a:t>OS</a:t>
            </a:r>
          </a:p>
          <a:p>
            <a:pPr marL="84534" defTabSz="342900" eaLnBrk="0" hangingPunct="0">
              <a:spcAft>
                <a:spcPts val="225"/>
              </a:spcAft>
            </a:pPr>
            <a:endParaRPr lang="en-US" sz="525" b="1" dirty="0">
              <a:solidFill>
                <a:prstClr val="black"/>
              </a:solidFill>
              <a:ea typeface="MS PGothic" panose="020B0600070205080204" pitchFamily="34" charset="-128"/>
            </a:endParaRPr>
          </a:p>
          <a:p>
            <a:pPr defTabSz="342900" eaLnBrk="0" hangingPunct="0">
              <a:spcAft>
                <a:spcPts val="225"/>
              </a:spcAft>
            </a:pPr>
            <a:r>
              <a:rPr lang="en-US" sz="1050" b="1" dirty="0">
                <a:solidFill>
                  <a:prstClr val="black"/>
                </a:solidFill>
                <a:ea typeface="MS PGothic" panose="020B0600070205080204" pitchFamily="34" charset="-128"/>
              </a:rPr>
              <a:t>Key Secondary Endpoint:</a:t>
            </a:r>
          </a:p>
          <a:p>
            <a:pPr marL="171450" indent="-86916" defTabSz="342900" eaLnBrk="0" hangingPunct="0">
              <a:spcAft>
                <a:spcPts val="225"/>
              </a:spcAft>
              <a:buFont typeface="Arial" panose="020B0604020202020204" pitchFamily="34" charset="0"/>
              <a:buChar char="•"/>
            </a:pPr>
            <a:r>
              <a:rPr lang="en-US" sz="1050" dirty="0">
                <a:solidFill>
                  <a:prstClr val="black"/>
                </a:solidFill>
                <a:ea typeface="MS PGothic" panose="020B0600070205080204" pitchFamily="34" charset="-128"/>
              </a:rPr>
              <a:t>ORR per RECIST 1.1 by BICR</a:t>
            </a:r>
          </a:p>
          <a:p>
            <a:pPr defTabSz="342900" eaLnBrk="0" hangingPunct="0">
              <a:spcAft>
                <a:spcPts val="225"/>
              </a:spcAft>
            </a:pPr>
            <a:r>
              <a:rPr lang="en-US" sz="1050" b="1" dirty="0">
                <a:solidFill>
                  <a:prstClr val="black"/>
                </a:solidFill>
                <a:ea typeface="MS PGothic" panose="020B0600070205080204" pitchFamily="34" charset="-128"/>
              </a:rPr>
              <a:t>Other Secondary Endpoints Include:</a:t>
            </a:r>
            <a:endParaRPr lang="en-US" sz="1050" dirty="0">
              <a:solidFill>
                <a:prstClr val="black"/>
              </a:solidFill>
              <a:ea typeface="MS PGothic" panose="020B0600070205080204" pitchFamily="34" charset="-128"/>
            </a:endParaRPr>
          </a:p>
          <a:p>
            <a:pPr marL="171450" indent="-86916" defTabSz="342900" eaLnBrk="0" hangingPunct="0">
              <a:spcAft>
                <a:spcPts val="225"/>
              </a:spcAft>
              <a:buFont typeface="Arial" panose="020B0604020202020204" pitchFamily="34" charset="0"/>
              <a:buChar char="•"/>
            </a:pPr>
            <a:r>
              <a:rPr lang="en-US" sz="1050" dirty="0">
                <a:solidFill>
                  <a:prstClr val="black"/>
                </a:solidFill>
                <a:ea typeface="MS PGothic" panose="020B0600070205080204" pitchFamily="34" charset="-128"/>
              </a:rPr>
              <a:t>DOR per RECIST 1.1 by BICR</a:t>
            </a:r>
          </a:p>
          <a:p>
            <a:pPr marL="171450" indent="-86916" defTabSz="342900" eaLnBrk="0" hangingPunct="0">
              <a:spcAft>
                <a:spcPts val="225"/>
              </a:spcAft>
              <a:buFont typeface="Arial" panose="020B0604020202020204" pitchFamily="34" charset="0"/>
              <a:buChar char="•"/>
            </a:pPr>
            <a:r>
              <a:rPr lang="en-US" sz="1050" dirty="0">
                <a:solidFill>
                  <a:prstClr val="black"/>
                </a:solidFill>
                <a:ea typeface="MS PGothic" panose="020B0600070205080204" pitchFamily="34" charset="-128"/>
              </a:rPr>
              <a:t>Safety</a:t>
            </a:r>
          </a:p>
          <a:p>
            <a:pPr marL="171450" indent="-86916" defTabSz="342900" eaLnBrk="0" hangingPunct="0">
              <a:spcAft>
                <a:spcPts val="225"/>
              </a:spcAft>
              <a:buFont typeface="Arial" panose="020B0604020202020204" pitchFamily="34" charset="0"/>
              <a:buChar char="•"/>
            </a:pPr>
            <a:r>
              <a:rPr lang="en-US" sz="1050" dirty="0">
                <a:solidFill>
                  <a:prstClr val="black"/>
                </a:solidFill>
                <a:ea typeface="MS PGothic" panose="020B0600070205080204" pitchFamily="34" charset="-128"/>
              </a:rPr>
              <a:t>Time to deterioration in FKSI-DRS and EORTC QLQ-C30 GHS/QoL</a:t>
            </a:r>
          </a:p>
          <a:p>
            <a:pPr marL="84534" defTabSz="342900" eaLnBrk="0" hangingPunct="0">
              <a:spcAft>
                <a:spcPts val="225"/>
              </a:spcAft>
            </a:pPr>
            <a:endParaRPr lang="en-US" sz="1050" dirty="0">
              <a:solidFill>
                <a:prstClr val="black"/>
              </a:solidFill>
              <a:ea typeface="MS PGothic" panose="020B0600070205080204" pitchFamily="34" charset="-128"/>
            </a:endParaRPr>
          </a:p>
        </p:txBody>
      </p:sp>
      <p:sp>
        <p:nvSpPr>
          <p:cNvPr id="5" name="TextBox 4">
            <a:extLst>
              <a:ext uri="{FF2B5EF4-FFF2-40B4-BE49-F238E27FC236}">
                <a16:creationId xmlns:a16="http://schemas.microsoft.com/office/drawing/2014/main" id="{ADD6563D-4DA3-D8D7-29DB-D16BFEE24B40}"/>
              </a:ext>
            </a:extLst>
          </p:cNvPr>
          <p:cNvSpPr txBox="1"/>
          <p:nvPr/>
        </p:nvSpPr>
        <p:spPr>
          <a:xfrm>
            <a:off x="4660284" y="1140393"/>
            <a:ext cx="839884" cy="253916"/>
          </a:xfrm>
          <a:prstGeom prst="rect">
            <a:avLst/>
          </a:prstGeom>
          <a:noFill/>
        </p:spPr>
        <p:txBody>
          <a:bodyPr wrap="square" rtlCol="0">
            <a:spAutoFit/>
          </a:bodyPr>
          <a:lstStyle/>
          <a:p>
            <a:pPr algn="ctr"/>
            <a:r>
              <a:rPr lang="en-US" sz="1050" b="1" dirty="0">
                <a:cs typeface="Arial" panose="020B0604020202020204" pitchFamily="34" charset="0"/>
              </a:rPr>
              <a:t>N = 374</a:t>
            </a:r>
            <a:endParaRPr lang="en-US" sz="1050" b="1" baseline="30000" dirty="0">
              <a:cs typeface="Arial" panose="020B0604020202020204" pitchFamily="34" charset="0"/>
            </a:endParaRPr>
          </a:p>
        </p:txBody>
      </p:sp>
      <p:sp>
        <p:nvSpPr>
          <p:cNvPr id="6" name="TextBox 5">
            <a:extLst>
              <a:ext uri="{FF2B5EF4-FFF2-40B4-BE49-F238E27FC236}">
                <a16:creationId xmlns:a16="http://schemas.microsoft.com/office/drawing/2014/main" id="{2DC17A1A-B145-D584-2D85-25A9CCEC980D}"/>
              </a:ext>
            </a:extLst>
          </p:cNvPr>
          <p:cNvSpPr txBox="1"/>
          <p:nvPr/>
        </p:nvSpPr>
        <p:spPr>
          <a:xfrm>
            <a:off x="4736560" y="2256665"/>
            <a:ext cx="689342" cy="253916"/>
          </a:xfrm>
          <a:prstGeom prst="rect">
            <a:avLst/>
          </a:prstGeom>
          <a:noFill/>
        </p:spPr>
        <p:txBody>
          <a:bodyPr wrap="square" rtlCol="0">
            <a:spAutoFit/>
          </a:bodyPr>
          <a:lstStyle/>
          <a:p>
            <a:pPr algn="ctr"/>
            <a:r>
              <a:rPr lang="en-US" sz="1050" b="1" dirty="0">
                <a:cs typeface="Arial" panose="020B0604020202020204" pitchFamily="34" charset="0"/>
              </a:rPr>
              <a:t>N = 372</a:t>
            </a:r>
            <a:endParaRPr lang="en-US" sz="1050" b="1" baseline="30000" dirty="0">
              <a:cs typeface="Arial" panose="020B0604020202020204" pitchFamily="34" charset="0"/>
            </a:endParaRPr>
          </a:p>
        </p:txBody>
      </p:sp>
    </p:spTree>
    <p:extLst>
      <p:ext uri="{BB962C8B-B14F-4D97-AF65-F5344CB8AC3E}">
        <p14:creationId xmlns:p14="http://schemas.microsoft.com/office/powerpoint/2010/main" val="20502142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F3468-D49F-869F-3924-673D18E1FA95}"/>
              </a:ext>
            </a:extLst>
          </p:cNvPr>
          <p:cNvPicPr>
            <a:picLocks noChangeAspect="1"/>
          </p:cNvPicPr>
          <p:nvPr/>
        </p:nvPicPr>
        <p:blipFill>
          <a:blip r:embed="rId3"/>
          <a:stretch>
            <a:fillRect/>
          </a:stretch>
        </p:blipFill>
        <p:spPr>
          <a:xfrm>
            <a:off x="-28281" y="1938685"/>
            <a:ext cx="5646254" cy="2958449"/>
          </a:xfrm>
          <a:prstGeom prst="rect">
            <a:avLst/>
          </a:prstGeom>
        </p:spPr>
      </p:pic>
      <p:sp>
        <p:nvSpPr>
          <p:cNvPr id="2" name="Title 1">
            <a:extLst>
              <a:ext uri="{FF2B5EF4-FFF2-40B4-BE49-F238E27FC236}">
                <a16:creationId xmlns:a16="http://schemas.microsoft.com/office/drawing/2014/main" id="{DEFE5CA3-3E1F-4CEA-87DC-8B6457C54AC7}"/>
              </a:ext>
            </a:extLst>
          </p:cNvPr>
          <p:cNvSpPr>
            <a:spLocks noGrp="1"/>
          </p:cNvSpPr>
          <p:nvPr>
            <p:ph type="title"/>
          </p:nvPr>
        </p:nvSpPr>
        <p:spPr/>
        <p:txBody>
          <a:bodyPr>
            <a:normAutofit/>
          </a:bodyPr>
          <a:lstStyle/>
          <a:p>
            <a:r>
              <a:rPr lang="en-US" b="0" dirty="0"/>
              <a:t>Primary Endpoint: PFS per RECIST 1.1 by BICR</a:t>
            </a:r>
          </a:p>
        </p:txBody>
      </p:sp>
      <p:sp>
        <p:nvSpPr>
          <p:cNvPr id="28" name="Text Placeholder 5">
            <a:extLst>
              <a:ext uri="{FF2B5EF4-FFF2-40B4-BE49-F238E27FC236}">
                <a16:creationId xmlns:a16="http://schemas.microsoft.com/office/drawing/2014/main" id="{C0E0DE7B-3DC1-572D-C6DF-3F7F7FC28F4C}"/>
              </a:ext>
            </a:extLst>
          </p:cNvPr>
          <p:cNvSpPr>
            <a:spLocks noGrp="1"/>
          </p:cNvSpPr>
          <p:nvPr>
            <p:ph type="body" sz="quarter" idx="13"/>
          </p:nvPr>
        </p:nvSpPr>
        <p:spPr>
          <a:xfrm>
            <a:off x="-28281" y="4858748"/>
            <a:ext cx="9324680" cy="293483"/>
          </a:xfrm>
        </p:spPr>
        <p:txBody>
          <a:bodyPr vert="horz" wrap="square" lIns="68580" tIns="45720" rIns="68580" bIns="45720" numCol="1" anchor="b" anchorCtr="0" compatLnSpc="1">
            <a:prstTxWarp prst="textNoShape">
              <a:avLst/>
            </a:prstTxWarp>
            <a:noAutofit/>
          </a:bodyPr>
          <a:lstStyle/>
          <a:p>
            <a:pPr defTabSz="685561"/>
            <a:endParaRPr lang="en-US" dirty="0">
              <a:latin typeface="+mj-lt"/>
              <a:ea typeface="Calibri" panose="020F0502020204030204" pitchFamily="34" charset="0"/>
            </a:endParaRPr>
          </a:p>
          <a:p>
            <a:pPr defTabSz="685561"/>
            <a:endParaRPr lang="en-US" dirty="0">
              <a:latin typeface="+mj-lt"/>
              <a:ea typeface="Calibri" panose="020F0502020204030204" pitchFamily="34" charset="0"/>
            </a:endParaRPr>
          </a:p>
          <a:p>
            <a:pPr defTabSz="685561"/>
            <a:endParaRPr lang="en-US" dirty="0">
              <a:latin typeface="+mj-lt"/>
              <a:ea typeface="Calibri" panose="020F0502020204030204" pitchFamily="34" charset="0"/>
            </a:endParaRPr>
          </a:p>
          <a:p>
            <a:pPr defTabSz="685561"/>
            <a:r>
              <a:rPr lang="en-US" dirty="0">
                <a:latin typeface="+mj-lt"/>
              </a:rPr>
              <a:t>* denotes statistical significance. Primary PFS endpoint was met at IA1 and was not formally statistically tested at IA2. Data cutoff date for IA1: November 1, 2022. Data cutoff date for IA2: June 13, 2023. </a:t>
            </a:r>
            <a:endParaRPr lang="en-US" dirty="0">
              <a:latin typeface="+mj-lt"/>
              <a:ea typeface="MS Mincho" panose="02020609040205080304" pitchFamily="49" charset="-128"/>
              <a:cs typeface="Times New Roman" panose="02020603050405020304" pitchFamily="18" charset="0"/>
            </a:endParaRPr>
          </a:p>
        </p:txBody>
      </p:sp>
      <p:sp>
        <p:nvSpPr>
          <p:cNvPr id="10" name="Content Placeholder 2">
            <a:extLst>
              <a:ext uri="{FF2B5EF4-FFF2-40B4-BE49-F238E27FC236}">
                <a16:creationId xmlns:a16="http://schemas.microsoft.com/office/drawing/2014/main" id="{31AB02D4-DE61-778C-5AAE-0E066961AB9F}"/>
              </a:ext>
            </a:extLst>
          </p:cNvPr>
          <p:cNvSpPr txBox="1">
            <a:spLocks/>
          </p:cNvSpPr>
          <p:nvPr/>
        </p:nvSpPr>
        <p:spPr>
          <a:xfrm>
            <a:off x="867220" y="1065814"/>
            <a:ext cx="3142889" cy="274148"/>
          </a:xfrm>
          <a:prstGeom prst="rect">
            <a:avLst/>
          </a:prstGeom>
        </p:spPr>
        <p:txBody>
          <a:bodyPr vert="horz" lIns="68580" tIns="34290" rIns="68580" bIns="34290" rtlCol="0">
            <a:noAutofit/>
          </a:bodyPr>
          <a:lstStyle>
            <a:lvl1pPr marL="225425" indent="-225425" algn="l" defTabSz="457250"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32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accent1"/>
              </a:buClr>
              <a:buSzPct val="100000"/>
              <a:buFont typeface="Arial Narrow" panose="020B0606020202030204" pitchFamily="34" charset="0"/>
              <a:buChar char="–"/>
              <a:defRPr sz="2800" kern="600" spc="31">
                <a:solidFill>
                  <a:schemeClr val="tx1"/>
                </a:solidFill>
                <a:latin typeface="Arial" panose="020B0604020202020204" pitchFamily="34" charset="0"/>
                <a:ea typeface="+mn-ea"/>
                <a:cs typeface="Arial" panose="020B0604020202020204" pitchFamily="34" charset="0"/>
              </a:defRPr>
            </a:lvl2pPr>
            <a:lvl3pPr marL="1377662" indent="-158492" algn="l" defTabSz="457250" rtl="0" eaLnBrk="1" latinLnBrk="0" hangingPunct="1">
              <a:lnSpc>
                <a:spcPct val="100000"/>
              </a:lnSpc>
              <a:spcBef>
                <a:spcPts val="0"/>
              </a:spcBef>
              <a:buClr>
                <a:schemeClr val="accent1"/>
              </a:buClr>
              <a:buSzPct val="95000"/>
              <a:buFont typeface="Wingdings" panose="05000000000000000000" pitchFamily="2" charset="2"/>
              <a:buChar char="§"/>
              <a:defRPr sz="2400" kern="600" spc="31">
                <a:solidFill>
                  <a:schemeClr val="tx1"/>
                </a:solidFill>
                <a:latin typeface="Arial" panose="020B0604020202020204" pitchFamily="34" charset="0"/>
                <a:ea typeface="+mn-ea"/>
                <a:cs typeface="Arial" panose="020B0604020202020204" pitchFamily="34" charset="0"/>
              </a:defRPr>
            </a:lvl3pPr>
            <a:lvl4pPr marL="1828754" indent="-156629"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2000" kern="600" spc="31">
                <a:solidFill>
                  <a:schemeClr val="tx1"/>
                </a:solidFill>
                <a:latin typeface="Arial" panose="020B0604020202020204" pitchFamily="34" charset="0"/>
                <a:ea typeface="+mn-ea"/>
                <a:cs typeface="Arial" panose="020B0604020202020204" pitchFamily="34" charset="0"/>
              </a:defRPr>
            </a:lvl4pPr>
            <a:lvl5pPr marL="2438339" indent="-148163" algn="l" defTabSz="457250"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1800"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75" b="1" kern="1200" dirty="0">
                <a:latin typeface="+mn-lt"/>
              </a:rPr>
              <a:t>Kaplan-Meier Estimate of PFS at IA2</a:t>
            </a:r>
          </a:p>
        </p:txBody>
      </p:sp>
      <p:graphicFrame>
        <p:nvGraphicFramePr>
          <p:cNvPr id="20" name="Table 9">
            <a:extLst>
              <a:ext uri="{FF2B5EF4-FFF2-40B4-BE49-F238E27FC236}">
                <a16:creationId xmlns:a16="http://schemas.microsoft.com/office/drawing/2014/main" id="{52A4DD27-D3EC-55A1-8D42-EA96E3999AA5}"/>
              </a:ext>
            </a:extLst>
          </p:cNvPr>
          <p:cNvGraphicFramePr>
            <a:graphicFrameLocks/>
          </p:cNvGraphicFramePr>
          <p:nvPr/>
        </p:nvGraphicFramePr>
        <p:xfrm>
          <a:off x="4114987" y="1339962"/>
          <a:ext cx="1502986" cy="1657912"/>
        </p:xfrm>
        <a:graphic>
          <a:graphicData uri="http://schemas.openxmlformats.org/drawingml/2006/table">
            <a:tbl>
              <a:tblPr firstRow="1" bandRow="1">
                <a:tableStyleId>{2D5ABB26-0587-4C30-8999-92F81FD0307C}</a:tableStyleId>
              </a:tblPr>
              <a:tblGrid>
                <a:gridCol w="751493">
                  <a:extLst>
                    <a:ext uri="{9D8B030D-6E8A-4147-A177-3AD203B41FA5}">
                      <a16:colId xmlns:a16="http://schemas.microsoft.com/office/drawing/2014/main" val="3729408426"/>
                    </a:ext>
                  </a:extLst>
                </a:gridCol>
                <a:gridCol w="751493">
                  <a:extLst>
                    <a:ext uri="{9D8B030D-6E8A-4147-A177-3AD203B41FA5}">
                      <a16:colId xmlns:a16="http://schemas.microsoft.com/office/drawing/2014/main" val="2790252832"/>
                    </a:ext>
                  </a:extLst>
                </a:gridCol>
              </a:tblGrid>
              <a:tr h="292991">
                <a:tc gridSpan="2">
                  <a:txBody>
                    <a:bodyPr/>
                    <a:lstStyle/>
                    <a:p>
                      <a:pPr algn="ctr">
                        <a:lnSpc>
                          <a:spcPct val="100000"/>
                        </a:lnSpc>
                      </a:pPr>
                      <a:r>
                        <a:rPr lang="en-US" sz="1100" b="1" i="0" dirty="0">
                          <a:solidFill>
                            <a:schemeClr val="tx1"/>
                          </a:solidFill>
                          <a:latin typeface="Arial Narrow" panose="020B0606020202030204" pitchFamily="34" charset="0"/>
                          <a:cs typeface="Arial" panose="020B0604020202020204" pitchFamily="34" charset="0"/>
                        </a:rPr>
                        <a:t>IA2</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hMerge="1">
                  <a:txBody>
                    <a:bodyPr/>
                    <a:lstStyle/>
                    <a:p>
                      <a:pPr algn="ctr">
                        <a:lnSpc>
                          <a:spcPct val="100000"/>
                        </a:lnSpc>
                      </a:pPr>
                      <a:endParaRPr lang="en-US" sz="1200" b="1" i="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extLst>
                  <a:ext uri="{0D108BD9-81ED-4DB2-BD59-A6C34878D82A}">
                    <a16:rowId xmlns:a16="http://schemas.microsoft.com/office/drawing/2014/main" val="3205759316"/>
                  </a:ext>
                </a:extLst>
              </a:tr>
              <a:tr h="2929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100" b="1" dirty="0">
                          <a:solidFill>
                            <a:srgbClr val="00857C"/>
                          </a:solidFill>
                          <a:latin typeface="Arial Narrow" panose="020B0606020202030204" pitchFamily="34" charset="0"/>
                        </a:rPr>
                        <a:t>Belzutifan</a:t>
                      </a:r>
                      <a:endParaRPr lang="en-US" sz="1100" b="1" dirty="0">
                        <a:solidFill>
                          <a:srgbClr val="00857C"/>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1" dirty="0">
                          <a:solidFill>
                            <a:srgbClr val="600039"/>
                          </a:solidFill>
                          <a:latin typeface="Arial Narrow" panose="020B0606020202030204" pitchFamily="34" charset="0"/>
                          <a:cs typeface="Arial" panose="020B0604020202020204" pitchFamily="34" charset="0"/>
                        </a:rPr>
                        <a:t>Everolimus</a:t>
                      </a:r>
                      <a:endParaRPr lang="en-US" sz="1100" b="1" i="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extLst>
                  <a:ext uri="{0D108BD9-81ED-4DB2-BD59-A6C34878D82A}">
                    <a16:rowId xmlns:a16="http://schemas.microsoft.com/office/drawing/2014/main" val="3740023375"/>
                  </a:ext>
                </a:extLst>
              </a:tr>
              <a:tr h="35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100" b="0" dirty="0">
                          <a:solidFill>
                            <a:srgbClr val="00877C"/>
                          </a:solidFill>
                          <a:latin typeface="Arial Narrow" panose="020B0606020202030204" pitchFamily="34" charset="0"/>
                          <a:cs typeface="Arial" panose="020B0604020202020204" pitchFamily="34" charset="0"/>
                        </a:rPr>
                        <a:t>289 (77.3%)</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p>
                      <a:pPr algn="ctr">
                        <a:lnSpc>
                          <a:spcPct val="100000"/>
                        </a:lnSpc>
                      </a:pPr>
                      <a:r>
                        <a:rPr lang="en-US" sz="1100" b="0" dirty="0">
                          <a:solidFill>
                            <a:srgbClr val="66203A"/>
                          </a:solidFill>
                          <a:latin typeface="Arial Narrow" panose="020B0606020202030204" pitchFamily="34" charset="0"/>
                          <a:cs typeface="Arial" panose="020B0604020202020204" pitchFamily="34" charset="0"/>
                        </a:rPr>
                        <a:t>276 (74.2%)</a:t>
                      </a:r>
                      <a:endParaRPr lang="en-US" sz="1100" b="0" dirty="0">
                        <a:solidFill>
                          <a:srgbClr val="00877C"/>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522559749"/>
                  </a:ext>
                </a:extLst>
              </a:tr>
              <a:tr h="357310">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dirty="0">
                          <a:solidFill>
                            <a:srgbClr val="00877C"/>
                          </a:solidFill>
                          <a:latin typeface="Arial Narrow" panose="020B0606020202030204" pitchFamily="34" charset="0"/>
                          <a:cs typeface="Arial" panose="020B0604020202020204" pitchFamily="34" charset="0"/>
                        </a:rPr>
                        <a:t>5.6 (3.8–6.5)</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p>
                      <a:pPr algn="ctr">
                        <a:lnSpc>
                          <a:spcPct val="100000"/>
                        </a:lnSpc>
                      </a:pPr>
                      <a:r>
                        <a:rPr lang="en-US" sz="1100" b="0" dirty="0">
                          <a:solidFill>
                            <a:srgbClr val="66203A"/>
                          </a:solidFill>
                          <a:latin typeface="Arial Narrow" panose="020B0606020202030204" pitchFamily="34" charset="0"/>
                          <a:cs typeface="Arial" panose="020B0604020202020204" pitchFamily="34" charset="0"/>
                        </a:rPr>
                        <a:t>5.6 (4.8–5.8)</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496905052"/>
                  </a:ext>
                </a:extLst>
              </a:tr>
              <a:tr h="357310">
                <a:tc gridSpan="2">
                  <a:txBody>
                    <a:bodyPr/>
                    <a:lstStyle/>
                    <a:p>
                      <a:pPr algn="ctr">
                        <a:lnSpc>
                          <a:spcPct val="100000"/>
                        </a:lnSpc>
                      </a:pPr>
                      <a:r>
                        <a:rPr kumimoji="0" lang="it-IT" sz="1100" b="1" i="0" u="none" strike="noStrike" kern="600" cap="none" spc="30" normalizeH="0" baseline="0" noProof="0" dirty="0">
                          <a:ln>
                            <a:noFill/>
                          </a:ln>
                          <a:solidFill>
                            <a:srgbClr val="000000"/>
                          </a:solidFill>
                          <a:effectLst/>
                          <a:uLnTx/>
                          <a:uFillTx/>
                          <a:latin typeface="Arial Narrow" panose="020B0606020202030204" pitchFamily="34" charset="0"/>
                          <a:ea typeface="+mn-ea"/>
                          <a:cs typeface="+mn-cs"/>
                        </a:rPr>
                        <a:t>0.74 (0.63–0.88) </a:t>
                      </a:r>
                      <a:endParaRPr lang="en-US" sz="1100" b="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hMerge="1">
                  <a:txBody>
                    <a:bodyPr/>
                    <a:lstStyle/>
                    <a:p>
                      <a:pPr algn="ctr">
                        <a:lnSpc>
                          <a:spcPct val="100000"/>
                        </a:lnSpc>
                      </a:pPr>
                      <a:endParaRPr lang="en-US" sz="1200" b="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1101320890"/>
                  </a:ext>
                </a:extLst>
              </a:tr>
            </a:tbl>
          </a:graphicData>
        </a:graphic>
      </p:graphicFrame>
      <p:graphicFrame>
        <p:nvGraphicFramePr>
          <p:cNvPr id="8" name="Table 9">
            <a:extLst>
              <a:ext uri="{FF2B5EF4-FFF2-40B4-BE49-F238E27FC236}">
                <a16:creationId xmlns:a16="http://schemas.microsoft.com/office/drawing/2014/main" id="{E6CBEA54-CC35-D6CF-B4F7-531B3651B7CC}"/>
              </a:ext>
            </a:extLst>
          </p:cNvPr>
          <p:cNvGraphicFramePr>
            <a:graphicFrameLocks/>
          </p:cNvGraphicFramePr>
          <p:nvPr/>
        </p:nvGraphicFramePr>
        <p:xfrm>
          <a:off x="1896230" y="1340139"/>
          <a:ext cx="2218756" cy="1657912"/>
        </p:xfrm>
        <a:graphic>
          <a:graphicData uri="http://schemas.openxmlformats.org/drawingml/2006/table">
            <a:tbl>
              <a:tblPr firstRow="1" bandRow="1">
                <a:tableStyleId>{2D5ABB26-0587-4C30-8999-92F81FD0307C}</a:tableStyleId>
              </a:tblPr>
              <a:tblGrid>
                <a:gridCol w="715770">
                  <a:extLst>
                    <a:ext uri="{9D8B030D-6E8A-4147-A177-3AD203B41FA5}">
                      <a16:colId xmlns:a16="http://schemas.microsoft.com/office/drawing/2014/main" val="1043208143"/>
                    </a:ext>
                  </a:extLst>
                </a:gridCol>
                <a:gridCol w="751493">
                  <a:extLst>
                    <a:ext uri="{9D8B030D-6E8A-4147-A177-3AD203B41FA5}">
                      <a16:colId xmlns:a16="http://schemas.microsoft.com/office/drawing/2014/main" val="2466751192"/>
                    </a:ext>
                  </a:extLst>
                </a:gridCol>
                <a:gridCol w="751493">
                  <a:extLst>
                    <a:ext uri="{9D8B030D-6E8A-4147-A177-3AD203B41FA5}">
                      <a16:colId xmlns:a16="http://schemas.microsoft.com/office/drawing/2014/main" val="2634492464"/>
                    </a:ext>
                  </a:extLst>
                </a:gridCol>
              </a:tblGrid>
              <a:tr h="292991">
                <a:tc rowSpan="2">
                  <a:txBody>
                    <a:bodyPr/>
                    <a:lstStyle/>
                    <a:p>
                      <a:pPr>
                        <a:lnSpc>
                          <a:spcPct val="100000"/>
                        </a:lnSpc>
                      </a:pPr>
                      <a:endParaRPr lang="en-US" sz="1100" dirty="0">
                        <a:latin typeface="Arial Narrow" panose="020B060602020203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gridSpan="2">
                  <a:txBody>
                    <a:bodyPr/>
                    <a:lstStyle/>
                    <a:p>
                      <a:pPr algn="ctr">
                        <a:lnSpc>
                          <a:spcPct val="100000"/>
                        </a:lnSpc>
                      </a:pPr>
                      <a:r>
                        <a:rPr lang="en-US" sz="1100" b="1" i="0" dirty="0">
                          <a:solidFill>
                            <a:schemeClr val="tx1"/>
                          </a:solidFill>
                          <a:latin typeface="Arial Narrow" panose="020B0606020202030204" pitchFamily="34" charset="0"/>
                          <a:cs typeface="Arial" panose="020B0604020202020204" pitchFamily="34" charset="0"/>
                        </a:rPr>
                        <a:t>IA1</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hMerge="1">
                  <a:txBody>
                    <a:bodyPr/>
                    <a:lstStyle/>
                    <a:p>
                      <a:pPr algn="ctr">
                        <a:lnSpc>
                          <a:spcPct val="100000"/>
                        </a:lnSpc>
                      </a:pPr>
                      <a:endParaRPr lang="en-US" sz="1200" b="1" i="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extLst>
                  <a:ext uri="{0D108BD9-81ED-4DB2-BD59-A6C34878D82A}">
                    <a16:rowId xmlns:a16="http://schemas.microsoft.com/office/drawing/2014/main" val="3205759316"/>
                  </a:ext>
                </a:extLst>
              </a:tr>
              <a:tr h="292991">
                <a:tc vMerge="1">
                  <a:txBody>
                    <a:bodyPr/>
                    <a:lstStyle/>
                    <a:p>
                      <a:pPr>
                        <a:lnSpc>
                          <a:spcPct val="100000"/>
                        </a:lnSpc>
                      </a:pPr>
                      <a:endParaRPr lang="en-US" sz="1200" dirty="0">
                        <a:latin typeface="Arial Narrow" panose="020B060602020203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857C"/>
                          </a:solidFill>
                          <a:latin typeface="Arial Narrow" panose="020B0606020202030204" pitchFamily="34" charset="0"/>
                        </a:rPr>
                        <a:t>Belzutifan</a:t>
                      </a:r>
                      <a:endParaRPr lang="en-US" sz="1100" b="1" dirty="0">
                        <a:solidFill>
                          <a:srgbClr val="00857C"/>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a:txBody>
                    <a:bodyPr/>
                    <a:lstStyle/>
                    <a:p>
                      <a:pPr algn="ctr">
                        <a:lnSpc>
                          <a:spcPct val="100000"/>
                        </a:lnSpc>
                      </a:pPr>
                      <a:r>
                        <a:rPr lang="en-US" sz="1100" b="1" dirty="0">
                          <a:solidFill>
                            <a:srgbClr val="600039"/>
                          </a:solidFill>
                          <a:latin typeface="Arial Narrow" panose="020B0606020202030204" pitchFamily="34" charset="0"/>
                          <a:cs typeface="Arial" panose="020B0604020202020204" pitchFamily="34" charset="0"/>
                        </a:rPr>
                        <a:t>Everolimus</a:t>
                      </a:r>
                      <a:endParaRPr lang="en-US" sz="1100" b="1" i="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extLst>
                  <a:ext uri="{0D108BD9-81ED-4DB2-BD59-A6C34878D82A}">
                    <a16:rowId xmlns:a16="http://schemas.microsoft.com/office/drawing/2014/main" val="3740023375"/>
                  </a:ext>
                </a:extLst>
              </a:tr>
              <a:tr h="35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100" b="1" i="0" dirty="0">
                          <a:solidFill>
                            <a:schemeClr val="tx1"/>
                          </a:solidFill>
                          <a:latin typeface="Arial Narrow" panose="020B0606020202030204" pitchFamily="34" charset="0"/>
                          <a:cs typeface="Arial" panose="020B0604020202020204" pitchFamily="34" charset="0"/>
                        </a:rPr>
                        <a:t>Events</a:t>
                      </a:r>
                      <a:endParaRPr lang="en-US" sz="1100" b="1" dirty="0">
                        <a:solidFill>
                          <a:srgbClr val="00857C"/>
                        </a:solidFill>
                        <a:latin typeface="Arial Narrow" panose="020B0606020202030204" pitchFamily="34" charset="0"/>
                        <a:cs typeface="Arial" panose="020B0604020202020204" pitchFamily="34" charset="0"/>
                      </a:endParaRPr>
                    </a:p>
                  </a:txBody>
                  <a:tcPr marL="34290" marR="3429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100" b="0" dirty="0">
                          <a:solidFill>
                            <a:srgbClr val="00877C"/>
                          </a:solidFill>
                          <a:latin typeface="Arial Narrow" panose="020B0606020202030204" pitchFamily="34" charset="0"/>
                          <a:cs typeface="Arial" panose="020B0604020202020204" pitchFamily="34" charset="0"/>
                        </a:rPr>
                        <a:t>257 (68.7%)</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p>
                      <a:pPr algn="ctr">
                        <a:lnSpc>
                          <a:spcPct val="100000"/>
                        </a:lnSpc>
                      </a:pPr>
                      <a:r>
                        <a:rPr lang="en-US" sz="1100" b="0" dirty="0">
                          <a:solidFill>
                            <a:srgbClr val="66203A"/>
                          </a:solidFill>
                          <a:latin typeface="Arial Narrow" panose="020B0606020202030204" pitchFamily="34" charset="0"/>
                          <a:cs typeface="Arial" panose="020B0604020202020204" pitchFamily="34" charset="0"/>
                        </a:rPr>
                        <a:t>262 (70.4%)</a:t>
                      </a:r>
                      <a:endParaRPr lang="en-US" sz="1100" b="0" dirty="0">
                        <a:solidFill>
                          <a:srgbClr val="00877C"/>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522559749"/>
                  </a:ext>
                </a:extLst>
              </a:tr>
              <a:tr h="357310">
                <a:tc>
                  <a:txBody>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Arial Narrow" panose="020B0606020202030204" pitchFamily="34" charset="0"/>
                          <a:cs typeface="Arial" panose="020B0604020202020204" pitchFamily="34" charset="0"/>
                        </a:rPr>
                        <a:t>Median, mo (95% CI)</a:t>
                      </a:r>
                    </a:p>
                  </a:txBody>
                  <a:tcPr marL="34290" marR="3429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dirty="0">
                          <a:solidFill>
                            <a:srgbClr val="00877C"/>
                          </a:solidFill>
                          <a:latin typeface="Arial Narrow" panose="020B0606020202030204" pitchFamily="34" charset="0"/>
                          <a:cs typeface="Arial" panose="020B0604020202020204" pitchFamily="34" charset="0"/>
                        </a:rPr>
                        <a:t>5.6 (3.9–7.0)</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p>
                      <a:pPr algn="ctr">
                        <a:lnSpc>
                          <a:spcPct val="100000"/>
                        </a:lnSpc>
                      </a:pPr>
                      <a:r>
                        <a:rPr lang="en-US" sz="1100" b="0" dirty="0">
                          <a:solidFill>
                            <a:srgbClr val="66203A"/>
                          </a:solidFill>
                          <a:latin typeface="Arial Narrow" panose="020B0606020202030204" pitchFamily="34" charset="0"/>
                          <a:cs typeface="Arial" panose="020B0604020202020204" pitchFamily="34" charset="0"/>
                        </a:rPr>
                        <a:t>5.6 (4.8–5.8)</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496905052"/>
                  </a:ext>
                </a:extLst>
              </a:tr>
              <a:tr h="357310">
                <a:tc>
                  <a:txBody>
                    <a:bodyPr/>
                    <a:lstStyle/>
                    <a:p>
                      <a:pPr algn="l">
                        <a:lnSpc>
                          <a:spcPct val="100000"/>
                        </a:lnSpc>
                      </a:pPr>
                      <a:r>
                        <a:rPr lang="en-US" sz="1100" b="1" dirty="0">
                          <a:solidFill>
                            <a:schemeClr val="tx1"/>
                          </a:solidFill>
                          <a:latin typeface="Arial Narrow" panose="020B0606020202030204" pitchFamily="34" charset="0"/>
                          <a:cs typeface="Arial" panose="020B0604020202020204" pitchFamily="34" charset="0"/>
                        </a:rPr>
                        <a:t>HR (95% CI)</a:t>
                      </a:r>
                    </a:p>
                  </a:txBody>
                  <a:tcPr marL="34290" marR="3429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gridSpan="2">
                  <a:txBody>
                    <a:bodyPr/>
                    <a:lstStyle/>
                    <a:p>
                      <a:pPr algn="ctr">
                        <a:lnSpc>
                          <a:spcPct val="100000"/>
                        </a:lnSpc>
                      </a:pPr>
                      <a:r>
                        <a:rPr kumimoji="0" lang="it-IT" sz="1100" b="1" i="0" u="none" strike="noStrike" kern="600" cap="none" spc="30" normalizeH="0" baseline="0" noProof="0" dirty="0">
                          <a:ln>
                            <a:noFill/>
                          </a:ln>
                          <a:solidFill>
                            <a:srgbClr val="000000"/>
                          </a:solidFill>
                          <a:effectLst/>
                          <a:uLnTx/>
                          <a:uFillTx/>
                          <a:latin typeface="Arial Narrow" panose="020B0606020202030204" pitchFamily="34" charset="0"/>
                          <a:ea typeface="+mn-ea"/>
                          <a:cs typeface="+mn-cs"/>
                        </a:rPr>
                        <a:t>0.75 (0.63–0.90); P</a:t>
                      </a:r>
                      <a:r>
                        <a:rPr kumimoji="0" lang="it-IT" sz="1100" b="1" i="1" u="none" strike="noStrike" kern="600" cap="none" spc="30" normalizeH="0" baseline="0" noProof="0" dirty="0">
                          <a:ln>
                            <a:noFill/>
                          </a:ln>
                          <a:solidFill>
                            <a:srgbClr val="000000"/>
                          </a:solidFill>
                          <a:effectLst/>
                          <a:uLnTx/>
                          <a:uFillTx/>
                          <a:latin typeface="Arial Narrow" panose="020B0606020202030204" pitchFamily="34" charset="0"/>
                          <a:ea typeface="+mn-ea"/>
                          <a:cs typeface="+mn-cs"/>
                        </a:rPr>
                        <a:t> </a:t>
                      </a:r>
                      <a:r>
                        <a:rPr kumimoji="0" lang="it-IT" sz="1100" b="1" i="0" u="none" strike="noStrike" kern="600" cap="none" spc="30" normalizeH="0" baseline="0" noProof="0" dirty="0">
                          <a:ln>
                            <a:noFill/>
                          </a:ln>
                          <a:solidFill>
                            <a:srgbClr val="000000"/>
                          </a:solidFill>
                          <a:effectLst/>
                          <a:uLnTx/>
                          <a:uFillTx/>
                          <a:latin typeface="Arial Narrow" panose="020B0606020202030204" pitchFamily="34" charset="0"/>
                          <a:ea typeface="+mn-ea"/>
                          <a:cs typeface="+mn-cs"/>
                        </a:rPr>
                        <a:t>&lt;.001*</a:t>
                      </a:r>
                      <a:endParaRPr lang="en-US" sz="1100" b="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hMerge="1">
                  <a:txBody>
                    <a:bodyPr/>
                    <a:lstStyle/>
                    <a:p>
                      <a:pPr algn="ctr">
                        <a:lnSpc>
                          <a:spcPct val="100000"/>
                        </a:lnSpc>
                      </a:pPr>
                      <a:endParaRPr lang="en-US" sz="1200" b="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1101320890"/>
                  </a:ext>
                </a:extLst>
              </a:tr>
            </a:tbl>
          </a:graphicData>
        </a:graphic>
      </p:graphicFrame>
      <p:grpSp>
        <p:nvGrpSpPr>
          <p:cNvPr id="3" name="Group 2">
            <a:extLst>
              <a:ext uri="{FF2B5EF4-FFF2-40B4-BE49-F238E27FC236}">
                <a16:creationId xmlns:a16="http://schemas.microsoft.com/office/drawing/2014/main" id="{C672A28F-3306-33E4-0616-5A2A7E24DABB}"/>
              </a:ext>
            </a:extLst>
          </p:cNvPr>
          <p:cNvGrpSpPr/>
          <p:nvPr/>
        </p:nvGrpSpPr>
        <p:grpSpPr>
          <a:xfrm>
            <a:off x="6039498" y="1582849"/>
            <a:ext cx="2913078" cy="2830046"/>
            <a:chOff x="6792133" y="1579818"/>
            <a:chExt cx="5079539" cy="4707587"/>
          </a:xfrm>
        </p:grpSpPr>
        <p:pic>
          <p:nvPicPr>
            <p:cNvPr id="5" name="Picture 4">
              <a:extLst>
                <a:ext uri="{FF2B5EF4-FFF2-40B4-BE49-F238E27FC236}">
                  <a16:creationId xmlns:a16="http://schemas.microsoft.com/office/drawing/2014/main" id="{10A7ED30-43D0-EB86-4A05-F35FEFF4E100}"/>
                </a:ext>
              </a:extLst>
            </p:cNvPr>
            <p:cNvPicPr>
              <a:picLocks noChangeAspect="1"/>
            </p:cNvPicPr>
            <p:nvPr/>
          </p:nvPicPr>
          <p:blipFill>
            <a:blip r:embed="rId4"/>
            <a:stretch>
              <a:fillRect/>
            </a:stretch>
          </p:blipFill>
          <p:spPr>
            <a:xfrm>
              <a:off x="6792133" y="1613466"/>
              <a:ext cx="5079539" cy="4673939"/>
            </a:xfrm>
            <a:prstGeom prst="rect">
              <a:avLst/>
            </a:prstGeom>
          </p:spPr>
        </p:pic>
        <p:sp>
          <p:nvSpPr>
            <p:cNvPr id="6" name="TextBox 5">
              <a:extLst>
                <a:ext uri="{FF2B5EF4-FFF2-40B4-BE49-F238E27FC236}">
                  <a16:creationId xmlns:a16="http://schemas.microsoft.com/office/drawing/2014/main" id="{BC068E33-B129-3636-BB64-A01F96B260EB}"/>
                </a:ext>
              </a:extLst>
            </p:cNvPr>
            <p:cNvSpPr txBox="1"/>
            <p:nvPr/>
          </p:nvSpPr>
          <p:spPr>
            <a:xfrm>
              <a:off x="8260424" y="4024042"/>
              <a:ext cx="721064" cy="460769"/>
            </a:xfrm>
            <a:prstGeom prst="rect">
              <a:avLst/>
            </a:prstGeom>
            <a:noFill/>
          </p:spPr>
          <p:txBody>
            <a:bodyPr wrap="square" lIns="0" tIns="0" rIns="0" bIns="0" rtlCol="0" anchor="t" anchorCtr="0">
              <a:spAutoFit/>
            </a:bodyPr>
            <a:lstStyle/>
            <a:p>
              <a:r>
                <a:rPr lang="en-US" sz="900" kern="600" spc="23" dirty="0">
                  <a:solidFill>
                    <a:schemeClr val="bg1"/>
                  </a:solidFill>
                  <a:latin typeface="Arial Narrow" panose="020B0606020202030204" pitchFamily="34" charset="0"/>
                </a:rPr>
                <a:t>CR=3.5%</a:t>
              </a:r>
            </a:p>
          </p:txBody>
        </p:sp>
        <p:sp>
          <p:nvSpPr>
            <p:cNvPr id="7" name="TextBox 6">
              <a:extLst>
                <a:ext uri="{FF2B5EF4-FFF2-40B4-BE49-F238E27FC236}">
                  <a16:creationId xmlns:a16="http://schemas.microsoft.com/office/drawing/2014/main" id="{9B6A6E83-1409-C318-E08D-0B7E2AE10E18}"/>
                </a:ext>
              </a:extLst>
            </p:cNvPr>
            <p:cNvSpPr txBox="1"/>
            <p:nvPr/>
          </p:nvSpPr>
          <p:spPr>
            <a:xfrm>
              <a:off x="10250528" y="5129394"/>
              <a:ext cx="630392" cy="307179"/>
            </a:xfrm>
            <a:prstGeom prst="rect">
              <a:avLst/>
            </a:prstGeom>
            <a:noFill/>
          </p:spPr>
          <p:txBody>
            <a:bodyPr wrap="square" lIns="0" tIns="0" rIns="0" bIns="0" rtlCol="0" anchor="t" anchorCtr="0">
              <a:spAutoFit/>
            </a:bodyPr>
            <a:lstStyle/>
            <a:p>
              <a:r>
                <a:rPr lang="en-US" sz="1200" b="1" kern="600" spc="23" dirty="0">
                  <a:latin typeface="Arial Narrow" panose="020B0606020202030204" pitchFamily="34" charset="0"/>
                </a:rPr>
                <a:t>3.5%</a:t>
              </a:r>
            </a:p>
          </p:txBody>
        </p:sp>
        <p:sp>
          <p:nvSpPr>
            <p:cNvPr id="9" name="Content Placeholder 2">
              <a:extLst>
                <a:ext uri="{FF2B5EF4-FFF2-40B4-BE49-F238E27FC236}">
                  <a16:creationId xmlns:a16="http://schemas.microsoft.com/office/drawing/2014/main" id="{4FE81192-E860-3814-F883-789F32A87B80}"/>
                </a:ext>
              </a:extLst>
            </p:cNvPr>
            <p:cNvSpPr txBox="1">
              <a:spLocks/>
            </p:cNvSpPr>
            <p:nvPr/>
          </p:nvSpPr>
          <p:spPr>
            <a:xfrm>
              <a:off x="8061978" y="1579818"/>
              <a:ext cx="2830443" cy="365531"/>
            </a:xfrm>
            <a:prstGeom prst="rect">
              <a:avLst/>
            </a:prstGeom>
          </p:spPr>
          <p:txBody>
            <a:bodyPr vert="horz" lIns="68580" tIns="34290" rIns="68580" bIns="34290" rtlCol="0">
              <a:noAutofit/>
            </a:bodyPr>
            <a:lstStyle>
              <a:lvl1pPr marL="225425" indent="-225425" algn="l" defTabSz="457250"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32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accent1"/>
                </a:buClr>
                <a:buSzPct val="100000"/>
                <a:buFont typeface="Arial Narrow" panose="020B0606020202030204" pitchFamily="34" charset="0"/>
                <a:buChar char="–"/>
                <a:defRPr sz="2800" kern="600" spc="31">
                  <a:solidFill>
                    <a:schemeClr val="tx1"/>
                  </a:solidFill>
                  <a:latin typeface="Arial" panose="020B0604020202020204" pitchFamily="34" charset="0"/>
                  <a:ea typeface="+mn-ea"/>
                  <a:cs typeface="Arial" panose="020B0604020202020204" pitchFamily="34" charset="0"/>
                </a:defRPr>
              </a:lvl2pPr>
              <a:lvl3pPr marL="1377662" indent="-158492" algn="l" defTabSz="457250" rtl="0" eaLnBrk="1" latinLnBrk="0" hangingPunct="1">
                <a:lnSpc>
                  <a:spcPct val="100000"/>
                </a:lnSpc>
                <a:spcBef>
                  <a:spcPts val="0"/>
                </a:spcBef>
                <a:buClr>
                  <a:schemeClr val="accent1"/>
                </a:buClr>
                <a:buSzPct val="95000"/>
                <a:buFont typeface="Wingdings" panose="05000000000000000000" pitchFamily="2" charset="2"/>
                <a:buChar char="§"/>
                <a:defRPr sz="2400" kern="600" spc="31">
                  <a:solidFill>
                    <a:schemeClr val="tx1"/>
                  </a:solidFill>
                  <a:latin typeface="Arial" panose="020B0604020202020204" pitchFamily="34" charset="0"/>
                  <a:ea typeface="+mn-ea"/>
                  <a:cs typeface="Arial" panose="020B0604020202020204" pitchFamily="34" charset="0"/>
                </a:defRPr>
              </a:lvl3pPr>
              <a:lvl4pPr marL="1828754" indent="-156629"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2000" kern="600" spc="31">
                  <a:solidFill>
                    <a:schemeClr val="tx1"/>
                  </a:solidFill>
                  <a:latin typeface="Arial" panose="020B0604020202020204" pitchFamily="34" charset="0"/>
                  <a:ea typeface="+mn-ea"/>
                  <a:cs typeface="Arial" panose="020B0604020202020204" pitchFamily="34" charset="0"/>
                </a:defRPr>
              </a:lvl4pPr>
              <a:lvl5pPr marL="2438339" indent="-148163" algn="l" defTabSz="457250"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1800"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kern="1200" dirty="0">
                  <a:latin typeface="+mn-lt"/>
                </a:rPr>
                <a:t>ORR at IA2</a:t>
              </a:r>
            </a:p>
          </p:txBody>
        </p:sp>
        <p:sp>
          <p:nvSpPr>
            <p:cNvPr id="14" name="TextBox 13">
              <a:extLst>
                <a:ext uri="{FF2B5EF4-FFF2-40B4-BE49-F238E27FC236}">
                  <a16:creationId xmlns:a16="http://schemas.microsoft.com/office/drawing/2014/main" id="{510DC29D-3761-046F-06EB-6C774FD32037}"/>
                </a:ext>
              </a:extLst>
            </p:cNvPr>
            <p:cNvSpPr txBox="1"/>
            <p:nvPr/>
          </p:nvSpPr>
          <p:spPr>
            <a:xfrm>
              <a:off x="8291056" y="3720494"/>
              <a:ext cx="630392" cy="614358"/>
            </a:xfrm>
            <a:prstGeom prst="rect">
              <a:avLst/>
            </a:prstGeom>
            <a:noFill/>
          </p:spPr>
          <p:txBody>
            <a:bodyPr wrap="square" lIns="0" tIns="0" rIns="0" bIns="0" rtlCol="0" anchor="t" anchorCtr="0">
              <a:spAutoFit/>
            </a:bodyPr>
            <a:lstStyle/>
            <a:p>
              <a:r>
                <a:rPr lang="en-US" sz="1200" b="1" kern="600" spc="23" dirty="0">
                  <a:latin typeface="Arial Narrow" panose="020B0606020202030204" pitchFamily="34" charset="0"/>
                </a:rPr>
                <a:t>22.7%</a:t>
              </a:r>
            </a:p>
          </p:txBody>
        </p:sp>
        <p:sp>
          <p:nvSpPr>
            <p:cNvPr id="15" name="TextBox 14">
              <a:extLst>
                <a:ext uri="{FF2B5EF4-FFF2-40B4-BE49-F238E27FC236}">
                  <a16:creationId xmlns:a16="http://schemas.microsoft.com/office/drawing/2014/main" id="{D57E3975-56CC-5C20-0263-827E57ABF4CE}"/>
                </a:ext>
              </a:extLst>
            </p:cNvPr>
            <p:cNvSpPr txBox="1"/>
            <p:nvPr/>
          </p:nvSpPr>
          <p:spPr>
            <a:xfrm>
              <a:off x="8260424" y="5432809"/>
              <a:ext cx="1026672" cy="230384"/>
            </a:xfrm>
            <a:prstGeom prst="rect">
              <a:avLst/>
            </a:prstGeom>
            <a:noFill/>
          </p:spPr>
          <p:txBody>
            <a:bodyPr wrap="square" lIns="0" tIns="0" rIns="0" bIns="0" rtlCol="0" anchor="t" anchorCtr="0">
              <a:spAutoFit/>
            </a:bodyPr>
            <a:lstStyle/>
            <a:p>
              <a:r>
                <a:rPr lang="en-US" sz="900" kern="600" spc="23" dirty="0">
                  <a:latin typeface="Arial Narrow" panose="020B0606020202030204" pitchFamily="34" charset="0"/>
                </a:rPr>
                <a:t>PR=19.3%</a:t>
              </a:r>
            </a:p>
          </p:txBody>
        </p:sp>
        <p:sp>
          <p:nvSpPr>
            <p:cNvPr id="17" name="TextBox 16">
              <a:extLst>
                <a:ext uri="{FF2B5EF4-FFF2-40B4-BE49-F238E27FC236}">
                  <a16:creationId xmlns:a16="http://schemas.microsoft.com/office/drawing/2014/main" id="{5510B787-F421-7F70-3102-1ECEEF6245BB}"/>
                </a:ext>
              </a:extLst>
            </p:cNvPr>
            <p:cNvSpPr txBox="1"/>
            <p:nvPr/>
          </p:nvSpPr>
          <p:spPr>
            <a:xfrm>
              <a:off x="10176396" y="5433789"/>
              <a:ext cx="1026672" cy="230384"/>
            </a:xfrm>
            <a:prstGeom prst="rect">
              <a:avLst/>
            </a:prstGeom>
            <a:noFill/>
          </p:spPr>
          <p:txBody>
            <a:bodyPr wrap="square" lIns="0" tIns="0" rIns="0" bIns="0" rtlCol="0" anchor="t" anchorCtr="0">
              <a:spAutoFit/>
            </a:bodyPr>
            <a:lstStyle/>
            <a:p>
              <a:r>
                <a:rPr lang="en-US" sz="900" kern="600" spc="23" dirty="0">
                  <a:latin typeface="Arial Narrow" panose="020B0606020202030204" pitchFamily="34" charset="0"/>
                </a:rPr>
                <a:t>PR=3.5%</a:t>
              </a:r>
            </a:p>
          </p:txBody>
        </p:sp>
      </p:grpSp>
    </p:spTree>
    <p:extLst>
      <p:ext uri="{BB962C8B-B14F-4D97-AF65-F5344CB8AC3E}">
        <p14:creationId xmlns:p14="http://schemas.microsoft.com/office/powerpoint/2010/main" val="40991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5BCD52-33BD-966A-44A2-29AE3DFE7415}"/>
              </a:ext>
            </a:extLst>
          </p:cNvPr>
          <p:cNvPicPr>
            <a:picLocks noChangeAspect="1"/>
          </p:cNvPicPr>
          <p:nvPr/>
        </p:nvPicPr>
        <p:blipFill rotWithShape="1">
          <a:blip r:embed="rId3"/>
          <a:srcRect l="2631" r="2359"/>
          <a:stretch/>
        </p:blipFill>
        <p:spPr>
          <a:xfrm>
            <a:off x="1433016" y="909986"/>
            <a:ext cx="6443449" cy="4338253"/>
          </a:xfrm>
          <a:prstGeom prst="rect">
            <a:avLst/>
          </a:prstGeom>
        </p:spPr>
      </p:pic>
      <p:sp>
        <p:nvSpPr>
          <p:cNvPr id="2" name="Title 1">
            <a:extLst>
              <a:ext uri="{FF2B5EF4-FFF2-40B4-BE49-F238E27FC236}">
                <a16:creationId xmlns:a16="http://schemas.microsoft.com/office/drawing/2014/main" id="{DEFE5CA3-3E1F-4CEA-87DC-8B6457C54AC7}"/>
              </a:ext>
            </a:extLst>
          </p:cNvPr>
          <p:cNvSpPr>
            <a:spLocks noGrp="1"/>
          </p:cNvSpPr>
          <p:nvPr>
            <p:ph type="title"/>
          </p:nvPr>
        </p:nvSpPr>
        <p:spPr/>
        <p:txBody>
          <a:bodyPr>
            <a:normAutofit/>
          </a:bodyPr>
          <a:lstStyle/>
          <a:p>
            <a:r>
              <a:rPr lang="en-US" b="0" dirty="0"/>
              <a:t>PFS by BICR per RECIST 1.1 by Subgroups</a:t>
            </a:r>
          </a:p>
        </p:txBody>
      </p:sp>
      <p:sp>
        <p:nvSpPr>
          <p:cNvPr id="28" name="Text Placeholder 5">
            <a:extLst>
              <a:ext uri="{FF2B5EF4-FFF2-40B4-BE49-F238E27FC236}">
                <a16:creationId xmlns:a16="http://schemas.microsoft.com/office/drawing/2014/main" id="{C0E0DE7B-3DC1-572D-C6DF-3F7F7FC28F4C}"/>
              </a:ext>
            </a:extLst>
          </p:cNvPr>
          <p:cNvSpPr>
            <a:spLocks noGrp="1"/>
          </p:cNvSpPr>
          <p:nvPr>
            <p:ph type="body" sz="quarter" idx="13"/>
          </p:nvPr>
        </p:nvSpPr>
        <p:spPr>
          <a:xfrm>
            <a:off x="-28281" y="4917281"/>
            <a:ext cx="8860631" cy="234950"/>
          </a:xfrm>
        </p:spPr>
        <p:txBody>
          <a:bodyPr vert="horz" wrap="square" lIns="68580" tIns="45720" rIns="68580" bIns="45720" numCol="1" anchor="b" anchorCtr="0" compatLnSpc="1">
            <a:prstTxWarp prst="textNoShape">
              <a:avLst/>
            </a:prstTxWarp>
            <a:noAutofit/>
          </a:bodyPr>
          <a:lstStyle/>
          <a:p>
            <a:pPr defTabSz="685561"/>
            <a:r>
              <a:rPr lang="en-US" dirty="0">
                <a:latin typeface="+mj-lt"/>
              </a:rPr>
              <a:t>Data cutoff date for IA2: June 13, 2023.</a:t>
            </a:r>
            <a:endParaRPr lang="en-US" dirty="0">
              <a:latin typeface="+mj-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6959350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98DFF9-D657-F91C-073A-BC2954249B4A}"/>
              </a:ext>
            </a:extLst>
          </p:cNvPr>
          <p:cNvPicPr>
            <a:picLocks noChangeAspect="1"/>
          </p:cNvPicPr>
          <p:nvPr/>
        </p:nvPicPr>
        <p:blipFill>
          <a:blip r:embed="rId3"/>
          <a:stretch>
            <a:fillRect/>
          </a:stretch>
        </p:blipFill>
        <p:spPr>
          <a:xfrm>
            <a:off x="309238" y="1053775"/>
            <a:ext cx="7611302" cy="4006724"/>
          </a:xfrm>
          <a:prstGeom prst="rect">
            <a:avLst/>
          </a:prstGeom>
        </p:spPr>
      </p:pic>
      <p:sp>
        <p:nvSpPr>
          <p:cNvPr id="2" name="Title 1">
            <a:extLst>
              <a:ext uri="{FF2B5EF4-FFF2-40B4-BE49-F238E27FC236}">
                <a16:creationId xmlns:a16="http://schemas.microsoft.com/office/drawing/2014/main" id="{DEFE5CA3-3E1F-4CEA-87DC-8B6457C54AC7}"/>
              </a:ext>
            </a:extLst>
          </p:cNvPr>
          <p:cNvSpPr>
            <a:spLocks noGrp="1"/>
          </p:cNvSpPr>
          <p:nvPr>
            <p:ph type="title"/>
          </p:nvPr>
        </p:nvSpPr>
        <p:spPr/>
        <p:txBody>
          <a:bodyPr>
            <a:normAutofit/>
          </a:bodyPr>
          <a:lstStyle/>
          <a:p>
            <a:r>
              <a:rPr lang="en-US" b="0" dirty="0"/>
              <a:t>Primary Endpoint: OS</a:t>
            </a:r>
          </a:p>
        </p:txBody>
      </p:sp>
      <p:sp>
        <p:nvSpPr>
          <p:cNvPr id="34" name="Text Placeholder 5">
            <a:extLst>
              <a:ext uri="{FF2B5EF4-FFF2-40B4-BE49-F238E27FC236}">
                <a16:creationId xmlns:a16="http://schemas.microsoft.com/office/drawing/2014/main" id="{B7B9C8E2-E4A5-3C10-43A8-3B43E7C9E71C}"/>
              </a:ext>
            </a:extLst>
          </p:cNvPr>
          <p:cNvSpPr txBox="1">
            <a:spLocks/>
          </p:cNvSpPr>
          <p:nvPr/>
        </p:nvSpPr>
        <p:spPr>
          <a:xfrm>
            <a:off x="-28281" y="4858748"/>
            <a:ext cx="8860631" cy="293483"/>
          </a:xfrm>
          <a:prstGeom prst="rect">
            <a:avLst/>
          </a:prstGeom>
        </p:spPr>
        <p:txBody>
          <a:bodyPr vert="horz" lIns="68580" tIns="34290" rIns="68580" bIns="34290" rtlCol="0" anchor="b" anchorCtr="0">
            <a:noAutofit/>
          </a:bodyPr>
          <a:lstStyle>
            <a:lvl1pPr marL="0" indent="0" algn="l" defTabSz="457250" rtl="0" eaLnBrk="1" latinLnBrk="0" hangingPunct="1">
              <a:lnSpc>
                <a:spcPct val="100000"/>
              </a:lnSpc>
              <a:spcBef>
                <a:spcPts val="0"/>
              </a:spcBef>
              <a:buClr>
                <a:schemeClr val="accent1">
                  <a:lumMod val="75000"/>
                </a:schemeClr>
              </a:buClr>
              <a:buSzPct val="95000"/>
              <a:buFont typeface="Arial Black" panose="020B0A04020102020204" pitchFamily="34" charset="0"/>
              <a:buNone/>
              <a:defRPr sz="1000" kern="600" spc="31">
                <a:solidFill>
                  <a:schemeClr val="tx1"/>
                </a:solidFill>
                <a:latin typeface="Arial" panose="020B0604020202020204" pitchFamily="34" charset="0"/>
                <a:ea typeface="+mn-ea"/>
                <a:cs typeface="Arial" panose="020B0604020202020204" pitchFamily="34" charset="0"/>
              </a:defRPr>
            </a:lvl1pPr>
            <a:lvl2pPr marL="227037" indent="0"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None/>
              <a:defRPr sz="1200" kern="600" spc="31">
                <a:solidFill>
                  <a:schemeClr val="tx1"/>
                </a:solidFill>
                <a:latin typeface="Arial" panose="020B0604020202020204" pitchFamily="34" charset="0"/>
                <a:ea typeface="+mn-ea"/>
                <a:cs typeface="Arial" panose="020B0604020202020204" pitchFamily="34" charset="0"/>
              </a:defRPr>
            </a:lvl2pPr>
            <a:lvl3pPr marL="460424" indent="0" algn="l" defTabSz="457250" rtl="0" eaLnBrk="1" latinLnBrk="0" hangingPunct="1">
              <a:lnSpc>
                <a:spcPct val="100000"/>
              </a:lnSpc>
              <a:spcBef>
                <a:spcPts val="0"/>
              </a:spcBef>
              <a:buClr>
                <a:schemeClr val="accent1">
                  <a:lumMod val="75000"/>
                </a:schemeClr>
              </a:buClr>
              <a:buSzPct val="95000"/>
              <a:buFont typeface="Wingdings" panose="05000000000000000000" pitchFamily="2" charset="2"/>
              <a:buNone/>
              <a:defRPr sz="1200" kern="600" spc="31">
                <a:solidFill>
                  <a:schemeClr val="tx1"/>
                </a:solidFill>
                <a:latin typeface="Arial" panose="020B0604020202020204" pitchFamily="34" charset="0"/>
                <a:ea typeface="+mn-ea"/>
                <a:cs typeface="Arial" panose="020B0604020202020204" pitchFamily="34" charset="0"/>
              </a:defRPr>
            </a:lvl3pPr>
            <a:lvl4pPr marL="687461" indent="0"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None/>
              <a:tabLst/>
              <a:defRPr sz="1200" kern="600" spc="31">
                <a:solidFill>
                  <a:schemeClr val="tx1"/>
                </a:solidFill>
                <a:latin typeface="Arial" panose="020B0604020202020204" pitchFamily="34" charset="0"/>
                <a:ea typeface="+mn-ea"/>
                <a:cs typeface="Arial" panose="020B0604020202020204" pitchFamily="34" charset="0"/>
              </a:defRPr>
            </a:lvl4pPr>
            <a:lvl5pPr marL="914498" indent="0" algn="l" defTabSz="457250" rtl="0" eaLnBrk="1" latinLnBrk="0" hangingPunct="1">
              <a:lnSpc>
                <a:spcPct val="100000"/>
              </a:lnSpc>
              <a:spcBef>
                <a:spcPts val="0"/>
              </a:spcBef>
              <a:buClr>
                <a:schemeClr val="accent1">
                  <a:lumMod val="75000"/>
                </a:schemeClr>
              </a:buClr>
              <a:buSzPct val="90000"/>
              <a:buFont typeface="Arial Black" panose="020B0A04020102020204" pitchFamily="34" charset="0"/>
              <a:buNone/>
              <a:defRPr sz="1200"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a:lstStyle>
          <a:p>
            <a:pPr defTabSz="685561"/>
            <a:endParaRPr lang="en-US" sz="750" dirty="0">
              <a:latin typeface="+mj-lt"/>
              <a:ea typeface="Calibri" panose="020F0502020204030204" pitchFamily="34" charset="0"/>
            </a:endParaRPr>
          </a:p>
          <a:p>
            <a:pPr defTabSz="685561"/>
            <a:endParaRPr lang="en-US" sz="750" dirty="0">
              <a:latin typeface="+mj-lt"/>
              <a:ea typeface="Calibri" panose="020F0502020204030204" pitchFamily="34" charset="0"/>
            </a:endParaRPr>
          </a:p>
          <a:p>
            <a:pPr defTabSz="685561"/>
            <a:endParaRPr lang="en-US" sz="750" dirty="0">
              <a:latin typeface="+mj-lt"/>
              <a:ea typeface="Calibri" panose="020F0502020204030204" pitchFamily="34" charset="0"/>
            </a:endParaRPr>
          </a:p>
          <a:p>
            <a:pPr defTabSz="685561"/>
            <a:r>
              <a:rPr lang="en-US" sz="750" dirty="0">
                <a:latin typeface="+mj-lt"/>
              </a:rPr>
              <a:t>Data cutoff date for IA1: November 1, 2022. Data cutoff date for IA2: June 13, 2023.</a:t>
            </a:r>
            <a:endParaRPr lang="en-US" sz="750" dirty="0">
              <a:latin typeface="+mj-lt"/>
              <a:ea typeface="MS Mincho" panose="02020609040205080304" pitchFamily="49" charset="-128"/>
              <a:cs typeface="Times New Roman" panose="02020603050405020304" pitchFamily="18" charset="0"/>
            </a:endParaRPr>
          </a:p>
        </p:txBody>
      </p:sp>
      <p:sp>
        <p:nvSpPr>
          <p:cNvPr id="35" name="TextBox 34">
            <a:extLst>
              <a:ext uri="{FF2B5EF4-FFF2-40B4-BE49-F238E27FC236}">
                <a16:creationId xmlns:a16="http://schemas.microsoft.com/office/drawing/2014/main" id="{9BFBF3C4-1742-63CD-BDCD-17B9BE8AB3F7}"/>
              </a:ext>
            </a:extLst>
          </p:cNvPr>
          <p:cNvSpPr txBox="1"/>
          <p:nvPr/>
        </p:nvSpPr>
        <p:spPr>
          <a:xfrm>
            <a:off x="2735981" y="1740726"/>
            <a:ext cx="525048" cy="161583"/>
          </a:xfrm>
          <a:prstGeom prst="rect">
            <a:avLst/>
          </a:prstGeom>
          <a:noFill/>
        </p:spPr>
        <p:txBody>
          <a:bodyPr wrap="square" lIns="0" tIns="0" rIns="0" bIns="0" rtlCol="0" anchor="t" anchorCtr="0">
            <a:spAutoFit/>
          </a:bodyPr>
          <a:lstStyle/>
          <a:p>
            <a:r>
              <a:rPr lang="en-US" sz="1050" kern="600" spc="23" dirty="0">
                <a:solidFill>
                  <a:schemeClr val="accent1"/>
                </a:solidFill>
                <a:latin typeface="Arial Narrow" panose="020B0606020202030204" pitchFamily="34" charset="0"/>
              </a:rPr>
              <a:t>67.9%</a:t>
            </a:r>
          </a:p>
        </p:txBody>
      </p:sp>
      <p:sp>
        <p:nvSpPr>
          <p:cNvPr id="36" name="TextBox 35">
            <a:extLst>
              <a:ext uri="{FF2B5EF4-FFF2-40B4-BE49-F238E27FC236}">
                <a16:creationId xmlns:a16="http://schemas.microsoft.com/office/drawing/2014/main" id="{1482FD6D-3970-5500-CC0C-B2F720AEFB86}"/>
              </a:ext>
            </a:extLst>
          </p:cNvPr>
          <p:cNvSpPr txBox="1"/>
          <p:nvPr/>
        </p:nvSpPr>
        <p:spPr>
          <a:xfrm>
            <a:off x="2732652" y="2536045"/>
            <a:ext cx="525048" cy="161583"/>
          </a:xfrm>
          <a:prstGeom prst="rect">
            <a:avLst/>
          </a:prstGeom>
          <a:noFill/>
        </p:spPr>
        <p:txBody>
          <a:bodyPr wrap="square" lIns="0" tIns="0" rIns="0" bIns="0" rtlCol="0" anchor="t" anchorCtr="0">
            <a:spAutoFit/>
          </a:bodyPr>
          <a:lstStyle/>
          <a:p>
            <a:r>
              <a:rPr lang="en-US" sz="1050" kern="600" spc="23" dirty="0">
                <a:solidFill>
                  <a:schemeClr val="accent5"/>
                </a:solidFill>
                <a:latin typeface="Arial Narrow" panose="020B0606020202030204" pitchFamily="34" charset="0"/>
              </a:rPr>
              <a:t>65.8%</a:t>
            </a:r>
          </a:p>
        </p:txBody>
      </p:sp>
      <p:sp>
        <p:nvSpPr>
          <p:cNvPr id="37" name="TextBox 36">
            <a:extLst>
              <a:ext uri="{FF2B5EF4-FFF2-40B4-BE49-F238E27FC236}">
                <a16:creationId xmlns:a16="http://schemas.microsoft.com/office/drawing/2014/main" id="{1DC9ECB3-2345-3312-6DAF-235CBDFB5A12}"/>
              </a:ext>
            </a:extLst>
          </p:cNvPr>
          <p:cNvSpPr txBox="1"/>
          <p:nvPr/>
        </p:nvSpPr>
        <p:spPr>
          <a:xfrm>
            <a:off x="3616270" y="2731247"/>
            <a:ext cx="525048" cy="161583"/>
          </a:xfrm>
          <a:prstGeom prst="rect">
            <a:avLst/>
          </a:prstGeom>
          <a:noFill/>
        </p:spPr>
        <p:txBody>
          <a:bodyPr wrap="square" lIns="0" tIns="0" rIns="0" bIns="0" rtlCol="0" anchor="t" anchorCtr="0">
            <a:spAutoFit/>
          </a:bodyPr>
          <a:lstStyle/>
          <a:p>
            <a:r>
              <a:rPr lang="en-US" sz="1050" kern="600" spc="23" dirty="0">
                <a:solidFill>
                  <a:schemeClr val="accent5"/>
                </a:solidFill>
                <a:latin typeface="Arial Narrow" panose="020B0606020202030204" pitchFamily="34" charset="0"/>
              </a:rPr>
              <a:t>50.6%</a:t>
            </a:r>
          </a:p>
        </p:txBody>
      </p:sp>
      <p:sp>
        <p:nvSpPr>
          <p:cNvPr id="38" name="TextBox 37">
            <a:extLst>
              <a:ext uri="{FF2B5EF4-FFF2-40B4-BE49-F238E27FC236}">
                <a16:creationId xmlns:a16="http://schemas.microsoft.com/office/drawing/2014/main" id="{E0EF206B-1381-A323-891D-0E08B40D33D4}"/>
              </a:ext>
            </a:extLst>
          </p:cNvPr>
          <p:cNvSpPr txBox="1"/>
          <p:nvPr/>
        </p:nvSpPr>
        <p:spPr>
          <a:xfrm>
            <a:off x="3611204" y="2109998"/>
            <a:ext cx="560892" cy="161583"/>
          </a:xfrm>
          <a:prstGeom prst="rect">
            <a:avLst/>
          </a:prstGeom>
          <a:noFill/>
        </p:spPr>
        <p:txBody>
          <a:bodyPr wrap="square" lIns="0" tIns="0" rIns="0" bIns="0" rtlCol="0" anchor="t" anchorCtr="0">
            <a:spAutoFit/>
          </a:bodyPr>
          <a:lstStyle/>
          <a:p>
            <a:r>
              <a:rPr lang="en-US" sz="1050" kern="600" spc="23" dirty="0">
                <a:solidFill>
                  <a:schemeClr val="accent1"/>
                </a:solidFill>
                <a:latin typeface="Arial Narrow" panose="020B0606020202030204" pitchFamily="34" charset="0"/>
              </a:rPr>
              <a:t>55.2%</a:t>
            </a:r>
          </a:p>
        </p:txBody>
      </p:sp>
      <p:sp>
        <p:nvSpPr>
          <p:cNvPr id="5" name="Content Placeholder 2">
            <a:extLst>
              <a:ext uri="{FF2B5EF4-FFF2-40B4-BE49-F238E27FC236}">
                <a16:creationId xmlns:a16="http://schemas.microsoft.com/office/drawing/2014/main" id="{55D78873-AB12-3D84-77A2-A270FE06C201}"/>
              </a:ext>
            </a:extLst>
          </p:cNvPr>
          <p:cNvSpPr txBox="1">
            <a:spLocks/>
          </p:cNvSpPr>
          <p:nvPr/>
        </p:nvSpPr>
        <p:spPr>
          <a:xfrm>
            <a:off x="822689" y="1065814"/>
            <a:ext cx="3142889" cy="274148"/>
          </a:xfrm>
          <a:prstGeom prst="rect">
            <a:avLst/>
          </a:prstGeom>
        </p:spPr>
        <p:txBody>
          <a:bodyPr vert="horz" lIns="68580" tIns="34290" rIns="68580" bIns="34290" rtlCol="0">
            <a:noAutofit/>
          </a:bodyPr>
          <a:lstStyle>
            <a:lvl1pPr marL="225425" indent="-225425" algn="l" defTabSz="457250"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32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accent1"/>
              </a:buClr>
              <a:buSzPct val="100000"/>
              <a:buFont typeface="Arial Narrow" panose="020B0606020202030204" pitchFamily="34" charset="0"/>
              <a:buChar char="–"/>
              <a:defRPr sz="2800" kern="600" spc="31">
                <a:solidFill>
                  <a:schemeClr val="tx1"/>
                </a:solidFill>
                <a:latin typeface="Arial" panose="020B0604020202020204" pitchFamily="34" charset="0"/>
                <a:ea typeface="+mn-ea"/>
                <a:cs typeface="Arial" panose="020B0604020202020204" pitchFamily="34" charset="0"/>
              </a:defRPr>
            </a:lvl2pPr>
            <a:lvl3pPr marL="1377662" indent="-158492" algn="l" defTabSz="457250" rtl="0" eaLnBrk="1" latinLnBrk="0" hangingPunct="1">
              <a:lnSpc>
                <a:spcPct val="100000"/>
              </a:lnSpc>
              <a:spcBef>
                <a:spcPts val="0"/>
              </a:spcBef>
              <a:buClr>
                <a:schemeClr val="accent1"/>
              </a:buClr>
              <a:buSzPct val="95000"/>
              <a:buFont typeface="Wingdings" panose="05000000000000000000" pitchFamily="2" charset="2"/>
              <a:buChar char="§"/>
              <a:defRPr sz="2400" kern="600" spc="31">
                <a:solidFill>
                  <a:schemeClr val="tx1"/>
                </a:solidFill>
                <a:latin typeface="Arial" panose="020B0604020202020204" pitchFamily="34" charset="0"/>
                <a:ea typeface="+mn-ea"/>
                <a:cs typeface="Arial" panose="020B0604020202020204" pitchFamily="34" charset="0"/>
              </a:defRPr>
            </a:lvl3pPr>
            <a:lvl4pPr marL="1828754" indent="-156629"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2000" kern="600" spc="31">
                <a:solidFill>
                  <a:schemeClr val="tx1"/>
                </a:solidFill>
                <a:latin typeface="Arial" panose="020B0604020202020204" pitchFamily="34" charset="0"/>
                <a:ea typeface="+mn-ea"/>
                <a:cs typeface="Arial" panose="020B0604020202020204" pitchFamily="34" charset="0"/>
              </a:defRPr>
            </a:lvl4pPr>
            <a:lvl5pPr marL="2438339" indent="-148163" algn="l" defTabSz="457250"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1800"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75" b="1" kern="1200" dirty="0">
                <a:latin typeface="+mn-lt"/>
              </a:rPr>
              <a:t>Kaplan-Meier Estimate of OS at IA2</a:t>
            </a:r>
          </a:p>
        </p:txBody>
      </p:sp>
      <p:graphicFrame>
        <p:nvGraphicFramePr>
          <p:cNvPr id="7" name="Table 9">
            <a:extLst>
              <a:ext uri="{FF2B5EF4-FFF2-40B4-BE49-F238E27FC236}">
                <a16:creationId xmlns:a16="http://schemas.microsoft.com/office/drawing/2014/main" id="{A1A59C5D-58ED-F0BF-A914-994A641A82A3}"/>
              </a:ext>
            </a:extLst>
          </p:cNvPr>
          <p:cNvGraphicFramePr>
            <a:graphicFrameLocks/>
          </p:cNvGraphicFramePr>
          <p:nvPr/>
        </p:nvGraphicFramePr>
        <p:xfrm>
          <a:off x="7290193" y="961867"/>
          <a:ext cx="1732784" cy="1657910"/>
        </p:xfrm>
        <a:graphic>
          <a:graphicData uri="http://schemas.openxmlformats.org/drawingml/2006/table">
            <a:tbl>
              <a:tblPr firstRow="1" bandRow="1">
                <a:tableStyleId>{2D5ABB26-0587-4C30-8999-92F81FD0307C}</a:tableStyleId>
              </a:tblPr>
              <a:tblGrid>
                <a:gridCol w="866392">
                  <a:extLst>
                    <a:ext uri="{9D8B030D-6E8A-4147-A177-3AD203B41FA5}">
                      <a16:colId xmlns:a16="http://schemas.microsoft.com/office/drawing/2014/main" val="3729408426"/>
                    </a:ext>
                  </a:extLst>
                </a:gridCol>
                <a:gridCol w="866392">
                  <a:extLst>
                    <a:ext uri="{9D8B030D-6E8A-4147-A177-3AD203B41FA5}">
                      <a16:colId xmlns:a16="http://schemas.microsoft.com/office/drawing/2014/main" val="2790252832"/>
                    </a:ext>
                  </a:extLst>
                </a:gridCol>
              </a:tblGrid>
              <a:tr h="292991">
                <a:tc gridSpan="2">
                  <a:txBody>
                    <a:bodyPr/>
                    <a:lstStyle/>
                    <a:p>
                      <a:pPr algn="ctr">
                        <a:lnSpc>
                          <a:spcPct val="100000"/>
                        </a:lnSpc>
                      </a:pPr>
                      <a:r>
                        <a:rPr lang="en-US" sz="1100" b="1" i="0" dirty="0">
                          <a:solidFill>
                            <a:schemeClr val="tx1"/>
                          </a:solidFill>
                          <a:latin typeface="Arial Narrow" panose="020B0606020202030204" pitchFamily="34" charset="0"/>
                          <a:cs typeface="Arial" panose="020B0604020202020204" pitchFamily="34" charset="0"/>
                        </a:rPr>
                        <a:t>IA2</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hMerge="1">
                  <a:txBody>
                    <a:bodyPr/>
                    <a:lstStyle/>
                    <a:p>
                      <a:pPr algn="ctr">
                        <a:lnSpc>
                          <a:spcPct val="100000"/>
                        </a:lnSpc>
                      </a:pPr>
                      <a:endParaRPr lang="en-US" sz="1200" b="1" i="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extLst>
                  <a:ext uri="{0D108BD9-81ED-4DB2-BD59-A6C34878D82A}">
                    <a16:rowId xmlns:a16="http://schemas.microsoft.com/office/drawing/2014/main" val="3205759316"/>
                  </a:ext>
                </a:extLst>
              </a:tr>
              <a:tr h="2929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100" b="1" dirty="0">
                          <a:solidFill>
                            <a:srgbClr val="00857C"/>
                          </a:solidFill>
                          <a:latin typeface="Arial Narrow" panose="020B0606020202030204" pitchFamily="34" charset="0"/>
                        </a:rPr>
                        <a:t>Belzutifan</a:t>
                      </a:r>
                      <a:endParaRPr lang="en-US" sz="1100" b="1" dirty="0">
                        <a:solidFill>
                          <a:srgbClr val="00857C"/>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1" dirty="0">
                          <a:solidFill>
                            <a:srgbClr val="600039"/>
                          </a:solidFill>
                          <a:latin typeface="Arial Narrow" panose="020B0606020202030204" pitchFamily="34" charset="0"/>
                          <a:cs typeface="Arial" panose="020B0604020202020204" pitchFamily="34" charset="0"/>
                        </a:rPr>
                        <a:t>Everolimus</a:t>
                      </a:r>
                      <a:endParaRPr lang="en-US" sz="1100" b="1" i="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extLst>
                  <a:ext uri="{0D108BD9-81ED-4DB2-BD59-A6C34878D82A}">
                    <a16:rowId xmlns:a16="http://schemas.microsoft.com/office/drawing/2014/main" val="3740023375"/>
                  </a:ext>
                </a:extLst>
              </a:tr>
              <a:tr h="35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100" b="0" dirty="0">
                          <a:solidFill>
                            <a:srgbClr val="00877C"/>
                          </a:solidFill>
                          <a:latin typeface="Arial Narrow" panose="020B0606020202030204" pitchFamily="34" charset="0"/>
                          <a:cs typeface="Arial" panose="020B0604020202020204" pitchFamily="34" charset="0"/>
                        </a:rPr>
                        <a:t>213 (57.0%)</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p>
                      <a:pPr algn="ctr">
                        <a:lnSpc>
                          <a:spcPct val="100000"/>
                        </a:lnSpc>
                      </a:pPr>
                      <a:r>
                        <a:rPr lang="en-US" sz="1100" b="0" dirty="0">
                          <a:solidFill>
                            <a:srgbClr val="66203A"/>
                          </a:solidFill>
                          <a:latin typeface="Arial Narrow" panose="020B0606020202030204" pitchFamily="34" charset="0"/>
                          <a:cs typeface="Arial" panose="020B0604020202020204" pitchFamily="34" charset="0"/>
                        </a:rPr>
                        <a:t>228 (61.3%)</a:t>
                      </a:r>
                      <a:endParaRPr lang="en-US" sz="1100" b="0" dirty="0">
                        <a:solidFill>
                          <a:srgbClr val="00877C"/>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522559749"/>
                  </a:ext>
                </a:extLst>
              </a:tr>
              <a:tr h="357310">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dirty="0">
                          <a:solidFill>
                            <a:srgbClr val="00877C"/>
                          </a:solidFill>
                          <a:latin typeface="Arial Narrow" panose="020B0606020202030204" pitchFamily="34" charset="0"/>
                          <a:cs typeface="Arial" panose="020B0604020202020204" pitchFamily="34" charset="0"/>
                        </a:rPr>
                        <a:t>21.4 (18.2–24.3)</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p>
                      <a:pPr algn="ctr">
                        <a:lnSpc>
                          <a:spcPct val="100000"/>
                        </a:lnSpc>
                      </a:pPr>
                      <a:r>
                        <a:rPr lang="en-US" sz="1100" b="0" dirty="0">
                          <a:solidFill>
                            <a:srgbClr val="66203A"/>
                          </a:solidFill>
                          <a:latin typeface="Arial Narrow" panose="020B0606020202030204" pitchFamily="34" charset="0"/>
                          <a:cs typeface="Arial" panose="020B0604020202020204" pitchFamily="34" charset="0"/>
                        </a:rPr>
                        <a:t>18.1 (15.8–21.8)</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496905052"/>
                  </a:ext>
                </a:extLst>
              </a:tr>
              <a:tr h="357310">
                <a:tc gridSpan="2">
                  <a:txBody>
                    <a:bodyPr/>
                    <a:lstStyle/>
                    <a:p>
                      <a:pPr algn="ctr">
                        <a:lnSpc>
                          <a:spcPct val="100000"/>
                        </a:lnSpc>
                      </a:pPr>
                      <a:r>
                        <a:rPr kumimoji="0" lang="it-IT" sz="1100" b="1" i="0" u="none" strike="noStrike" kern="600" cap="none" spc="30" normalizeH="0" baseline="0" noProof="0" dirty="0">
                          <a:ln>
                            <a:noFill/>
                          </a:ln>
                          <a:solidFill>
                            <a:srgbClr val="000000"/>
                          </a:solidFill>
                          <a:effectLst/>
                          <a:uLnTx/>
                          <a:uFillTx/>
                          <a:latin typeface="Arial Narrow" panose="020B0606020202030204" pitchFamily="34" charset="0"/>
                          <a:ea typeface="+mn-ea"/>
                          <a:cs typeface="+mn-cs"/>
                        </a:rPr>
                        <a:t>0.88 (0.73–1.07); </a:t>
                      </a:r>
                      <a:r>
                        <a:rPr kumimoji="0" lang="it-IT" sz="1100" b="1" i="1" u="none" strike="noStrike" kern="600" cap="none" spc="30" normalizeH="0" baseline="0" noProof="0" dirty="0">
                          <a:ln>
                            <a:noFill/>
                          </a:ln>
                          <a:solidFill>
                            <a:srgbClr val="000000"/>
                          </a:solidFill>
                          <a:effectLst/>
                          <a:uLnTx/>
                          <a:uFillTx/>
                          <a:latin typeface="Arial Narrow" panose="020B0606020202030204" pitchFamily="34" charset="0"/>
                          <a:ea typeface="+mn-ea"/>
                          <a:cs typeface="+mn-cs"/>
                        </a:rPr>
                        <a:t>P </a:t>
                      </a:r>
                      <a:r>
                        <a:rPr kumimoji="0" lang="it-IT" sz="1100" b="1" i="0" u="none" strike="noStrike" kern="600" cap="none" spc="30" normalizeH="0" baseline="0" noProof="0" dirty="0">
                          <a:ln>
                            <a:noFill/>
                          </a:ln>
                          <a:solidFill>
                            <a:srgbClr val="000000"/>
                          </a:solidFill>
                          <a:effectLst/>
                          <a:uLnTx/>
                          <a:uFillTx/>
                          <a:latin typeface="Arial Narrow" panose="020B0606020202030204" pitchFamily="34" charset="0"/>
                          <a:ea typeface="+mn-ea"/>
                          <a:cs typeface="+mn-cs"/>
                        </a:rPr>
                        <a:t>=.099</a:t>
                      </a:r>
                      <a:endParaRPr lang="en-US" sz="1100" b="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hMerge="1">
                  <a:txBody>
                    <a:bodyPr/>
                    <a:lstStyle/>
                    <a:p>
                      <a:pPr algn="ctr">
                        <a:lnSpc>
                          <a:spcPct val="100000"/>
                        </a:lnSpc>
                      </a:pPr>
                      <a:endParaRPr lang="en-US" sz="1200" b="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1101320890"/>
                  </a:ext>
                </a:extLst>
              </a:tr>
            </a:tbl>
          </a:graphicData>
        </a:graphic>
      </p:graphicFrame>
      <p:graphicFrame>
        <p:nvGraphicFramePr>
          <p:cNvPr id="8" name="Table 9">
            <a:extLst>
              <a:ext uri="{FF2B5EF4-FFF2-40B4-BE49-F238E27FC236}">
                <a16:creationId xmlns:a16="http://schemas.microsoft.com/office/drawing/2014/main" id="{F5D8CFD4-8646-4593-B1F2-7EE75DC4B9D6}"/>
              </a:ext>
            </a:extLst>
          </p:cNvPr>
          <p:cNvGraphicFramePr>
            <a:graphicFrameLocks/>
          </p:cNvGraphicFramePr>
          <p:nvPr/>
        </p:nvGraphicFramePr>
        <p:xfrm>
          <a:off x="4785313" y="962044"/>
          <a:ext cx="2504881" cy="1657910"/>
        </p:xfrm>
        <a:graphic>
          <a:graphicData uri="http://schemas.openxmlformats.org/drawingml/2006/table">
            <a:tbl>
              <a:tblPr firstRow="1" bandRow="1">
                <a:tableStyleId>{2D5ABB26-0587-4C30-8999-92F81FD0307C}</a:tableStyleId>
              </a:tblPr>
              <a:tblGrid>
                <a:gridCol w="726142">
                  <a:extLst>
                    <a:ext uri="{9D8B030D-6E8A-4147-A177-3AD203B41FA5}">
                      <a16:colId xmlns:a16="http://schemas.microsoft.com/office/drawing/2014/main" val="1043208143"/>
                    </a:ext>
                  </a:extLst>
                </a:gridCol>
                <a:gridCol w="930335">
                  <a:extLst>
                    <a:ext uri="{9D8B030D-6E8A-4147-A177-3AD203B41FA5}">
                      <a16:colId xmlns:a16="http://schemas.microsoft.com/office/drawing/2014/main" val="2466751192"/>
                    </a:ext>
                  </a:extLst>
                </a:gridCol>
                <a:gridCol w="848404">
                  <a:extLst>
                    <a:ext uri="{9D8B030D-6E8A-4147-A177-3AD203B41FA5}">
                      <a16:colId xmlns:a16="http://schemas.microsoft.com/office/drawing/2014/main" val="2634492464"/>
                    </a:ext>
                  </a:extLst>
                </a:gridCol>
              </a:tblGrid>
              <a:tr h="292991">
                <a:tc rowSpan="2">
                  <a:txBody>
                    <a:bodyPr/>
                    <a:lstStyle/>
                    <a:p>
                      <a:pPr>
                        <a:lnSpc>
                          <a:spcPct val="100000"/>
                        </a:lnSpc>
                      </a:pPr>
                      <a:endParaRPr lang="en-US" sz="1100" dirty="0">
                        <a:latin typeface="Arial Narrow" panose="020B060602020203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gridSpan="2">
                  <a:txBody>
                    <a:bodyPr/>
                    <a:lstStyle/>
                    <a:p>
                      <a:pPr algn="ctr">
                        <a:lnSpc>
                          <a:spcPct val="100000"/>
                        </a:lnSpc>
                      </a:pPr>
                      <a:r>
                        <a:rPr lang="en-US" sz="1100" b="1" i="0" dirty="0">
                          <a:solidFill>
                            <a:schemeClr val="tx1"/>
                          </a:solidFill>
                          <a:latin typeface="Arial Narrow" panose="020B0606020202030204" pitchFamily="34" charset="0"/>
                          <a:cs typeface="Arial" panose="020B0604020202020204" pitchFamily="34" charset="0"/>
                        </a:rPr>
                        <a:t>IA1</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hMerge="1">
                  <a:txBody>
                    <a:bodyPr/>
                    <a:lstStyle/>
                    <a:p>
                      <a:pPr algn="ctr">
                        <a:lnSpc>
                          <a:spcPct val="100000"/>
                        </a:lnSpc>
                      </a:pPr>
                      <a:endParaRPr lang="en-US" sz="1200" b="1" i="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extLst>
                  <a:ext uri="{0D108BD9-81ED-4DB2-BD59-A6C34878D82A}">
                    <a16:rowId xmlns:a16="http://schemas.microsoft.com/office/drawing/2014/main" val="3205759316"/>
                  </a:ext>
                </a:extLst>
              </a:tr>
              <a:tr h="292991">
                <a:tc vMerge="1">
                  <a:txBody>
                    <a:bodyPr/>
                    <a:lstStyle/>
                    <a:p>
                      <a:pPr>
                        <a:lnSpc>
                          <a:spcPct val="100000"/>
                        </a:lnSpc>
                      </a:pPr>
                      <a:endParaRPr lang="en-US" sz="1200" dirty="0">
                        <a:latin typeface="Arial Narrow" panose="020B060602020203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857C"/>
                          </a:solidFill>
                          <a:latin typeface="Arial Narrow" panose="020B0606020202030204" pitchFamily="34" charset="0"/>
                        </a:rPr>
                        <a:t>Belzutifan</a:t>
                      </a:r>
                      <a:endParaRPr lang="en-US" sz="1100" b="1" dirty="0">
                        <a:solidFill>
                          <a:srgbClr val="00857C"/>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tc>
                  <a:txBody>
                    <a:bodyPr/>
                    <a:lstStyle/>
                    <a:p>
                      <a:pPr algn="ctr">
                        <a:lnSpc>
                          <a:spcPct val="100000"/>
                        </a:lnSpc>
                      </a:pPr>
                      <a:r>
                        <a:rPr lang="en-US" sz="1100" b="1" dirty="0">
                          <a:solidFill>
                            <a:srgbClr val="600039"/>
                          </a:solidFill>
                          <a:latin typeface="Arial Narrow" panose="020B0606020202030204" pitchFamily="34" charset="0"/>
                          <a:cs typeface="Arial" panose="020B0604020202020204" pitchFamily="34" charset="0"/>
                        </a:rPr>
                        <a:t>Everolimus</a:t>
                      </a:r>
                      <a:endParaRPr lang="en-US" sz="1100" b="1" i="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ECEB2">
                        <a:alpha val="40000"/>
                      </a:srgbClr>
                    </a:solidFill>
                  </a:tcPr>
                </a:tc>
                <a:extLst>
                  <a:ext uri="{0D108BD9-81ED-4DB2-BD59-A6C34878D82A}">
                    <a16:rowId xmlns:a16="http://schemas.microsoft.com/office/drawing/2014/main" val="3740023375"/>
                  </a:ext>
                </a:extLst>
              </a:tr>
              <a:tr h="3573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100000"/>
                        </a:lnSpc>
                      </a:pPr>
                      <a:r>
                        <a:rPr lang="en-US" sz="1100" b="1" i="0" dirty="0">
                          <a:solidFill>
                            <a:schemeClr val="tx1"/>
                          </a:solidFill>
                          <a:latin typeface="Arial Narrow" panose="020B0606020202030204" pitchFamily="34" charset="0"/>
                          <a:cs typeface="Arial" panose="020B0604020202020204" pitchFamily="34" charset="0"/>
                        </a:rPr>
                        <a:t>Events</a:t>
                      </a:r>
                      <a:endParaRPr lang="en-US" sz="1100" b="1" dirty="0">
                        <a:solidFill>
                          <a:srgbClr val="00857C"/>
                        </a:solidFill>
                        <a:latin typeface="Arial Narrow" panose="020B0606020202030204" pitchFamily="34" charset="0"/>
                        <a:cs typeface="Arial" panose="020B0604020202020204" pitchFamily="34" charset="0"/>
                      </a:endParaRPr>
                    </a:p>
                  </a:txBody>
                  <a:tcPr marL="34290" marR="3429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100" b="0" dirty="0">
                          <a:solidFill>
                            <a:srgbClr val="00877C"/>
                          </a:solidFill>
                          <a:latin typeface="Arial Narrow" panose="020B0606020202030204" pitchFamily="34" charset="0"/>
                          <a:cs typeface="Arial" panose="020B0604020202020204" pitchFamily="34" charset="0"/>
                        </a:rPr>
                        <a:t>169 (45.2%)</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p>
                      <a:pPr algn="ctr">
                        <a:lnSpc>
                          <a:spcPct val="100000"/>
                        </a:lnSpc>
                      </a:pPr>
                      <a:r>
                        <a:rPr lang="en-US" sz="1100" b="0" dirty="0">
                          <a:solidFill>
                            <a:srgbClr val="66203A"/>
                          </a:solidFill>
                          <a:latin typeface="Arial Narrow" panose="020B0606020202030204" pitchFamily="34" charset="0"/>
                          <a:cs typeface="Arial" panose="020B0604020202020204" pitchFamily="34" charset="0"/>
                        </a:rPr>
                        <a:t>186 (50.0%)</a:t>
                      </a:r>
                      <a:endParaRPr lang="en-US" sz="1100" b="0" dirty="0">
                        <a:solidFill>
                          <a:srgbClr val="00877C"/>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522559749"/>
                  </a:ext>
                </a:extLst>
              </a:tr>
              <a:tr h="357310">
                <a:tc>
                  <a:txBody>
                    <a:bodyPr/>
                    <a:lstStyle/>
                    <a:p>
                      <a:pPr marL="0" marR="0" lvl="0" indent="0" algn="l" defTabSz="457250" rtl="0" eaLnBrk="1" fontAlgn="auto" latinLnBrk="0" hangingPunct="1">
                        <a:lnSpc>
                          <a:spcPct val="100000"/>
                        </a:lnSpc>
                        <a:spcBef>
                          <a:spcPts val="0"/>
                        </a:spcBef>
                        <a:spcAft>
                          <a:spcPts val="0"/>
                        </a:spcAft>
                        <a:buClrTx/>
                        <a:buSzTx/>
                        <a:buFontTx/>
                        <a:buNone/>
                        <a:tabLst/>
                        <a:defRPr/>
                      </a:pPr>
                      <a:r>
                        <a:rPr lang="en-US" sz="1100" b="1" i="0" dirty="0">
                          <a:solidFill>
                            <a:schemeClr val="tx1"/>
                          </a:solidFill>
                          <a:latin typeface="Arial Narrow" panose="020B0606020202030204" pitchFamily="34" charset="0"/>
                          <a:cs typeface="Arial" panose="020B0604020202020204" pitchFamily="34" charset="0"/>
                        </a:rPr>
                        <a:t>Median, mo (95% CI)</a:t>
                      </a:r>
                    </a:p>
                  </a:txBody>
                  <a:tcPr marL="34290" marR="3429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dirty="0">
                          <a:solidFill>
                            <a:srgbClr val="00877C"/>
                          </a:solidFill>
                          <a:latin typeface="Arial Narrow" panose="020B0606020202030204" pitchFamily="34" charset="0"/>
                          <a:cs typeface="Arial" panose="020B0604020202020204" pitchFamily="34" charset="0"/>
                        </a:rPr>
                        <a:t>21.0 (17.2–24.3)</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a:txBody>
                    <a:bodyPr/>
                    <a:lstStyle/>
                    <a:p>
                      <a:pPr algn="ctr">
                        <a:lnSpc>
                          <a:spcPct val="100000"/>
                        </a:lnSpc>
                      </a:pPr>
                      <a:r>
                        <a:rPr lang="en-US" sz="1100" b="0" dirty="0">
                          <a:solidFill>
                            <a:srgbClr val="66203A"/>
                          </a:solidFill>
                          <a:latin typeface="Arial Narrow" panose="020B0606020202030204" pitchFamily="34" charset="0"/>
                          <a:cs typeface="Arial" panose="020B0604020202020204" pitchFamily="34" charset="0"/>
                        </a:rPr>
                        <a:t>17.2 (15.3–19.0)</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496905052"/>
                  </a:ext>
                </a:extLst>
              </a:tr>
              <a:tr h="357310">
                <a:tc>
                  <a:txBody>
                    <a:bodyPr/>
                    <a:lstStyle/>
                    <a:p>
                      <a:pPr algn="l">
                        <a:lnSpc>
                          <a:spcPct val="100000"/>
                        </a:lnSpc>
                      </a:pPr>
                      <a:r>
                        <a:rPr lang="en-US" sz="1100" b="1" dirty="0">
                          <a:solidFill>
                            <a:schemeClr val="tx1"/>
                          </a:solidFill>
                          <a:latin typeface="Arial Narrow" panose="020B0606020202030204" pitchFamily="34" charset="0"/>
                          <a:cs typeface="Arial" panose="020B0604020202020204" pitchFamily="34" charset="0"/>
                        </a:rPr>
                        <a:t>HR (95% CI)</a:t>
                      </a:r>
                    </a:p>
                  </a:txBody>
                  <a:tcPr marL="34290" marR="3429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gridSpan="2">
                  <a:txBody>
                    <a:bodyPr/>
                    <a:lstStyle/>
                    <a:p>
                      <a:pPr algn="ctr">
                        <a:lnSpc>
                          <a:spcPct val="100000"/>
                        </a:lnSpc>
                      </a:pPr>
                      <a:r>
                        <a:rPr kumimoji="0" lang="it-IT" sz="1100" b="1" i="0" u="none" strike="noStrike" kern="600" cap="none" spc="30" normalizeH="0" baseline="0" noProof="0" dirty="0">
                          <a:ln>
                            <a:noFill/>
                          </a:ln>
                          <a:solidFill>
                            <a:srgbClr val="000000"/>
                          </a:solidFill>
                          <a:effectLst/>
                          <a:uLnTx/>
                          <a:uFillTx/>
                          <a:latin typeface="Arial Narrow" panose="020B0606020202030204" pitchFamily="34" charset="0"/>
                          <a:ea typeface="+mn-ea"/>
                          <a:cs typeface="+mn-cs"/>
                        </a:rPr>
                        <a:t>0.87 (0.71–1.07); P</a:t>
                      </a:r>
                      <a:r>
                        <a:rPr kumimoji="0" lang="it-IT" sz="1100" b="1" i="1" u="none" strike="noStrike" kern="600" cap="none" spc="30" normalizeH="0" baseline="0" noProof="0" dirty="0">
                          <a:ln>
                            <a:noFill/>
                          </a:ln>
                          <a:solidFill>
                            <a:srgbClr val="000000"/>
                          </a:solidFill>
                          <a:effectLst/>
                          <a:uLnTx/>
                          <a:uFillTx/>
                          <a:latin typeface="Arial Narrow" panose="020B0606020202030204" pitchFamily="34" charset="0"/>
                          <a:ea typeface="+mn-ea"/>
                          <a:cs typeface="+mn-cs"/>
                        </a:rPr>
                        <a:t> </a:t>
                      </a:r>
                      <a:r>
                        <a:rPr kumimoji="0" lang="it-IT" sz="1100" b="1" i="0" u="none" strike="noStrike" kern="600" cap="none" spc="30" normalizeH="0" baseline="0" noProof="0" dirty="0">
                          <a:ln>
                            <a:noFill/>
                          </a:ln>
                          <a:solidFill>
                            <a:srgbClr val="000000"/>
                          </a:solidFill>
                          <a:effectLst/>
                          <a:uLnTx/>
                          <a:uFillTx/>
                          <a:latin typeface="Arial Narrow" panose="020B0606020202030204" pitchFamily="34" charset="0"/>
                          <a:ea typeface="+mn-ea"/>
                          <a:cs typeface="+mn-cs"/>
                        </a:rPr>
                        <a:t>=.096</a:t>
                      </a:r>
                      <a:endParaRPr lang="en-US" sz="1100" b="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tc hMerge="1">
                  <a:txBody>
                    <a:bodyPr/>
                    <a:lstStyle/>
                    <a:p>
                      <a:pPr algn="ctr">
                        <a:lnSpc>
                          <a:spcPct val="100000"/>
                        </a:lnSpc>
                      </a:pPr>
                      <a:endParaRPr lang="en-US" sz="1200" b="0" dirty="0">
                        <a:solidFill>
                          <a:schemeClr val="tx1"/>
                        </a:solidFill>
                        <a:latin typeface="Arial Narrow" panose="020B0606020202030204" pitchFamily="34" charset="0"/>
                        <a:cs typeface="Arial" panose="020B0604020202020204" pitchFamily="34" charset="0"/>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7F7F7"/>
                    </a:solidFill>
                  </a:tcPr>
                </a:tc>
                <a:extLst>
                  <a:ext uri="{0D108BD9-81ED-4DB2-BD59-A6C34878D82A}">
                    <a16:rowId xmlns:a16="http://schemas.microsoft.com/office/drawing/2014/main" val="1101320890"/>
                  </a:ext>
                </a:extLst>
              </a:tr>
            </a:tbl>
          </a:graphicData>
        </a:graphic>
      </p:graphicFrame>
    </p:spTree>
    <p:extLst>
      <p:ext uri="{BB962C8B-B14F-4D97-AF65-F5344CB8AC3E}">
        <p14:creationId xmlns:p14="http://schemas.microsoft.com/office/powerpoint/2010/main" val="2290597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A676F4-4E04-9857-058B-9B35E26AB8B3}"/>
              </a:ext>
            </a:extLst>
          </p:cNvPr>
          <p:cNvPicPr>
            <a:picLocks noChangeAspect="1"/>
          </p:cNvPicPr>
          <p:nvPr/>
        </p:nvPicPr>
        <p:blipFill>
          <a:blip r:embed="rId3"/>
          <a:stretch>
            <a:fillRect/>
          </a:stretch>
        </p:blipFill>
        <p:spPr>
          <a:xfrm>
            <a:off x="45821" y="921798"/>
            <a:ext cx="8183779" cy="3875938"/>
          </a:xfrm>
          <a:prstGeom prst="rect">
            <a:avLst/>
          </a:prstGeom>
        </p:spPr>
      </p:pic>
      <p:sp>
        <p:nvSpPr>
          <p:cNvPr id="2" name="Title 1">
            <a:extLst>
              <a:ext uri="{FF2B5EF4-FFF2-40B4-BE49-F238E27FC236}">
                <a16:creationId xmlns:a16="http://schemas.microsoft.com/office/drawing/2014/main" id="{84F99BDB-2A3D-4FEA-B503-F57850D74F6F}"/>
              </a:ext>
            </a:extLst>
          </p:cNvPr>
          <p:cNvSpPr>
            <a:spLocks noGrp="1"/>
          </p:cNvSpPr>
          <p:nvPr>
            <p:ph type="title"/>
          </p:nvPr>
        </p:nvSpPr>
        <p:spPr/>
        <p:txBody>
          <a:bodyPr>
            <a:normAutofit/>
          </a:bodyPr>
          <a:lstStyle/>
          <a:p>
            <a:r>
              <a:rPr lang="en-US" b="0" dirty="0"/>
              <a:t>All-Cause AEs in </a:t>
            </a:r>
            <a:r>
              <a:rPr lang="en-US" b="0" kern="600" spc="23" dirty="0">
                <a:latin typeface="+mj-lt"/>
              </a:rPr>
              <a:t>≥10% of Each Arm</a:t>
            </a:r>
            <a:endParaRPr lang="en-US" b="0" dirty="0"/>
          </a:p>
        </p:txBody>
      </p:sp>
      <p:sp>
        <p:nvSpPr>
          <p:cNvPr id="8" name="Text Placeholder 5">
            <a:extLst>
              <a:ext uri="{FF2B5EF4-FFF2-40B4-BE49-F238E27FC236}">
                <a16:creationId xmlns:a16="http://schemas.microsoft.com/office/drawing/2014/main" id="{19B4503B-12D7-A485-17AF-43DD1CB4DE09}"/>
              </a:ext>
            </a:extLst>
          </p:cNvPr>
          <p:cNvSpPr>
            <a:spLocks noGrp="1"/>
          </p:cNvSpPr>
          <p:nvPr>
            <p:ph type="body" sz="quarter" idx="13"/>
          </p:nvPr>
        </p:nvSpPr>
        <p:spPr>
          <a:xfrm>
            <a:off x="-28281" y="4917281"/>
            <a:ext cx="8860631" cy="234950"/>
          </a:xfrm>
        </p:spPr>
        <p:txBody>
          <a:bodyPr vert="horz" wrap="square" lIns="68580" tIns="45720" rIns="68580" bIns="45720" numCol="1" anchor="b" anchorCtr="0" compatLnSpc="1">
            <a:prstTxWarp prst="textNoShape">
              <a:avLst/>
            </a:prstTxWarp>
            <a:noAutofit/>
          </a:bodyPr>
          <a:lstStyle/>
          <a:p>
            <a:pPr defTabSz="685561"/>
            <a:r>
              <a:rPr lang="en-US" dirty="0">
                <a:latin typeface="+mj-lt"/>
              </a:rPr>
              <a:t>Data cutoff date for IA2: June 13, 2023.</a:t>
            </a:r>
            <a:endParaRPr lang="en-US" dirty="0">
              <a:latin typeface="+mj-lt"/>
              <a:ea typeface="MS Mincho" panose="02020609040205080304" pitchFamily="49" charset="-128"/>
              <a:cs typeface="Times New Roman" panose="02020603050405020304" pitchFamily="18" charset="0"/>
            </a:endParaRPr>
          </a:p>
        </p:txBody>
      </p:sp>
      <p:sp>
        <p:nvSpPr>
          <p:cNvPr id="5" name="Content Placeholder 2">
            <a:extLst>
              <a:ext uri="{FF2B5EF4-FFF2-40B4-BE49-F238E27FC236}">
                <a16:creationId xmlns:a16="http://schemas.microsoft.com/office/drawing/2014/main" id="{DA494C85-1AE9-CE93-E13D-B0C1576BB811}"/>
              </a:ext>
            </a:extLst>
          </p:cNvPr>
          <p:cNvSpPr txBox="1">
            <a:spLocks/>
          </p:cNvSpPr>
          <p:nvPr/>
        </p:nvSpPr>
        <p:spPr>
          <a:xfrm>
            <a:off x="2658104" y="1016696"/>
            <a:ext cx="2122833" cy="274148"/>
          </a:xfrm>
          <a:prstGeom prst="rect">
            <a:avLst/>
          </a:prstGeom>
        </p:spPr>
        <p:txBody>
          <a:bodyPr vert="horz" lIns="68580" tIns="34290" rIns="68580" bIns="34290" rtlCol="0">
            <a:noAutofit/>
          </a:bodyPr>
          <a:lstStyle>
            <a:lvl1pPr marL="225425" indent="-225425" algn="l" defTabSz="457250"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32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accent1"/>
              </a:buClr>
              <a:buSzPct val="100000"/>
              <a:buFont typeface="Arial Narrow" panose="020B0606020202030204" pitchFamily="34" charset="0"/>
              <a:buChar char="–"/>
              <a:defRPr sz="2800" kern="600" spc="31">
                <a:solidFill>
                  <a:schemeClr val="tx1"/>
                </a:solidFill>
                <a:latin typeface="Arial" panose="020B0604020202020204" pitchFamily="34" charset="0"/>
                <a:ea typeface="+mn-ea"/>
                <a:cs typeface="Arial" panose="020B0604020202020204" pitchFamily="34" charset="0"/>
              </a:defRPr>
            </a:lvl2pPr>
            <a:lvl3pPr marL="1377662" indent="-158492" algn="l" defTabSz="457250" rtl="0" eaLnBrk="1" latinLnBrk="0" hangingPunct="1">
              <a:lnSpc>
                <a:spcPct val="100000"/>
              </a:lnSpc>
              <a:spcBef>
                <a:spcPts val="0"/>
              </a:spcBef>
              <a:buClr>
                <a:schemeClr val="accent1"/>
              </a:buClr>
              <a:buSzPct val="95000"/>
              <a:buFont typeface="Wingdings" panose="05000000000000000000" pitchFamily="2" charset="2"/>
              <a:buChar char="§"/>
              <a:defRPr sz="2400" kern="600" spc="31">
                <a:solidFill>
                  <a:schemeClr val="tx1"/>
                </a:solidFill>
                <a:latin typeface="Arial" panose="020B0604020202020204" pitchFamily="34" charset="0"/>
                <a:ea typeface="+mn-ea"/>
                <a:cs typeface="Arial" panose="020B0604020202020204" pitchFamily="34" charset="0"/>
              </a:defRPr>
            </a:lvl3pPr>
            <a:lvl4pPr marL="1828754" indent="-156629"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2000" kern="600" spc="31">
                <a:solidFill>
                  <a:schemeClr val="tx1"/>
                </a:solidFill>
                <a:latin typeface="Arial" panose="020B0604020202020204" pitchFamily="34" charset="0"/>
                <a:ea typeface="+mn-ea"/>
                <a:cs typeface="Arial" panose="020B0604020202020204" pitchFamily="34" charset="0"/>
              </a:defRPr>
            </a:lvl4pPr>
            <a:lvl5pPr marL="2438339" indent="-148163" algn="l" defTabSz="457250"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1800"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75" b="1" kern="1200" dirty="0">
                <a:latin typeface="+mn-lt"/>
              </a:rPr>
              <a:t>Belzutifan</a:t>
            </a:r>
          </a:p>
        </p:txBody>
      </p:sp>
      <p:sp>
        <p:nvSpPr>
          <p:cNvPr id="6" name="Content Placeholder 2">
            <a:extLst>
              <a:ext uri="{FF2B5EF4-FFF2-40B4-BE49-F238E27FC236}">
                <a16:creationId xmlns:a16="http://schemas.microsoft.com/office/drawing/2014/main" id="{211E0C1D-CDBC-C3CC-6E62-4E869EC35E5D}"/>
              </a:ext>
            </a:extLst>
          </p:cNvPr>
          <p:cNvSpPr txBox="1">
            <a:spLocks/>
          </p:cNvSpPr>
          <p:nvPr/>
        </p:nvSpPr>
        <p:spPr>
          <a:xfrm>
            <a:off x="4572000" y="1014538"/>
            <a:ext cx="2672426" cy="274148"/>
          </a:xfrm>
          <a:prstGeom prst="rect">
            <a:avLst/>
          </a:prstGeom>
        </p:spPr>
        <p:txBody>
          <a:bodyPr vert="horz" lIns="68580" tIns="34290" rIns="68580" bIns="34290" rtlCol="0">
            <a:noAutofit/>
          </a:bodyPr>
          <a:lstStyle>
            <a:lvl1pPr marL="225425" indent="-225425" algn="l" defTabSz="457250"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32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accent1"/>
              </a:buClr>
              <a:buSzPct val="100000"/>
              <a:buFont typeface="Arial Narrow" panose="020B0606020202030204" pitchFamily="34" charset="0"/>
              <a:buChar char="–"/>
              <a:defRPr sz="2800" kern="600" spc="31">
                <a:solidFill>
                  <a:schemeClr val="tx1"/>
                </a:solidFill>
                <a:latin typeface="Arial" panose="020B0604020202020204" pitchFamily="34" charset="0"/>
                <a:ea typeface="+mn-ea"/>
                <a:cs typeface="Arial" panose="020B0604020202020204" pitchFamily="34" charset="0"/>
              </a:defRPr>
            </a:lvl2pPr>
            <a:lvl3pPr marL="1377662" indent="-158492" algn="l" defTabSz="457250" rtl="0" eaLnBrk="1" latinLnBrk="0" hangingPunct="1">
              <a:lnSpc>
                <a:spcPct val="100000"/>
              </a:lnSpc>
              <a:spcBef>
                <a:spcPts val="0"/>
              </a:spcBef>
              <a:buClr>
                <a:schemeClr val="accent1"/>
              </a:buClr>
              <a:buSzPct val="95000"/>
              <a:buFont typeface="Wingdings" panose="05000000000000000000" pitchFamily="2" charset="2"/>
              <a:buChar char="§"/>
              <a:defRPr sz="2400" kern="600" spc="31">
                <a:solidFill>
                  <a:schemeClr val="tx1"/>
                </a:solidFill>
                <a:latin typeface="Arial" panose="020B0604020202020204" pitchFamily="34" charset="0"/>
                <a:ea typeface="+mn-ea"/>
                <a:cs typeface="Arial" panose="020B0604020202020204" pitchFamily="34" charset="0"/>
              </a:defRPr>
            </a:lvl3pPr>
            <a:lvl4pPr marL="1828754" indent="-156629" algn="l" defTabSz="457250"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2000" kern="600" spc="31">
                <a:solidFill>
                  <a:schemeClr val="tx1"/>
                </a:solidFill>
                <a:latin typeface="Arial" panose="020B0604020202020204" pitchFamily="34" charset="0"/>
                <a:ea typeface="+mn-ea"/>
                <a:cs typeface="Arial" panose="020B0604020202020204" pitchFamily="34" charset="0"/>
              </a:defRPr>
            </a:lvl4pPr>
            <a:lvl5pPr marL="2438339" indent="-148163" algn="l" defTabSz="457250"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1800"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975" b="1" kern="1200" dirty="0">
                <a:latin typeface="+mn-lt"/>
              </a:rPr>
              <a:t>Everolimus</a:t>
            </a:r>
          </a:p>
        </p:txBody>
      </p:sp>
    </p:spTree>
    <p:extLst>
      <p:ext uri="{BB962C8B-B14F-4D97-AF65-F5344CB8AC3E}">
        <p14:creationId xmlns:p14="http://schemas.microsoft.com/office/powerpoint/2010/main" val="21063667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21B258-3112-459C-71E3-9B90BF689ED1}"/>
              </a:ext>
            </a:extLst>
          </p:cNvPr>
          <p:cNvSpPr>
            <a:spLocks noGrp="1"/>
          </p:cNvSpPr>
          <p:nvPr>
            <p:ph type="body" sz="quarter" idx="15"/>
          </p:nvPr>
        </p:nvSpPr>
        <p:spPr/>
        <p:txBody>
          <a:bodyPr/>
          <a:lstStyle/>
          <a:p>
            <a:endParaRPr lang="en-US"/>
          </a:p>
        </p:txBody>
      </p:sp>
      <p:sp>
        <p:nvSpPr>
          <p:cNvPr id="4" name="Footer Placeholder 3">
            <a:extLst>
              <a:ext uri="{FF2B5EF4-FFF2-40B4-BE49-F238E27FC236}">
                <a16:creationId xmlns:a16="http://schemas.microsoft.com/office/drawing/2014/main" id="{13D3872A-9280-0711-6A68-AD1FACC9988F}"/>
              </a:ext>
            </a:extLst>
          </p:cNvPr>
          <p:cNvSpPr>
            <a:spLocks noGrp="1"/>
          </p:cNvSpPr>
          <p:nvPr>
            <p:ph type="ftr" sz="quarter" idx="3"/>
          </p:nvPr>
        </p:nvSpPr>
        <p:spPr/>
        <p:txBody>
          <a:bodyPr/>
          <a:lstStyle/>
          <a:p>
            <a:r>
              <a:rPr lang="en-US" baseline="30000" dirty="0"/>
              <a:t>a</a:t>
            </a:r>
            <a:r>
              <a:rPr lang="en-US" dirty="0"/>
              <a:t>From Kaplan-Meier method for censored data. </a:t>
            </a:r>
            <a:r>
              <a:rPr lang="en-US" baseline="30000" dirty="0"/>
              <a:t>b</a:t>
            </a:r>
            <a:r>
              <a:rPr lang="en-US" dirty="0"/>
              <a:t>Based on Cox regression model with Efron’s method of tie handling with treatment as a covariate stratified by IMDC prognostic scores (0 vs 1-2 vs 3-6 ), number of prior VEGF/VEGF receptor targeted therapies for advanced RCC (1 vs 2-3). 1. </a:t>
            </a:r>
            <a:r>
              <a:rPr lang="en-US" dirty="0" err="1"/>
              <a:t>Albiges</a:t>
            </a:r>
            <a:r>
              <a:rPr lang="en-US" dirty="0"/>
              <a:t> L et al. </a:t>
            </a:r>
            <a:r>
              <a:rPr lang="en-US" i="1" dirty="0"/>
              <a:t>Ann Oncol</a:t>
            </a:r>
            <a:r>
              <a:rPr lang="en-US" dirty="0"/>
              <a:t>. 2023;34:S1329-S1330. Data cutoff date: June 13, 2023.</a:t>
            </a:r>
          </a:p>
        </p:txBody>
      </p:sp>
      <p:graphicFrame>
        <p:nvGraphicFramePr>
          <p:cNvPr id="406" name="Table 5">
            <a:extLst>
              <a:ext uri="{FF2B5EF4-FFF2-40B4-BE49-F238E27FC236}">
                <a16:creationId xmlns:a16="http://schemas.microsoft.com/office/drawing/2014/main" id="{44D7D547-986C-32F3-8240-AF1028DFE17F}"/>
              </a:ext>
            </a:extLst>
          </p:cNvPr>
          <p:cNvGraphicFramePr>
            <a:graphicFrameLocks noGrp="1"/>
          </p:cNvGraphicFramePr>
          <p:nvPr/>
        </p:nvGraphicFramePr>
        <p:xfrm>
          <a:off x="1152857" y="1269739"/>
          <a:ext cx="3240000" cy="1043940"/>
        </p:xfrm>
        <a:graphic>
          <a:graphicData uri="http://schemas.openxmlformats.org/drawingml/2006/table">
            <a:tbl>
              <a:tblPr firstRow="1" bandRow="1">
                <a:tableStyleId>{2D5ABB26-0587-4C30-8999-92F81FD0307C}</a:tableStyleId>
              </a:tblPr>
              <a:tblGrid>
                <a:gridCol w="679580">
                  <a:extLst>
                    <a:ext uri="{9D8B030D-6E8A-4147-A177-3AD203B41FA5}">
                      <a16:colId xmlns:a16="http://schemas.microsoft.com/office/drawing/2014/main" val="2387381674"/>
                    </a:ext>
                  </a:extLst>
                </a:gridCol>
                <a:gridCol w="1061846">
                  <a:extLst>
                    <a:ext uri="{9D8B030D-6E8A-4147-A177-3AD203B41FA5}">
                      <a16:colId xmlns:a16="http://schemas.microsoft.com/office/drawing/2014/main" val="2080075668"/>
                    </a:ext>
                  </a:extLst>
                </a:gridCol>
                <a:gridCol w="1498574">
                  <a:extLst>
                    <a:ext uri="{9D8B030D-6E8A-4147-A177-3AD203B41FA5}">
                      <a16:colId xmlns:a16="http://schemas.microsoft.com/office/drawing/2014/main" val="1484214961"/>
                    </a:ext>
                  </a:extLst>
                </a:gridCol>
              </a:tblGrid>
              <a:tr h="388620">
                <a:tc>
                  <a:txBody>
                    <a:bodyPr/>
                    <a:lstStyle/>
                    <a:p>
                      <a:endParaRPr lang="en-US" sz="1100" dirty="0">
                        <a:latin typeface="Arial Narrow" panose="020B0606020202030204" pitchFamily="34" charset="0"/>
                        <a:cs typeface="Arial" panose="020B0604020202020204" pitchFamily="34" charset="0"/>
                      </a:endParaRPr>
                    </a:p>
                  </a:txBody>
                  <a:tcPr marL="68580" marR="68580" marT="34290" marB="34290">
                    <a:lnB w="38100"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ctr"/>
                      <a:r>
                        <a:rPr lang="en-US" sz="1100" b="1" dirty="0">
                          <a:latin typeface="Arial Narrow" panose="020B0606020202030204" pitchFamily="34" charset="0"/>
                          <a:cs typeface="Arial" panose="020B0604020202020204" pitchFamily="34" charset="0"/>
                        </a:rPr>
                        <a:t>TTD, median,</a:t>
                      </a:r>
                      <a:r>
                        <a:rPr lang="en-US" sz="1100" b="1" baseline="30000" dirty="0">
                          <a:latin typeface="Arial Narrow" panose="020B0606020202030204" pitchFamily="34" charset="0"/>
                          <a:cs typeface="Arial" panose="020B0604020202020204" pitchFamily="34" charset="0"/>
                        </a:rPr>
                        <a:t>a</a:t>
                      </a:r>
                      <a:r>
                        <a:rPr lang="en-US" sz="1100" b="1" dirty="0">
                          <a:latin typeface="Arial Narrow" panose="020B0606020202030204" pitchFamily="34" charset="0"/>
                          <a:cs typeface="Arial" panose="020B0604020202020204" pitchFamily="34" charset="0"/>
                        </a:rPr>
                        <a:t> </a:t>
                      </a:r>
                    </a:p>
                    <a:p>
                      <a:pPr algn="ctr"/>
                      <a:r>
                        <a:rPr lang="en-US" sz="1100" b="1" dirty="0">
                          <a:latin typeface="Arial Narrow" panose="020B0606020202030204" pitchFamily="34" charset="0"/>
                          <a:cs typeface="Arial" panose="020B0604020202020204" pitchFamily="34" charset="0"/>
                        </a:rPr>
                        <a:t>mo (95% CI)</a:t>
                      </a:r>
                    </a:p>
                  </a:txBody>
                  <a:tcPr marL="68580" marR="68580" marT="34290" marB="34290">
                    <a:lnB w="38100"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ctr"/>
                      <a:r>
                        <a:rPr lang="en-US" sz="1100" b="1" dirty="0">
                          <a:solidFill>
                            <a:schemeClr val="tx1"/>
                          </a:solidFill>
                          <a:latin typeface="Arial Narrow" panose="020B0606020202030204" pitchFamily="34" charset="0"/>
                          <a:cs typeface="Arial" panose="020B0604020202020204" pitchFamily="34" charset="0"/>
                        </a:rPr>
                        <a:t>HR (95% CI)</a:t>
                      </a:r>
                      <a:r>
                        <a:rPr lang="en-US" sz="1100" b="1" baseline="30000" dirty="0">
                          <a:solidFill>
                            <a:schemeClr val="tx1"/>
                          </a:solidFill>
                          <a:latin typeface="Arial Narrow" panose="020B0606020202030204" pitchFamily="34" charset="0"/>
                          <a:cs typeface="Arial" panose="020B0604020202020204" pitchFamily="34" charset="0"/>
                        </a:rPr>
                        <a:t>b</a:t>
                      </a:r>
                      <a:endParaRPr lang="en-US" sz="1100" b="1" strike="sngStrike" dirty="0">
                        <a:solidFill>
                          <a:schemeClr val="tx1"/>
                        </a:solidFill>
                        <a:latin typeface="Arial Narrow" panose="020B0606020202030204" pitchFamily="34" charset="0"/>
                        <a:cs typeface="Arial" panose="020B0604020202020204" pitchFamily="34" charset="0"/>
                      </a:endParaRPr>
                    </a:p>
                  </a:txBody>
                  <a:tcPr marL="68580" marR="68580" marT="34290" marB="34290" anchor="ctr">
                    <a:lnB w="38100"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807660017"/>
                  </a:ext>
                </a:extLst>
              </a:tr>
              <a:tr h="228600">
                <a:tc>
                  <a:txBody>
                    <a:bodyPr/>
                    <a:lstStyle/>
                    <a:p>
                      <a:r>
                        <a:rPr lang="en-US" sz="1100" dirty="0">
                          <a:solidFill>
                            <a:srgbClr val="00857C"/>
                          </a:solidFill>
                          <a:latin typeface="Arial Narrow" panose="020B0606020202030204" pitchFamily="34" charset="0"/>
                          <a:cs typeface="Arial" panose="020B0604020202020204" pitchFamily="34" charset="0"/>
                        </a:rPr>
                        <a:t>Belzutifan</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dirty="0">
                          <a:solidFill>
                            <a:srgbClr val="00857C"/>
                          </a:solidFill>
                          <a:latin typeface="Arial Narrow" panose="020B0606020202030204" pitchFamily="34" charset="0"/>
                          <a:cs typeface="Arial" panose="020B0604020202020204" pitchFamily="34" charset="0"/>
                        </a:rPr>
                        <a:t>NR (21.26-NR)</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Narrow" panose="020B0606020202030204" pitchFamily="34" charset="0"/>
                          <a:cs typeface="Arial" panose="020B0604020202020204" pitchFamily="34" charset="0"/>
                        </a:rPr>
                        <a:t>0.53 (0.41-0.69)</a:t>
                      </a:r>
                      <a:r>
                        <a:rPr lang="en-US" sz="1100" b="0" dirty="0">
                          <a:solidFill>
                            <a:srgbClr val="00857C"/>
                          </a:solidFill>
                          <a:latin typeface="Arial Narrow" panose="020B0606020202030204" pitchFamily="34" charset="0"/>
                          <a:cs typeface="Arial" panose="020B0604020202020204" pitchFamily="34" charset="0"/>
                        </a:rPr>
                        <a:t>;</a:t>
                      </a:r>
                    </a:p>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Narrow" panose="020B0606020202030204" pitchFamily="34" charset="0"/>
                          <a:cs typeface="Arial" panose="020B0604020202020204" pitchFamily="34" charset="0"/>
                        </a:rPr>
                        <a:t>2-sided nominal </a:t>
                      </a:r>
                      <a:r>
                        <a:rPr lang="en-US" sz="1100" b="0" i="1" dirty="0">
                          <a:solidFill>
                            <a:schemeClr val="tx1"/>
                          </a:solidFill>
                          <a:latin typeface="Arial Narrow" panose="020B0606020202030204" pitchFamily="34" charset="0"/>
                          <a:cs typeface="Arial" panose="020B0604020202020204" pitchFamily="34" charset="0"/>
                        </a:rPr>
                        <a:t>P</a:t>
                      </a:r>
                      <a:r>
                        <a:rPr lang="en-US" sz="1100" b="0" dirty="0">
                          <a:solidFill>
                            <a:schemeClr val="tx1"/>
                          </a:solidFill>
                          <a:latin typeface="Arial Narrow" panose="020B0606020202030204" pitchFamily="34" charset="0"/>
                          <a:cs typeface="Arial" panose="020B0604020202020204" pitchFamily="34" charset="0"/>
                        </a:rPr>
                        <a:t>&lt;0.0001 </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00532010"/>
                  </a:ext>
                </a:extLst>
              </a:tr>
              <a:tr h="228600">
                <a:tc>
                  <a:txBody>
                    <a:bodyPr/>
                    <a:lstStyle/>
                    <a:p>
                      <a:r>
                        <a:rPr lang="en-US" sz="1100" dirty="0">
                          <a:solidFill>
                            <a:srgbClr val="66203A"/>
                          </a:solidFill>
                          <a:latin typeface="Arial Narrow" panose="020B0606020202030204" pitchFamily="34" charset="0"/>
                          <a:cs typeface="Arial" panose="020B0604020202020204" pitchFamily="34" charset="0"/>
                        </a:rPr>
                        <a:t>Everolimus</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dirty="0">
                          <a:solidFill>
                            <a:srgbClr val="66203A"/>
                          </a:solidFill>
                          <a:latin typeface="Arial Narrow" panose="020B0606020202030204" pitchFamily="34" charset="0"/>
                          <a:cs typeface="Arial" panose="020B0604020202020204" pitchFamily="34" charset="0"/>
                        </a:rPr>
                        <a:t>11.99 (5.55-15.38)</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lang="en-US" sz="1400" dirty="0">
                        <a:solidFill>
                          <a:srgbClr val="00857C"/>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3616712296"/>
                  </a:ext>
                </a:extLst>
              </a:tr>
            </a:tbl>
          </a:graphicData>
        </a:graphic>
      </p:graphicFrame>
      <p:sp>
        <p:nvSpPr>
          <p:cNvPr id="407" name="Rectangle: Rounded Corners 406">
            <a:extLst>
              <a:ext uri="{FF2B5EF4-FFF2-40B4-BE49-F238E27FC236}">
                <a16:creationId xmlns:a16="http://schemas.microsoft.com/office/drawing/2014/main" id="{4A7523F0-0937-8608-C9A0-E7EA406452FA}"/>
              </a:ext>
            </a:extLst>
          </p:cNvPr>
          <p:cNvSpPr/>
          <p:nvPr/>
        </p:nvSpPr>
        <p:spPr>
          <a:xfrm>
            <a:off x="2931002" y="1651621"/>
            <a:ext cx="1447389" cy="442913"/>
          </a:xfrm>
          <a:prstGeom prst="roundRect">
            <a:avLst/>
          </a:prstGeom>
          <a:noFill/>
          <a:ln w="28575" cap="flat" cmpd="sng" algn="ctr">
            <a:solidFill>
              <a:srgbClr val="00857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23" dirty="0" err="1"/>
          </a:p>
        </p:txBody>
      </p:sp>
      <p:sp>
        <p:nvSpPr>
          <p:cNvPr id="411" name="Title 1">
            <a:extLst>
              <a:ext uri="{FF2B5EF4-FFF2-40B4-BE49-F238E27FC236}">
                <a16:creationId xmlns:a16="http://schemas.microsoft.com/office/drawing/2014/main" id="{03B54C96-94B6-6A94-404E-E687464F6BC1}"/>
              </a:ext>
            </a:extLst>
          </p:cNvPr>
          <p:cNvSpPr>
            <a:spLocks noGrp="1"/>
          </p:cNvSpPr>
          <p:nvPr>
            <p:ph type="title"/>
          </p:nvPr>
        </p:nvSpPr>
        <p:spPr>
          <a:xfrm>
            <a:off x="283369" y="237331"/>
            <a:ext cx="8577262" cy="685995"/>
          </a:xfrm>
        </p:spPr>
        <p:txBody>
          <a:bodyPr>
            <a:normAutofit fontScale="90000"/>
          </a:bodyPr>
          <a:lstStyle/>
          <a:p>
            <a:r>
              <a:rPr lang="en-US" sz="2400" dirty="0"/>
              <a:t>Time to Confirmed Deterioration in FKSI-DRS and QLQ-C30 GHS/QoL Scores</a:t>
            </a:r>
            <a:r>
              <a:rPr lang="en-US" sz="2400" baseline="30000" dirty="0"/>
              <a:t>1</a:t>
            </a:r>
          </a:p>
        </p:txBody>
      </p:sp>
      <p:graphicFrame>
        <p:nvGraphicFramePr>
          <p:cNvPr id="2" name="Table 5">
            <a:extLst>
              <a:ext uri="{FF2B5EF4-FFF2-40B4-BE49-F238E27FC236}">
                <a16:creationId xmlns:a16="http://schemas.microsoft.com/office/drawing/2014/main" id="{FBB7913D-C8EE-E140-797B-163E51948302}"/>
              </a:ext>
            </a:extLst>
          </p:cNvPr>
          <p:cNvGraphicFramePr>
            <a:graphicFrameLocks noGrp="1"/>
          </p:cNvGraphicFramePr>
          <p:nvPr/>
        </p:nvGraphicFramePr>
        <p:xfrm>
          <a:off x="5616885" y="1340503"/>
          <a:ext cx="3240000" cy="1043940"/>
        </p:xfrm>
        <a:graphic>
          <a:graphicData uri="http://schemas.openxmlformats.org/drawingml/2006/table">
            <a:tbl>
              <a:tblPr firstRow="1" bandRow="1">
                <a:tableStyleId>{2D5ABB26-0587-4C30-8999-92F81FD0307C}</a:tableStyleId>
              </a:tblPr>
              <a:tblGrid>
                <a:gridCol w="707507">
                  <a:extLst>
                    <a:ext uri="{9D8B030D-6E8A-4147-A177-3AD203B41FA5}">
                      <a16:colId xmlns:a16="http://schemas.microsoft.com/office/drawing/2014/main" val="2387381674"/>
                    </a:ext>
                  </a:extLst>
                </a:gridCol>
                <a:gridCol w="1041379">
                  <a:extLst>
                    <a:ext uri="{9D8B030D-6E8A-4147-A177-3AD203B41FA5}">
                      <a16:colId xmlns:a16="http://schemas.microsoft.com/office/drawing/2014/main" val="2080075668"/>
                    </a:ext>
                  </a:extLst>
                </a:gridCol>
                <a:gridCol w="1491114">
                  <a:extLst>
                    <a:ext uri="{9D8B030D-6E8A-4147-A177-3AD203B41FA5}">
                      <a16:colId xmlns:a16="http://schemas.microsoft.com/office/drawing/2014/main" val="1484214961"/>
                    </a:ext>
                  </a:extLst>
                </a:gridCol>
              </a:tblGrid>
              <a:tr h="388620">
                <a:tc>
                  <a:txBody>
                    <a:bodyPr/>
                    <a:lstStyle/>
                    <a:p>
                      <a:endParaRPr lang="en-US" sz="1100" dirty="0">
                        <a:latin typeface="Arial Narrow" panose="020B0606020202030204" pitchFamily="34" charset="0"/>
                        <a:cs typeface="Arial" panose="020B0604020202020204" pitchFamily="34" charset="0"/>
                      </a:endParaRPr>
                    </a:p>
                  </a:txBody>
                  <a:tcPr marL="68580" marR="68580" marT="34290" marB="34290">
                    <a:lnB w="38100"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ctr"/>
                      <a:r>
                        <a:rPr lang="en-US" sz="1100" b="1" dirty="0">
                          <a:latin typeface="Arial Narrow" panose="020B0606020202030204" pitchFamily="34" charset="0"/>
                          <a:cs typeface="Arial" panose="020B0604020202020204" pitchFamily="34" charset="0"/>
                        </a:rPr>
                        <a:t>TTD, median,</a:t>
                      </a:r>
                      <a:r>
                        <a:rPr lang="en-US" sz="1100" b="1" baseline="30000" dirty="0">
                          <a:latin typeface="Arial Narrow" panose="020B0606020202030204" pitchFamily="34" charset="0"/>
                          <a:cs typeface="Arial" panose="020B0604020202020204" pitchFamily="34" charset="0"/>
                        </a:rPr>
                        <a:t>a</a:t>
                      </a:r>
                    </a:p>
                    <a:p>
                      <a:pPr algn="ctr"/>
                      <a:r>
                        <a:rPr lang="en-US" sz="1100" b="1" dirty="0">
                          <a:latin typeface="Arial Narrow" panose="020B0606020202030204" pitchFamily="34" charset="0"/>
                          <a:cs typeface="Arial" panose="020B0604020202020204" pitchFamily="34" charset="0"/>
                        </a:rPr>
                        <a:t>mo (95% CI)</a:t>
                      </a:r>
                    </a:p>
                  </a:txBody>
                  <a:tcPr marL="68580" marR="68580" marT="34290" marB="34290">
                    <a:lnB w="38100"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ctr"/>
                      <a:r>
                        <a:rPr lang="en-US" sz="1100" b="1" dirty="0">
                          <a:solidFill>
                            <a:schemeClr val="tx1"/>
                          </a:solidFill>
                          <a:latin typeface="Arial Narrow" panose="020B0606020202030204" pitchFamily="34" charset="0"/>
                          <a:cs typeface="Arial" panose="020B0604020202020204" pitchFamily="34" charset="0"/>
                        </a:rPr>
                        <a:t>HR (95% CI)</a:t>
                      </a:r>
                      <a:r>
                        <a:rPr lang="en-US" sz="1100" b="1" baseline="30000" dirty="0">
                          <a:solidFill>
                            <a:schemeClr val="tx1"/>
                          </a:solidFill>
                          <a:latin typeface="Arial Narrow" panose="020B0606020202030204" pitchFamily="34" charset="0"/>
                          <a:cs typeface="Arial" panose="020B0604020202020204" pitchFamily="34" charset="0"/>
                        </a:rPr>
                        <a:t>b</a:t>
                      </a:r>
                      <a:endParaRPr lang="en-US" sz="1100" b="1" dirty="0">
                        <a:latin typeface="Arial Narrow" panose="020B0606020202030204" pitchFamily="34" charset="0"/>
                        <a:cs typeface="Arial" panose="020B0604020202020204" pitchFamily="34" charset="0"/>
                      </a:endParaRPr>
                    </a:p>
                  </a:txBody>
                  <a:tcPr marL="68580" marR="68580" marT="34290" marB="34290" anchor="ctr">
                    <a:lnB w="38100"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807660017"/>
                  </a:ext>
                </a:extLst>
              </a:tr>
              <a:tr h="228600">
                <a:tc>
                  <a:txBody>
                    <a:bodyPr/>
                    <a:lstStyle/>
                    <a:p>
                      <a:r>
                        <a:rPr lang="en-US" sz="1100" dirty="0">
                          <a:solidFill>
                            <a:srgbClr val="00857C"/>
                          </a:solidFill>
                          <a:latin typeface="Arial Narrow" panose="020B0606020202030204" pitchFamily="34" charset="0"/>
                          <a:cs typeface="Arial" panose="020B0604020202020204" pitchFamily="34" charset="0"/>
                        </a:rPr>
                        <a:t>Belzutifan</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nn-NO" sz="1100" dirty="0">
                          <a:solidFill>
                            <a:srgbClr val="00857C"/>
                          </a:solidFill>
                          <a:latin typeface="Arial Narrow" panose="020B0606020202030204" pitchFamily="34" charset="0"/>
                          <a:cs typeface="Arial" panose="020B0604020202020204" pitchFamily="34" charset="0"/>
                        </a:rPr>
                        <a:t>19.35 (11.89-NR)</a:t>
                      </a:r>
                      <a:endParaRPr lang="en-US" sz="1100" dirty="0">
                        <a:solidFill>
                          <a:srgbClr val="00857C"/>
                        </a:solidFill>
                        <a:latin typeface="Arial Narrow" panose="020B060602020203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rowSpan="2">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Narrow" panose="020B0606020202030204" pitchFamily="34" charset="0"/>
                          <a:cs typeface="Arial" panose="020B0604020202020204" pitchFamily="34" charset="0"/>
                        </a:rPr>
                        <a:t>0.75 (0.58-0.96);</a:t>
                      </a:r>
                    </a:p>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i="0" dirty="0">
                          <a:solidFill>
                            <a:schemeClr val="tx1"/>
                          </a:solidFill>
                          <a:latin typeface="Arial Narrow" panose="020B0606020202030204" pitchFamily="34" charset="0"/>
                          <a:cs typeface="Arial" panose="020B0604020202020204" pitchFamily="34" charset="0"/>
                        </a:rPr>
                        <a:t>2-sided nominal </a:t>
                      </a:r>
                      <a:r>
                        <a:rPr lang="en-US" sz="1100" b="0" i="1" dirty="0">
                          <a:solidFill>
                            <a:schemeClr val="tx1"/>
                          </a:solidFill>
                          <a:latin typeface="Arial Narrow" panose="020B0606020202030204" pitchFamily="34" charset="0"/>
                          <a:cs typeface="Arial" panose="020B0604020202020204" pitchFamily="34" charset="0"/>
                        </a:rPr>
                        <a:t>P=</a:t>
                      </a:r>
                      <a:r>
                        <a:rPr lang="en-US" sz="1100" b="0" dirty="0">
                          <a:solidFill>
                            <a:schemeClr val="tx1"/>
                          </a:solidFill>
                          <a:latin typeface="Arial Narrow" panose="020B0606020202030204" pitchFamily="34" charset="0"/>
                          <a:cs typeface="Arial" panose="020B0604020202020204" pitchFamily="34" charset="0"/>
                        </a:rPr>
                        <a:t>0.0185 </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00532010"/>
                  </a:ext>
                </a:extLst>
              </a:tr>
              <a:tr h="228600">
                <a:tc>
                  <a:txBody>
                    <a:bodyPr/>
                    <a:lstStyle/>
                    <a:p>
                      <a:r>
                        <a:rPr lang="en-US" sz="1100" dirty="0">
                          <a:solidFill>
                            <a:srgbClr val="66203A"/>
                          </a:solidFill>
                          <a:latin typeface="Arial Narrow" panose="020B0606020202030204" pitchFamily="34" charset="0"/>
                          <a:cs typeface="Arial" panose="020B0604020202020204" pitchFamily="34" charset="0"/>
                        </a:rPr>
                        <a:t>Everolimus</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dirty="0">
                          <a:solidFill>
                            <a:srgbClr val="66203A"/>
                          </a:solidFill>
                          <a:latin typeface="Arial Narrow" panose="020B0606020202030204" pitchFamily="34" charset="0"/>
                          <a:cs typeface="Arial" panose="020B0604020202020204" pitchFamily="34" charset="0"/>
                        </a:rPr>
                        <a:t>10.19 (6.47-12.98)</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vMerge="1">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lang="en-US" sz="1400" dirty="0">
                        <a:solidFill>
                          <a:srgbClr val="00857C"/>
                        </a:solidFill>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3616712296"/>
                  </a:ext>
                </a:extLst>
              </a:tr>
            </a:tbl>
          </a:graphicData>
        </a:graphic>
      </p:graphicFrame>
      <p:sp>
        <p:nvSpPr>
          <p:cNvPr id="5" name="Rectangle: Rounded Corners 4">
            <a:extLst>
              <a:ext uri="{FF2B5EF4-FFF2-40B4-BE49-F238E27FC236}">
                <a16:creationId xmlns:a16="http://schemas.microsoft.com/office/drawing/2014/main" id="{5A14DB04-A047-8C7D-6287-D6DD0784C0FB}"/>
              </a:ext>
            </a:extLst>
          </p:cNvPr>
          <p:cNvSpPr/>
          <p:nvPr/>
        </p:nvSpPr>
        <p:spPr>
          <a:xfrm>
            <a:off x="7392822" y="1771526"/>
            <a:ext cx="1484756" cy="401419"/>
          </a:xfrm>
          <a:prstGeom prst="roundRect">
            <a:avLst/>
          </a:prstGeom>
          <a:noFill/>
          <a:ln w="28575" cap="flat" cmpd="sng" algn="ctr">
            <a:solidFill>
              <a:srgbClr val="00857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23" dirty="0" err="1"/>
          </a:p>
        </p:txBody>
      </p:sp>
      <p:sp>
        <p:nvSpPr>
          <p:cNvPr id="6" name="TextBox 5">
            <a:extLst>
              <a:ext uri="{FF2B5EF4-FFF2-40B4-BE49-F238E27FC236}">
                <a16:creationId xmlns:a16="http://schemas.microsoft.com/office/drawing/2014/main" id="{63F5996F-9584-4C04-43E6-454907877094}"/>
              </a:ext>
            </a:extLst>
          </p:cNvPr>
          <p:cNvSpPr txBox="1"/>
          <p:nvPr/>
        </p:nvSpPr>
        <p:spPr>
          <a:xfrm>
            <a:off x="2055820" y="976006"/>
            <a:ext cx="889856" cy="207749"/>
          </a:xfrm>
          <a:prstGeom prst="rect">
            <a:avLst/>
          </a:prstGeom>
          <a:noFill/>
        </p:spPr>
        <p:txBody>
          <a:bodyPr wrap="square" lIns="0" tIns="0" rIns="0" bIns="0" rtlCol="0" anchor="t" anchorCtr="0">
            <a:spAutoFit/>
          </a:bodyPr>
          <a:lstStyle/>
          <a:p>
            <a:r>
              <a:rPr lang="en-US" sz="1350" b="1" dirty="0">
                <a:latin typeface="Arial" panose="020B0604020202020204" pitchFamily="34" charset="0"/>
                <a:cs typeface="Arial" panose="020B0604020202020204" pitchFamily="34" charset="0"/>
              </a:rPr>
              <a:t>FKSI-DRS</a:t>
            </a:r>
            <a:endParaRPr lang="en-US" sz="1350" b="1" kern="600" spc="23"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C392674-8BF5-BA38-D36C-E043BE5EE281}"/>
              </a:ext>
            </a:extLst>
          </p:cNvPr>
          <p:cNvSpPr txBox="1"/>
          <p:nvPr/>
        </p:nvSpPr>
        <p:spPr>
          <a:xfrm>
            <a:off x="6104252" y="1003327"/>
            <a:ext cx="1804737" cy="207749"/>
          </a:xfrm>
          <a:prstGeom prst="rect">
            <a:avLst/>
          </a:prstGeom>
          <a:noFill/>
        </p:spPr>
        <p:txBody>
          <a:bodyPr wrap="square" lIns="0" tIns="0" rIns="0" bIns="0" rtlCol="0" anchor="t" anchorCtr="0">
            <a:spAutoFit/>
          </a:bodyPr>
          <a:lstStyle/>
          <a:p>
            <a:pPr algn="ctr"/>
            <a:r>
              <a:rPr lang="en-US" sz="1350" b="1" dirty="0">
                <a:latin typeface="Arial" panose="020B0604020202020204" pitchFamily="34" charset="0"/>
                <a:cs typeface="Arial" panose="020B0604020202020204" pitchFamily="34" charset="0"/>
              </a:rPr>
              <a:t>QLQ-C30 GHS/QoL </a:t>
            </a:r>
            <a:endParaRPr lang="en-US" sz="1350" b="1" kern="600" spc="23"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66BA58A-0229-51A0-A24B-B06FD4F7660C}"/>
              </a:ext>
            </a:extLst>
          </p:cNvPr>
          <p:cNvSpPr txBox="1"/>
          <p:nvPr/>
        </p:nvSpPr>
        <p:spPr>
          <a:xfrm>
            <a:off x="143837" y="4293107"/>
            <a:ext cx="810000" cy="138499"/>
          </a:xfrm>
          <a:prstGeom prst="rect">
            <a:avLst/>
          </a:prstGeom>
          <a:noFill/>
        </p:spPr>
        <p:txBody>
          <a:bodyPr wrap="square" lIns="0" tIns="0" rIns="0" bIns="0" rtlCol="0" anchor="t" anchorCtr="0">
            <a:spAutoFit/>
          </a:bodyPr>
          <a:lstStyle/>
          <a:p>
            <a:pPr algn="ctr"/>
            <a:r>
              <a:rPr lang="en-US" sz="900" b="1" kern="600" spc="23" dirty="0">
                <a:latin typeface="Arial" panose="020B0604020202020204" pitchFamily="34" charset="0"/>
                <a:cs typeface="Arial" panose="020B0604020202020204" pitchFamily="34" charset="0"/>
              </a:rPr>
              <a:t>No. at risk</a:t>
            </a:r>
          </a:p>
        </p:txBody>
      </p:sp>
      <p:graphicFrame>
        <p:nvGraphicFramePr>
          <p:cNvPr id="14" name="Table 13">
            <a:extLst>
              <a:ext uri="{FF2B5EF4-FFF2-40B4-BE49-F238E27FC236}">
                <a16:creationId xmlns:a16="http://schemas.microsoft.com/office/drawing/2014/main" id="{13F8F400-0C92-2EB9-4D95-1F0EFE289CD6}"/>
              </a:ext>
            </a:extLst>
          </p:cNvPr>
          <p:cNvGraphicFramePr>
            <a:graphicFrameLocks noGrp="1"/>
          </p:cNvGraphicFramePr>
          <p:nvPr/>
        </p:nvGraphicFramePr>
        <p:xfrm>
          <a:off x="564787" y="4422669"/>
          <a:ext cx="3969004" cy="411480"/>
        </p:xfrm>
        <a:graphic>
          <a:graphicData uri="http://schemas.openxmlformats.org/drawingml/2006/table">
            <a:tbl>
              <a:tblPr firstRow="1" bandRow="1">
                <a:tableStyleId>{5940675A-B579-460E-94D1-54222C63F5DA}</a:tableStyleId>
              </a:tblPr>
              <a:tblGrid>
                <a:gridCol w="305308">
                  <a:extLst>
                    <a:ext uri="{9D8B030D-6E8A-4147-A177-3AD203B41FA5}">
                      <a16:colId xmlns:a16="http://schemas.microsoft.com/office/drawing/2014/main" val="2024012353"/>
                    </a:ext>
                  </a:extLst>
                </a:gridCol>
                <a:gridCol w="305308">
                  <a:extLst>
                    <a:ext uri="{9D8B030D-6E8A-4147-A177-3AD203B41FA5}">
                      <a16:colId xmlns:a16="http://schemas.microsoft.com/office/drawing/2014/main" val="2484183595"/>
                    </a:ext>
                  </a:extLst>
                </a:gridCol>
                <a:gridCol w="305308">
                  <a:extLst>
                    <a:ext uri="{9D8B030D-6E8A-4147-A177-3AD203B41FA5}">
                      <a16:colId xmlns:a16="http://schemas.microsoft.com/office/drawing/2014/main" val="1511331803"/>
                    </a:ext>
                  </a:extLst>
                </a:gridCol>
                <a:gridCol w="305308">
                  <a:extLst>
                    <a:ext uri="{9D8B030D-6E8A-4147-A177-3AD203B41FA5}">
                      <a16:colId xmlns:a16="http://schemas.microsoft.com/office/drawing/2014/main" val="3768331281"/>
                    </a:ext>
                  </a:extLst>
                </a:gridCol>
                <a:gridCol w="305308">
                  <a:extLst>
                    <a:ext uri="{9D8B030D-6E8A-4147-A177-3AD203B41FA5}">
                      <a16:colId xmlns:a16="http://schemas.microsoft.com/office/drawing/2014/main" val="334097117"/>
                    </a:ext>
                  </a:extLst>
                </a:gridCol>
                <a:gridCol w="305308">
                  <a:extLst>
                    <a:ext uri="{9D8B030D-6E8A-4147-A177-3AD203B41FA5}">
                      <a16:colId xmlns:a16="http://schemas.microsoft.com/office/drawing/2014/main" val="2734976645"/>
                    </a:ext>
                  </a:extLst>
                </a:gridCol>
                <a:gridCol w="305308">
                  <a:extLst>
                    <a:ext uri="{9D8B030D-6E8A-4147-A177-3AD203B41FA5}">
                      <a16:colId xmlns:a16="http://schemas.microsoft.com/office/drawing/2014/main" val="3623049336"/>
                    </a:ext>
                  </a:extLst>
                </a:gridCol>
                <a:gridCol w="305308">
                  <a:extLst>
                    <a:ext uri="{9D8B030D-6E8A-4147-A177-3AD203B41FA5}">
                      <a16:colId xmlns:a16="http://schemas.microsoft.com/office/drawing/2014/main" val="394676195"/>
                    </a:ext>
                  </a:extLst>
                </a:gridCol>
                <a:gridCol w="305308">
                  <a:extLst>
                    <a:ext uri="{9D8B030D-6E8A-4147-A177-3AD203B41FA5}">
                      <a16:colId xmlns:a16="http://schemas.microsoft.com/office/drawing/2014/main" val="1712002215"/>
                    </a:ext>
                  </a:extLst>
                </a:gridCol>
                <a:gridCol w="305308">
                  <a:extLst>
                    <a:ext uri="{9D8B030D-6E8A-4147-A177-3AD203B41FA5}">
                      <a16:colId xmlns:a16="http://schemas.microsoft.com/office/drawing/2014/main" val="1223956200"/>
                    </a:ext>
                  </a:extLst>
                </a:gridCol>
                <a:gridCol w="305308">
                  <a:extLst>
                    <a:ext uri="{9D8B030D-6E8A-4147-A177-3AD203B41FA5}">
                      <a16:colId xmlns:a16="http://schemas.microsoft.com/office/drawing/2014/main" val="2612847038"/>
                    </a:ext>
                  </a:extLst>
                </a:gridCol>
                <a:gridCol w="305308">
                  <a:extLst>
                    <a:ext uri="{9D8B030D-6E8A-4147-A177-3AD203B41FA5}">
                      <a16:colId xmlns:a16="http://schemas.microsoft.com/office/drawing/2014/main" val="4266486964"/>
                    </a:ext>
                  </a:extLst>
                </a:gridCol>
                <a:gridCol w="305308">
                  <a:extLst>
                    <a:ext uri="{9D8B030D-6E8A-4147-A177-3AD203B41FA5}">
                      <a16:colId xmlns:a16="http://schemas.microsoft.com/office/drawing/2014/main" val="3815300686"/>
                    </a:ext>
                  </a:extLst>
                </a:gridCol>
              </a:tblGrid>
              <a:tr h="205740">
                <a:tc>
                  <a:txBody>
                    <a:bodyPr/>
                    <a:lstStyle/>
                    <a:p>
                      <a:pPr algn="ctr"/>
                      <a:r>
                        <a:rPr lang="en-US" sz="900" dirty="0">
                          <a:solidFill>
                            <a:srgbClr val="00857C"/>
                          </a:solidFill>
                          <a:latin typeface="Arial Narrow" panose="020B0606020202030204" pitchFamily="34" charset="0"/>
                          <a:cs typeface="Arial" panose="020B0604020202020204" pitchFamily="34" charset="0"/>
                        </a:rPr>
                        <a:t>352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192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143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123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100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84</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62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46</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25</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14</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8</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4</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9911357"/>
                  </a:ext>
                </a:extLst>
              </a:tr>
              <a:tr h="205740">
                <a:tc>
                  <a:txBody>
                    <a:bodyPr/>
                    <a:lstStyle/>
                    <a:p>
                      <a:pPr algn="ctr"/>
                      <a:r>
                        <a:rPr lang="en-US" sz="900" dirty="0">
                          <a:solidFill>
                            <a:srgbClr val="66203A"/>
                          </a:solidFill>
                          <a:latin typeface="Arial Narrow" panose="020B0606020202030204" pitchFamily="34" charset="0"/>
                          <a:cs typeface="Arial" panose="020B0604020202020204" pitchFamily="34" charset="0"/>
                        </a:rPr>
                        <a:t>334</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137</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83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62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41</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30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15</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6</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1</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4525580"/>
                  </a:ext>
                </a:extLst>
              </a:tr>
            </a:tbl>
          </a:graphicData>
        </a:graphic>
      </p:graphicFrame>
      <p:graphicFrame>
        <p:nvGraphicFramePr>
          <p:cNvPr id="1420" name="Table 1419">
            <a:extLst>
              <a:ext uri="{FF2B5EF4-FFF2-40B4-BE49-F238E27FC236}">
                <a16:creationId xmlns:a16="http://schemas.microsoft.com/office/drawing/2014/main" id="{55A8D11B-A3AB-8D35-7360-C10FCAC24E8F}"/>
              </a:ext>
            </a:extLst>
          </p:cNvPr>
          <p:cNvGraphicFramePr>
            <a:graphicFrameLocks noGrp="1"/>
          </p:cNvGraphicFramePr>
          <p:nvPr/>
        </p:nvGraphicFramePr>
        <p:xfrm>
          <a:off x="4990840" y="4438873"/>
          <a:ext cx="3969004" cy="411480"/>
        </p:xfrm>
        <a:graphic>
          <a:graphicData uri="http://schemas.openxmlformats.org/drawingml/2006/table">
            <a:tbl>
              <a:tblPr firstRow="1" bandRow="1">
                <a:tableStyleId>{5940675A-B579-460E-94D1-54222C63F5DA}</a:tableStyleId>
              </a:tblPr>
              <a:tblGrid>
                <a:gridCol w="305308">
                  <a:extLst>
                    <a:ext uri="{9D8B030D-6E8A-4147-A177-3AD203B41FA5}">
                      <a16:colId xmlns:a16="http://schemas.microsoft.com/office/drawing/2014/main" val="2024012353"/>
                    </a:ext>
                  </a:extLst>
                </a:gridCol>
                <a:gridCol w="305308">
                  <a:extLst>
                    <a:ext uri="{9D8B030D-6E8A-4147-A177-3AD203B41FA5}">
                      <a16:colId xmlns:a16="http://schemas.microsoft.com/office/drawing/2014/main" val="2484183595"/>
                    </a:ext>
                  </a:extLst>
                </a:gridCol>
                <a:gridCol w="305308">
                  <a:extLst>
                    <a:ext uri="{9D8B030D-6E8A-4147-A177-3AD203B41FA5}">
                      <a16:colId xmlns:a16="http://schemas.microsoft.com/office/drawing/2014/main" val="1511331803"/>
                    </a:ext>
                  </a:extLst>
                </a:gridCol>
                <a:gridCol w="305308">
                  <a:extLst>
                    <a:ext uri="{9D8B030D-6E8A-4147-A177-3AD203B41FA5}">
                      <a16:colId xmlns:a16="http://schemas.microsoft.com/office/drawing/2014/main" val="3768331281"/>
                    </a:ext>
                  </a:extLst>
                </a:gridCol>
                <a:gridCol w="305308">
                  <a:extLst>
                    <a:ext uri="{9D8B030D-6E8A-4147-A177-3AD203B41FA5}">
                      <a16:colId xmlns:a16="http://schemas.microsoft.com/office/drawing/2014/main" val="334097117"/>
                    </a:ext>
                  </a:extLst>
                </a:gridCol>
                <a:gridCol w="305308">
                  <a:extLst>
                    <a:ext uri="{9D8B030D-6E8A-4147-A177-3AD203B41FA5}">
                      <a16:colId xmlns:a16="http://schemas.microsoft.com/office/drawing/2014/main" val="2734976645"/>
                    </a:ext>
                  </a:extLst>
                </a:gridCol>
                <a:gridCol w="305308">
                  <a:extLst>
                    <a:ext uri="{9D8B030D-6E8A-4147-A177-3AD203B41FA5}">
                      <a16:colId xmlns:a16="http://schemas.microsoft.com/office/drawing/2014/main" val="3623049336"/>
                    </a:ext>
                  </a:extLst>
                </a:gridCol>
                <a:gridCol w="305308">
                  <a:extLst>
                    <a:ext uri="{9D8B030D-6E8A-4147-A177-3AD203B41FA5}">
                      <a16:colId xmlns:a16="http://schemas.microsoft.com/office/drawing/2014/main" val="394676195"/>
                    </a:ext>
                  </a:extLst>
                </a:gridCol>
                <a:gridCol w="305308">
                  <a:extLst>
                    <a:ext uri="{9D8B030D-6E8A-4147-A177-3AD203B41FA5}">
                      <a16:colId xmlns:a16="http://schemas.microsoft.com/office/drawing/2014/main" val="1712002215"/>
                    </a:ext>
                  </a:extLst>
                </a:gridCol>
                <a:gridCol w="305308">
                  <a:extLst>
                    <a:ext uri="{9D8B030D-6E8A-4147-A177-3AD203B41FA5}">
                      <a16:colId xmlns:a16="http://schemas.microsoft.com/office/drawing/2014/main" val="1223956200"/>
                    </a:ext>
                  </a:extLst>
                </a:gridCol>
                <a:gridCol w="305308">
                  <a:extLst>
                    <a:ext uri="{9D8B030D-6E8A-4147-A177-3AD203B41FA5}">
                      <a16:colId xmlns:a16="http://schemas.microsoft.com/office/drawing/2014/main" val="2612847038"/>
                    </a:ext>
                  </a:extLst>
                </a:gridCol>
                <a:gridCol w="305308">
                  <a:extLst>
                    <a:ext uri="{9D8B030D-6E8A-4147-A177-3AD203B41FA5}">
                      <a16:colId xmlns:a16="http://schemas.microsoft.com/office/drawing/2014/main" val="4266486964"/>
                    </a:ext>
                  </a:extLst>
                </a:gridCol>
                <a:gridCol w="305308">
                  <a:extLst>
                    <a:ext uri="{9D8B030D-6E8A-4147-A177-3AD203B41FA5}">
                      <a16:colId xmlns:a16="http://schemas.microsoft.com/office/drawing/2014/main" val="3815300686"/>
                    </a:ext>
                  </a:extLst>
                </a:gridCol>
              </a:tblGrid>
              <a:tr h="205740">
                <a:tc>
                  <a:txBody>
                    <a:bodyPr/>
                    <a:lstStyle/>
                    <a:p>
                      <a:pPr algn="ctr"/>
                      <a:r>
                        <a:rPr lang="en-US" sz="900" dirty="0">
                          <a:solidFill>
                            <a:srgbClr val="00857C"/>
                          </a:solidFill>
                          <a:latin typeface="Arial Narrow" panose="020B0606020202030204" pitchFamily="34" charset="0"/>
                          <a:cs typeface="Arial" panose="020B0604020202020204" pitchFamily="34" charset="0"/>
                        </a:rPr>
                        <a:t>351</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184</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131</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105</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86</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75</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55</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41</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28</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17</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10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4</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00857C"/>
                          </a:solidFill>
                          <a:latin typeface="Arial Narrow" panose="020B0606020202030204" pitchFamily="34" charset="0"/>
                          <a:cs typeface="Arial" panose="020B0604020202020204" pitchFamily="34" charset="0"/>
                        </a:rPr>
                        <a:t>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9911357"/>
                  </a:ext>
                </a:extLst>
              </a:tr>
              <a:tr h="205740">
                <a:tc>
                  <a:txBody>
                    <a:bodyPr/>
                    <a:lstStyle/>
                    <a:p>
                      <a:pPr algn="ctr"/>
                      <a:r>
                        <a:rPr lang="en-US" sz="900" dirty="0">
                          <a:solidFill>
                            <a:srgbClr val="66203A"/>
                          </a:solidFill>
                          <a:latin typeface="Arial Narrow" panose="020B0606020202030204" pitchFamily="34" charset="0"/>
                          <a:cs typeface="Arial" panose="020B0604020202020204" pitchFamily="34" charset="0"/>
                        </a:rPr>
                        <a:t>333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130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80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53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32</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25</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17</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5</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3</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1</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900" dirty="0">
                          <a:solidFill>
                            <a:srgbClr val="66203A"/>
                          </a:solidFill>
                          <a:latin typeface="Arial Narrow" panose="020B0606020202030204" pitchFamily="34" charset="0"/>
                          <a:cs typeface="Arial" panose="020B0604020202020204" pitchFamily="34" charset="0"/>
                        </a:rPr>
                        <a:t>0</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4525580"/>
                  </a:ext>
                </a:extLst>
              </a:tr>
            </a:tbl>
          </a:graphicData>
        </a:graphic>
      </p:graphicFrame>
      <p:grpSp>
        <p:nvGrpSpPr>
          <p:cNvPr id="1777" name="Group 1776">
            <a:extLst>
              <a:ext uri="{FF2B5EF4-FFF2-40B4-BE49-F238E27FC236}">
                <a16:creationId xmlns:a16="http://schemas.microsoft.com/office/drawing/2014/main" id="{E832FEF7-A57A-70A1-0DB9-98DAB81FFEB2}"/>
              </a:ext>
            </a:extLst>
          </p:cNvPr>
          <p:cNvGrpSpPr/>
          <p:nvPr/>
        </p:nvGrpSpPr>
        <p:grpSpPr>
          <a:xfrm>
            <a:off x="4678156" y="1398018"/>
            <a:ext cx="4178728" cy="3001224"/>
            <a:chOff x="6235118" y="1797051"/>
            <a:chExt cx="4929769" cy="4001631"/>
          </a:xfrm>
        </p:grpSpPr>
        <p:grpSp>
          <p:nvGrpSpPr>
            <p:cNvPr id="1776" name="Group 1775">
              <a:extLst>
                <a:ext uri="{FF2B5EF4-FFF2-40B4-BE49-F238E27FC236}">
                  <a16:creationId xmlns:a16="http://schemas.microsoft.com/office/drawing/2014/main" id="{26F4A430-3207-75A1-AC76-DC90B90ECBA0}"/>
                </a:ext>
              </a:extLst>
            </p:cNvPr>
            <p:cNvGrpSpPr/>
            <p:nvPr/>
          </p:nvGrpSpPr>
          <p:grpSpPr>
            <a:xfrm>
              <a:off x="6440487" y="1797051"/>
              <a:ext cx="4724400" cy="4001631"/>
              <a:chOff x="6440487" y="1797051"/>
              <a:chExt cx="4724400" cy="4001631"/>
            </a:xfrm>
          </p:grpSpPr>
          <p:grpSp>
            <p:nvGrpSpPr>
              <p:cNvPr id="1423" name="Group 592">
                <a:extLst>
                  <a:ext uri="{FF2B5EF4-FFF2-40B4-BE49-F238E27FC236}">
                    <a16:creationId xmlns:a16="http://schemas.microsoft.com/office/drawing/2014/main" id="{87069500-A8EA-BEBB-CAE1-F78603B06567}"/>
                  </a:ext>
                </a:extLst>
              </p:cNvPr>
              <p:cNvGrpSpPr>
                <a:grpSpLocks/>
              </p:cNvGrpSpPr>
              <p:nvPr/>
            </p:nvGrpSpPr>
            <p:grpSpPr bwMode="auto">
              <a:xfrm>
                <a:off x="6440487" y="1797051"/>
                <a:ext cx="4724400" cy="3748088"/>
                <a:chOff x="4057" y="1132"/>
                <a:chExt cx="2976" cy="2361"/>
              </a:xfrm>
            </p:grpSpPr>
            <p:sp>
              <p:nvSpPr>
                <p:cNvPr id="1573" name="Rectangle 392">
                  <a:extLst>
                    <a:ext uri="{FF2B5EF4-FFF2-40B4-BE49-F238E27FC236}">
                      <a16:creationId xmlns:a16="http://schemas.microsoft.com/office/drawing/2014/main" id="{E68C7FD1-A731-1EF3-FF34-67F6B1B435F2}"/>
                    </a:ext>
                  </a:extLst>
                </p:cNvPr>
                <p:cNvSpPr>
                  <a:spLocks noChangeArrowheads="1"/>
                </p:cNvSpPr>
                <p:nvPr/>
              </p:nvSpPr>
              <p:spPr bwMode="auto">
                <a:xfrm>
                  <a:off x="4247" y="3357"/>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0</a:t>
                  </a:r>
                  <a:endParaRPr lang="en-US" altLang="en-US" sz="1050">
                    <a:cs typeface="Arial" panose="020B0604020202020204" pitchFamily="34" charset="0"/>
                  </a:endParaRPr>
                </a:p>
              </p:txBody>
            </p:sp>
            <p:sp>
              <p:nvSpPr>
                <p:cNvPr id="1574" name="Rectangle 393">
                  <a:extLst>
                    <a:ext uri="{FF2B5EF4-FFF2-40B4-BE49-F238E27FC236}">
                      <a16:creationId xmlns:a16="http://schemas.microsoft.com/office/drawing/2014/main" id="{2BD001F6-BF6B-EABB-BE56-304CB2695DC7}"/>
                    </a:ext>
                  </a:extLst>
                </p:cNvPr>
                <p:cNvSpPr>
                  <a:spLocks noChangeArrowheads="1"/>
                </p:cNvSpPr>
                <p:nvPr/>
              </p:nvSpPr>
              <p:spPr bwMode="auto">
                <a:xfrm>
                  <a:off x="4472" y="3357"/>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3</a:t>
                  </a:r>
                  <a:endParaRPr lang="en-US" altLang="en-US" sz="1050">
                    <a:cs typeface="Arial" panose="020B0604020202020204" pitchFamily="34" charset="0"/>
                  </a:endParaRPr>
                </a:p>
              </p:txBody>
            </p:sp>
            <p:sp>
              <p:nvSpPr>
                <p:cNvPr id="1575" name="Rectangle 394">
                  <a:extLst>
                    <a:ext uri="{FF2B5EF4-FFF2-40B4-BE49-F238E27FC236}">
                      <a16:creationId xmlns:a16="http://schemas.microsoft.com/office/drawing/2014/main" id="{0112169C-38F6-636C-9C50-E5CBC8D65005}"/>
                    </a:ext>
                  </a:extLst>
                </p:cNvPr>
                <p:cNvSpPr>
                  <a:spLocks noChangeArrowheads="1"/>
                </p:cNvSpPr>
                <p:nvPr/>
              </p:nvSpPr>
              <p:spPr bwMode="auto">
                <a:xfrm>
                  <a:off x="4697" y="3357"/>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6</a:t>
                  </a:r>
                  <a:endParaRPr lang="en-US" altLang="en-US" sz="1050">
                    <a:cs typeface="Arial" panose="020B0604020202020204" pitchFamily="34" charset="0"/>
                  </a:endParaRPr>
                </a:p>
              </p:txBody>
            </p:sp>
            <p:sp>
              <p:nvSpPr>
                <p:cNvPr id="1576" name="Rectangle 395">
                  <a:extLst>
                    <a:ext uri="{FF2B5EF4-FFF2-40B4-BE49-F238E27FC236}">
                      <a16:creationId xmlns:a16="http://schemas.microsoft.com/office/drawing/2014/main" id="{F5ABFC47-4EE1-BB86-9A9E-61C70DF69357}"/>
                    </a:ext>
                  </a:extLst>
                </p:cNvPr>
                <p:cNvSpPr>
                  <a:spLocks noChangeArrowheads="1"/>
                </p:cNvSpPr>
                <p:nvPr/>
              </p:nvSpPr>
              <p:spPr bwMode="auto">
                <a:xfrm>
                  <a:off x="4922" y="3357"/>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9</a:t>
                  </a:r>
                  <a:endParaRPr lang="en-US" altLang="en-US" sz="1050">
                    <a:cs typeface="Arial" panose="020B0604020202020204" pitchFamily="34" charset="0"/>
                  </a:endParaRPr>
                </a:p>
              </p:txBody>
            </p:sp>
            <p:sp>
              <p:nvSpPr>
                <p:cNvPr id="1577" name="Rectangle 396">
                  <a:extLst>
                    <a:ext uri="{FF2B5EF4-FFF2-40B4-BE49-F238E27FC236}">
                      <a16:creationId xmlns:a16="http://schemas.microsoft.com/office/drawing/2014/main" id="{0E3E1252-19BF-3AC9-378A-7191382E0E9A}"/>
                    </a:ext>
                  </a:extLst>
                </p:cNvPr>
                <p:cNvSpPr>
                  <a:spLocks noChangeArrowheads="1"/>
                </p:cNvSpPr>
                <p:nvPr/>
              </p:nvSpPr>
              <p:spPr bwMode="auto">
                <a:xfrm>
                  <a:off x="5120" y="3357"/>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12</a:t>
                  </a:r>
                  <a:endParaRPr lang="en-US" altLang="en-US" sz="1050">
                    <a:cs typeface="Arial" panose="020B0604020202020204" pitchFamily="34" charset="0"/>
                  </a:endParaRPr>
                </a:p>
              </p:txBody>
            </p:sp>
            <p:sp>
              <p:nvSpPr>
                <p:cNvPr id="1578" name="Rectangle 397">
                  <a:extLst>
                    <a:ext uri="{FF2B5EF4-FFF2-40B4-BE49-F238E27FC236}">
                      <a16:creationId xmlns:a16="http://schemas.microsoft.com/office/drawing/2014/main" id="{92911E9F-07BD-6849-882C-D4CC823C4DFD}"/>
                    </a:ext>
                  </a:extLst>
                </p:cNvPr>
                <p:cNvSpPr>
                  <a:spLocks noChangeArrowheads="1"/>
                </p:cNvSpPr>
                <p:nvPr/>
              </p:nvSpPr>
              <p:spPr bwMode="auto">
                <a:xfrm>
                  <a:off x="5344" y="3357"/>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15</a:t>
                  </a:r>
                  <a:endParaRPr lang="en-US" altLang="en-US" sz="1050">
                    <a:cs typeface="Arial" panose="020B0604020202020204" pitchFamily="34" charset="0"/>
                  </a:endParaRPr>
                </a:p>
              </p:txBody>
            </p:sp>
            <p:sp>
              <p:nvSpPr>
                <p:cNvPr id="1579" name="Rectangle 398">
                  <a:extLst>
                    <a:ext uri="{FF2B5EF4-FFF2-40B4-BE49-F238E27FC236}">
                      <a16:creationId xmlns:a16="http://schemas.microsoft.com/office/drawing/2014/main" id="{F9E9F0AD-47B5-848F-E0FF-7692E7E98169}"/>
                    </a:ext>
                  </a:extLst>
                </p:cNvPr>
                <p:cNvSpPr>
                  <a:spLocks noChangeArrowheads="1"/>
                </p:cNvSpPr>
                <p:nvPr/>
              </p:nvSpPr>
              <p:spPr bwMode="auto">
                <a:xfrm>
                  <a:off x="5569" y="3357"/>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18</a:t>
                  </a:r>
                  <a:endParaRPr lang="en-US" altLang="en-US" sz="1050">
                    <a:cs typeface="Arial" panose="020B0604020202020204" pitchFamily="34" charset="0"/>
                  </a:endParaRPr>
                </a:p>
              </p:txBody>
            </p:sp>
            <p:sp>
              <p:nvSpPr>
                <p:cNvPr id="1580" name="Rectangle 399">
                  <a:extLst>
                    <a:ext uri="{FF2B5EF4-FFF2-40B4-BE49-F238E27FC236}">
                      <a16:creationId xmlns:a16="http://schemas.microsoft.com/office/drawing/2014/main" id="{00090A42-4B63-BAF1-FF04-BF747A49D2E5}"/>
                    </a:ext>
                  </a:extLst>
                </p:cNvPr>
                <p:cNvSpPr>
                  <a:spLocks noChangeArrowheads="1"/>
                </p:cNvSpPr>
                <p:nvPr/>
              </p:nvSpPr>
              <p:spPr bwMode="auto">
                <a:xfrm>
                  <a:off x="5794" y="3357"/>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21</a:t>
                  </a:r>
                  <a:endParaRPr lang="en-US" altLang="en-US" sz="1050">
                    <a:cs typeface="Arial" panose="020B0604020202020204" pitchFamily="34" charset="0"/>
                  </a:endParaRPr>
                </a:p>
              </p:txBody>
            </p:sp>
            <p:sp>
              <p:nvSpPr>
                <p:cNvPr id="1581" name="Rectangle 400">
                  <a:extLst>
                    <a:ext uri="{FF2B5EF4-FFF2-40B4-BE49-F238E27FC236}">
                      <a16:creationId xmlns:a16="http://schemas.microsoft.com/office/drawing/2014/main" id="{54A05F41-167B-5D5E-553B-A950472005FF}"/>
                    </a:ext>
                  </a:extLst>
                </p:cNvPr>
                <p:cNvSpPr>
                  <a:spLocks noChangeArrowheads="1"/>
                </p:cNvSpPr>
                <p:nvPr/>
              </p:nvSpPr>
              <p:spPr bwMode="auto">
                <a:xfrm>
                  <a:off x="6019" y="3357"/>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24</a:t>
                  </a:r>
                  <a:endParaRPr lang="en-US" altLang="en-US" sz="1050">
                    <a:cs typeface="Arial" panose="020B0604020202020204" pitchFamily="34" charset="0"/>
                  </a:endParaRPr>
                </a:p>
              </p:txBody>
            </p:sp>
            <p:sp>
              <p:nvSpPr>
                <p:cNvPr id="1582" name="Rectangle 401">
                  <a:extLst>
                    <a:ext uri="{FF2B5EF4-FFF2-40B4-BE49-F238E27FC236}">
                      <a16:creationId xmlns:a16="http://schemas.microsoft.com/office/drawing/2014/main" id="{AEBFF49D-3C05-3541-75BF-420BE59AB473}"/>
                    </a:ext>
                  </a:extLst>
                </p:cNvPr>
                <p:cNvSpPr>
                  <a:spLocks noChangeArrowheads="1"/>
                </p:cNvSpPr>
                <p:nvPr/>
              </p:nvSpPr>
              <p:spPr bwMode="auto">
                <a:xfrm>
                  <a:off x="6243" y="3357"/>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27</a:t>
                  </a:r>
                  <a:endParaRPr lang="en-US" altLang="en-US" sz="1050">
                    <a:cs typeface="Arial" panose="020B0604020202020204" pitchFamily="34" charset="0"/>
                  </a:endParaRPr>
                </a:p>
              </p:txBody>
            </p:sp>
            <p:sp>
              <p:nvSpPr>
                <p:cNvPr id="1583" name="Rectangle 402">
                  <a:extLst>
                    <a:ext uri="{FF2B5EF4-FFF2-40B4-BE49-F238E27FC236}">
                      <a16:creationId xmlns:a16="http://schemas.microsoft.com/office/drawing/2014/main" id="{3CB9FD89-4F45-5541-6E91-30B855F09290}"/>
                    </a:ext>
                  </a:extLst>
                </p:cNvPr>
                <p:cNvSpPr>
                  <a:spLocks noChangeArrowheads="1"/>
                </p:cNvSpPr>
                <p:nvPr/>
              </p:nvSpPr>
              <p:spPr bwMode="auto">
                <a:xfrm>
                  <a:off x="6468" y="3357"/>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30</a:t>
                  </a:r>
                  <a:endParaRPr lang="en-US" altLang="en-US" sz="1050">
                    <a:cs typeface="Arial" panose="020B0604020202020204" pitchFamily="34" charset="0"/>
                  </a:endParaRPr>
                </a:p>
              </p:txBody>
            </p:sp>
            <p:sp>
              <p:nvSpPr>
                <p:cNvPr id="1584" name="Rectangle 403">
                  <a:extLst>
                    <a:ext uri="{FF2B5EF4-FFF2-40B4-BE49-F238E27FC236}">
                      <a16:creationId xmlns:a16="http://schemas.microsoft.com/office/drawing/2014/main" id="{BB896602-A98C-694B-6FD7-0FB3549A1DF3}"/>
                    </a:ext>
                  </a:extLst>
                </p:cNvPr>
                <p:cNvSpPr>
                  <a:spLocks noChangeArrowheads="1"/>
                </p:cNvSpPr>
                <p:nvPr/>
              </p:nvSpPr>
              <p:spPr bwMode="auto">
                <a:xfrm>
                  <a:off x="6693" y="3357"/>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33</a:t>
                  </a:r>
                  <a:endParaRPr lang="en-US" altLang="en-US" sz="1050">
                    <a:cs typeface="Arial" panose="020B0604020202020204" pitchFamily="34" charset="0"/>
                  </a:endParaRPr>
                </a:p>
              </p:txBody>
            </p:sp>
            <p:sp>
              <p:nvSpPr>
                <p:cNvPr id="1585" name="Rectangle 404">
                  <a:extLst>
                    <a:ext uri="{FF2B5EF4-FFF2-40B4-BE49-F238E27FC236}">
                      <a16:creationId xmlns:a16="http://schemas.microsoft.com/office/drawing/2014/main" id="{666441E9-E0E9-FBBD-E7DC-31EC83C9AABD}"/>
                    </a:ext>
                  </a:extLst>
                </p:cNvPr>
                <p:cNvSpPr>
                  <a:spLocks noChangeArrowheads="1"/>
                </p:cNvSpPr>
                <p:nvPr/>
              </p:nvSpPr>
              <p:spPr bwMode="auto">
                <a:xfrm>
                  <a:off x="6921" y="3357"/>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36</a:t>
                  </a:r>
                  <a:endParaRPr lang="en-US" altLang="en-US" sz="1050">
                    <a:cs typeface="Arial" panose="020B0604020202020204" pitchFamily="34" charset="0"/>
                  </a:endParaRPr>
                </a:p>
              </p:txBody>
            </p:sp>
            <p:sp>
              <p:nvSpPr>
                <p:cNvPr id="1586" name="Freeform 405">
                  <a:extLst>
                    <a:ext uri="{FF2B5EF4-FFF2-40B4-BE49-F238E27FC236}">
                      <a16:creationId xmlns:a16="http://schemas.microsoft.com/office/drawing/2014/main" id="{986A944C-B952-DC1F-AF04-CE234FDD5913}"/>
                    </a:ext>
                  </a:extLst>
                </p:cNvPr>
                <p:cNvSpPr>
                  <a:spLocks noEditPoints="1"/>
                </p:cNvSpPr>
                <p:nvPr/>
              </p:nvSpPr>
              <p:spPr bwMode="auto">
                <a:xfrm>
                  <a:off x="4266" y="3294"/>
                  <a:ext cx="2712" cy="47"/>
                </a:xfrm>
                <a:custGeom>
                  <a:avLst/>
                  <a:gdLst>
                    <a:gd name="T0" fmla="*/ 0 w 2712"/>
                    <a:gd name="T1" fmla="*/ 0 h 47"/>
                    <a:gd name="T2" fmla="*/ 2712 w 2712"/>
                    <a:gd name="T3" fmla="*/ 0 h 47"/>
                    <a:gd name="T4" fmla="*/ 6 w 2712"/>
                    <a:gd name="T5" fmla="*/ 0 h 47"/>
                    <a:gd name="T6" fmla="*/ 6 w 2712"/>
                    <a:gd name="T7" fmla="*/ 47 h 47"/>
                    <a:gd name="T8" fmla="*/ 231 w 2712"/>
                    <a:gd name="T9" fmla="*/ 0 h 47"/>
                    <a:gd name="T10" fmla="*/ 231 w 2712"/>
                    <a:gd name="T11" fmla="*/ 47 h 47"/>
                    <a:gd name="T12" fmla="*/ 455 w 2712"/>
                    <a:gd name="T13" fmla="*/ 0 h 47"/>
                    <a:gd name="T14" fmla="*/ 455 w 2712"/>
                    <a:gd name="T15" fmla="*/ 47 h 47"/>
                    <a:gd name="T16" fmla="*/ 681 w 2712"/>
                    <a:gd name="T17" fmla="*/ 0 h 47"/>
                    <a:gd name="T18" fmla="*/ 681 w 2712"/>
                    <a:gd name="T19" fmla="*/ 47 h 47"/>
                    <a:gd name="T20" fmla="*/ 906 w 2712"/>
                    <a:gd name="T21" fmla="*/ 0 h 47"/>
                    <a:gd name="T22" fmla="*/ 906 w 2712"/>
                    <a:gd name="T23" fmla="*/ 47 h 47"/>
                    <a:gd name="T24" fmla="*/ 1130 w 2712"/>
                    <a:gd name="T25" fmla="*/ 0 h 47"/>
                    <a:gd name="T26" fmla="*/ 1130 w 2712"/>
                    <a:gd name="T27" fmla="*/ 47 h 47"/>
                    <a:gd name="T28" fmla="*/ 1356 w 2712"/>
                    <a:gd name="T29" fmla="*/ 0 h 47"/>
                    <a:gd name="T30" fmla="*/ 1356 w 2712"/>
                    <a:gd name="T31" fmla="*/ 47 h 47"/>
                    <a:gd name="T32" fmla="*/ 1581 w 2712"/>
                    <a:gd name="T33" fmla="*/ 0 h 47"/>
                    <a:gd name="T34" fmla="*/ 1581 w 2712"/>
                    <a:gd name="T35" fmla="*/ 47 h 47"/>
                    <a:gd name="T36" fmla="*/ 1805 w 2712"/>
                    <a:gd name="T37" fmla="*/ 0 h 47"/>
                    <a:gd name="T38" fmla="*/ 1805 w 2712"/>
                    <a:gd name="T39" fmla="*/ 47 h 47"/>
                    <a:gd name="T40" fmla="*/ 2031 w 2712"/>
                    <a:gd name="T41" fmla="*/ 0 h 47"/>
                    <a:gd name="T42" fmla="*/ 2031 w 2712"/>
                    <a:gd name="T43" fmla="*/ 47 h 47"/>
                    <a:gd name="T44" fmla="*/ 2256 w 2712"/>
                    <a:gd name="T45" fmla="*/ 0 h 47"/>
                    <a:gd name="T46" fmla="*/ 2256 w 2712"/>
                    <a:gd name="T47" fmla="*/ 47 h 47"/>
                    <a:gd name="T48" fmla="*/ 2480 w 2712"/>
                    <a:gd name="T49" fmla="*/ 0 h 47"/>
                    <a:gd name="T50" fmla="*/ 2480 w 2712"/>
                    <a:gd name="T51" fmla="*/ 47 h 47"/>
                    <a:gd name="T52" fmla="*/ 2706 w 2712"/>
                    <a:gd name="T53" fmla="*/ 0 h 47"/>
                    <a:gd name="T54" fmla="*/ 2706 w 2712"/>
                    <a:gd name="T5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12" h="47">
                      <a:moveTo>
                        <a:pt x="0" y="0"/>
                      </a:moveTo>
                      <a:lnTo>
                        <a:pt x="2712" y="0"/>
                      </a:lnTo>
                      <a:moveTo>
                        <a:pt x="6" y="0"/>
                      </a:moveTo>
                      <a:lnTo>
                        <a:pt x="6" y="47"/>
                      </a:lnTo>
                      <a:moveTo>
                        <a:pt x="231" y="0"/>
                      </a:moveTo>
                      <a:lnTo>
                        <a:pt x="231" y="47"/>
                      </a:lnTo>
                      <a:moveTo>
                        <a:pt x="455" y="0"/>
                      </a:moveTo>
                      <a:lnTo>
                        <a:pt x="455" y="47"/>
                      </a:lnTo>
                      <a:moveTo>
                        <a:pt x="681" y="0"/>
                      </a:moveTo>
                      <a:lnTo>
                        <a:pt x="681" y="47"/>
                      </a:lnTo>
                      <a:moveTo>
                        <a:pt x="906" y="0"/>
                      </a:moveTo>
                      <a:lnTo>
                        <a:pt x="906" y="47"/>
                      </a:lnTo>
                      <a:moveTo>
                        <a:pt x="1130" y="0"/>
                      </a:moveTo>
                      <a:lnTo>
                        <a:pt x="1130" y="47"/>
                      </a:lnTo>
                      <a:moveTo>
                        <a:pt x="1356" y="0"/>
                      </a:moveTo>
                      <a:lnTo>
                        <a:pt x="1356" y="47"/>
                      </a:lnTo>
                      <a:moveTo>
                        <a:pt x="1581" y="0"/>
                      </a:moveTo>
                      <a:lnTo>
                        <a:pt x="1581" y="47"/>
                      </a:lnTo>
                      <a:moveTo>
                        <a:pt x="1805" y="0"/>
                      </a:moveTo>
                      <a:lnTo>
                        <a:pt x="1805" y="47"/>
                      </a:lnTo>
                      <a:moveTo>
                        <a:pt x="2031" y="0"/>
                      </a:moveTo>
                      <a:lnTo>
                        <a:pt x="2031" y="47"/>
                      </a:lnTo>
                      <a:moveTo>
                        <a:pt x="2256" y="0"/>
                      </a:moveTo>
                      <a:lnTo>
                        <a:pt x="2256" y="47"/>
                      </a:lnTo>
                      <a:moveTo>
                        <a:pt x="2480" y="0"/>
                      </a:moveTo>
                      <a:lnTo>
                        <a:pt x="2480" y="47"/>
                      </a:lnTo>
                      <a:moveTo>
                        <a:pt x="2706" y="0"/>
                      </a:moveTo>
                      <a:lnTo>
                        <a:pt x="2706" y="47"/>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87" name="Rectangle 406">
                  <a:extLst>
                    <a:ext uri="{FF2B5EF4-FFF2-40B4-BE49-F238E27FC236}">
                      <a16:creationId xmlns:a16="http://schemas.microsoft.com/office/drawing/2014/main" id="{BDEBB979-9232-9D68-A011-AB0EB8B44242}"/>
                    </a:ext>
                  </a:extLst>
                </p:cNvPr>
                <p:cNvSpPr>
                  <a:spLocks noChangeArrowheads="1"/>
                </p:cNvSpPr>
                <p:nvPr/>
              </p:nvSpPr>
              <p:spPr bwMode="auto">
                <a:xfrm>
                  <a:off x="4160" y="3233"/>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0</a:t>
                  </a:r>
                  <a:endParaRPr lang="en-US" altLang="en-US" sz="1050">
                    <a:cs typeface="Arial" panose="020B0604020202020204" pitchFamily="34" charset="0"/>
                  </a:endParaRPr>
                </a:p>
              </p:txBody>
            </p:sp>
            <p:sp>
              <p:nvSpPr>
                <p:cNvPr id="1588" name="Rectangle 407">
                  <a:extLst>
                    <a:ext uri="{FF2B5EF4-FFF2-40B4-BE49-F238E27FC236}">
                      <a16:creationId xmlns:a16="http://schemas.microsoft.com/office/drawing/2014/main" id="{C4B529D4-015E-CD67-D236-B80CD0CBAEEC}"/>
                    </a:ext>
                  </a:extLst>
                </p:cNvPr>
                <p:cNvSpPr>
                  <a:spLocks noChangeArrowheads="1"/>
                </p:cNvSpPr>
                <p:nvPr/>
              </p:nvSpPr>
              <p:spPr bwMode="auto">
                <a:xfrm>
                  <a:off x="4106" y="3026"/>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10</a:t>
                  </a:r>
                  <a:endParaRPr lang="en-US" altLang="en-US" sz="1050">
                    <a:cs typeface="Arial" panose="020B0604020202020204" pitchFamily="34" charset="0"/>
                  </a:endParaRPr>
                </a:p>
              </p:txBody>
            </p:sp>
            <p:sp>
              <p:nvSpPr>
                <p:cNvPr id="1589" name="Rectangle 408">
                  <a:extLst>
                    <a:ext uri="{FF2B5EF4-FFF2-40B4-BE49-F238E27FC236}">
                      <a16:creationId xmlns:a16="http://schemas.microsoft.com/office/drawing/2014/main" id="{A401F5C2-261A-C0EB-D921-024B66ECA15E}"/>
                    </a:ext>
                  </a:extLst>
                </p:cNvPr>
                <p:cNvSpPr>
                  <a:spLocks noChangeArrowheads="1"/>
                </p:cNvSpPr>
                <p:nvPr/>
              </p:nvSpPr>
              <p:spPr bwMode="auto">
                <a:xfrm>
                  <a:off x="4099" y="2813"/>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dirty="0">
                      <a:solidFill>
                        <a:srgbClr val="000000"/>
                      </a:solidFill>
                      <a:cs typeface="Arial" panose="020B0604020202020204" pitchFamily="34" charset="0"/>
                    </a:rPr>
                    <a:t>20</a:t>
                  </a:r>
                  <a:endParaRPr lang="en-US" altLang="en-US" sz="1050" dirty="0">
                    <a:cs typeface="Arial" panose="020B0604020202020204" pitchFamily="34" charset="0"/>
                  </a:endParaRPr>
                </a:p>
              </p:txBody>
            </p:sp>
            <p:sp>
              <p:nvSpPr>
                <p:cNvPr id="1590" name="Rectangle 409">
                  <a:extLst>
                    <a:ext uri="{FF2B5EF4-FFF2-40B4-BE49-F238E27FC236}">
                      <a16:creationId xmlns:a16="http://schemas.microsoft.com/office/drawing/2014/main" id="{59E1FC62-9494-7C66-877A-43180536BED0}"/>
                    </a:ext>
                  </a:extLst>
                </p:cNvPr>
                <p:cNvSpPr>
                  <a:spLocks noChangeArrowheads="1"/>
                </p:cNvSpPr>
                <p:nvPr/>
              </p:nvSpPr>
              <p:spPr bwMode="auto">
                <a:xfrm>
                  <a:off x="4106" y="2605"/>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30</a:t>
                  </a:r>
                  <a:endParaRPr lang="en-US" altLang="en-US" sz="1050">
                    <a:cs typeface="Arial" panose="020B0604020202020204" pitchFamily="34" charset="0"/>
                  </a:endParaRPr>
                </a:p>
              </p:txBody>
            </p:sp>
            <p:sp>
              <p:nvSpPr>
                <p:cNvPr id="1591" name="Rectangle 410">
                  <a:extLst>
                    <a:ext uri="{FF2B5EF4-FFF2-40B4-BE49-F238E27FC236}">
                      <a16:creationId xmlns:a16="http://schemas.microsoft.com/office/drawing/2014/main" id="{65233882-8612-B927-7E25-63B698A8084E}"/>
                    </a:ext>
                  </a:extLst>
                </p:cNvPr>
                <p:cNvSpPr>
                  <a:spLocks noChangeArrowheads="1"/>
                </p:cNvSpPr>
                <p:nvPr/>
              </p:nvSpPr>
              <p:spPr bwMode="auto">
                <a:xfrm>
                  <a:off x="4106" y="2393"/>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40</a:t>
                  </a:r>
                  <a:endParaRPr lang="en-US" altLang="en-US" sz="1050">
                    <a:cs typeface="Arial" panose="020B0604020202020204" pitchFamily="34" charset="0"/>
                  </a:endParaRPr>
                </a:p>
              </p:txBody>
            </p:sp>
            <p:sp>
              <p:nvSpPr>
                <p:cNvPr id="1592" name="Rectangle 411">
                  <a:extLst>
                    <a:ext uri="{FF2B5EF4-FFF2-40B4-BE49-F238E27FC236}">
                      <a16:creationId xmlns:a16="http://schemas.microsoft.com/office/drawing/2014/main" id="{DF86D882-9C71-2354-58C2-2DEDA5408237}"/>
                    </a:ext>
                  </a:extLst>
                </p:cNvPr>
                <p:cNvSpPr>
                  <a:spLocks noChangeArrowheads="1"/>
                </p:cNvSpPr>
                <p:nvPr/>
              </p:nvSpPr>
              <p:spPr bwMode="auto">
                <a:xfrm>
                  <a:off x="4092" y="2185"/>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dirty="0">
                      <a:solidFill>
                        <a:srgbClr val="000000"/>
                      </a:solidFill>
                      <a:cs typeface="Arial" panose="020B0604020202020204" pitchFamily="34" charset="0"/>
                    </a:rPr>
                    <a:t>50</a:t>
                  </a:r>
                  <a:endParaRPr lang="en-US" altLang="en-US" sz="1050" dirty="0">
                    <a:cs typeface="Arial" panose="020B0604020202020204" pitchFamily="34" charset="0"/>
                  </a:endParaRPr>
                </a:p>
              </p:txBody>
            </p:sp>
            <p:sp>
              <p:nvSpPr>
                <p:cNvPr id="1593" name="Rectangle 412">
                  <a:extLst>
                    <a:ext uri="{FF2B5EF4-FFF2-40B4-BE49-F238E27FC236}">
                      <a16:creationId xmlns:a16="http://schemas.microsoft.com/office/drawing/2014/main" id="{124B4E10-EF34-D4EE-471C-953860B9D805}"/>
                    </a:ext>
                  </a:extLst>
                </p:cNvPr>
                <p:cNvSpPr>
                  <a:spLocks noChangeArrowheads="1"/>
                </p:cNvSpPr>
                <p:nvPr/>
              </p:nvSpPr>
              <p:spPr bwMode="auto">
                <a:xfrm>
                  <a:off x="4106" y="1973"/>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60</a:t>
                  </a:r>
                  <a:endParaRPr lang="en-US" altLang="en-US" sz="1050">
                    <a:cs typeface="Arial" panose="020B0604020202020204" pitchFamily="34" charset="0"/>
                  </a:endParaRPr>
                </a:p>
              </p:txBody>
            </p:sp>
            <p:sp>
              <p:nvSpPr>
                <p:cNvPr id="1594" name="Rectangle 413">
                  <a:extLst>
                    <a:ext uri="{FF2B5EF4-FFF2-40B4-BE49-F238E27FC236}">
                      <a16:creationId xmlns:a16="http://schemas.microsoft.com/office/drawing/2014/main" id="{3F70C188-4EF9-F779-1B99-A395EFB7D44D}"/>
                    </a:ext>
                  </a:extLst>
                </p:cNvPr>
                <p:cNvSpPr>
                  <a:spLocks noChangeArrowheads="1"/>
                </p:cNvSpPr>
                <p:nvPr/>
              </p:nvSpPr>
              <p:spPr bwMode="auto">
                <a:xfrm>
                  <a:off x="4106" y="1765"/>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70</a:t>
                  </a:r>
                  <a:endParaRPr lang="en-US" altLang="en-US" sz="1050">
                    <a:cs typeface="Arial" panose="020B0604020202020204" pitchFamily="34" charset="0"/>
                  </a:endParaRPr>
                </a:p>
              </p:txBody>
            </p:sp>
            <p:sp>
              <p:nvSpPr>
                <p:cNvPr id="1595" name="Rectangle 414">
                  <a:extLst>
                    <a:ext uri="{FF2B5EF4-FFF2-40B4-BE49-F238E27FC236}">
                      <a16:creationId xmlns:a16="http://schemas.microsoft.com/office/drawing/2014/main" id="{FBF32C08-22D9-1BD6-1361-31DE449962FE}"/>
                    </a:ext>
                  </a:extLst>
                </p:cNvPr>
                <p:cNvSpPr>
                  <a:spLocks noChangeArrowheads="1"/>
                </p:cNvSpPr>
                <p:nvPr/>
              </p:nvSpPr>
              <p:spPr bwMode="auto">
                <a:xfrm>
                  <a:off x="4106" y="1553"/>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80</a:t>
                  </a:r>
                  <a:endParaRPr lang="en-US" altLang="en-US" sz="1050">
                    <a:cs typeface="Arial" panose="020B0604020202020204" pitchFamily="34" charset="0"/>
                  </a:endParaRPr>
                </a:p>
              </p:txBody>
            </p:sp>
            <p:sp>
              <p:nvSpPr>
                <p:cNvPr id="1596" name="Rectangle 415">
                  <a:extLst>
                    <a:ext uri="{FF2B5EF4-FFF2-40B4-BE49-F238E27FC236}">
                      <a16:creationId xmlns:a16="http://schemas.microsoft.com/office/drawing/2014/main" id="{C1C5769F-1EEA-75A0-9BA8-1076459F863B}"/>
                    </a:ext>
                  </a:extLst>
                </p:cNvPr>
                <p:cNvSpPr>
                  <a:spLocks noChangeArrowheads="1"/>
                </p:cNvSpPr>
                <p:nvPr/>
              </p:nvSpPr>
              <p:spPr bwMode="auto">
                <a:xfrm>
                  <a:off x="4106" y="1345"/>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90</a:t>
                  </a:r>
                  <a:endParaRPr lang="en-US" altLang="en-US" sz="1050">
                    <a:cs typeface="Arial" panose="020B0604020202020204" pitchFamily="34" charset="0"/>
                  </a:endParaRPr>
                </a:p>
              </p:txBody>
            </p:sp>
            <p:sp>
              <p:nvSpPr>
                <p:cNvPr id="1597" name="Rectangle 416">
                  <a:extLst>
                    <a:ext uri="{FF2B5EF4-FFF2-40B4-BE49-F238E27FC236}">
                      <a16:creationId xmlns:a16="http://schemas.microsoft.com/office/drawing/2014/main" id="{883BC4AF-7664-EA0A-141A-489C4D7D6DBA}"/>
                    </a:ext>
                  </a:extLst>
                </p:cNvPr>
                <p:cNvSpPr>
                  <a:spLocks noChangeArrowheads="1"/>
                </p:cNvSpPr>
                <p:nvPr/>
              </p:nvSpPr>
              <p:spPr bwMode="auto">
                <a:xfrm>
                  <a:off x="4057" y="1132"/>
                  <a:ext cx="1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dirty="0">
                      <a:solidFill>
                        <a:srgbClr val="000000"/>
                      </a:solidFill>
                      <a:cs typeface="Arial" panose="020B0604020202020204" pitchFamily="34" charset="0"/>
                    </a:rPr>
                    <a:t>100</a:t>
                  </a:r>
                  <a:endParaRPr lang="en-US" altLang="en-US" sz="1050" dirty="0">
                    <a:cs typeface="Arial" panose="020B0604020202020204" pitchFamily="34" charset="0"/>
                  </a:endParaRPr>
                </a:p>
              </p:txBody>
            </p:sp>
            <p:sp>
              <p:nvSpPr>
                <p:cNvPr id="1598" name="Freeform 417">
                  <a:extLst>
                    <a:ext uri="{FF2B5EF4-FFF2-40B4-BE49-F238E27FC236}">
                      <a16:creationId xmlns:a16="http://schemas.microsoft.com/office/drawing/2014/main" id="{2FD1CF72-244F-57DF-0B51-CCC9642C3942}"/>
                    </a:ext>
                  </a:extLst>
                </p:cNvPr>
                <p:cNvSpPr>
                  <a:spLocks noEditPoints="1"/>
                </p:cNvSpPr>
                <p:nvPr/>
              </p:nvSpPr>
              <p:spPr bwMode="auto">
                <a:xfrm>
                  <a:off x="4231" y="1191"/>
                  <a:ext cx="41" cy="2114"/>
                </a:xfrm>
                <a:custGeom>
                  <a:avLst/>
                  <a:gdLst>
                    <a:gd name="T0" fmla="*/ 41 w 41"/>
                    <a:gd name="T1" fmla="*/ 2114 h 2114"/>
                    <a:gd name="T2" fmla="*/ 41 w 41"/>
                    <a:gd name="T3" fmla="*/ 0 h 2114"/>
                    <a:gd name="T4" fmla="*/ 41 w 41"/>
                    <a:gd name="T5" fmla="*/ 2107 h 2114"/>
                    <a:gd name="T6" fmla="*/ 0 w 41"/>
                    <a:gd name="T7" fmla="*/ 2107 h 2114"/>
                    <a:gd name="T8" fmla="*/ 41 w 41"/>
                    <a:gd name="T9" fmla="*/ 1898 h 2114"/>
                    <a:gd name="T10" fmla="*/ 0 w 41"/>
                    <a:gd name="T11" fmla="*/ 1898 h 2114"/>
                    <a:gd name="T12" fmla="*/ 41 w 41"/>
                    <a:gd name="T13" fmla="*/ 1688 h 2114"/>
                    <a:gd name="T14" fmla="*/ 0 w 41"/>
                    <a:gd name="T15" fmla="*/ 1688 h 2114"/>
                    <a:gd name="T16" fmla="*/ 41 w 41"/>
                    <a:gd name="T17" fmla="*/ 1477 h 2114"/>
                    <a:gd name="T18" fmla="*/ 0 w 41"/>
                    <a:gd name="T19" fmla="*/ 1477 h 2114"/>
                    <a:gd name="T20" fmla="*/ 41 w 41"/>
                    <a:gd name="T21" fmla="*/ 1268 h 2114"/>
                    <a:gd name="T22" fmla="*/ 0 w 41"/>
                    <a:gd name="T23" fmla="*/ 1268 h 2114"/>
                    <a:gd name="T24" fmla="*/ 41 w 41"/>
                    <a:gd name="T25" fmla="*/ 1057 h 2114"/>
                    <a:gd name="T26" fmla="*/ 0 w 41"/>
                    <a:gd name="T27" fmla="*/ 1057 h 2114"/>
                    <a:gd name="T28" fmla="*/ 41 w 41"/>
                    <a:gd name="T29" fmla="*/ 847 h 2114"/>
                    <a:gd name="T30" fmla="*/ 0 w 41"/>
                    <a:gd name="T31" fmla="*/ 847 h 2114"/>
                    <a:gd name="T32" fmla="*/ 41 w 41"/>
                    <a:gd name="T33" fmla="*/ 638 h 2114"/>
                    <a:gd name="T34" fmla="*/ 0 w 41"/>
                    <a:gd name="T35" fmla="*/ 638 h 2114"/>
                    <a:gd name="T36" fmla="*/ 41 w 41"/>
                    <a:gd name="T37" fmla="*/ 427 h 2114"/>
                    <a:gd name="T38" fmla="*/ 0 w 41"/>
                    <a:gd name="T39" fmla="*/ 427 h 2114"/>
                    <a:gd name="T40" fmla="*/ 41 w 41"/>
                    <a:gd name="T41" fmla="*/ 218 h 2114"/>
                    <a:gd name="T42" fmla="*/ 0 w 41"/>
                    <a:gd name="T43" fmla="*/ 218 h 2114"/>
                    <a:gd name="T44" fmla="*/ 41 w 41"/>
                    <a:gd name="T45" fmla="*/ 7 h 2114"/>
                    <a:gd name="T46" fmla="*/ 0 w 41"/>
                    <a:gd name="T47" fmla="*/ 7 h 2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2114">
                      <a:moveTo>
                        <a:pt x="41" y="2114"/>
                      </a:moveTo>
                      <a:lnTo>
                        <a:pt x="41" y="0"/>
                      </a:lnTo>
                      <a:moveTo>
                        <a:pt x="41" y="2107"/>
                      </a:moveTo>
                      <a:lnTo>
                        <a:pt x="0" y="2107"/>
                      </a:lnTo>
                      <a:moveTo>
                        <a:pt x="41" y="1898"/>
                      </a:moveTo>
                      <a:lnTo>
                        <a:pt x="0" y="1898"/>
                      </a:lnTo>
                      <a:moveTo>
                        <a:pt x="41" y="1688"/>
                      </a:moveTo>
                      <a:lnTo>
                        <a:pt x="0" y="1688"/>
                      </a:lnTo>
                      <a:moveTo>
                        <a:pt x="41" y="1477"/>
                      </a:moveTo>
                      <a:lnTo>
                        <a:pt x="0" y="1477"/>
                      </a:lnTo>
                      <a:moveTo>
                        <a:pt x="41" y="1268"/>
                      </a:moveTo>
                      <a:lnTo>
                        <a:pt x="0" y="1268"/>
                      </a:lnTo>
                      <a:moveTo>
                        <a:pt x="41" y="1057"/>
                      </a:moveTo>
                      <a:lnTo>
                        <a:pt x="0" y="1057"/>
                      </a:lnTo>
                      <a:moveTo>
                        <a:pt x="41" y="847"/>
                      </a:moveTo>
                      <a:lnTo>
                        <a:pt x="0" y="847"/>
                      </a:lnTo>
                      <a:moveTo>
                        <a:pt x="41" y="638"/>
                      </a:moveTo>
                      <a:lnTo>
                        <a:pt x="0" y="638"/>
                      </a:lnTo>
                      <a:moveTo>
                        <a:pt x="41" y="427"/>
                      </a:moveTo>
                      <a:lnTo>
                        <a:pt x="0" y="427"/>
                      </a:lnTo>
                      <a:moveTo>
                        <a:pt x="41" y="218"/>
                      </a:moveTo>
                      <a:lnTo>
                        <a:pt x="0" y="218"/>
                      </a:lnTo>
                      <a:moveTo>
                        <a:pt x="41" y="7"/>
                      </a:moveTo>
                      <a:lnTo>
                        <a:pt x="0" y="7"/>
                      </a:lnTo>
                    </a:path>
                  </a:pathLst>
                </a:custGeom>
                <a:noFill/>
                <a:ln w="190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99" name="Freeform 418">
                  <a:extLst>
                    <a:ext uri="{FF2B5EF4-FFF2-40B4-BE49-F238E27FC236}">
                      <a16:creationId xmlns:a16="http://schemas.microsoft.com/office/drawing/2014/main" id="{9F84EECE-CF34-8161-DF4B-06D9F619FDCE}"/>
                    </a:ext>
                  </a:extLst>
                </p:cNvPr>
                <p:cNvSpPr>
                  <a:spLocks/>
                </p:cNvSpPr>
                <p:nvPr/>
              </p:nvSpPr>
              <p:spPr bwMode="auto">
                <a:xfrm>
                  <a:off x="4272" y="1194"/>
                  <a:ext cx="2158" cy="2100"/>
                </a:xfrm>
                <a:custGeom>
                  <a:avLst/>
                  <a:gdLst>
                    <a:gd name="T0" fmla="*/ 19 w 2158"/>
                    <a:gd name="T1" fmla="*/ 7 h 2100"/>
                    <a:gd name="T2" fmla="*/ 29 w 2158"/>
                    <a:gd name="T3" fmla="*/ 27 h 2100"/>
                    <a:gd name="T4" fmla="*/ 34 w 2158"/>
                    <a:gd name="T5" fmla="*/ 78 h 2100"/>
                    <a:gd name="T6" fmla="*/ 39 w 2158"/>
                    <a:gd name="T7" fmla="*/ 227 h 2100"/>
                    <a:gd name="T8" fmla="*/ 49 w 2158"/>
                    <a:gd name="T9" fmla="*/ 246 h 2100"/>
                    <a:gd name="T10" fmla="*/ 66 w 2158"/>
                    <a:gd name="T11" fmla="*/ 273 h 2100"/>
                    <a:gd name="T12" fmla="*/ 71 w 2158"/>
                    <a:gd name="T13" fmla="*/ 378 h 2100"/>
                    <a:gd name="T14" fmla="*/ 76 w 2158"/>
                    <a:gd name="T15" fmla="*/ 412 h 2100"/>
                    <a:gd name="T16" fmla="*/ 88 w 2158"/>
                    <a:gd name="T17" fmla="*/ 433 h 2100"/>
                    <a:gd name="T18" fmla="*/ 125 w 2158"/>
                    <a:gd name="T19" fmla="*/ 433 h 2100"/>
                    <a:gd name="T20" fmla="*/ 133 w 2158"/>
                    <a:gd name="T21" fmla="*/ 455 h 2100"/>
                    <a:gd name="T22" fmla="*/ 138 w 2158"/>
                    <a:gd name="T23" fmla="*/ 506 h 2100"/>
                    <a:gd name="T24" fmla="*/ 142 w 2158"/>
                    <a:gd name="T25" fmla="*/ 567 h 2100"/>
                    <a:gd name="T26" fmla="*/ 150 w 2158"/>
                    <a:gd name="T27" fmla="*/ 584 h 2100"/>
                    <a:gd name="T28" fmla="*/ 172 w 2158"/>
                    <a:gd name="T29" fmla="*/ 584 h 2100"/>
                    <a:gd name="T30" fmla="*/ 180 w 2158"/>
                    <a:gd name="T31" fmla="*/ 584 h 2100"/>
                    <a:gd name="T32" fmla="*/ 199 w 2158"/>
                    <a:gd name="T33" fmla="*/ 584 h 2100"/>
                    <a:gd name="T34" fmla="*/ 204 w 2158"/>
                    <a:gd name="T35" fmla="*/ 611 h 2100"/>
                    <a:gd name="T36" fmla="*/ 209 w 2158"/>
                    <a:gd name="T37" fmla="*/ 676 h 2100"/>
                    <a:gd name="T38" fmla="*/ 214 w 2158"/>
                    <a:gd name="T39" fmla="*/ 717 h 2100"/>
                    <a:gd name="T40" fmla="*/ 222 w 2158"/>
                    <a:gd name="T41" fmla="*/ 748 h 2100"/>
                    <a:gd name="T42" fmla="*/ 228 w 2158"/>
                    <a:gd name="T43" fmla="*/ 748 h 2100"/>
                    <a:gd name="T44" fmla="*/ 244 w 2158"/>
                    <a:gd name="T45" fmla="*/ 748 h 2100"/>
                    <a:gd name="T46" fmla="*/ 273 w 2158"/>
                    <a:gd name="T47" fmla="*/ 759 h 2100"/>
                    <a:gd name="T48" fmla="*/ 280 w 2158"/>
                    <a:gd name="T49" fmla="*/ 783 h 2100"/>
                    <a:gd name="T50" fmla="*/ 293 w 2158"/>
                    <a:gd name="T51" fmla="*/ 795 h 2100"/>
                    <a:gd name="T52" fmla="*/ 302 w 2158"/>
                    <a:gd name="T53" fmla="*/ 808 h 2100"/>
                    <a:gd name="T54" fmla="*/ 342 w 2158"/>
                    <a:gd name="T55" fmla="*/ 821 h 2100"/>
                    <a:gd name="T56" fmla="*/ 350 w 2158"/>
                    <a:gd name="T57" fmla="*/ 860 h 2100"/>
                    <a:gd name="T58" fmla="*/ 369 w 2158"/>
                    <a:gd name="T59" fmla="*/ 873 h 2100"/>
                    <a:gd name="T60" fmla="*/ 398 w 2158"/>
                    <a:gd name="T61" fmla="*/ 873 h 2100"/>
                    <a:gd name="T62" fmla="*/ 413 w 2158"/>
                    <a:gd name="T63" fmla="*/ 887 h 2100"/>
                    <a:gd name="T64" fmla="*/ 421 w 2158"/>
                    <a:gd name="T65" fmla="*/ 887 h 2100"/>
                    <a:gd name="T66" fmla="*/ 480 w 2158"/>
                    <a:gd name="T67" fmla="*/ 887 h 2100"/>
                    <a:gd name="T68" fmla="*/ 490 w 2158"/>
                    <a:gd name="T69" fmla="*/ 935 h 2100"/>
                    <a:gd name="T70" fmla="*/ 505 w 2158"/>
                    <a:gd name="T71" fmla="*/ 935 h 2100"/>
                    <a:gd name="T72" fmla="*/ 554 w 2158"/>
                    <a:gd name="T73" fmla="*/ 935 h 2100"/>
                    <a:gd name="T74" fmla="*/ 566 w 2158"/>
                    <a:gd name="T75" fmla="*/ 935 h 2100"/>
                    <a:gd name="T76" fmla="*/ 603 w 2158"/>
                    <a:gd name="T77" fmla="*/ 935 h 2100"/>
                    <a:gd name="T78" fmla="*/ 621 w 2158"/>
                    <a:gd name="T79" fmla="*/ 976 h 2100"/>
                    <a:gd name="T80" fmla="*/ 702 w 2158"/>
                    <a:gd name="T81" fmla="*/ 996 h 2100"/>
                    <a:gd name="T82" fmla="*/ 731 w 2158"/>
                    <a:gd name="T83" fmla="*/ 996 h 2100"/>
                    <a:gd name="T84" fmla="*/ 753 w 2158"/>
                    <a:gd name="T85" fmla="*/ 1018 h 2100"/>
                    <a:gd name="T86" fmla="*/ 763 w 2158"/>
                    <a:gd name="T87" fmla="*/ 1065 h 2100"/>
                    <a:gd name="T88" fmla="*/ 795 w 2158"/>
                    <a:gd name="T89" fmla="*/ 1090 h 2100"/>
                    <a:gd name="T90" fmla="*/ 813 w 2158"/>
                    <a:gd name="T91" fmla="*/ 1090 h 2100"/>
                    <a:gd name="T92" fmla="*/ 847 w 2158"/>
                    <a:gd name="T93" fmla="*/ 1117 h 2100"/>
                    <a:gd name="T94" fmla="*/ 899 w 2158"/>
                    <a:gd name="T95" fmla="*/ 1172 h 2100"/>
                    <a:gd name="T96" fmla="*/ 916 w 2158"/>
                    <a:gd name="T97" fmla="*/ 1201 h 2100"/>
                    <a:gd name="T98" fmla="*/ 973 w 2158"/>
                    <a:gd name="T99" fmla="*/ 1232 h 2100"/>
                    <a:gd name="T100" fmla="*/ 1037 w 2158"/>
                    <a:gd name="T101" fmla="*/ 1232 h 2100"/>
                    <a:gd name="T102" fmla="*/ 1131 w 2158"/>
                    <a:gd name="T103" fmla="*/ 1232 h 2100"/>
                    <a:gd name="T104" fmla="*/ 1190 w 2158"/>
                    <a:gd name="T105" fmla="*/ 1269 h 2100"/>
                    <a:gd name="T106" fmla="*/ 1254 w 2158"/>
                    <a:gd name="T107" fmla="*/ 1308 h 2100"/>
                    <a:gd name="T108" fmla="*/ 1328 w 2158"/>
                    <a:gd name="T109" fmla="*/ 1308 h 2100"/>
                    <a:gd name="T110" fmla="*/ 1382 w 2158"/>
                    <a:gd name="T111" fmla="*/ 1308 h 2100"/>
                    <a:gd name="T112" fmla="*/ 1434 w 2158"/>
                    <a:gd name="T113" fmla="*/ 1308 h 2100"/>
                    <a:gd name="T114" fmla="*/ 1458 w 2158"/>
                    <a:gd name="T115" fmla="*/ 1308 h 2100"/>
                    <a:gd name="T116" fmla="*/ 1508 w 2158"/>
                    <a:gd name="T117" fmla="*/ 1308 h 2100"/>
                    <a:gd name="T118" fmla="*/ 1658 w 2158"/>
                    <a:gd name="T119" fmla="*/ 1308 h 2100"/>
                    <a:gd name="T120" fmla="*/ 1865 w 2158"/>
                    <a:gd name="T121" fmla="*/ 1308 h 2100"/>
                    <a:gd name="T122" fmla="*/ 2158 w 2158"/>
                    <a:gd name="T123" fmla="*/ 2100 h 2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58" h="2100">
                      <a:moveTo>
                        <a:pt x="0" y="0"/>
                      </a:moveTo>
                      <a:lnTo>
                        <a:pt x="0" y="0"/>
                      </a:lnTo>
                      <a:lnTo>
                        <a:pt x="0" y="0"/>
                      </a:lnTo>
                      <a:lnTo>
                        <a:pt x="2" y="0"/>
                      </a:lnTo>
                      <a:lnTo>
                        <a:pt x="19" y="0"/>
                      </a:lnTo>
                      <a:lnTo>
                        <a:pt x="19" y="7"/>
                      </a:lnTo>
                      <a:lnTo>
                        <a:pt x="19" y="7"/>
                      </a:lnTo>
                      <a:lnTo>
                        <a:pt x="24" y="7"/>
                      </a:lnTo>
                      <a:lnTo>
                        <a:pt x="24" y="13"/>
                      </a:lnTo>
                      <a:lnTo>
                        <a:pt x="24" y="13"/>
                      </a:lnTo>
                      <a:lnTo>
                        <a:pt x="29" y="13"/>
                      </a:lnTo>
                      <a:lnTo>
                        <a:pt x="29" y="27"/>
                      </a:lnTo>
                      <a:lnTo>
                        <a:pt x="29" y="27"/>
                      </a:lnTo>
                      <a:lnTo>
                        <a:pt x="32" y="27"/>
                      </a:lnTo>
                      <a:lnTo>
                        <a:pt x="32" y="33"/>
                      </a:lnTo>
                      <a:lnTo>
                        <a:pt x="32" y="33"/>
                      </a:lnTo>
                      <a:lnTo>
                        <a:pt x="34" y="33"/>
                      </a:lnTo>
                      <a:lnTo>
                        <a:pt x="34" y="78"/>
                      </a:lnTo>
                      <a:lnTo>
                        <a:pt x="34" y="78"/>
                      </a:lnTo>
                      <a:lnTo>
                        <a:pt x="36" y="78"/>
                      </a:lnTo>
                      <a:lnTo>
                        <a:pt x="36" y="214"/>
                      </a:lnTo>
                      <a:lnTo>
                        <a:pt x="36" y="214"/>
                      </a:lnTo>
                      <a:lnTo>
                        <a:pt x="39" y="214"/>
                      </a:lnTo>
                      <a:lnTo>
                        <a:pt x="39" y="227"/>
                      </a:lnTo>
                      <a:lnTo>
                        <a:pt x="39" y="227"/>
                      </a:lnTo>
                      <a:lnTo>
                        <a:pt x="41" y="227"/>
                      </a:lnTo>
                      <a:lnTo>
                        <a:pt x="41" y="240"/>
                      </a:lnTo>
                      <a:lnTo>
                        <a:pt x="41" y="240"/>
                      </a:lnTo>
                      <a:lnTo>
                        <a:pt x="49" y="240"/>
                      </a:lnTo>
                      <a:lnTo>
                        <a:pt x="49" y="246"/>
                      </a:lnTo>
                      <a:lnTo>
                        <a:pt x="49" y="246"/>
                      </a:lnTo>
                      <a:lnTo>
                        <a:pt x="61" y="246"/>
                      </a:lnTo>
                      <a:lnTo>
                        <a:pt x="61" y="253"/>
                      </a:lnTo>
                      <a:lnTo>
                        <a:pt x="61" y="253"/>
                      </a:lnTo>
                      <a:lnTo>
                        <a:pt x="66" y="253"/>
                      </a:lnTo>
                      <a:lnTo>
                        <a:pt x="66" y="273"/>
                      </a:lnTo>
                      <a:lnTo>
                        <a:pt x="66" y="273"/>
                      </a:lnTo>
                      <a:lnTo>
                        <a:pt x="68" y="273"/>
                      </a:lnTo>
                      <a:lnTo>
                        <a:pt x="68" y="286"/>
                      </a:lnTo>
                      <a:lnTo>
                        <a:pt x="68" y="286"/>
                      </a:lnTo>
                      <a:lnTo>
                        <a:pt x="71" y="286"/>
                      </a:lnTo>
                      <a:lnTo>
                        <a:pt x="71" y="378"/>
                      </a:lnTo>
                      <a:lnTo>
                        <a:pt x="71" y="378"/>
                      </a:lnTo>
                      <a:lnTo>
                        <a:pt x="74" y="378"/>
                      </a:lnTo>
                      <a:lnTo>
                        <a:pt x="74" y="398"/>
                      </a:lnTo>
                      <a:lnTo>
                        <a:pt x="74" y="398"/>
                      </a:lnTo>
                      <a:lnTo>
                        <a:pt x="76" y="398"/>
                      </a:lnTo>
                      <a:lnTo>
                        <a:pt x="76" y="412"/>
                      </a:lnTo>
                      <a:lnTo>
                        <a:pt x="76" y="412"/>
                      </a:lnTo>
                      <a:lnTo>
                        <a:pt x="78" y="412"/>
                      </a:lnTo>
                      <a:lnTo>
                        <a:pt x="78" y="419"/>
                      </a:lnTo>
                      <a:lnTo>
                        <a:pt x="78" y="419"/>
                      </a:lnTo>
                      <a:lnTo>
                        <a:pt x="88" y="419"/>
                      </a:lnTo>
                      <a:lnTo>
                        <a:pt x="88" y="433"/>
                      </a:lnTo>
                      <a:lnTo>
                        <a:pt x="88" y="433"/>
                      </a:lnTo>
                      <a:lnTo>
                        <a:pt x="100" y="433"/>
                      </a:lnTo>
                      <a:lnTo>
                        <a:pt x="100" y="433"/>
                      </a:lnTo>
                      <a:lnTo>
                        <a:pt x="100" y="433"/>
                      </a:lnTo>
                      <a:lnTo>
                        <a:pt x="125" y="433"/>
                      </a:lnTo>
                      <a:lnTo>
                        <a:pt x="125" y="433"/>
                      </a:lnTo>
                      <a:lnTo>
                        <a:pt x="125" y="433"/>
                      </a:lnTo>
                      <a:lnTo>
                        <a:pt x="128" y="433"/>
                      </a:lnTo>
                      <a:lnTo>
                        <a:pt x="128" y="448"/>
                      </a:lnTo>
                      <a:lnTo>
                        <a:pt x="128" y="448"/>
                      </a:lnTo>
                      <a:lnTo>
                        <a:pt x="133" y="448"/>
                      </a:lnTo>
                      <a:lnTo>
                        <a:pt x="133" y="455"/>
                      </a:lnTo>
                      <a:lnTo>
                        <a:pt x="133" y="455"/>
                      </a:lnTo>
                      <a:lnTo>
                        <a:pt x="135" y="455"/>
                      </a:lnTo>
                      <a:lnTo>
                        <a:pt x="135" y="462"/>
                      </a:lnTo>
                      <a:lnTo>
                        <a:pt x="135" y="462"/>
                      </a:lnTo>
                      <a:lnTo>
                        <a:pt x="138" y="462"/>
                      </a:lnTo>
                      <a:lnTo>
                        <a:pt x="138" y="506"/>
                      </a:lnTo>
                      <a:lnTo>
                        <a:pt x="138" y="506"/>
                      </a:lnTo>
                      <a:lnTo>
                        <a:pt x="140" y="506"/>
                      </a:lnTo>
                      <a:lnTo>
                        <a:pt x="140" y="551"/>
                      </a:lnTo>
                      <a:lnTo>
                        <a:pt x="140" y="551"/>
                      </a:lnTo>
                      <a:lnTo>
                        <a:pt x="142" y="551"/>
                      </a:lnTo>
                      <a:lnTo>
                        <a:pt x="142" y="567"/>
                      </a:lnTo>
                      <a:lnTo>
                        <a:pt x="142" y="567"/>
                      </a:lnTo>
                      <a:lnTo>
                        <a:pt x="148" y="567"/>
                      </a:lnTo>
                      <a:lnTo>
                        <a:pt x="148" y="575"/>
                      </a:lnTo>
                      <a:lnTo>
                        <a:pt x="148" y="575"/>
                      </a:lnTo>
                      <a:lnTo>
                        <a:pt x="150" y="575"/>
                      </a:lnTo>
                      <a:lnTo>
                        <a:pt x="150" y="584"/>
                      </a:lnTo>
                      <a:lnTo>
                        <a:pt x="150" y="584"/>
                      </a:lnTo>
                      <a:lnTo>
                        <a:pt x="154" y="584"/>
                      </a:lnTo>
                      <a:lnTo>
                        <a:pt x="154" y="584"/>
                      </a:lnTo>
                      <a:lnTo>
                        <a:pt x="154" y="584"/>
                      </a:lnTo>
                      <a:lnTo>
                        <a:pt x="172" y="584"/>
                      </a:lnTo>
                      <a:lnTo>
                        <a:pt x="172" y="584"/>
                      </a:lnTo>
                      <a:lnTo>
                        <a:pt x="172" y="584"/>
                      </a:lnTo>
                      <a:lnTo>
                        <a:pt x="177" y="584"/>
                      </a:lnTo>
                      <a:lnTo>
                        <a:pt x="177" y="584"/>
                      </a:lnTo>
                      <a:lnTo>
                        <a:pt x="177" y="584"/>
                      </a:lnTo>
                      <a:lnTo>
                        <a:pt x="180" y="584"/>
                      </a:lnTo>
                      <a:lnTo>
                        <a:pt x="180" y="584"/>
                      </a:lnTo>
                      <a:lnTo>
                        <a:pt x="180" y="584"/>
                      </a:lnTo>
                      <a:lnTo>
                        <a:pt x="192" y="584"/>
                      </a:lnTo>
                      <a:lnTo>
                        <a:pt x="192" y="584"/>
                      </a:lnTo>
                      <a:lnTo>
                        <a:pt x="194" y="584"/>
                      </a:lnTo>
                      <a:lnTo>
                        <a:pt x="199" y="584"/>
                      </a:lnTo>
                      <a:lnTo>
                        <a:pt x="199" y="584"/>
                      </a:lnTo>
                      <a:lnTo>
                        <a:pt x="199" y="584"/>
                      </a:lnTo>
                      <a:lnTo>
                        <a:pt x="202" y="584"/>
                      </a:lnTo>
                      <a:lnTo>
                        <a:pt x="202" y="593"/>
                      </a:lnTo>
                      <a:lnTo>
                        <a:pt x="202" y="593"/>
                      </a:lnTo>
                      <a:lnTo>
                        <a:pt x="204" y="593"/>
                      </a:lnTo>
                      <a:lnTo>
                        <a:pt x="204" y="611"/>
                      </a:lnTo>
                      <a:lnTo>
                        <a:pt x="204" y="611"/>
                      </a:lnTo>
                      <a:lnTo>
                        <a:pt x="206" y="611"/>
                      </a:lnTo>
                      <a:lnTo>
                        <a:pt x="206" y="629"/>
                      </a:lnTo>
                      <a:lnTo>
                        <a:pt x="206" y="629"/>
                      </a:lnTo>
                      <a:lnTo>
                        <a:pt x="209" y="629"/>
                      </a:lnTo>
                      <a:lnTo>
                        <a:pt x="209" y="676"/>
                      </a:lnTo>
                      <a:lnTo>
                        <a:pt x="209" y="676"/>
                      </a:lnTo>
                      <a:lnTo>
                        <a:pt x="212" y="676"/>
                      </a:lnTo>
                      <a:lnTo>
                        <a:pt x="212" y="696"/>
                      </a:lnTo>
                      <a:lnTo>
                        <a:pt x="212" y="696"/>
                      </a:lnTo>
                      <a:lnTo>
                        <a:pt x="214" y="696"/>
                      </a:lnTo>
                      <a:lnTo>
                        <a:pt x="214" y="717"/>
                      </a:lnTo>
                      <a:lnTo>
                        <a:pt x="214" y="717"/>
                      </a:lnTo>
                      <a:lnTo>
                        <a:pt x="216" y="717"/>
                      </a:lnTo>
                      <a:lnTo>
                        <a:pt x="216" y="748"/>
                      </a:lnTo>
                      <a:lnTo>
                        <a:pt x="216" y="748"/>
                      </a:lnTo>
                      <a:lnTo>
                        <a:pt x="222" y="748"/>
                      </a:lnTo>
                      <a:lnTo>
                        <a:pt x="222" y="748"/>
                      </a:lnTo>
                      <a:lnTo>
                        <a:pt x="222" y="748"/>
                      </a:lnTo>
                      <a:lnTo>
                        <a:pt x="226" y="748"/>
                      </a:lnTo>
                      <a:lnTo>
                        <a:pt x="226" y="748"/>
                      </a:lnTo>
                      <a:lnTo>
                        <a:pt x="226" y="748"/>
                      </a:lnTo>
                      <a:lnTo>
                        <a:pt x="228" y="748"/>
                      </a:lnTo>
                      <a:lnTo>
                        <a:pt x="228" y="748"/>
                      </a:lnTo>
                      <a:lnTo>
                        <a:pt x="232" y="748"/>
                      </a:lnTo>
                      <a:lnTo>
                        <a:pt x="234" y="748"/>
                      </a:lnTo>
                      <a:lnTo>
                        <a:pt x="234" y="748"/>
                      </a:lnTo>
                      <a:lnTo>
                        <a:pt x="234" y="748"/>
                      </a:lnTo>
                      <a:lnTo>
                        <a:pt x="244" y="748"/>
                      </a:lnTo>
                      <a:lnTo>
                        <a:pt x="244" y="748"/>
                      </a:lnTo>
                      <a:lnTo>
                        <a:pt x="244" y="748"/>
                      </a:lnTo>
                      <a:lnTo>
                        <a:pt x="266" y="748"/>
                      </a:lnTo>
                      <a:lnTo>
                        <a:pt x="266" y="748"/>
                      </a:lnTo>
                      <a:lnTo>
                        <a:pt x="268" y="748"/>
                      </a:lnTo>
                      <a:lnTo>
                        <a:pt x="273" y="748"/>
                      </a:lnTo>
                      <a:lnTo>
                        <a:pt x="273" y="759"/>
                      </a:lnTo>
                      <a:lnTo>
                        <a:pt x="276" y="759"/>
                      </a:lnTo>
                      <a:lnTo>
                        <a:pt x="278" y="759"/>
                      </a:lnTo>
                      <a:lnTo>
                        <a:pt x="278" y="771"/>
                      </a:lnTo>
                      <a:lnTo>
                        <a:pt x="278" y="771"/>
                      </a:lnTo>
                      <a:lnTo>
                        <a:pt x="280" y="771"/>
                      </a:lnTo>
                      <a:lnTo>
                        <a:pt x="280" y="783"/>
                      </a:lnTo>
                      <a:lnTo>
                        <a:pt x="280" y="783"/>
                      </a:lnTo>
                      <a:lnTo>
                        <a:pt x="286" y="783"/>
                      </a:lnTo>
                      <a:lnTo>
                        <a:pt x="286" y="795"/>
                      </a:lnTo>
                      <a:lnTo>
                        <a:pt x="286" y="795"/>
                      </a:lnTo>
                      <a:lnTo>
                        <a:pt x="293" y="795"/>
                      </a:lnTo>
                      <a:lnTo>
                        <a:pt x="293" y="795"/>
                      </a:lnTo>
                      <a:lnTo>
                        <a:pt x="293" y="795"/>
                      </a:lnTo>
                      <a:lnTo>
                        <a:pt x="295" y="795"/>
                      </a:lnTo>
                      <a:lnTo>
                        <a:pt x="295" y="808"/>
                      </a:lnTo>
                      <a:lnTo>
                        <a:pt x="295" y="808"/>
                      </a:lnTo>
                      <a:lnTo>
                        <a:pt x="302" y="808"/>
                      </a:lnTo>
                      <a:lnTo>
                        <a:pt x="302" y="808"/>
                      </a:lnTo>
                      <a:lnTo>
                        <a:pt x="302" y="808"/>
                      </a:lnTo>
                      <a:lnTo>
                        <a:pt x="340" y="808"/>
                      </a:lnTo>
                      <a:lnTo>
                        <a:pt x="340" y="808"/>
                      </a:lnTo>
                      <a:lnTo>
                        <a:pt x="340" y="808"/>
                      </a:lnTo>
                      <a:lnTo>
                        <a:pt x="342" y="808"/>
                      </a:lnTo>
                      <a:lnTo>
                        <a:pt x="342" y="821"/>
                      </a:lnTo>
                      <a:lnTo>
                        <a:pt x="342" y="821"/>
                      </a:lnTo>
                      <a:lnTo>
                        <a:pt x="344" y="821"/>
                      </a:lnTo>
                      <a:lnTo>
                        <a:pt x="344" y="848"/>
                      </a:lnTo>
                      <a:lnTo>
                        <a:pt x="344" y="848"/>
                      </a:lnTo>
                      <a:lnTo>
                        <a:pt x="350" y="848"/>
                      </a:lnTo>
                      <a:lnTo>
                        <a:pt x="350" y="860"/>
                      </a:lnTo>
                      <a:lnTo>
                        <a:pt x="350" y="860"/>
                      </a:lnTo>
                      <a:lnTo>
                        <a:pt x="356" y="860"/>
                      </a:lnTo>
                      <a:lnTo>
                        <a:pt x="356" y="873"/>
                      </a:lnTo>
                      <a:lnTo>
                        <a:pt x="356" y="873"/>
                      </a:lnTo>
                      <a:lnTo>
                        <a:pt x="369" y="873"/>
                      </a:lnTo>
                      <a:lnTo>
                        <a:pt x="369" y="873"/>
                      </a:lnTo>
                      <a:lnTo>
                        <a:pt x="369" y="873"/>
                      </a:lnTo>
                      <a:lnTo>
                        <a:pt x="379" y="873"/>
                      </a:lnTo>
                      <a:lnTo>
                        <a:pt x="379" y="873"/>
                      </a:lnTo>
                      <a:lnTo>
                        <a:pt x="379" y="873"/>
                      </a:lnTo>
                      <a:lnTo>
                        <a:pt x="398" y="873"/>
                      </a:lnTo>
                      <a:lnTo>
                        <a:pt x="398" y="873"/>
                      </a:lnTo>
                      <a:lnTo>
                        <a:pt x="398" y="873"/>
                      </a:lnTo>
                      <a:lnTo>
                        <a:pt x="401" y="873"/>
                      </a:lnTo>
                      <a:lnTo>
                        <a:pt x="401" y="887"/>
                      </a:lnTo>
                      <a:lnTo>
                        <a:pt x="401" y="887"/>
                      </a:lnTo>
                      <a:lnTo>
                        <a:pt x="413" y="887"/>
                      </a:lnTo>
                      <a:lnTo>
                        <a:pt x="413" y="887"/>
                      </a:lnTo>
                      <a:lnTo>
                        <a:pt x="413" y="887"/>
                      </a:lnTo>
                      <a:lnTo>
                        <a:pt x="418" y="887"/>
                      </a:lnTo>
                      <a:lnTo>
                        <a:pt x="418" y="887"/>
                      </a:lnTo>
                      <a:lnTo>
                        <a:pt x="418" y="887"/>
                      </a:lnTo>
                      <a:lnTo>
                        <a:pt x="421" y="887"/>
                      </a:lnTo>
                      <a:lnTo>
                        <a:pt x="421" y="887"/>
                      </a:lnTo>
                      <a:lnTo>
                        <a:pt x="423" y="887"/>
                      </a:lnTo>
                      <a:lnTo>
                        <a:pt x="428" y="887"/>
                      </a:lnTo>
                      <a:lnTo>
                        <a:pt x="428" y="887"/>
                      </a:lnTo>
                      <a:lnTo>
                        <a:pt x="428" y="887"/>
                      </a:lnTo>
                      <a:lnTo>
                        <a:pt x="480" y="887"/>
                      </a:lnTo>
                      <a:lnTo>
                        <a:pt x="480" y="887"/>
                      </a:lnTo>
                      <a:lnTo>
                        <a:pt x="480" y="887"/>
                      </a:lnTo>
                      <a:lnTo>
                        <a:pt x="485" y="887"/>
                      </a:lnTo>
                      <a:lnTo>
                        <a:pt x="485" y="918"/>
                      </a:lnTo>
                      <a:lnTo>
                        <a:pt x="487" y="918"/>
                      </a:lnTo>
                      <a:lnTo>
                        <a:pt x="490" y="918"/>
                      </a:lnTo>
                      <a:lnTo>
                        <a:pt x="490" y="935"/>
                      </a:lnTo>
                      <a:lnTo>
                        <a:pt x="490" y="935"/>
                      </a:lnTo>
                      <a:lnTo>
                        <a:pt x="497" y="935"/>
                      </a:lnTo>
                      <a:lnTo>
                        <a:pt x="497" y="935"/>
                      </a:lnTo>
                      <a:lnTo>
                        <a:pt x="497" y="935"/>
                      </a:lnTo>
                      <a:lnTo>
                        <a:pt x="505" y="935"/>
                      </a:lnTo>
                      <a:lnTo>
                        <a:pt x="505" y="935"/>
                      </a:lnTo>
                      <a:lnTo>
                        <a:pt x="505" y="935"/>
                      </a:lnTo>
                      <a:lnTo>
                        <a:pt x="552" y="935"/>
                      </a:lnTo>
                      <a:lnTo>
                        <a:pt x="552" y="935"/>
                      </a:lnTo>
                      <a:lnTo>
                        <a:pt x="552" y="935"/>
                      </a:lnTo>
                      <a:lnTo>
                        <a:pt x="554" y="935"/>
                      </a:lnTo>
                      <a:lnTo>
                        <a:pt x="554" y="935"/>
                      </a:lnTo>
                      <a:lnTo>
                        <a:pt x="554" y="935"/>
                      </a:lnTo>
                      <a:lnTo>
                        <a:pt x="559" y="935"/>
                      </a:lnTo>
                      <a:lnTo>
                        <a:pt x="559" y="935"/>
                      </a:lnTo>
                      <a:lnTo>
                        <a:pt x="559" y="935"/>
                      </a:lnTo>
                      <a:lnTo>
                        <a:pt x="566" y="935"/>
                      </a:lnTo>
                      <a:lnTo>
                        <a:pt x="566" y="935"/>
                      </a:lnTo>
                      <a:lnTo>
                        <a:pt x="566" y="935"/>
                      </a:lnTo>
                      <a:lnTo>
                        <a:pt x="593" y="935"/>
                      </a:lnTo>
                      <a:lnTo>
                        <a:pt x="593" y="935"/>
                      </a:lnTo>
                      <a:lnTo>
                        <a:pt x="596" y="935"/>
                      </a:lnTo>
                      <a:lnTo>
                        <a:pt x="603" y="935"/>
                      </a:lnTo>
                      <a:lnTo>
                        <a:pt x="603" y="935"/>
                      </a:lnTo>
                      <a:lnTo>
                        <a:pt x="603" y="935"/>
                      </a:lnTo>
                      <a:lnTo>
                        <a:pt x="618" y="935"/>
                      </a:lnTo>
                      <a:lnTo>
                        <a:pt x="618" y="955"/>
                      </a:lnTo>
                      <a:lnTo>
                        <a:pt x="618" y="955"/>
                      </a:lnTo>
                      <a:lnTo>
                        <a:pt x="621" y="955"/>
                      </a:lnTo>
                      <a:lnTo>
                        <a:pt x="621" y="976"/>
                      </a:lnTo>
                      <a:lnTo>
                        <a:pt x="621" y="976"/>
                      </a:lnTo>
                      <a:lnTo>
                        <a:pt x="623" y="976"/>
                      </a:lnTo>
                      <a:lnTo>
                        <a:pt x="623" y="996"/>
                      </a:lnTo>
                      <a:lnTo>
                        <a:pt x="623" y="996"/>
                      </a:lnTo>
                      <a:lnTo>
                        <a:pt x="702" y="996"/>
                      </a:lnTo>
                      <a:lnTo>
                        <a:pt x="702" y="996"/>
                      </a:lnTo>
                      <a:lnTo>
                        <a:pt x="702" y="996"/>
                      </a:lnTo>
                      <a:lnTo>
                        <a:pt x="705" y="996"/>
                      </a:lnTo>
                      <a:lnTo>
                        <a:pt x="705" y="996"/>
                      </a:lnTo>
                      <a:lnTo>
                        <a:pt x="705" y="996"/>
                      </a:lnTo>
                      <a:lnTo>
                        <a:pt x="731" y="996"/>
                      </a:lnTo>
                      <a:lnTo>
                        <a:pt x="731" y="996"/>
                      </a:lnTo>
                      <a:lnTo>
                        <a:pt x="731" y="996"/>
                      </a:lnTo>
                      <a:lnTo>
                        <a:pt x="739" y="996"/>
                      </a:lnTo>
                      <a:lnTo>
                        <a:pt x="739" y="996"/>
                      </a:lnTo>
                      <a:lnTo>
                        <a:pt x="739" y="996"/>
                      </a:lnTo>
                      <a:lnTo>
                        <a:pt x="753" y="996"/>
                      </a:lnTo>
                      <a:lnTo>
                        <a:pt x="753" y="1018"/>
                      </a:lnTo>
                      <a:lnTo>
                        <a:pt x="753" y="1018"/>
                      </a:lnTo>
                      <a:lnTo>
                        <a:pt x="761" y="1018"/>
                      </a:lnTo>
                      <a:lnTo>
                        <a:pt x="761" y="1041"/>
                      </a:lnTo>
                      <a:lnTo>
                        <a:pt x="761" y="1041"/>
                      </a:lnTo>
                      <a:lnTo>
                        <a:pt x="763" y="1041"/>
                      </a:lnTo>
                      <a:lnTo>
                        <a:pt x="763" y="1065"/>
                      </a:lnTo>
                      <a:lnTo>
                        <a:pt x="766" y="1065"/>
                      </a:lnTo>
                      <a:lnTo>
                        <a:pt x="778" y="1065"/>
                      </a:lnTo>
                      <a:lnTo>
                        <a:pt x="778" y="1090"/>
                      </a:lnTo>
                      <a:lnTo>
                        <a:pt x="778" y="1090"/>
                      </a:lnTo>
                      <a:lnTo>
                        <a:pt x="795" y="1090"/>
                      </a:lnTo>
                      <a:lnTo>
                        <a:pt x="795" y="1090"/>
                      </a:lnTo>
                      <a:lnTo>
                        <a:pt x="795" y="1090"/>
                      </a:lnTo>
                      <a:lnTo>
                        <a:pt x="807" y="1090"/>
                      </a:lnTo>
                      <a:lnTo>
                        <a:pt x="807" y="1090"/>
                      </a:lnTo>
                      <a:lnTo>
                        <a:pt x="807" y="1090"/>
                      </a:lnTo>
                      <a:lnTo>
                        <a:pt x="813" y="1090"/>
                      </a:lnTo>
                      <a:lnTo>
                        <a:pt x="813" y="1090"/>
                      </a:lnTo>
                      <a:lnTo>
                        <a:pt x="813" y="1090"/>
                      </a:lnTo>
                      <a:lnTo>
                        <a:pt x="830" y="1090"/>
                      </a:lnTo>
                      <a:lnTo>
                        <a:pt x="830" y="1117"/>
                      </a:lnTo>
                      <a:lnTo>
                        <a:pt x="830" y="1117"/>
                      </a:lnTo>
                      <a:lnTo>
                        <a:pt x="847" y="1117"/>
                      </a:lnTo>
                      <a:lnTo>
                        <a:pt x="847" y="1117"/>
                      </a:lnTo>
                      <a:lnTo>
                        <a:pt x="847" y="1117"/>
                      </a:lnTo>
                      <a:lnTo>
                        <a:pt x="884" y="1117"/>
                      </a:lnTo>
                      <a:lnTo>
                        <a:pt x="884" y="1145"/>
                      </a:lnTo>
                      <a:lnTo>
                        <a:pt x="884" y="1145"/>
                      </a:lnTo>
                      <a:lnTo>
                        <a:pt x="899" y="1145"/>
                      </a:lnTo>
                      <a:lnTo>
                        <a:pt x="899" y="1172"/>
                      </a:lnTo>
                      <a:lnTo>
                        <a:pt x="899" y="1172"/>
                      </a:lnTo>
                      <a:lnTo>
                        <a:pt x="904" y="1172"/>
                      </a:lnTo>
                      <a:lnTo>
                        <a:pt x="904" y="1201"/>
                      </a:lnTo>
                      <a:lnTo>
                        <a:pt x="904" y="1201"/>
                      </a:lnTo>
                      <a:lnTo>
                        <a:pt x="916" y="1201"/>
                      </a:lnTo>
                      <a:lnTo>
                        <a:pt x="916" y="1201"/>
                      </a:lnTo>
                      <a:lnTo>
                        <a:pt x="916" y="1201"/>
                      </a:lnTo>
                      <a:lnTo>
                        <a:pt x="936" y="1201"/>
                      </a:lnTo>
                      <a:lnTo>
                        <a:pt x="936" y="1201"/>
                      </a:lnTo>
                      <a:lnTo>
                        <a:pt x="936" y="1201"/>
                      </a:lnTo>
                      <a:lnTo>
                        <a:pt x="973" y="1201"/>
                      </a:lnTo>
                      <a:lnTo>
                        <a:pt x="973" y="1232"/>
                      </a:lnTo>
                      <a:lnTo>
                        <a:pt x="973" y="1232"/>
                      </a:lnTo>
                      <a:lnTo>
                        <a:pt x="1032" y="1232"/>
                      </a:lnTo>
                      <a:lnTo>
                        <a:pt x="1032" y="1232"/>
                      </a:lnTo>
                      <a:lnTo>
                        <a:pt x="1032" y="1232"/>
                      </a:lnTo>
                      <a:lnTo>
                        <a:pt x="1037" y="1232"/>
                      </a:lnTo>
                      <a:lnTo>
                        <a:pt x="1037" y="1232"/>
                      </a:lnTo>
                      <a:lnTo>
                        <a:pt x="1037" y="1232"/>
                      </a:lnTo>
                      <a:lnTo>
                        <a:pt x="1111" y="1232"/>
                      </a:lnTo>
                      <a:lnTo>
                        <a:pt x="1111" y="1232"/>
                      </a:lnTo>
                      <a:lnTo>
                        <a:pt x="1111" y="1232"/>
                      </a:lnTo>
                      <a:lnTo>
                        <a:pt x="1131" y="1232"/>
                      </a:lnTo>
                      <a:lnTo>
                        <a:pt x="1131" y="1232"/>
                      </a:lnTo>
                      <a:lnTo>
                        <a:pt x="1131" y="1232"/>
                      </a:lnTo>
                      <a:lnTo>
                        <a:pt x="1152" y="1232"/>
                      </a:lnTo>
                      <a:lnTo>
                        <a:pt x="1152" y="1269"/>
                      </a:lnTo>
                      <a:lnTo>
                        <a:pt x="1152" y="1269"/>
                      </a:lnTo>
                      <a:lnTo>
                        <a:pt x="1190" y="1269"/>
                      </a:lnTo>
                      <a:lnTo>
                        <a:pt x="1190" y="1269"/>
                      </a:lnTo>
                      <a:lnTo>
                        <a:pt x="1190" y="1269"/>
                      </a:lnTo>
                      <a:lnTo>
                        <a:pt x="1192" y="1269"/>
                      </a:lnTo>
                      <a:lnTo>
                        <a:pt x="1192" y="1269"/>
                      </a:lnTo>
                      <a:lnTo>
                        <a:pt x="1192" y="1269"/>
                      </a:lnTo>
                      <a:lnTo>
                        <a:pt x="1254" y="1269"/>
                      </a:lnTo>
                      <a:lnTo>
                        <a:pt x="1254" y="1308"/>
                      </a:lnTo>
                      <a:lnTo>
                        <a:pt x="1254" y="1308"/>
                      </a:lnTo>
                      <a:lnTo>
                        <a:pt x="1312" y="1308"/>
                      </a:lnTo>
                      <a:lnTo>
                        <a:pt x="1312" y="1308"/>
                      </a:lnTo>
                      <a:lnTo>
                        <a:pt x="1312" y="1308"/>
                      </a:lnTo>
                      <a:lnTo>
                        <a:pt x="1328" y="1308"/>
                      </a:lnTo>
                      <a:lnTo>
                        <a:pt x="1328" y="1308"/>
                      </a:lnTo>
                      <a:lnTo>
                        <a:pt x="1328" y="1308"/>
                      </a:lnTo>
                      <a:lnTo>
                        <a:pt x="1367" y="1308"/>
                      </a:lnTo>
                      <a:lnTo>
                        <a:pt x="1367" y="1308"/>
                      </a:lnTo>
                      <a:lnTo>
                        <a:pt x="1367" y="1308"/>
                      </a:lnTo>
                      <a:lnTo>
                        <a:pt x="1382" y="1308"/>
                      </a:lnTo>
                      <a:lnTo>
                        <a:pt x="1382" y="1308"/>
                      </a:lnTo>
                      <a:lnTo>
                        <a:pt x="1382" y="1308"/>
                      </a:lnTo>
                      <a:lnTo>
                        <a:pt x="1384" y="1308"/>
                      </a:lnTo>
                      <a:lnTo>
                        <a:pt x="1384" y="1308"/>
                      </a:lnTo>
                      <a:lnTo>
                        <a:pt x="1386" y="1308"/>
                      </a:lnTo>
                      <a:lnTo>
                        <a:pt x="1434" y="1308"/>
                      </a:lnTo>
                      <a:lnTo>
                        <a:pt x="1434" y="1308"/>
                      </a:lnTo>
                      <a:lnTo>
                        <a:pt x="1434" y="1308"/>
                      </a:lnTo>
                      <a:lnTo>
                        <a:pt x="1448" y="1308"/>
                      </a:lnTo>
                      <a:lnTo>
                        <a:pt x="1448" y="1308"/>
                      </a:lnTo>
                      <a:lnTo>
                        <a:pt x="1448" y="1308"/>
                      </a:lnTo>
                      <a:lnTo>
                        <a:pt x="1458" y="1308"/>
                      </a:lnTo>
                      <a:lnTo>
                        <a:pt x="1458" y="1308"/>
                      </a:lnTo>
                      <a:lnTo>
                        <a:pt x="1458" y="1308"/>
                      </a:lnTo>
                      <a:lnTo>
                        <a:pt x="1505" y="1308"/>
                      </a:lnTo>
                      <a:lnTo>
                        <a:pt x="1505" y="1308"/>
                      </a:lnTo>
                      <a:lnTo>
                        <a:pt x="1505" y="1308"/>
                      </a:lnTo>
                      <a:lnTo>
                        <a:pt x="1508" y="1308"/>
                      </a:lnTo>
                      <a:lnTo>
                        <a:pt x="1508" y="1308"/>
                      </a:lnTo>
                      <a:lnTo>
                        <a:pt x="1508" y="1308"/>
                      </a:lnTo>
                      <a:lnTo>
                        <a:pt x="1517" y="1308"/>
                      </a:lnTo>
                      <a:lnTo>
                        <a:pt x="1517" y="1308"/>
                      </a:lnTo>
                      <a:lnTo>
                        <a:pt x="1517" y="1308"/>
                      </a:lnTo>
                      <a:lnTo>
                        <a:pt x="1658" y="1308"/>
                      </a:lnTo>
                      <a:lnTo>
                        <a:pt x="1658" y="1308"/>
                      </a:lnTo>
                      <a:lnTo>
                        <a:pt x="1658" y="1308"/>
                      </a:lnTo>
                      <a:lnTo>
                        <a:pt x="1722" y="1308"/>
                      </a:lnTo>
                      <a:lnTo>
                        <a:pt x="1722" y="1308"/>
                      </a:lnTo>
                      <a:lnTo>
                        <a:pt x="1722" y="1308"/>
                      </a:lnTo>
                      <a:lnTo>
                        <a:pt x="1865" y="1308"/>
                      </a:lnTo>
                      <a:lnTo>
                        <a:pt x="1865" y="1308"/>
                      </a:lnTo>
                      <a:lnTo>
                        <a:pt x="1865" y="1308"/>
                      </a:lnTo>
                      <a:lnTo>
                        <a:pt x="1917" y="1308"/>
                      </a:lnTo>
                      <a:lnTo>
                        <a:pt x="1917" y="1705"/>
                      </a:lnTo>
                      <a:lnTo>
                        <a:pt x="1917" y="1705"/>
                      </a:lnTo>
                      <a:lnTo>
                        <a:pt x="2158" y="1705"/>
                      </a:lnTo>
                      <a:lnTo>
                        <a:pt x="2158" y="2100"/>
                      </a:lnTo>
                    </a:path>
                  </a:pathLst>
                </a:custGeom>
                <a:noFill/>
                <a:ln w="12700" cap="flat">
                  <a:solidFill>
                    <a:srgbClr val="60003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00" name="Line 419">
                  <a:extLst>
                    <a:ext uri="{FF2B5EF4-FFF2-40B4-BE49-F238E27FC236}">
                      <a16:creationId xmlns:a16="http://schemas.microsoft.com/office/drawing/2014/main" id="{C2627AA1-9491-8850-BF45-A110BC43CC1B}"/>
                    </a:ext>
                  </a:extLst>
                </p:cNvPr>
                <p:cNvSpPr>
                  <a:spLocks noChangeShapeType="1"/>
                </p:cNvSpPr>
                <p:nvPr/>
              </p:nvSpPr>
              <p:spPr bwMode="auto">
                <a:xfrm>
                  <a:off x="4274" y="1166"/>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01" name="Line 420">
                  <a:extLst>
                    <a:ext uri="{FF2B5EF4-FFF2-40B4-BE49-F238E27FC236}">
                      <a16:creationId xmlns:a16="http://schemas.microsoft.com/office/drawing/2014/main" id="{D201868F-EA09-B830-043A-FE0438ADB251}"/>
                    </a:ext>
                  </a:extLst>
                </p:cNvPr>
                <p:cNvSpPr>
                  <a:spLocks noChangeShapeType="1"/>
                </p:cNvSpPr>
                <p:nvPr/>
              </p:nvSpPr>
              <p:spPr bwMode="auto">
                <a:xfrm>
                  <a:off x="4291" y="1173"/>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02" name="Line 421">
                  <a:extLst>
                    <a:ext uri="{FF2B5EF4-FFF2-40B4-BE49-F238E27FC236}">
                      <a16:creationId xmlns:a16="http://schemas.microsoft.com/office/drawing/2014/main" id="{66198FFF-5F9F-7C81-0582-E8F76092E82E}"/>
                    </a:ext>
                  </a:extLst>
                </p:cNvPr>
                <p:cNvSpPr>
                  <a:spLocks noChangeShapeType="1"/>
                </p:cNvSpPr>
                <p:nvPr/>
              </p:nvSpPr>
              <p:spPr bwMode="auto">
                <a:xfrm>
                  <a:off x="4296" y="1179"/>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03" name="Line 422">
                  <a:extLst>
                    <a:ext uri="{FF2B5EF4-FFF2-40B4-BE49-F238E27FC236}">
                      <a16:creationId xmlns:a16="http://schemas.microsoft.com/office/drawing/2014/main" id="{97191AF1-E196-02E3-B147-97FAAB7537D8}"/>
                    </a:ext>
                  </a:extLst>
                </p:cNvPr>
                <p:cNvSpPr>
                  <a:spLocks noChangeShapeType="1"/>
                </p:cNvSpPr>
                <p:nvPr/>
              </p:nvSpPr>
              <p:spPr bwMode="auto">
                <a:xfrm>
                  <a:off x="4301" y="1192"/>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04" name="Line 423">
                  <a:extLst>
                    <a:ext uri="{FF2B5EF4-FFF2-40B4-BE49-F238E27FC236}">
                      <a16:creationId xmlns:a16="http://schemas.microsoft.com/office/drawing/2014/main" id="{6EAA4A2D-6835-E412-8E01-6D643890881F}"/>
                    </a:ext>
                  </a:extLst>
                </p:cNvPr>
                <p:cNvSpPr>
                  <a:spLocks noChangeShapeType="1"/>
                </p:cNvSpPr>
                <p:nvPr/>
              </p:nvSpPr>
              <p:spPr bwMode="auto">
                <a:xfrm>
                  <a:off x="4304" y="1198"/>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05" name="Line 424">
                  <a:extLst>
                    <a:ext uri="{FF2B5EF4-FFF2-40B4-BE49-F238E27FC236}">
                      <a16:creationId xmlns:a16="http://schemas.microsoft.com/office/drawing/2014/main" id="{9321C49E-0881-FD68-3085-063897B658BF}"/>
                    </a:ext>
                  </a:extLst>
                </p:cNvPr>
                <p:cNvSpPr>
                  <a:spLocks noChangeShapeType="1"/>
                </p:cNvSpPr>
                <p:nvPr/>
              </p:nvSpPr>
              <p:spPr bwMode="auto">
                <a:xfrm>
                  <a:off x="4306" y="124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06" name="Line 425">
                  <a:extLst>
                    <a:ext uri="{FF2B5EF4-FFF2-40B4-BE49-F238E27FC236}">
                      <a16:creationId xmlns:a16="http://schemas.microsoft.com/office/drawing/2014/main" id="{B107EE6E-8280-BD8D-122C-ACD671DE5662}"/>
                    </a:ext>
                  </a:extLst>
                </p:cNvPr>
                <p:cNvSpPr>
                  <a:spLocks noChangeShapeType="1"/>
                </p:cNvSpPr>
                <p:nvPr/>
              </p:nvSpPr>
              <p:spPr bwMode="auto">
                <a:xfrm>
                  <a:off x="4308" y="1380"/>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07" name="Line 426">
                  <a:extLst>
                    <a:ext uri="{FF2B5EF4-FFF2-40B4-BE49-F238E27FC236}">
                      <a16:creationId xmlns:a16="http://schemas.microsoft.com/office/drawing/2014/main" id="{6A38534A-C60D-7D3F-CE7D-BDEECC463A34}"/>
                    </a:ext>
                  </a:extLst>
                </p:cNvPr>
                <p:cNvSpPr>
                  <a:spLocks noChangeShapeType="1"/>
                </p:cNvSpPr>
                <p:nvPr/>
              </p:nvSpPr>
              <p:spPr bwMode="auto">
                <a:xfrm>
                  <a:off x="4311" y="1392"/>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08" name="Line 427">
                  <a:extLst>
                    <a:ext uri="{FF2B5EF4-FFF2-40B4-BE49-F238E27FC236}">
                      <a16:creationId xmlns:a16="http://schemas.microsoft.com/office/drawing/2014/main" id="{77205250-8F5E-BD66-E4D5-B913BCA06D8C}"/>
                    </a:ext>
                  </a:extLst>
                </p:cNvPr>
                <p:cNvSpPr>
                  <a:spLocks noChangeShapeType="1"/>
                </p:cNvSpPr>
                <p:nvPr/>
              </p:nvSpPr>
              <p:spPr bwMode="auto">
                <a:xfrm>
                  <a:off x="4313" y="1405"/>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09" name="Line 428">
                  <a:extLst>
                    <a:ext uri="{FF2B5EF4-FFF2-40B4-BE49-F238E27FC236}">
                      <a16:creationId xmlns:a16="http://schemas.microsoft.com/office/drawing/2014/main" id="{C227D51A-FA1E-B115-B377-CA8C91B43F3C}"/>
                    </a:ext>
                  </a:extLst>
                </p:cNvPr>
                <p:cNvSpPr>
                  <a:spLocks noChangeShapeType="1"/>
                </p:cNvSpPr>
                <p:nvPr/>
              </p:nvSpPr>
              <p:spPr bwMode="auto">
                <a:xfrm>
                  <a:off x="4321" y="141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10" name="Line 429">
                  <a:extLst>
                    <a:ext uri="{FF2B5EF4-FFF2-40B4-BE49-F238E27FC236}">
                      <a16:creationId xmlns:a16="http://schemas.microsoft.com/office/drawing/2014/main" id="{477E179F-FAF6-747C-18D7-C46D918B7231}"/>
                    </a:ext>
                  </a:extLst>
                </p:cNvPr>
                <p:cNvSpPr>
                  <a:spLocks noChangeShapeType="1"/>
                </p:cNvSpPr>
                <p:nvPr/>
              </p:nvSpPr>
              <p:spPr bwMode="auto">
                <a:xfrm>
                  <a:off x="4333" y="1419"/>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11" name="Line 430">
                  <a:extLst>
                    <a:ext uri="{FF2B5EF4-FFF2-40B4-BE49-F238E27FC236}">
                      <a16:creationId xmlns:a16="http://schemas.microsoft.com/office/drawing/2014/main" id="{212D32E3-6300-B3BD-EC69-293AC0302068}"/>
                    </a:ext>
                  </a:extLst>
                </p:cNvPr>
                <p:cNvSpPr>
                  <a:spLocks noChangeShapeType="1"/>
                </p:cNvSpPr>
                <p:nvPr/>
              </p:nvSpPr>
              <p:spPr bwMode="auto">
                <a:xfrm>
                  <a:off x="4338" y="1438"/>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12" name="Line 431">
                  <a:extLst>
                    <a:ext uri="{FF2B5EF4-FFF2-40B4-BE49-F238E27FC236}">
                      <a16:creationId xmlns:a16="http://schemas.microsoft.com/office/drawing/2014/main" id="{5AE6AF95-4393-667A-E53D-D934132B5E28}"/>
                    </a:ext>
                  </a:extLst>
                </p:cNvPr>
                <p:cNvSpPr>
                  <a:spLocks noChangeShapeType="1"/>
                </p:cNvSpPr>
                <p:nvPr/>
              </p:nvSpPr>
              <p:spPr bwMode="auto">
                <a:xfrm>
                  <a:off x="4340" y="145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13" name="Line 432">
                  <a:extLst>
                    <a:ext uri="{FF2B5EF4-FFF2-40B4-BE49-F238E27FC236}">
                      <a16:creationId xmlns:a16="http://schemas.microsoft.com/office/drawing/2014/main" id="{187B7E31-66DA-C85C-9854-E2C955D875FE}"/>
                    </a:ext>
                  </a:extLst>
                </p:cNvPr>
                <p:cNvSpPr>
                  <a:spLocks noChangeShapeType="1"/>
                </p:cNvSpPr>
                <p:nvPr/>
              </p:nvSpPr>
              <p:spPr bwMode="auto">
                <a:xfrm>
                  <a:off x="4343" y="1543"/>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14" name="Line 433">
                  <a:extLst>
                    <a:ext uri="{FF2B5EF4-FFF2-40B4-BE49-F238E27FC236}">
                      <a16:creationId xmlns:a16="http://schemas.microsoft.com/office/drawing/2014/main" id="{4859CCFC-7E41-A20C-813E-8063AA098B25}"/>
                    </a:ext>
                  </a:extLst>
                </p:cNvPr>
                <p:cNvSpPr>
                  <a:spLocks noChangeShapeType="1"/>
                </p:cNvSpPr>
                <p:nvPr/>
              </p:nvSpPr>
              <p:spPr bwMode="auto">
                <a:xfrm>
                  <a:off x="4346" y="156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15" name="Line 434">
                  <a:extLst>
                    <a:ext uri="{FF2B5EF4-FFF2-40B4-BE49-F238E27FC236}">
                      <a16:creationId xmlns:a16="http://schemas.microsoft.com/office/drawing/2014/main" id="{2CE94D78-52FB-069D-2FE8-8A6EA960847E}"/>
                    </a:ext>
                  </a:extLst>
                </p:cNvPr>
                <p:cNvSpPr>
                  <a:spLocks noChangeShapeType="1"/>
                </p:cNvSpPr>
                <p:nvPr/>
              </p:nvSpPr>
              <p:spPr bwMode="auto">
                <a:xfrm>
                  <a:off x="4348" y="1578"/>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16" name="Line 435">
                  <a:extLst>
                    <a:ext uri="{FF2B5EF4-FFF2-40B4-BE49-F238E27FC236}">
                      <a16:creationId xmlns:a16="http://schemas.microsoft.com/office/drawing/2014/main" id="{71E21316-02F3-96F8-06A0-951EB938A93E}"/>
                    </a:ext>
                  </a:extLst>
                </p:cNvPr>
                <p:cNvSpPr>
                  <a:spLocks noChangeShapeType="1"/>
                </p:cNvSpPr>
                <p:nvPr/>
              </p:nvSpPr>
              <p:spPr bwMode="auto">
                <a:xfrm>
                  <a:off x="4350" y="1585"/>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17" name="Line 436">
                  <a:extLst>
                    <a:ext uri="{FF2B5EF4-FFF2-40B4-BE49-F238E27FC236}">
                      <a16:creationId xmlns:a16="http://schemas.microsoft.com/office/drawing/2014/main" id="{5623EC30-EFA0-80D9-F7CC-3D82DC768ACF}"/>
                    </a:ext>
                  </a:extLst>
                </p:cNvPr>
                <p:cNvSpPr>
                  <a:spLocks noChangeShapeType="1"/>
                </p:cNvSpPr>
                <p:nvPr/>
              </p:nvSpPr>
              <p:spPr bwMode="auto">
                <a:xfrm>
                  <a:off x="4360" y="1599"/>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18" name="Line 437">
                  <a:extLst>
                    <a:ext uri="{FF2B5EF4-FFF2-40B4-BE49-F238E27FC236}">
                      <a16:creationId xmlns:a16="http://schemas.microsoft.com/office/drawing/2014/main" id="{75E84E3B-732C-8881-27B3-7849899AFCCC}"/>
                    </a:ext>
                  </a:extLst>
                </p:cNvPr>
                <p:cNvSpPr>
                  <a:spLocks noChangeShapeType="1"/>
                </p:cNvSpPr>
                <p:nvPr/>
              </p:nvSpPr>
              <p:spPr bwMode="auto">
                <a:xfrm>
                  <a:off x="4372" y="1599"/>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19" name="Line 438">
                  <a:extLst>
                    <a:ext uri="{FF2B5EF4-FFF2-40B4-BE49-F238E27FC236}">
                      <a16:creationId xmlns:a16="http://schemas.microsoft.com/office/drawing/2014/main" id="{6DA59F14-0BEE-3677-AF68-80E2D5A2560B}"/>
                    </a:ext>
                  </a:extLst>
                </p:cNvPr>
                <p:cNvSpPr>
                  <a:spLocks noChangeShapeType="1"/>
                </p:cNvSpPr>
                <p:nvPr/>
              </p:nvSpPr>
              <p:spPr bwMode="auto">
                <a:xfrm>
                  <a:off x="4397" y="1599"/>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20" name="Line 439">
                  <a:extLst>
                    <a:ext uri="{FF2B5EF4-FFF2-40B4-BE49-F238E27FC236}">
                      <a16:creationId xmlns:a16="http://schemas.microsoft.com/office/drawing/2014/main" id="{BBCE13B0-568C-2F68-5772-BD100BFF8355}"/>
                    </a:ext>
                  </a:extLst>
                </p:cNvPr>
                <p:cNvSpPr>
                  <a:spLocks noChangeShapeType="1"/>
                </p:cNvSpPr>
                <p:nvPr/>
              </p:nvSpPr>
              <p:spPr bwMode="auto">
                <a:xfrm>
                  <a:off x="4400" y="1613"/>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21" name="Line 440">
                  <a:extLst>
                    <a:ext uri="{FF2B5EF4-FFF2-40B4-BE49-F238E27FC236}">
                      <a16:creationId xmlns:a16="http://schemas.microsoft.com/office/drawing/2014/main" id="{6BB422FB-D966-9992-31DA-FA913432A473}"/>
                    </a:ext>
                  </a:extLst>
                </p:cNvPr>
                <p:cNvSpPr>
                  <a:spLocks noChangeShapeType="1"/>
                </p:cNvSpPr>
                <p:nvPr/>
              </p:nvSpPr>
              <p:spPr bwMode="auto">
                <a:xfrm>
                  <a:off x="4405" y="162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22" name="Line 441">
                  <a:extLst>
                    <a:ext uri="{FF2B5EF4-FFF2-40B4-BE49-F238E27FC236}">
                      <a16:creationId xmlns:a16="http://schemas.microsoft.com/office/drawing/2014/main" id="{3828D247-3927-4441-599D-889BCBB8A766}"/>
                    </a:ext>
                  </a:extLst>
                </p:cNvPr>
                <p:cNvSpPr>
                  <a:spLocks noChangeShapeType="1"/>
                </p:cNvSpPr>
                <p:nvPr/>
              </p:nvSpPr>
              <p:spPr bwMode="auto">
                <a:xfrm>
                  <a:off x="4407" y="1627"/>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23" name="Line 442">
                  <a:extLst>
                    <a:ext uri="{FF2B5EF4-FFF2-40B4-BE49-F238E27FC236}">
                      <a16:creationId xmlns:a16="http://schemas.microsoft.com/office/drawing/2014/main" id="{E8A77EFB-8857-E2C6-46FD-36061DD6484C}"/>
                    </a:ext>
                  </a:extLst>
                </p:cNvPr>
                <p:cNvSpPr>
                  <a:spLocks noChangeShapeType="1"/>
                </p:cNvSpPr>
                <p:nvPr/>
              </p:nvSpPr>
              <p:spPr bwMode="auto">
                <a:xfrm>
                  <a:off x="4410" y="167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24" name="Line 443">
                  <a:extLst>
                    <a:ext uri="{FF2B5EF4-FFF2-40B4-BE49-F238E27FC236}">
                      <a16:creationId xmlns:a16="http://schemas.microsoft.com/office/drawing/2014/main" id="{502B9693-9CB7-92EE-0A03-B0C3D23D1B9F}"/>
                    </a:ext>
                  </a:extLst>
                </p:cNvPr>
                <p:cNvSpPr>
                  <a:spLocks noChangeShapeType="1"/>
                </p:cNvSpPr>
                <p:nvPr/>
              </p:nvSpPr>
              <p:spPr bwMode="auto">
                <a:xfrm>
                  <a:off x="4412" y="1717"/>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25" name="Line 444">
                  <a:extLst>
                    <a:ext uri="{FF2B5EF4-FFF2-40B4-BE49-F238E27FC236}">
                      <a16:creationId xmlns:a16="http://schemas.microsoft.com/office/drawing/2014/main" id="{D5ED01F0-9B14-92DC-C17D-B26140737EE6}"/>
                    </a:ext>
                  </a:extLst>
                </p:cNvPr>
                <p:cNvSpPr>
                  <a:spLocks noChangeShapeType="1"/>
                </p:cNvSpPr>
                <p:nvPr/>
              </p:nvSpPr>
              <p:spPr bwMode="auto">
                <a:xfrm>
                  <a:off x="4414" y="1733"/>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26" name="Line 445">
                  <a:extLst>
                    <a:ext uri="{FF2B5EF4-FFF2-40B4-BE49-F238E27FC236}">
                      <a16:creationId xmlns:a16="http://schemas.microsoft.com/office/drawing/2014/main" id="{D62DD24B-CE16-CF66-F42D-C14DE679044F}"/>
                    </a:ext>
                  </a:extLst>
                </p:cNvPr>
                <p:cNvSpPr>
                  <a:spLocks noChangeShapeType="1"/>
                </p:cNvSpPr>
                <p:nvPr/>
              </p:nvSpPr>
              <p:spPr bwMode="auto">
                <a:xfrm>
                  <a:off x="4420" y="174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27" name="Line 446">
                  <a:extLst>
                    <a:ext uri="{FF2B5EF4-FFF2-40B4-BE49-F238E27FC236}">
                      <a16:creationId xmlns:a16="http://schemas.microsoft.com/office/drawing/2014/main" id="{BFD35B61-E840-3DB6-89AD-AB11885B1768}"/>
                    </a:ext>
                  </a:extLst>
                </p:cNvPr>
                <p:cNvSpPr>
                  <a:spLocks noChangeShapeType="1"/>
                </p:cNvSpPr>
                <p:nvPr/>
              </p:nvSpPr>
              <p:spPr bwMode="auto">
                <a:xfrm>
                  <a:off x="4422" y="1750"/>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28" name="Line 447">
                  <a:extLst>
                    <a:ext uri="{FF2B5EF4-FFF2-40B4-BE49-F238E27FC236}">
                      <a16:creationId xmlns:a16="http://schemas.microsoft.com/office/drawing/2014/main" id="{DEE1CD83-D14A-DCB1-68A3-C2E0ECD5160A}"/>
                    </a:ext>
                  </a:extLst>
                </p:cNvPr>
                <p:cNvSpPr>
                  <a:spLocks noChangeShapeType="1"/>
                </p:cNvSpPr>
                <p:nvPr/>
              </p:nvSpPr>
              <p:spPr bwMode="auto">
                <a:xfrm>
                  <a:off x="4426" y="1750"/>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29" name="Line 448">
                  <a:extLst>
                    <a:ext uri="{FF2B5EF4-FFF2-40B4-BE49-F238E27FC236}">
                      <a16:creationId xmlns:a16="http://schemas.microsoft.com/office/drawing/2014/main" id="{D7B73133-9E8E-E004-1A39-896B8D6CF2F3}"/>
                    </a:ext>
                  </a:extLst>
                </p:cNvPr>
                <p:cNvSpPr>
                  <a:spLocks noChangeShapeType="1"/>
                </p:cNvSpPr>
                <p:nvPr/>
              </p:nvSpPr>
              <p:spPr bwMode="auto">
                <a:xfrm>
                  <a:off x="4444" y="1750"/>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30" name="Line 449">
                  <a:extLst>
                    <a:ext uri="{FF2B5EF4-FFF2-40B4-BE49-F238E27FC236}">
                      <a16:creationId xmlns:a16="http://schemas.microsoft.com/office/drawing/2014/main" id="{9E060BD0-CD72-DE1E-D672-5C4FBA149F45}"/>
                    </a:ext>
                  </a:extLst>
                </p:cNvPr>
                <p:cNvSpPr>
                  <a:spLocks noChangeShapeType="1"/>
                </p:cNvSpPr>
                <p:nvPr/>
              </p:nvSpPr>
              <p:spPr bwMode="auto">
                <a:xfrm>
                  <a:off x="4449" y="1750"/>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31" name="Line 450">
                  <a:extLst>
                    <a:ext uri="{FF2B5EF4-FFF2-40B4-BE49-F238E27FC236}">
                      <a16:creationId xmlns:a16="http://schemas.microsoft.com/office/drawing/2014/main" id="{4DF01ACE-0E02-1F8E-8ED6-B9ED858412DB}"/>
                    </a:ext>
                  </a:extLst>
                </p:cNvPr>
                <p:cNvSpPr>
                  <a:spLocks noChangeShapeType="1"/>
                </p:cNvSpPr>
                <p:nvPr/>
              </p:nvSpPr>
              <p:spPr bwMode="auto">
                <a:xfrm>
                  <a:off x="4452" y="1750"/>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32" name="Line 451">
                  <a:extLst>
                    <a:ext uri="{FF2B5EF4-FFF2-40B4-BE49-F238E27FC236}">
                      <a16:creationId xmlns:a16="http://schemas.microsoft.com/office/drawing/2014/main" id="{140BD3E4-FCC4-62C7-933D-AF31631DB804}"/>
                    </a:ext>
                  </a:extLst>
                </p:cNvPr>
                <p:cNvSpPr>
                  <a:spLocks noChangeShapeType="1"/>
                </p:cNvSpPr>
                <p:nvPr/>
              </p:nvSpPr>
              <p:spPr bwMode="auto">
                <a:xfrm>
                  <a:off x="4464" y="1750"/>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33" name="Line 452">
                  <a:extLst>
                    <a:ext uri="{FF2B5EF4-FFF2-40B4-BE49-F238E27FC236}">
                      <a16:creationId xmlns:a16="http://schemas.microsoft.com/office/drawing/2014/main" id="{57BFF3F5-2436-273D-5D76-48EF08E14A45}"/>
                    </a:ext>
                  </a:extLst>
                </p:cNvPr>
                <p:cNvSpPr>
                  <a:spLocks noChangeShapeType="1"/>
                </p:cNvSpPr>
                <p:nvPr/>
              </p:nvSpPr>
              <p:spPr bwMode="auto">
                <a:xfrm>
                  <a:off x="4471" y="1750"/>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34" name="Line 453">
                  <a:extLst>
                    <a:ext uri="{FF2B5EF4-FFF2-40B4-BE49-F238E27FC236}">
                      <a16:creationId xmlns:a16="http://schemas.microsoft.com/office/drawing/2014/main" id="{D542C0F2-2F6B-B5D5-3F85-B24382B52503}"/>
                    </a:ext>
                  </a:extLst>
                </p:cNvPr>
                <p:cNvSpPr>
                  <a:spLocks noChangeShapeType="1"/>
                </p:cNvSpPr>
                <p:nvPr/>
              </p:nvSpPr>
              <p:spPr bwMode="auto">
                <a:xfrm>
                  <a:off x="4474" y="1758"/>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35" name="Line 454">
                  <a:extLst>
                    <a:ext uri="{FF2B5EF4-FFF2-40B4-BE49-F238E27FC236}">
                      <a16:creationId xmlns:a16="http://schemas.microsoft.com/office/drawing/2014/main" id="{8D9132E0-9545-5074-3C32-64DC889581A6}"/>
                    </a:ext>
                  </a:extLst>
                </p:cNvPr>
                <p:cNvSpPr>
                  <a:spLocks noChangeShapeType="1"/>
                </p:cNvSpPr>
                <p:nvPr/>
              </p:nvSpPr>
              <p:spPr bwMode="auto">
                <a:xfrm>
                  <a:off x="4476" y="1777"/>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36" name="Line 455">
                  <a:extLst>
                    <a:ext uri="{FF2B5EF4-FFF2-40B4-BE49-F238E27FC236}">
                      <a16:creationId xmlns:a16="http://schemas.microsoft.com/office/drawing/2014/main" id="{AF8061B1-95EF-5CBF-47C3-C3BA1B128C73}"/>
                    </a:ext>
                  </a:extLst>
                </p:cNvPr>
                <p:cNvSpPr>
                  <a:spLocks noChangeShapeType="1"/>
                </p:cNvSpPr>
                <p:nvPr/>
              </p:nvSpPr>
              <p:spPr bwMode="auto">
                <a:xfrm>
                  <a:off x="4478" y="1795"/>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37" name="Line 456">
                  <a:extLst>
                    <a:ext uri="{FF2B5EF4-FFF2-40B4-BE49-F238E27FC236}">
                      <a16:creationId xmlns:a16="http://schemas.microsoft.com/office/drawing/2014/main" id="{8F0EDF01-0A07-EE48-4BB2-FFB4B2DBE2FC}"/>
                    </a:ext>
                  </a:extLst>
                </p:cNvPr>
                <p:cNvSpPr>
                  <a:spLocks noChangeShapeType="1"/>
                </p:cNvSpPr>
                <p:nvPr/>
              </p:nvSpPr>
              <p:spPr bwMode="auto">
                <a:xfrm>
                  <a:off x="4481" y="184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38" name="Line 457">
                  <a:extLst>
                    <a:ext uri="{FF2B5EF4-FFF2-40B4-BE49-F238E27FC236}">
                      <a16:creationId xmlns:a16="http://schemas.microsoft.com/office/drawing/2014/main" id="{441C62E0-A3D7-DF18-F6B6-F905BFE046BB}"/>
                    </a:ext>
                  </a:extLst>
                </p:cNvPr>
                <p:cNvSpPr>
                  <a:spLocks noChangeShapeType="1"/>
                </p:cNvSpPr>
                <p:nvPr/>
              </p:nvSpPr>
              <p:spPr bwMode="auto">
                <a:xfrm>
                  <a:off x="4484" y="186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39" name="Line 458">
                  <a:extLst>
                    <a:ext uri="{FF2B5EF4-FFF2-40B4-BE49-F238E27FC236}">
                      <a16:creationId xmlns:a16="http://schemas.microsoft.com/office/drawing/2014/main" id="{6DB219A9-08D7-D6FA-9506-10ABAD447F53}"/>
                    </a:ext>
                  </a:extLst>
                </p:cNvPr>
                <p:cNvSpPr>
                  <a:spLocks noChangeShapeType="1"/>
                </p:cNvSpPr>
                <p:nvPr/>
              </p:nvSpPr>
              <p:spPr bwMode="auto">
                <a:xfrm>
                  <a:off x="4486" y="1882"/>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40" name="Line 459">
                  <a:extLst>
                    <a:ext uri="{FF2B5EF4-FFF2-40B4-BE49-F238E27FC236}">
                      <a16:creationId xmlns:a16="http://schemas.microsoft.com/office/drawing/2014/main" id="{338617BE-2A64-193E-B779-AC79068E99DF}"/>
                    </a:ext>
                  </a:extLst>
                </p:cNvPr>
                <p:cNvSpPr>
                  <a:spLocks noChangeShapeType="1"/>
                </p:cNvSpPr>
                <p:nvPr/>
              </p:nvSpPr>
              <p:spPr bwMode="auto">
                <a:xfrm>
                  <a:off x="4488" y="1913"/>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41" name="Line 460">
                  <a:extLst>
                    <a:ext uri="{FF2B5EF4-FFF2-40B4-BE49-F238E27FC236}">
                      <a16:creationId xmlns:a16="http://schemas.microsoft.com/office/drawing/2014/main" id="{890E1304-9317-6568-C17D-D6F0790126C3}"/>
                    </a:ext>
                  </a:extLst>
                </p:cNvPr>
                <p:cNvSpPr>
                  <a:spLocks noChangeShapeType="1"/>
                </p:cNvSpPr>
                <p:nvPr/>
              </p:nvSpPr>
              <p:spPr bwMode="auto">
                <a:xfrm>
                  <a:off x="4494" y="1913"/>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42" name="Line 461">
                  <a:extLst>
                    <a:ext uri="{FF2B5EF4-FFF2-40B4-BE49-F238E27FC236}">
                      <a16:creationId xmlns:a16="http://schemas.microsoft.com/office/drawing/2014/main" id="{770178F4-7246-5D91-2DCF-5A7CF06925F1}"/>
                    </a:ext>
                  </a:extLst>
                </p:cNvPr>
                <p:cNvSpPr>
                  <a:spLocks noChangeShapeType="1"/>
                </p:cNvSpPr>
                <p:nvPr/>
              </p:nvSpPr>
              <p:spPr bwMode="auto">
                <a:xfrm>
                  <a:off x="4498" y="1913"/>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43" name="Line 462">
                  <a:extLst>
                    <a:ext uri="{FF2B5EF4-FFF2-40B4-BE49-F238E27FC236}">
                      <a16:creationId xmlns:a16="http://schemas.microsoft.com/office/drawing/2014/main" id="{DEEEF9C1-791E-BA3D-5AFC-3264203DF80E}"/>
                    </a:ext>
                  </a:extLst>
                </p:cNvPr>
                <p:cNvSpPr>
                  <a:spLocks noChangeShapeType="1"/>
                </p:cNvSpPr>
                <p:nvPr/>
              </p:nvSpPr>
              <p:spPr bwMode="auto">
                <a:xfrm>
                  <a:off x="4500" y="1913"/>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44" name="Line 463">
                  <a:extLst>
                    <a:ext uri="{FF2B5EF4-FFF2-40B4-BE49-F238E27FC236}">
                      <a16:creationId xmlns:a16="http://schemas.microsoft.com/office/drawing/2014/main" id="{BD139772-B7C6-B90E-F2AD-AA5BCD294653}"/>
                    </a:ext>
                  </a:extLst>
                </p:cNvPr>
                <p:cNvSpPr>
                  <a:spLocks noChangeShapeType="1"/>
                </p:cNvSpPr>
                <p:nvPr/>
              </p:nvSpPr>
              <p:spPr bwMode="auto">
                <a:xfrm>
                  <a:off x="4506" y="1913"/>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45" name="Line 464">
                  <a:extLst>
                    <a:ext uri="{FF2B5EF4-FFF2-40B4-BE49-F238E27FC236}">
                      <a16:creationId xmlns:a16="http://schemas.microsoft.com/office/drawing/2014/main" id="{0408B97F-ACF2-A39B-0005-674250CEE3BA}"/>
                    </a:ext>
                  </a:extLst>
                </p:cNvPr>
                <p:cNvSpPr>
                  <a:spLocks noChangeShapeType="1"/>
                </p:cNvSpPr>
                <p:nvPr/>
              </p:nvSpPr>
              <p:spPr bwMode="auto">
                <a:xfrm>
                  <a:off x="4516" y="1913"/>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46" name="Line 465">
                  <a:extLst>
                    <a:ext uri="{FF2B5EF4-FFF2-40B4-BE49-F238E27FC236}">
                      <a16:creationId xmlns:a16="http://schemas.microsoft.com/office/drawing/2014/main" id="{3F7D4632-14F2-DD00-4AFE-48B49C80B7D0}"/>
                    </a:ext>
                  </a:extLst>
                </p:cNvPr>
                <p:cNvSpPr>
                  <a:spLocks noChangeShapeType="1"/>
                </p:cNvSpPr>
                <p:nvPr/>
              </p:nvSpPr>
              <p:spPr bwMode="auto">
                <a:xfrm>
                  <a:off x="4538" y="1913"/>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47" name="Line 466">
                  <a:extLst>
                    <a:ext uri="{FF2B5EF4-FFF2-40B4-BE49-F238E27FC236}">
                      <a16:creationId xmlns:a16="http://schemas.microsoft.com/office/drawing/2014/main" id="{E46E0756-DE8D-2F21-CA89-6CCD1599B56D}"/>
                    </a:ext>
                  </a:extLst>
                </p:cNvPr>
                <p:cNvSpPr>
                  <a:spLocks noChangeShapeType="1"/>
                </p:cNvSpPr>
                <p:nvPr/>
              </p:nvSpPr>
              <p:spPr bwMode="auto">
                <a:xfrm>
                  <a:off x="4545" y="1925"/>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48" name="Line 467">
                  <a:extLst>
                    <a:ext uri="{FF2B5EF4-FFF2-40B4-BE49-F238E27FC236}">
                      <a16:creationId xmlns:a16="http://schemas.microsoft.com/office/drawing/2014/main" id="{1C7045E9-B8DA-DC66-197D-5F01E6124E6A}"/>
                    </a:ext>
                  </a:extLst>
                </p:cNvPr>
                <p:cNvSpPr>
                  <a:spLocks noChangeShapeType="1"/>
                </p:cNvSpPr>
                <p:nvPr/>
              </p:nvSpPr>
              <p:spPr bwMode="auto">
                <a:xfrm>
                  <a:off x="4548" y="1925"/>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49" name="Line 468">
                  <a:extLst>
                    <a:ext uri="{FF2B5EF4-FFF2-40B4-BE49-F238E27FC236}">
                      <a16:creationId xmlns:a16="http://schemas.microsoft.com/office/drawing/2014/main" id="{28872B27-9F9A-B02B-1C50-B058ED9CC4DE}"/>
                    </a:ext>
                  </a:extLst>
                </p:cNvPr>
                <p:cNvSpPr>
                  <a:spLocks noChangeShapeType="1"/>
                </p:cNvSpPr>
                <p:nvPr/>
              </p:nvSpPr>
              <p:spPr bwMode="auto">
                <a:xfrm>
                  <a:off x="4550" y="1936"/>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50" name="Line 469">
                  <a:extLst>
                    <a:ext uri="{FF2B5EF4-FFF2-40B4-BE49-F238E27FC236}">
                      <a16:creationId xmlns:a16="http://schemas.microsoft.com/office/drawing/2014/main" id="{53657772-F7D3-3894-1480-388D962400A6}"/>
                    </a:ext>
                  </a:extLst>
                </p:cNvPr>
                <p:cNvSpPr>
                  <a:spLocks noChangeShapeType="1"/>
                </p:cNvSpPr>
                <p:nvPr/>
              </p:nvSpPr>
              <p:spPr bwMode="auto">
                <a:xfrm>
                  <a:off x="4552" y="1949"/>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51" name="Line 470">
                  <a:extLst>
                    <a:ext uri="{FF2B5EF4-FFF2-40B4-BE49-F238E27FC236}">
                      <a16:creationId xmlns:a16="http://schemas.microsoft.com/office/drawing/2014/main" id="{E87994A8-6FA0-E279-B97A-C5465E17B5A9}"/>
                    </a:ext>
                  </a:extLst>
                </p:cNvPr>
                <p:cNvSpPr>
                  <a:spLocks noChangeShapeType="1"/>
                </p:cNvSpPr>
                <p:nvPr/>
              </p:nvSpPr>
              <p:spPr bwMode="auto">
                <a:xfrm>
                  <a:off x="4558" y="196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52" name="Line 471">
                  <a:extLst>
                    <a:ext uri="{FF2B5EF4-FFF2-40B4-BE49-F238E27FC236}">
                      <a16:creationId xmlns:a16="http://schemas.microsoft.com/office/drawing/2014/main" id="{61DDDAC4-B949-C096-B00A-1235E577EAB1}"/>
                    </a:ext>
                  </a:extLst>
                </p:cNvPr>
                <p:cNvSpPr>
                  <a:spLocks noChangeShapeType="1"/>
                </p:cNvSpPr>
                <p:nvPr/>
              </p:nvSpPr>
              <p:spPr bwMode="auto">
                <a:xfrm>
                  <a:off x="4565" y="196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53" name="Line 472">
                  <a:extLst>
                    <a:ext uri="{FF2B5EF4-FFF2-40B4-BE49-F238E27FC236}">
                      <a16:creationId xmlns:a16="http://schemas.microsoft.com/office/drawing/2014/main" id="{781B028C-8CDA-C5AB-63B2-5BF0A3448BC2}"/>
                    </a:ext>
                  </a:extLst>
                </p:cNvPr>
                <p:cNvSpPr>
                  <a:spLocks noChangeShapeType="1"/>
                </p:cNvSpPr>
                <p:nvPr/>
              </p:nvSpPr>
              <p:spPr bwMode="auto">
                <a:xfrm>
                  <a:off x="4567" y="19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54" name="Line 473">
                  <a:extLst>
                    <a:ext uri="{FF2B5EF4-FFF2-40B4-BE49-F238E27FC236}">
                      <a16:creationId xmlns:a16="http://schemas.microsoft.com/office/drawing/2014/main" id="{AEB9FCF5-3CD3-A4B4-6516-22196790B10F}"/>
                    </a:ext>
                  </a:extLst>
                </p:cNvPr>
                <p:cNvSpPr>
                  <a:spLocks noChangeShapeType="1"/>
                </p:cNvSpPr>
                <p:nvPr/>
              </p:nvSpPr>
              <p:spPr bwMode="auto">
                <a:xfrm>
                  <a:off x="4574" y="19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55" name="Line 474">
                  <a:extLst>
                    <a:ext uri="{FF2B5EF4-FFF2-40B4-BE49-F238E27FC236}">
                      <a16:creationId xmlns:a16="http://schemas.microsoft.com/office/drawing/2014/main" id="{C11156A9-1DC7-09A1-2C9F-19863B5B1D19}"/>
                    </a:ext>
                  </a:extLst>
                </p:cNvPr>
                <p:cNvSpPr>
                  <a:spLocks noChangeShapeType="1"/>
                </p:cNvSpPr>
                <p:nvPr/>
              </p:nvSpPr>
              <p:spPr bwMode="auto">
                <a:xfrm>
                  <a:off x="4612" y="19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56" name="Line 475">
                  <a:extLst>
                    <a:ext uri="{FF2B5EF4-FFF2-40B4-BE49-F238E27FC236}">
                      <a16:creationId xmlns:a16="http://schemas.microsoft.com/office/drawing/2014/main" id="{F3019C7B-1494-9BA8-7946-FB070615597C}"/>
                    </a:ext>
                  </a:extLst>
                </p:cNvPr>
                <p:cNvSpPr>
                  <a:spLocks noChangeShapeType="1"/>
                </p:cNvSpPr>
                <p:nvPr/>
              </p:nvSpPr>
              <p:spPr bwMode="auto">
                <a:xfrm>
                  <a:off x="4614" y="1987"/>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57" name="Line 476">
                  <a:extLst>
                    <a:ext uri="{FF2B5EF4-FFF2-40B4-BE49-F238E27FC236}">
                      <a16:creationId xmlns:a16="http://schemas.microsoft.com/office/drawing/2014/main" id="{48817B08-E52D-97F5-AE2A-E4B2833F245A}"/>
                    </a:ext>
                  </a:extLst>
                </p:cNvPr>
                <p:cNvSpPr>
                  <a:spLocks noChangeShapeType="1"/>
                </p:cNvSpPr>
                <p:nvPr/>
              </p:nvSpPr>
              <p:spPr bwMode="auto">
                <a:xfrm>
                  <a:off x="4616" y="2013"/>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58" name="Line 477">
                  <a:extLst>
                    <a:ext uri="{FF2B5EF4-FFF2-40B4-BE49-F238E27FC236}">
                      <a16:creationId xmlns:a16="http://schemas.microsoft.com/office/drawing/2014/main" id="{2C98ADE9-E782-EB31-1060-63C1047ED208}"/>
                    </a:ext>
                  </a:extLst>
                </p:cNvPr>
                <p:cNvSpPr>
                  <a:spLocks noChangeShapeType="1"/>
                </p:cNvSpPr>
                <p:nvPr/>
              </p:nvSpPr>
              <p:spPr bwMode="auto">
                <a:xfrm>
                  <a:off x="4622" y="2026"/>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59" name="Line 478">
                  <a:extLst>
                    <a:ext uri="{FF2B5EF4-FFF2-40B4-BE49-F238E27FC236}">
                      <a16:creationId xmlns:a16="http://schemas.microsoft.com/office/drawing/2014/main" id="{961E0A42-C57F-4DEE-C2EA-532B1AC82B78}"/>
                    </a:ext>
                  </a:extLst>
                </p:cNvPr>
                <p:cNvSpPr>
                  <a:spLocks noChangeShapeType="1"/>
                </p:cNvSpPr>
                <p:nvPr/>
              </p:nvSpPr>
              <p:spPr bwMode="auto">
                <a:xfrm>
                  <a:off x="4628" y="2039"/>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60" name="Line 479">
                  <a:extLst>
                    <a:ext uri="{FF2B5EF4-FFF2-40B4-BE49-F238E27FC236}">
                      <a16:creationId xmlns:a16="http://schemas.microsoft.com/office/drawing/2014/main" id="{296B9067-F994-C1F9-75E0-BBFAF144E7D6}"/>
                    </a:ext>
                  </a:extLst>
                </p:cNvPr>
                <p:cNvSpPr>
                  <a:spLocks noChangeShapeType="1"/>
                </p:cNvSpPr>
                <p:nvPr/>
              </p:nvSpPr>
              <p:spPr bwMode="auto">
                <a:xfrm>
                  <a:off x="4641" y="2039"/>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61" name="Line 480">
                  <a:extLst>
                    <a:ext uri="{FF2B5EF4-FFF2-40B4-BE49-F238E27FC236}">
                      <a16:creationId xmlns:a16="http://schemas.microsoft.com/office/drawing/2014/main" id="{146A418E-EB86-CD31-8775-1109D403C1C5}"/>
                    </a:ext>
                  </a:extLst>
                </p:cNvPr>
                <p:cNvSpPr>
                  <a:spLocks noChangeShapeType="1"/>
                </p:cNvSpPr>
                <p:nvPr/>
              </p:nvSpPr>
              <p:spPr bwMode="auto">
                <a:xfrm>
                  <a:off x="4651" y="2039"/>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62" name="Line 481">
                  <a:extLst>
                    <a:ext uri="{FF2B5EF4-FFF2-40B4-BE49-F238E27FC236}">
                      <a16:creationId xmlns:a16="http://schemas.microsoft.com/office/drawing/2014/main" id="{8417412F-0A89-FF2A-5FB7-AE973C50D7C2}"/>
                    </a:ext>
                  </a:extLst>
                </p:cNvPr>
                <p:cNvSpPr>
                  <a:spLocks noChangeShapeType="1"/>
                </p:cNvSpPr>
                <p:nvPr/>
              </p:nvSpPr>
              <p:spPr bwMode="auto">
                <a:xfrm>
                  <a:off x="4670" y="2039"/>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63" name="Line 482">
                  <a:extLst>
                    <a:ext uri="{FF2B5EF4-FFF2-40B4-BE49-F238E27FC236}">
                      <a16:creationId xmlns:a16="http://schemas.microsoft.com/office/drawing/2014/main" id="{C40A939B-A9B1-5104-4603-8BD58D95412D}"/>
                    </a:ext>
                  </a:extLst>
                </p:cNvPr>
                <p:cNvSpPr>
                  <a:spLocks noChangeShapeType="1"/>
                </p:cNvSpPr>
                <p:nvPr/>
              </p:nvSpPr>
              <p:spPr bwMode="auto">
                <a:xfrm>
                  <a:off x="4673" y="2053"/>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64" name="Line 483">
                  <a:extLst>
                    <a:ext uri="{FF2B5EF4-FFF2-40B4-BE49-F238E27FC236}">
                      <a16:creationId xmlns:a16="http://schemas.microsoft.com/office/drawing/2014/main" id="{D6063E2E-F915-98D0-492A-3385C7F3A33E}"/>
                    </a:ext>
                  </a:extLst>
                </p:cNvPr>
                <p:cNvSpPr>
                  <a:spLocks noChangeShapeType="1"/>
                </p:cNvSpPr>
                <p:nvPr/>
              </p:nvSpPr>
              <p:spPr bwMode="auto">
                <a:xfrm>
                  <a:off x="4685" y="2053"/>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65" name="Line 484">
                  <a:extLst>
                    <a:ext uri="{FF2B5EF4-FFF2-40B4-BE49-F238E27FC236}">
                      <a16:creationId xmlns:a16="http://schemas.microsoft.com/office/drawing/2014/main" id="{FEF4BE68-2F15-8BCC-C82F-353D60BB7774}"/>
                    </a:ext>
                  </a:extLst>
                </p:cNvPr>
                <p:cNvSpPr>
                  <a:spLocks noChangeShapeType="1"/>
                </p:cNvSpPr>
                <p:nvPr/>
              </p:nvSpPr>
              <p:spPr bwMode="auto">
                <a:xfrm>
                  <a:off x="4690" y="2053"/>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66" name="Line 485">
                  <a:extLst>
                    <a:ext uri="{FF2B5EF4-FFF2-40B4-BE49-F238E27FC236}">
                      <a16:creationId xmlns:a16="http://schemas.microsoft.com/office/drawing/2014/main" id="{5AB8069D-287B-16A2-CC9A-482D6B74F289}"/>
                    </a:ext>
                  </a:extLst>
                </p:cNvPr>
                <p:cNvSpPr>
                  <a:spLocks noChangeShapeType="1"/>
                </p:cNvSpPr>
                <p:nvPr/>
              </p:nvSpPr>
              <p:spPr bwMode="auto">
                <a:xfrm>
                  <a:off x="4693" y="2053"/>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67" name="Line 486">
                  <a:extLst>
                    <a:ext uri="{FF2B5EF4-FFF2-40B4-BE49-F238E27FC236}">
                      <a16:creationId xmlns:a16="http://schemas.microsoft.com/office/drawing/2014/main" id="{A5AC06D0-8497-F067-DB8A-569614DB9644}"/>
                    </a:ext>
                  </a:extLst>
                </p:cNvPr>
                <p:cNvSpPr>
                  <a:spLocks noChangeShapeType="1"/>
                </p:cNvSpPr>
                <p:nvPr/>
              </p:nvSpPr>
              <p:spPr bwMode="auto">
                <a:xfrm>
                  <a:off x="4700" y="2053"/>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68" name="Line 487">
                  <a:extLst>
                    <a:ext uri="{FF2B5EF4-FFF2-40B4-BE49-F238E27FC236}">
                      <a16:creationId xmlns:a16="http://schemas.microsoft.com/office/drawing/2014/main" id="{30534166-7EA0-67C2-3FA2-E7E93F445186}"/>
                    </a:ext>
                  </a:extLst>
                </p:cNvPr>
                <p:cNvSpPr>
                  <a:spLocks noChangeShapeType="1"/>
                </p:cNvSpPr>
                <p:nvPr/>
              </p:nvSpPr>
              <p:spPr bwMode="auto">
                <a:xfrm>
                  <a:off x="4752" y="2053"/>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69" name="Line 488">
                  <a:extLst>
                    <a:ext uri="{FF2B5EF4-FFF2-40B4-BE49-F238E27FC236}">
                      <a16:creationId xmlns:a16="http://schemas.microsoft.com/office/drawing/2014/main" id="{83AD03C9-79F1-77DA-E777-3A8FA03E14DC}"/>
                    </a:ext>
                  </a:extLst>
                </p:cNvPr>
                <p:cNvSpPr>
                  <a:spLocks noChangeShapeType="1"/>
                </p:cNvSpPr>
                <p:nvPr/>
              </p:nvSpPr>
              <p:spPr bwMode="auto">
                <a:xfrm>
                  <a:off x="4757" y="208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70" name="Line 489">
                  <a:extLst>
                    <a:ext uri="{FF2B5EF4-FFF2-40B4-BE49-F238E27FC236}">
                      <a16:creationId xmlns:a16="http://schemas.microsoft.com/office/drawing/2014/main" id="{3E17CA7B-B517-F1C5-1860-1760D8629718}"/>
                    </a:ext>
                  </a:extLst>
                </p:cNvPr>
                <p:cNvSpPr>
                  <a:spLocks noChangeShapeType="1"/>
                </p:cNvSpPr>
                <p:nvPr/>
              </p:nvSpPr>
              <p:spPr bwMode="auto">
                <a:xfrm>
                  <a:off x="4762" y="210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71" name="Line 490">
                  <a:extLst>
                    <a:ext uri="{FF2B5EF4-FFF2-40B4-BE49-F238E27FC236}">
                      <a16:creationId xmlns:a16="http://schemas.microsoft.com/office/drawing/2014/main" id="{EAF9D08E-276C-DF77-D4DB-0A6DF61A188A}"/>
                    </a:ext>
                  </a:extLst>
                </p:cNvPr>
                <p:cNvSpPr>
                  <a:spLocks noChangeShapeType="1"/>
                </p:cNvSpPr>
                <p:nvPr/>
              </p:nvSpPr>
              <p:spPr bwMode="auto">
                <a:xfrm>
                  <a:off x="4769" y="210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72" name="Line 491">
                  <a:extLst>
                    <a:ext uri="{FF2B5EF4-FFF2-40B4-BE49-F238E27FC236}">
                      <a16:creationId xmlns:a16="http://schemas.microsoft.com/office/drawing/2014/main" id="{4F195F6D-77EB-A246-C438-2F594F6CA275}"/>
                    </a:ext>
                  </a:extLst>
                </p:cNvPr>
                <p:cNvSpPr>
                  <a:spLocks noChangeShapeType="1"/>
                </p:cNvSpPr>
                <p:nvPr/>
              </p:nvSpPr>
              <p:spPr bwMode="auto">
                <a:xfrm>
                  <a:off x="4777" y="210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73" name="Line 492">
                  <a:extLst>
                    <a:ext uri="{FF2B5EF4-FFF2-40B4-BE49-F238E27FC236}">
                      <a16:creationId xmlns:a16="http://schemas.microsoft.com/office/drawing/2014/main" id="{D92FAF1D-32BB-04AF-3B3F-06F945C8184A}"/>
                    </a:ext>
                  </a:extLst>
                </p:cNvPr>
                <p:cNvSpPr>
                  <a:spLocks noChangeShapeType="1"/>
                </p:cNvSpPr>
                <p:nvPr/>
              </p:nvSpPr>
              <p:spPr bwMode="auto">
                <a:xfrm>
                  <a:off x="4824" y="210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74" name="Line 493">
                  <a:extLst>
                    <a:ext uri="{FF2B5EF4-FFF2-40B4-BE49-F238E27FC236}">
                      <a16:creationId xmlns:a16="http://schemas.microsoft.com/office/drawing/2014/main" id="{AE891F28-43F1-C4E0-D2AC-AABB4830A534}"/>
                    </a:ext>
                  </a:extLst>
                </p:cNvPr>
                <p:cNvSpPr>
                  <a:spLocks noChangeShapeType="1"/>
                </p:cNvSpPr>
                <p:nvPr/>
              </p:nvSpPr>
              <p:spPr bwMode="auto">
                <a:xfrm>
                  <a:off x="4826" y="210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75" name="Line 494">
                  <a:extLst>
                    <a:ext uri="{FF2B5EF4-FFF2-40B4-BE49-F238E27FC236}">
                      <a16:creationId xmlns:a16="http://schemas.microsoft.com/office/drawing/2014/main" id="{176155F6-E729-CFE9-37BB-CB9961472021}"/>
                    </a:ext>
                  </a:extLst>
                </p:cNvPr>
                <p:cNvSpPr>
                  <a:spLocks noChangeShapeType="1"/>
                </p:cNvSpPr>
                <p:nvPr/>
              </p:nvSpPr>
              <p:spPr bwMode="auto">
                <a:xfrm>
                  <a:off x="4831" y="210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76" name="Line 495">
                  <a:extLst>
                    <a:ext uri="{FF2B5EF4-FFF2-40B4-BE49-F238E27FC236}">
                      <a16:creationId xmlns:a16="http://schemas.microsoft.com/office/drawing/2014/main" id="{68AAE885-C14D-5385-99E5-6C989B6E9F1C}"/>
                    </a:ext>
                  </a:extLst>
                </p:cNvPr>
                <p:cNvSpPr>
                  <a:spLocks noChangeShapeType="1"/>
                </p:cNvSpPr>
                <p:nvPr/>
              </p:nvSpPr>
              <p:spPr bwMode="auto">
                <a:xfrm>
                  <a:off x="4838" y="210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77" name="Line 496">
                  <a:extLst>
                    <a:ext uri="{FF2B5EF4-FFF2-40B4-BE49-F238E27FC236}">
                      <a16:creationId xmlns:a16="http://schemas.microsoft.com/office/drawing/2014/main" id="{9E0DBFFD-4F8A-5F47-830C-18F79755B029}"/>
                    </a:ext>
                  </a:extLst>
                </p:cNvPr>
                <p:cNvSpPr>
                  <a:spLocks noChangeShapeType="1"/>
                </p:cNvSpPr>
                <p:nvPr/>
              </p:nvSpPr>
              <p:spPr bwMode="auto">
                <a:xfrm>
                  <a:off x="4865" y="210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78" name="Line 497">
                  <a:extLst>
                    <a:ext uri="{FF2B5EF4-FFF2-40B4-BE49-F238E27FC236}">
                      <a16:creationId xmlns:a16="http://schemas.microsoft.com/office/drawing/2014/main" id="{1CF8D2C4-1FCA-6CB7-6EDC-EF90454023D5}"/>
                    </a:ext>
                  </a:extLst>
                </p:cNvPr>
                <p:cNvSpPr>
                  <a:spLocks noChangeShapeType="1"/>
                </p:cNvSpPr>
                <p:nvPr/>
              </p:nvSpPr>
              <p:spPr bwMode="auto">
                <a:xfrm>
                  <a:off x="4868" y="210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79" name="Line 498">
                  <a:extLst>
                    <a:ext uri="{FF2B5EF4-FFF2-40B4-BE49-F238E27FC236}">
                      <a16:creationId xmlns:a16="http://schemas.microsoft.com/office/drawing/2014/main" id="{D92AD661-9686-8F16-C8E2-11AA0C69CFC5}"/>
                    </a:ext>
                  </a:extLst>
                </p:cNvPr>
                <p:cNvSpPr>
                  <a:spLocks noChangeShapeType="1"/>
                </p:cNvSpPr>
                <p:nvPr/>
              </p:nvSpPr>
              <p:spPr bwMode="auto">
                <a:xfrm>
                  <a:off x="4875" y="210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80" name="Line 499">
                  <a:extLst>
                    <a:ext uri="{FF2B5EF4-FFF2-40B4-BE49-F238E27FC236}">
                      <a16:creationId xmlns:a16="http://schemas.microsoft.com/office/drawing/2014/main" id="{1FB30188-956A-A9B7-1EEF-99256564A643}"/>
                    </a:ext>
                  </a:extLst>
                </p:cNvPr>
                <p:cNvSpPr>
                  <a:spLocks noChangeShapeType="1"/>
                </p:cNvSpPr>
                <p:nvPr/>
              </p:nvSpPr>
              <p:spPr bwMode="auto">
                <a:xfrm>
                  <a:off x="4890" y="2120"/>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81" name="Line 500">
                  <a:extLst>
                    <a:ext uri="{FF2B5EF4-FFF2-40B4-BE49-F238E27FC236}">
                      <a16:creationId xmlns:a16="http://schemas.microsoft.com/office/drawing/2014/main" id="{36AA2D09-1C04-E93D-B63C-F7D9A15F24DD}"/>
                    </a:ext>
                  </a:extLst>
                </p:cNvPr>
                <p:cNvSpPr>
                  <a:spLocks noChangeShapeType="1"/>
                </p:cNvSpPr>
                <p:nvPr/>
              </p:nvSpPr>
              <p:spPr bwMode="auto">
                <a:xfrm>
                  <a:off x="4893" y="214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82" name="Line 501">
                  <a:extLst>
                    <a:ext uri="{FF2B5EF4-FFF2-40B4-BE49-F238E27FC236}">
                      <a16:creationId xmlns:a16="http://schemas.microsoft.com/office/drawing/2014/main" id="{A3DCB620-16B8-FA57-D0E9-9E65E0818579}"/>
                    </a:ext>
                  </a:extLst>
                </p:cNvPr>
                <p:cNvSpPr>
                  <a:spLocks noChangeShapeType="1"/>
                </p:cNvSpPr>
                <p:nvPr/>
              </p:nvSpPr>
              <p:spPr bwMode="auto">
                <a:xfrm>
                  <a:off x="4895" y="216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83" name="Line 502">
                  <a:extLst>
                    <a:ext uri="{FF2B5EF4-FFF2-40B4-BE49-F238E27FC236}">
                      <a16:creationId xmlns:a16="http://schemas.microsoft.com/office/drawing/2014/main" id="{F1AA1A7B-8979-39A4-D59B-9ACC7D3C3587}"/>
                    </a:ext>
                  </a:extLst>
                </p:cNvPr>
                <p:cNvSpPr>
                  <a:spLocks noChangeShapeType="1"/>
                </p:cNvSpPr>
                <p:nvPr/>
              </p:nvSpPr>
              <p:spPr bwMode="auto">
                <a:xfrm>
                  <a:off x="4974" y="216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84" name="Line 503">
                  <a:extLst>
                    <a:ext uri="{FF2B5EF4-FFF2-40B4-BE49-F238E27FC236}">
                      <a16:creationId xmlns:a16="http://schemas.microsoft.com/office/drawing/2014/main" id="{F8FA97C8-CF99-9470-B80C-75CA6CEB7730}"/>
                    </a:ext>
                  </a:extLst>
                </p:cNvPr>
                <p:cNvSpPr>
                  <a:spLocks noChangeShapeType="1"/>
                </p:cNvSpPr>
                <p:nvPr/>
              </p:nvSpPr>
              <p:spPr bwMode="auto">
                <a:xfrm>
                  <a:off x="4977" y="216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85" name="Line 504">
                  <a:extLst>
                    <a:ext uri="{FF2B5EF4-FFF2-40B4-BE49-F238E27FC236}">
                      <a16:creationId xmlns:a16="http://schemas.microsoft.com/office/drawing/2014/main" id="{A20542DE-0B28-9500-9A7B-0426B4D1FCE6}"/>
                    </a:ext>
                  </a:extLst>
                </p:cNvPr>
                <p:cNvSpPr>
                  <a:spLocks noChangeShapeType="1"/>
                </p:cNvSpPr>
                <p:nvPr/>
              </p:nvSpPr>
              <p:spPr bwMode="auto">
                <a:xfrm>
                  <a:off x="5003" y="216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86" name="Line 505">
                  <a:extLst>
                    <a:ext uri="{FF2B5EF4-FFF2-40B4-BE49-F238E27FC236}">
                      <a16:creationId xmlns:a16="http://schemas.microsoft.com/office/drawing/2014/main" id="{52254B9B-66B9-7FDA-849E-E5C6D203D7B5}"/>
                    </a:ext>
                  </a:extLst>
                </p:cNvPr>
                <p:cNvSpPr>
                  <a:spLocks noChangeShapeType="1"/>
                </p:cNvSpPr>
                <p:nvPr/>
              </p:nvSpPr>
              <p:spPr bwMode="auto">
                <a:xfrm>
                  <a:off x="5011" y="2162"/>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87" name="Line 506">
                  <a:extLst>
                    <a:ext uri="{FF2B5EF4-FFF2-40B4-BE49-F238E27FC236}">
                      <a16:creationId xmlns:a16="http://schemas.microsoft.com/office/drawing/2014/main" id="{028951EB-FB5E-7792-187B-68D1E48F5D31}"/>
                    </a:ext>
                  </a:extLst>
                </p:cNvPr>
                <p:cNvSpPr>
                  <a:spLocks noChangeShapeType="1"/>
                </p:cNvSpPr>
                <p:nvPr/>
              </p:nvSpPr>
              <p:spPr bwMode="auto">
                <a:xfrm>
                  <a:off x="5025" y="218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88" name="Line 507">
                  <a:extLst>
                    <a:ext uri="{FF2B5EF4-FFF2-40B4-BE49-F238E27FC236}">
                      <a16:creationId xmlns:a16="http://schemas.microsoft.com/office/drawing/2014/main" id="{8A2DA5EE-2A91-4B59-BA46-E646D1A7D0DF}"/>
                    </a:ext>
                  </a:extLst>
                </p:cNvPr>
                <p:cNvSpPr>
                  <a:spLocks noChangeShapeType="1"/>
                </p:cNvSpPr>
                <p:nvPr/>
              </p:nvSpPr>
              <p:spPr bwMode="auto">
                <a:xfrm>
                  <a:off x="5033" y="2207"/>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89" name="Line 508">
                  <a:extLst>
                    <a:ext uri="{FF2B5EF4-FFF2-40B4-BE49-F238E27FC236}">
                      <a16:creationId xmlns:a16="http://schemas.microsoft.com/office/drawing/2014/main" id="{BCCDC138-4AF3-234D-9CAF-1E36BE8FEA99}"/>
                    </a:ext>
                  </a:extLst>
                </p:cNvPr>
                <p:cNvSpPr>
                  <a:spLocks noChangeShapeType="1"/>
                </p:cNvSpPr>
                <p:nvPr/>
              </p:nvSpPr>
              <p:spPr bwMode="auto">
                <a:xfrm>
                  <a:off x="5035" y="223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90" name="Line 509">
                  <a:extLst>
                    <a:ext uri="{FF2B5EF4-FFF2-40B4-BE49-F238E27FC236}">
                      <a16:creationId xmlns:a16="http://schemas.microsoft.com/office/drawing/2014/main" id="{7A05CF54-1240-FAC1-3712-D47DF79694D7}"/>
                    </a:ext>
                  </a:extLst>
                </p:cNvPr>
                <p:cNvSpPr>
                  <a:spLocks noChangeShapeType="1"/>
                </p:cNvSpPr>
                <p:nvPr/>
              </p:nvSpPr>
              <p:spPr bwMode="auto">
                <a:xfrm>
                  <a:off x="5050" y="2256"/>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91" name="Line 510">
                  <a:extLst>
                    <a:ext uri="{FF2B5EF4-FFF2-40B4-BE49-F238E27FC236}">
                      <a16:creationId xmlns:a16="http://schemas.microsoft.com/office/drawing/2014/main" id="{C9BE6AC8-82ED-9EEA-2B2F-7FD94A968708}"/>
                    </a:ext>
                  </a:extLst>
                </p:cNvPr>
                <p:cNvSpPr>
                  <a:spLocks noChangeShapeType="1"/>
                </p:cNvSpPr>
                <p:nvPr/>
              </p:nvSpPr>
              <p:spPr bwMode="auto">
                <a:xfrm>
                  <a:off x="5067" y="2256"/>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92" name="Line 511">
                  <a:extLst>
                    <a:ext uri="{FF2B5EF4-FFF2-40B4-BE49-F238E27FC236}">
                      <a16:creationId xmlns:a16="http://schemas.microsoft.com/office/drawing/2014/main" id="{276C4BB2-EA6B-1CA4-386F-E2FB7C7148E5}"/>
                    </a:ext>
                  </a:extLst>
                </p:cNvPr>
                <p:cNvSpPr>
                  <a:spLocks noChangeShapeType="1"/>
                </p:cNvSpPr>
                <p:nvPr/>
              </p:nvSpPr>
              <p:spPr bwMode="auto">
                <a:xfrm>
                  <a:off x="5079" y="2256"/>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93" name="Line 512">
                  <a:extLst>
                    <a:ext uri="{FF2B5EF4-FFF2-40B4-BE49-F238E27FC236}">
                      <a16:creationId xmlns:a16="http://schemas.microsoft.com/office/drawing/2014/main" id="{68017361-F9B2-F6CC-8B2E-79671AA460EC}"/>
                    </a:ext>
                  </a:extLst>
                </p:cNvPr>
                <p:cNvSpPr>
                  <a:spLocks noChangeShapeType="1"/>
                </p:cNvSpPr>
                <p:nvPr/>
              </p:nvSpPr>
              <p:spPr bwMode="auto">
                <a:xfrm>
                  <a:off x="5085" y="2256"/>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94" name="Line 513">
                  <a:extLst>
                    <a:ext uri="{FF2B5EF4-FFF2-40B4-BE49-F238E27FC236}">
                      <a16:creationId xmlns:a16="http://schemas.microsoft.com/office/drawing/2014/main" id="{A3B0C027-2132-79BD-F888-5E0A0DCE6BE6}"/>
                    </a:ext>
                  </a:extLst>
                </p:cNvPr>
                <p:cNvSpPr>
                  <a:spLocks noChangeShapeType="1"/>
                </p:cNvSpPr>
                <p:nvPr/>
              </p:nvSpPr>
              <p:spPr bwMode="auto">
                <a:xfrm>
                  <a:off x="5102" y="2282"/>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95" name="Line 514">
                  <a:extLst>
                    <a:ext uri="{FF2B5EF4-FFF2-40B4-BE49-F238E27FC236}">
                      <a16:creationId xmlns:a16="http://schemas.microsoft.com/office/drawing/2014/main" id="{CDD792E5-145E-80E2-1921-98AF99D3C02A}"/>
                    </a:ext>
                  </a:extLst>
                </p:cNvPr>
                <p:cNvSpPr>
                  <a:spLocks noChangeShapeType="1"/>
                </p:cNvSpPr>
                <p:nvPr/>
              </p:nvSpPr>
              <p:spPr bwMode="auto">
                <a:xfrm>
                  <a:off x="5119" y="2282"/>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96" name="Line 515">
                  <a:extLst>
                    <a:ext uri="{FF2B5EF4-FFF2-40B4-BE49-F238E27FC236}">
                      <a16:creationId xmlns:a16="http://schemas.microsoft.com/office/drawing/2014/main" id="{11EC18E2-6754-C6DA-31BB-0FA30C084012}"/>
                    </a:ext>
                  </a:extLst>
                </p:cNvPr>
                <p:cNvSpPr>
                  <a:spLocks noChangeShapeType="1"/>
                </p:cNvSpPr>
                <p:nvPr/>
              </p:nvSpPr>
              <p:spPr bwMode="auto">
                <a:xfrm>
                  <a:off x="5156" y="2311"/>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97" name="Line 516">
                  <a:extLst>
                    <a:ext uri="{FF2B5EF4-FFF2-40B4-BE49-F238E27FC236}">
                      <a16:creationId xmlns:a16="http://schemas.microsoft.com/office/drawing/2014/main" id="{C9C4C47D-6CF1-B384-E7ED-79AF0B7089B3}"/>
                    </a:ext>
                  </a:extLst>
                </p:cNvPr>
                <p:cNvSpPr>
                  <a:spLocks noChangeShapeType="1"/>
                </p:cNvSpPr>
                <p:nvPr/>
              </p:nvSpPr>
              <p:spPr bwMode="auto">
                <a:xfrm>
                  <a:off x="5171" y="2338"/>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98" name="Line 517">
                  <a:extLst>
                    <a:ext uri="{FF2B5EF4-FFF2-40B4-BE49-F238E27FC236}">
                      <a16:creationId xmlns:a16="http://schemas.microsoft.com/office/drawing/2014/main" id="{269559D1-D804-64C4-3DA3-CDA91BE6C0B5}"/>
                    </a:ext>
                  </a:extLst>
                </p:cNvPr>
                <p:cNvSpPr>
                  <a:spLocks noChangeShapeType="1"/>
                </p:cNvSpPr>
                <p:nvPr/>
              </p:nvSpPr>
              <p:spPr bwMode="auto">
                <a:xfrm>
                  <a:off x="5176" y="2367"/>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699" name="Line 518">
                  <a:extLst>
                    <a:ext uri="{FF2B5EF4-FFF2-40B4-BE49-F238E27FC236}">
                      <a16:creationId xmlns:a16="http://schemas.microsoft.com/office/drawing/2014/main" id="{75EFC3E0-2088-2358-59FC-0529F7C1928C}"/>
                    </a:ext>
                  </a:extLst>
                </p:cNvPr>
                <p:cNvSpPr>
                  <a:spLocks noChangeShapeType="1"/>
                </p:cNvSpPr>
                <p:nvPr/>
              </p:nvSpPr>
              <p:spPr bwMode="auto">
                <a:xfrm>
                  <a:off x="5188" y="2367"/>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00" name="Line 519">
                  <a:extLst>
                    <a:ext uri="{FF2B5EF4-FFF2-40B4-BE49-F238E27FC236}">
                      <a16:creationId xmlns:a16="http://schemas.microsoft.com/office/drawing/2014/main" id="{19FFEDCC-ECD9-5B80-036C-215AFB01C38F}"/>
                    </a:ext>
                  </a:extLst>
                </p:cNvPr>
                <p:cNvSpPr>
                  <a:spLocks noChangeShapeType="1"/>
                </p:cNvSpPr>
                <p:nvPr/>
              </p:nvSpPr>
              <p:spPr bwMode="auto">
                <a:xfrm>
                  <a:off x="5208" y="2367"/>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01" name="Line 520">
                  <a:extLst>
                    <a:ext uri="{FF2B5EF4-FFF2-40B4-BE49-F238E27FC236}">
                      <a16:creationId xmlns:a16="http://schemas.microsoft.com/office/drawing/2014/main" id="{A7697348-29AC-FC79-BCE4-BE536FDDC60A}"/>
                    </a:ext>
                  </a:extLst>
                </p:cNvPr>
                <p:cNvSpPr>
                  <a:spLocks noChangeShapeType="1"/>
                </p:cNvSpPr>
                <p:nvPr/>
              </p:nvSpPr>
              <p:spPr bwMode="auto">
                <a:xfrm>
                  <a:off x="5245" y="2398"/>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02" name="Line 521">
                  <a:extLst>
                    <a:ext uri="{FF2B5EF4-FFF2-40B4-BE49-F238E27FC236}">
                      <a16:creationId xmlns:a16="http://schemas.microsoft.com/office/drawing/2014/main" id="{E738556D-389B-234C-15FC-542E98C3EF4B}"/>
                    </a:ext>
                  </a:extLst>
                </p:cNvPr>
                <p:cNvSpPr>
                  <a:spLocks noChangeShapeType="1"/>
                </p:cNvSpPr>
                <p:nvPr/>
              </p:nvSpPr>
              <p:spPr bwMode="auto">
                <a:xfrm>
                  <a:off x="5304" y="2398"/>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03" name="Line 522">
                  <a:extLst>
                    <a:ext uri="{FF2B5EF4-FFF2-40B4-BE49-F238E27FC236}">
                      <a16:creationId xmlns:a16="http://schemas.microsoft.com/office/drawing/2014/main" id="{4A22DD72-0BBE-3060-D20A-06A65E6DC0BF}"/>
                    </a:ext>
                  </a:extLst>
                </p:cNvPr>
                <p:cNvSpPr>
                  <a:spLocks noChangeShapeType="1"/>
                </p:cNvSpPr>
                <p:nvPr/>
              </p:nvSpPr>
              <p:spPr bwMode="auto">
                <a:xfrm>
                  <a:off x="5309" y="2398"/>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04" name="Line 523">
                  <a:extLst>
                    <a:ext uri="{FF2B5EF4-FFF2-40B4-BE49-F238E27FC236}">
                      <a16:creationId xmlns:a16="http://schemas.microsoft.com/office/drawing/2014/main" id="{972B6CA0-B7A3-5BA8-1E16-42F143EB9565}"/>
                    </a:ext>
                  </a:extLst>
                </p:cNvPr>
                <p:cNvSpPr>
                  <a:spLocks noChangeShapeType="1"/>
                </p:cNvSpPr>
                <p:nvPr/>
              </p:nvSpPr>
              <p:spPr bwMode="auto">
                <a:xfrm>
                  <a:off x="5383" y="2398"/>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05" name="Line 524">
                  <a:extLst>
                    <a:ext uri="{FF2B5EF4-FFF2-40B4-BE49-F238E27FC236}">
                      <a16:creationId xmlns:a16="http://schemas.microsoft.com/office/drawing/2014/main" id="{834B6864-9B4A-DA91-934D-A94B6DD89C2E}"/>
                    </a:ext>
                  </a:extLst>
                </p:cNvPr>
                <p:cNvSpPr>
                  <a:spLocks noChangeShapeType="1"/>
                </p:cNvSpPr>
                <p:nvPr/>
              </p:nvSpPr>
              <p:spPr bwMode="auto">
                <a:xfrm>
                  <a:off x="5403" y="2398"/>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06" name="Line 525">
                  <a:extLst>
                    <a:ext uri="{FF2B5EF4-FFF2-40B4-BE49-F238E27FC236}">
                      <a16:creationId xmlns:a16="http://schemas.microsoft.com/office/drawing/2014/main" id="{E41A9850-344B-65ED-93F8-E69953A63AAA}"/>
                    </a:ext>
                  </a:extLst>
                </p:cNvPr>
                <p:cNvSpPr>
                  <a:spLocks noChangeShapeType="1"/>
                </p:cNvSpPr>
                <p:nvPr/>
              </p:nvSpPr>
              <p:spPr bwMode="auto">
                <a:xfrm>
                  <a:off x="5424" y="2434"/>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07" name="Line 526">
                  <a:extLst>
                    <a:ext uri="{FF2B5EF4-FFF2-40B4-BE49-F238E27FC236}">
                      <a16:creationId xmlns:a16="http://schemas.microsoft.com/office/drawing/2014/main" id="{365C0D32-455E-5F7F-A63B-E2503544600D}"/>
                    </a:ext>
                  </a:extLst>
                </p:cNvPr>
                <p:cNvSpPr>
                  <a:spLocks noChangeShapeType="1"/>
                </p:cNvSpPr>
                <p:nvPr/>
              </p:nvSpPr>
              <p:spPr bwMode="auto">
                <a:xfrm>
                  <a:off x="5462" y="2434"/>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08" name="Line 527">
                  <a:extLst>
                    <a:ext uri="{FF2B5EF4-FFF2-40B4-BE49-F238E27FC236}">
                      <a16:creationId xmlns:a16="http://schemas.microsoft.com/office/drawing/2014/main" id="{6CCC3786-E798-11FF-1018-7F58012AB691}"/>
                    </a:ext>
                  </a:extLst>
                </p:cNvPr>
                <p:cNvSpPr>
                  <a:spLocks noChangeShapeType="1"/>
                </p:cNvSpPr>
                <p:nvPr/>
              </p:nvSpPr>
              <p:spPr bwMode="auto">
                <a:xfrm>
                  <a:off x="5526"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09" name="Line 528">
                  <a:extLst>
                    <a:ext uri="{FF2B5EF4-FFF2-40B4-BE49-F238E27FC236}">
                      <a16:creationId xmlns:a16="http://schemas.microsoft.com/office/drawing/2014/main" id="{23C62967-3FA2-2F86-3106-3B327DD86B75}"/>
                    </a:ext>
                  </a:extLst>
                </p:cNvPr>
                <p:cNvSpPr>
                  <a:spLocks noChangeShapeType="1"/>
                </p:cNvSpPr>
                <p:nvPr/>
              </p:nvSpPr>
              <p:spPr bwMode="auto">
                <a:xfrm>
                  <a:off x="5584"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10" name="Line 529">
                  <a:extLst>
                    <a:ext uri="{FF2B5EF4-FFF2-40B4-BE49-F238E27FC236}">
                      <a16:creationId xmlns:a16="http://schemas.microsoft.com/office/drawing/2014/main" id="{14976181-9C0E-06A2-6CCB-0BCAF37DA825}"/>
                    </a:ext>
                  </a:extLst>
                </p:cNvPr>
                <p:cNvSpPr>
                  <a:spLocks noChangeShapeType="1"/>
                </p:cNvSpPr>
                <p:nvPr/>
              </p:nvSpPr>
              <p:spPr bwMode="auto">
                <a:xfrm>
                  <a:off x="5600"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11" name="Line 530">
                  <a:extLst>
                    <a:ext uri="{FF2B5EF4-FFF2-40B4-BE49-F238E27FC236}">
                      <a16:creationId xmlns:a16="http://schemas.microsoft.com/office/drawing/2014/main" id="{16FCCA91-211C-7989-AB86-E9CF92459C04}"/>
                    </a:ext>
                  </a:extLst>
                </p:cNvPr>
                <p:cNvSpPr>
                  <a:spLocks noChangeShapeType="1"/>
                </p:cNvSpPr>
                <p:nvPr/>
              </p:nvSpPr>
              <p:spPr bwMode="auto">
                <a:xfrm>
                  <a:off x="5639"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12" name="Line 531">
                  <a:extLst>
                    <a:ext uri="{FF2B5EF4-FFF2-40B4-BE49-F238E27FC236}">
                      <a16:creationId xmlns:a16="http://schemas.microsoft.com/office/drawing/2014/main" id="{E85A97FD-F4CC-0CD6-0D4F-D5625FB3A436}"/>
                    </a:ext>
                  </a:extLst>
                </p:cNvPr>
                <p:cNvSpPr>
                  <a:spLocks noChangeShapeType="1"/>
                </p:cNvSpPr>
                <p:nvPr/>
              </p:nvSpPr>
              <p:spPr bwMode="auto">
                <a:xfrm>
                  <a:off x="5654"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13" name="Line 532">
                  <a:extLst>
                    <a:ext uri="{FF2B5EF4-FFF2-40B4-BE49-F238E27FC236}">
                      <a16:creationId xmlns:a16="http://schemas.microsoft.com/office/drawing/2014/main" id="{395AF5A9-F979-972D-7FA2-7C3376BB3572}"/>
                    </a:ext>
                  </a:extLst>
                </p:cNvPr>
                <p:cNvSpPr>
                  <a:spLocks noChangeShapeType="1"/>
                </p:cNvSpPr>
                <p:nvPr/>
              </p:nvSpPr>
              <p:spPr bwMode="auto">
                <a:xfrm>
                  <a:off x="5658"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14" name="Line 533">
                  <a:extLst>
                    <a:ext uri="{FF2B5EF4-FFF2-40B4-BE49-F238E27FC236}">
                      <a16:creationId xmlns:a16="http://schemas.microsoft.com/office/drawing/2014/main" id="{9CA67A86-F525-7074-6818-1208961426BA}"/>
                    </a:ext>
                  </a:extLst>
                </p:cNvPr>
                <p:cNvSpPr>
                  <a:spLocks noChangeShapeType="1"/>
                </p:cNvSpPr>
                <p:nvPr/>
              </p:nvSpPr>
              <p:spPr bwMode="auto">
                <a:xfrm>
                  <a:off x="5706"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15" name="Line 534">
                  <a:extLst>
                    <a:ext uri="{FF2B5EF4-FFF2-40B4-BE49-F238E27FC236}">
                      <a16:creationId xmlns:a16="http://schemas.microsoft.com/office/drawing/2014/main" id="{1F4B04B6-D2AE-D250-8111-C364D8187B31}"/>
                    </a:ext>
                  </a:extLst>
                </p:cNvPr>
                <p:cNvSpPr>
                  <a:spLocks noChangeShapeType="1"/>
                </p:cNvSpPr>
                <p:nvPr/>
              </p:nvSpPr>
              <p:spPr bwMode="auto">
                <a:xfrm>
                  <a:off x="5720"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16" name="Line 535">
                  <a:extLst>
                    <a:ext uri="{FF2B5EF4-FFF2-40B4-BE49-F238E27FC236}">
                      <a16:creationId xmlns:a16="http://schemas.microsoft.com/office/drawing/2014/main" id="{52CEF00E-2751-6220-644A-347C5DE131ED}"/>
                    </a:ext>
                  </a:extLst>
                </p:cNvPr>
                <p:cNvSpPr>
                  <a:spLocks noChangeShapeType="1"/>
                </p:cNvSpPr>
                <p:nvPr/>
              </p:nvSpPr>
              <p:spPr bwMode="auto">
                <a:xfrm>
                  <a:off x="5730"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17" name="Line 536">
                  <a:extLst>
                    <a:ext uri="{FF2B5EF4-FFF2-40B4-BE49-F238E27FC236}">
                      <a16:creationId xmlns:a16="http://schemas.microsoft.com/office/drawing/2014/main" id="{52AF6BB5-3D33-C0D8-E6E6-A70BCA1F3C36}"/>
                    </a:ext>
                  </a:extLst>
                </p:cNvPr>
                <p:cNvSpPr>
                  <a:spLocks noChangeShapeType="1"/>
                </p:cNvSpPr>
                <p:nvPr/>
              </p:nvSpPr>
              <p:spPr bwMode="auto">
                <a:xfrm>
                  <a:off x="5777"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18" name="Line 537">
                  <a:extLst>
                    <a:ext uri="{FF2B5EF4-FFF2-40B4-BE49-F238E27FC236}">
                      <a16:creationId xmlns:a16="http://schemas.microsoft.com/office/drawing/2014/main" id="{F36C2345-6A5E-86CA-0927-EB410C5A8AF3}"/>
                    </a:ext>
                  </a:extLst>
                </p:cNvPr>
                <p:cNvSpPr>
                  <a:spLocks noChangeShapeType="1"/>
                </p:cNvSpPr>
                <p:nvPr/>
              </p:nvSpPr>
              <p:spPr bwMode="auto">
                <a:xfrm>
                  <a:off x="5789"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19" name="Line 538">
                  <a:extLst>
                    <a:ext uri="{FF2B5EF4-FFF2-40B4-BE49-F238E27FC236}">
                      <a16:creationId xmlns:a16="http://schemas.microsoft.com/office/drawing/2014/main" id="{6480EE82-376B-0963-9153-4374D4A45827}"/>
                    </a:ext>
                  </a:extLst>
                </p:cNvPr>
                <p:cNvSpPr>
                  <a:spLocks noChangeShapeType="1"/>
                </p:cNvSpPr>
                <p:nvPr/>
              </p:nvSpPr>
              <p:spPr bwMode="auto">
                <a:xfrm>
                  <a:off x="5930"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20" name="Line 539">
                  <a:extLst>
                    <a:ext uri="{FF2B5EF4-FFF2-40B4-BE49-F238E27FC236}">
                      <a16:creationId xmlns:a16="http://schemas.microsoft.com/office/drawing/2014/main" id="{ACF9943D-92D8-E82A-9267-078AC59F872A}"/>
                    </a:ext>
                  </a:extLst>
                </p:cNvPr>
                <p:cNvSpPr>
                  <a:spLocks noChangeShapeType="1"/>
                </p:cNvSpPr>
                <p:nvPr/>
              </p:nvSpPr>
              <p:spPr bwMode="auto">
                <a:xfrm>
                  <a:off x="5994"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21" name="Line 540">
                  <a:extLst>
                    <a:ext uri="{FF2B5EF4-FFF2-40B4-BE49-F238E27FC236}">
                      <a16:creationId xmlns:a16="http://schemas.microsoft.com/office/drawing/2014/main" id="{F5DCA885-B918-4A92-DCDD-2E8E2A01833A}"/>
                    </a:ext>
                  </a:extLst>
                </p:cNvPr>
                <p:cNvSpPr>
                  <a:spLocks noChangeShapeType="1"/>
                </p:cNvSpPr>
                <p:nvPr/>
              </p:nvSpPr>
              <p:spPr bwMode="auto">
                <a:xfrm>
                  <a:off x="6137" y="2474"/>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22" name="Line 541">
                  <a:extLst>
                    <a:ext uri="{FF2B5EF4-FFF2-40B4-BE49-F238E27FC236}">
                      <a16:creationId xmlns:a16="http://schemas.microsoft.com/office/drawing/2014/main" id="{F371C826-5503-E39B-C449-6FF592B80366}"/>
                    </a:ext>
                  </a:extLst>
                </p:cNvPr>
                <p:cNvSpPr>
                  <a:spLocks noChangeShapeType="1"/>
                </p:cNvSpPr>
                <p:nvPr/>
              </p:nvSpPr>
              <p:spPr bwMode="auto">
                <a:xfrm>
                  <a:off x="6189" y="2870"/>
                  <a:ext cx="0" cy="29"/>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23" name="Line 542">
                  <a:extLst>
                    <a:ext uri="{FF2B5EF4-FFF2-40B4-BE49-F238E27FC236}">
                      <a16:creationId xmlns:a16="http://schemas.microsoft.com/office/drawing/2014/main" id="{88AAA035-C56A-4BF4-4FE0-5AEE83E76F7F}"/>
                    </a:ext>
                  </a:extLst>
                </p:cNvPr>
                <p:cNvSpPr>
                  <a:spLocks noChangeShapeType="1"/>
                </p:cNvSpPr>
                <p:nvPr/>
              </p:nvSpPr>
              <p:spPr bwMode="auto">
                <a:xfrm>
                  <a:off x="6430" y="3266"/>
                  <a:ext cx="0" cy="28"/>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24" name="Freeform 543">
                  <a:extLst>
                    <a:ext uri="{FF2B5EF4-FFF2-40B4-BE49-F238E27FC236}">
                      <a16:creationId xmlns:a16="http://schemas.microsoft.com/office/drawing/2014/main" id="{11658CE2-6697-E692-4634-62FE3D0DF886}"/>
                    </a:ext>
                  </a:extLst>
                </p:cNvPr>
                <p:cNvSpPr>
                  <a:spLocks/>
                </p:cNvSpPr>
                <p:nvPr/>
              </p:nvSpPr>
              <p:spPr bwMode="auto">
                <a:xfrm>
                  <a:off x="4272" y="1194"/>
                  <a:ext cx="2675" cy="1156"/>
                </a:xfrm>
                <a:custGeom>
                  <a:avLst/>
                  <a:gdLst>
                    <a:gd name="T0" fmla="*/ 32 w 2675"/>
                    <a:gd name="T1" fmla="*/ 6 h 1156"/>
                    <a:gd name="T2" fmla="*/ 36 w 2675"/>
                    <a:gd name="T3" fmla="*/ 205 h 1156"/>
                    <a:gd name="T4" fmla="*/ 51 w 2675"/>
                    <a:gd name="T5" fmla="*/ 229 h 1156"/>
                    <a:gd name="T6" fmla="*/ 66 w 2675"/>
                    <a:gd name="T7" fmla="*/ 236 h 1156"/>
                    <a:gd name="T8" fmla="*/ 71 w 2675"/>
                    <a:gd name="T9" fmla="*/ 320 h 1156"/>
                    <a:gd name="T10" fmla="*/ 88 w 2675"/>
                    <a:gd name="T11" fmla="*/ 346 h 1156"/>
                    <a:gd name="T12" fmla="*/ 123 w 2675"/>
                    <a:gd name="T13" fmla="*/ 346 h 1156"/>
                    <a:gd name="T14" fmla="*/ 135 w 2675"/>
                    <a:gd name="T15" fmla="*/ 359 h 1156"/>
                    <a:gd name="T16" fmla="*/ 142 w 2675"/>
                    <a:gd name="T17" fmla="*/ 451 h 1156"/>
                    <a:gd name="T18" fmla="*/ 160 w 2675"/>
                    <a:gd name="T19" fmla="*/ 459 h 1156"/>
                    <a:gd name="T20" fmla="*/ 177 w 2675"/>
                    <a:gd name="T21" fmla="*/ 459 h 1156"/>
                    <a:gd name="T22" fmla="*/ 196 w 2675"/>
                    <a:gd name="T23" fmla="*/ 459 h 1156"/>
                    <a:gd name="T24" fmla="*/ 209 w 2675"/>
                    <a:gd name="T25" fmla="*/ 459 h 1156"/>
                    <a:gd name="T26" fmla="*/ 214 w 2675"/>
                    <a:gd name="T27" fmla="*/ 500 h 1156"/>
                    <a:gd name="T28" fmla="*/ 232 w 2675"/>
                    <a:gd name="T29" fmla="*/ 517 h 1156"/>
                    <a:gd name="T30" fmla="*/ 246 w 2675"/>
                    <a:gd name="T31" fmla="*/ 517 h 1156"/>
                    <a:gd name="T32" fmla="*/ 260 w 2675"/>
                    <a:gd name="T33" fmla="*/ 517 h 1156"/>
                    <a:gd name="T34" fmla="*/ 278 w 2675"/>
                    <a:gd name="T35" fmla="*/ 564 h 1156"/>
                    <a:gd name="T36" fmla="*/ 342 w 2675"/>
                    <a:gd name="T37" fmla="*/ 582 h 1156"/>
                    <a:gd name="T38" fmla="*/ 347 w 2675"/>
                    <a:gd name="T39" fmla="*/ 640 h 1156"/>
                    <a:gd name="T40" fmla="*/ 362 w 2675"/>
                    <a:gd name="T41" fmla="*/ 660 h 1156"/>
                    <a:gd name="T42" fmla="*/ 411 w 2675"/>
                    <a:gd name="T43" fmla="*/ 660 h 1156"/>
                    <a:gd name="T44" fmla="*/ 418 w 2675"/>
                    <a:gd name="T45" fmla="*/ 681 h 1156"/>
                    <a:gd name="T46" fmla="*/ 433 w 2675"/>
                    <a:gd name="T47" fmla="*/ 702 h 1156"/>
                    <a:gd name="T48" fmla="*/ 485 w 2675"/>
                    <a:gd name="T49" fmla="*/ 713 h 1156"/>
                    <a:gd name="T50" fmla="*/ 505 w 2675"/>
                    <a:gd name="T51" fmla="*/ 767 h 1156"/>
                    <a:gd name="T52" fmla="*/ 549 w 2675"/>
                    <a:gd name="T53" fmla="*/ 789 h 1156"/>
                    <a:gd name="T54" fmla="*/ 576 w 2675"/>
                    <a:gd name="T55" fmla="*/ 801 h 1156"/>
                    <a:gd name="T56" fmla="*/ 608 w 2675"/>
                    <a:gd name="T57" fmla="*/ 801 h 1156"/>
                    <a:gd name="T58" fmla="*/ 625 w 2675"/>
                    <a:gd name="T59" fmla="*/ 813 h 1156"/>
                    <a:gd name="T60" fmla="*/ 679 w 2675"/>
                    <a:gd name="T61" fmla="*/ 813 h 1156"/>
                    <a:gd name="T62" fmla="*/ 687 w 2675"/>
                    <a:gd name="T63" fmla="*/ 838 h 1156"/>
                    <a:gd name="T64" fmla="*/ 699 w 2675"/>
                    <a:gd name="T65" fmla="*/ 863 h 1156"/>
                    <a:gd name="T66" fmla="*/ 778 w 2675"/>
                    <a:gd name="T67" fmla="*/ 889 h 1156"/>
                    <a:gd name="T68" fmla="*/ 835 w 2675"/>
                    <a:gd name="T69" fmla="*/ 902 h 1156"/>
                    <a:gd name="T70" fmla="*/ 899 w 2675"/>
                    <a:gd name="T71" fmla="*/ 930 h 1156"/>
                    <a:gd name="T72" fmla="*/ 968 w 2675"/>
                    <a:gd name="T73" fmla="*/ 930 h 1156"/>
                    <a:gd name="T74" fmla="*/ 1022 w 2675"/>
                    <a:gd name="T75" fmla="*/ 930 h 1156"/>
                    <a:gd name="T76" fmla="*/ 1106 w 2675"/>
                    <a:gd name="T77" fmla="*/ 945 h 1156"/>
                    <a:gd name="T78" fmla="*/ 1175 w 2675"/>
                    <a:gd name="T79" fmla="*/ 945 h 1156"/>
                    <a:gd name="T80" fmla="*/ 1180 w 2675"/>
                    <a:gd name="T81" fmla="*/ 992 h 1156"/>
                    <a:gd name="T82" fmla="*/ 1244 w 2675"/>
                    <a:gd name="T83" fmla="*/ 1008 h 1156"/>
                    <a:gd name="T84" fmla="*/ 1261 w 2675"/>
                    <a:gd name="T85" fmla="*/ 1008 h 1156"/>
                    <a:gd name="T86" fmla="*/ 1312 w 2675"/>
                    <a:gd name="T87" fmla="*/ 1008 h 1156"/>
                    <a:gd name="T88" fmla="*/ 1322 w 2675"/>
                    <a:gd name="T89" fmla="*/ 1027 h 1156"/>
                    <a:gd name="T90" fmla="*/ 1382 w 2675"/>
                    <a:gd name="T91" fmla="*/ 1027 h 1156"/>
                    <a:gd name="T92" fmla="*/ 1431 w 2675"/>
                    <a:gd name="T93" fmla="*/ 1047 h 1156"/>
                    <a:gd name="T94" fmla="*/ 1453 w 2675"/>
                    <a:gd name="T95" fmla="*/ 1090 h 1156"/>
                    <a:gd name="T96" fmla="*/ 1522 w 2675"/>
                    <a:gd name="T97" fmla="*/ 1090 h 1156"/>
                    <a:gd name="T98" fmla="*/ 1658 w 2675"/>
                    <a:gd name="T99" fmla="*/ 1115 h 1156"/>
                    <a:gd name="T100" fmla="*/ 1673 w 2675"/>
                    <a:gd name="T101" fmla="*/ 1115 h 1156"/>
                    <a:gd name="T102" fmla="*/ 1796 w 2675"/>
                    <a:gd name="T103" fmla="*/ 1115 h 1156"/>
                    <a:gd name="T104" fmla="*/ 1860 w 2675"/>
                    <a:gd name="T105" fmla="*/ 1115 h 1156"/>
                    <a:gd name="T106" fmla="*/ 1929 w 2675"/>
                    <a:gd name="T107" fmla="*/ 1156 h 1156"/>
                    <a:gd name="T108" fmla="*/ 1998 w 2675"/>
                    <a:gd name="T109" fmla="*/ 1156 h 1156"/>
                    <a:gd name="T110" fmla="*/ 2065 w 2675"/>
                    <a:gd name="T111" fmla="*/ 1156 h 1156"/>
                    <a:gd name="T112" fmla="*/ 2153 w 2675"/>
                    <a:gd name="T113" fmla="*/ 1156 h 1156"/>
                    <a:gd name="T114" fmla="*/ 2276 w 2675"/>
                    <a:gd name="T115" fmla="*/ 1156 h 1156"/>
                    <a:gd name="T116" fmla="*/ 2348 w 2675"/>
                    <a:gd name="T117" fmla="*/ 1156 h 1156"/>
                    <a:gd name="T118" fmla="*/ 2412 w 2675"/>
                    <a:gd name="T119" fmla="*/ 1156 h 1156"/>
                    <a:gd name="T120" fmla="*/ 2624 w 2675"/>
                    <a:gd name="T121" fmla="*/ 1156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75" h="1156">
                      <a:moveTo>
                        <a:pt x="0" y="0"/>
                      </a:moveTo>
                      <a:lnTo>
                        <a:pt x="0" y="0"/>
                      </a:lnTo>
                      <a:lnTo>
                        <a:pt x="0" y="0"/>
                      </a:lnTo>
                      <a:lnTo>
                        <a:pt x="2" y="0"/>
                      </a:lnTo>
                      <a:lnTo>
                        <a:pt x="29" y="0"/>
                      </a:lnTo>
                      <a:lnTo>
                        <a:pt x="29" y="6"/>
                      </a:lnTo>
                      <a:lnTo>
                        <a:pt x="29" y="6"/>
                      </a:lnTo>
                      <a:lnTo>
                        <a:pt x="32" y="6"/>
                      </a:lnTo>
                      <a:lnTo>
                        <a:pt x="32" y="19"/>
                      </a:lnTo>
                      <a:lnTo>
                        <a:pt x="32" y="19"/>
                      </a:lnTo>
                      <a:lnTo>
                        <a:pt x="34" y="19"/>
                      </a:lnTo>
                      <a:lnTo>
                        <a:pt x="34" y="50"/>
                      </a:lnTo>
                      <a:lnTo>
                        <a:pt x="34" y="50"/>
                      </a:lnTo>
                      <a:lnTo>
                        <a:pt x="36" y="50"/>
                      </a:lnTo>
                      <a:lnTo>
                        <a:pt x="36" y="205"/>
                      </a:lnTo>
                      <a:lnTo>
                        <a:pt x="36" y="205"/>
                      </a:lnTo>
                      <a:lnTo>
                        <a:pt x="39" y="205"/>
                      </a:lnTo>
                      <a:lnTo>
                        <a:pt x="39" y="223"/>
                      </a:lnTo>
                      <a:lnTo>
                        <a:pt x="39" y="223"/>
                      </a:lnTo>
                      <a:lnTo>
                        <a:pt x="41" y="223"/>
                      </a:lnTo>
                      <a:lnTo>
                        <a:pt x="41" y="229"/>
                      </a:lnTo>
                      <a:lnTo>
                        <a:pt x="41" y="229"/>
                      </a:lnTo>
                      <a:lnTo>
                        <a:pt x="51" y="229"/>
                      </a:lnTo>
                      <a:lnTo>
                        <a:pt x="51" y="229"/>
                      </a:lnTo>
                      <a:lnTo>
                        <a:pt x="51" y="229"/>
                      </a:lnTo>
                      <a:lnTo>
                        <a:pt x="61" y="229"/>
                      </a:lnTo>
                      <a:lnTo>
                        <a:pt x="61" y="229"/>
                      </a:lnTo>
                      <a:lnTo>
                        <a:pt x="61" y="229"/>
                      </a:lnTo>
                      <a:lnTo>
                        <a:pt x="64" y="229"/>
                      </a:lnTo>
                      <a:lnTo>
                        <a:pt x="64" y="236"/>
                      </a:lnTo>
                      <a:lnTo>
                        <a:pt x="64" y="236"/>
                      </a:lnTo>
                      <a:lnTo>
                        <a:pt x="66" y="236"/>
                      </a:lnTo>
                      <a:lnTo>
                        <a:pt x="66" y="249"/>
                      </a:lnTo>
                      <a:lnTo>
                        <a:pt x="66" y="249"/>
                      </a:lnTo>
                      <a:lnTo>
                        <a:pt x="68" y="249"/>
                      </a:lnTo>
                      <a:lnTo>
                        <a:pt x="68" y="267"/>
                      </a:lnTo>
                      <a:lnTo>
                        <a:pt x="68" y="267"/>
                      </a:lnTo>
                      <a:lnTo>
                        <a:pt x="71" y="267"/>
                      </a:lnTo>
                      <a:lnTo>
                        <a:pt x="71" y="320"/>
                      </a:lnTo>
                      <a:lnTo>
                        <a:pt x="71" y="320"/>
                      </a:lnTo>
                      <a:lnTo>
                        <a:pt x="76" y="320"/>
                      </a:lnTo>
                      <a:lnTo>
                        <a:pt x="76" y="339"/>
                      </a:lnTo>
                      <a:lnTo>
                        <a:pt x="76" y="339"/>
                      </a:lnTo>
                      <a:lnTo>
                        <a:pt x="78" y="339"/>
                      </a:lnTo>
                      <a:lnTo>
                        <a:pt x="78" y="346"/>
                      </a:lnTo>
                      <a:lnTo>
                        <a:pt x="78" y="346"/>
                      </a:lnTo>
                      <a:lnTo>
                        <a:pt x="88" y="346"/>
                      </a:lnTo>
                      <a:lnTo>
                        <a:pt x="88" y="346"/>
                      </a:lnTo>
                      <a:lnTo>
                        <a:pt x="88" y="346"/>
                      </a:lnTo>
                      <a:lnTo>
                        <a:pt x="110" y="346"/>
                      </a:lnTo>
                      <a:lnTo>
                        <a:pt x="110" y="346"/>
                      </a:lnTo>
                      <a:lnTo>
                        <a:pt x="113" y="346"/>
                      </a:lnTo>
                      <a:lnTo>
                        <a:pt x="120" y="346"/>
                      </a:lnTo>
                      <a:lnTo>
                        <a:pt x="120" y="346"/>
                      </a:lnTo>
                      <a:lnTo>
                        <a:pt x="120" y="346"/>
                      </a:lnTo>
                      <a:lnTo>
                        <a:pt x="123" y="346"/>
                      </a:lnTo>
                      <a:lnTo>
                        <a:pt x="123" y="346"/>
                      </a:lnTo>
                      <a:lnTo>
                        <a:pt x="123" y="346"/>
                      </a:lnTo>
                      <a:lnTo>
                        <a:pt x="133" y="346"/>
                      </a:lnTo>
                      <a:lnTo>
                        <a:pt x="133" y="353"/>
                      </a:lnTo>
                      <a:lnTo>
                        <a:pt x="133" y="353"/>
                      </a:lnTo>
                      <a:lnTo>
                        <a:pt x="135" y="353"/>
                      </a:lnTo>
                      <a:lnTo>
                        <a:pt x="135" y="359"/>
                      </a:lnTo>
                      <a:lnTo>
                        <a:pt x="135" y="359"/>
                      </a:lnTo>
                      <a:lnTo>
                        <a:pt x="138" y="359"/>
                      </a:lnTo>
                      <a:lnTo>
                        <a:pt x="138" y="402"/>
                      </a:lnTo>
                      <a:lnTo>
                        <a:pt x="138" y="402"/>
                      </a:lnTo>
                      <a:lnTo>
                        <a:pt x="140" y="402"/>
                      </a:lnTo>
                      <a:lnTo>
                        <a:pt x="140" y="436"/>
                      </a:lnTo>
                      <a:lnTo>
                        <a:pt x="140" y="436"/>
                      </a:lnTo>
                      <a:lnTo>
                        <a:pt x="142" y="436"/>
                      </a:lnTo>
                      <a:lnTo>
                        <a:pt x="142" y="451"/>
                      </a:lnTo>
                      <a:lnTo>
                        <a:pt x="145" y="451"/>
                      </a:lnTo>
                      <a:lnTo>
                        <a:pt x="150" y="451"/>
                      </a:lnTo>
                      <a:lnTo>
                        <a:pt x="150" y="459"/>
                      </a:lnTo>
                      <a:lnTo>
                        <a:pt x="152" y="459"/>
                      </a:lnTo>
                      <a:lnTo>
                        <a:pt x="158" y="459"/>
                      </a:lnTo>
                      <a:lnTo>
                        <a:pt x="158" y="459"/>
                      </a:lnTo>
                      <a:lnTo>
                        <a:pt x="158" y="459"/>
                      </a:lnTo>
                      <a:lnTo>
                        <a:pt x="160" y="459"/>
                      </a:lnTo>
                      <a:lnTo>
                        <a:pt x="160" y="459"/>
                      </a:lnTo>
                      <a:lnTo>
                        <a:pt x="160" y="459"/>
                      </a:lnTo>
                      <a:lnTo>
                        <a:pt x="170" y="459"/>
                      </a:lnTo>
                      <a:lnTo>
                        <a:pt x="170" y="459"/>
                      </a:lnTo>
                      <a:lnTo>
                        <a:pt x="170" y="459"/>
                      </a:lnTo>
                      <a:lnTo>
                        <a:pt x="177" y="459"/>
                      </a:lnTo>
                      <a:lnTo>
                        <a:pt x="177" y="459"/>
                      </a:lnTo>
                      <a:lnTo>
                        <a:pt x="177" y="459"/>
                      </a:lnTo>
                      <a:lnTo>
                        <a:pt x="180" y="459"/>
                      </a:lnTo>
                      <a:lnTo>
                        <a:pt x="180" y="459"/>
                      </a:lnTo>
                      <a:lnTo>
                        <a:pt x="180" y="459"/>
                      </a:lnTo>
                      <a:lnTo>
                        <a:pt x="182" y="459"/>
                      </a:lnTo>
                      <a:lnTo>
                        <a:pt x="182" y="459"/>
                      </a:lnTo>
                      <a:lnTo>
                        <a:pt x="182" y="459"/>
                      </a:lnTo>
                      <a:lnTo>
                        <a:pt x="196" y="459"/>
                      </a:lnTo>
                      <a:lnTo>
                        <a:pt x="196" y="459"/>
                      </a:lnTo>
                      <a:lnTo>
                        <a:pt x="196" y="459"/>
                      </a:lnTo>
                      <a:lnTo>
                        <a:pt x="202" y="459"/>
                      </a:lnTo>
                      <a:lnTo>
                        <a:pt x="202" y="459"/>
                      </a:lnTo>
                      <a:lnTo>
                        <a:pt x="204" y="459"/>
                      </a:lnTo>
                      <a:lnTo>
                        <a:pt x="206" y="459"/>
                      </a:lnTo>
                      <a:lnTo>
                        <a:pt x="206" y="459"/>
                      </a:lnTo>
                      <a:lnTo>
                        <a:pt x="206" y="459"/>
                      </a:lnTo>
                      <a:lnTo>
                        <a:pt x="209" y="459"/>
                      </a:lnTo>
                      <a:lnTo>
                        <a:pt x="209" y="483"/>
                      </a:lnTo>
                      <a:lnTo>
                        <a:pt x="209" y="483"/>
                      </a:lnTo>
                      <a:lnTo>
                        <a:pt x="212" y="483"/>
                      </a:lnTo>
                      <a:lnTo>
                        <a:pt x="212" y="492"/>
                      </a:lnTo>
                      <a:lnTo>
                        <a:pt x="212" y="492"/>
                      </a:lnTo>
                      <a:lnTo>
                        <a:pt x="214" y="492"/>
                      </a:lnTo>
                      <a:lnTo>
                        <a:pt x="214" y="500"/>
                      </a:lnTo>
                      <a:lnTo>
                        <a:pt x="214" y="500"/>
                      </a:lnTo>
                      <a:lnTo>
                        <a:pt x="218" y="500"/>
                      </a:lnTo>
                      <a:lnTo>
                        <a:pt x="218" y="509"/>
                      </a:lnTo>
                      <a:lnTo>
                        <a:pt x="222" y="509"/>
                      </a:lnTo>
                      <a:lnTo>
                        <a:pt x="224" y="509"/>
                      </a:lnTo>
                      <a:lnTo>
                        <a:pt x="224" y="517"/>
                      </a:lnTo>
                      <a:lnTo>
                        <a:pt x="226" y="517"/>
                      </a:lnTo>
                      <a:lnTo>
                        <a:pt x="232" y="517"/>
                      </a:lnTo>
                      <a:lnTo>
                        <a:pt x="232" y="517"/>
                      </a:lnTo>
                      <a:lnTo>
                        <a:pt x="232" y="517"/>
                      </a:lnTo>
                      <a:lnTo>
                        <a:pt x="236" y="517"/>
                      </a:lnTo>
                      <a:lnTo>
                        <a:pt x="236" y="517"/>
                      </a:lnTo>
                      <a:lnTo>
                        <a:pt x="236" y="517"/>
                      </a:lnTo>
                      <a:lnTo>
                        <a:pt x="244" y="517"/>
                      </a:lnTo>
                      <a:lnTo>
                        <a:pt x="244" y="517"/>
                      </a:lnTo>
                      <a:lnTo>
                        <a:pt x="244" y="517"/>
                      </a:lnTo>
                      <a:lnTo>
                        <a:pt x="246" y="517"/>
                      </a:lnTo>
                      <a:lnTo>
                        <a:pt x="246" y="517"/>
                      </a:lnTo>
                      <a:lnTo>
                        <a:pt x="246" y="517"/>
                      </a:lnTo>
                      <a:lnTo>
                        <a:pt x="253" y="517"/>
                      </a:lnTo>
                      <a:lnTo>
                        <a:pt x="253" y="517"/>
                      </a:lnTo>
                      <a:lnTo>
                        <a:pt x="253" y="517"/>
                      </a:lnTo>
                      <a:lnTo>
                        <a:pt x="260" y="517"/>
                      </a:lnTo>
                      <a:lnTo>
                        <a:pt x="260" y="517"/>
                      </a:lnTo>
                      <a:lnTo>
                        <a:pt x="260" y="517"/>
                      </a:lnTo>
                      <a:lnTo>
                        <a:pt x="273" y="517"/>
                      </a:lnTo>
                      <a:lnTo>
                        <a:pt x="273" y="517"/>
                      </a:lnTo>
                      <a:lnTo>
                        <a:pt x="273" y="517"/>
                      </a:lnTo>
                      <a:lnTo>
                        <a:pt x="276" y="517"/>
                      </a:lnTo>
                      <a:lnTo>
                        <a:pt x="276" y="526"/>
                      </a:lnTo>
                      <a:lnTo>
                        <a:pt x="276" y="526"/>
                      </a:lnTo>
                      <a:lnTo>
                        <a:pt x="278" y="526"/>
                      </a:lnTo>
                      <a:lnTo>
                        <a:pt x="278" y="564"/>
                      </a:lnTo>
                      <a:lnTo>
                        <a:pt x="278" y="564"/>
                      </a:lnTo>
                      <a:lnTo>
                        <a:pt x="280" y="564"/>
                      </a:lnTo>
                      <a:lnTo>
                        <a:pt x="280" y="573"/>
                      </a:lnTo>
                      <a:lnTo>
                        <a:pt x="280" y="573"/>
                      </a:lnTo>
                      <a:lnTo>
                        <a:pt x="283" y="573"/>
                      </a:lnTo>
                      <a:lnTo>
                        <a:pt x="283" y="582"/>
                      </a:lnTo>
                      <a:lnTo>
                        <a:pt x="283" y="582"/>
                      </a:lnTo>
                      <a:lnTo>
                        <a:pt x="342" y="582"/>
                      </a:lnTo>
                      <a:lnTo>
                        <a:pt x="342" y="592"/>
                      </a:lnTo>
                      <a:lnTo>
                        <a:pt x="342" y="592"/>
                      </a:lnTo>
                      <a:lnTo>
                        <a:pt x="344" y="592"/>
                      </a:lnTo>
                      <a:lnTo>
                        <a:pt x="344" y="611"/>
                      </a:lnTo>
                      <a:lnTo>
                        <a:pt x="344" y="611"/>
                      </a:lnTo>
                      <a:lnTo>
                        <a:pt x="347" y="611"/>
                      </a:lnTo>
                      <a:lnTo>
                        <a:pt x="347" y="640"/>
                      </a:lnTo>
                      <a:lnTo>
                        <a:pt x="347" y="640"/>
                      </a:lnTo>
                      <a:lnTo>
                        <a:pt x="350" y="640"/>
                      </a:lnTo>
                      <a:lnTo>
                        <a:pt x="350" y="650"/>
                      </a:lnTo>
                      <a:lnTo>
                        <a:pt x="350" y="650"/>
                      </a:lnTo>
                      <a:lnTo>
                        <a:pt x="352" y="650"/>
                      </a:lnTo>
                      <a:lnTo>
                        <a:pt x="352" y="660"/>
                      </a:lnTo>
                      <a:lnTo>
                        <a:pt x="352" y="660"/>
                      </a:lnTo>
                      <a:lnTo>
                        <a:pt x="362" y="660"/>
                      </a:lnTo>
                      <a:lnTo>
                        <a:pt x="362" y="660"/>
                      </a:lnTo>
                      <a:lnTo>
                        <a:pt x="362" y="660"/>
                      </a:lnTo>
                      <a:lnTo>
                        <a:pt x="382" y="660"/>
                      </a:lnTo>
                      <a:lnTo>
                        <a:pt x="382" y="660"/>
                      </a:lnTo>
                      <a:lnTo>
                        <a:pt x="382" y="660"/>
                      </a:lnTo>
                      <a:lnTo>
                        <a:pt x="398" y="660"/>
                      </a:lnTo>
                      <a:lnTo>
                        <a:pt x="398" y="660"/>
                      </a:lnTo>
                      <a:lnTo>
                        <a:pt x="398" y="660"/>
                      </a:lnTo>
                      <a:lnTo>
                        <a:pt x="411" y="660"/>
                      </a:lnTo>
                      <a:lnTo>
                        <a:pt x="411" y="660"/>
                      </a:lnTo>
                      <a:lnTo>
                        <a:pt x="413" y="660"/>
                      </a:lnTo>
                      <a:lnTo>
                        <a:pt x="416" y="660"/>
                      </a:lnTo>
                      <a:lnTo>
                        <a:pt x="416" y="671"/>
                      </a:lnTo>
                      <a:lnTo>
                        <a:pt x="416" y="671"/>
                      </a:lnTo>
                      <a:lnTo>
                        <a:pt x="418" y="671"/>
                      </a:lnTo>
                      <a:lnTo>
                        <a:pt x="418" y="681"/>
                      </a:lnTo>
                      <a:lnTo>
                        <a:pt x="418" y="681"/>
                      </a:lnTo>
                      <a:lnTo>
                        <a:pt x="423" y="681"/>
                      </a:lnTo>
                      <a:lnTo>
                        <a:pt x="423" y="692"/>
                      </a:lnTo>
                      <a:lnTo>
                        <a:pt x="423" y="692"/>
                      </a:lnTo>
                      <a:lnTo>
                        <a:pt x="431" y="692"/>
                      </a:lnTo>
                      <a:lnTo>
                        <a:pt x="431" y="702"/>
                      </a:lnTo>
                      <a:lnTo>
                        <a:pt x="431" y="702"/>
                      </a:lnTo>
                      <a:lnTo>
                        <a:pt x="433" y="702"/>
                      </a:lnTo>
                      <a:lnTo>
                        <a:pt x="433" y="702"/>
                      </a:lnTo>
                      <a:lnTo>
                        <a:pt x="436" y="702"/>
                      </a:lnTo>
                      <a:lnTo>
                        <a:pt x="470" y="702"/>
                      </a:lnTo>
                      <a:lnTo>
                        <a:pt x="470" y="702"/>
                      </a:lnTo>
                      <a:lnTo>
                        <a:pt x="470" y="702"/>
                      </a:lnTo>
                      <a:lnTo>
                        <a:pt x="480" y="702"/>
                      </a:lnTo>
                      <a:lnTo>
                        <a:pt x="480" y="713"/>
                      </a:lnTo>
                      <a:lnTo>
                        <a:pt x="480" y="713"/>
                      </a:lnTo>
                      <a:lnTo>
                        <a:pt x="485" y="713"/>
                      </a:lnTo>
                      <a:lnTo>
                        <a:pt x="485" y="767"/>
                      </a:lnTo>
                      <a:lnTo>
                        <a:pt x="485" y="767"/>
                      </a:lnTo>
                      <a:lnTo>
                        <a:pt x="490" y="767"/>
                      </a:lnTo>
                      <a:lnTo>
                        <a:pt x="490" y="767"/>
                      </a:lnTo>
                      <a:lnTo>
                        <a:pt x="490" y="767"/>
                      </a:lnTo>
                      <a:lnTo>
                        <a:pt x="505" y="767"/>
                      </a:lnTo>
                      <a:lnTo>
                        <a:pt x="505" y="767"/>
                      </a:lnTo>
                      <a:lnTo>
                        <a:pt x="505" y="767"/>
                      </a:lnTo>
                      <a:lnTo>
                        <a:pt x="517" y="767"/>
                      </a:lnTo>
                      <a:lnTo>
                        <a:pt x="517" y="767"/>
                      </a:lnTo>
                      <a:lnTo>
                        <a:pt x="517" y="767"/>
                      </a:lnTo>
                      <a:lnTo>
                        <a:pt x="547" y="767"/>
                      </a:lnTo>
                      <a:lnTo>
                        <a:pt x="547" y="778"/>
                      </a:lnTo>
                      <a:lnTo>
                        <a:pt x="547" y="778"/>
                      </a:lnTo>
                      <a:lnTo>
                        <a:pt x="549" y="778"/>
                      </a:lnTo>
                      <a:lnTo>
                        <a:pt x="549" y="789"/>
                      </a:lnTo>
                      <a:lnTo>
                        <a:pt x="549" y="789"/>
                      </a:lnTo>
                      <a:lnTo>
                        <a:pt x="554" y="789"/>
                      </a:lnTo>
                      <a:lnTo>
                        <a:pt x="554" y="801"/>
                      </a:lnTo>
                      <a:lnTo>
                        <a:pt x="554" y="801"/>
                      </a:lnTo>
                      <a:lnTo>
                        <a:pt x="564" y="801"/>
                      </a:lnTo>
                      <a:lnTo>
                        <a:pt x="564" y="801"/>
                      </a:lnTo>
                      <a:lnTo>
                        <a:pt x="564" y="801"/>
                      </a:lnTo>
                      <a:lnTo>
                        <a:pt x="576" y="801"/>
                      </a:lnTo>
                      <a:lnTo>
                        <a:pt x="576" y="801"/>
                      </a:lnTo>
                      <a:lnTo>
                        <a:pt x="576" y="801"/>
                      </a:lnTo>
                      <a:lnTo>
                        <a:pt x="601" y="801"/>
                      </a:lnTo>
                      <a:lnTo>
                        <a:pt x="601" y="801"/>
                      </a:lnTo>
                      <a:lnTo>
                        <a:pt x="601" y="801"/>
                      </a:lnTo>
                      <a:lnTo>
                        <a:pt x="608" y="801"/>
                      </a:lnTo>
                      <a:lnTo>
                        <a:pt x="608" y="801"/>
                      </a:lnTo>
                      <a:lnTo>
                        <a:pt x="608" y="801"/>
                      </a:lnTo>
                      <a:lnTo>
                        <a:pt x="618" y="801"/>
                      </a:lnTo>
                      <a:lnTo>
                        <a:pt x="618" y="801"/>
                      </a:lnTo>
                      <a:lnTo>
                        <a:pt x="618" y="801"/>
                      </a:lnTo>
                      <a:lnTo>
                        <a:pt x="621" y="801"/>
                      </a:lnTo>
                      <a:lnTo>
                        <a:pt x="621" y="801"/>
                      </a:lnTo>
                      <a:lnTo>
                        <a:pt x="623" y="801"/>
                      </a:lnTo>
                      <a:lnTo>
                        <a:pt x="625" y="801"/>
                      </a:lnTo>
                      <a:lnTo>
                        <a:pt x="625" y="813"/>
                      </a:lnTo>
                      <a:lnTo>
                        <a:pt x="625" y="813"/>
                      </a:lnTo>
                      <a:lnTo>
                        <a:pt x="640" y="813"/>
                      </a:lnTo>
                      <a:lnTo>
                        <a:pt x="640" y="813"/>
                      </a:lnTo>
                      <a:lnTo>
                        <a:pt x="640" y="813"/>
                      </a:lnTo>
                      <a:lnTo>
                        <a:pt x="675" y="813"/>
                      </a:lnTo>
                      <a:lnTo>
                        <a:pt x="675" y="813"/>
                      </a:lnTo>
                      <a:lnTo>
                        <a:pt x="675" y="813"/>
                      </a:lnTo>
                      <a:lnTo>
                        <a:pt x="679" y="813"/>
                      </a:lnTo>
                      <a:lnTo>
                        <a:pt x="679" y="813"/>
                      </a:lnTo>
                      <a:lnTo>
                        <a:pt x="679" y="813"/>
                      </a:lnTo>
                      <a:lnTo>
                        <a:pt x="685" y="813"/>
                      </a:lnTo>
                      <a:lnTo>
                        <a:pt x="685" y="825"/>
                      </a:lnTo>
                      <a:lnTo>
                        <a:pt x="685" y="825"/>
                      </a:lnTo>
                      <a:lnTo>
                        <a:pt x="687" y="825"/>
                      </a:lnTo>
                      <a:lnTo>
                        <a:pt x="687" y="838"/>
                      </a:lnTo>
                      <a:lnTo>
                        <a:pt x="687" y="838"/>
                      </a:lnTo>
                      <a:lnTo>
                        <a:pt x="692" y="838"/>
                      </a:lnTo>
                      <a:lnTo>
                        <a:pt x="692" y="850"/>
                      </a:lnTo>
                      <a:lnTo>
                        <a:pt x="692" y="850"/>
                      </a:lnTo>
                      <a:lnTo>
                        <a:pt x="695" y="850"/>
                      </a:lnTo>
                      <a:lnTo>
                        <a:pt x="695" y="863"/>
                      </a:lnTo>
                      <a:lnTo>
                        <a:pt x="697" y="863"/>
                      </a:lnTo>
                      <a:lnTo>
                        <a:pt x="699" y="863"/>
                      </a:lnTo>
                      <a:lnTo>
                        <a:pt x="699" y="863"/>
                      </a:lnTo>
                      <a:lnTo>
                        <a:pt x="699" y="863"/>
                      </a:lnTo>
                      <a:lnTo>
                        <a:pt x="705" y="863"/>
                      </a:lnTo>
                      <a:lnTo>
                        <a:pt x="705" y="876"/>
                      </a:lnTo>
                      <a:lnTo>
                        <a:pt x="705" y="876"/>
                      </a:lnTo>
                      <a:lnTo>
                        <a:pt x="759" y="876"/>
                      </a:lnTo>
                      <a:lnTo>
                        <a:pt x="759" y="889"/>
                      </a:lnTo>
                      <a:lnTo>
                        <a:pt x="759" y="889"/>
                      </a:lnTo>
                      <a:lnTo>
                        <a:pt x="778" y="889"/>
                      </a:lnTo>
                      <a:lnTo>
                        <a:pt x="778" y="889"/>
                      </a:lnTo>
                      <a:lnTo>
                        <a:pt x="778" y="889"/>
                      </a:lnTo>
                      <a:lnTo>
                        <a:pt x="830" y="889"/>
                      </a:lnTo>
                      <a:lnTo>
                        <a:pt x="830" y="902"/>
                      </a:lnTo>
                      <a:lnTo>
                        <a:pt x="830" y="902"/>
                      </a:lnTo>
                      <a:lnTo>
                        <a:pt x="835" y="902"/>
                      </a:lnTo>
                      <a:lnTo>
                        <a:pt x="835" y="902"/>
                      </a:lnTo>
                      <a:lnTo>
                        <a:pt x="835" y="902"/>
                      </a:lnTo>
                      <a:lnTo>
                        <a:pt x="877" y="902"/>
                      </a:lnTo>
                      <a:lnTo>
                        <a:pt x="877" y="902"/>
                      </a:lnTo>
                      <a:lnTo>
                        <a:pt x="877" y="902"/>
                      </a:lnTo>
                      <a:lnTo>
                        <a:pt x="891" y="902"/>
                      </a:lnTo>
                      <a:lnTo>
                        <a:pt x="891" y="916"/>
                      </a:lnTo>
                      <a:lnTo>
                        <a:pt x="891" y="916"/>
                      </a:lnTo>
                      <a:lnTo>
                        <a:pt x="899" y="916"/>
                      </a:lnTo>
                      <a:lnTo>
                        <a:pt x="899" y="930"/>
                      </a:lnTo>
                      <a:lnTo>
                        <a:pt x="899" y="930"/>
                      </a:lnTo>
                      <a:lnTo>
                        <a:pt x="904" y="930"/>
                      </a:lnTo>
                      <a:lnTo>
                        <a:pt x="904" y="930"/>
                      </a:lnTo>
                      <a:lnTo>
                        <a:pt x="904" y="930"/>
                      </a:lnTo>
                      <a:lnTo>
                        <a:pt x="916" y="930"/>
                      </a:lnTo>
                      <a:lnTo>
                        <a:pt x="916" y="930"/>
                      </a:lnTo>
                      <a:lnTo>
                        <a:pt x="916" y="930"/>
                      </a:lnTo>
                      <a:lnTo>
                        <a:pt x="968" y="930"/>
                      </a:lnTo>
                      <a:lnTo>
                        <a:pt x="968" y="930"/>
                      </a:lnTo>
                      <a:lnTo>
                        <a:pt x="968" y="930"/>
                      </a:lnTo>
                      <a:lnTo>
                        <a:pt x="978" y="930"/>
                      </a:lnTo>
                      <a:lnTo>
                        <a:pt x="978" y="930"/>
                      </a:lnTo>
                      <a:lnTo>
                        <a:pt x="978" y="930"/>
                      </a:lnTo>
                      <a:lnTo>
                        <a:pt x="1022" y="930"/>
                      </a:lnTo>
                      <a:lnTo>
                        <a:pt x="1022" y="930"/>
                      </a:lnTo>
                      <a:lnTo>
                        <a:pt x="1022" y="930"/>
                      </a:lnTo>
                      <a:lnTo>
                        <a:pt x="1039" y="930"/>
                      </a:lnTo>
                      <a:lnTo>
                        <a:pt x="1039" y="930"/>
                      </a:lnTo>
                      <a:lnTo>
                        <a:pt x="1039" y="930"/>
                      </a:lnTo>
                      <a:lnTo>
                        <a:pt x="1054" y="930"/>
                      </a:lnTo>
                      <a:lnTo>
                        <a:pt x="1054" y="930"/>
                      </a:lnTo>
                      <a:lnTo>
                        <a:pt x="1054" y="930"/>
                      </a:lnTo>
                      <a:lnTo>
                        <a:pt x="1106" y="930"/>
                      </a:lnTo>
                      <a:lnTo>
                        <a:pt x="1106" y="945"/>
                      </a:lnTo>
                      <a:lnTo>
                        <a:pt x="1108" y="945"/>
                      </a:lnTo>
                      <a:lnTo>
                        <a:pt x="1118" y="945"/>
                      </a:lnTo>
                      <a:lnTo>
                        <a:pt x="1118" y="945"/>
                      </a:lnTo>
                      <a:lnTo>
                        <a:pt x="1118" y="945"/>
                      </a:lnTo>
                      <a:lnTo>
                        <a:pt x="1168" y="945"/>
                      </a:lnTo>
                      <a:lnTo>
                        <a:pt x="1168" y="945"/>
                      </a:lnTo>
                      <a:lnTo>
                        <a:pt x="1168" y="945"/>
                      </a:lnTo>
                      <a:lnTo>
                        <a:pt x="1175" y="945"/>
                      </a:lnTo>
                      <a:lnTo>
                        <a:pt x="1175" y="960"/>
                      </a:lnTo>
                      <a:lnTo>
                        <a:pt x="1175" y="960"/>
                      </a:lnTo>
                      <a:lnTo>
                        <a:pt x="1178" y="960"/>
                      </a:lnTo>
                      <a:lnTo>
                        <a:pt x="1178" y="992"/>
                      </a:lnTo>
                      <a:lnTo>
                        <a:pt x="1178" y="992"/>
                      </a:lnTo>
                      <a:lnTo>
                        <a:pt x="1180" y="992"/>
                      </a:lnTo>
                      <a:lnTo>
                        <a:pt x="1180" y="992"/>
                      </a:lnTo>
                      <a:lnTo>
                        <a:pt x="1180" y="992"/>
                      </a:lnTo>
                      <a:lnTo>
                        <a:pt x="1194" y="992"/>
                      </a:lnTo>
                      <a:lnTo>
                        <a:pt x="1194" y="1008"/>
                      </a:lnTo>
                      <a:lnTo>
                        <a:pt x="1194" y="1008"/>
                      </a:lnTo>
                      <a:lnTo>
                        <a:pt x="1242" y="1008"/>
                      </a:lnTo>
                      <a:lnTo>
                        <a:pt x="1242" y="1008"/>
                      </a:lnTo>
                      <a:lnTo>
                        <a:pt x="1242" y="1008"/>
                      </a:lnTo>
                      <a:lnTo>
                        <a:pt x="1244" y="1008"/>
                      </a:lnTo>
                      <a:lnTo>
                        <a:pt x="1244" y="1008"/>
                      </a:lnTo>
                      <a:lnTo>
                        <a:pt x="1244" y="1008"/>
                      </a:lnTo>
                      <a:lnTo>
                        <a:pt x="1249" y="1008"/>
                      </a:lnTo>
                      <a:lnTo>
                        <a:pt x="1249" y="1008"/>
                      </a:lnTo>
                      <a:lnTo>
                        <a:pt x="1249" y="1008"/>
                      </a:lnTo>
                      <a:lnTo>
                        <a:pt x="1256" y="1008"/>
                      </a:lnTo>
                      <a:lnTo>
                        <a:pt x="1256" y="1008"/>
                      </a:lnTo>
                      <a:lnTo>
                        <a:pt x="1256" y="1008"/>
                      </a:lnTo>
                      <a:lnTo>
                        <a:pt x="1261" y="1008"/>
                      </a:lnTo>
                      <a:lnTo>
                        <a:pt x="1261" y="1008"/>
                      </a:lnTo>
                      <a:lnTo>
                        <a:pt x="1261" y="1008"/>
                      </a:lnTo>
                      <a:lnTo>
                        <a:pt x="1296" y="1008"/>
                      </a:lnTo>
                      <a:lnTo>
                        <a:pt x="1296" y="1008"/>
                      </a:lnTo>
                      <a:lnTo>
                        <a:pt x="1296" y="1008"/>
                      </a:lnTo>
                      <a:lnTo>
                        <a:pt x="1312" y="1008"/>
                      </a:lnTo>
                      <a:lnTo>
                        <a:pt x="1312" y="1008"/>
                      </a:lnTo>
                      <a:lnTo>
                        <a:pt x="1312" y="1008"/>
                      </a:lnTo>
                      <a:lnTo>
                        <a:pt x="1316" y="1008"/>
                      </a:lnTo>
                      <a:lnTo>
                        <a:pt x="1316" y="1008"/>
                      </a:lnTo>
                      <a:lnTo>
                        <a:pt x="1316" y="1008"/>
                      </a:lnTo>
                      <a:lnTo>
                        <a:pt x="1318" y="1008"/>
                      </a:lnTo>
                      <a:lnTo>
                        <a:pt x="1318" y="1027"/>
                      </a:lnTo>
                      <a:lnTo>
                        <a:pt x="1318" y="1027"/>
                      </a:lnTo>
                      <a:lnTo>
                        <a:pt x="1322" y="1027"/>
                      </a:lnTo>
                      <a:lnTo>
                        <a:pt x="1322" y="1027"/>
                      </a:lnTo>
                      <a:lnTo>
                        <a:pt x="1322" y="1027"/>
                      </a:lnTo>
                      <a:lnTo>
                        <a:pt x="1335" y="1027"/>
                      </a:lnTo>
                      <a:lnTo>
                        <a:pt x="1335" y="1027"/>
                      </a:lnTo>
                      <a:lnTo>
                        <a:pt x="1335" y="1027"/>
                      </a:lnTo>
                      <a:lnTo>
                        <a:pt x="1377" y="1027"/>
                      </a:lnTo>
                      <a:lnTo>
                        <a:pt x="1377" y="1027"/>
                      </a:lnTo>
                      <a:lnTo>
                        <a:pt x="1377" y="1027"/>
                      </a:lnTo>
                      <a:lnTo>
                        <a:pt x="1382" y="1027"/>
                      </a:lnTo>
                      <a:lnTo>
                        <a:pt x="1382" y="1047"/>
                      </a:lnTo>
                      <a:lnTo>
                        <a:pt x="1382" y="1047"/>
                      </a:lnTo>
                      <a:lnTo>
                        <a:pt x="1386" y="1047"/>
                      </a:lnTo>
                      <a:lnTo>
                        <a:pt x="1386" y="1047"/>
                      </a:lnTo>
                      <a:lnTo>
                        <a:pt x="1386" y="1047"/>
                      </a:lnTo>
                      <a:lnTo>
                        <a:pt x="1431" y="1047"/>
                      </a:lnTo>
                      <a:lnTo>
                        <a:pt x="1431" y="1047"/>
                      </a:lnTo>
                      <a:lnTo>
                        <a:pt x="1431" y="1047"/>
                      </a:lnTo>
                      <a:lnTo>
                        <a:pt x="1448" y="1047"/>
                      </a:lnTo>
                      <a:lnTo>
                        <a:pt x="1448" y="1047"/>
                      </a:lnTo>
                      <a:lnTo>
                        <a:pt x="1448" y="1047"/>
                      </a:lnTo>
                      <a:lnTo>
                        <a:pt x="1451" y="1047"/>
                      </a:lnTo>
                      <a:lnTo>
                        <a:pt x="1451" y="1069"/>
                      </a:lnTo>
                      <a:lnTo>
                        <a:pt x="1451" y="1069"/>
                      </a:lnTo>
                      <a:lnTo>
                        <a:pt x="1453" y="1069"/>
                      </a:lnTo>
                      <a:lnTo>
                        <a:pt x="1453" y="1090"/>
                      </a:lnTo>
                      <a:lnTo>
                        <a:pt x="1453" y="1090"/>
                      </a:lnTo>
                      <a:lnTo>
                        <a:pt x="1466" y="1090"/>
                      </a:lnTo>
                      <a:lnTo>
                        <a:pt x="1466" y="1090"/>
                      </a:lnTo>
                      <a:lnTo>
                        <a:pt x="1466" y="1090"/>
                      </a:lnTo>
                      <a:lnTo>
                        <a:pt x="1517" y="1090"/>
                      </a:lnTo>
                      <a:lnTo>
                        <a:pt x="1517" y="1090"/>
                      </a:lnTo>
                      <a:lnTo>
                        <a:pt x="1520" y="1090"/>
                      </a:lnTo>
                      <a:lnTo>
                        <a:pt x="1522" y="1090"/>
                      </a:lnTo>
                      <a:lnTo>
                        <a:pt x="1522" y="1090"/>
                      </a:lnTo>
                      <a:lnTo>
                        <a:pt x="1522" y="1090"/>
                      </a:lnTo>
                      <a:lnTo>
                        <a:pt x="1596" y="1090"/>
                      </a:lnTo>
                      <a:lnTo>
                        <a:pt x="1596" y="1115"/>
                      </a:lnTo>
                      <a:lnTo>
                        <a:pt x="1596" y="1115"/>
                      </a:lnTo>
                      <a:lnTo>
                        <a:pt x="1655" y="1115"/>
                      </a:lnTo>
                      <a:lnTo>
                        <a:pt x="1655" y="1115"/>
                      </a:lnTo>
                      <a:lnTo>
                        <a:pt x="1658" y="1115"/>
                      </a:lnTo>
                      <a:lnTo>
                        <a:pt x="1660" y="1115"/>
                      </a:lnTo>
                      <a:lnTo>
                        <a:pt x="1660" y="1115"/>
                      </a:lnTo>
                      <a:lnTo>
                        <a:pt x="1660" y="1115"/>
                      </a:lnTo>
                      <a:lnTo>
                        <a:pt x="1665" y="1115"/>
                      </a:lnTo>
                      <a:lnTo>
                        <a:pt x="1665" y="1115"/>
                      </a:lnTo>
                      <a:lnTo>
                        <a:pt x="1665" y="1115"/>
                      </a:lnTo>
                      <a:lnTo>
                        <a:pt x="1673" y="1115"/>
                      </a:lnTo>
                      <a:lnTo>
                        <a:pt x="1673" y="1115"/>
                      </a:lnTo>
                      <a:lnTo>
                        <a:pt x="1673" y="1115"/>
                      </a:lnTo>
                      <a:lnTo>
                        <a:pt x="1727" y="1115"/>
                      </a:lnTo>
                      <a:lnTo>
                        <a:pt x="1727" y="1115"/>
                      </a:lnTo>
                      <a:lnTo>
                        <a:pt x="1727" y="1115"/>
                      </a:lnTo>
                      <a:lnTo>
                        <a:pt x="1791" y="1115"/>
                      </a:lnTo>
                      <a:lnTo>
                        <a:pt x="1791" y="1115"/>
                      </a:lnTo>
                      <a:lnTo>
                        <a:pt x="1791" y="1115"/>
                      </a:lnTo>
                      <a:lnTo>
                        <a:pt x="1796" y="1115"/>
                      </a:lnTo>
                      <a:lnTo>
                        <a:pt x="1796" y="1115"/>
                      </a:lnTo>
                      <a:lnTo>
                        <a:pt x="1796" y="1115"/>
                      </a:lnTo>
                      <a:lnTo>
                        <a:pt x="1818" y="1115"/>
                      </a:lnTo>
                      <a:lnTo>
                        <a:pt x="1818" y="1115"/>
                      </a:lnTo>
                      <a:lnTo>
                        <a:pt x="1818" y="1115"/>
                      </a:lnTo>
                      <a:lnTo>
                        <a:pt x="1860" y="1115"/>
                      </a:lnTo>
                      <a:lnTo>
                        <a:pt x="1860" y="1115"/>
                      </a:lnTo>
                      <a:lnTo>
                        <a:pt x="1860" y="1115"/>
                      </a:lnTo>
                      <a:lnTo>
                        <a:pt x="1865" y="1115"/>
                      </a:lnTo>
                      <a:lnTo>
                        <a:pt x="1865" y="1115"/>
                      </a:lnTo>
                      <a:lnTo>
                        <a:pt x="1865" y="1115"/>
                      </a:lnTo>
                      <a:lnTo>
                        <a:pt x="1870" y="1115"/>
                      </a:lnTo>
                      <a:lnTo>
                        <a:pt x="1870" y="1156"/>
                      </a:lnTo>
                      <a:lnTo>
                        <a:pt x="1870" y="1156"/>
                      </a:lnTo>
                      <a:lnTo>
                        <a:pt x="1929" y="1156"/>
                      </a:lnTo>
                      <a:lnTo>
                        <a:pt x="1929" y="1156"/>
                      </a:lnTo>
                      <a:lnTo>
                        <a:pt x="1929" y="1156"/>
                      </a:lnTo>
                      <a:lnTo>
                        <a:pt x="1949" y="1156"/>
                      </a:lnTo>
                      <a:lnTo>
                        <a:pt x="1949" y="1156"/>
                      </a:lnTo>
                      <a:lnTo>
                        <a:pt x="1949" y="1156"/>
                      </a:lnTo>
                      <a:lnTo>
                        <a:pt x="1951" y="1156"/>
                      </a:lnTo>
                      <a:lnTo>
                        <a:pt x="1951" y="1156"/>
                      </a:lnTo>
                      <a:lnTo>
                        <a:pt x="1951" y="1156"/>
                      </a:lnTo>
                      <a:lnTo>
                        <a:pt x="1998" y="1156"/>
                      </a:lnTo>
                      <a:lnTo>
                        <a:pt x="1998" y="1156"/>
                      </a:lnTo>
                      <a:lnTo>
                        <a:pt x="1998" y="1156"/>
                      </a:lnTo>
                      <a:lnTo>
                        <a:pt x="2055" y="1156"/>
                      </a:lnTo>
                      <a:lnTo>
                        <a:pt x="2055" y="1156"/>
                      </a:lnTo>
                      <a:lnTo>
                        <a:pt x="2055" y="1156"/>
                      </a:lnTo>
                      <a:lnTo>
                        <a:pt x="2065" y="1156"/>
                      </a:lnTo>
                      <a:lnTo>
                        <a:pt x="2065" y="1156"/>
                      </a:lnTo>
                      <a:lnTo>
                        <a:pt x="2065" y="1156"/>
                      </a:lnTo>
                      <a:lnTo>
                        <a:pt x="2069" y="1156"/>
                      </a:lnTo>
                      <a:lnTo>
                        <a:pt x="2069" y="1156"/>
                      </a:lnTo>
                      <a:lnTo>
                        <a:pt x="2069" y="1156"/>
                      </a:lnTo>
                      <a:lnTo>
                        <a:pt x="2141" y="1156"/>
                      </a:lnTo>
                      <a:lnTo>
                        <a:pt x="2141" y="1156"/>
                      </a:lnTo>
                      <a:lnTo>
                        <a:pt x="2141" y="1156"/>
                      </a:lnTo>
                      <a:lnTo>
                        <a:pt x="2153" y="1156"/>
                      </a:lnTo>
                      <a:lnTo>
                        <a:pt x="2153" y="1156"/>
                      </a:lnTo>
                      <a:lnTo>
                        <a:pt x="2153" y="1156"/>
                      </a:lnTo>
                      <a:lnTo>
                        <a:pt x="2173" y="1156"/>
                      </a:lnTo>
                      <a:lnTo>
                        <a:pt x="2173" y="1156"/>
                      </a:lnTo>
                      <a:lnTo>
                        <a:pt x="2173" y="1156"/>
                      </a:lnTo>
                      <a:lnTo>
                        <a:pt x="2217" y="1156"/>
                      </a:lnTo>
                      <a:lnTo>
                        <a:pt x="2217" y="1156"/>
                      </a:lnTo>
                      <a:lnTo>
                        <a:pt x="2217" y="1156"/>
                      </a:lnTo>
                      <a:lnTo>
                        <a:pt x="2276" y="1156"/>
                      </a:lnTo>
                      <a:lnTo>
                        <a:pt x="2276" y="1156"/>
                      </a:lnTo>
                      <a:lnTo>
                        <a:pt x="2276" y="1156"/>
                      </a:lnTo>
                      <a:lnTo>
                        <a:pt x="2318" y="1156"/>
                      </a:lnTo>
                      <a:lnTo>
                        <a:pt x="2318" y="1156"/>
                      </a:lnTo>
                      <a:lnTo>
                        <a:pt x="2318" y="1156"/>
                      </a:lnTo>
                      <a:lnTo>
                        <a:pt x="2348" y="1156"/>
                      </a:lnTo>
                      <a:lnTo>
                        <a:pt x="2348" y="1156"/>
                      </a:lnTo>
                      <a:lnTo>
                        <a:pt x="2348" y="1156"/>
                      </a:lnTo>
                      <a:lnTo>
                        <a:pt x="2350" y="1156"/>
                      </a:lnTo>
                      <a:lnTo>
                        <a:pt x="2350" y="1156"/>
                      </a:lnTo>
                      <a:lnTo>
                        <a:pt x="2350" y="1156"/>
                      </a:lnTo>
                      <a:lnTo>
                        <a:pt x="2368" y="1156"/>
                      </a:lnTo>
                      <a:lnTo>
                        <a:pt x="2368" y="1156"/>
                      </a:lnTo>
                      <a:lnTo>
                        <a:pt x="2368" y="1156"/>
                      </a:lnTo>
                      <a:lnTo>
                        <a:pt x="2412" y="1156"/>
                      </a:lnTo>
                      <a:lnTo>
                        <a:pt x="2412" y="1156"/>
                      </a:lnTo>
                      <a:lnTo>
                        <a:pt x="2412" y="1156"/>
                      </a:lnTo>
                      <a:lnTo>
                        <a:pt x="2506" y="1156"/>
                      </a:lnTo>
                      <a:lnTo>
                        <a:pt x="2506" y="1156"/>
                      </a:lnTo>
                      <a:lnTo>
                        <a:pt x="2506" y="1156"/>
                      </a:lnTo>
                      <a:lnTo>
                        <a:pt x="2555" y="1156"/>
                      </a:lnTo>
                      <a:lnTo>
                        <a:pt x="2555" y="1156"/>
                      </a:lnTo>
                      <a:lnTo>
                        <a:pt x="2555" y="1156"/>
                      </a:lnTo>
                      <a:lnTo>
                        <a:pt x="2624" y="1156"/>
                      </a:lnTo>
                      <a:lnTo>
                        <a:pt x="2624" y="1156"/>
                      </a:lnTo>
                      <a:lnTo>
                        <a:pt x="2624" y="1156"/>
                      </a:lnTo>
                      <a:lnTo>
                        <a:pt x="2675" y="1156"/>
                      </a:lnTo>
                      <a:lnTo>
                        <a:pt x="2675" y="1156"/>
                      </a:lnTo>
                    </a:path>
                  </a:pathLst>
                </a:custGeom>
                <a:noFill/>
                <a:ln w="12700"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25" name="Line 544">
                  <a:extLst>
                    <a:ext uri="{FF2B5EF4-FFF2-40B4-BE49-F238E27FC236}">
                      <a16:creationId xmlns:a16="http://schemas.microsoft.com/office/drawing/2014/main" id="{64FB5DA4-6D7A-0082-8E24-04A25750C285}"/>
                    </a:ext>
                  </a:extLst>
                </p:cNvPr>
                <p:cNvSpPr>
                  <a:spLocks noChangeShapeType="1"/>
                </p:cNvSpPr>
                <p:nvPr/>
              </p:nvSpPr>
              <p:spPr bwMode="auto">
                <a:xfrm>
                  <a:off x="4274" y="1166"/>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26" name="Line 545">
                  <a:extLst>
                    <a:ext uri="{FF2B5EF4-FFF2-40B4-BE49-F238E27FC236}">
                      <a16:creationId xmlns:a16="http://schemas.microsoft.com/office/drawing/2014/main" id="{7430AB32-727F-5047-C6AB-528808840947}"/>
                    </a:ext>
                  </a:extLst>
                </p:cNvPr>
                <p:cNvSpPr>
                  <a:spLocks noChangeShapeType="1"/>
                </p:cNvSpPr>
                <p:nvPr/>
              </p:nvSpPr>
              <p:spPr bwMode="auto">
                <a:xfrm>
                  <a:off x="4301" y="1172"/>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27" name="Line 546">
                  <a:extLst>
                    <a:ext uri="{FF2B5EF4-FFF2-40B4-BE49-F238E27FC236}">
                      <a16:creationId xmlns:a16="http://schemas.microsoft.com/office/drawing/2014/main" id="{801101F5-5F47-3D83-9768-A3E1F3D2BD24}"/>
                    </a:ext>
                  </a:extLst>
                </p:cNvPr>
                <p:cNvSpPr>
                  <a:spLocks noChangeShapeType="1"/>
                </p:cNvSpPr>
                <p:nvPr/>
              </p:nvSpPr>
              <p:spPr bwMode="auto">
                <a:xfrm>
                  <a:off x="4304" y="1184"/>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28" name="Line 547">
                  <a:extLst>
                    <a:ext uri="{FF2B5EF4-FFF2-40B4-BE49-F238E27FC236}">
                      <a16:creationId xmlns:a16="http://schemas.microsoft.com/office/drawing/2014/main" id="{9AD4C35B-1A48-B92C-C5A6-F7156F4E7072}"/>
                    </a:ext>
                  </a:extLst>
                </p:cNvPr>
                <p:cNvSpPr>
                  <a:spLocks noChangeShapeType="1"/>
                </p:cNvSpPr>
                <p:nvPr/>
              </p:nvSpPr>
              <p:spPr bwMode="auto">
                <a:xfrm>
                  <a:off x="4306" y="1215"/>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29" name="Line 548">
                  <a:extLst>
                    <a:ext uri="{FF2B5EF4-FFF2-40B4-BE49-F238E27FC236}">
                      <a16:creationId xmlns:a16="http://schemas.microsoft.com/office/drawing/2014/main" id="{360275F4-D0BC-2192-BFCF-0639D7BF4866}"/>
                    </a:ext>
                  </a:extLst>
                </p:cNvPr>
                <p:cNvSpPr>
                  <a:spLocks noChangeShapeType="1"/>
                </p:cNvSpPr>
                <p:nvPr/>
              </p:nvSpPr>
              <p:spPr bwMode="auto">
                <a:xfrm>
                  <a:off x="4308" y="1370"/>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30" name="Line 549">
                  <a:extLst>
                    <a:ext uri="{FF2B5EF4-FFF2-40B4-BE49-F238E27FC236}">
                      <a16:creationId xmlns:a16="http://schemas.microsoft.com/office/drawing/2014/main" id="{17567C0F-3BC1-C5A8-FDCE-01ECD5189C80}"/>
                    </a:ext>
                  </a:extLst>
                </p:cNvPr>
                <p:cNvSpPr>
                  <a:spLocks noChangeShapeType="1"/>
                </p:cNvSpPr>
                <p:nvPr/>
              </p:nvSpPr>
              <p:spPr bwMode="auto">
                <a:xfrm>
                  <a:off x="4311" y="1389"/>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31" name="Line 550">
                  <a:extLst>
                    <a:ext uri="{FF2B5EF4-FFF2-40B4-BE49-F238E27FC236}">
                      <a16:creationId xmlns:a16="http://schemas.microsoft.com/office/drawing/2014/main" id="{01FC3F0E-2171-BB07-0E57-B5215B6B2A8F}"/>
                    </a:ext>
                  </a:extLst>
                </p:cNvPr>
                <p:cNvSpPr>
                  <a:spLocks noChangeShapeType="1"/>
                </p:cNvSpPr>
                <p:nvPr/>
              </p:nvSpPr>
              <p:spPr bwMode="auto">
                <a:xfrm>
                  <a:off x="4313" y="139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32" name="Line 551">
                  <a:extLst>
                    <a:ext uri="{FF2B5EF4-FFF2-40B4-BE49-F238E27FC236}">
                      <a16:creationId xmlns:a16="http://schemas.microsoft.com/office/drawing/2014/main" id="{8E3EB5CF-2672-FB7C-76F1-A815A05EB3D7}"/>
                    </a:ext>
                  </a:extLst>
                </p:cNvPr>
                <p:cNvSpPr>
                  <a:spLocks noChangeShapeType="1"/>
                </p:cNvSpPr>
                <p:nvPr/>
              </p:nvSpPr>
              <p:spPr bwMode="auto">
                <a:xfrm>
                  <a:off x="4323" y="139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33" name="Line 552">
                  <a:extLst>
                    <a:ext uri="{FF2B5EF4-FFF2-40B4-BE49-F238E27FC236}">
                      <a16:creationId xmlns:a16="http://schemas.microsoft.com/office/drawing/2014/main" id="{1A813121-D7B7-F624-96FE-6FDBBA59E50F}"/>
                    </a:ext>
                  </a:extLst>
                </p:cNvPr>
                <p:cNvSpPr>
                  <a:spLocks noChangeShapeType="1"/>
                </p:cNvSpPr>
                <p:nvPr/>
              </p:nvSpPr>
              <p:spPr bwMode="auto">
                <a:xfrm>
                  <a:off x="4333" y="139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34" name="Line 553">
                  <a:extLst>
                    <a:ext uri="{FF2B5EF4-FFF2-40B4-BE49-F238E27FC236}">
                      <a16:creationId xmlns:a16="http://schemas.microsoft.com/office/drawing/2014/main" id="{DD7C6247-F62A-A9DB-832D-72ED8E1D8225}"/>
                    </a:ext>
                  </a:extLst>
                </p:cNvPr>
                <p:cNvSpPr>
                  <a:spLocks noChangeShapeType="1"/>
                </p:cNvSpPr>
                <p:nvPr/>
              </p:nvSpPr>
              <p:spPr bwMode="auto">
                <a:xfrm>
                  <a:off x="4336" y="1401"/>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35" name="Line 554">
                  <a:extLst>
                    <a:ext uri="{FF2B5EF4-FFF2-40B4-BE49-F238E27FC236}">
                      <a16:creationId xmlns:a16="http://schemas.microsoft.com/office/drawing/2014/main" id="{85E59EF5-BEA9-92A8-F381-D09BEDC1B1BB}"/>
                    </a:ext>
                  </a:extLst>
                </p:cNvPr>
                <p:cNvSpPr>
                  <a:spLocks noChangeShapeType="1"/>
                </p:cNvSpPr>
                <p:nvPr/>
              </p:nvSpPr>
              <p:spPr bwMode="auto">
                <a:xfrm>
                  <a:off x="4338" y="1414"/>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36" name="Line 555">
                  <a:extLst>
                    <a:ext uri="{FF2B5EF4-FFF2-40B4-BE49-F238E27FC236}">
                      <a16:creationId xmlns:a16="http://schemas.microsoft.com/office/drawing/2014/main" id="{AFCBC140-B53A-6582-1A4B-4F1D8335761A}"/>
                    </a:ext>
                  </a:extLst>
                </p:cNvPr>
                <p:cNvSpPr>
                  <a:spLocks noChangeShapeType="1"/>
                </p:cNvSpPr>
                <p:nvPr/>
              </p:nvSpPr>
              <p:spPr bwMode="auto">
                <a:xfrm>
                  <a:off x="4340" y="1433"/>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37" name="Line 556">
                  <a:extLst>
                    <a:ext uri="{FF2B5EF4-FFF2-40B4-BE49-F238E27FC236}">
                      <a16:creationId xmlns:a16="http://schemas.microsoft.com/office/drawing/2014/main" id="{F569AA13-B266-5DA5-6225-2C2E045E8396}"/>
                    </a:ext>
                  </a:extLst>
                </p:cNvPr>
                <p:cNvSpPr>
                  <a:spLocks noChangeShapeType="1"/>
                </p:cNvSpPr>
                <p:nvPr/>
              </p:nvSpPr>
              <p:spPr bwMode="auto">
                <a:xfrm>
                  <a:off x="4343" y="1485"/>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38" name="Line 557">
                  <a:extLst>
                    <a:ext uri="{FF2B5EF4-FFF2-40B4-BE49-F238E27FC236}">
                      <a16:creationId xmlns:a16="http://schemas.microsoft.com/office/drawing/2014/main" id="{3F2CF175-4E65-936F-B403-CDDBA0D87F7E}"/>
                    </a:ext>
                  </a:extLst>
                </p:cNvPr>
                <p:cNvSpPr>
                  <a:spLocks noChangeShapeType="1"/>
                </p:cNvSpPr>
                <p:nvPr/>
              </p:nvSpPr>
              <p:spPr bwMode="auto">
                <a:xfrm>
                  <a:off x="4348" y="150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39" name="Line 558">
                  <a:extLst>
                    <a:ext uri="{FF2B5EF4-FFF2-40B4-BE49-F238E27FC236}">
                      <a16:creationId xmlns:a16="http://schemas.microsoft.com/office/drawing/2014/main" id="{6F927670-856D-DD4D-C804-1BE8DDE1C221}"/>
                    </a:ext>
                  </a:extLst>
                </p:cNvPr>
                <p:cNvSpPr>
                  <a:spLocks noChangeShapeType="1"/>
                </p:cNvSpPr>
                <p:nvPr/>
              </p:nvSpPr>
              <p:spPr bwMode="auto">
                <a:xfrm>
                  <a:off x="4350" y="1512"/>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40" name="Line 559">
                  <a:extLst>
                    <a:ext uri="{FF2B5EF4-FFF2-40B4-BE49-F238E27FC236}">
                      <a16:creationId xmlns:a16="http://schemas.microsoft.com/office/drawing/2014/main" id="{916B6E02-312A-4672-DC9A-80C6EAD6C60D}"/>
                    </a:ext>
                  </a:extLst>
                </p:cNvPr>
                <p:cNvSpPr>
                  <a:spLocks noChangeShapeType="1"/>
                </p:cNvSpPr>
                <p:nvPr/>
              </p:nvSpPr>
              <p:spPr bwMode="auto">
                <a:xfrm>
                  <a:off x="4360" y="1512"/>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41" name="Line 560">
                  <a:extLst>
                    <a:ext uri="{FF2B5EF4-FFF2-40B4-BE49-F238E27FC236}">
                      <a16:creationId xmlns:a16="http://schemas.microsoft.com/office/drawing/2014/main" id="{37A462B3-17DE-5676-02F6-6633585E573F}"/>
                    </a:ext>
                  </a:extLst>
                </p:cNvPr>
                <p:cNvSpPr>
                  <a:spLocks noChangeShapeType="1"/>
                </p:cNvSpPr>
                <p:nvPr/>
              </p:nvSpPr>
              <p:spPr bwMode="auto">
                <a:xfrm>
                  <a:off x="4382" y="1512"/>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42" name="Line 561">
                  <a:extLst>
                    <a:ext uri="{FF2B5EF4-FFF2-40B4-BE49-F238E27FC236}">
                      <a16:creationId xmlns:a16="http://schemas.microsoft.com/office/drawing/2014/main" id="{4EAFF926-B19B-FE07-BAEC-40B63D20C151}"/>
                    </a:ext>
                  </a:extLst>
                </p:cNvPr>
                <p:cNvSpPr>
                  <a:spLocks noChangeShapeType="1"/>
                </p:cNvSpPr>
                <p:nvPr/>
              </p:nvSpPr>
              <p:spPr bwMode="auto">
                <a:xfrm>
                  <a:off x="4385" y="1512"/>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43" name="Line 562">
                  <a:extLst>
                    <a:ext uri="{FF2B5EF4-FFF2-40B4-BE49-F238E27FC236}">
                      <a16:creationId xmlns:a16="http://schemas.microsoft.com/office/drawing/2014/main" id="{5E8C8580-BD96-21DF-963B-FD6A1E1E7764}"/>
                    </a:ext>
                  </a:extLst>
                </p:cNvPr>
                <p:cNvSpPr>
                  <a:spLocks noChangeShapeType="1"/>
                </p:cNvSpPr>
                <p:nvPr/>
              </p:nvSpPr>
              <p:spPr bwMode="auto">
                <a:xfrm>
                  <a:off x="4392" y="1512"/>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44" name="Line 563">
                  <a:extLst>
                    <a:ext uri="{FF2B5EF4-FFF2-40B4-BE49-F238E27FC236}">
                      <a16:creationId xmlns:a16="http://schemas.microsoft.com/office/drawing/2014/main" id="{AA5A6110-2B8C-21A8-5B32-9EF1D717D529}"/>
                    </a:ext>
                  </a:extLst>
                </p:cNvPr>
                <p:cNvSpPr>
                  <a:spLocks noChangeShapeType="1"/>
                </p:cNvSpPr>
                <p:nvPr/>
              </p:nvSpPr>
              <p:spPr bwMode="auto">
                <a:xfrm>
                  <a:off x="4395" y="1512"/>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45" name="Line 564">
                  <a:extLst>
                    <a:ext uri="{FF2B5EF4-FFF2-40B4-BE49-F238E27FC236}">
                      <a16:creationId xmlns:a16="http://schemas.microsoft.com/office/drawing/2014/main" id="{58E6C49C-31A0-AF11-762D-877824736AE2}"/>
                    </a:ext>
                  </a:extLst>
                </p:cNvPr>
                <p:cNvSpPr>
                  <a:spLocks noChangeShapeType="1"/>
                </p:cNvSpPr>
                <p:nvPr/>
              </p:nvSpPr>
              <p:spPr bwMode="auto">
                <a:xfrm>
                  <a:off x="4405" y="1519"/>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46" name="Line 565">
                  <a:extLst>
                    <a:ext uri="{FF2B5EF4-FFF2-40B4-BE49-F238E27FC236}">
                      <a16:creationId xmlns:a16="http://schemas.microsoft.com/office/drawing/2014/main" id="{64AD162A-9CEB-0113-7FEB-7D37CD8CD4B1}"/>
                    </a:ext>
                  </a:extLst>
                </p:cNvPr>
                <p:cNvSpPr>
                  <a:spLocks noChangeShapeType="1"/>
                </p:cNvSpPr>
                <p:nvPr/>
              </p:nvSpPr>
              <p:spPr bwMode="auto">
                <a:xfrm>
                  <a:off x="4407" y="15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47" name="Line 566">
                  <a:extLst>
                    <a:ext uri="{FF2B5EF4-FFF2-40B4-BE49-F238E27FC236}">
                      <a16:creationId xmlns:a16="http://schemas.microsoft.com/office/drawing/2014/main" id="{EBE9F9D9-25A6-E702-4191-72BFE3F8155E}"/>
                    </a:ext>
                  </a:extLst>
                </p:cNvPr>
                <p:cNvSpPr>
                  <a:spLocks noChangeShapeType="1"/>
                </p:cNvSpPr>
                <p:nvPr/>
              </p:nvSpPr>
              <p:spPr bwMode="auto">
                <a:xfrm>
                  <a:off x="4410" y="1567"/>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48" name="Line 567">
                  <a:extLst>
                    <a:ext uri="{FF2B5EF4-FFF2-40B4-BE49-F238E27FC236}">
                      <a16:creationId xmlns:a16="http://schemas.microsoft.com/office/drawing/2014/main" id="{A0B3E592-E487-CDFD-C926-687672C41355}"/>
                    </a:ext>
                  </a:extLst>
                </p:cNvPr>
                <p:cNvSpPr>
                  <a:spLocks noChangeShapeType="1"/>
                </p:cNvSpPr>
                <p:nvPr/>
              </p:nvSpPr>
              <p:spPr bwMode="auto">
                <a:xfrm>
                  <a:off x="4412" y="1602"/>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49" name="Line 568">
                  <a:extLst>
                    <a:ext uri="{FF2B5EF4-FFF2-40B4-BE49-F238E27FC236}">
                      <a16:creationId xmlns:a16="http://schemas.microsoft.com/office/drawing/2014/main" id="{9CAAD2CD-8999-FC27-3729-AB40B51EEDA9}"/>
                    </a:ext>
                  </a:extLst>
                </p:cNvPr>
                <p:cNvSpPr>
                  <a:spLocks noChangeShapeType="1"/>
                </p:cNvSpPr>
                <p:nvPr/>
              </p:nvSpPr>
              <p:spPr bwMode="auto">
                <a:xfrm>
                  <a:off x="4414" y="1617"/>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50" name="Line 569">
                  <a:extLst>
                    <a:ext uri="{FF2B5EF4-FFF2-40B4-BE49-F238E27FC236}">
                      <a16:creationId xmlns:a16="http://schemas.microsoft.com/office/drawing/2014/main" id="{0FA8F1B3-8215-C39F-EEB6-78A226EC94B0}"/>
                    </a:ext>
                  </a:extLst>
                </p:cNvPr>
                <p:cNvSpPr>
                  <a:spLocks noChangeShapeType="1"/>
                </p:cNvSpPr>
                <p:nvPr/>
              </p:nvSpPr>
              <p:spPr bwMode="auto">
                <a:xfrm>
                  <a:off x="4417" y="1617"/>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51" name="Line 570">
                  <a:extLst>
                    <a:ext uri="{FF2B5EF4-FFF2-40B4-BE49-F238E27FC236}">
                      <a16:creationId xmlns:a16="http://schemas.microsoft.com/office/drawing/2014/main" id="{39515976-50AF-A5EA-2D98-732735E70556}"/>
                    </a:ext>
                  </a:extLst>
                </p:cNvPr>
                <p:cNvSpPr>
                  <a:spLocks noChangeShapeType="1"/>
                </p:cNvSpPr>
                <p:nvPr/>
              </p:nvSpPr>
              <p:spPr bwMode="auto">
                <a:xfrm>
                  <a:off x="4422"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52" name="Line 571">
                  <a:extLst>
                    <a:ext uri="{FF2B5EF4-FFF2-40B4-BE49-F238E27FC236}">
                      <a16:creationId xmlns:a16="http://schemas.microsoft.com/office/drawing/2014/main" id="{43FF67A5-C888-2221-C3F0-AB1E1DD9ECC9}"/>
                    </a:ext>
                  </a:extLst>
                </p:cNvPr>
                <p:cNvSpPr>
                  <a:spLocks noChangeShapeType="1"/>
                </p:cNvSpPr>
                <p:nvPr/>
              </p:nvSpPr>
              <p:spPr bwMode="auto">
                <a:xfrm>
                  <a:off x="4424"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53" name="Line 572">
                  <a:extLst>
                    <a:ext uri="{FF2B5EF4-FFF2-40B4-BE49-F238E27FC236}">
                      <a16:creationId xmlns:a16="http://schemas.microsoft.com/office/drawing/2014/main" id="{90BD4FB0-A847-7153-E917-8A368B04B6C2}"/>
                    </a:ext>
                  </a:extLst>
                </p:cNvPr>
                <p:cNvSpPr>
                  <a:spLocks noChangeShapeType="1"/>
                </p:cNvSpPr>
                <p:nvPr/>
              </p:nvSpPr>
              <p:spPr bwMode="auto">
                <a:xfrm>
                  <a:off x="4430"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54" name="Line 573">
                  <a:extLst>
                    <a:ext uri="{FF2B5EF4-FFF2-40B4-BE49-F238E27FC236}">
                      <a16:creationId xmlns:a16="http://schemas.microsoft.com/office/drawing/2014/main" id="{C103B3C2-4D3D-A794-93D6-5EB8ABE3399B}"/>
                    </a:ext>
                  </a:extLst>
                </p:cNvPr>
                <p:cNvSpPr>
                  <a:spLocks noChangeShapeType="1"/>
                </p:cNvSpPr>
                <p:nvPr/>
              </p:nvSpPr>
              <p:spPr bwMode="auto">
                <a:xfrm>
                  <a:off x="4432"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55" name="Line 574">
                  <a:extLst>
                    <a:ext uri="{FF2B5EF4-FFF2-40B4-BE49-F238E27FC236}">
                      <a16:creationId xmlns:a16="http://schemas.microsoft.com/office/drawing/2014/main" id="{4689896F-7082-6127-F981-D44B8D9B7983}"/>
                    </a:ext>
                  </a:extLst>
                </p:cNvPr>
                <p:cNvSpPr>
                  <a:spLocks noChangeShapeType="1"/>
                </p:cNvSpPr>
                <p:nvPr/>
              </p:nvSpPr>
              <p:spPr bwMode="auto">
                <a:xfrm>
                  <a:off x="4442"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56" name="Line 575">
                  <a:extLst>
                    <a:ext uri="{FF2B5EF4-FFF2-40B4-BE49-F238E27FC236}">
                      <a16:creationId xmlns:a16="http://schemas.microsoft.com/office/drawing/2014/main" id="{67DB358E-F037-21A9-A5E8-09D8FF1C6685}"/>
                    </a:ext>
                  </a:extLst>
                </p:cNvPr>
                <p:cNvSpPr>
                  <a:spLocks noChangeShapeType="1"/>
                </p:cNvSpPr>
                <p:nvPr/>
              </p:nvSpPr>
              <p:spPr bwMode="auto">
                <a:xfrm>
                  <a:off x="4449"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57" name="Line 576">
                  <a:extLst>
                    <a:ext uri="{FF2B5EF4-FFF2-40B4-BE49-F238E27FC236}">
                      <a16:creationId xmlns:a16="http://schemas.microsoft.com/office/drawing/2014/main" id="{4CA376ED-524B-4318-F34A-3D82B40FFB54}"/>
                    </a:ext>
                  </a:extLst>
                </p:cNvPr>
                <p:cNvSpPr>
                  <a:spLocks noChangeShapeType="1"/>
                </p:cNvSpPr>
                <p:nvPr/>
              </p:nvSpPr>
              <p:spPr bwMode="auto">
                <a:xfrm>
                  <a:off x="4452"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58" name="Line 577">
                  <a:extLst>
                    <a:ext uri="{FF2B5EF4-FFF2-40B4-BE49-F238E27FC236}">
                      <a16:creationId xmlns:a16="http://schemas.microsoft.com/office/drawing/2014/main" id="{999445CF-50EF-DF33-5F1F-CE089BC67A4C}"/>
                    </a:ext>
                  </a:extLst>
                </p:cNvPr>
                <p:cNvSpPr>
                  <a:spLocks noChangeShapeType="1"/>
                </p:cNvSpPr>
                <p:nvPr/>
              </p:nvSpPr>
              <p:spPr bwMode="auto">
                <a:xfrm>
                  <a:off x="4454"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59" name="Line 578">
                  <a:extLst>
                    <a:ext uri="{FF2B5EF4-FFF2-40B4-BE49-F238E27FC236}">
                      <a16:creationId xmlns:a16="http://schemas.microsoft.com/office/drawing/2014/main" id="{F8525B34-4F28-59B7-F2C7-320B275F0A96}"/>
                    </a:ext>
                  </a:extLst>
                </p:cNvPr>
                <p:cNvSpPr>
                  <a:spLocks noChangeShapeType="1"/>
                </p:cNvSpPr>
                <p:nvPr/>
              </p:nvSpPr>
              <p:spPr bwMode="auto">
                <a:xfrm>
                  <a:off x="4468"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60" name="Line 579">
                  <a:extLst>
                    <a:ext uri="{FF2B5EF4-FFF2-40B4-BE49-F238E27FC236}">
                      <a16:creationId xmlns:a16="http://schemas.microsoft.com/office/drawing/2014/main" id="{18F1881A-D678-102B-5708-F2B37ACC521C}"/>
                    </a:ext>
                  </a:extLst>
                </p:cNvPr>
                <p:cNvSpPr>
                  <a:spLocks noChangeShapeType="1"/>
                </p:cNvSpPr>
                <p:nvPr/>
              </p:nvSpPr>
              <p:spPr bwMode="auto">
                <a:xfrm>
                  <a:off x="4474"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61" name="Line 580">
                  <a:extLst>
                    <a:ext uri="{FF2B5EF4-FFF2-40B4-BE49-F238E27FC236}">
                      <a16:creationId xmlns:a16="http://schemas.microsoft.com/office/drawing/2014/main" id="{11AC456B-0C0D-A5EA-8F69-E58A86E1096D}"/>
                    </a:ext>
                  </a:extLst>
                </p:cNvPr>
                <p:cNvSpPr>
                  <a:spLocks noChangeShapeType="1"/>
                </p:cNvSpPr>
                <p:nvPr/>
              </p:nvSpPr>
              <p:spPr bwMode="auto">
                <a:xfrm>
                  <a:off x="4476"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62" name="Line 581">
                  <a:extLst>
                    <a:ext uri="{FF2B5EF4-FFF2-40B4-BE49-F238E27FC236}">
                      <a16:creationId xmlns:a16="http://schemas.microsoft.com/office/drawing/2014/main" id="{AAAA3B44-0333-7E38-7198-8B0F8E074A3B}"/>
                    </a:ext>
                  </a:extLst>
                </p:cNvPr>
                <p:cNvSpPr>
                  <a:spLocks noChangeShapeType="1"/>
                </p:cNvSpPr>
                <p:nvPr/>
              </p:nvSpPr>
              <p:spPr bwMode="auto">
                <a:xfrm>
                  <a:off x="4478" y="1625"/>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63" name="Line 582">
                  <a:extLst>
                    <a:ext uri="{FF2B5EF4-FFF2-40B4-BE49-F238E27FC236}">
                      <a16:creationId xmlns:a16="http://schemas.microsoft.com/office/drawing/2014/main" id="{ABE32E13-C878-3A6B-BDDE-28DB889ED326}"/>
                    </a:ext>
                  </a:extLst>
                </p:cNvPr>
                <p:cNvSpPr>
                  <a:spLocks noChangeShapeType="1"/>
                </p:cNvSpPr>
                <p:nvPr/>
              </p:nvSpPr>
              <p:spPr bwMode="auto">
                <a:xfrm>
                  <a:off x="4481" y="1649"/>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64" name="Line 583">
                  <a:extLst>
                    <a:ext uri="{FF2B5EF4-FFF2-40B4-BE49-F238E27FC236}">
                      <a16:creationId xmlns:a16="http://schemas.microsoft.com/office/drawing/2014/main" id="{B75A4FD8-6E09-2934-E4E7-3FCFBDED9CFF}"/>
                    </a:ext>
                  </a:extLst>
                </p:cNvPr>
                <p:cNvSpPr>
                  <a:spLocks noChangeShapeType="1"/>
                </p:cNvSpPr>
                <p:nvPr/>
              </p:nvSpPr>
              <p:spPr bwMode="auto">
                <a:xfrm>
                  <a:off x="4484" y="1658"/>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65" name="Line 584">
                  <a:extLst>
                    <a:ext uri="{FF2B5EF4-FFF2-40B4-BE49-F238E27FC236}">
                      <a16:creationId xmlns:a16="http://schemas.microsoft.com/office/drawing/2014/main" id="{37F21CCD-A176-0A48-9759-59506F60D40C}"/>
                    </a:ext>
                  </a:extLst>
                </p:cNvPr>
                <p:cNvSpPr>
                  <a:spLocks noChangeShapeType="1"/>
                </p:cNvSpPr>
                <p:nvPr/>
              </p:nvSpPr>
              <p:spPr bwMode="auto">
                <a:xfrm>
                  <a:off x="4486" y="1666"/>
                  <a:ext cx="0" cy="2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66" name="Line 585">
                  <a:extLst>
                    <a:ext uri="{FF2B5EF4-FFF2-40B4-BE49-F238E27FC236}">
                      <a16:creationId xmlns:a16="http://schemas.microsoft.com/office/drawing/2014/main" id="{98050037-4E7F-8E0A-CCE0-F0D588BB875B}"/>
                    </a:ext>
                  </a:extLst>
                </p:cNvPr>
                <p:cNvSpPr>
                  <a:spLocks noChangeShapeType="1"/>
                </p:cNvSpPr>
                <p:nvPr/>
              </p:nvSpPr>
              <p:spPr bwMode="auto">
                <a:xfrm>
                  <a:off x="4490" y="1674"/>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67" name="Line 586">
                  <a:extLst>
                    <a:ext uri="{FF2B5EF4-FFF2-40B4-BE49-F238E27FC236}">
                      <a16:creationId xmlns:a16="http://schemas.microsoft.com/office/drawing/2014/main" id="{85676732-3976-D242-AD0F-2EA9AC421257}"/>
                    </a:ext>
                  </a:extLst>
                </p:cNvPr>
                <p:cNvSpPr>
                  <a:spLocks noChangeShapeType="1"/>
                </p:cNvSpPr>
                <p:nvPr/>
              </p:nvSpPr>
              <p:spPr bwMode="auto">
                <a:xfrm>
                  <a:off x="4494" y="1674"/>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68" name="Line 587">
                  <a:extLst>
                    <a:ext uri="{FF2B5EF4-FFF2-40B4-BE49-F238E27FC236}">
                      <a16:creationId xmlns:a16="http://schemas.microsoft.com/office/drawing/2014/main" id="{065EC0B3-2CE5-8387-1477-B9B0D28332EE}"/>
                    </a:ext>
                  </a:extLst>
                </p:cNvPr>
                <p:cNvSpPr>
                  <a:spLocks noChangeShapeType="1"/>
                </p:cNvSpPr>
                <p:nvPr/>
              </p:nvSpPr>
              <p:spPr bwMode="auto">
                <a:xfrm>
                  <a:off x="4496" y="1682"/>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69" name="Line 588">
                  <a:extLst>
                    <a:ext uri="{FF2B5EF4-FFF2-40B4-BE49-F238E27FC236}">
                      <a16:creationId xmlns:a16="http://schemas.microsoft.com/office/drawing/2014/main" id="{D870A57F-7B3E-7C10-0FE1-87424C6C97F2}"/>
                    </a:ext>
                  </a:extLst>
                </p:cNvPr>
                <p:cNvSpPr>
                  <a:spLocks noChangeShapeType="1"/>
                </p:cNvSpPr>
                <p:nvPr/>
              </p:nvSpPr>
              <p:spPr bwMode="auto">
                <a:xfrm>
                  <a:off x="4498" y="1682"/>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70" name="Line 589">
                  <a:extLst>
                    <a:ext uri="{FF2B5EF4-FFF2-40B4-BE49-F238E27FC236}">
                      <a16:creationId xmlns:a16="http://schemas.microsoft.com/office/drawing/2014/main" id="{EA84003D-290E-4B29-979C-79E535859B7B}"/>
                    </a:ext>
                  </a:extLst>
                </p:cNvPr>
                <p:cNvSpPr>
                  <a:spLocks noChangeShapeType="1"/>
                </p:cNvSpPr>
                <p:nvPr/>
              </p:nvSpPr>
              <p:spPr bwMode="auto">
                <a:xfrm>
                  <a:off x="4504" y="1682"/>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71" name="Line 590">
                  <a:extLst>
                    <a:ext uri="{FF2B5EF4-FFF2-40B4-BE49-F238E27FC236}">
                      <a16:creationId xmlns:a16="http://schemas.microsoft.com/office/drawing/2014/main" id="{1C182A28-1D02-131B-259C-9F7C78E5283E}"/>
                    </a:ext>
                  </a:extLst>
                </p:cNvPr>
                <p:cNvSpPr>
                  <a:spLocks noChangeShapeType="1"/>
                </p:cNvSpPr>
                <p:nvPr/>
              </p:nvSpPr>
              <p:spPr bwMode="auto">
                <a:xfrm>
                  <a:off x="4508" y="1682"/>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72" name="Line 591">
                  <a:extLst>
                    <a:ext uri="{FF2B5EF4-FFF2-40B4-BE49-F238E27FC236}">
                      <a16:creationId xmlns:a16="http://schemas.microsoft.com/office/drawing/2014/main" id="{44F81086-C898-DDE9-2A81-6EEC97D5792A}"/>
                    </a:ext>
                  </a:extLst>
                </p:cNvPr>
                <p:cNvSpPr>
                  <a:spLocks noChangeShapeType="1"/>
                </p:cNvSpPr>
                <p:nvPr/>
              </p:nvSpPr>
              <p:spPr bwMode="auto">
                <a:xfrm>
                  <a:off x="4516" y="1682"/>
                  <a:ext cx="0" cy="29"/>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grpSp>
          <p:sp>
            <p:nvSpPr>
              <p:cNvPr id="1424" name="Line 593">
                <a:extLst>
                  <a:ext uri="{FF2B5EF4-FFF2-40B4-BE49-F238E27FC236}">
                    <a16:creationId xmlns:a16="http://schemas.microsoft.com/office/drawing/2014/main" id="{3F89EFE0-8C56-1B98-229E-F11A05DF2463}"/>
                  </a:ext>
                </a:extLst>
              </p:cNvPr>
              <p:cNvSpPr>
                <a:spLocks noChangeShapeType="1"/>
              </p:cNvSpPr>
              <p:nvPr/>
            </p:nvSpPr>
            <p:spPr bwMode="auto">
              <a:xfrm>
                <a:off x="7172326" y="267017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25" name="Line 594">
                <a:extLst>
                  <a:ext uri="{FF2B5EF4-FFF2-40B4-BE49-F238E27FC236}">
                    <a16:creationId xmlns:a16="http://schemas.microsoft.com/office/drawing/2014/main" id="{CECCB6E1-1EE9-FD19-1DBA-BB99A52BA20F}"/>
                  </a:ext>
                </a:extLst>
              </p:cNvPr>
              <p:cNvSpPr>
                <a:spLocks noChangeShapeType="1"/>
              </p:cNvSpPr>
              <p:nvPr/>
            </p:nvSpPr>
            <p:spPr bwMode="auto">
              <a:xfrm>
                <a:off x="7183438" y="267017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26" name="Line 595">
                <a:extLst>
                  <a:ext uri="{FF2B5EF4-FFF2-40B4-BE49-F238E27FC236}">
                    <a16:creationId xmlns:a16="http://schemas.microsoft.com/office/drawing/2014/main" id="{BA15BF91-0CF1-4FA2-5E12-C5665A826489}"/>
                  </a:ext>
                </a:extLst>
              </p:cNvPr>
              <p:cNvSpPr>
                <a:spLocks noChangeShapeType="1"/>
              </p:cNvSpPr>
              <p:nvPr/>
            </p:nvSpPr>
            <p:spPr bwMode="auto">
              <a:xfrm>
                <a:off x="7194551" y="267017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27" name="Line 596">
                <a:extLst>
                  <a:ext uri="{FF2B5EF4-FFF2-40B4-BE49-F238E27FC236}">
                    <a16:creationId xmlns:a16="http://schemas.microsoft.com/office/drawing/2014/main" id="{36814EB3-F713-38D3-9982-B45947A911C6}"/>
                  </a:ext>
                </a:extLst>
              </p:cNvPr>
              <p:cNvSpPr>
                <a:spLocks noChangeShapeType="1"/>
              </p:cNvSpPr>
              <p:nvPr/>
            </p:nvSpPr>
            <p:spPr bwMode="auto">
              <a:xfrm>
                <a:off x="7215188" y="267017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28" name="Line 597">
                <a:extLst>
                  <a:ext uri="{FF2B5EF4-FFF2-40B4-BE49-F238E27FC236}">
                    <a16:creationId xmlns:a16="http://schemas.microsoft.com/office/drawing/2014/main" id="{4D71CE76-2457-5AE8-9EAC-B898EAB8DC1A}"/>
                  </a:ext>
                </a:extLst>
              </p:cNvPr>
              <p:cNvSpPr>
                <a:spLocks noChangeShapeType="1"/>
              </p:cNvSpPr>
              <p:nvPr/>
            </p:nvSpPr>
            <p:spPr bwMode="auto">
              <a:xfrm>
                <a:off x="7219951" y="268605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29" name="Line 598">
                <a:extLst>
                  <a:ext uri="{FF2B5EF4-FFF2-40B4-BE49-F238E27FC236}">
                    <a16:creationId xmlns:a16="http://schemas.microsoft.com/office/drawing/2014/main" id="{CE6F2881-602A-F198-C793-6BCC8C21C3D2}"/>
                  </a:ext>
                </a:extLst>
              </p:cNvPr>
              <p:cNvSpPr>
                <a:spLocks noChangeShapeType="1"/>
              </p:cNvSpPr>
              <p:nvPr/>
            </p:nvSpPr>
            <p:spPr bwMode="auto">
              <a:xfrm>
                <a:off x="7223126" y="274478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30" name="Line 599">
                <a:extLst>
                  <a:ext uri="{FF2B5EF4-FFF2-40B4-BE49-F238E27FC236}">
                    <a16:creationId xmlns:a16="http://schemas.microsoft.com/office/drawing/2014/main" id="{1B858ED8-443A-84C3-CA23-B749908AC626}"/>
                  </a:ext>
                </a:extLst>
              </p:cNvPr>
              <p:cNvSpPr>
                <a:spLocks noChangeShapeType="1"/>
              </p:cNvSpPr>
              <p:nvPr/>
            </p:nvSpPr>
            <p:spPr bwMode="auto">
              <a:xfrm>
                <a:off x="7226301" y="275907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31" name="Line 600">
                <a:extLst>
                  <a:ext uri="{FF2B5EF4-FFF2-40B4-BE49-F238E27FC236}">
                    <a16:creationId xmlns:a16="http://schemas.microsoft.com/office/drawing/2014/main" id="{22AFD95B-CB0A-BBFA-1C0F-CEA3E9946414}"/>
                  </a:ext>
                </a:extLst>
              </p:cNvPr>
              <p:cNvSpPr>
                <a:spLocks noChangeShapeType="1"/>
              </p:cNvSpPr>
              <p:nvPr/>
            </p:nvSpPr>
            <p:spPr bwMode="auto">
              <a:xfrm>
                <a:off x="7231063" y="277495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32" name="Line 601">
                <a:extLst>
                  <a:ext uri="{FF2B5EF4-FFF2-40B4-BE49-F238E27FC236}">
                    <a16:creationId xmlns:a16="http://schemas.microsoft.com/office/drawing/2014/main" id="{20F19E81-37EC-3B76-D6CF-A7E227F17820}"/>
                  </a:ext>
                </a:extLst>
              </p:cNvPr>
              <p:cNvSpPr>
                <a:spLocks noChangeShapeType="1"/>
              </p:cNvSpPr>
              <p:nvPr/>
            </p:nvSpPr>
            <p:spPr bwMode="auto">
              <a:xfrm>
                <a:off x="7324726" y="279082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33" name="Line 602">
                <a:extLst>
                  <a:ext uri="{FF2B5EF4-FFF2-40B4-BE49-F238E27FC236}">
                    <a16:creationId xmlns:a16="http://schemas.microsoft.com/office/drawing/2014/main" id="{0CE1C653-E474-22F8-5A02-B430FC2159B9}"/>
                  </a:ext>
                </a:extLst>
              </p:cNvPr>
              <p:cNvSpPr>
                <a:spLocks noChangeShapeType="1"/>
              </p:cNvSpPr>
              <p:nvPr/>
            </p:nvSpPr>
            <p:spPr bwMode="auto">
              <a:xfrm>
                <a:off x="7327901" y="2820988"/>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34" name="Line 603">
                <a:extLst>
                  <a:ext uri="{FF2B5EF4-FFF2-40B4-BE49-F238E27FC236}">
                    <a16:creationId xmlns:a16="http://schemas.microsoft.com/office/drawing/2014/main" id="{7E04FD6E-703F-BCBB-6524-CC17D55BC610}"/>
                  </a:ext>
                </a:extLst>
              </p:cNvPr>
              <p:cNvSpPr>
                <a:spLocks noChangeShapeType="1"/>
              </p:cNvSpPr>
              <p:nvPr/>
            </p:nvSpPr>
            <p:spPr bwMode="auto">
              <a:xfrm>
                <a:off x="7332663" y="28654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35" name="Line 604">
                <a:extLst>
                  <a:ext uri="{FF2B5EF4-FFF2-40B4-BE49-F238E27FC236}">
                    <a16:creationId xmlns:a16="http://schemas.microsoft.com/office/drawing/2014/main" id="{0808C3DB-1B12-38FC-89A1-4B14CB0DE769}"/>
                  </a:ext>
                </a:extLst>
              </p:cNvPr>
              <p:cNvSpPr>
                <a:spLocks noChangeShapeType="1"/>
              </p:cNvSpPr>
              <p:nvPr/>
            </p:nvSpPr>
            <p:spPr bwMode="auto">
              <a:xfrm>
                <a:off x="7337426" y="288290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36" name="Line 605">
                <a:extLst>
                  <a:ext uri="{FF2B5EF4-FFF2-40B4-BE49-F238E27FC236}">
                    <a16:creationId xmlns:a16="http://schemas.microsoft.com/office/drawing/2014/main" id="{3BD1A625-3165-E887-2054-59E0B1EA567B}"/>
                  </a:ext>
                </a:extLst>
              </p:cNvPr>
              <p:cNvSpPr>
                <a:spLocks noChangeShapeType="1"/>
              </p:cNvSpPr>
              <p:nvPr/>
            </p:nvSpPr>
            <p:spPr bwMode="auto">
              <a:xfrm>
                <a:off x="7340601" y="28987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37" name="Line 606">
                <a:extLst>
                  <a:ext uri="{FF2B5EF4-FFF2-40B4-BE49-F238E27FC236}">
                    <a16:creationId xmlns:a16="http://schemas.microsoft.com/office/drawing/2014/main" id="{7D9ABD65-586A-DFB4-E65A-7EBD77D97093}"/>
                  </a:ext>
                </a:extLst>
              </p:cNvPr>
              <p:cNvSpPr>
                <a:spLocks noChangeShapeType="1"/>
              </p:cNvSpPr>
              <p:nvPr/>
            </p:nvSpPr>
            <p:spPr bwMode="auto">
              <a:xfrm>
                <a:off x="7356476" y="28987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38" name="Line 607">
                <a:extLst>
                  <a:ext uri="{FF2B5EF4-FFF2-40B4-BE49-F238E27FC236}">
                    <a16:creationId xmlns:a16="http://schemas.microsoft.com/office/drawing/2014/main" id="{CF9E8364-1BEA-AAB3-02C0-969427B436E2}"/>
                  </a:ext>
                </a:extLst>
              </p:cNvPr>
              <p:cNvSpPr>
                <a:spLocks noChangeShapeType="1"/>
              </p:cNvSpPr>
              <p:nvPr/>
            </p:nvSpPr>
            <p:spPr bwMode="auto">
              <a:xfrm>
                <a:off x="7388226" y="28987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39" name="Line 608">
                <a:extLst>
                  <a:ext uri="{FF2B5EF4-FFF2-40B4-BE49-F238E27FC236}">
                    <a16:creationId xmlns:a16="http://schemas.microsoft.com/office/drawing/2014/main" id="{2419EA14-1AEA-154F-A587-73AB0FAADBFA}"/>
                  </a:ext>
                </a:extLst>
              </p:cNvPr>
              <p:cNvSpPr>
                <a:spLocks noChangeShapeType="1"/>
              </p:cNvSpPr>
              <p:nvPr/>
            </p:nvSpPr>
            <p:spPr bwMode="auto">
              <a:xfrm>
                <a:off x="7413626" y="28987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40" name="Line 609">
                <a:extLst>
                  <a:ext uri="{FF2B5EF4-FFF2-40B4-BE49-F238E27FC236}">
                    <a16:creationId xmlns:a16="http://schemas.microsoft.com/office/drawing/2014/main" id="{19071832-A5DE-8B4C-95A7-5C9100B82E50}"/>
                  </a:ext>
                </a:extLst>
              </p:cNvPr>
              <p:cNvSpPr>
                <a:spLocks noChangeShapeType="1"/>
              </p:cNvSpPr>
              <p:nvPr/>
            </p:nvSpPr>
            <p:spPr bwMode="auto">
              <a:xfrm>
                <a:off x="7434263" y="28987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41" name="Line 610">
                <a:extLst>
                  <a:ext uri="{FF2B5EF4-FFF2-40B4-BE49-F238E27FC236}">
                    <a16:creationId xmlns:a16="http://schemas.microsoft.com/office/drawing/2014/main" id="{79A5496C-67D6-3685-A9BC-9C4019820A0F}"/>
                  </a:ext>
                </a:extLst>
              </p:cNvPr>
              <p:cNvSpPr>
                <a:spLocks noChangeShapeType="1"/>
              </p:cNvSpPr>
              <p:nvPr/>
            </p:nvSpPr>
            <p:spPr bwMode="auto">
              <a:xfrm>
                <a:off x="7437438" y="28987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42" name="Line 611">
                <a:extLst>
                  <a:ext uri="{FF2B5EF4-FFF2-40B4-BE49-F238E27FC236}">
                    <a16:creationId xmlns:a16="http://schemas.microsoft.com/office/drawing/2014/main" id="{CB652C86-4656-C465-C7D0-14AA6A31C322}"/>
                  </a:ext>
                </a:extLst>
              </p:cNvPr>
              <p:cNvSpPr>
                <a:spLocks noChangeShapeType="1"/>
              </p:cNvSpPr>
              <p:nvPr/>
            </p:nvSpPr>
            <p:spPr bwMode="auto">
              <a:xfrm>
                <a:off x="7442201" y="291465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43" name="Line 612">
                <a:extLst>
                  <a:ext uri="{FF2B5EF4-FFF2-40B4-BE49-F238E27FC236}">
                    <a16:creationId xmlns:a16="http://schemas.microsoft.com/office/drawing/2014/main" id="{24116B7F-1284-9A78-3A54-6E28F6C6304F}"/>
                  </a:ext>
                </a:extLst>
              </p:cNvPr>
              <p:cNvSpPr>
                <a:spLocks noChangeShapeType="1"/>
              </p:cNvSpPr>
              <p:nvPr/>
            </p:nvSpPr>
            <p:spPr bwMode="auto">
              <a:xfrm>
                <a:off x="7445376" y="293211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44" name="Line 613">
                <a:extLst>
                  <a:ext uri="{FF2B5EF4-FFF2-40B4-BE49-F238E27FC236}">
                    <a16:creationId xmlns:a16="http://schemas.microsoft.com/office/drawing/2014/main" id="{936E5258-9CF9-5510-6AF1-3A0A196191EC}"/>
                  </a:ext>
                </a:extLst>
              </p:cNvPr>
              <p:cNvSpPr>
                <a:spLocks noChangeShapeType="1"/>
              </p:cNvSpPr>
              <p:nvPr/>
            </p:nvSpPr>
            <p:spPr bwMode="auto">
              <a:xfrm>
                <a:off x="7453313" y="294798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45" name="Line 614">
                <a:extLst>
                  <a:ext uri="{FF2B5EF4-FFF2-40B4-BE49-F238E27FC236}">
                    <a16:creationId xmlns:a16="http://schemas.microsoft.com/office/drawing/2014/main" id="{ED6E21B6-16F5-132A-3752-14324D470923}"/>
                  </a:ext>
                </a:extLst>
              </p:cNvPr>
              <p:cNvSpPr>
                <a:spLocks noChangeShapeType="1"/>
              </p:cNvSpPr>
              <p:nvPr/>
            </p:nvSpPr>
            <p:spPr bwMode="auto">
              <a:xfrm>
                <a:off x="7466013" y="296386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46" name="Line 615">
                <a:extLst>
                  <a:ext uri="{FF2B5EF4-FFF2-40B4-BE49-F238E27FC236}">
                    <a16:creationId xmlns:a16="http://schemas.microsoft.com/office/drawing/2014/main" id="{C9DE6E53-786B-6556-B319-23B422165E97}"/>
                  </a:ext>
                </a:extLst>
              </p:cNvPr>
              <p:cNvSpPr>
                <a:spLocks noChangeShapeType="1"/>
              </p:cNvSpPr>
              <p:nvPr/>
            </p:nvSpPr>
            <p:spPr bwMode="auto">
              <a:xfrm>
                <a:off x="7469188" y="296386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47" name="Line 616">
                <a:extLst>
                  <a:ext uri="{FF2B5EF4-FFF2-40B4-BE49-F238E27FC236}">
                    <a16:creationId xmlns:a16="http://schemas.microsoft.com/office/drawing/2014/main" id="{E09024BC-986E-2F5C-D245-29673C0A476F}"/>
                  </a:ext>
                </a:extLst>
              </p:cNvPr>
              <p:cNvSpPr>
                <a:spLocks noChangeShapeType="1"/>
              </p:cNvSpPr>
              <p:nvPr/>
            </p:nvSpPr>
            <p:spPr bwMode="auto">
              <a:xfrm>
                <a:off x="7473951" y="296386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48" name="Line 617">
                <a:extLst>
                  <a:ext uri="{FF2B5EF4-FFF2-40B4-BE49-F238E27FC236}">
                    <a16:creationId xmlns:a16="http://schemas.microsoft.com/office/drawing/2014/main" id="{03742917-9F0B-6972-10D0-AB093E9FB1AB}"/>
                  </a:ext>
                </a:extLst>
              </p:cNvPr>
              <p:cNvSpPr>
                <a:spLocks noChangeShapeType="1"/>
              </p:cNvSpPr>
              <p:nvPr/>
            </p:nvSpPr>
            <p:spPr bwMode="auto">
              <a:xfrm>
                <a:off x="7527926" y="296386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49" name="Line 618">
                <a:extLst>
                  <a:ext uri="{FF2B5EF4-FFF2-40B4-BE49-F238E27FC236}">
                    <a16:creationId xmlns:a16="http://schemas.microsoft.com/office/drawing/2014/main" id="{C93B6C8C-2377-7C2E-6D1D-4A15E5A1EB28}"/>
                  </a:ext>
                </a:extLst>
              </p:cNvPr>
              <p:cNvSpPr>
                <a:spLocks noChangeShapeType="1"/>
              </p:cNvSpPr>
              <p:nvPr/>
            </p:nvSpPr>
            <p:spPr bwMode="auto">
              <a:xfrm>
                <a:off x="7543801" y="298291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50" name="Line 619">
                <a:extLst>
                  <a:ext uri="{FF2B5EF4-FFF2-40B4-BE49-F238E27FC236}">
                    <a16:creationId xmlns:a16="http://schemas.microsoft.com/office/drawing/2014/main" id="{1E96EAE1-90E3-5DDF-01BA-347FEBBA3A6D}"/>
                  </a:ext>
                </a:extLst>
              </p:cNvPr>
              <p:cNvSpPr>
                <a:spLocks noChangeShapeType="1"/>
              </p:cNvSpPr>
              <p:nvPr/>
            </p:nvSpPr>
            <p:spPr bwMode="auto">
              <a:xfrm>
                <a:off x="7551738" y="3068638"/>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51" name="Line 620">
                <a:extLst>
                  <a:ext uri="{FF2B5EF4-FFF2-40B4-BE49-F238E27FC236}">
                    <a16:creationId xmlns:a16="http://schemas.microsoft.com/office/drawing/2014/main" id="{0BC573F9-D016-1C2E-F455-13BB34EC9B7A}"/>
                  </a:ext>
                </a:extLst>
              </p:cNvPr>
              <p:cNvSpPr>
                <a:spLocks noChangeShapeType="1"/>
              </p:cNvSpPr>
              <p:nvPr/>
            </p:nvSpPr>
            <p:spPr bwMode="auto">
              <a:xfrm>
                <a:off x="7559676" y="3068638"/>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52" name="Line 621">
                <a:extLst>
                  <a:ext uri="{FF2B5EF4-FFF2-40B4-BE49-F238E27FC236}">
                    <a16:creationId xmlns:a16="http://schemas.microsoft.com/office/drawing/2014/main" id="{6DE6D88A-8453-EE10-4940-A364095C71C5}"/>
                  </a:ext>
                </a:extLst>
              </p:cNvPr>
              <p:cNvSpPr>
                <a:spLocks noChangeShapeType="1"/>
              </p:cNvSpPr>
              <p:nvPr/>
            </p:nvSpPr>
            <p:spPr bwMode="auto">
              <a:xfrm>
                <a:off x="7583488" y="3068638"/>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53" name="Line 622">
                <a:extLst>
                  <a:ext uri="{FF2B5EF4-FFF2-40B4-BE49-F238E27FC236}">
                    <a16:creationId xmlns:a16="http://schemas.microsoft.com/office/drawing/2014/main" id="{14DA0779-FA08-6ACF-A88C-16E943A705D7}"/>
                  </a:ext>
                </a:extLst>
              </p:cNvPr>
              <p:cNvSpPr>
                <a:spLocks noChangeShapeType="1"/>
              </p:cNvSpPr>
              <p:nvPr/>
            </p:nvSpPr>
            <p:spPr bwMode="auto">
              <a:xfrm>
                <a:off x="7602538" y="3068638"/>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54" name="Line 623">
                <a:extLst>
                  <a:ext uri="{FF2B5EF4-FFF2-40B4-BE49-F238E27FC236}">
                    <a16:creationId xmlns:a16="http://schemas.microsoft.com/office/drawing/2014/main" id="{6FA7A619-7576-8175-C8F3-82B8CE123CD3}"/>
                  </a:ext>
                </a:extLst>
              </p:cNvPr>
              <p:cNvSpPr>
                <a:spLocks noChangeShapeType="1"/>
              </p:cNvSpPr>
              <p:nvPr/>
            </p:nvSpPr>
            <p:spPr bwMode="auto">
              <a:xfrm>
                <a:off x="7650163" y="308451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55" name="Line 624">
                <a:extLst>
                  <a:ext uri="{FF2B5EF4-FFF2-40B4-BE49-F238E27FC236}">
                    <a16:creationId xmlns:a16="http://schemas.microsoft.com/office/drawing/2014/main" id="{2CC12318-1E7D-2017-0459-9352EA00F7E3}"/>
                  </a:ext>
                </a:extLst>
              </p:cNvPr>
              <p:cNvSpPr>
                <a:spLocks noChangeShapeType="1"/>
              </p:cNvSpPr>
              <p:nvPr/>
            </p:nvSpPr>
            <p:spPr bwMode="auto">
              <a:xfrm>
                <a:off x="7653338" y="310356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56" name="Line 625">
                <a:extLst>
                  <a:ext uri="{FF2B5EF4-FFF2-40B4-BE49-F238E27FC236}">
                    <a16:creationId xmlns:a16="http://schemas.microsoft.com/office/drawing/2014/main" id="{6B03ED45-7B3C-D9D3-A604-5C5AD4EF7795}"/>
                  </a:ext>
                </a:extLst>
              </p:cNvPr>
              <p:cNvSpPr>
                <a:spLocks noChangeShapeType="1"/>
              </p:cNvSpPr>
              <p:nvPr/>
            </p:nvSpPr>
            <p:spPr bwMode="auto">
              <a:xfrm>
                <a:off x="7661276" y="312102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57" name="Line 626">
                <a:extLst>
                  <a:ext uri="{FF2B5EF4-FFF2-40B4-BE49-F238E27FC236}">
                    <a16:creationId xmlns:a16="http://schemas.microsoft.com/office/drawing/2014/main" id="{DB375256-9C91-BDA2-E1CC-156807BF8A33}"/>
                  </a:ext>
                </a:extLst>
              </p:cNvPr>
              <p:cNvSpPr>
                <a:spLocks noChangeShapeType="1"/>
              </p:cNvSpPr>
              <p:nvPr/>
            </p:nvSpPr>
            <p:spPr bwMode="auto">
              <a:xfrm>
                <a:off x="7677151" y="312102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58" name="Line 627">
                <a:extLst>
                  <a:ext uri="{FF2B5EF4-FFF2-40B4-BE49-F238E27FC236}">
                    <a16:creationId xmlns:a16="http://schemas.microsoft.com/office/drawing/2014/main" id="{A61B50C3-385E-481E-B50A-E40DC3C0C731}"/>
                  </a:ext>
                </a:extLst>
              </p:cNvPr>
              <p:cNvSpPr>
                <a:spLocks noChangeShapeType="1"/>
              </p:cNvSpPr>
              <p:nvPr/>
            </p:nvSpPr>
            <p:spPr bwMode="auto">
              <a:xfrm>
                <a:off x="7696201" y="312102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59" name="Line 628">
                <a:extLst>
                  <a:ext uri="{FF2B5EF4-FFF2-40B4-BE49-F238E27FC236}">
                    <a16:creationId xmlns:a16="http://schemas.microsoft.com/office/drawing/2014/main" id="{85F174D8-E539-4835-36A4-47EE94A34798}"/>
                  </a:ext>
                </a:extLst>
              </p:cNvPr>
              <p:cNvSpPr>
                <a:spLocks noChangeShapeType="1"/>
              </p:cNvSpPr>
              <p:nvPr/>
            </p:nvSpPr>
            <p:spPr bwMode="auto">
              <a:xfrm>
                <a:off x="7735888" y="312102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60" name="Line 629">
                <a:extLst>
                  <a:ext uri="{FF2B5EF4-FFF2-40B4-BE49-F238E27FC236}">
                    <a16:creationId xmlns:a16="http://schemas.microsoft.com/office/drawing/2014/main" id="{66F8B4BE-9CA0-B6A1-A904-F57BB6210534}"/>
                  </a:ext>
                </a:extLst>
              </p:cNvPr>
              <p:cNvSpPr>
                <a:spLocks noChangeShapeType="1"/>
              </p:cNvSpPr>
              <p:nvPr/>
            </p:nvSpPr>
            <p:spPr bwMode="auto">
              <a:xfrm>
                <a:off x="7747001" y="312102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61" name="Line 630">
                <a:extLst>
                  <a:ext uri="{FF2B5EF4-FFF2-40B4-BE49-F238E27FC236}">
                    <a16:creationId xmlns:a16="http://schemas.microsoft.com/office/drawing/2014/main" id="{885E4C40-E577-740C-D10F-E3B35928F623}"/>
                  </a:ext>
                </a:extLst>
              </p:cNvPr>
              <p:cNvSpPr>
                <a:spLocks noChangeShapeType="1"/>
              </p:cNvSpPr>
              <p:nvPr/>
            </p:nvSpPr>
            <p:spPr bwMode="auto">
              <a:xfrm>
                <a:off x="7762876" y="312102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62" name="Line 631">
                <a:extLst>
                  <a:ext uri="{FF2B5EF4-FFF2-40B4-BE49-F238E27FC236}">
                    <a16:creationId xmlns:a16="http://schemas.microsoft.com/office/drawing/2014/main" id="{2458EE41-98A6-B7FD-A856-E432776DB5C2}"/>
                  </a:ext>
                </a:extLst>
              </p:cNvPr>
              <p:cNvSpPr>
                <a:spLocks noChangeShapeType="1"/>
              </p:cNvSpPr>
              <p:nvPr/>
            </p:nvSpPr>
            <p:spPr bwMode="auto">
              <a:xfrm>
                <a:off x="7767638" y="312102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63" name="Line 632">
                <a:extLst>
                  <a:ext uri="{FF2B5EF4-FFF2-40B4-BE49-F238E27FC236}">
                    <a16:creationId xmlns:a16="http://schemas.microsoft.com/office/drawing/2014/main" id="{E345A22B-1B22-D333-2AD1-F64F5202C6E1}"/>
                  </a:ext>
                </a:extLst>
              </p:cNvPr>
              <p:cNvSpPr>
                <a:spLocks noChangeShapeType="1"/>
              </p:cNvSpPr>
              <p:nvPr/>
            </p:nvSpPr>
            <p:spPr bwMode="auto">
              <a:xfrm>
                <a:off x="7770813" y="3121026"/>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64" name="Line 633">
                <a:extLst>
                  <a:ext uri="{FF2B5EF4-FFF2-40B4-BE49-F238E27FC236}">
                    <a16:creationId xmlns:a16="http://schemas.microsoft.com/office/drawing/2014/main" id="{AE874DC4-F949-722E-E8EB-7D46E414DE3F}"/>
                  </a:ext>
                </a:extLst>
              </p:cNvPr>
              <p:cNvSpPr>
                <a:spLocks noChangeShapeType="1"/>
              </p:cNvSpPr>
              <p:nvPr/>
            </p:nvSpPr>
            <p:spPr bwMode="auto">
              <a:xfrm>
                <a:off x="7773988" y="314166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65" name="Line 634">
                <a:extLst>
                  <a:ext uri="{FF2B5EF4-FFF2-40B4-BE49-F238E27FC236}">
                    <a16:creationId xmlns:a16="http://schemas.microsoft.com/office/drawing/2014/main" id="{4A06D565-856D-2596-D432-27BC71221938}"/>
                  </a:ext>
                </a:extLst>
              </p:cNvPr>
              <p:cNvSpPr>
                <a:spLocks noChangeShapeType="1"/>
              </p:cNvSpPr>
              <p:nvPr/>
            </p:nvSpPr>
            <p:spPr bwMode="auto">
              <a:xfrm>
                <a:off x="7797801" y="314166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66" name="Line 635">
                <a:extLst>
                  <a:ext uri="{FF2B5EF4-FFF2-40B4-BE49-F238E27FC236}">
                    <a16:creationId xmlns:a16="http://schemas.microsoft.com/office/drawing/2014/main" id="{9C4CD8D1-C1BF-5D0F-A9F0-FF3D0DD5AC97}"/>
                  </a:ext>
                </a:extLst>
              </p:cNvPr>
              <p:cNvSpPr>
                <a:spLocks noChangeShapeType="1"/>
              </p:cNvSpPr>
              <p:nvPr/>
            </p:nvSpPr>
            <p:spPr bwMode="auto">
              <a:xfrm>
                <a:off x="7853363" y="314166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67" name="Line 636">
                <a:extLst>
                  <a:ext uri="{FF2B5EF4-FFF2-40B4-BE49-F238E27FC236}">
                    <a16:creationId xmlns:a16="http://schemas.microsoft.com/office/drawing/2014/main" id="{318FA66D-DB9D-B729-89F5-E6514D2FE802}"/>
                  </a:ext>
                </a:extLst>
              </p:cNvPr>
              <p:cNvSpPr>
                <a:spLocks noChangeShapeType="1"/>
              </p:cNvSpPr>
              <p:nvPr/>
            </p:nvSpPr>
            <p:spPr bwMode="auto">
              <a:xfrm>
                <a:off x="7859713" y="314166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68" name="Line 637">
                <a:extLst>
                  <a:ext uri="{FF2B5EF4-FFF2-40B4-BE49-F238E27FC236}">
                    <a16:creationId xmlns:a16="http://schemas.microsoft.com/office/drawing/2014/main" id="{CB318914-E825-12C1-71C9-EF8207D5347F}"/>
                  </a:ext>
                </a:extLst>
              </p:cNvPr>
              <p:cNvSpPr>
                <a:spLocks noChangeShapeType="1"/>
              </p:cNvSpPr>
              <p:nvPr/>
            </p:nvSpPr>
            <p:spPr bwMode="auto">
              <a:xfrm>
                <a:off x="7869238" y="316071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69" name="Line 638">
                <a:extLst>
                  <a:ext uri="{FF2B5EF4-FFF2-40B4-BE49-F238E27FC236}">
                    <a16:creationId xmlns:a16="http://schemas.microsoft.com/office/drawing/2014/main" id="{2F15CAE3-7ADC-8E49-AA02-3E609EDCBEFB}"/>
                  </a:ext>
                </a:extLst>
              </p:cNvPr>
              <p:cNvSpPr>
                <a:spLocks noChangeShapeType="1"/>
              </p:cNvSpPr>
              <p:nvPr/>
            </p:nvSpPr>
            <p:spPr bwMode="auto">
              <a:xfrm>
                <a:off x="7872413" y="317976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70" name="Line 639">
                <a:extLst>
                  <a:ext uri="{FF2B5EF4-FFF2-40B4-BE49-F238E27FC236}">
                    <a16:creationId xmlns:a16="http://schemas.microsoft.com/office/drawing/2014/main" id="{6E1F134D-C396-AD52-2639-516173BE87E4}"/>
                  </a:ext>
                </a:extLst>
              </p:cNvPr>
              <p:cNvSpPr>
                <a:spLocks noChangeShapeType="1"/>
              </p:cNvSpPr>
              <p:nvPr/>
            </p:nvSpPr>
            <p:spPr bwMode="auto">
              <a:xfrm>
                <a:off x="7880351" y="320040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71" name="Line 640">
                <a:extLst>
                  <a:ext uri="{FF2B5EF4-FFF2-40B4-BE49-F238E27FC236}">
                    <a16:creationId xmlns:a16="http://schemas.microsoft.com/office/drawing/2014/main" id="{1A5B1409-3272-23EC-1978-54B937D9BC96}"/>
                  </a:ext>
                </a:extLst>
              </p:cNvPr>
              <p:cNvSpPr>
                <a:spLocks noChangeShapeType="1"/>
              </p:cNvSpPr>
              <p:nvPr/>
            </p:nvSpPr>
            <p:spPr bwMode="auto">
              <a:xfrm>
                <a:off x="7885113" y="321945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72" name="Line 641">
                <a:extLst>
                  <a:ext uri="{FF2B5EF4-FFF2-40B4-BE49-F238E27FC236}">
                    <a16:creationId xmlns:a16="http://schemas.microsoft.com/office/drawing/2014/main" id="{277D6B25-0580-2045-AC70-CE6934C7BE3F}"/>
                  </a:ext>
                </a:extLst>
              </p:cNvPr>
              <p:cNvSpPr>
                <a:spLocks noChangeShapeType="1"/>
              </p:cNvSpPr>
              <p:nvPr/>
            </p:nvSpPr>
            <p:spPr bwMode="auto">
              <a:xfrm>
                <a:off x="7888288" y="321945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73" name="Line 642">
                <a:extLst>
                  <a:ext uri="{FF2B5EF4-FFF2-40B4-BE49-F238E27FC236}">
                    <a16:creationId xmlns:a16="http://schemas.microsoft.com/office/drawing/2014/main" id="{3B991A65-5862-C1B0-2ECF-571834F16BDA}"/>
                  </a:ext>
                </a:extLst>
              </p:cNvPr>
              <p:cNvSpPr>
                <a:spLocks noChangeShapeType="1"/>
              </p:cNvSpPr>
              <p:nvPr/>
            </p:nvSpPr>
            <p:spPr bwMode="auto">
              <a:xfrm>
                <a:off x="7891463" y="321945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74" name="Line 643">
                <a:extLst>
                  <a:ext uri="{FF2B5EF4-FFF2-40B4-BE49-F238E27FC236}">
                    <a16:creationId xmlns:a16="http://schemas.microsoft.com/office/drawing/2014/main" id="{56EB4299-3D98-EA66-81DE-42A51AA10AAC}"/>
                  </a:ext>
                </a:extLst>
              </p:cNvPr>
              <p:cNvSpPr>
                <a:spLocks noChangeShapeType="1"/>
              </p:cNvSpPr>
              <p:nvPr/>
            </p:nvSpPr>
            <p:spPr bwMode="auto">
              <a:xfrm>
                <a:off x="7900988" y="32416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75" name="Line 644">
                <a:extLst>
                  <a:ext uri="{FF2B5EF4-FFF2-40B4-BE49-F238E27FC236}">
                    <a16:creationId xmlns:a16="http://schemas.microsoft.com/office/drawing/2014/main" id="{0853CD2A-F1E7-1754-8BD8-7143BAC18333}"/>
                  </a:ext>
                </a:extLst>
              </p:cNvPr>
              <p:cNvSpPr>
                <a:spLocks noChangeShapeType="1"/>
              </p:cNvSpPr>
              <p:nvPr/>
            </p:nvSpPr>
            <p:spPr bwMode="auto">
              <a:xfrm>
                <a:off x="7986713" y="326231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76" name="Line 645">
                <a:extLst>
                  <a:ext uri="{FF2B5EF4-FFF2-40B4-BE49-F238E27FC236}">
                    <a16:creationId xmlns:a16="http://schemas.microsoft.com/office/drawing/2014/main" id="{25945FA7-F215-50B0-F270-C245A39C2A8C}"/>
                  </a:ext>
                </a:extLst>
              </p:cNvPr>
              <p:cNvSpPr>
                <a:spLocks noChangeShapeType="1"/>
              </p:cNvSpPr>
              <p:nvPr/>
            </p:nvSpPr>
            <p:spPr bwMode="auto">
              <a:xfrm>
                <a:off x="8016876" y="326231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77" name="Line 646">
                <a:extLst>
                  <a:ext uri="{FF2B5EF4-FFF2-40B4-BE49-F238E27FC236}">
                    <a16:creationId xmlns:a16="http://schemas.microsoft.com/office/drawing/2014/main" id="{CF937709-4A1C-D883-9BCE-3A0F84F67075}"/>
                  </a:ext>
                </a:extLst>
              </p:cNvPr>
              <p:cNvSpPr>
                <a:spLocks noChangeShapeType="1"/>
              </p:cNvSpPr>
              <p:nvPr/>
            </p:nvSpPr>
            <p:spPr bwMode="auto">
              <a:xfrm>
                <a:off x="8099426" y="328295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78" name="Line 647">
                <a:extLst>
                  <a:ext uri="{FF2B5EF4-FFF2-40B4-BE49-F238E27FC236}">
                    <a16:creationId xmlns:a16="http://schemas.microsoft.com/office/drawing/2014/main" id="{E1625443-1B9C-60E1-764E-1FAB071F9242}"/>
                  </a:ext>
                </a:extLst>
              </p:cNvPr>
              <p:cNvSpPr>
                <a:spLocks noChangeShapeType="1"/>
              </p:cNvSpPr>
              <p:nvPr/>
            </p:nvSpPr>
            <p:spPr bwMode="auto">
              <a:xfrm>
                <a:off x="8107363" y="328295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79" name="Line 648">
                <a:extLst>
                  <a:ext uri="{FF2B5EF4-FFF2-40B4-BE49-F238E27FC236}">
                    <a16:creationId xmlns:a16="http://schemas.microsoft.com/office/drawing/2014/main" id="{6E741220-5206-17D5-3912-980B205C226E}"/>
                  </a:ext>
                </a:extLst>
              </p:cNvPr>
              <p:cNvSpPr>
                <a:spLocks noChangeShapeType="1"/>
              </p:cNvSpPr>
              <p:nvPr/>
            </p:nvSpPr>
            <p:spPr bwMode="auto">
              <a:xfrm>
                <a:off x="8174038" y="328295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80" name="Line 649">
                <a:extLst>
                  <a:ext uri="{FF2B5EF4-FFF2-40B4-BE49-F238E27FC236}">
                    <a16:creationId xmlns:a16="http://schemas.microsoft.com/office/drawing/2014/main" id="{D24148F1-DEBC-341B-AA08-1D76AA255065}"/>
                  </a:ext>
                </a:extLst>
              </p:cNvPr>
              <p:cNvSpPr>
                <a:spLocks noChangeShapeType="1"/>
              </p:cNvSpPr>
              <p:nvPr/>
            </p:nvSpPr>
            <p:spPr bwMode="auto">
              <a:xfrm>
                <a:off x="8196263" y="330358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81" name="Line 650">
                <a:extLst>
                  <a:ext uri="{FF2B5EF4-FFF2-40B4-BE49-F238E27FC236}">
                    <a16:creationId xmlns:a16="http://schemas.microsoft.com/office/drawing/2014/main" id="{64899560-2DCF-9F7A-BD5D-FB4C2A31BEA8}"/>
                  </a:ext>
                </a:extLst>
              </p:cNvPr>
              <p:cNvSpPr>
                <a:spLocks noChangeShapeType="1"/>
              </p:cNvSpPr>
              <p:nvPr/>
            </p:nvSpPr>
            <p:spPr bwMode="auto">
              <a:xfrm>
                <a:off x="8208963" y="332581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82" name="Line 651">
                <a:extLst>
                  <a:ext uri="{FF2B5EF4-FFF2-40B4-BE49-F238E27FC236}">
                    <a16:creationId xmlns:a16="http://schemas.microsoft.com/office/drawing/2014/main" id="{DCDB232D-07F5-26D2-B5E8-78B95F81E35D}"/>
                  </a:ext>
                </a:extLst>
              </p:cNvPr>
              <p:cNvSpPr>
                <a:spLocks noChangeShapeType="1"/>
              </p:cNvSpPr>
              <p:nvPr/>
            </p:nvSpPr>
            <p:spPr bwMode="auto">
              <a:xfrm>
                <a:off x="8216901" y="332581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83" name="Line 652">
                <a:extLst>
                  <a:ext uri="{FF2B5EF4-FFF2-40B4-BE49-F238E27FC236}">
                    <a16:creationId xmlns:a16="http://schemas.microsoft.com/office/drawing/2014/main" id="{6E015BC7-7667-6F0E-9750-87B8A88711B8}"/>
                  </a:ext>
                </a:extLst>
              </p:cNvPr>
              <p:cNvSpPr>
                <a:spLocks noChangeShapeType="1"/>
              </p:cNvSpPr>
              <p:nvPr/>
            </p:nvSpPr>
            <p:spPr bwMode="auto">
              <a:xfrm>
                <a:off x="8235951" y="332581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84" name="Line 653">
                <a:extLst>
                  <a:ext uri="{FF2B5EF4-FFF2-40B4-BE49-F238E27FC236}">
                    <a16:creationId xmlns:a16="http://schemas.microsoft.com/office/drawing/2014/main" id="{11668FFF-AB50-7442-4C7D-AEA39D40A6C8}"/>
                  </a:ext>
                </a:extLst>
              </p:cNvPr>
              <p:cNvSpPr>
                <a:spLocks noChangeShapeType="1"/>
              </p:cNvSpPr>
              <p:nvPr/>
            </p:nvSpPr>
            <p:spPr bwMode="auto">
              <a:xfrm>
                <a:off x="8318501" y="332581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85" name="Line 654">
                <a:extLst>
                  <a:ext uri="{FF2B5EF4-FFF2-40B4-BE49-F238E27FC236}">
                    <a16:creationId xmlns:a16="http://schemas.microsoft.com/office/drawing/2014/main" id="{99C9BD2D-5C40-1BB6-D874-6A15D658A5AF}"/>
                  </a:ext>
                </a:extLst>
              </p:cNvPr>
              <p:cNvSpPr>
                <a:spLocks noChangeShapeType="1"/>
              </p:cNvSpPr>
              <p:nvPr/>
            </p:nvSpPr>
            <p:spPr bwMode="auto">
              <a:xfrm>
                <a:off x="8334376" y="332581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86" name="Line 655">
                <a:extLst>
                  <a:ext uri="{FF2B5EF4-FFF2-40B4-BE49-F238E27FC236}">
                    <a16:creationId xmlns:a16="http://schemas.microsoft.com/office/drawing/2014/main" id="{819923C5-C8B3-5881-0842-F99B5E0E3AEC}"/>
                  </a:ext>
                </a:extLst>
              </p:cNvPr>
              <p:cNvSpPr>
                <a:spLocks noChangeShapeType="1"/>
              </p:cNvSpPr>
              <p:nvPr/>
            </p:nvSpPr>
            <p:spPr bwMode="auto">
              <a:xfrm>
                <a:off x="8404226" y="332581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87" name="Line 656">
                <a:extLst>
                  <a:ext uri="{FF2B5EF4-FFF2-40B4-BE49-F238E27FC236}">
                    <a16:creationId xmlns:a16="http://schemas.microsoft.com/office/drawing/2014/main" id="{134E417C-EB37-F910-278D-259879EA3E0F}"/>
                  </a:ext>
                </a:extLst>
              </p:cNvPr>
              <p:cNvSpPr>
                <a:spLocks noChangeShapeType="1"/>
              </p:cNvSpPr>
              <p:nvPr/>
            </p:nvSpPr>
            <p:spPr bwMode="auto">
              <a:xfrm>
                <a:off x="8431213" y="332581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88" name="Line 657">
                <a:extLst>
                  <a:ext uri="{FF2B5EF4-FFF2-40B4-BE49-F238E27FC236}">
                    <a16:creationId xmlns:a16="http://schemas.microsoft.com/office/drawing/2014/main" id="{1B789E2E-E8E5-3883-FDB8-18E4742961AF}"/>
                  </a:ext>
                </a:extLst>
              </p:cNvPr>
              <p:cNvSpPr>
                <a:spLocks noChangeShapeType="1"/>
              </p:cNvSpPr>
              <p:nvPr/>
            </p:nvSpPr>
            <p:spPr bwMode="auto">
              <a:xfrm>
                <a:off x="8455026" y="3325813"/>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89" name="Line 658">
                <a:extLst>
                  <a:ext uri="{FF2B5EF4-FFF2-40B4-BE49-F238E27FC236}">
                    <a16:creationId xmlns:a16="http://schemas.microsoft.com/office/drawing/2014/main" id="{6D76DCAE-275C-1044-6772-82EAD79506BB}"/>
                  </a:ext>
                </a:extLst>
              </p:cNvPr>
              <p:cNvSpPr>
                <a:spLocks noChangeShapeType="1"/>
              </p:cNvSpPr>
              <p:nvPr/>
            </p:nvSpPr>
            <p:spPr bwMode="auto">
              <a:xfrm>
                <a:off x="8537576" y="335121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90" name="Line 659">
                <a:extLst>
                  <a:ext uri="{FF2B5EF4-FFF2-40B4-BE49-F238E27FC236}">
                    <a16:creationId xmlns:a16="http://schemas.microsoft.com/office/drawing/2014/main" id="{D73051E1-6817-B243-6FC8-E16E603D0A88}"/>
                  </a:ext>
                </a:extLst>
              </p:cNvPr>
              <p:cNvSpPr>
                <a:spLocks noChangeShapeType="1"/>
              </p:cNvSpPr>
              <p:nvPr/>
            </p:nvSpPr>
            <p:spPr bwMode="auto">
              <a:xfrm>
                <a:off x="8540751" y="335121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91" name="Line 660">
                <a:extLst>
                  <a:ext uri="{FF2B5EF4-FFF2-40B4-BE49-F238E27FC236}">
                    <a16:creationId xmlns:a16="http://schemas.microsoft.com/office/drawing/2014/main" id="{15631A80-344E-EB78-E66F-A000C9F38D58}"/>
                  </a:ext>
                </a:extLst>
              </p:cNvPr>
              <p:cNvSpPr>
                <a:spLocks noChangeShapeType="1"/>
              </p:cNvSpPr>
              <p:nvPr/>
            </p:nvSpPr>
            <p:spPr bwMode="auto">
              <a:xfrm>
                <a:off x="8556626" y="335121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92" name="Line 661">
                <a:extLst>
                  <a:ext uri="{FF2B5EF4-FFF2-40B4-BE49-F238E27FC236}">
                    <a16:creationId xmlns:a16="http://schemas.microsoft.com/office/drawing/2014/main" id="{8EB76346-5ECE-39BE-1882-119BBD1964A7}"/>
                  </a:ext>
                </a:extLst>
              </p:cNvPr>
              <p:cNvSpPr>
                <a:spLocks noChangeShapeType="1"/>
              </p:cNvSpPr>
              <p:nvPr/>
            </p:nvSpPr>
            <p:spPr bwMode="auto">
              <a:xfrm>
                <a:off x="8636001" y="335121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93" name="Line 662">
                <a:extLst>
                  <a:ext uri="{FF2B5EF4-FFF2-40B4-BE49-F238E27FC236}">
                    <a16:creationId xmlns:a16="http://schemas.microsoft.com/office/drawing/2014/main" id="{9BA10083-B8EC-7E43-D363-233FDB5F4DD5}"/>
                  </a:ext>
                </a:extLst>
              </p:cNvPr>
              <p:cNvSpPr>
                <a:spLocks noChangeShapeType="1"/>
              </p:cNvSpPr>
              <p:nvPr/>
            </p:nvSpPr>
            <p:spPr bwMode="auto">
              <a:xfrm>
                <a:off x="8647113" y="337502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94" name="Line 663">
                <a:extLst>
                  <a:ext uri="{FF2B5EF4-FFF2-40B4-BE49-F238E27FC236}">
                    <a16:creationId xmlns:a16="http://schemas.microsoft.com/office/drawing/2014/main" id="{380EA6FE-D58B-F5F9-197D-988CA4CBC598}"/>
                  </a:ext>
                </a:extLst>
              </p:cNvPr>
              <p:cNvSpPr>
                <a:spLocks noChangeShapeType="1"/>
              </p:cNvSpPr>
              <p:nvPr/>
            </p:nvSpPr>
            <p:spPr bwMode="auto">
              <a:xfrm>
                <a:off x="8651876" y="34242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95" name="Line 664">
                <a:extLst>
                  <a:ext uri="{FF2B5EF4-FFF2-40B4-BE49-F238E27FC236}">
                    <a16:creationId xmlns:a16="http://schemas.microsoft.com/office/drawing/2014/main" id="{753D04F1-8BD1-2232-FDBD-4A7067B267EC}"/>
                  </a:ext>
                </a:extLst>
              </p:cNvPr>
              <p:cNvSpPr>
                <a:spLocks noChangeShapeType="1"/>
              </p:cNvSpPr>
              <p:nvPr/>
            </p:nvSpPr>
            <p:spPr bwMode="auto">
              <a:xfrm>
                <a:off x="8655051" y="34242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96" name="Line 665">
                <a:extLst>
                  <a:ext uri="{FF2B5EF4-FFF2-40B4-BE49-F238E27FC236}">
                    <a16:creationId xmlns:a16="http://schemas.microsoft.com/office/drawing/2014/main" id="{5ABB9870-424B-D150-2C5E-FCB4E48C47F5}"/>
                  </a:ext>
                </a:extLst>
              </p:cNvPr>
              <p:cNvSpPr>
                <a:spLocks noChangeShapeType="1"/>
              </p:cNvSpPr>
              <p:nvPr/>
            </p:nvSpPr>
            <p:spPr bwMode="auto">
              <a:xfrm>
                <a:off x="8677276" y="34496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97" name="Line 666">
                <a:extLst>
                  <a:ext uri="{FF2B5EF4-FFF2-40B4-BE49-F238E27FC236}">
                    <a16:creationId xmlns:a16="http://schemas.microsoft.com/office/drawing/2014/main" id="{2790F433-1505-87D4-F994-800F4C94488D}"/>
                  </a:ext>
                </a:extLst>
              </p:cNvPr>
              <p:cNvSpPr>
                <a:spLocks noChangeShapeType="1"/>
              </p:cNvSpPr>
              <p:nvPr/>
            </p:nvSpPr>
            <p:spPr bwMode="auto">
              <a:xfrm>
                <a:off x="8753476" y="34496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98" name="Line 667">
                <a:extLst>
                  <a:ext uri="{FF2B5EF4-FFF2-40B4-BE49-F238E27FC236}">
                    <a16:creationId xmlns:a16="http://schemas.microsoft.com/office/drawing/2014/main" id="{CD2B192B-A5A7-E19B-3984-845E171A6988}"/>
                  </a:ext>
                </a:extLst>
              </p:cNvPr>
              <p:cNvSpPr>
                <a:spLocks noChangeShapeType="1"/>
              </p:cNvSpPr>
              <p:nvPr/>
            </p:nvSpPr>
            <p:spPr bwMode="auto">
              <a:xfrm>
                <a:off x="8756651" y="34496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499" name="Line 668">
                <a:extLst>
                  <a:ext uri="{FF2B5EF4-FFF2-40B4-BE49-F238E27FC236}">
                    <a16:creationId xmlns:a16="http://schemas.microsoft.com/office/drawing/2014/main" id="{21449FD5-5631-44EC-A177-902959065E5F}"/>
                  </a:ext>
                </a:extLst>
              </p:cNvPr>
              <p:cNvSpPr>
                <a:spLocks noChangeShapeType="1"/>
              </p:cNvSpPr>
              <p:nvPr/>
            </p:nvSpPr>
            <p:spPr bwMode="auto">
              <a:xfrm>
                <a:off x="8764588" y="34496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00" name="Line 669">
                <a:extLst>
                  <a:ext uri="{FF2B5EF4-FFF2-40B4-BE49-F238E27FC236}">
                    <a16:creationId xmlns:a16="http://schemas.microsoft.com/office/drawing/2014/main" id="{FD62F49F-0189-5F6E-641F-3A96EA0B165A}"/>
                  </a:ext>
                </a:extLst>
              </p:cNvPr>
              <p:cNvSpPr>
                <a:spLocks noChangeShapeType="1"/>
              </p:cNvSpPr>
              <p:nvPr/>
            </p:nvSpPr>
            <p:spPr bwMode="auto">
              <a:xfrm>
                <a:off x="8775701" y="34496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01" name="Line 670">
                <a:extLst>
                  <a:ext uri="{FF2B5EF4-FFF2-40B4-BE49-F238E27FC236}">
                    <a16:creationId xmlns:a16="http://schemas.microsoft.com/office/drawing/2014/main" id="{EF5A8547-7CD7-34D8-493E-F54A700015DA}"/>
                  </a:ext>
                </a:extLst>
              </p:cNvPr>
              <p:cNvSpPr>
                <a:spLocks noChangeShapeType="1"/>
              </p:cNvSpPr>
              <p:nvPr/>
            </p:nvSpPr>
            <p:spPr bwMode="auto">
              <a:xfrm>
                <a:off x="8783638" y="34496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02" name="Line 671">
                <a:extLst>
                  <a:ext uri="{FF2B5EF4-FFF2-40B4-BE49-F238E27FC236}">
                    <a16:creationId xmlns:a16="http://schemas.microsoft.com/office/drawing/2014/main" id="{39D53351-8DB9-76AE-F4E0-90B209A2914E}"/>
                  </a:ext>
                </a:extLst>
              </p:cNvPr>
              <p:cNvSpPr>
                <a:spLocks noChangeShapeType="1"/>
              </p:cNvSpPr>
              <p:nvPr/>
            </p:nvSpPr>
            <p:spPr bwMode="auto">
              <a:xfrm>
                <a:off x="8839201" y="34496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03" name="Line 672">
                <a:extLst>
                  <a:ext uri="{FF2B5EF4-FFF2-40B4-BE49-F238E27FC236}">
                    <a16:creationId xmlns:a16="http://schemas.microsoft.com/office/drawing/2014/main" id="{62C562EB-F1D1-4693-35CE-B3412A5FC877}"/>
                  </a:ext>
                </a:extLst>
              </p:cNvPr>
              <p:cNvSpPr>
                <a:spLocks noChangeShapeType="1"/>
              </p:cNvSpPr>
              <p:nvPr/>
            </p:nvSpPr>
            <p:spPr bwMode="auto">
              <a:xfrm>
                <a:off x="8864601" y="34496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04" name="Line 673">
                <a:extLst>
                  <a:ext uri="{FF2B5EF4-FFF2-40B4-BE49-F238E27FC236}">
                    <a16:creationId xmlns:a16="http://schemas.microsoft.com/office/drawing/2014/main" id="{773525FB-57D6-BDB8-428E-F9F5E7752F23}"/>
                  </a:ext>
                </a:extLst>
              </p:cNvPr>
              <p:cNvSpPr>
                <a:spLocks noChangeShapeType="1"/>
              </p:cNvSpPr>
              <p:nvPr/>
            </p:nvSpPr>
            <p:spPr bwMode="auto">
              <a:xfrm>
                <a:off x="8870951" y="3449638"/>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05" name="Line 674">
                <a:extLst>
                  <a:ext uri="{FF2B5EF4-FFF2-40B4-BE49-F238E27FC236}">
                    <a16:creationId xmlns:a16="http://schemas.microsoft.com/office/drawing/2014/main" id="{84297550-26DD-9312-65B2-A68C8ECEA494}"/>
                  </a:ext>
                </a:extLst>
              </p:cNvPr>
              <p:cNvSpPr>
                <a:spLocks noChangeShapeType="1"/>
              </p:cNvSpPr>
              <p:nvPr/>
            </p:nvSpPr>
            <p:spPr bwMode="auto">
              <a:xfrm>
                <a:off x="8874126" y="3481388"/>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06" name="Line 675">
                <a:extLst>
                  <a:ext uri="{FF2B5EF4-FFF2-40B4-BE49-F238E27FC236}">
                    <a16:creationId xmlns:a16="http://schemas.microsoft.com/office/drawing/2014/main" id="{AE3AF73C-DAB5-4B7E-2148-3C8B0BA18459}"/>
                  </a:ext>
                </a:extLst>
              </p:cNvPr>
              <p:cNvSpPr>
                <a:spLocks noChangeShapeType="1"/>
              </p:cNvSpPr>
              <p:nvPr/>
            </p:nvSpPr>
            <p:spPr bwMode="auto">
              <a:xfrm>
                <a:off x="8880476" y="3481388"/>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07" name="Line 676">
                <a:extLst>
                  <a:ext uri="{FF2B5EF4-FFF2-40B4-BE49-F238E27FC236}">
                    <a16:creationId xmlns:a16="http://schemas.microsoft.com/office/drawing/2014/main" id="{C73446BB-C38F-69B9-1F1D-9B944998BB87}"/>
                  </a:ext>
                </a:extLst>
              </p:cNvPr>
              <p:cNvSpPr>
                <a:spLocks noChangeShapeType="1"/>
              </p:cNvSpPr>
              <p:nvPr/>
            </p:nvSpPr>
            <p:spPr bwMode="auto">
              <a:xfrm>
                <a:off x="8901113" y="3481388"/>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08" name="Line 677">
                <a:extLst>
                  <a:ext uri="{FF2B5EF4-FFF2-40B4-BE49-F238E27FC236}">
                    <a16:creationId xmlns:a16="http://schemas.microsoft.com/office/drawing/2014/main" id="{A12E7315-B0F7-D84B-26C6-83696B68B1CA}"/>
                  </a:ext>
                </a:extLst>
              </p:cNvPr>
              <p:cNvSpPr>
                <a:spLocks noChangeShapeType="1"/>
              </p:cNvSpPr>
              <p:nvPr/>
            </p:nvSpPr>
            <p:spPr bwMode="auto">
              <a:xfrm>
                <a:off x="8967788" y="3481388"/>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09" name="Line 678">
                <a:extLst>
                  <a:ext uri="{FF2B5EF4-FFF2-40B4-BE49-F238E27FC236}">
                    <a16:creationId xmlns:a16="http://schemas.microsoft.com/office/drawing/2014/main" id="{24C3F7F4-BF53-59CD-4920-66BE24D7456E}"/>
                  </a:ext>
                </a:extLst>
              </p:cNvPr>
              <p:cNvSpPr>
                <a:spLocks noChangeShapeType="1"/>
              </p:cNvSpPr>
              <p:nvPr/>
            </p:nvSpPr>
            <p:spPr bwMode="auto">
              <a:xfrm>
                <a:off x="8975726" y="351155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10" name="Line 679">
                <a:extLst>
                  <a:ext uri="{FF2B5EF4-FFF2-40B4-BE49-F238E27FC236}">
                    <a16:creationId xmlns:a16="http://schemas.microsoft.com/office/drawing/2014/main" id="{615D9BD0-54E1-1A51-F539-0A215441B8C4}"/>
                  </a:ext>
                </a:extLst>
              </p:cNvPr>
              <p:cNvSpPr>
                <a:spLocks noChangeShapeType="1"/>
              </p:cNvSpPr>
              <p:nvPr/>
            </p:nvSpPr>
            <p:spPr bwMode="auto">
              <a:xfrm>
                <a:off x="8982076" y="351155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11" name="Line 680">
                <a:extLst>
                  <a:ext uri="{FF2B5EF4-FFF2-40B4-BE49-F238E27FC236}">
                    <a16:creationId xmlns:a16="http://schemas.microsoft.com/office/drawing/2014/main" id="{AE3A7BBA-3003-3BF7-E8C8-FF6DEBFD419F}"/>
                  </a:ext>
                </a:extLst>
              </p:cNvPr>
              <p:cNvSpPr>
                <a:spLocks noChangeShapeType="1"/>
              </p:cNvSpPr>
              <p:nvPr/>
            </p:nvSpPr>
            <p:spPr bwMode="auto">
              <a:xfrm>
                <a:off x="9053513" y="351155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12" name="Line 681">
                <a:extLst>
                  <a:ext uri="{FF2B5EF4-FFF2-40B4-BE49-F238E27FC236}">
                    <a16:creationId xmlns:a16="http://schemas.microsoft.com/office/drawing/2014/main" id="{A69B2D84-EFDD-A80C-B950-DF89A086650A}"/>
                  </a:ext>
                </a:extLst>
              </p:cNvPr>
              <p:cNvSpPr>
                <a:spLocks noChangeShapeType="1"/>
              </p:cNvSpPr>
              <p:nvPr/>
            </p:nvSpPr>
            <p:spPr bwMode="auto">
              <a:xfrm>
                <a:off x="9080501" y="351155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13" name="Line 682">
                <a:extLst>
                  <a:ext uri="{FF2B5EF4-FFF2-40B4-BE49-F238E27FC236}">
                    <a16:creationId xmlns:a16="http://schemas.microsoft.com/office/drawing/2014/main" id="{66FC0278-AE36-20DC-4234-778A7C9A9392}"/>
                  </a:ext>
                </a:extLst>
              </p:cNvPr>
              <p:cNvSpPr>
                <a:spLocks noChangeShapeType="1"/>
              </p:cNvSpPr>
              <p:nvPr/>
            </p:nvSpPr>
            <p:spPr bwMode="auto">
              <a:xfrm>
                <a:off x="9085263" y="3548063"/>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14" name="Line 683">
                <a:extLst>
                  <a:ext uri="{FF2B5EF4-FFF2-40B4-BE49-F238E27FC236}">
                    <a16:creationId xmlns:a16="http://schemas.microsoft.com/office/drawing/2014/main" id="{A19F0845-6D8A-72B3-357F-A23DB361144A}"/>
                  </a:ext>
                </a:extLst>
              </p:cNvPr>
              <p:cNvSpPr>
                <a:spLocks noChangeShapeType="1"/>
              </p:cNvSpPr>
              <p:nvPr/>
            </p:nvSpPr>
            <p:spPr bwMode="auto">
              <a:xfrm>
                <a:off x="9088438" y="358140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15" name="Line 684">
                <a:extLst>
                  <a:ext uri="{FF2B5EF4-FFF2-40B4-BE49-F238E27FC236}">
                    <a16:creationId xmlns:a16="http://schemas.microsoft.com/office/drawing/2014/main" id="{6E3B610E-4BA3-7054-44C4-367818E9DB9F}"/>
                  </a:ext>
                </a:extLst>
              </p:cNvPr>
              <p:cNvSpPr>
                <a:spLocks noChangeShapeType="1"/>
              </p:cNvSpPr>
              <p:nvPr/>
            </p:nvSpPr>
            <p:spPr bwMode="auto">
              <a:xfrm>
                <a:off x="9109076" y="358140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16" name="Line 685">
                <a:extLst>
                  <a:ext uri="{FF2B5EF4-FFF2-40B4-BE49-F238E27FC236}">
                    <a16:creationId xmlns:a16="http://schemas.microsoft.com/office/drawing/2014/main" id="{B13DBB81-6CD2-8E99-6D25-EDFD6124B2F1}"/>
                  </a:ext>
                </a:extLst>
              </p:cNvPr>
              <p:cNvSpPr>
                <a:spLocks noChangeShapeType="1"/>
              </p:cNvSpPr>
              <p:nvPr/>
            </p:nvSpPr>
            <p:spPr bwMode="auto">
              <a:xfrm>
                <a:off x="9190038" y="358140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17" name="Line 686">
                <a:extLst>
                  <a:ext uri="{FF2B5EF4-FFF2-40B4-BE49-F238E27FC236}">
                    <a16:creationId xmlns:a16="http://schemas.microsoft.com/office/drawing/2014/main" id="{315B77D7-7863-2B19-0560-29F1CD676127}"/>
                  </a:ext>
                </a:extLst>
              </p:cNvPr>
              <p:cNvSpPr>
                <a:spLocks noChangeShapeType="1"/>
              </p:cNvSpPr>
              <p:nvPr/>
            </p:nvSpPr>
            <p:spPr bwMode="auto">
              <a:xfrm>
                <a:off x="9194801" y="358140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18" name="Line 687">
                <a:extLst>
                  <a:ext uri="{FF2B5EF4-FFF2-40B4-BE49-F238E27FC236}">
                    <a16:creationId xmlns:a16="http://schemas.microsoft.com/office/drawing/2014/main" id="{76A3D0C3-6D73-A57F-1E94-316D4945A14A}"/>
                  </a:ext>
                </a:extLst>
              </p:cNvPr>
              <p:cNvSpPr>
                <a:spLocks noChangeShapeType="1"/>
              </p:cNvSpPr>
              <p:nvPr/>
            </p:nvSpPr>
            <p:spPr bwMode="auto">
              <a:xfrm>
                <a:off x="9197976" y="3581401"/>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19" name="Line 688">
                <a:extLst>
                  <a:ext uri="{FF2B5EF4-FFF2-40B4-BE49-F238E27FC236}">
                    <a16:creationId xmlns:a16="http://schemas.microsoft.com/office/drawing/2014/main" id="{E5C9DA71-A129-F5B3-6A9A-B42904F74658}"/>
                  </a:ext>
                </a:extLst>
              </p:cNvPr>
              <p:cNvSpPr>
                <a:spLocks noChangeShapeType="1"/>
              </p:cNvSpPr>
              <p:nvPr/>
            </p:nvSpPr>
            <p:spPr bwMode="auto">
              <a:xfrm>
                <a:off x="9315451"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20" name="Line 689">
                <a:extLst>
                  <a:ext uri="{FF2B5EF4-FFF2-40B4-BE49-F238E27FC236}">
                    <a16:creationId xmlns:a16="http://schemas.microsoft.com/office/drawing/2014/main" id="{5BFDD1C3-58FC-0AFF-735A-CA8BE68F5DEA}"/>
                  </a:ext>
                </a:extLst>
              </p:cNvPr>
              <p:cNvSpPr>
                <a:spLocks noChangeShapeType="1"/>
              </p:cNvSpPr>
              <p:nvPr/>
            </p:nvSpPr>
            <p:spPr bwMode="auto">
              <a:xfrm>
                <a:off x="9409113"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21" name="Line 690">
                <a:extLst>
                  <a:ext uri="{FF2B5EF4-FFF2-40B4-BE49-F238E27FC236}">
                    <a16:creationId xmlns:a16="http://schemas.microsoft.com/office/drawing/2014/main" id="{E201FAA0-9B53-8382-5320-B9AAF903FBA4}"/>
                  </a:ext>
                </a:extLst>
              </p:cNvPr>
              <p:cNvSpPr>
                <a:spLocks noChangeShapeType="1"/>
              </p:cNvSpPr>
              <p:nvPr/>
            </p:nvSpPr>
            <p:spPr bwMode="auto">
              <a:xfrm>
                <a:off x="9413876"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22" name="Line 691">
                <a:extLst>
                  <a:ext uri="{FF2B5EF4-FFF2-40B4-BE49-F238E27FC236}">
                    <a16:creationId xmlns:a16="http://schemas.microsoft.com/office/drawing/2014/main" id="{3B488440-7690-58EA-6510-8F2137E5CA0E}"/>
                  </a:ext>
                </a:extLst>
              </p:cNvPr>
              <p:cNvSpPr>
                <a:spLocks noChangeShapeType="1"/>
              </p:cNvSpPr>
              <p:nvPr/>
            </p:nvSpPr>
            <p:spPr bwMode="auto">
              <a:xfrm>
                <a:off x="9417051"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23" name="Line 692">
                <a:extLst>
                  <a:ext uri="{FF2B5EF4-FFF2-40B4-BE49-F238E27FC236}">
                    <a16:creationId xmlns:a16="http://schemas.microsoft.com/office/drawing/2014/main" id="{8508B7DA-9B20-B21B-CE5E-A23FF44B4F11}"/>
                  </a:ext>
                </a:extLst>
              </p:cNvPr>
              <p:cNvSpPr>
                <a:spLocks noChangeShapeType="1"/>
              </p:cNvSpPr>
              <p:nvPr/>
            </p:nvSpPr>
            <p:spPr bwMode="auto">
              <a:xfrm>
                <a:off x="9424988"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24" name="Line 693">
                <a:extLst>
                  <a:ext uri="{FF2B5EF4-FFF2-40B4-BE49-F238E27FC236}">
                    <a16:creationId xmlns:a16="http://schemas.microsoft.com/office/drawing/2014/main" id="{6D0600A4-EDB7-B3D6-8910-9BEE0156E277}"/>
                  </a:ext>
                </a:extLst>
              </p:cNvPr>
              <p:cNvSpPr>
                <a:spLocks noChangeShapeType="1"/>
              </p:cNvSpPr>
              <p:nvPr/>
            </p:nvSpPr>
            <p:spPr bwMode="auto">
              <a:xfrm>
                <a:off x="9437688"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25" name="Line 694">
                <a:extLst>
                  <a:ext uri="{FF2B5EF4-FFF2-40B4-BE49-F238E27FC236}">
                    <a16:creationId xmlns:a16="http://schemas.microsoft.com/office/drawing/2014/main" id="{96A1C30E-EE9B-F096-C8CD-D28430C1CDA9}"/>
                  </a:ext>
                </a:extLst>
              </p:cNvPr>
              <p:cNvSpPr>
                <a:spLocks noChangeShapeType="1"/>
              </p:cNvSpPr>
              <p:nvPr/>
            </p:nvSpPr>
            <p:spPr bwMode="auto">
              <a:xfrm>
                <a:off x="9523413"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26" name="Line 695">
                <a:extLst>
                  <a:ext uri="{FF2B5EF4-FFF2-40B4-BE49-F238E27FC236}">
                    <a16:creationId xmlns:a16="http://schemas.microsoft.com/office/drawing/2014/main" id="{FC5DF574-3196-2E6F-B568-D723D72D72DE}"/>
                  </a:ext>
                </a:extLst>
              </p:cNvPr>
              <p:cNvSpPr>
                <a:spLocks noChangeShapeType="1"/>
              </p:cNvSpPr>
              <p:nvPr/>
            </p:nvSpPr>
            <p:spPr bwMode="auto">
              <a:xfrm>
                <a:off x="9625013"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27" name="Line 696">
                <a:extLst>
                  <a:ext uri="{FF2B5EF4-FFF2-40B4-BE49-F238E27FC236}">
                    <a16:creationId xmlns:a16="http://schemas.microsoft.com/office/drawing/2014/main" id="{13F0893A-209E-9A4F-939E-149AA6288FF4}"/>
                  </a:ext>
                </a:extLst>
              </p:cNvPr>
              <p:cNvSpPr>
                <a:spLocks noChangeShapeType="1"/>
              </p:cNvSpPr>
              <p:nvPr/>
            </p:nvSpPr>
            <p:spPr bwMode="auto">
              <a:xfrm>
                <a:off x="9632951"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28" name="Line 697">
                <a:extLst>
                  <a:ext uri="{FF2B5EF4-FFF2-40B4-BE49-F238E27FC236}">
                    <a16:creationId xmlns:a16="http://schemas.microsoft.com/office/drawing/2014/main" id="{F89CF9D3-2FFF-234D-A6AF-A4F1D435CEB9}"/>
                  </a:ext>
                </a:extLst>
              </p:cNvPr>
              <p:cNvSpPr>
                <a:spLocks noChangeShapeType="1"/>
              </p:cNvSpPr>
              <p:nvPr/>
            </p:nvSpPr>
            <p:spPr bwMode="auto">
              <a:xfrm>
                <a:off x="9667876"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29" name="Line 698">
                <a:extLst>
                  <a:ext uri="{FF2B5EF4-FFF2-40B4-BE49-F238E27FC236}">
                    <a16:creationId xmlns:a16="http://schemas.microsoft.com/office/drawing/2014/main" id="{91B0FC05-9B61-FA9F-622A-6B7BAE250F4A}"/>
                  </a:ext>
                </a:extLst>
              </p:cNvPr>
              <p:cNvSpPr>
                <a:spLocks noChangeShapeType="1"/>
              </p:cNvSpPr>
              <p:nvPr/>
            </p:nvSpPr>
            <p:spPr bwMode="auto">
              <a:xfrm>
                <a:off x="9734551"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30" name="Line 699">
                <a:extLst>
                  <a:ext uri="{FF2B5EF4-FFF2-40B4-BE49-F238E27FC236}">
                    <a16:creationId xmlns:a16="http://schemas.microsoft.com/office/drawing/2014/main" id="{152D2BE8-ADB6-58DA-B603-CF978CF0DF68}"/>
                  </a:ext>
                </a:extLst>
              </p:cNvPr>
              <p:cNvSpPr>
                <a:spLocks noChangeShapeType="1"/>
              </p:cNvSpPr>
              <p:nvPr/>
            </p:nvSpPr>
            <p:spPr bwMode="auto">
              <a:xfrm>
                <a:off x="9742488" y="3619501"/>
                <a:ext cx="0" cy="4603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31" name="Line 700">
                <a:extLst>
                  <a:ext uri="{FF2B5EF4-FFF2-40B4-BE49-F238E27FC236}">
                    <a16:creationId xmlns:a16="http://schemas.microsoft.com/office/drawing/2014/main" id="{7542410E-9CB3-E13E-0ECC-24713DBA2B5E}"/>
                  </a:ext>
                </a:extLst>
              </p:cNvPr>
              <p:cNvSpPr>
                <a:spLocks noChangeShapeType="1"/>
              </p:cNvSpPr>
              <p:nvPr/>
            </p:nvSpPr>
            <p:spPr bwMode="auto">
              <a:xfrm>
                <a:off x="9750426"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32" name="Line 701">
                <a:extLst>
                  <a:ext uri="{FF2B5EF4-FFF2-40B4-BE49-F238E27FC236}">
                    <a16:creationId xmlns:a16="http://schemas.microsoft.com/office/drawing/2014/main" id="{67BC1CC2-13B5-63DB-595A-AA48B870112E}"/>
                  </a:ext>
                </a:extLst>
              </p:cNvPr>
              <p:cNvSpPr>
                <a:spLocks noChangeShapeType="1"/>
              </p:cNvSpPr>
              <p:nvPr/>
            </p:nvSpPr>
            <p:spPr bwMode="auto">
              <a:xfrm>
                <a:off x="9844088"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33" name="Line 702">
                <a:extLst>
                  <a:ext uri="{FF2B5EF4-FFF2-40B4-BE49-F238E27FC236}">
                    <a16:creationId xmlns:a16="http://schemas.microsoft.com/office/drawing/2014/main" id="{5517EBA8-1906-C13E-D793-84F4108C4746}"/>
                  </a:ext>
                </a:extLst>
              </p:cNvPr>
              <p:cNvSpPr>
                <a:spLocks noChangeShapeType="1"/>
              </p:cNvSpPr>
              <p:nvPr/>
            </p:nvSpPr>
            <p:spPr bwMode="auto">
              <a:xfrm>
                <a:off x="9875838"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34" name="Line 703">
                <a:extLst>
                  <a:ext uri="{FF2B5EF4-FFF2-40B4-BE49-F238E27FC236}">
                    <a16:creationId xmlns:a16="http://schemas.microsoft.com/office/drawing/2014/main" id="{836A972D-6787-D725-A31C-C151AE2A510B}"/>
                  </a:ext>
                </a:extLst>
              </p:cNvPr>
              <p:cNvSpPr>
                <a:spLocks noChangeShapeType="1"/>
              </p:cNvSpPr>
              <p:nvPr/>
            </p:nvSpPr>
            <p:spPr bwMode="auto">
              <a:xfrm>
                <a:off x="9879013"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35" name="Line 704">
                <a:extLst>
                  <a:ext uri="{FF2B5EF4-FFF2-40B4-BE49-F238E27FC236}">
                    <a16:creationId xmlns:a16="http://schemas.microsoft.com/office/drawing/2014/main" id="{4203BCA2-D8BB-F24F-E0CE-E32D6501A170}"/>
                  </a:ext>
                </a:extLst>
              </p:cNvPr>
              <p:cNvSpPr>
                <a:spLocks noChangeShapeType="1"/>
              </p:cNvSpPr>
              <p:nvPr/>
            </p:nvSpPr>
            <p:spPr bwMode="auto">
              <a:xfrm>
                <a:off x="9953626"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36" name="Line 705">
                <a:extLst>
                  <a:ext uri="{FF2B5EF4-FFF2-40B4-BE49-F238E27FC236}">
                    <a16:creationId xmlns:a16="http://schemas.microsoft.com/office/drawing/2014/main" id="{079B5A4E-587D-D9CA-A256-3A2AD1086662}"/>
                  </a:ext>
                </a:extLst>
              </p:cNvPr>
              <p:cNvSpPr>
                <a:spLocks noChangeShapeType="1"/>
              </p:cNvSpPr>
              <p:nvPr/>
            </p:nvSpPr>
            <p:spPr bwMode="auto">
              <a:xfrm>
                <a:off x="10044113"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37" name="Line 706">
                <a:extLst>
                  <a:ext uri="{FF2B5EF4-FFF2-40B4-BE49-F238E27FC236}">
                    <a16:creationId xmlns:a16="http://schemas.microsoft.com/office/drawing/2014/main" id="{3FBF30BB-114E-A544-595A-12DFB4F7BF05}"/>
                  </a:ext>
                </a:extLst>
              </p:cNvPr>
              <p:cNvSpPr>
                <a:spLocks noChangeShapeType="1"/>
              </p:cNvSpPr>
              <p:nvPr/>
            </p:nvSpPr>
            <p:spPr bwMode="auto">
              <a:xfrm>
                <a:off x="10059988"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38" name="Line 707">
                <a:extLst>
                  <a:ext uri="{FF2B5EF4-FFF2-40B4-BE49-F238E27FC236}">
                    <a16:creationId xmlns:a16="http://schemas.microsoft.com/office/drawing/2014/main" id="{F4261879-670C-BB73-9A4D-9A20E6D64213}"/>
                  </a:ext>
                </a:extLst>
              </p:cNvPr>
              <p:cNvSpPr>
                <a:spLocks noChangeShapeType="1"/>
              </p:cNvSpPr>
              <p:nvPr/>
            </p:nvSpPr>
            <p:spPr bwMode="auto">
              <a:xfrm>
                <a:off x="10066338"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39" name="Line 708">
                <a:extLst>
                  <a:ext uri="{FF2B5EF4-FFF2-40B4-BE49-F238E27FC236}">
                    <a16:creationId xmlns:a16="http://schemas.microsoft.com/office/drawing/2014/main" id="{6718663A-5771-3868-FF42-44C14BAD13DE}"/>
                  </a:ext>
                </a:extLst>
              </p:cNvPr>
              <p:cNvSpPr>
                <a:spLocks noChangeShapeType="1"/>
              </p:cNvSpPr>
              <p:nvPr/>
            </p:nvSpPr>
            <p:spPr bwMode="auto">
              <a:xfrm>
                <a:off x="10180638"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40" name="Line 709">
                <a:extLst>
                  <a:ext uri="{FF2B5EF4-FFF2-40B4-BE49-F238E27FC236}">
                    <a16:creationId xmlns:a16="http://schemas.microsoft.com/office/drawing/2014/main" id="{7293DA00-47DD-0612-7BB1-E565FF542786}"/>
                  </a:ext>
                </a:extLst>
              </p:cNvPr>
              <p:cNvSpPr>
                <a:spLocks noChangeShapeType="1"/>
              </p:cNvSpPr>
              <p:nvPr/>
            </p:nvSpPr>
            <p:spPr bwMode="auto">
              <a:xfrm>
                <a:off x="10199688"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41" name="Line 710">
                <a:extLst>
                  <a:ext uri="{FF2B5EF4-FFF2-40B4-BE49-F238E27FC236}">
                    <a16:creationId xmlns:a16="http://schemas.microsoft.com/office/drawing/2014/main" id="{85A3190D-4F61-8BCC-DF13-5B5B007EFD3F}"/>
                  </a:ext>
                </a:extLst>
              </p:cNvPr>
              <p:cNvSpPr>
                <a:spLocks noChangeShapeType="1"/>
              </p:cNvSpPr>
              <p:nvPr/>
            </p:nvSpPr>
            <p:spPr bwMode="auto">
              <a:xfrm>
                <a:off x="10231438"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42" name="Line 711">
                <a:extLst>
                  <a:ext uri="{FF2B5EF4-FFF2-40B4-BE49-F238E27FC236}">
                    <a16:creationId xmlns:a16="http://schemas.microsoft.com/office/drawing/2014/main" id="{A1B7E628-D9D2-818F-6456-6501D0D0E9E9}"/>
                  </a:ext>
                </a:extLst>
              </p:cNvPr>
              <p:cNvSpPr>
                <a:spLocks noChangeShapeType="1"/>
              </p:cNvSpPr>
              <p:nvPr/>
            </p:nvSpPr>
            <p:spPr bwMode="auto">
              <a:xfrm>
                <a:off x="10301288"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43" name="Line 712">
                <a:extLst>
                  <a:ext uri="{FF2B5EF4-FFF2-40B4-BE49-F238E27FC236}">
                    <a16:creationId xmlns:a16="http://schemas.microsoft.com/office/drawing/2014/main" id="{C52D8D33-3D13-4A50-16CA-0279246C8468}"/>
                  </a:ext>
                </a:extLst>
              </p:cNvPr>
              <p:cNvSpPr>
                <a:spLocks noChangeShapeType="1"/>
              </p:cNvSpPr>
              <p:nvPr/>
            </p:nvSpPr>
            <p:spPr bwMode="auto">
              <a:xfrm>
                <a:off x="10394951"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44" name="Line 713">
                <a:extLst>
                  <a:ext uri="{FF2B5EF4-FFF2-40B4-BE49-F238E27FC236}">
                    <a16:creationId xmlns:a16="http://schemas.microsoft.com/office/drawing/2014/main" id="{C2010620-FF71-9391-1E58-27353F275EAB}"/>
                  </a:ext>
                </a:extLst>
              </p:cNvPr>
              <p:cNvSpPr>
                <a:spLocks noChangeShapeType="1"/>
              </p:cNvSpPr>
              <p:nvPr/>
            </p:nvSpPr>
            <p:spPr bwMode="auto">
              <a:xfrm>
                <a:off x="10461626"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45" name="Line 714">
                <a:extLst>
                  <a:ext uri="{FF2B5EF4-FFF2-40B4-BE49-F238E27FC236}">
                    <a16:creationId xmlns:a16="http://schemas.microsoft.com/office/drawing/2014/main" id="{125A4B0B-6549-AEAB-1D73-DBE9F5B2D370}"/>
                  </a:ext>
                </a:extLst>
              </p:cNvPr>
              <p:cNvSpPr>
                <a:spLocks noChangeShapeType="1"/>
              </p:cNvSpPr>
              <p:nvPr/>
            </p:nvSpPr>
            <p:spPr bwMode="auto">
              <a:xfrm>
                <a:off x="10509251"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46" name="Line 715">
                <a:extLst>
                  <a:ext uri="{FF2B5EF4-FFF2-40B4-BE49-F238E27FC236}">
                    <a16:creationId xmlns:a16="http://schemas.microsoft.com/office/drawing/2014/main" id="{A4DE6493-0A9A-6CEE-D7C6-A3229BE184E0}"/>
                  </a:ext>
                </a:extLst>
              </p:cNvPr>
              <p:cNvSpPr>
                <a:spLocks noChangeShapeType="1"/>
              </p:cNvSpPr>
              <p:nvPr/>
            </p:nvSpPr>
            <p:spPr bwMode="auto">
              <a:xfrm>
                <a:off x="10512426"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47" name="Line 716">
                <a:extLst>
                  <a:ext uri="{FF2B5EF4-FFF2-40B4-BE49-F238E27FC236}">
                    <a16:creationId xmlns:a16="http://schemas.microsoft.com/office/drawing/2014/main" id="{EC59E237-CFB6-38B1-B9FE-7432299840BD}"/>
                  </a:ext>
                </a:extLst>
              </p:cNvPr>
              <p:cNvSpPr>
                <a:spLocks noChangeShapeType="1"/>
              </p:cNvSpPr>
              <p:nvPr/>
            </p:nvSpPr>
            <p:spPr bwMode="auto">
              <a:xfrm>
                <a:off x="10541001"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48" name="Line 717">
                <a:extLst>
                  <a:ext uri="{FF2B5EF4-FFF2-40B4-BE49-F238E27FC236}">
                    <a16:creationId xmlns:a16="http://schemas.microsoft.com/office/drawing/2014/main" id="{C4B4ECFE-5567-0D43-44B4-0BCE574DE1EA}"/>
                  </a:ext>
                </a:extLst>
              </p:cNvPr>
              <p:cNvSpPr>
                <a:spLocks noChangeShapeType="1"/>
              </p:cNvSpPr>
              <p:nvPr/>
            </p:nvSpPr>
            <p:spPr bwMode="auto">
              <a:xfrm>
                <a:off x="10610851"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49" name="Line 718">
                <a:extLst>
                  <a:ext uri="{FF2B5EF4-FFF2-40B4-BE49-F238E27FC236}">
                    <a16:creationId xmlns:a16="http://schemas.microsoft.com/office/drawing/2014/main" id="{365041CF-2D38-E99B-9D57-06437FDC41B9}"/>
                  </a:ext>
                </a:extLst>
              </p:cNvPr>
              <p:cNvSpPr>
                <a:spLocks noChangeShapeType="1"/>
              </p:cNvSpPr>
              <p:nvPr/>
            </p:nvSpPr>
            <p:spPr bwMode="auto">
              <a:xfrm>
                <a:off x="10760076"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50" name="Line 719">
                <a:extLst>
                  <a:ext uri="{FF2B5EF4-FFF2-40B4-BE49-F238E27FC236}">
                    <a16:creationId xmlns:a16="http://schemas.microsoft.com/office/drawing/2014/main" id="{853E815B-A22D-45A4-3E6E-A534EFA88EA1}"/>
                  </a:ext>
                </a:extLst>
              </p:cNvPr>
              <p:cNvSpPr>
                <a:spLocks noChangeShapeType="1"/>
              </p:cNvSpPr>
              <p:nvPr/>
            </p:nvSpPr>
            <p:spPr bwMode="auto">
              <a:xfrm>
                <a:off x="10837863"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51" name="Line 720">
                <a:extLst>
                  <a:ext uri="{FF2B5EF4-FFF2-40B4-BE49-F238E27FC236}">
                    <a16:creationId xmlns:a16="http://schemas.microsoft.com/office/drawing/2014/main" id="{F8931B77-2DC1-9FA2-4549-16BD85BCC4B0}"/>
                  </a:ext>
                </a:extLst>
              </p:cNvPr>
              <p:cNvSpPr>
                <a:spLocks noChangeShapeType="1"/>
              </p:cNvSpPr>
              <p:nvPr/>
            </p:nvSpPr>
            <p:spPr bwMode="auto">
              <a:xfrm>
                <a:off x="10947401"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52" name="Line 721">
                <a:extLst>
                  <a:ext uri="{FF2B5EF4-FFF2-40B4-BE49-F238E27FC236}">
                    <a16:creationId xmlns:a16="http://schemas.microsoft.com/office/drawing/2014/main" id="{216647C5-AB35-EFC9-2D52-A2D7CB554338}"/>
                  </a:ext>
                </a:extLst>
              </p:cNvPr>
              <p:cNvSpPr>
                <a:spLocks noChangeShapeType="1"/>
              </p:cNvSpPr>
              <p:nvPr/>
            </p:nvSpPr>
            <p:spPr bwMode="auto">
              <a:xfrm>
                <a:off x="11028363" y="3686176"/>
                <a:ext cx="0" cy="44450"/>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553" name="Rectangle 722">
                <a:extLst>
                  <a:ext uri="{FF2B5EF4-FFF2-40B4-BE49-F238E27FC236}">
                    <a16:creationId xmlns:a16="http://schemas.microsoft.com/office/drawing/2014/main" id="{EFCA559F-9283-6C7B-767D-597D85290F50}"/>
                  </a:ext>
                </a:extLst>
              </p:cNvPr>
              <p:cNvSpPr>
                <a:spLocks noChangeArrowheads="1"/>
              </p:cNvSpPr>
              <p:nvPr/>
            </p:nvSpPr>
            <p:spPr bwMode="auto">
              <a:xfrm>
                <a:off x="8756651" y="5583238"/>
                <a:ext cx="5635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dirty="0">
                    <a:solidFill>
                      <a:srgbClr val="000000"/>
                    </a:solidFill>
                    <a:cs typeface="Arial" panose="020B0604020202020204" pitchFamily="34" charset="0"/>
                  </a:rPr>
                  <a:t>Months</a:t>
                </a:r>
                <a:endParaRPr lang="en-US" altLang="en-US" sz="1050" dirty="0">
                  <a:cs typeface="Arial" panose="020B0604020202020204" pitchFamily="34" charset="0"/>
                </a:endParaRPr>
              </a:p>
            </p:txBody>
          </p:sp>
        </p:grpSp>
        <p:sp>
          <p:nvSpPr>
            <p:cNvPr id="1773" name="TextBox 1772">
              <a:extLst>
                <a:ext uri="{FF2B5EF4-FFF2-40B4-BE49-F238E27FC236}">
                  <a16:creationId xmlns:a16="http://schemas.microsoft.com/office/drawing/2014/main" id="{63960297-CC3C-D6DC-1A14-6AEC34D31B65}"/>
                </a:ext>
              </a:extLst>
            </p:cNvPr>
            <p:cNvSpPr txBox="1"/>
            <p:nvPr/>
          </p:nvSpPr>
          <p:spPr>
            <a:xfrm rot="16200000">
              <a:off x="5148509" y="3442048"/>
              <a:ext cx="2363841" cy="190624"/>
            </a:xfrm>
            <a:prstGeom prst="rect">
              <a:avLst/>
            </a:prstGeom>
            <a:noFill/>
          </p:spPr>
          <p:txBody>
            <a:bodyPr wrap="square" lIns="0" tIns="0" rIns="0" bIns="0" rtlCol="0" anchor="t" anchorCtr="0">
              <a:spAutoFit/>
            </a:bodyPr>
            <a:lstStyle/>
            <a:p>
              <a:pPr algn="ctr"/>
              <a:r>
                <a:rPr lang="en-US" sz="1050" b="1" kern="600" spc="23" dirty="0">
                  <a:latin typeface="Arial" panose="020B0604020202020204" pitchFamily="34" charset="0"/>
                  <a:cs typeface="Arial" panose="020B0604020202020204" pitchFamily="34" charset="0"/>
                </a:rPr>
                <a:t>No Deterioration, %</a:t>
              </a:r>
            </a:p>
          </p:txBody>
        </p:sp>
      </p:grpSp>
      <p:sp>
        <p:nvSpPr>
          <p:cNvPr id="1774" name="TextBox 1773">
            <a:extLst>
              <a:ext uri="{FF2B5EF4-FFF2-40B4-BE49-F238E27FC236}">
                <a16:creationId xmlns:a16="http://schemas.microsoft.com/office/drawing/2014/main" id="{F4E75E9C-3469-600A-42CE-8C5575A40CC5}"/>
              </a:ext>
            </a:extLst>
          </p:cNvPr>
          <p:cNvSpPr txBox="1"/>
          <p:nvPr/>
        </p:nvSpPr>
        <p:spPr>
          <a:xfrm>
            <a:off x="4518092" y="4293107"/>
            <a:ext cx="810000" cy="138499"/>
          </a:xfrm>
          <a:prstGeom prst="rect">
            <a:avLst/>
          </a:prstGeom>
          <a:noFill/>
        </p:spPr>
        <p:txBody>
          <a:bodyPr wrap="square" lIns="0" tIns="0" rIns="0" bIns="0" rtlCol="0" anchor="t" anchorCtr="0">
            <a:spAutoFit/>
          </a:bodyPr>
          <a:lstStyle/>
          <a:p>
            <a:pPr algn="ctr"/>
            <a:r>
              <a:rPr lang="en-US" sz="900" b="1" kern="600" spc="23" dirty="0">
                <a:latin typeface="Arial" panose="020B0604020202020204" pitchFamily="34" charset="0"/>
                <a:cs typeface="Arial" panose="020B0604020202020204" pitchFamily="34" charset="0"/>
              </a:rPr>
              <a:t>No. at risk</a:t>
            </a:r>
          </a:p>
        </p:txBody>
      </p:sp>
      <p:grpSp>
        <p:nvGrpSpPr>
          <p:cNvPr id="2146" name="Group 2145">
            <a:extLst>
              <a:ext uri="{FF2B5EF4-FFF2-40B4-BE49-F238E27FC236}">
                <a16:creationId xmlns:a16="http://schemas.microsoft.com/office/drawing/2014/main" id="{F510BA59-B83C-BF23-6236-E892DB529A50}"/>
              </a:ext>
            </a:extLst>
          </p:cNvPr>
          <p:cNvGrpSpPr/>
          <p:nvPr/>
        </p:nvGrpSpPr>
        <p:grpSpPr>
          <a:xfrm>
            <a:off x="277010" y="1375934"/>
            <a:ext cx="4170794" cy="2983228"/>
            <a:chOff x="369436" y="1831404"/>
            <a:chExt cx="5574243" cy="3977637"/>
          </a:xfrm>
        </p:grpSpPr>
        <p:sp>
          <p:nvSpPr>
            <p:cNvPr id="1417" name="TextBox 1416">
              <a:extLst>
                <a:ext uri="{FF2B5EF4-FFF2-40B4-BE49-F238E27FC236}">
                  <a16:creationId xmlns:a16="http://schemas.microsoft.com/office/drawing/2014/main" id="{1AED6F2D-55B7-A0F1-3F0F-623A8AC50DF7}"/>
                </a:ext>
              </a:extLst>
            </p:cNvPr>
            <p:cNvSpPr txBox="1"/>
            <p:nvPr/>
          </p:nvSpPr>
          <p:spPr>
            <a:xfrm rot="16200000">
              <a:off x="-704507" y="3478702"/>
              <a:ext cx="2363841" cy="215955"/>
            </a:xfrm>
            <a:prstGeom prst="rect">
              <a:avLst/>
            </a:prstGeom>
            <a:noFill/>
          </p:spPr>
          <p:txBody>
            <a:bodyPr wrap="square" lIns="0" tIns="0" rIns="0" bIns="0" rtlCol="0" anchor="t" anchorCtr="0">
              <a:spAutoFit/>
            </a:bodyPr>
            <a:lstStyle/>
            <a:p>
              <a:pPr algn="ctr"/>
              <a:r>
                <a:rPr lang="en-US" sz="1050" b="1" kern="600" spc="23" dirty="0">
                  <a:latin typeface="Arial" panose="020B0604020202020204" pitchFamily="34" charset="0"/>
                  <a:cs typeface="Arial" panose="020B0604020202020204" pitchFamily="34" charset="0"/>
                </a:rPr>
                <a:t>No Deterioration, %</a:t>
              </a:r>
            </a:p>
          </p:txBody>
        </p:sp>
        <p:grpSp>
          <p:nvGrpSpPr>
            <p:cNvPr id="2145" name="Group 2144">
              <a:extLst>
                <a:ext uri="{FF2B5EF4-FFF2-40B4-BE49-F238E27FC236}">
                  <a16:creationId xmlns:a16="http://schemas.microsoft.com/office/drawing/2014/main" id="{C6A5FF5D-2177-6920-DC71-2D7445DF6AAB}"/>
                </a:ext>
              </a:extLst>
            </p:cNvPr>
            <p:cNvGrpSpPr/>
            <p:nvPr/>
          </p:nvGrpSpPr>
          <p:grpSpPr>
            <a:xfrm>
              <a:off x="561183" y="1831404"/>
              <a:ext cx="5382496" cy="3977637"/>
              <a:chOff x="623365" y="2208560"/>
              <a:chExt cx="4881563" cy="3563263"/>
            </a:xfrm>
          </p:grpSpPr>
          <p:grpSp>
            <p:nvGrpSpPr>
              <p:cNvPr id="1780" name="Group 205">
                <a:extLst>
                  <a:ext uri="{FF2B5EF4-FFF2-40B4-BE49-F238E27FC236}">
                    <a16:creationId xmlns:a16="http://schemas.microsoft.com/office/drawing/2014/main" id="{677F44B6-AFD3-80B4-E7BE-63F673560B97}"/>
                  </a:ext>
                </a:extLst>
              </p:cNvPr>
              <p:cNvGrpSpPr>
                <a:grpSpLocks/>
              </p:cNvGrpSpPr>
              <p:nvPr/>
            </p:nvGrpSpPr>
            <p:grpSpPr bwMode="auto">
              <a:xfrm>
                <a:off x="623365" y="2208560"/>
                <a:ext cx="4881563" cy="3338513"/>
                <a:chOff x="1893" y="1089"/>
                <a:chExt cx="3075" cy="2103"/>
              </a:xfrm>
            </p:grpSpPr>
            <p:sp>
              <p:nvSpPr>
                <p:cNvPr id="1945" name="Rectangle 5">
                  <a:extLst>
                    <a:ext uri="{FF2B5EF4-FFF2-40B4-BE49-F238E27FC236}">
                      <a16:creationId xmlns:a16="http://schemas.microsoft.com/office/drawing/2014/main" id="{7584BF6A-ACF1-C3AA-2415-06537D03A9B4}"/>
                    </a:ext>
                  </a:extLst>
                </p:cNvPr>
                <p:cNvSpPr>
                  <a:spLocks noChangeArrowheads="1"/>
                </p:cNvSpPr>
                <p:nvPr/>
              </p:nvSpPr>
              <p:spPr bwMode="auto">
                <a:xfrm>
                  <a:off x="2090" y="3070"/>
                  <a:ext cx="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0</a:t>
                  </a:r>
                  <a:endParaRPr lang="en-US" altLang="en-US" sz="1050">
                    <a:cs typeface="Arial" panose="020B0604020202020204" pitchFamily="34" charset="0"/>
                  </a:endParaRPr>
                </a:p>
              </p:txBody>
            </p:sp>
            <p:sp>
              <p:nvSpPr>
                <p:cNvPr id="1946" name="Rectangle 6">
                  <a:extLst>
                    <a:ext uri="{FF2B5EF4-FFF2-40B4-BE49-F238E27FC236}">
                      <a16:creationId xmlns:a16="http://schemas.microsoft.com/office/drawing/2014/main" id="{0F3D8148-6BC8-F435-D902-8ABB3056E307}"/>
                    </a:ext>
                  </a:extLst>
                </p:cNvPr>
                <p:cNvSpPr>
                  <a:spLocks noChangeArrowheads="1"/>
                </p:cNvSpPr>
                <p:nvPr/>
              </p:nvSpPr>
              <p:spPr bwMode="auto">
                <a:xfrm>
                  <a:off x="2322" y="3070"/>
                  <a:ext cx="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3</a:t>
                  </a:r>
                  <a:endParaRPr lang="en-US" altLang="en-US" sz="1050">
                    <a:cs typeface="Arial" panose="020B0604020202020204" pitchFamily="34" charset="0"/>
                  </a:endParaRPr>
                </a:p>
              </p:txBody>
            </p:sp>
            <p:sp>
              <p:nvSpPr>
                <p:cNvPr id="1947" name="Rectangle 7">
                  <a:extLst>
                    <a:ext uri="{FF2B5EF4-FFF2-40B4-BE49-F238E27FC236}">
                      <a16:creationId xmlns:a16="http://schemas.microsoft.com/office/drawing/2014/main" id="{9F0058DF-3F38-1AB3-9464-3FBFE2F67FCE}"/>
                    </a:ext>
                  </a:extLst>
                </p:cNvPr>
                <p:cNvSpPr>
                  <a:spLocks noChangeArrowheads="1"/>
                </p:cNvSpPr>
                <p:nvPr/>
              </p:nvSpPr>
              <p:spPr bwMode="auto">
                <a:xfrm>
                  <a:off x="2554" y="3070"/>
                  <a:ext cx="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6</a:t>
                  </a:r>
                  <a:endParaRPr lang="en-US" altLang="en-US" sz="1050">
                    <a:cs typeface="Arial" panose="020B0604020202020204" pitchFamily="34" charset="0"/>
                  </a:endParaRPr>
                </a:p>
              </p:txBody>
            </p:sp>
            <p:sp>
              <p:nvSpPr>
                <p:cNvPr id="1948" name="Rectangle 8">
                  <a:extLst>
                    <a:ext uri="{FF2B5EF4-FFF2-40B4-BE49-F238E27FC236}">
                      <a16:creationId xmlns:a16="http://schemas.microsoft.com/office/drawing/2014/main" id="{7A550B9D-3FFA-4969-AD5F-BBB7B79293B2}"/>
                    </a:ext>
                  </a:extLst>
                </p:cNvPr>
                <p:cNvSpPr>
                  <a:spLocks noChangeArrowheads="1"/>
                </p:cNvSpPr>
                <p:nvPr/>
              </p:nvSpPr>
              <p:spPr bwMode="auto">
                <a:xfrm>
                  <a:off x="2790" y="3070"/>
                  <a:ext cx="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dirty="0">
                      <a:solidFill>
                        <a:srgbClr val="000000"/>
                      </a:solidFill>
                      <a:cs typeface="Arial" panose="020B0604020202020204" pitchFamily="34" charset="0"/>
                    </a:rPr>
                    <a:t>9</a:t>
                  </a:r>
                  <a:endParaRPr lang="en-US" altLang="en-US" sz="1050" dirty="0">
                    <a:cs typeface="Arial" panose="020B0604020202020204" pitchFamily="34" charset="0"/>
                  </a:endParaRPr>
                </a:p>
              </p:txBody>
            </p:sp>
            <p:sp>
              <p:nvSpPr>
                <p:cNvPr id="1949" name="Rectangle 9">
                  <a:extLst>
                    <a:ext uri="{FF2B5EF4-FFF2-40B4-BE49-F238E27FC236}">
                      <a16:creationId xmlns:a16="http://schemas.microsoft.com/office/drawing/2014/main" id="{7A36FA50-B7A5-453C-9825-BE046C818C79}"/>
                    </a:ext>
                  </a:extLst>
                </p:cNvPr>
                <p:cNvSpPr>
                  <a:spLocks noChangeArrowheads="1"/>
                </p:cNvSpPr>
                <p:nvPr/>
              </p:nvSpPr>
              <p:spPr bwMode="auto">
                <a:xfrm>
                  <a:off x="2995" y="307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12</a:t>
                  </a:r>
                  <a:endParaRPr lang="en-US" altLang="en-US" sz="1050">
                    <a:cs typeface="Arial" panose="020B0604020202020204" pitchFamily="34" charset="0"/>
                  </a:endParaRPr>
                </a:p>
              </p:txBody>
            </p:sp>
            <p:sp>
              <p:nvSpPr>
                <p:cNvPr id="1950" name="Rectangle 10">
                  <a:extLst>
                    <a:ext uri="{FF2B5EF4-FFF2-40B4-BE49-F238E27FC236}">
                      <a16:creationId xmlns:a16="http://schemas.microsoft.com/office/drawing/2014/main" id="{A1B7BF0A-70C3-D890-A429-5B4E31C3A8D1}"/>
                    </a:ext>
                  </a:extLst>
                </p:cNvPr>
                <p:cNvSpPr>
                  <a:spLocks noChangeArrowheads="1"/>
                </p:cNvSpPr>
                <p:nvPr/>
              </p:nvSpPr>
              <p:spPr bwMode="auto">
                <a:xfrm>
                  <a:off x="3227" y="307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15</a:t>
                  </a:r>
                  <a:endParaRPr lang="en-US" altLang="en-US" sz="1050">
                    <a:cs typeface="Arial" panose="020B0604020202020204" pitchFamily="34" charset="0"/>
                  </a:endParaRPr>
                </a:p>
              </p:txBody>
            </p:sp>
            <p:sp>
              <p:nvSpPr>
                <p:cNvPr id="1951" name="Rectangle 11">
                  <a:extLst>
                    <a:ext uri="{FF2B5EF4-FFF2-40B4-BE49-F238E27FC236}">
                      <a16:creationId xmlns:a16="http://schemas.microsoft.com/office/drawing/2014/main" id="{CB867D87-836F-20B8-10F9-4B6E10873BBC}"/>
                    </a:ext>
                  </a:extLst>
                </p:cNvPr>
                <p:cNvSpPr>
                  <a:spLocks noChangeArrowheads="1"/>
                </p:cNvSpPr>
                <p:nvPr/>
              </p:nvSpPr>
              <p:spPr bwMode="auto">
                <a:xfrm>
                  <a:off x="3460" y="307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18</a:t>
                  </a:r>
                  <a:endParaRPr lang="en-US" altLang="en-US" sz="1050">
                    <a:cs typeface="Arial" panose="020B0604020202020204" pitchFamily="34" charset="0"/>
                  </a:endParaRPr>
                </a:p>
              </p:txBody>
            </p:sp>
            <p:sp>
              <p:nvSpPr>
                <p:cNvPr id="1952" name="Rectangle 12">
                  <a:extLst>
                    <a:ext uri="{FF2B5EF4-FFF2-40B4-BE49-F238E27FC236}">
                      <a16:creationId xmlns:a16="http://schemas.microsoft.com/office/drawing/2014/main" id="{DE34CACC-3EE2-22ED-ECC5-B9F4F0358C2F}"/>
                    </a:ext>
                  </a:extLst>
                </p:cNvPr>
                <p:cNvSpPr>
                  <a:spLocks noChangeArrowheads="1"/>
                </p:cNvSpPr>
                <p:nvPr/>
              </p:nvSpPr>
              <p:spPr bwMode="auto">
                <a:xfrm>
                  <a:off x="3692" y="307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21</a:t>
                  </a:r>
                  <a:endParaRPr lang="en-US" altLang="en-US" sz="1050">
                    <a:cs typeface="Arial" panose="020B0604020202020204" pitchFamily="34" charset="0"/>
                  </a:endParaRPr>
                </a:p>
              </p:txBody>
            </p:sp>
            <p:sp>
              <p:nvSpPr>
                <p:cNvPr id="1953" name="Rectangle 13">
                  <a:extLst>
                    <a:ext uri="{FF2B5EF4-FFF2-40B4-BE49-F238E27FC236}">
                      <a16:creationId xmlns:a16="http://schemas.microsoft.com/office/drawing/2014/main" id="{DAE1B36F-13DF-EF25-207C-9DC4804C039C}"/>
                    </a:ext>
                  </a:extLst>
                </p:cNvPr>
                <p:cNvSpPr>
                  <a:spLocks noChangeArrowheads="1"/>
                </p:cNvSpPr>
                <p:nvPr/>
              </p:nvSpPr>
              <p:spPr bwMode="auto">
                <a:xfrm>
                  <a:off x="3924" y="307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24</a:t>
                  </a:r>
                  <a:endParaRPr lang="en-US" altLang="en-US" sz="1050">
                    <a:cs typeface="Arial" panose="020B0604020202020204" pitchFamily="34" charset="0"/>
                  </a:endParaRPr>
                </a:p>
              </p:txBody>
            </p:sp>
            <p:sp>
              <p:nvSpPr>
                <p:cNvPr id="1954" name="Rectangle 14">
                  <a:extLst>
                    <a:ext uri="{FF2B5EF4-FFF2-40B4-BE49-F238E27FC236}">
                      <a16:creationId xmlns:a16="http://schemas.microsoft.com/office/drawing/2014/main" id="{4B0ECCAA-34BB-EA65-B520-286AEDF2727A}"/>
                    </a:ext>
                  </a:extLst>
                </p:cNvPr>
                <p:cNvSpPr>
                  <a:spLocks noChangeArrowheads="1"/>
                </p:cNvSpPr>
                <p:nvPr/>
              </p:nvSpPr>
              <p:spPr bwMode="auto">
                <a:xfrm>
                  <a:off x="4156" y="307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27</a:t>
                  </a:r>
                  <a:endParaRPr lang="en-US" altLang="en-US" sz="1050">
                    <a:cs typeface="Arial" panose="020B0604020202020204" pitchFamily="34" charset="0"/>
                  </a:endParaRPr>
                </a:p>
              </p:txBody>
            </p:sp>
            <p:sp>
              <p:nvSpPr>
                <p:cNvPr id="1955" name="Rectangle 15">
                  <a:extLst>
                    <a:ext uri="{FF2B5EF4-FFF2-40B4-BE49-F238E27FC236}">
                      <a16:creationId xmlns:a16="http://schemas.microsoft.com/office/drawing/2014/main" id="{9CE3D643-41D3-855E-98B8-1360FC4ABCF3}"/>
                    </a:ext>
                  </a:extLst>
                </p:cNvPr>
                <p:cNvSpPr>
                  <a:spLocks noChangeArrowheads="1"/>
                </p:cNvSpPr>
                <p:nvPr/>
              </p:nvSpPr>
              <p:spPr bwMode="auto">
                <a:xfrm>
                  <a:off x="4389" y="307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30</a:t>
                  </a:r>
                  <a:endParaRPr lang="en-US" altLang="en-US" sz="1050">
                    <a:cs typeface="Arial" panose="020B0604020202020204" pitchFamily="34" charset="0"/>
                  </a:endParaRPr>
                </a:p>
              </p:txBody>
            </p:sp>
            <p:sp>
              <p:nvSpPr>
                <p:cNvPr id="1956" name="Rectangle 16">
                  <a:extLst>
                    <a:ext uri="{FF2B5EF4-FFF2-40B4-BE49-F238E27FC236}">
                      <a16:creationId xmlns:a16="http://schemas.microsoft.com/office/drawing/2014/main" id="{8C6B4042-3EBE-5401-0B1D-B65DCF8C700C}"/>
                    </a:ext>
                  </a:extLst>
                </p:cNvPr>
                <p:cNvSpPr>
                  <a:spLocks noChangeArrowheads="1"/>
                </p:cNvSpPr>
                <p:nvPr/>
              </p:nvSpPr>
              <p:spPr bwMode="auto">
                <a:xfrm>
                  <a:off x="4621" y="307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33</a:t>
                  </a:r>
                  <a:endParaRPr lang="en-US" altLang="en-US" sz="1050">
                    <a:cs typeface="Arial" panose="020B0604020202020204" pitchFamily="34" charset="0"/>
                  </a:endParaRPr>
                </a:p>
              </p:txBody>
            </p:sp>
            <p:sp>
              <p:nvSpPr>
                <p:cNvPr id="1957" name="Rectangle 17">
                  <a:extLst>
                    <a:ext uri="{FF2B5EF4-FFF2-40B4-BE49-F238E27FC236}">
                      <a16:creationId xmlns:a16="http://schemas.microsoft.com/office/drawing/2014/main" id="{E9DBDAD2-8706-F3EE-C246-6DC07A7613F1}"/>
                    </a:ext>
                  </a:extLst>
                </p:cNvPr>
                <p:cNvSpPr>
                  <a:spLocks noChangeArrowheads="1"/>
                </p:cNvSpPr>
                <p:nvPr/>
              </p:nvSpPr>
              <p:spPr bwMode="auto">
                <a:xfrm>
                  <a:off x="4853" y="307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36</a:t>
                  </a:r>
                  <a:endParaRPr lang="en-US" altLang="en-US" sz="1050">
                    <a:cs typeface="Arial" panose="020B0604020202020204" pitchFamily="34" charset="0"/>
                  </a:endParaRPr>
                </a:p>
              </p:txBody>
            </p:sp>
            <p:sp>
              <p:nvSpPr>
                <p:cNvPr id="1958" name="Freeform 18">
                  <a:extLst>
                    <a:ext uri="{FF2B5EF4-FFF2-40B4-BE49-F238E27FC236}">
                      <a16:creationId xmlns:a16="http://schemas.microsoft.com/office/drawing/2014/main" id="{028A7419-BCDA-B084-02FA-A54E22BFDB4C}"/>
                    </a:ext>
                  </a:extLst>
                </p:cNvPr>
                <p:cNvSpPr>
                  <a:spLocks noEditPoints="1"/>
                </p:cNvSpPr>
                <p:nvPr/>
              </p:nvSpPr>
              <p:spPr bwMode="auto">
                <a:xfrm>
                  <a:off x="2112" y="3014"/>
                  <a:ext cx="2803" cy="42"/>
                </a:xfrm>
                <a:custGeom>
                  <a:avLst/>
                  <a:gdLst>
                    <a:gd name="T0" fmla="*/ 0 w 2803"/>
                    <a:gd name="T1" fmla="*/ 0 h 42"/>
                    <a:gd name="T2" fmla="*/ 2803 w 2803"/>
                    <a:gd name="T3" fmla="*/ 0 h 42"/>
                    <a:gd name="T4" fmla="*/ 6 w 2803"/>
                    <a:gd name="T5" fmla="*/ 0 h 42"/>
                    <a:gd name="T6" fmla="*/ 6 w 2803"/>
                    <a:gd name="T7" fmla="*/ 42 h 42"/>
                    <a:gd name="T8" fmla="*/ 238 w 2803"/>
                    <a:gd name="T9" fmla="*/ 0 h 42"/>
                    <a:gd name="T10" fmla="*/ 238 w 2803"/>
                    <a:gd name="T11" fmla="*/ 42 h 42"/>
                    <a:gd name="T12" fmla="*/ 471 w 2803"/>
                    <a:gd name="T13" fmla="*/ 0 h 42"/>
                    <a:gd name="T14" fmla="*/ 471 w 2803"/>
                    <a:gd name="T15" fmla="*/ 42 h 42"/>
                    <a:gd name="T16" fmla="*/ 704 w 2803"/>
                    <a:gd name="T17" fmla="*/ 0 h 42"/>
                    <a:gd name="T18" fmla="*/ 704 w 2803"/>
                    <a:gd name="T19" fmla="*/ 42 h 42"/>
                    <a:gd name="T20" fmla="*/ 936 w 2803"/>
                    <a:gd name="T21" fmla="*/ 0 h 42"/>
                    <a:gd name="T22" fmla="*/ 936 w 2803"/>
                    <a:gd name="T23" fmla="*/ 42 h 42"/>
                    <a:gd name="T24" fmla="*/ 1168 w 2803"/>
                    <a:gd name="T25" fmla="*/ 0 h 42"/>
                    <a:gd name="T26" fmla="*/ 1168 w 2803"/>
                    <a:gd name="T27" fmla="*/ 42 h 42"/>
                    <a:gd name="T28" fmla="*/ 1401 w 2803"/>
                    <a:gd name="T29" fmla="*/ 0 h 42"/>
                    <a:gd name="T30" fmla="*/ 1401 w 2803"/>
                    <a:gd name="T31" fmla="*/ 42 h 42"/>
                    <a:gd name="T32" fmla="*/ 1633 w 2803"/>
                    <a:gd name="T33" fmla="*/ 0 h 42"/>
                    <a:gd name="T34" fmla="*/ 1633 w 2803"/>
                    <a:gd name="T35" fmla="*/ 42 h 42"/>
                    <a:gd name="T36" fmla="*/ 1866 w 2803"/>
                    <a:gd name="T37" fmla="*/ 0 h 42"/>
                    <a:gd name="T38" fmla="*/ 1866 w 2803"/>
                    <a:gd name="T39" fmla="*/ 42 h 42"/>
                    <a:gd name="T40" fmla="*/ 2099 w 2803"/>
                    <a:gd name="T41" fmla="*/ 0 h 42"/>
                    <a:gd name="T42" fmla="*/ 2099 w 2803"/>
                    <a:gd name="T43" fmla="*/ 42 h 42"/>
                    <a:gd name="T44" fmla="*/ 2331 w 2803"/>
                    <a:gd name="T45" fmla="*/ 0 h 42"/>
                    <a:gd name="T46" fmla="*/ 2331 w 2803"/>
                    <a:gd name="T47" fmla="*/ 42 h 42"/>
                    <a:gd name="T48" fmla="*/ 2563 w 2803"/>
                    <a:gd name="T49" fmla="*/ 0 h 42"/>
                    <a:gd name="T50" fmla="*/ 2563 w 2803"/>
                    <a:gd name="T51" fmla="*/ 42 h 42"/>
                    <a:gd name="T52" fmla="*/ 2796 w 2803"/>
                    <a:gd name="T53" fmla="*/ 0 h 42"/>
                    <a:gd name="T54" fmla="*/ 2796 w 2803"/>
                    <a:gd name="T5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03" h="42">
                      <a:moveTo>
                        <a:pt x="0" y="0"/>
                      </a:moveTo>
                      <a:lnTo>
                        <a:pt x="2803" y="0"/>
                      </a:lnTo>
                      <a:moveTo>
                        <a:pt x="6" y="0"/>
                      </a:moveTo>
                      <a:lnTo>
                        <a:pt x="6" y="42"/>
                      </a:lnTo>
                      <a:moveTo>
                        <a:pt x="238" y="0"/>
                      </a:moveTo>
                      <a:lnTo>
                        <a:pt x="238" y="42"/>
                      </a:lnTo>
                      <a:moveTo>
                        <a:pt x="471" y="0"/>
                      </a:moveTo>
                      <a:lnTo>
                        <a:pt x="471" y="42"/>
                      </a:lnTo>
                      <a:moveTo>
                        <a:pt x="704" y="0"/>
                      </a:moveTo>
                      <a:lnTo>
                        <a:pt x="704" y="42"/>
                      </a:lnTo>
                      <a:moveTo>
                        <a:pt x="936" y="0"/>
                      </a:moveTo>
                      <a:lnTo>
                        <a:pt x="936" y="42"/>
                      </a:lnTo>
                      <a:moveTo>
                        <a:pt x="1168" y="0"/>
                      </a:moveTo>
                      <a:lnTo>
                        <a:pt x="1168" y="42"/>
                      </a:lnTo>
                      <a:moveTo>
                        <a:pt x="1401" y="0"/>
                      </a:moveTo>
                      <a:lnTo>
                        <a:pt x="1401" y="42"/>
                      </a:lnTo>
                      <a:moveTo>
                        <a:pt x="1633" y="0"/>
                      </a:moveTo>
                      <a:lnTo>
                        <a:pt x="1633" y="42"/>
                      </a:lnTo>
                      <a:moveTo>
                        <a:pt x="1866" y="0"/>
                      </a:moveTo>
                      <a:lnTo>
                        <a:pt x="1866" y="42"/>
                      </a:lnTo>
                      <a:moveTo>
                        <a:pt x="2099" y="0"/>
                      </a:moveTo>
                      <a:lnTo>
                        <a:pt x="2099" y="42"/>
                      </a:lnTo>
                      <a:moveTo>
                        <a:pt x="2331" y="0"/>
                      </a:moveTo>
                      <a:lnTo>
                        <a:pt x="2331" y="42"/>
                      </a:lnTo>
                      <a:moveTo>
                        <a:pt x="2563" y="0"/>
                      </a:moveTo>
                      <a:lnTo>
                        <a:pt x="2563" y="42"/>
                      </a:lnTo>
                      <a:moveTo>
                        <a:pt x="2796" y="0"/>
                      </a:moveTo>
                      <a:lnTo>
                        <a:pt x="2796" y="42"/>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59" name="Rectangle 19">
                  <a:extLst>
                    <a:ext uri="{FF2B5EF4-FFF2-40B4-BE49-F238E27FC236}">
                      <a16:creationId xmlns:a16="http://schemas.microsoft.com/office/drawing/2014/main" id="{76CC4844-50F1-2AEB-976B-E05146B8280C}"/>
                    </a:ext>
                  </a:extLst>
                </p:cNvPr>
                <p:cNvSpPr>
                  <a:spLocks noChangeArrowheads="1"/>
                </p:cNvSpPr>
                <p:nvPr/>
              </p:nvSpPr>
              <p:spPr bwMode="auto">
                <a:xfrm>
                  <a:off x="2003" y="2960"/>
                  <a:ext cx="58"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0</a:t>
                  </a:r>
                  <a:endParaRPr lang="en-US" altLang="en-US" sz="1050">
                    <a:cs typeface="Arial" panose="020B0604020202020204" pitchFamily="34" charset="0"/>
                  </a:endParaRPr>
                </a:p>
              </p:txBody>
            </p:sp>
            <p:sp>
              <p:nvSpPr>
                <p:cNvPr id="1960" name="Rectangle 20">
                  <a:extLst>
                    <a:ext uri="{FF2B5EF4-FFF2-40B4-BE49-F238E27FC236}">
                      <a16:creationId xmlns:a16="http://schemas.microsoft.com/office/drawing/2014/main" id="{48E952A1-1C85-2E80-C4E2-AB5ECE7ABA54}"/>
                    </a:ext>
                  </a:extLst>
                </p:cNvPr>
                <p:cNvSpPr>
                  <a:spLocks noChangeArrowheads="1"/>
                </p:cNvSpPr>
                <p:nvPr/>
              </p:nvSpPr>
              <p:spPr bwMode="auto">
                <a:xfrm>
                  <a:off x="1948" y="2775"/>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10</a:t>
                  </a:r>
                  <a:endParaRPr lang="en-US" altLang="en-US" sz="1050">
                    <a:cs typeface="Arial" panose="020B0604020202020204" pitchFamily="34" charset="0"/>
                  </a:endParaRPr>
                </a:p>
              </p:txBody>
            </p:sp>
            <p:sp>
              <p:nvSpPr>
                <p:cNvPr id="1961" name="Rectangle 21">
                  <a:extLst>
                    <a:ext uri="{FF2B5EF4-FFF2-40B4-BE49-F238E27FC236}">
                      <a16:creationId xmlns:a16="http://schemas.microsoft.com/office/drawing/2014/main" id="{620D94B5-02BC-0E79-E557-3BBF3AC95083}"/>
                    </a:ext>
                  </a:extLst>
                </p:cNvPr>
                <p:cNvSpPr>
                  <a:spLocks noChangeArrowheads="1"/>
                </p:cNvSpPr>
                <p:nvPr/>
              </p:nvSpPr>
              <p:spPr bwMode="auto">
                <a:xfrm>
                  <a:off x="1948" y="2586"/>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20</a:t>
                  </a:r>
                  <a:endParaRPr lang="en-US" altLang="en-US" sz="1050">
                    <a:cs typeface="Arial" panose="020B0604020202020204" pitchFamily="34" charset="0"/>
                  </a:endParaRPr>
                </a:p>
              </p:txBody>
            </p:sp>
            <p:sp>
              <p:nvSpPr>
                <p:cNvPr id="1962" name="Rectangle 22">
                  <a:extLst>
                    <a:ext uri="{FF2B5EF4-FFF2-40B4-BE49-F238E27FC236}">
                      <a16:creationId xmlns:a16="http://schemas.microsoft.com/office/drawing/2014/main" id="{720818C3-46F3-9273-1A51-B8A0B5D1CE40}"/>
                    </a:ext>
                  </a:extLst>
                </p:cNvPr>
                <p:cNvSpPr>
                  <a:spLocks noChangeArrowheads="1"/>
                </p:cNvSpPr>
                <p:nvPr/>
              </p:nvSpPr>
              <p:spPr bwMode="auto">
                <a:xfrm>
                  <a:off x="1948" y="240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30</a:t>
                  </a:r>
                  <a:endParaRPr lang="en-US" altLang="en-US" sz="1050">
                    <a:cs typeface="Arial" panose="020B0604020202020204" pitchFamily="34" charset="0"/>
                  </a:endParaRPr>
                </a:p>
              </p:txBody>
            </p:sp>
            <p:sp>
              <p:nvSpPr>
                <p:cNvPr id="1963" name="Rectangle 23">
                  <a:extLst>
                    <a:ext uri="{FF2B5EF4-FFF2-40B4-BE49-F238E27FC236}">
                      <a16:creationId xmlns:a16="http://schemas.microsoft.com/office/drawing/2014/main" id="{37BD81A9-0139-A9A7-AC15-04312209677B}"/>
                    </a:ext>
                  </a:extLst>
                </p:cNvPr>
                <p:cNvSpPr>
                  <a:spLocks noChangeArrowheads="1"/>
                </p:cNvSpPr>
                <p:nvPr/>
              </p:nvSpPr>
              <p:spPr bwMode="auto">
                <a:xfrm>
                  <a:off x="1948" y="2211"/>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40</a:t>
                  </a:r>
                  <a:endParaRPr lang="en-US" altLang="en-US" sz="1050">
                    <a:cs typeface="Arial" panose="020B0604020202020204" pitchFamily="34" charset="0"/>
                  </a:endParaRPr>
                </a:p>
              </p:txBody>
            </p:sp>
            <p:sp>
              <p:nvSpPr>
                <p:cNvPr id="1964" name="Rectangle 24">
                  <a:extLst>
                    <a:ext uri="{FF2B5EF4-FFF2-40B4-BE49-F238E27FC236}">
                      <a16:creationId xmlns:a16="http://schemas.microsoft.com/office/drawing/2014/main" id="{B468D0FB-85C0-50F3-D10F-47AC6B8041F6}"/>
                    </a:ext>
                  </a:extLst>
                </p:cNvPr>
                <p:cNvSpPr>
                  <a:spLocks noChangeArrowheads="1"/>
                </p:cNvSpPr>
                <p:nvPr/>
              </p:nvSpPr>
              <p:spPr bwMode="auto">
                <a:xfrm>
                  <a:off x="1948" y="2026"/>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50</a:t>
                  </a:r>
                  <a:endParaRPr lang="en-US" altLang="en-US" sz="1050">
                    <a:cs typeface="Arial" panose="020B0604020202020204" pitchFamily="34" charset="0"/>
                  </a:endParaRPr>
                </a:p>
              </p:txBody>
            </p:sp>
            <p:sp>
              <p:nvSpPr>
                <p:cNvPr id="1965" name="Rectangle 25">
                  <a:extLst>
                    <a:ext uri="{FF2B5EF4-FFF2-40B4-BE49-F238E27FC236}">
                      <a16:creationId xmlns:a16="http://schemas.microsoft.com/office/drawing/2014/main" id="{ADE3B28E-A3E9-5480-6D51-04CB5B54A66B}"/>
                    </a:ext>
                  </a:extLst>
                </p:cNvPr>
                <p:cNvSpPr>
                  <a:spLocks noChangeArrowheads="1"/>
                </p:cNvSpPr>
                <p:nvPr/>
              </p:nvSpPr>
              <p:spPr bwMode="auto">
                <a:xfrm>
                  <a:off x="1948" y="1837"/>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60</a:t>
                  </a:r>
                  <a:endParaRPr lang="en-US" altLang="en-US" sz="1050">
                    <a:cs typeface="Arial" panose="020B0604020202020204" pitchFamily="34" charset="0"/>
                  </a:endParaRPr>
                </a:p>
              </p:txBody>
            </p:sp>
            <p:sp>
              <p:nvSpPr>
                <p:cNvPr id="1966" name="Rectangle 26">
                  <a:extLst>
                    <a:ext uri="{FF2B5EF4-FFF2-40B4-BE49-F238E27FC236}">
                      <a16:creationId xmlns:a16="http://schemas.microsoft.com/office/drawing/2014/main" id="{8004702F-2C5C-DADC-70FA-D5525A1DCE72}"/>
                    </a:ext>
                  </a:extLst>
                </p:cNvPr>
                <p:cNvSpPr>
                  <a:spLocks noChangeArrowheads="1"/>
                </p:cNvSpPr>
                <p:nvPr/>
              </p:nvSpPr>
              <p:spPr bwMode="auto">
                <a:xfrm>
                  <a:off x="1948" y="1652"/>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70</a:t>
                  </a:r>
                  <a:endParaRPr lang="en-US" altLang="en-US" sz="1050">
                    <a:cs typeface="Arial" panose="020B0604020202020204" pitchFamily="34" charset="0"/>
                  </a:endParaRPr>
                </a:p>
              </p:txBody>
            </p:sp>
            <p:sp>
              <p:nvSpPr>
                <p:cNvPr id="1967" name="Rectangle 27">
                  <a:extLst>
                    <a:ext uri="{FF2B5EF4-FFF2-40B4-BE49-F238E27FC236}">
                      <a16:creationId xmlns:a16="http://schemas.microsoft.com/office/drawing/2014/main" id="{B23E18CE-2682-AE35-657C-3F9133FCDC2F}"/>
                    </a:ext>
                  </a:extLst>
                </p:cNvPr>
                <p:cNvSpPr>
                  <a:spLocks noChangeArrowheads="1"/>
                </p:cNvSpPr>
                <p:nvPr/>
              </p:nvSpPr>
              <p:spPr bwMode="auto">
                <a:xfrm>
                  <a:off x="1948" y="1463"/>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80</a:t>
                  </a:r>
                  <a:endParaRPr lang="en-US" altLang="en-US" sz="1050">
                    <a:cs typeface="Arial" panose="020B0604020202020204" pitchFamily="34" charset="0"/>
                  </a:endParaRPr>
                </a:p>
              </p:txBody>
            </p:sp>
            <p:sp>
              <p:nvSpPr>
                <p:cNvPr id="1968" name="Rectangle 28">
                  <a:extLst>
                    <a:ext uri="{FF2B5EF4-FFF2-40B4-BE49-F238E27FC236}">
                      <a16:creationId xmlns:a16="http://schemas.microsoft.com/office/drawing/2014/main" id="{7D596C98-7595-2680-D52F-FA570868E86B}"/>
                    </a:ext>
                  </a:extLst>
                </p:cNvPr>
                <p:cNvSpPr>
                  <a:spLocks noChangeArrowheads="1"/>
                </p:cNvSpPr>
                <p:nvPr/>
              </p:nvSpPr>
              <p:spPr bwMode="auto">
                <a:xfrm>
                  <a:off x="1948" y="1278"/>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a:solidFill>
                        <a:srgbClr val="000000"/>
                      </a:solidFill>
                      <a:cs typeface="Arial" panose="020B0604020202020204" pitchFamily="34" charset="0"/>
                    </a:rPr>
                    <a:t>90</a:t>
                  </a:r>
                  <a:endParaRPr lang="en-US" altLang="en-US" sz="1050">
                    <a:cs typeface="Arial" panose="020B0604020202020204" pitchFamily="34" charset="0"/>
                  </a:endParaRPr>
                </a:p>
              </p:txBody>
            </p:sp>
            <p:sp>
              <p:nvSpPr>
                <p:cNvPr id="1969" name="Rectangle 29">
                  <a:extLst>
                    <a:ext uri="{FF2B5EF4-FFF2-40B4-BE49-F238E27FC236}">
                      <a16:creationId xmlns:a16="http://schemas.microsoft.com/office/drawing/2014/main" id="{7F010EEB-84C6-C1B9-6D57-C55EBAC2283C}"/>
                    </a:ext>
                  </a:extLst>
                </p:cNvPr>
                <p:cNvSpPr>
                  <a:spLocks noChangeArrowheads="1"/>
                </p:cNvSpPr>
                <p:nvPr/>
              </p:nvSpPr>
              <p:spPr bwMode="auto">
                <a:xfrm>
                  <a:off x="1893" y="1089"/>
                  <a:ext cx="17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dirty="0">
                      <a:solidFill>
                        <a:srgbClr val="000000"/>
                      </a:solidFill>
                      <a:cs typeface="Arial" panose="020B0604020202020204" pitchFamily="34" charset="0"/>
                    </a:rPr>
                    <a:t>100</a:t>
                  </a:r>
                  <a:endParaRPr lang="en-US" altLang="en-US" sz="1050" dirty="0">
                    <a:cs typeface="Arial" panose="020B0604020202020204" pitchFamily="34" charset="0"/>
                  </a:endParaRPr>
                </a:p>
              </p:txBody>
            </p:sp>
            <p:sp>
              <p:nvSpPr>
                <p:cNvPr id="1970" name="Freeform 30">
                  <a:extLst>
                    <a:ext uri="{FF2B5EF4-FFF2-40B4-BE49-F238E27FC236}">
                      <a16:creationId xmlns:a16="http://schemas.microsoft.com/office/drawing/2014/main" id="{79E4EA27-FE75-B5CE-A37A-F60DF5581166}"/>
                    </a:ext>
                  </a:extLst>
                </p:cNvPr>
                <p:cNvSpPr>
                  <a:spLocks noEditPoints="1"/>
                </p:cNvSpPr>
                <p:nvPr/>
              </p:nvSpPr>
              <p:spPr bwMode="auto">
                <a:xfrm>
                  <a:off x="2076" y="1138"/>
                  <a:ext cx="42" cy="1883"/>
                </a:xfrm>
                <a:custGeom>
                  <a:avLst/>
                  <a:gdLst>
                    <a:gd name="T0" fmla="*/ 42 w 42"/>
                    <a:gd name="T1" fmla="*/ 1883 h 1883"/>
                    <a:gd name="T2" fmla="*/ 42 w 42"/>
                    <a:gd name="T3" fmla="*/ 0 h 1883"/>
                    <a:gd name="T4" fmla="*/ 42 w 42"/>
                    <a:gd name="T5" fmla="*/ 1876 h 1883"/>
                    <a:gd name="T6" fmla="*/ 0 w 42"/>
                    <a:gd name="T7" fmla="*/ 1876 h 1883"/>
                    <a:gd name="T8" fmla="*/ 42 w 42"/>
                    <a:gd name="T9" fmla="*/ 1690 h 1883"/>
                    <a:gd name="T10" fmla="*/ 0 w 42"/>
                    <a:gd name="T11" fmla="*/ 1690 h 1883"/>
                    <a:gd name="T12" fmla="*/ 42 w 42"/>
                    <a:gd name="T13" fmla="*/ 1503 h 1883"/>
                    <a:gd name="T14" fmla="*/ 0 w 42"/>
                    <a:gd name="T15" fmla="*/ 1503 h 1883"/>
                    <a:gd name="T16" fmla="*/ 42 w 42"/>
                    <a:gd name="T17" fmla="*/ 1316 h 1883"/>
                    <a:gd name="T18" fmla="*/ 0 w 42"/>
                    <a:gd name="T19" fmla="*/ 1316 h 1883"/>
                    <a:gd name="T20" fmla="*/ 42 w 42"/>
                    <a:gd name="T21" fmla="*/ 1129 h 1883"/>
                    <a:gd name="T22" fmla="*/ 0 w 42"/>
                    <a:gd name="T23" fmla="*/ 1129 h 1883"/>
                    <a:gd name="T24" fmla="*/ 42 w 42"/>
                    <a:gd name="T25" fmla="*/ 942 h 1883"/>
                    <a:gd name="T26" fmla="*/ 0 w 42"/>
                    <a:gd name="T27" fmla="*/ 942 h 1883"/>
                    <a:gd name="T28" fmla="*/ 42 w 42"/>
                    <a:gd name="T29" fmla="*/ 755 h 1883"/>
                    <a:gd name="T30" fmla="*/ 0 w 42"/>
                    <a:gd name="T31" fmla="*/ 755 h 1883"/>
                    <a:gd name="T32" fmla="*/ 42 w 42"/>
                    <a:gd name="T33" fmla="*/ 568 h 1883"/>
                    <a:gd name="T34" fmla="*/ 0 w 42"/>
                    <a:gd name="T35" fmla="*/ 568 h 1883"/>
                    <a:gd name="T36" fmla="*/ 42 w 42"/>
                    <a:gd name="T37" fmla="*/ 381 h 1883"/>
                    <a:gd name="T38" fmla="*/ 0 w 42"/>
                    <a:gd name="T39" fmla="*/ 381 h 1883"/>
                    <a:gd name="T40" fmla="*/ 42 w 42"/>
                    <a:gd name="T41" fmla="*/ 194 h 1883"/>
                    <a:gd name="T42" fmla="*/ 0 w 42"/>
                    <a:gd name="T43" fmla="*/ 194 h 1883"/>
                    <a:gd name="T44" fmla="*/ 42 w 42"/>
                    <a:gd name="T45" fmla="*/ 7 h 1883"/>
                    <a:gd name="T46" fmla="*/ 0 w 42"/>
                    <a:gd name="T47" fmla="*/ 7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1883">
                      <a:moveTo>
                        <a:pt x="42" y="1883"/>
                      </a:moveTo>
                      <a:lnTo>
                        <a:pt x="42" y="0"/>
                      </a:lnTo>
                      <a:moveTo>
                        <a:pt x="42" y="1876"/>
                      </a:moveTo>
                      <a:lnTo>
                        <a:pt x="0" y="1876"/>
                      </a:lnTo>
                      <a:moveTo>
                        <a:pt x="42" y="1690"/>
                      </a:moveTo>
                      <a:lnTo>
                        <a:pt x="0" y="1690"/>
                      </a:lnTo>
                      <a:moveTo>
                        <a:pt x="42" y="1503"/>
                      </a:moveTo>
                      <a:lnTo>
                        <a:pt x="0" y="1503"/>
                      </a:lnTo>
                      <a:moveTo>
                        <a:pt x="42" y="1316"/>
                      </a:moveTo>
                      <a:lnTo>
                        <a:pt x="0" y="1316"/>
                      </a:lnTo>
                      <a:moveTo>
                        <a:pt x="42" y="1129"/>
                      </a:moveTo>
                      <a:lnTo>
                        <a:pt x="0" y="1129"/>
                      </a:lnTo>
                      <a:moveTo>
                        <a:pt x="42" y="942"/>
                      </a:moveTo>
                      <a:lnTo>
                        <a:pt x="0" y="942"/>
                      </a:lnTo>
                      <a:moveTo>
                        <a:pt x="42" y="755"/>
                      </a:moveTo>
                      <a:lnTo>
                        <a:pt x="0" y="755"/>
                      </a:lnTo>
                      <a:moveTo>
                        <a:pt x="42" y="568"/>
                      </a:moveTo>
                      <a:lnTo>
                        <a:pt x="0" y="568"/>
                      </a:lnTo>
                      <a:moveTo>
                        <a:pt x="42" y="381"/>
                      </a:moveTo>
                      <a:lnTo>
                        <a:pt x="0" y="381"/>
                      </a:lnTo>
                      <a:moveTo>
                        <a:pt x="42" y="194"/>
                      </a:moveTo>
                      <a:lnTo>
                        <a:pt x="0" y="194"/>
                      </a:lnTo>
                      <a:moveTo>
                        <a:pt x="42" y="7"/>
                      </a:moveTo>
                      <a:lnTo>
                        <a:pt x="0" y="7"/>
                      </a:lnTo>
                    </a:path>
                  </a:pathLst>
                </a:custGeom>
                <a:noFill/>
                <a:ln w="206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71" name="Freeform 31">
                  <a:extLst>
                    <a:ext uri="{FF2B5EF4-FFF2-40B4-BE49-F238E27FC236}">
                      <a16:creationId xmlns:a16="http://schemas.microsoft.com/office/drawing/2014/main" id="{214B6592-B471-1F9F-0016-1F1574EB88F7}"/>
                    </a:ext>
                  </a:extLst>
                </p:cNvPr>
                <p:cNvSpPr>
                  <a:spLocks/>
                </p:cNvSpPr>
                <p:nvPr/>
              </p:nvSpPr>
              <p:spPr bwMode="auto">
                <a:xfrm>
                  <a:off x="2118" y="1145"/>
                  <a:ext cx="2337" cy="1307"/>
                </a:xfrm>
                <a:custGeom>
                  <a:avLst/>
                  <a:gdLst>
                    <a:gd name="T0" fmla="*/ 2 w 2337"/>
                    <a:gd name="T1" fmla="*/ 0 h 1307"/>
                    <a:gd name="T2" fmla="*/ 30 w 2337"/>
                    <a:gd name="T3" fmla="*/ 11 h 1307"/>
                    <a:gd name="T4" fmla="*/ 38 w 2337"/>
                    <a:gd name="T5" fmla="*/ 178 h 1307"/>
                    <a:gd name="T6" fmla="*/ 42 w 2337"/>
                    <a:gd name="T7" fmla="*/ 195 h 1307"/>
                    <a:gd name="T8" fmla="*/ 69 w 2337"/>
                    <a:gd name="T9" fmla="*/ 201 h 1307"/>
                    <a:gd name="T10" fmla="*/ 73 w 2337"/>
                    <a:gd name="T11" fmla="*/ 341 h 1307"/>
                    <a:gd name="T12" fmla="*/ 79 w 2337"/>
                    <a:gd name="T13" fmla="*/ 371 h 1307"/>
                    <a:gd name="T14" fmla="*/ 94 w 2337"/>
                    <a:gd name="T15" fmla="*/ 390 h 1307"/>
                    <a:gd name="T16" fmla="*/ 106 w 2337"/>
                    <a:gd name="T17" fmla="*/ 403 h 1307"/>
                    <a:gd name="T18" fmla="*/ 129 w 2337"/>
                    <a:gd name="T19" fmla="*/ 409 h 1307"/>
                    <a:gd name="T20" fmla="*/ 137 w 2337"/>
                    <a:gd name="T21" fmla="*/ 416 h 1307"/>
                    <a:gd name="T22" fmla="*/ 143 w 2337"/>
                    <a:gd name="T23" fmla="*/ 461 h 1307"/>
                    <a:gd name="T24" fmla="*/ 147 w 2337"/>
                    <a:gd name="T25" fmla="*/ 577 h 1307"/>
                    <a:gd name="T26" fmla="*/ 155 w 2337"/>
                    <a:gd name="T27" fmla="*/ 585 h 1307"/>
                    <a:gd name="T28" fmla="*/ 183 w 2337"/>
                    <a:gd name="T29" fmla="*/ 593 h 1307"/>
                    <a:gd name="T30" fmla="*/ 198 w 2337"/>
                    <a:gd name="T31" fmla="*/ 593 h 1307"/>
                    <a:gd name="T32" fmla="*/ 209 w 2337"/>
                    <a:gd name="T33" fmla="*/ 593 h 1307"/>
                    <a:gd name="T34" fmla="*/ 213 w 2337"/>
                    <a:gd name="T35" fmla="*/ 625 h 1307"/>
                    <a:gd name="T36" fmla="*/ 219 w 2337"/>
                    <a:gd name="T37" fmla="*/ 641 h 1307"/>
                    <a:gd name="T38" fmla="*/ 234 w 2337"/>
                    <a:gd name="T39" fmla="*/ 650 h 1307"/>
                    <a:gd name="T40" fmla="*/ 242 w 2337"/>
                    <a:gd name="T41" fmla="*/ 668 h 1307"/>
                    <a:gd name="T42" fmla="*/ 277 w 2337"/>
                    <a:gd name="T43" fmla="*/ 677 h 1307"/>
                    <a:gd name="T44" fmla="*/ 287 w 2337"/>
                    <a:gd name="T45" fmla="*/ 696 h 1307"/>
                    <a:gd name="T46" fmla="*/ 302 w 2337"/>
                    <a:gd name="T47" fmla="*/ 716 h 1307"/>
                    <a:gd name="T48" fmla="*/ 308 w 2337"/>
                    <a:gd name="T49" fmla="*/ 737 h 1307"/>
                    <a:gd name="T50" fmla="*/ 356 w 2337"/>
                    <a:gd name="T51" fmla="*/ 737 h 1307"/>
                    <a:gd name="T52" fmla="*/ 366 w 2337"/>
                    <a:gd name="T53" fmla="*/ 771 h 1307"/>
                    <a:gd name="T54" fmla="*/ 382 w 2337"/>
                    <a:gd name="T55" fmla="*/ 793 h 1307"/>
                    <a:gd name="T56" fmla="*/ 427 w 2337"/>
                    <a:gd name="T57" fmla="*/ 793 h 1307"/>
                    <a:gd name="T58" fmla="*/ 432 w 2337"/>
                    <a:gd name="T59" fmla="*/ 817 h 1307"/>
                    <a:gd name="T60" fmla="*/ 442 w 2337"/>
                    <a:gd name="T61" fmla="*/ 817 h 1307"/>
                    <a:gd name="T62" fmla="*/ 498 w 2337"/>
                    <a:gd name="T63" fmla="*/ 817 h 1307"/>
                    <a:gd name="T64" fmla="*/ 509 w 2337"/>
                    <a:gd name="T65" fmla="*/ 830 h 1307"/>
                    <a:gd name="T66" fmla="*/ 570 w 2337"/>
                    <a:gd name="T67" fmla="*/ 830 h 1307"/>
                    <a:gd name="T68" fmla="*/ 583 w 2337"/>
                    <a:gd name="T69" fmla="*/ 830 h 1307"/>
                    <a:gd name="T70" fmla="*/ 613 w 2337"/>
                    <a:gd name="T71" fmla="*/ 845 h 1307"/>
                    <a:gd name="T72" fmla="*/ 644 w 2337"/>
                    <a:gd name="T73" fmla="*/ 845 h 1307"/>
                    <a:gd name="T74" fmla="*/ 710 w 2337"/>
                    <a:gd name="T75" fmla="*/ 879 h 1307"/>
                    <a:gd name="T76" fmla="*/ 728 w 2337"/>
                    <a:gd name="T77" fmla="*/ 895 h 1307"/>
                    <a:gd name="T78" fmla="*/ 764 w 2337"/>
                    <a:gd name="T79" fmla="*/ 895 h 1307"/>
                    <a:gd name="T80" fmla="*/ 791 w 2337"/>
                    <a:gd name="T81" fmla="*/ 895 h 1307"/>
                    <a:gd name="T82" fmla="*/ 835 w 2337"/>
                    <a:gd name="T83" fmla="*/ 895 h 1307"/>
                    <a:gd name="T84" fmla="*/ 857 w 2337"/>
                    <a:gd name="T85" fmla="*/ 895 h 1307"/>
                    <a:gd name="T86" fmla="*/ 929 w 2337"/>
                    <a:gd name="T87" fmla="*/ 916 h 1307"/>
                    <a:gd name="T88" fmla="*/ 957 w 2337"/>
                    <a:gd name="T89" fmla="*/ 960 h 1307"/>
                    <a:gd name="T90" fmla="*/ 985 w 2337"/>
                    <a:gd name="T91" fmla="*/ 960 h 1307"/>
                    <a:gd name="T92" fmla="*/ 1049 w 2337"/>
                    <a:gd name="T93" fmla="*/ 1010 h 1307"/>
                    <a:gd name="T94" fmla="*/ 1074 w 2337"/>
                    <a:gd name="T95" fmla="*/ 1010 h 1307"/>
                    <a:gd name="T96" fmla="*/ 1138 w 2337"/>
                    <a:gd name="T97" fmla="*/ 1064 h 1307"/>
                    <a:gd name="T98" fmla="*/ 1217 w 2337"/>
                    <a:gd name="T99" fmla="*/ 1093 h 1307"/>
                    <a:gd name="T100" fmla="*/ 1230 w 2337"/>
                    <a:gd name="T101" fmla="*/ 1150 h 1307"/>
                    <a:gd name="T102" fmla="*/ 1234 w 2337"/>
                    <a:gd name="T103" fmla="*/ 1180 h 1307"/>
                    <a:gd name="T104" fmla="*/ 1357 w 2337"/>
                    <a:gd name="T105" fmla="*/ 1212 h 1307"/>
                    <a:gd name="T106" fmla="*/ 1428 w 2337"/>
                    <a:gd name="T107" fmla="*/ 1212 h 1307"/>
                    <a:gd name="T108" fmla="*/ 1497 w 2337"/>
                    <a:gd name="T109" fmla="*/ 1212 h 1307"/>
                    <a:gd name="T110" fmla="*/ 1560 w 2337"/>
                    <a:gd name="T111" fmla="*/ 1212 h 1307"/>
                    <a:gd name="T112" fmla="*/ 1779 w 2337"/>
                    <a:gd name="T113" fmla="*/ 1307 h 1307"/>
                    <a:gd name="T114" fmla="*/ 1927 w 2337"/>
                    <a:gd name="T115" fmla="*/ 1307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7" h="1307">
                      <a:moveTo>
                        <a:pt x="0" y="0"/>
                      </a:moveTo>
                      <a:lnTo>
                        <a:pt x="0" y="0"/>
                      </a:lnTo>
                      <a:lnTo>
                        <a:pt x="0" y="0"/>
                      </a:lnTo>
                      <a:lnTo>
                        <a:pt x="0" y="0"/>
                      </a:lnTo>
                      <a:lnTo>
                        <a:pt x="2" y="0"/>
                      </a:lnTo>
                      <a:lnTo>
                        <a:pt x="2" y="0"/>
                      </a:lnTo>
                      <a:lnTo>
                        <a:pt x="2" y="0"/>
                      </a:lnTo>
                      <a:lnTo>
                        <a:pt x="25" y="0"/>
                      </a:lnTo>
                      <a:lnTo>
                        <a:pt x="25" y="6"/>
                      </a:lnTo>
                      <a:lnTo>
                        <a:pt x="25" y="6"/>
                      </a:lnTo>
                      <a:lnTo>
                        <a:pt x="28" y="6"/>
                      </a:lnTo>
                      <a:lnTo>
                        <a:pt x="28" y="11"/>
                      </a:lnTo>
                      <a:lnTo>
                        <a:pt x="28" y="11"/>
                      </a:lnTo>
                      <a:lnTo>
                        <a:pt x="30" y="11"/>
                      </a:lnTo>
                      <a:lnTo>
                        <a:pt x="30" y="17"/>
                      </a:lnTo>
                      <a:lnTo>
                        <a:pt x="30" y="17"/>
                      </a:lnTo>
                      <a:lnTo>
                        <a:pt x="36" y="17"/>
                      </a:lnTo>
                      <a:lnTo>
                        <a:pt x="36" y="52"/>
                      </a:lnTo>
                      <a:lnTo>
                        <a:pt x="36" y="52"/>
                      </a:lnTo>
                      <a:lnTo>
                        <a:pt x="38" y="52"/>
                      </a:lnTo>
                      <a:lnTo>
                        <a:pt x="38" y="178"/>
                      </a:lnTo>
                      <a:lnTo>
                        <a:pt x="38" y="178"/>
                      </a:lnTo>
                      <a:lnTo>
                        <a:pt x="40" y="178"/>
                      </a:lnTo>
                      <a:lnTo>
                        <a:pt x="40" y="190"/>
                      </a:lnTo>
                      <a:lnTo>
                        <a:pt x="40" y="190"/>
                      </a:lnTo>
                      <a:lnTo>
                        <a:pt x="42" y="190"/>
                      </a:lnTo>
                      <a:lnTo>
                        <a:pt x="42" y="195"/>
                      </a:lnTo>
                      <a:lnTo>
                        <a:pt x="42" y="195"/>
                      </a:lnTo>
                      <a:lnTo>
                        <a:pt x="56" y="195"/>
                      </a:lnTo>
                      <a:lnTo>
                        <a:pt x="56" y="201"/>
                      </a:lnTo>
                      <a:lnTo>
                        <a:pt x="56" y="201"/>
                      </a:lnTo>
                      <a:lnTo>
                        <a:pt x="63" y="201"/>
                      </a:lnTo>
                      <a:lnTo>
                        <a:pt x="63" y="201"/>
                      </a:lnTo>
                      <a:lnTo>
                        <a:pt x="66" y="201"/>
                      </a:lnTo>
                      <a:lnTo>
                        <a:pt x="69" y="201"/>
                      </a:lnTo>
                      <a:lnTo>
                        <a:pt x="69" y="224"/>
                      </a:lnTo>
                      <a:lnTo>
                        <a:pt x="69" y="224"/>
                      </a:lnTo>
                      <a:lnTo>
                        <a:pt x="71" y="224"/>
                      </a:lnTo>
                      <a:lnTo>
                        <a:pt x="71" y="248"/>
                      </a:lnTo>
                      <a:lnTo>
                        <a:pt x="71" y="248"/>
                      </a:lnTo>
                      <a:lnTo>
                        <a:pt x="73" y="248"/>
                      </a:lnTo>
                      <a:lnTo>
                        <a:pt x="73" y="341"/>
                      </a:lnTo>
                      <a:lnTo>
                        <a:pt x="73" y="341"/>
                      </a:lnTo>
                      <a:lnTo>
                        <a:pt x="76" y="341"/>
                      </a:lnTo>
                      <a:lnTo>
                        <a:pt x="76" y="366"/>
                      </a:lnTo>
                      <a:lnTo>
                        <a:pt x="76" y="366"/>
                      </a:lnTo>
                      <a:lnTo>
                        <a:pt x="79" y="366"/>
                      </a:lnTo>
                      <a:lnTo>
                        <a:pt x="79" y="371"/>
                      </a:lnTo>
                      <a:lnTo>
                        <a:pt x="79" y="371"/>
                      </a:lnTo>
                      <a:lnTo>
                        <a:pt x="81" y="371"/>
                      </a:lnTo>
                      <a:lnTo>
                        <a:pt x="81" y="378"/>
                      </a:lnTo>
                      <a:lnTo>
                        <a:pt x="81" y="378"/>
                      </a:lnTo>
                      <a:lnTo>
                        <a:pt x="89" y="378"/>
                      </a:lnTo>
                      <a:lnTo>
                        <a:pt x="89" y="390"/>
                      </a:lnTo>
                      <a:lnTo>
                        <a:pt x="89" y="390"/>
                      </a:lnTo>
                      <a:lnTo>
                        <a:pt x="94" y="390"/>
                      </a:lnTo>
                      <a:lnTo>
                        <a:pt x="94" y="397"/>
                      </a:lnTo>
                      <a:lnTo>
                        <a:pt x="94" y="397"/>
                      </a:lnTo>
                      <a:lnTo>
                        <a:pt x="104" y="397"/>
                      </a:lnTo>
                      <a:lnTo>
                        <a:pt x="104" y="397"/>
                      </a:lnTo>
                      <a:lnTo>
                        <a:pt x="104" y="397"/>
                      </a:lnTo>
                      <a:lnTo>
                        <a:pt x="106" y="397"/>
                      </a:lnTo>
                      <a:lnTo>
                        <a:pt x="106" y="403"/>
                      </a:lnTo>
                      <a:lnTo>
                        <a:pt x="106" y="403"/>
                      </a:lnTo>
                      <a:lnTo>
                        <a:pt x="112" y="403"/>
                      </a:lnTo>
                      <a:lnTo>
                        <a:pt x="112" y="409"/>
                      </a:lnTo>
                      <a:lnTo>
                        <a:pt x="112" y="409"/>
                      </a:lnTo>
                      <a:lnTo>
                        <a:pt x="129" y="409"/>
                      </a:lnTo>
                      <a:lnTo>
                        <a:pt x="129" y="409"/>
                      </a:lnTo>
                      <a:lnTo>
                        <a:pt x="129" y="409"/>
                      </a:lnTo>
                      <a:lnTo>
                        <a:pt x="132" y="409"/>
                      </a:lnTo>
                      <a:lnTo>
                        <a:pt x="132" y="416"/>
                      </a:lnTo>
                      <a:lnTo>
                        <a:pt x="132" y="416"/>
                      </a:lnTo>
                      <a:lnTo>
                        <a:pt x="135" y="416"/>
                      </a:lnTo>
                      <a:lnTo>
                        <a:pt x="135" y="416"/>
                      </a:lnTo>
                      <a:lnTo>
                        <a:pt x="135" y="416"/>
                      </a:lnTo>
                      <a:lnTo>
                        <a:pt x="137" y="416"/>
                      </a:lnTo>
                      <a:lnTo>
                        <a:pt x="137" y="422"/>
                      </a:lnTo>
                      <a:lnTo>
                        <a:pt x="137" y="422"/>
                      </a:lnTo>
                      <a:lnTo>
                        <a:pt x="139" y="422"/>
                      </a:lnTo>
                      <a:lnTo>
                        <a:pt x="139" y="442"/>
                      </a:lnTo>
                      <a:lnTo>
                        <a:pt x="139" y="442"/>
                      </a:lnTo>
                      <a:lnTo>
                        <a:pt x="143" y="442"/>
                      </a:lnTo>
                      <a:lnTo>
                        <a:pt x="143" y="461"/>
                      </a:lnTo>
                      <a:lnTo>
                        <a:pt x="143" y="461"/>
                      </a:lnTo>
                      <a:lnTo>
                        <a:pt x="145" y="461"/>
                      </a:lnTo>
                      <a:lnTo>
                        <a:pt x="145" y="541"/>
                      </a:lnTo>
                      <a:lnTo>
                        <a:pt x="145" y="541"/>
                      </a:lnTo>
                      <a:lnTo>
                        <a:pt x="147" y="541"/>
                      </a:lnTo>
                      <a:lnTo>
                        <a:pt x="147" y="577"/>
                      </a:lnTo>
                      <a:lnTo>
                        <a:pt x="147" y="577"/>
                      </a:lnTo>
                      <a:lnTo>
                        <a:pt x="150" y="577"/>
                      </a:lnTo>
                      <a:lnTo>
                        <a:pt x="150" y="585"/>
                      </a:lnTo>
                      <a:lnTo>
                        <a:pt x="150" y="585"/>
                      </a:lnTo>
                      <a:lnTo>
                        <a:pt x="153" y="585"/>
                      </a:lnTo>
                      <a:lnTo>
                        <a:pt x="153" y="585"/>
                      </a:lnTo>
                      <a:lnTo>
                        <a:pt x="153" y="585"/>
                      </a:lnTo>
                      <a:lnTo>
                        <a:pt x="155" y="585"/>
                      </a:lnTo>
                      <a:lnTo>
                        <a:pt x="155" y="593"/>
                      </a:lnTo>
                      <a:lnTo>
                        <a:pt x="155" y="593"/>
                      </a:lnTo>
                      <a:lnTo>
                        <a:pt x="160" y="593"/>
                      </a:lnTo>
                      <a:lnTo>
                        <a:pt x="160" y="593"/>
                      </a:lnTo>
                      <a:lnTo>
                        <a:pt x="160" y="593"/>
                      </a:lnTo>
                      <a:lnTo>
                        <a:pt x="183" y="593"/>
                      </a:lnTo>
                      <a:lnTo>
                        <a:pt x="183" y="593"/>
                      </a:lnTo>
                      <a:lnTo>
                        <a:pt x="183" y="593"/>
                      </a:lnTo>
                      <a:lnTo>
                        <a:pt x="186" y="593"/>
                      </a:lnTo>
                      <a:lnTo>
                        <a:pt x="186" y="593"/>
                      </a:lnTo>
                      <a:lnTo>
                        <a:pt x="186" y="593"/>
                      </a:lnTo>
                      <a:lnTo>
                        <a:pt x="198" y="593"/>
                      </a:lnTo>
                      <a:lnTo>
                        <a:pt x="198" y="593"/>
                      </a:lnTo>
                      <a:lnTo>
                        <a:pt x="198" y="593"/>
                      </a:lnTo>
                      <a:lnTo>
                        <a:pt x="201" y="593"/>
                      </a:lnTo>
                      <a:lnTo>
                        <a:pt x="201" y="593"/>
                      </a:lnTo>
                      <a:lnTo>
                        <a:pt x="203" y="593"/>
                      </a:lnTo>
                      <a:lnTo>
                        <a:pt x="206" y="593"/>
                      </a:lnTo>
                      <a:lnTo>
                        <a:pt x="206" y="593"/>
                      </a:lnTo>
                      <a:lnTo>
                        <a:pt x="206" y="593"/>
                      </a:lnTo>
                      <a:lnTo>
                        <a:pt x="209" y="593"/>
                      </a:lnTo>
                      <a:lnTo>
                        <a:pt x="209" y="601"/>
                      </a:lnTo>
                      <a:lnTo>
                        <a:pt x="209" y="601"/>
                      </a:lnTo>
                      <a:lnTo>
                        <a:pt x="211" y="601"/>
                      </a:lnTo>
                      <a:lnTo>
                        <a:pt x="211" y="608"/>
                      </a:lnTo>
                      <a:lnTo>
                        <a:pt x="211" y="608"/>
                      </a:lnTo>
                      <a:lnTo>
                        <a:pt x="213" y="608"/>
                      </a:lnTo>
                      <a:lnTo>
                        <a:pt x="213" y="625"/>
                      </a:lnTo>
                      <a:lnTo>
                        <a:pt x="213" y="625"/>
                      </a:lnTo>
                      <a:lnTo>
                        <a:pt x="216" y="625"/>
                      </a:lnTo>
                      <a:lnTo>
                        <a:pt x="216" y="641"/>
                      </a:lnTo>
                      <a:lnTo>
                        <a:pt x="216" y="641"/>
                      </a:lnTo>
                      <a:lnTo>
                        <a:pt x="219" y="641"/>
                      </a:lnTo>
                      <a:lnTo>
                        <a:pt x="219" y="641"/>
                      </a:lnTo>
                      <a:lnTo>
                        <a:pt x="219" y="641"/>
                      </a:lnTo>
                      <a:lnTo>
                        <a:pt x="224" y="641"/>
                      </a:lnTo>
                      <a:lnTo>
                        <a:pt x="224" y="650"/>
                      </a:lnTo>
                      <a:lnTo>
                        <a:pt x="224" y="650"/>
                      </a:lnTo>
                      <a:lnTo>
                        <a:pt x="229" y="650"/>
                      </a:lnTo>
                      <a:lnTo>
                        <a:pt x="229" y="650"/>
                      </a:lnTo>
                      <a:lnTo>
                        <a:pt x="231" y="650"/>
                      </a:lnTo>
                      <a:lnTo>
                        <a:pt x="234" y="650"/>
                      </a:lnTo>
                      <a:lnTo>
                        <a:pt x="234" y="668"/>
                      </a:lnTo>
                      <a:lnTo>
                        <a:pt x="236" y="668"/>
                      </a:lnTo>
                      <a:lnTo>
                        <a:pt x="239" y="668"/>
                      </a:lnTo>
                      <a:lnTo>
                        <a:pt x="239" y="668"/>
                      </a:lnTo>
                      <a:lnTo>
                        <a:pt x="239" y="668"/>
                      </a:lnTo>
                      <a:lnTo>
                        <a:pt x="242" y="668"/>
                      </a:lnTo>
                      <a:lnTo>
                        <a:pt x="242" y="668"/>
                      </a:lnTo>
                      <a:lnTo>
                        <a:pt x="242" y="668"/>
                      </a:lnTo>
                      <a:lnTo>
                        <a:pt x="252" y="668"/>
                      </a:lnTo>
                      <a:lnTo>
                        <a:pt x="252" y="677"/>
                      </a:lnTo>
                      <a:lnTo>
                        <a:pt x="252" y="677"/>
                      </a:lnTo>
                      <a:lnTo>
                        <a:pt x="277" y="677"/>
                      </a:lnTo>
                      <a:lnTo>
                        <a:pt x="277" y="677"/>
                      </a:lnTo>
                      <a:lnTo>
                        <a:pt x="277" y="677"/>
                      </a:lnTo>
                      <a:lnTo>
                        <a:pt x="283" y="677"/>
                      </a:lnTo>
                      <a:lnTo>
                        <a:pt x="283" y="677"/>
                      </a:lnTo>
                      <a:lnTo>
                        <a:pt x="283" y="677"/>
                      </a:lnTo>
                      <a:lnTo>
                        <a:pt x="285" y="677"/>
                      </a:lnTo>
                      <a:lnTo>
                        <a:pt x="285" y="696"/>
                      </a:lnTo>
                      <a:lnTo>
                        <a:pt x="285" y="696"/>
                      </a:lnTo>
                      <a:lnTo>
                        <a:pt x="287" y="696"/>
                      </a:lnTo>
                      <a:lnTo>
                        <a:pt x="287" y="716"/>
                      </a:lnTo>
                      <a:lnTo>
                        <a:pt x="287" y="716"/>
                      </a:lnTo>
                      <a:lnTo>
                        <a:pt x="290" y="716"/>
                      </a:lnTo>
                      <a:lnTo>
                        <a:pt x="290" y="716"/>
                      </a:lnTo>
                      <a:lnTo>
                        <a:pt x="290" y="716"/>
                      </a:lnTo>
                      <a:lnTo>
                        <a:pt x="302" y="716"/>
                      </a:lnTo>
                      <a:lnTo>
                        <a:pt x="302" y="716"/>
                      </a:lnTo>
                      <a:lnTo>
                        <a:pt x="302" y="716"/>
                      </a:lnTo>
                      <a:lnTo>
                        <a:pt x="305" y="716"/>
                      </a:lnTo>
                      <a:lnTo>
                        <a:pt x="305" y="726"/>
                      </a:lnTo>
                      <a:lnTo>
                        <a:pt x="305" y="726"/>
                      </a:lnTo>
                      <a:lnTo>
                        <a:pt x="308" y="726"/>
                      </a:lnTo>
                      <a:lnTo>
                        <a:pt x="308" y="737"/>
                      </a:lnTo>
                      <a:lnTo>
                        <a:pt x="308" y="737"/>
                      </a:lnTo>
                      <a:lnTo>
                        <a:pt x="313" y="737"/>
                      </a:lnTo>
                      <a:lnTo>
                        <a:pt x="313" y="737"/>
                      </a:lnTo>
                      <a:lnTo>
                        <a:pt x="313" y="737"/>
                      </a:lnTo>
                      <a:lnTo>
                        <a:pt x="351" y="737"/>
                      </a:lnTo>
                      <a:lnTo>
                        <a:pt x="351" y="737"/>
                      </a:lnTo>
                      <a:lnTo>
                        <a:pt x="353" y="737"/>
                      </a:lnTo>
                      <a:lnTo>
                        <a:pt x="356" y="737"/>
                      </a:lnTo>
                      <a:lnTo>
                        <a:pt x="356" y="748"/>
                      </a:lnTo>
                      <a:lnTo>
                        <a:pt x="356" y="748"/>
                      </a:lnTo>
                      <a:lnTo>
                        <a:pt x="359" y="748"/>
                      </a:lnTo>
                      <a:lnTo>
                        <a:pt x="359" y="759"/>
                      </a:lnTo>
                      <a:lnTo>
                        <a:pt x="359" y="759"/>
                      </a:lnTo>
                      <a:lnTo>
                        <a:pt x="366" y="759"/>
                      </a:lnTo>
                      <a:lnTo>
                        <a:pt x="366" y="771"/>
                      </a:lnTo>
                      <a:lnTo>
                        <a:pt x="366" y="771"/>
                      </a:lnTo>
                      <a:lnTo>
                        <a:pt x="368" y="771"/>
                      </a:lnTo>
                      <a:lnTo>
                        <a:pt x="368" y="793"/>
                      </a:lnTo>
                      <a:lnTo>
                        <a:pt x="368" y="793"/>
                      </a:lnTo>
                      <a:lnTo>
                        <a:pt x="379" y="793"/>
                      </a:lnTo>
                      <a:lnTo>
                        <a:pt x="379" y="793"/>
                      </a:lnTo>
                      <a:lnTo>
                        <a:pt x="382" y="793"/>
                      </a:lnTo>
                      <a:lnTo>
                        <a:pt x="415" y="793"/>
                      </a:lnTo>
                      <a:lnTo>
                        <a:pt x="415" y="793"/>
                      </a:lnTo>
                      <a:lnTo>
                        <a:pt x="415" y="793"/>
                      </a:lnTo>
                      <a:lnTo>
                        <a:pt x="425" y="793"/>
                      </a:lnTo>
                      <a:lnTo>
                        <a:pt x="425" y="793"/>
                      </a:lnTo>
                      <a:lnTo>
                        <a:pt x="425" y="793"/>
                      </a:lnTo>
                      <a:lnTo>
                        <a:pt x="427" y="793"/>
                      </a:lnTo>
                      <a:lnTo>
                        <a:pt x="427" y="805"/>
                      </a:lnTo>
                      <a:lnTo>
                        <a:pt x="427" y="805"/>
                      </a:lnTo>
                      <a:lnTo>
                        <a:pt x="430" y="805"/>
                      </a:lnTo>
                      <a:lnTo>
                        <a:pt x="430" y="817"/>
                      </a:lnTo>
                      <a:lnTo>
                        <a:pt x="430" y="817"/>
                      </a:lnTo>
                      <a:lnTo>
                        <a:pt x="432" y="817"/>
                      </a:lnTo>
                      <a:lnTo>
                        <a:pt x="432" y="817"/>
                      </a:lnTo>
                      <a:lnTo>
                        <a:pt x="432" y="817"/>
                      </a:lnTo>
                      <a:lnTo>
                        <a:pt x="435" y="817"/>
                      </a:lnTo>
                      <a:lnTo>
                        <a:pt x="435" y="817"/>
                      </a:lnTo>
                      <a:lnTo>
                        <a:pt x="435" y="817"/>
                      </a:lnTo>
                      <a:lnTo>
                        <a:pt x="442" y="817"/>
                      </a:lnTo>
                      <a:lnTo>
                        <a:pt x="442" y="817"/>
                      </a:lnTo>
                      <a:lnTo>
                        <a:pt x="442" y="817"/>
                      </a:lnTo>
                      <a:lnTo>
                        <a:pt x="475" y="817"/>
                      </a:lnTo>
                      <a:lnTo>
                        <a:pt x="475" y="817"/>
                      </a:lnTo>
                      <a:lnTo>
                        <a:pt x="475" y="817"/>
                      </a:lnTo>
                      <a:lnTo>
                        <a:pt x="496" y="817"/>
                      </a:lnTo>
                      <a:lnTo>
                        <a:pt x="496" y="817"/>
                      </a:lnTo>
                      <a:lnTo>
                        <a:pt x="496" y="817"/>
                      </a:lnTo>
                      <a:lnTo>
                        <a:pt x="498" y="817"/>
                      </a:lnTo>
                      <a:lnTo>
                        <a:pt x="498" y="830"/>
                      </a:lnTo>
                      <a:lnTo>
                        <a:pt x="498" y="830"/>
                      </a:lnTo>
                      <a:lnTo>
                        <a:pt x="502" y="830"/>
                      </a:lnTo>
                      <a:lnTo>
                        <a:pt x="502" y="830"/>
                      </a:lnTo>
                      <a:lnTo>
                        <a:pt x="504" y="830"/>
                      </a:lnTo>
                      <a:lnTo>
                        <a:pt x="509" y="830"/>
                      </a:lnTo>
                      <a:lnTo>
                        <a:pt x="509" y="830"/>
                      </a:lnTo>
                      <a:lnTo>
                        <a:pt x="509" y="830"/>
                      </a:lnTo>
                      <a:lnTo>
                        <a:pt x="514" y="830"/>
                      </a:lnTo>
                      <a:lnTo>
                        <a:pt x="514" y="830"/>
                      </a:lnTo>
                      <a:lnTo>
                        <a:pt x="514" y="830"/>
                      </a:lnTo>
                      <a:lnTo>
                        <a:pt x="570" y="830"/>
                      </a:lnTo>
                      <a:lnTo>
                        <a:pt x="570" y="830"/>
                      </a:lnTo>
                      <a:lnTo>
                        <a:pt x="570" y="830"/>
                      </a:lnTo>
                      <a:lnTo>
                        <a:pt x="572" y="830"/>
                      </a:lnTo>
                      <a:lnTo>
                        <a:pt x="572" y="830"/>
                      </a:lnTo>
                      <a:lnTo>
                        <a:pt x="572" y="830"/>
                      </a:lnTo>
                      <a:lnTo>
                        <a:pt x="578" y="830"/>
                      </a:lnTo>
                      <a:lnTo>
                        <a:pt x="578" y="830"/>
                      </a:lnTo>
                      <a:lnTo>
                        <a:pt x="578" y="830"/>
                      </a:lnTo>
                      <a:lnTo>
                        <a:pt x="583" y="830"/>
                      </a:lnTo>
                      <a:lnTo>
                        <a:pt x="583" y="845"/>
                      </a:lnTo>
                      <a:lnTo>
                        <a:pt x="583" y="845"/>
                      </a:lnTo>
                      <a:lnTo>
                        <a:pt x="609" y="845"/>
                      </a:lnTo>
                      <a:lnTo>
                        <a:pt x="609" y="845"/>
                      </a:lnTo>
                      <a:lnTo>
                        <a:pt x="609" y="845"/>
                      </a:lnTo>
                      <a:lnTo>
                        <a:pt x="613" y="845"/>
                      </a:lnTo>
                      <a:lnTo>
                        <a:pt x="613" y="845"/>
                      </a:lnTo>
                      <a:lnTo>
                        <a:pt x="613" y="845"/>
                      </a:lnTo>
                      <a:lnTo>
                        <a:pt x="621" y="845"/>
                      </a:lnTo>
                      <a:lnTo>
                        <a:pt x="621" y="845"/>
                      </a:lnTo>
                      <a:lnTo>
                        <a:pt x="624" y="845"/>
                      </a:lnTo>
                      <a:lnTo>
                        <a:pt x="644" y="845"/>
                      </a:lnTo>
                      <a:lnTo>
                        <a:pt x="644" y="845"/>
                      </a:lnTo>
                      <a:lnTo>
                        <a:pt x="644" y="845"/>
                      </a:lnTo>
                      <a:lnTo>
                        <a:pt x="702" y="845"/>
                      </a:lnTo>
                      <a:lnTo>
                        <a:pt x="702" y="862"/>
                      </a:lnTo>
                      <a:lnTo>
                        <a:pt x="702" y="862"/>
                      </a:lnTo>
                      <a:lnTo>
                        <a:pt x="705" y="862"/>
                      </a:lnTo>
                      <a:lnTo>
                        <a:pt x="705" y="879"/>
                      </a:lnTo>
                      <a:lnTo>
                        <a:pt x="705" y="879"/>
                      </a:lnTo>
                      <a:lnTo>
                        <a:pt x="710" y="879"/>
                      </a:lnTo>
                      <a:lnTo>
                        <a:pt x="710" y="895"/>
                      </a:lnTo>
                      <a:lnTo>
                        <a:pt x="710" y="895"/>
                      </a:lnTo>
                      <a:lnTo>
                        <a:pt x="721" y="895"/>
                      </a:lnTo>
                      <a:lnTo>
                        <a:pt x="721" y="895"/>
                      </a:lnTo>
                      <a:lnTo>
                        <a:pt x="721" y="895"/>
                      </a:lnTo>
                      <a:lnTo>
                        <a:pt x="728" y="895"/>
                      </a:lnTo>
                      <a:lnTo>
                        <a:pt x="728" y="895"/>
                      </a:lnTo>
                      <a:lnTo>
                        <a:pt x="728" y="895"/>
                      </a:lnTo>
                      <a:lnTo>
                        <a:pt x="756" y="895"/>
                      </a:lnTo>
                      <a:lnTo>
                        <a:pt x="756" y="895"/>
                      </a:lnTo>
                      <a:lnTo>
                        <a:pt x="756" y="895"/>
                      </a:lnTo>
                      <a:lnTo>
                        <a:pt x="764" y="895"/>
                      </a:lnTo>
                      <a:lnTo>
                        <a:pt x="764" y="895"/>
                      </a:lnTo>
                      <a:lnTo>
                        <a:pt x="764" y="895"/>
                      </a:lnTo>
                      <a:lnTo>
                        <a:pt x="766" y="895"/>
                      </a:lnTo>
                      <a:lnTo>
                        <a:pt x="766" y="895"/>
                      </a:lnTo>
                      <a:lnTo>
                        <a:pt x="766" y="895"/>
                      </a:lnTo>
                      <a:lnTo>
                        <a:pt x="781" y="895"/>
                      </a:lnTo>
                      <a:lnTo>
                        <a:pt x="781" y="895"/>
                      </a:lnTo>
                      <a:lnTo>
                        <a:pt x="784" y="895"/>
                      </a:lnTo>
                      <a:lnTo>
                        <a:pt x="791" y="895"/>
                      </a:lnTo>
                      <a:lnTo>
                        <a:pt x="791" y="895"/>
                      </a:lnTo>
                      <a:lnTo>
                        <a:pt x="791" y="895"/>
                      </a:lnTo>
                      <a:lnTo>
                        <a:pt x="822" y="895"/>
                      </a:lnTo>
                      <a:lnTo>
                        <a:pt x="822" y="895"/>
                      </a:lnTo>
                      <a:lnTo>
                        <a:pt x="822" y="895"/>
                      </a:lnTo>
                      <a:lnTo>
                        <a:pt x="835" y="895"/>
                      </a:lnTo>
                      <a:lnTo>
                        <a:pt x="835" y="895"/>
                      </a:lnTo>
                      <a:lnTo>
                        <a:pt x="835" y="895"/>
                      </a:lnTo>
                      <a:lnTo>
                        <a:pt x="840" y="895"/>
                      </a:lnTo>
                      <a:lnTo>
                        <a:pt x="840" y="895"/>
                      </a:lnTo>
                      <a:lnTo>
                        <a:pt x="840" y="895"/>
                      </a:lnTo>
                      <a:lnTo>
                        <a:pt x="857" y="895"/>
                      </a:lnTo>
                      <a:lnTo>
                        <a:pt x="857" y="895"/>
                      </a:lnTo>
                      <a:lnTo>
                        <a:pt x="857" y="895"/>
                      </a:lnTo>
                      <a:lnTo>
                        <a:pt x="873" y="895"/>
                      </a:lnTo>
                      <a:lnTo>
                        <a:pt x="873" y="895"/>
                      </a:lnTo>
                      <a:lnTo>
                        <a:pt x="873" y="895"/>
                      </a:lnTo>
                      <a:lnTo>
                        <a:pt x="876" y="895"/>
                      </a:lnTo>
                      <a:lnTo>
                        <a:pt x="876" y="916"/>
                      </a:lnTo>
                      <a:lnTo>
                        <a:pt x="876" y="916"/>
                      </a:lnTo>
                      <a:lnTo>
                        <a:pt x="929" y="916"/>
                      </a:lnTo>
                      <a:lnTo>
                        <a:pt x="929" y="960"/>
                      </a:lnTo>
                      <a:lnTo>
                        <a:pt x="929" y="960"/>
                      </a:lnTo>
                      <a:lnTo>
                        <a:pt x="947" y="960"/>
                      </a:lnTo>
                      <a:lnTo>
                        <a:pt x="947" y="960"/>
                      </a:lnTo>
                      <a:lnTo>
                        <a:pt x="947" y="960"/>
                      </a:lnTo>
                      <a:lnTo>
                        <a:pt x="957" y="960"/>
                      </a:lnTo>
                      <a:lnTo>
                        <a:pt x="957" y="960"/>
                      </a:lnTo>
                      <a:lnTo>
                        <a:pt x="957" y="960"/>
                      </a:lnTo>
                      <a:lnTo>
                        <a:pt x="968" y="960"/>
                      </a:lnTo>
                      <a:lnTo>
                        <a:pt x="968" y="960"/>
                      </a:lnTo>
                      <a:lnTo>
                        <a:pt x="968" y="960"/>
                      </a:lnTo>
                      <a:lnTo>
                        <a:pt x="985" y="960"/>
                      </a:lnTo>
                      <a:lnTo>
                        <a:pt x="985" y="960"/>
                      </a:lnTo>
                      <a:lnTo>
                        <a:pt x="985" y="960"/>
                      </a:lnTo>
                      <a:lnTo>
                        <a:pt x="990" y="960"/>
                      </a:lnTo>
                      <a:lnTo>
                        <a:pt x="990" y="986"/>
                      </a:lnTo>
                      <a:lnTo>
                        <a:pt x="990" y="986"/>
                      </a:lnTo>
                      <a:lnTo>
                        <a:pt x="1003" y="986"/>
                      </a:lnTo>
                      <a:lnTo>
                        <a:pt x="1003" y="1010"/>
                      </a:lnTo>
                      <a:lnTo>
                        <a:pt x="1003" y="1010"/>
                      </a:lnTo>
                      <a:lnTo>
                        <a:pt x="1049" y="1010"/>
                      </a:lnTo>
                      <a:lnTo>
                        <a:pt x="1049" y="1010"/>
                      </a:lnTo>
                      <a:lnTo>
                        <a:pt x="1049" y="1010"/>
                      </a:lnTo>
                      <a:lnTo>
                        <a:pt x="1072" y="1010"/>
                      </a:lnTo>
                      <a:lnTo>
                        <a:pt x="1072" y="1010"/>
                      </a:lnTo>
                      <a:lnTo>
                        <a:pt x="1072" y="1010"/>
                      </a:lnTo>
                      <a:lnTo>
                        <a:pt x="1074" y="1010"/>
                      </a:lnTo>
                      <a:lnTo>
                        <a:pt x="1074" y="1010"/>
                      </a:lnTo>
                      <a:lnTo>
                        <a:pt x="1074" y="1010"/>
                      </a:lnTo>
                      <a:lnTo>
                        <a:pt x="1107" y="1010"/>
                      </a:lnTo>
                      <a:lnTo>
                        <a:pt x="1107" y="1037"/>
                      </a:lnTo>
                      <a:lnTo>
                        <a:pt x="1107" y="1037"/>
                      </a:lnTo>
                      <a:lnTo>
                        <a:pt x="1138" y="1037"/>
                      </a:lnTo>
                      <a:lnTo>
                        <a:pt x="1138" y="1064"/>
                      </a:lnTo>
                      <a:lnTo>
                        <a:pt x="1138" y="1064"/>
                      </a:lnTo>
                      <a:lnTo>
                        <a:pt x="1168" y="1064"/>
                      </a:lnTo>
                      <a:lnTo>
                        <a:pt x="1168" y="1064"/>
                      </a:lnTo>
                      <a:lnTo>
                        <a:pt x="1171" y="1064"/>
                      </a:lnTo>
                      <a:lnTo>
                        <a:pt x="1191" y="1064"/>
                      </a:lnTo>
                      <a:lnTo>
                        <a:pt x="1191" y="1093"/>
                      </a:lnTo>
                      <a:lnTo>
                        <a:pt x="1191" y="1093"/>
                      </a:lnTo>
                      <a:lnTo>
                        <a:pt x="1217" y="1093"/>
                      </a:lnTo>
                      <a:lnTo>
                        <a:pt x="1217" y="1121"/>
                      </a:lnTo>
                      <a:lnTo>
                        <a:pt x="1217" y="1121"/>
                      </a:lnTo>
                      <a:lnTo>
                        <a:pt x="1224" y="1121"/>
                      </a:lnTo>
                      <a:lnTo>
                        <a:pt x="1224" y="1150"/>
                      </a:lnTo>
                      <a:lnTo>
                        <a:pt x="1224" y="1150"/>
                      </a:lnTo>
                      <a:lnTo>
                        <a:pt x="1230" y="1150"/>
                      </a:lnTo>
                      <a:lnTo>
                        <a:pt x="1230" y="1150"/>
                      </a:lnTo>
                      <a:lnTo>
                        <a:pt x="1230" y="1150"/>
                      </a:lnTo>
                      <a:lnTo>
                        <a:pt x="1232" y="1150"/>
                      </a:lnTo>
                      <a:lnTo>
                        <a:pt x="1232" y="1180"/>
                      </a:lnTo>
                      <a:lnTo>
                        <a:pt x="1232" y="1180"/>
                      </a:lnTo>
                      <a:lnTo>
                        <a:pt x="1234" y="1180"/>
                      </a:lnTo>
                      <a:lnTo>
                        <a:pt x="1234" y="1180"/>
                      </a:lnTo>
                      <a:lnTo>
                        <a:pt x="1234" y="1180"/>
                      </a:lnTo>
                      <a:lnTo>
                        <a:pt x="1286" y="1180"/>
                      </a:lnTo>
                      <a:lnTo>
                        <a:pt x="1286" y="1180"/>
                      </a:lnTo>
                      <a:lnTo>
                        <a:pt x="1286" y="1180"/>
                      </a:lnTo>
                      <a:lnTo>
                        <a:pt x="1309" y="1180"/>
                      </a:lnTo>
                      <a:lnTo>
                        <a:pt x="1309" y="1212"/>
                      </a:lnTo>
                      <a:lnTo>
                        <a:pt x="1309" y="1212"/>
                      </a:lnTo>
                      <a:lnTo>
                        <a:pt x="1357" y="1212"/>
                      </a:lnTo>
                      <a:lnTo>
                        <a:pt x="1357" y="1212"/>
                      </a:lnTo>
                      <a:lnTo>
                        <a:pt x="1360" y="1212"/>
                      </a:lnTo>
                      <a:lnTo>
                        <a:pt x="1372" y="1212"/>
                      </a:lnTo>
                      <a:lnTo>
                        <a:pt x="1372" y="1212"/>
                      </a:lnTo>
                      <a:lnTo>
                        <a:pt x="1375" y="1212"/>
                      </a:lnTo>
                      <a:lnTo>
                        <a:pt x="1428" y="1212"/>
                      </a:lnTo>
                      <a:lnTo>
                        <a:pt x="1428" y="1212"/>
                      </a:lnTo>
                      <a:lnTo>
                        <a:pt x="1428" y="1212"/>
                      </a:lnTo>
                      <a:lnTo>
                        <a:pt x="1433" y="1212"/>
                      </a:lnTo>
                      <a:lnTo>
                        <a:pt x="1433" y="1212"/>
                      </a:lnTo>
                      <a:lnTo>
                        <a:pt x="1433" y="1212"/>
                      </a:lnTo>
                      <a:lnTo>
                        <a:pt x="1497" y="1212"/>
                      </a:lnTo>
                      <a:lnTo>
                        <a:pt x="1497" y="1212"/>
                      </a:lnTo>
                      <a:lnTo>
                        <a:pt x="1497" y="1212"/>
                      </a:lnTo>
                      <a:lnTo>
                        <a:pt x="1507" y="1212"/>
                      </a:lnTo>
                      <a:lnTo>
                        <a:pt x="1507" y="1212"/>
                      </a:lnTo>
                      <a:lnTo>
                        <a:pt x="1507" y="1212"/>
                      </a:lnTo>
                      <a:lnTo>
                        <a:pt x="1556" y="1212"/>
                      </a:lnTo>
                      <a:lnTo>
                        <a:pt x="1556" y="1212"/>
                      </a:lnTo>
                      <a:lnTo>
                        <a:pt x="1558" y="1212"/>
                      </a:lnTo>
                      <a:lnTo>
                        <a:pt x="1560" y="1212"/>
                      </a:lnTo>
                      <a:lnTo>
                        <a:pt x="1560" y="1212"/>
                      </a:lnTo>
                      <a:lnTo>
                        <a:pt x="1560" y="1212"/>
                      </a:lnTo>
                      <a:lnTo>
                        <a:pt x="1591" y="1212"/>
                      </a:lnTo>
                      <a:lnTo>
                        <a:pt x="1591" y="1307"/>
                      </a:lnTo>
                      <a:lnTo>
                        <a:pt x="1591" y="1307"/>
                      </a:lnTo>
                      <a:lnTo>
                        <a:pt x="1779" y="1307"/>
                      </a:lnTo>
                      <a:lnTo>
                        <a:pt x="1779" y="1307"/>
                      </a:lnTo>
                      <a:lnTo>
                        <a:pt x="1779" y="1307"/>
                      </a:lnTo>
                      <a:lnTo>
                        <a:pt x="1856" y="1307"/>
                      </a:lnTo>
                      <a:lnTo>
                        <a:pt x="1856" y="1307"/>
                      </a:lnTo>
                      <a:lnTo>
                        <a:pt x="1856" y="1307"/>
                      </a:lnTo>
                      <a:lnTo>
                        <a:pt x="1927" y="1307"/>
                      </a:lnTo>
                      <a:lnTo>
                        <a:pt x="1927" y="1307"/>
                      </a:lnTo>
                      <a:lnTo>
                        <a:pt x="1927" y="1307"/>
                      </a:lnTo>
                      <a:lnTo>
                        <a:pt x="2253" y="1307"/>
                      </a:lnTo>
                      <a:lnTo>
                        <a:pt x="2253" y="1307"/>
                      </a:lnTo>
                      <a:lnTo>
                        <a:pt x="2253" y="1307"/>
                      </a:lnTo>
                      <a:lnTo>
                        <a:pt x="2337" y="1307"/>
                      </a:lnTo>
                      <a:lnTo>
                        <a:pt x="2337" y="1307"/>
                      </a:lnTo>
                    </a:path>
                  </a:pathLst>
                </a:custGeom>
                <a:noFill/>
                <a:ln w="12700" cap="flat">
                  <a:solidFill>
                    <a:srgbClr val="60003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72" name="Line 32">
                  <a:extLst>
                    <a:ext uri="{FF2B5EF4-FFF2-40B4-BE49-F238E27FC236}">
                      <a16:creationId xmlns:a16="http://schemas.microsoft.com/office/drawing/2014/main" id="{12130B41-30E8-303A-DB6F-61A5E7A33662}"/>
                    </a:ext>
                  </a:extLst>
                </p:cNvPr>
                <p:cNvSpPr>
                  <a:spLocks noChangeShapeType="1"/>
                </p:cNvSpPr>
                <p:nvPr/>
              </p:nvSpPr>
              <p:spPr bwMode="auto">
                <a:xfrm>
                  <a:off x="2120" y="1119"/>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73" name="Line 33">
                  <a:extLst>
                    <a:ext uri="{FF2B5EF4-FFF2-40B4-BE49-F238E27FC236}">
                      <a16:creationId xmlns:a16="http://schemas.microsoft.com/office/drawing/2014/main" id="{5509AE76-94F4-C2C2-74BD-6F25A9DBCD5E}"/>
                    </a:ext>
                  </a:extLst>
                </p:cNvPr>
                <p:cNvSpPr>
                  <a:spLocks noChangeShapeType="1"/>
                </p:cNvSpPr>
                <p:nvPr/>
              </p:nvSpPr>
              <p:spPr bwMode="auto">
                <a:xfrm>
                  <a:off x="2143" y="1126"/>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74" name="Line 34">
                  <a:extLst>
                    <a:ext uri="{FF2B5EF4-FFF2-40B4-BE49-F238E27FC236}">
                      <a16:creationId xmlns:a16="http://schemas.microsoft.com/office/drawing/2014/main" id="{FB3D4BB5-CC9E-B20C-63C7-EFE3DA572061}"/>
                    </a:ext>
                  </a:extLst>
                </p:cNvPr>
                <p:cNvSpPr>
                  <a:spLocks noChangeShapeType="1"/>
                </p:cNvSpPr>
                <p:nvPr/>
              </p:nvSpPr>
              <p:spPr bwMode="auto">
                <a:xfrm>
                  <a:off x="2146" y="113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75" name="Line 35">
                  <a:extLst>
                    <a:ext uri="{FF2B5EF4-FFF2-40B4-BE49-F238E27FC236}">
                      <a16:creationId xmlns:a16="http://schemas.microsoft.com/office/drawing/2014/main" id="{5C3EECDC-D6D1-A419-FE6B-005D150D66E8}"/>
                    </a:ext>
                  </a:extLst>
                </p:cNvPr>
                <p:cNvSpPr>
                  <a:spLocks noChangeShapeType="1"/>
                </p:cNvSpPr>
                <p:nvPr/>
              </p:nvSpPr>
              <p:spPr bwMode="auto">
                <a:xfrm>
                  <a:off x="2148" y="113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76" name="Line 36">
                  <a:extLst>
                    <a:ext uri="{FF2B5EF4-FFF2-40B4-BE49-F238E27FC236}">
                      <a16:creationId xmlns:a16="http://schemas.microsoft.com/office/drawing/2014/main" id="{1A62C0A2-75F5-D086-9811-079EA063A772}"/>
                    </a:ext>
                  </a:extLst>
                </p:cNvPr>
                <p:cNvSpPr>
                  <a:spLocks noChangeShapeType="1"/>
                </p:cNvSpPr>
                <p:nvPr/>
              </p:nvSpPr>
              <p:spPr bwMode="auto">
                <a:xfrm>
                  <a:off x="2154" y="1171"/>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77" name="Line 37">
                  <a:extLst>
                    <a:ext uri="{FF2B5EF4-FFF2-40B4-BE49-F238E27FC236}">
                      <a16:creationId xmlns:a16="http://schemas.microsoft.com/office/drawing/2014/main" id="{50CB6B8F-AC3A-93EA-A879-BF3620152BFB}"/>
                    </a:ext>
                  </a:extLst>
                </p:cNvPr>
                <p:cNvSpPr>
                  <a:spLocks noChangeShapeType="1"/>
                </p:cNvSpPr>
                <p:nvPr/>
              </p:nvSpPr>
              <p:spPr bwMode="auto">
                <a:xfrm>
                  <a:off x="2156" y="1297"/>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78" name="Line 38">
                  <a:extLst>
                    <a:ext uri="{FF2B5EF4-FFF2-40B4-BE49-F238E27FC236}">
                      <a16:creationId xmlns:a16="http://schemas.microsoft.com/office/drawing/2014/main" id="{C241EB49-F707-0E23-298D-81ECFFDEEAE6}"/>
                    </a:ext>
                  </a:extLst>
                </p:cNvPr>
                <p:cNvSpPr>
                  <a:spLocks noChangeShapeType="1"/>
                </p:cNvSpPr>
                <p:nvPr/>
              </p:nvSpPr>
              <p:spPr bwMode="auto">
                <a:xfrm>
                  <a:off x="2158" y="1309"/>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79" name="Line 39">
                  <a:extLst>
                    <a:ext uri="{FF2B5EF4-FFF2-40B4-BE49-F238E27FC236}">
                      <a16:creationId xmlns:a16="http://schemas.microsoft.com/office/drawing/2014/main" id="{37D1F41C-3889-3A38-C7D4-D891E145CC41}"/>
                    </a:ext>
                  </a:extLst>
                </p:cNvPr>
                <p:cNvSpPr>
                  <a:spLocks noChangeShapeType="1"/>
                </p:cNvSpPr>
                <p:nvPr/>
              </p:nvSpPr>
              <p:spPr bwMode="auto">
                <a:xfrm>
                  <a:off x="2160" y="13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80" name="Line 40">
                  <a:extLst>
                    <a:ext uri="{FF2B5EF4-FFF2-40B4-BE49-F238E27FC236}">
                      <a16:creationId xmlns:a16="http://schemas.microsoft.com/office/drawing/2014/main" id="{FB26238A-ACEB-55BE-7804-BF5273CFC8A9}"/>
                    </a:ext>
                  </a:extLst>
                </p:cNvPr>
                <p:cNvSpPr>
                  <a:spLocks noChangeShapeType="1"/>
                </p:cNvSpPr>
                <p:nvPr/>
              </p:nvSpPr>
              <p:spPr bwMode="auto">
                <a:xfrm>
                  <a:off x="2174" y="132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81" name="Line 41">
                  <a:extLst>
                    <a:ext uri="{FF2B5EF4-FFF2-40B4-BE49-F238E27FC236}">
                      <a16:creationId xmlns:a16="http://schemas.microsoft.com/office/drawing/2014/main" id="{B6E10E5D-B669-C358-EE74-DF53850FD73C}"/>
                    </a:ext>
                  </a:extLst>
                </p:cNvPr>
                <p:cNvSpPr>
                  <a:spLocks noChangeShapeType="1"/>
                </p:cNvSpPr>
                <p:nvPr/>
              </p:nvSpPr>
              <p:spPr bwMode="auto">
                <a:xfrm>
                  <a:off x="2181" y="132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82" name="Line 42">
                  <a:extLst>
                    <a:ext uri="{FF2B5EF4-FFF2-40B4-BE49-F238E27FC236}">
                      <a16:creationId xmlns:a16="http://schemas.microsoft.com/office/drawing/2014/main" id="{F18484B2-59D6-BA82-C6F7-F97C64A7267C}"/>
                    </a:ext>
                  </a:extLst>
                </p:cNvPr>
                <p:cNvSpPr>
                  <a:spLocks noChangeShapeType="1"/>
                </p:cNvSpPr>
                <p:nvPr/>
              </p:nvSpPr>
              <p:spPr bwMode="auto">
                <a:xfrm>
                  <a:off x="2184" y="132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83" name="Line 43">
                  <a:extLst>
                    <a:ext uri="{FF2B5EF4-FFF2-40B4-BE49-F238E27FC236}">
                      <a16:creationId xmlns:a16="http://schemas.microsoft.com/office/drawing/2014/main" id="{F9E5366D-3074-2A1C-60DD-2D9C9BCCBD9F}"/>
                    </a:ext>
                  </a:extLst>
                </p:cNvPr>
                <p:cNvSpPr>
                  <a:spLocks noChangeShapeType="1"/>
                </p:cNvSpPr>
                <p:nvPr/>
              </p:nvSpPr>
              <p:spPr bwMode="auto">
                <a:xfrm>
                  <a:off x="2187" y="1344"/>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84" name="Line 44">
                  <a:extLst>
                    <a:ext uri="{FF2B5EF4-FFF2-40B4-BE49-F238E27FC236}">
                      <a16:creationId xmlns:a16="http://schemas.microsoft.com/office/drawing/2014/main" id="{E8937919-16A8-8189-2B05-C96AFAB44273}"/>
                    </a:ext>
                  </a:extLst>
                </p:cNvPr>
                <p:cNvSpPr>
                  <a:spLocks noChangeShapeType="1"/>
                </p:cNvSpPr>
                <p:nvPr/>
              </p:nvSpPr>
              <p:spPr bwMode="auto">
                <a:xfrm>
                  <a:off x="2189" y="1368"/>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85" name="Line 45">
                  <a:extLst>
                    <a:ext uri="{FF2B5EF4-FFF2-40B4-BE49-F238E27FC236}">
                      <a16:creationId xmlns:a16="http://schemas.microsoft.com/office/drawing/2014/main" id="{3E622792-8D1D-24C0-607E-B79B4F207C61}"/>
                    </a:ext>
                  </a:extLst>
                </p:cNvPr>
                <p:cNvSpPr>
                  <a:spLocks noChangeShapeType="1"/>
                </p:cNvSpPr>
                <p:nvPr/>
              </p:nvSpPr>
              <p:spPr bwMode="auto">
                <a:xfrm>
                  <a:off x="2191" y="146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86" name="Line 46">
                  <a:extLst>
                    <a:ext uri="{FF2B5EF4-FFF2-40B4-BE49-F238E27FC236}">
                      <a16:creationId xmlns:a16="http://schemas.microsoft.com/office/drawing/2014/main" id="{6495923A-DB6D-0BB6-3986-51D0BBA8D471}"/>
                    </a:ext>
                  </a:extLst>
                </p:cNvPr>
                <p:cNvSpPr>
                  <a:spLocks noChangeShapeType="1"/>
                </p:cNvSpPr>
                <p:nvPr/>
              </p:nvSpPr>
              <p:spPr bwMode="auto">
                <a:xfrm>
                  <a:off x="2194" y="1486"/>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87" name="Line 47">
                  <a:extLst>
                    <a:ext uri="{FF2B5EF4-FFF2-40B4-BE49-F238E27FC236}">
                      <a16:creationId xmlns:a16="http://schemas.microsoft.com/office/drawing/2014/main" id="{4A0F2D5F-4199-45CB-135D-AAFD11B0378B}"/>
                    </a:ext>
                  </a:extLst>
                </p:cNvPr>
                <p:cNvSpPr>
                  <a:spLocks noChangeShapeType="1"/>
                </p:cNvSpPr>
                <p:nvPr/>
              </p:nvSpPr>
              <p:spPr bwMode="auto">
                <a:xfrm>
                  <a:off x="2197" y="149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88" name="Line 48">
                  <a:extLst>
                    <a:ext uri="{FF2B5EF4-FFF2-40B4-BE49-F238E27FC236}">
                      <a16:creationId xmlns:a16="http://schemas.microsoft.com/office/drawing/2014/main" id="{E293841A-646A-F551-5F75-CD7B247D8924}"/>
                    </a:ext>
                  </a:extLst>
                </p:cNvPr>
                <p:cNvSpPr>
                  <a:spLocks noChangeShapeType="1"/>
                </p:cNvSpPr>
                <p:nvPr/>
              </p:nvSpPr>
              <p:spPr bwMode="auto">
                <a:xfrm>
                  <a:off x="2199" y="1497"/>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89" name="Line 49">
                  <a:extLst>
                    <a:ext uri="{FF2B5EF4-FFF2-40B4-BE49-F238E27FC236}">
                      <a16:creationId xmlns:a16="http://schemas.microsoft.com/office/drawing/2014/main" id="{DA23ABB5-DAE1-9679-B500-FCA4FA9F4C0F}"/>
                    </a:ext>
                  </a:extLst>
                </p:cNvPr>
                <p:cNvSpPr>
                  <a:spLocks noChangeShapeType="1"/>
                </p:cNvSpPr>
                <p:nvPr/>
              </p:nvSpPr>
              <p:spPr bwMode="auto">
                <a:xfrm>
                  <a:off x="2207" y="151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90" name="Line 50">
                  <a:extLst>
                    <a:ext uri="{FF2B5EF4-FFF2-40B4-BE49-F238E27FC236}">
                      <a16:creationId xmlns:a16="http://schemas.microsoft.com/office/drawing/2014/main" id="{6E4451B2-64AA-DCD5-3B3E-0EFFC060C6F0}"/>
                    </a:ext>
                  </a:extLst>
                </p:cNvPr>
                <p:cNvSpPr>
                  <a:spLocks noChangeShapeType="1"/>
                </p:cNvSpPr>
                <p:nvPr/>
              </p:nvSpPr>
              <p:spPr bwMode="auto">
                <a:xfrm>
                  <a:off x="2212" y="1516"/>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91" name="Line 51">
                  <a:extLst>
                    <a:ext uri="{FF2B5EF4-FFF2-40B4-BE49-F238E27FC236}">
                      <a16:creationId xmlns:a16="http://schemas.microsoft.com/office/drawing/2014/main" id="{1D1F0E70-1BF2-375C-DC74-B70E3ADE9115}"/>
                    </a:ext>
                  </a:extLst>
                </p:cNvPr>
                <p:cNvSpPr>
                  <a:spLocks noChangeShapeType="1"/>
                </p:cNvSpPr>
                <p:nvPr/>
              </p:nvSpPr>
              <p:spPr bwMode="auto">
                <a:xfrm>
                  <a:off x="2222" y="1516"/>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92" name="Line 52">
                  <a:extLst>
                    <a:ext uri="{FF2B5EF4-FFF2-40B4-BE49-F238E27FC236}">
                      <a16:creationId xmlns:a16="http://schemas.microsoft.com/office/drawing/2014/main" id="{D89FA8DA-D0DE-30A2-D277-B4C349363C9D}"/>
                    </a:ext>
                  </a:extLst>
                </p:cNvPr>
                <p:cNvSpPr>
                  <a:spLocks noChangeShapeType="1"/>
                </p:cNvSpPr>
                <p:nvPr/>
              </p:nvSpPr>
              <p:spPr bwMode="auto">
                <a:xfrm>
                  <a:off x="2224" y="1523"/>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93" name="Line 53">
                  <a:extLst>
                    <a:ext uri="{FF2B5EF4-FFF2-40B4-BE49-F238E27FC236}">
                      <a16:creationId xmlns:a16="http://schemas.microsoft.com/office/drawing/2014/main" id="{9C1C029B-9A65-C465-6840-6F7B8C4FB0EC}"/>
                    </a:ext>
                  </a:extLst>
                </p:cNvPr>
                <p:cNvSpPr>
                  <a:spLocks noChangeShapeType="1"/>
                </p:cNvSpPr>
                <p:nvPr/>
              </p:nvSpPr>
              <p:spPr bwMode="auto">
                <a:xfrm>
                  <a:off x="2230" y="1529"/>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94" name="Line 54">
                  <a:extLst>
                    <a:ext uri="{FF2B5EF4-FFF2-40B4-BE49-F238E27FC236}">
                      <a16:creationId xmlns:a16="http://schemas.microsoft.com/office/drawing/2014/main" id="{8B5B3A5D-C563-3FB2-5D8E-E7DDBBD7FBD3}"/>
                    </a:ext>
                  </a:extLst>
                </p:cNvPr>
                <p:cNvSpPr>
                  <a:spLocks noChangeShapeType="1"/>
                </p:cNvSpPr>
                <p:nvPr/>
              </p:nvSpPr>
              <p:spPr bwMode="auto">
                <a:xfrm>
                  <a:off x="2247" y="1529"/>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95" name="Line 55">
                  <a:extLst>
                    <a:ext uri="{FF2B5EF4-FFF2-40B4-BE49-F238E27FC236}">
                      <a16:creationId xmlns:a16="http://schemas.microsoft.com/office/drawing/2014/main" id="{99CA37A6-6184-8053-31DB-80CAC58902DD}"/>
                    </a:ext>
                  </a:extLst>
                </p:cNvPr>
                <p:cNvSpPr>
                  <a:spLocks noChangeShapeType="1"/>
                </p:cNvSpPr>
                <p:nvPr/>
              </p:nvSpPr>
              <p:spPr bwMode="auto">
                <a:xfrm>
                  <a:off x="2250" y="1535"/>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96" name="Line 56">
                  <a:extLst>
                    <a:ext uri="{FF2B5EF4-FFF2-40B4-BE49-F238E27FC236}">
                      <a16:creationId xmlns:a16="http://schemas.microsoft.com/office/drawing/2014/main" id="{CC043048-C3CA-E93E-45B4-AAFDE61C1237}"/>
                    </a:ext>
                  </a:extLst>
                </p:cNvPr>
                <p:cNvSpPr>
                  <a:spLocks noChangeShapeType="1"/>
                </p:cNvSpPr>
                <p:nvPr/>
              </p:nvSpPr>
              <p:spPr bwMode="auto">
                <a:xfrm>
                  <a:off x="2253" y="1535"/>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97" name="Line 57">
                  <a:extLst>
                    <a:ext uri="{FF2B5EF4-FFF2-40B4-BE49-F238E27FC236}">
                      <a16:creationId xmlns:a16="http://schemas.microsoft.com/office/drawing/2014/main" id="{07D225C7-F679-597E-FA57-A1C05EA73726}"/>
                    </a:ext>
                  </a:extLst>
                </p:cNvPr>
                <p:cNvSpPr>
                  <a:spLocks noChangeShapeType="1"/>
                </p:cNvSpPr>
                <p:nvPr/>
              </p:nvSpPr>
              <p:spPr bwMode="auto">
                <a:xfrm>
                  <a:off x="2255" y="154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98" name="Line 58">
                  <a:extLst>
                    <a:ext uri="{FF2B5EF4-FFF2-40B4-BE49-F238E27FC236}">
                      <a16:creationId xmlns:a16="http://schemas.microsoft.com/office/drawing/2014/main" id="{54F31A66-B572-0ECF-D4F7-A43F2FEDD020}"/>
                    </a:ext>
                  </a:extLst>
                </p:cNvPr>
                <p:cNvSpPr>
                  <a:spLocks noChangeShapeType="1"/>
                </p:cNvSpPr>
                <p:nvPr/>
              </p:nvSpPr>
              <p:spPr bwMode="auto">
                <a:xfrm>
                  <a:off x="2257" y="1561"/>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99" name="Line 59">
                  <a:extLst>
                    <a:ext uri="{FF2B5EF4-FFF2-40B4-BE49-F238E27FC236}">
                      <a16:creationId xmlns:a16="http://schemas.microsoft.com/office/drawing/2014/main" id="{76ADBA9E-ED6C-3279-46A5-60546762F107}"/>
                    </a:ext>
                  </a:extLst>
                </p:cNvPr>
                <p:cNvSpPr>
                  <a:spLocks noChangeShapeType="1"/>
                </p:cNvSpPr>
                <p:nvPr/>
              </p:nvSpPr>
              <p:spPr bwMode="auto">
                <a:xfrm>
                  <a:off x="2261" y="158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00" name="Line 60">
                  <a:extLst>
                    <a:ext uri="{FF2B5EF4-FFF2-40B4-BE49-F238E27FC236}">
                      <a16:creationId xmlns:a16="http://schemas.microsoft.com/office/drawing/2014/main" id="{F8645AFB-D9AB-9F9B-67E0-8049E8034C43}"/>
                    </a:ext>
                  </a:extLst>
                </p:cNvPr>
                <p:cNvSpPr>
                  <a:spLocks noChangeShapeType="1"/>
                </p:cNvSpPr>
                <p:nvPr/>
              </p:nvSpPr>
              <p:spPr bwMode="auto">
                <a:xfrm>
                  <a:off x="2263" y="1660"/>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01" name="Line 61">
                  <a:extLst>
                    <a:ext uri="{FF2B5EF4-FFF2-40B4-BE49-F238E27FC236}">
                      <a16:creationId xmlns:a16="http://schemas.microsoft.com/office/drawing/2014/main" id="{3DE96E39-C500-0D64-5F09-ABC41F75FF23}"/>
                    </a:ext>
                  </a:extLst>
                </p:cNvPr>
                <p:cNvSpPr>
                  <a:spLocks noChangeShapeType="1"/>
                </p:cNvSpPr>
                <p:nvPr/>
              </p:nvSpPr>
              <p:spPr bwMode="auto">
                <a:xfrm>
                  <a:off x="2265" y="169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02" name="Line 62">
                  <a:extLst>
                    <a:ext uri="{FF2B5EF4-FFF2-40B4-BE49-F238E27FC236}">
                      <a16:creationId xmlns:a16="http://schemas.microsoft.com/office/drawing/2014/main" id="{3F6DB10E-0407-2663-BBCB-1D4B6814611F}"/>
                    </a:ext>
                  </a:extLst>
                </p:cNvPr>
                <p:cNvSpPr>
                  <a:spLocks noChangeShapeType="1"/>
                </p:cNvSpPr>
                <p:nvPr/>
              </p:nvSpPr>
              <p:spPr bwMode="auto">
                <a:xfrm>
                  <a:off x="2268" y="170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03" name="Line 63">
                  <a:extLst>
                    <a:ext uri="{FF2B5EF4-FFF2-40B4-BE49-F238E27FC236}">
                      <a16:creationId xmlns:a16="http://schemas.microsoft.com/office/drawing/2014/main" id="{0BB11CB0-B571-AD4A-96FF-A69947EC61FA}"/>
                    </a:ext>
                  </a:extLst>
                </p:cNvPr>
                <p:cNvSpPr>
                  <a:spLocks noChangeShapeType="1"/>
                </p:cNvSpPr>
                <p:nvPr/>
              </p:nvSpPr>
              <p:spPr bwMode="auto">
                <a:xfrm>
                  <a:off x="2271" y="170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04" name="Line 64">
                  <a:extLst>
                    <a:ext uri="{FF2B5EF4-FFF2-40B4-BE49-F238E27FC236}">
                      <a16:creationId xmlns:a16="http://schemas.microsoft.com/office/drawing/2014/main" id="{FF7D04BA-8FF6-8EF9-B026-31B99F1840D1}"/>
                    </a:ext>
                  </a:extLst>
                </p:cNvPr>
                <p:cNvSpPr>
                  <a:spLocks noChangeShapeType="1"/>
                </p:cNvSpPr>
                <p:nvPr/>
              </p:nvSpPr>
              <p:spPr bwMode="auto">
                <a:xfrm>
                  <a:off x="2273" y="1713"/>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05" name="Line 65">
                  <a:extLst>
                    <a:ext uri="{FF2B5EF4-FFF2-40B4-BE49-F238E27FC236}">
                      <a16:creationId xmlns:a16="http://schemas.microsoft.com/office/drawing/2014/main" id="{92139B79-64CB-7AE6-3261-2A048000AC97}"/>
                    </a:ext>
                  </a:extLst>
                </p:cNvPr>
                <p:cNvSpPr>
                  <a:spLocks noChangeShapeType="1"/>
                </p:cNvSpPr>
                <p:nvPr/>
              </p:nvSpPr>
              <p:spPr bwMode="auto">
                <a:xfrm>
                  <a:off x="2278" y="1713"/>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06" name="Line 66">
                  <a:extLst>
                    <a:ext uri="{FF2B5EF4-FFF2-40B4-BE49-F238E27FC236}">
                      <a16:creationId xmlns:a16="http://schemas.microsoft.com/office/drawing/2014/main" id="{254B12BE-7F56-6F10-C5EA-FFCD62C3E0B1}"/>
                    </a:ext>
                  </a:extLst>
                </p:cNvPr>
                <p:cNvSpPr>
                  <a:spLocks noChangeShapeType="1"/>
                </p:cNvSpPr>
                <p:nvPr/>
              </p:nvSpPr>
              <p:spPr bwMode="auto">
                <a:xfrm>
                  <a:off x="2301" y="1713"/>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07" name="Line 67">
                  <a:extLst>
                    <a:ext uri="{FF2B5EF4-FFF2-40B4-BE49-F238E27FC236}">
                      <a16:creationId xmlns:a16="http://schemas.microsoft.com/office/drawing/2014/main" id="{25297AC4-177C-209D-BB63-BBFCDAB9A7B0}"/>
                    </a:ext>
                  </a:extLst>
                </p:cNvPr>
                <p:cNvSpPr>
                  <a:spLocks noChangeShapeType="1"/>
                </p:cNvSpPr>
                <p:nvPr/>
              </p:nvSpPr>
              <p:spPr bwMode="auto">
                <a:xfrm>
                  <a:off x="2304" y="1713"/>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08" name="Line 68">
                  <a:extLst>
                    <a:ext uri="{FF2B5EF4-FFF2-40B4-BE49-F238E27FC236}">
                      <a16:creationId xmlns:a16="http://schemas.microsoft.com/office/drawing/2014/main" id="{9532633D-2AE5-6F97-83AD-2A9BAB76540A}"/>
                    </a:ext>
                  </a:extLst>
                </p:cNvPr>
                <p:cNvSpPr>
                  <a:spLocks noChangeShapeType="1"/>
                </p:cNvSpPr>
                <p:nvPr/>
              </p:nvSpPr>
              <p:spPr bwMode="auto">
                <a:xfrm>
                  <a:off x="2316" y="1713"/>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09" name="Line 69">
                  <a:extLst>
                    <a:ext uri="{FF2B5EF4-FFF2-40B4-BE49-F238E27FC236}">
                      <a16:creationId xmlns:a16="http://schemas.microsoft.com/office/drawing/2014/main" id="{52C2D30A-AA5C-807B-0977-308F04AB7D1B}"/>
                    </a:ext>
                  </a:extLst>
                </p:cNvPr>
                <p:cNvSpPr>
                  <a:spLocks noChangeShapeType="1"/>
                </p:cNvSpPr>
                <p:nvPr/>
              </p:nvSpPr>
              <p:spPr bwMode="auto">
                <a:xfrm>
                  <a:off x="2319" y="1713"/>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10" name="Line 70">
                  <a:extLst>
                    <a:ext uri="{FF2B5EF4-FFF2-40B4-BE49-F238E27FC236}">
                      <a16:creationId xmlns:a16="http://schemas.microsoft.com/office/drawing/2014/main" id="{F131CB13-A6FE-EEAC-D496-A7842772C664}"/>
                    </a:ext>
                  </a:extLst>
                </p:cNvPr>
                <p:cNvSpPr>
                  <a:spLocks noChangeShapeType="1"/>
                </p:cNvSpPr>
                <p:nvPr/>
              </p:nvSpPr>
              <p:spPr bwMode="auto">
                <a:xfrm>
                  <a:off x="2321" y="1713"/>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11" name="Line 71">
                  <a:extLst>
                    <a:ext uri="{FF2B5EF4-FFF2-40B4-BE49-F238E27FC236}">
                      <a16:creationId xmlns:a16="http://schemas.microsoft.com/office/drawing/2014/main" id="{B06D695F-F682-7037-39BF-43B0F0F2FFE7}"/>
                    </a:ext>
                  </a:extLst>
                </p:cNvPr>
                <p:cNvSpPr>
                  <a:spLocks noChangeShapeType="1"/>
                </p:cNvSpPr>
                <p:nvPr/>
              </p:nvSpPr>
              <p:spPr bwMode="auto">
                <a:xfrm>
                  <a:off x="2324" y="1713"/>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12" name="Line 72">
                  <a:extLst>
                    <a:ext uri="{FF2B5EF4-FFF2-40B4-BE49-F238E27FC236}">
                      <a16:creationId xmlns:a16="http://schemas.microsoft.com/office/drawing/2014/main" id="{EE0E98E6-E841-7B22-5FDB-3A8CD2EAC23D}"/>
                    </a:ext>
                  </a:extLst>
                </p:cNvPr>
                <p:cNvSpPr>
                  <a:spLocks noChangeShapeType="1"/>
                </p:cNvSpPr>
                <p:nvPr/>
              </p:nvSpPr>
              <p:spPr bwMode="auto">
                <a:xfrm>
                  <a:off x="2327" y="1720"/>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13" name="Line 73">
                  <a:extLst>
                    <a:ext uri="{FF2B5EF4-FFF2-40B4-BE49-F238E27FC236}">
                      <a16:creationId xmlns:a16="http://schemas.microsoft.com/office/drawing/2014/main" id="{E6956B5F-BA00-53AC-87ED-C1D95AB24CCB}"/>
                    </a:ext>
                  </a:extLst>
                </p:cNvPr>
                <p:cNvSpPr>
                  <a:spLocks noChangeShapeType="1"/>
                </p:cNvSpPr>
                <p:nvPr/>
              </p:nvSpPr>
              <p:spPr bwMode="auto">
                <a:xfrm>
                  <a:off x="2329" y="1728"/>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14" name="Line 74">
                  <a:extLst>
                    <a:ext uri="{FF2B5EF4-FFF2-40B4-BE49-F238E27FC236}">
                      <a16:creationId xmlns:a16="http://schemas.microsoft.com/office/drawing/2014/main" id="{367CEB94-32BA-C39F-C64B-B285D44732DF}"/>
                    </a:ext>
                  </a:extLst>
                </p:cNvPr>
                <p:cNvSpPr>
                  <a:spLocks noChangeShapeType="1"/>
                </p:cNvSpPr>
                <p:nvPr/>
              </p:nvSpPr>
              <p:spPr bwMode="auto">
                <a:xfrm>
                  <a:off x="2331" y="174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15" name="Line 75">
                  <a:extLst>
                    <a:ext uri="{FF2B5EF4-FFF2-40B4-BE49-F238E27FC236}">
                      <a16:creationId xmlns:a16="http://schemas.microsoft.com/office/drawing/2014/main" id="{30543F54-9FBA-C58F-B594-2B20E7942BED}"/>
                    </a:ext>
                  </a:extLst>
                </p:cNvPr>
                <p:cNvSpPr>
                  <a:spLocks noChangeShapeType="1"/>
                </p:cNvSpPr>
                <p:nvPr/>
              </p:nvSpPr>
              <p:spPr bwMode="auto">
                <a:xfrm>
                  <a:off x="2334" y="176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16" name="Line 76">
                  <a:extLst>
                    <a:ext uri="{FF2B5EF4-FFF2-40B4-BE49-F238E27FC236}">
                      <a16:creationId xmlns:a16="http://schemas.microsoft.com/office/drawing/2014/main" id="{3CF0FC0B-EAE4-5BE9-E20E-4DD3649DA474}"/>
                    </a:ext>
                  </a:extLst>
                </p:cNvPr>
                <p:cNvSpPr>
                  <a:spLocks noChangeShapeType="1"/>
                </p:cNvSpPr>
                <p:nvPr/>
              </p:nvSpPr>
              <p:spPr bwMode="auto">
                <a:xfrm>
                  <a:off x="2337" y="176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17" name="Line 77">
                  <a:extLst>
                    <a:ext uri="{FF2B5EF4-FFF2-40B4-BE49-F238E27FC236}">
                      <a16:creationId xmlns:a16="http://schemas.microsoft.com/office/drawing/2014/main" id="{11AC7E17-1C10-AD77-05DA-863FA99315AB}"/>
                    </a:ext>
                  </a:extLst>
                </p:cNvPr>
                <p:cNvSpPr>
                  <a:spLocks noChangeShapeType="1"/>
                </p:cNvSpPr>
                <p:nvPr/>
              </p:nvSpPr>
              <p:spPr bwMode="auto">
                <a:xfrm>
                  <a:off x="2342" y="177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18" name="Line 78">
                  <a:extLst>
                    <a:ext uri="{FF2B5EF4-FFF2-40B4-BE49-F238E27FC236}">
                      <a16:creationId xmlns:a16="http://schemas.microsoft.com/office/drawing/2014/main" id="{147582C6-EC12-9463-67FA-304C79D34253}"/>
                    </a:ext>
                  </a:extLst>
                </p:cNvPr>
                <p:cNvSpPr>
                  <a:spLocks noChangeShapeType="1"/>
                </p:cNvSpPr>
                <p:nvPr/>
              </p:nvSpPr>
              <p:spPr bwMode="auto">
                <a:xfrm>
                  <a:off x="2347" y="177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19" name="Line 79">
                  <a:extLst>
                    <a:ext uri="{FF2B5EF4-FFF2-40B4-BE49-F238E27FC236}">
                      <a16:creationId xmlns:a16="http://schemas.microsoft.com/office/drawing/2014/main" id="{DAF058AB-3D01-7227-E701-77DA9A237C11}"/>
                    </a:ext>
                  </a:extLst>
                </p:cNvPr>
                <p:cNvSpPr>
                  <a:spLocks noChangeShapeType="1"/>
                </p:cNvSpPr>
                <p:nvPr/>
              </p:nvSpPr>
              <p:spPr bwMode="auto">
                <a:xfrm>
                  <a:off x="2349" y="177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20" name="Line 80">
                  <a:extLst>
                    <a:ext uri="{FF2B5EF4-FFF2-40B4-BE49-F238E27FC236}">
                      <a16:creationId xmlns:a16="http://schemas.microsoft.com/office/drawing/2014/main" id="{CB83604C-75E0-D6DB-5A61-C866DDA059A9}"/>
                    </a:ext>
                  </a:extLst>
                </p:cNvPr>
                <p:cNvSpPr>
                  <a:spLocks noChangeShapeType="1"/>
                </p:cNvSpPr>
                <p:nvPr/>
              </p:nvSpPr>
              <p:spPr bwMode="auto">
                <a:xfrm>
                  <a:off x="2352" y="1787"/>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21" name="Line 81">
                  <a:extLst>
                    <a:ext uri="{FF2B5EF4-FFF2-40B4-BE49-F238E27FC236}">
                      <a16:creationId xmlns:a16="http://schemas.microsoft.com/office/drawing/2014/main" id="{8CBADA31-7803-D8EF-DB48-7B80BBDDA37D}"/>
                    </a:ext>
                  </a:extLst>
                </p:cNvPr>
                <p:cNvSpPr>
                  <a:spLocks noChangeShapeType="1"/>
                </p:cNvSpPr>
                <p:nvPr/>
              </p:nvSpPr>
              <p:spPr bwMode="auto">
                <a:xfrm>
                  <a:off x="2354" y="1787"/>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22" name="Line 82">
                  <a:extLst>
                    <a:ext uri="{FF2B5EF4-FFF2-40B4-BE49-F238E27FC236}">
                      <a16:creationId xmlns:a16="http://schemas.microsoft.com/office/drawing/2014/main" id="{36DE6655-60F8-A923-E96A-2C11C6DC23B9}"/>
                    </a:ext>
                  </a:extLst>
                </p:cNvPr>
                <p:cNvSpPr>
                  <a:spLocks noChangeShapeType="1"/>
                </p:cNvSpPr>
                <p:nvPr/>
              </p:nvSpPr>
              <p:spPr bwMode="auto">
                <a:xfrm>
                  <a:off x="2357" y="1787"/>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23" name="Line 83">
                  <a:extLst>
                    <a:ext uri="{FF2B5EF4-FFF2-40B4-BE49-F238E27FC236}">
                      <a16:creationId xmlns:a16="http://schemas.microsoft.com/office/drawing/2014/main" id="{9A7C4D04-BA90-C0AB-4BCE-ABCC90CF04D2}"/>
                    </a:ext>
                  </a:extLst>
                </p:cNvPr>
                <p:cNvSpPr>
                  <a:spLocks noChangeShapeType="1"/>
                </p:cNvSpPr>
                <p:nvPr/>
              </p:nvSpPr>
              <p:spPr bwMode="auto">
                <a:xfrm>
                  <a:off x="2360" y="1787"/>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24" name="Line 84">
                  <a:extLst>
                    <a:ext uri="{FF2B5EF4-FFF2-40B4-BE49-F238E27FC236}">
                      <a16:creationId xmlns:a16="http://schemas.microsoft.com/office/drawing/2014/main" id="{7D7F0972-9438-8A11-4E38-25BF93551F9A}"/>
                    </a:ext>
                  </a:extLst>
                </p:cNvPr>
                <p:cNvSpPr>
                  <a:spLocks noChangeShapeType="1"/>
                </p:cNvSpPr>
                <p:nvPr/>
              </p:nvSpPr>
              <p:spPr bwMode="auto">
                <a:xfrm>
                  <a:off x="2370" y="179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25" name="Line 85">
                  <a:extLst>
                    <a:ext uri="{FF2B5EF4-FFF2-40B4-BE49-F238E27FC236}">
                      <a16:creationId xmlns:a16="http://schemas.microsoft.com/office/drawing/2014/main" id="{229D9508-9865-CF0D-347D-002254484867}"/>
                    </a:ext>
                  </a:extLst>
                </p:cNvPr>
                <p:cNvSpPr>
                  <a:spLocks noChangeShapeType="1"/>
                </p:cNvSpPr>
                <p:nvPr/>
              </p:nvSpPr>
              <p:spPr bwMode="auto">
                <a:xfrm>
                  <a:off x="2395" y="179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26" name="Line 86">
                  <a:extLst>
                    <a:ext uri="{FF2B5EF4-FFF2-40B4-BE49-F238E27FC236}">
                      <a16:creationId xmlns:a16="http://schemas.microsoft.com/office/drawing/2014/main" id="{92000607-3B22-C46B-68CE-BFD671B2C3B7}"/>
                    </a:ext>
                  </a:extLst>
                </p:cNvPr>
                <p:cNvSpPr>
                  <a:spLocks noChangeShapeType="1"/>
                </p:cNvSpPr>
                <p:nvPr/>
              </p:nvSpPr>
              <p:spPr bwMode="auto">
                <a:xfrm>
                  <a:off x="2401" y="179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27" name="Line 87">
                  <a:extLst>
                    <a:ext uri="{FF2B5EF4-FFF2-40B4-BE49-F238E27FC236}">
                      <a16:creationId xmlns:a16="http://schemas.microsoft.com/office/drawing/2014/main" id="{551CF895-4622-A457-DFFE-D0D2E0004437}"/>
                    </a:ext>
                  </a:extLst>
                </p:cNvPr>
                <p:cNvSpPr>
                  <a:spLocks noChangeShapeType="1"/>
                </p:cNvSpPr>
                <p:nvPr/>
              </p:nvSpPr>
              <p:spPr bwMode="auto">
                <a:xfrm>
                  <a:off x="2403" y="1816"/>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28" name="Line 88">
                  <a:extLst>
                    <a:ext uri="{FF2B5EF4-FFF2-40B4-BE49-F238E27FC236}">
                      <a16:creationId xmlns:a16="http://schemas.microsoft.com/office/drawing/2014/main" id="{90FCCCFF-D569-C58E-6370-7C1564FEDFFC}"/>
                    </a:ext>
                  </a:extLst>
                </p:cNvPr>
                <p:cNvSpPr>
                  <a:spLocks noChangeShapeType="1"/>
                </p:cNvSpPr>
                <p:nvPr/>
              </p:nvSpPr>
              <p:spPr bwMode="auto">
                <a:xfrm>
                  <a:off x="2405" y="1835"/>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29" name="Line 89">
                  <a:extLst>
                    <a:ext uri="{FF2B5EF4-FFF2-40B4-BE49-F238E27FC236}">
                      <a16:creationId xmlns:a16="http://schemas.microsoft.com/office/drawing/2014/main" id="{8C0378F5-89E2-A677-C6DE-D90A9A941C44}"/>
                    </a:ext>
                  </a:extLst>
                </p:cNvPr>
                <p:cNvSpPr>
                  <a:spLocks noChangeShapeType="1"/>
                </p:cNvSpPr>
                <p:nvPr/>
              </p:nvSpPr>
              <p:spPr bwMode="auto">
                <a:xfrm>
                  <a:off x="2408" y="1835"/>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30" name="Line 90">
                  <a:extLst>
                    <a:ext uri="{FF2B5EF4-FFF2-40B4-BE49-F238E27FC236}">
                      <a16:creationId xmlns:a16="http://schemas.microsoft.com/office/drawing/2014/main" id="{8004996D-40B8-A5BF-5BC3-5067DA46F650}"/>
                    </a:ext>
                  </a:extLst>
                </p:cNvPr>
                <p:cNvSpPr>
                  <a:spLocks noChangeShapeType="1"/>
                </p:cNvSpPr>
                <p:nvPr/>
              </p:nvSpPr>
              <p:spPr bwMode="auto">
                <a:xfrm>
                  <a:off x="2420" y="1835"/>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31" name="Line 91">
                  <a:extLst>
                    <a:ext uri="{FF2B5EF4-FFF2-40B4-BE49-F238E27FC236}">
                      <a16:creationId xmlns:a16="http://schemas.microsoft.com/office/drawing/2014/main" id="{37F46436-EA62-B592-C2B9-6B226398CD5D}"/>
                    </a:ext>
                  </a:extLst>
                </p:cNvPr>
                <p:cNvSpPr>
                  <a:spLocks noChangeShapeType="1"/>
                </p:cNvSpPr>
                <p:nvPr/>
              </p:nvSpPr>
              <p:spPr bwMode="auto">
                <a:xfrm>
                  <a:off x="2423" y="1846"/>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32" name="Line 92">
                  <a:extLst>
                    <a:ext uri="{FF2B5EF4-FFF2-40B4-BE49-F238E27FC236}">
                      <a16:creationId xmlns:a16="http://schemas.microsoft.com/office/drawing/2014/main" id="{CD7C17E3-1C1A-D538-17DA-B576FD22144B}"/>
                    </a:ext>
                  </a:extLst>
                </p:cNvPr>
                <p:cNvSpPr>
                  <a:spLocks noChangeShapeType="1"/>
                </p:cNvSpPr>
                <p:nvPr/>
              </p:nvSpPr>
              <p:spPr bwMode="auto">
                <a:xfrm>
                  <a:off x="2426" y="185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33" name="Line 93">
                  <a:extLst>
                    <a:ext uri="{FF2B5EF4-FFF2-40B4-BE49-F238E27FC236}">
                      <a16:creationId xmlns:a16="http://schemas.microsoft.com/office/drawing/2014/main" id="{73E6B823-26BB-F12F-BEEF-5F05D0BEEAC6}"/>
                    </a:ext>
                  </a:extLst>
                </p:cNvPr>
                <p:cNvSpPr>
                  <a:spLocks noChangeShapeType="1"/>
                </p:cNvSpPr>
                <p:nvPr/>
              </p:nvSpPr>
              <p:spPr bwMode="auto">
                <a:xfrm>
                  <a:off x="2431" y="185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34" name="Line 94">
                  <a:extLst>
                    <a:ext uri="{FF2B5EF4-FFF2-40B4-BE49-F238E27FC236}">
                      <a16:creationId xmlns:a16="http://schemas.microsoft.com/office/drawing/2014/main" id="{11BCEB1B-A81B-0841-1C0B-A16FA2A940CE}"/>
                    </a:ext>
                  </a:extLst>
                </p:cNvPr>
                <p:cNvSpPr>
                  <a:spLocks noChangeShapeType="1"/>
                </p:cNvSpPr>
                <p:nvPr/>
              </p:nvSpPr>
              <p:spPr bwMode="auto">
                <a:xfrm>
                  <a:off x="2469" y="185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35" name="Line 95">
                  <a:extLst>
                    <a:ext uri="{FF2B5EF4-FFF2-40B4-BE49-F238E27FC236}">
                      <a16:creationId xmlns:a16="http://schemas.microsoft.com/office/drawing/2014/main" id="{952C9FB8-47BF-4A71-F4B3-05160CA35D8B}"/>
                    </a:ext>
                  </a:extLst>
                </p:cNvPr>
                <p:cNvSpPr>
                  <a:spLocks noChangeShapeType="1"/>
                </p:cNvSpPr>
                <p:nvPr/>
              </p:nvSpPr>
              <p:spPr bwMode="auto">
                <a:xfrm>
                  <a:off x="2471" y="185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36" name="Line 96">
                  <a:extLst>
                    <a:ext uri="{FF2B5EF4-FFF2-40B4-BE49-F238E27FC236}">
                      <a16:creationId xmlns:a16="http://schemas.microsoft.com/office/drawing/2014/main" id="{2160AD36-B03C-706D-5E17-D8985CA6966D}"/>
                    </a:ext>
                  </a:extLst>
                </p:cNvPr>
                <p:cNvSpPr>
                  <a:spLocks noChangeShapeType="1"/>
                </p:cNvSpPr>
                <p:nvPr/>
              </p:nvSpPr>
              <p:spPr bwMode="auto">
                <a:xfrm>
                  <a:off x="2474" y="1868"/>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37" name="Line 97">
                  <a:extLst>
                    <a:ext uri="{FF2B5EF4-FFF2-40B4-BE49-F238E27FC236}">
                      <a16:creationId xmlns:a16="http://schemas.microsoft.com/office/drawing/2014/main" id="{906D7288-3C4C-6C85-E19A-D9F8EE620E44}"/>
                    </a:ext>
                  </a:extLst>
                </p:cNvPr>
                <p:cNvSpPr>
                  <a:spLocks noChangeShapeType="1"/>
                </p:cNvSpPr>
                <p:nvPr/>
              </p:nvSpPr>
              <p:spPr bwMode="auto">
                <a:xfrm>
                  <a:off x="2477" y="1879"/>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38" name="Line 98">
                  <a:extLst>
                    <a:ext uri="{FF2B5EF4-FFF2-40B4-BE49-F238E27FC236}">
                      <a16:creationId xmlns:a16="http://schemas.microsoft.com/office/drawing/2014/main" id="{1D3DA52F-B72D-6704-31AA-398D1D573178}"/>
                    </a:ext>
                  </a:extLst>
                </p:cNvPr>
                <p:cNvSpPr>
                  <a:spLocks noChangeShapeType="1"/>
                </p:cNvSpPr>
                <p:nvPr/>
              </p:nvSpPr>
              <p:spPr bwMode="auto">
                <a:xfrm>
                  <a:off x="2484" y="189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39" name="Line 99">
                  <a:extLst>
                    <a:ext uri="{FF2B5EF4-FFF2-40B4-BE49-F238E27FC236}">
                      <a16:creationId xmlns:a16="http://schemas.microsoft.com/office/drawing/2014/main" id="{C01E01BE-A560-6958-7854-2A52D5A576B8}"/>
                    </a:ext>
                  </a:extLst>
                </p:cNvPr>
                <p:cNvSpPr>
                  <a:spLocks noChangeShapeType="1"/>
                </p:cNvSpPr>
                <p:nvPr/>
              </p:nvSpPr>
              <p:spPr bwMode="auto">
                <a:xfrm>
                  <a:off x="2486" y="1912"/>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40" name="Line 100">
                  <a:extLst>
                    <a:ext uri="{FF2B5EF4-FFF2-40B4-BE49-F238E27FC236}">
                      <a16:creationId xmlns:a16="http://schemas.microsoft.com/office/drawing/2014/main" id="{102303BB-37ED-17A2-8588-D3A6038BD01D}"/>
                    </a:ext>
                  </a:extLst>
                </p:cNvPr>
                <p:cNvSpPr>
                  <a:spLocks noChangeShapeType="1"/>
                </p:cNvSpPr>
                <p:nvPr/>
              </p:nvSpPr>
              <p:spPr bwMode="auto">
                <a:xfrm>
                  <a:off x="2497" y="1912"/>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41" name="Line 101">
                  <a:extLst>
                    <a:ext uri="{FF2B5EF4-FFF2-40B4-BE49-F238E27FC236}">
                      <a16:creationId xmlns:a16="http://schemas.microsoft.com/office/drawing/2014/main" id="{C707B45D-22B8-B589-0C05-1543E8F62B2A}"/>
                    </a:ext>
                  </a:extLst>
                </p:cNvPr>
                <p:cNvSpPr>
                  <a:spLocks noChangeShapeType="1"/>
                </p:cNvSpPr>
                <p:nvPr/>
              </p:nvSpPr>
              <p:spPr bwMode="auto">
                <a:xfrm>
                  <a:off x="2500" y="1912"/>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42" name="Line 102">
                  <a:extLst>
                    <a:ext uri="{FF2B5EF4-FFF2-40B4-BE49-F238E27FC236}">
                      <a16:creationId xmlns:a16="http://schemas.microsoft.com/office/drawing/2014/main" id="{04D54F9D-DEEF-AD6D-2392-77A5F5AD10B0}"/>
                    </a:ext>
                  </a:extLst>
                </p:cNvPr>
                <p:cNvSpPr>
                  <a:spLocks noChangeShapeType="1"/>
                </p:cNvSpPr>
                <p:nvPr/>
              </p:nvSpPr>
              <p:spPr bwMode="auto">
                <a:xfrm>
                  <a:off x="2533" y="1912"/>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43" name="Line 103">
                  <a:extLst>
                    <a:ext uri="{FF2B5EF4-FFF2-40B4-BE49-F238E27FC236}">
                      <a16:creationId xmlns:a16="http://schemas.microsoft.com/office/drawing/2014/main" id="{D364949D-372A-8B0A-CC3D-D262E9707047}"/>
                    </a:ext>
                  </a:extLst>
                </p:cNvPr>
                <p:cNvSpPr>
                  <a:spLocks noChangeShapeType="1"/>
                </p:cNvSpPr>
                <p:nvPr/>
              </p:nvSpPr>
              <p:spPr bwMode="auto">
                <a:xfrm>
                  <a:off x="2543" y="1912"/>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44" name="Line 104">
                  <a:extLst>
                    <a:ext uri="{FF2B5EF4-FFF2-40B4-BE49-F238E27FC236}">
                      <a16:creationId xmlns:a16="http://schemas.microsoft.com/office/drawing/2014/main" id="{81F9B326-31AC-2093-B643-1C0AF7A88819}"/>
                    </a:ext>
                  </a:extLst>
                </p:cNvPr>
                <p:cNvSpPr>
                  <a:spLocks noChangeShapeType="1"/>
                </p:cNvSpPr>
                <p:nvPr/>
              </p:nvSpPr>
              <p:spPr bwMode="auto">
                <a:xfrm>
                  <a:off x="2545" y="1924"/>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45" name="Line 105">
                  <a:extLst>
                    <a:ext uri="{FF2B5EF4-FFF2-40B4-BE49-F238E27FC236}">
                      <a16:creationId xmlns:a16="http://schemas.microsoft.com/office/drawing/2014/main" id="{4A30F2AC-8AA1-2BC3-61D0-E0187AF36BC5}"/>
                    </a:ext>
                  </a:extLst>
                </p:cNvPr>
                <p:cNvSpPr>
                  <a:spLocks noChangeShapeType="1"/>
                </p:cNvSpPr>
                <p:nvPr/>
              </p:nvSpPr>
              <p:spPr bwMode="auto">
                <a:xfrm>
                  <a:off x="2548" y="193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46" name="Line 106">
                  <a:extLst>
                    <a:ext uri="{FF2B5EF4-FFF2-40B4-BE49-F238E27FC236}">
                      <a16:creationId xmlns:a16="http://schemas.microsoft.com/office/drawing/2014/main" id="{5AD2BF9A-75BB-BBC0-4F79-3DE6D61E3D16}"/>
                    </a:ext>
                  </a:extLst>
                </p:cNvPr>
                <p:cNvSpPr>
                  <a:spLocks noChangeShapeType="1"/>
                </p:cNvSpPr>
                <p:nvPr/>
              </p:nvSpPr>
              <p:spPr bwMode="auto">
                <a:xfrm>
                  <a:off x="2550" y="193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47" name="Line 107">
                  <a:extLst>
                    <a:ext uri="{FF2B5EF4-FFF2-40B4-BE49-F238E27FC236}">
                      <a16:creationId xmlns:a16="http://schemas.microsoft.com/office/drawing/2014/main" id="{E0A8DFA5-B0CE-823F-9638-CB5A363389E5}"/>
                    </a:ext>
                  </a:extLst>
                </p:cNvPr>
                <p:cNvSpPr>
                  <a:spLocks noChangeShapeType="1"/>
                </p:cNvSpPr>
                <p:nvPr/>
              </p:nvSpPr>
              <p:spPr bwMode="auto">
                <a:xfrm>
                  <a:off x="2553" y="193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48" name="Line 108">
                  <a:extLst>
                    <a:ext uri="{FF2B5EF4-FFF2-40B4-BE49-F238E27FC236}">
                      <a16:creationId xmlns:a16="http://schemas.microsoft.com/office/drawing/2014/main" id="{56B2A915-CAB1-2BFB-4BE5-1CCA75730B12}"/>
                    </a:ext>
                  </a:extLst>
                </p:cNvPr>
                <p:cNvSpPr>
                  <a:spLocks noChangeShapeType="1"/>
                </p:cNvSpPr>
                <p:nvPr/>
              </p:nvSpPr>
              <p:spPr bwMode="auto">
                <a:xfrm>
                  <a:off x="2560" y="193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49" name="Line 109">
                  <a:extLst>
                    <a:ext uri="{FF2B5EF4-FFF2-40B4-BE49-F238E27FC236}">
                      <a16:creationId xmlns:a16="http://schemas.microsoft.com/office/drawing/2014/main" id="{FB7FB85B-A95E-6EAF-B60B-AB6230890EE2}"/>
                    </a:ext>
                  </a:extLst>
                </p:cNvPr>
                <p:cNvSpPr>
                  <a:spLocks noChangeShapeType="1"/>
                </p:cNvSpPr>
                <p:nvPr/>
              </p:nvSpPr>
              <p:spPr bwMode="auto">
                <a:xfrm>
                  <a:off x="2593" y="193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50" name="Line 110">
                  <a:extLst>
                    <a:ext uri="{FF2B5EF4-FFF2-40B4-BE49-F238E27FC236}">
                      <a16:creationId xmlns:a16="http://schemas.microsoft.com/office/drawing/2014/main" id="{725770EC-C008-1A33-34F1-8563C1AC322D}"/>
                    </a:ext>
                  </a:extLst>
                </p:cNvPr>
                <p:cNvSpPr>
                  <a:spLocks noChangeShapeType="1"/>
                </p:cNvSpPr>
                <p:nvPr/>
              </p:nvSpPr>
              <p:spPr bwMode="auto">
                <a:xfrm>
                  <a:off x="2614" y="193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51" name="Line 111">
                  <a:extLst>
                    <a:ext uri="{FF2B5EF4-FFF2-40B4-BE49-F238E27FC236}">
                      <a16:creationId xmlns:a16="http://schemas.microsoft.com/office/drawing/2014/main" id="{DA10276F-D6CB-F1A8-0B7E-8A03C2D9B4A8}"/>
                    </a:ext>
                  </a:extLst>
                </p:cNvPr>
                <p:cNvSpPr>
                  <a:spLocks noChangeShapeType="1"/>
                </p:cNvSpPr>
                <p:nvPr/>
              </p:nvSpPr>
              <p:spPr bwMode="auto">
                <a:xfrm>
                  <a:off x="2616" y="195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52" name="Line 112">
                  <a:extLst>
                    <a:ext uri="{FF2B5EF4-FFF2-40B4-BE49-F238E27FC236}">
                      <a16:creationId xmlns:a16="http://schemas.microsoft.com/office/drawing/2014/main" id="{F7BC9D6C-CAD7-88CF-F77D-28BCBA6DF74E}"/>
                    </a:ext>
                  </a:extLst>
                </p:cNvPr>
                <p:cNvSpPr>
                  <a:spLocks noChangeShapeType="1"/>
                </p:cNvSpPr>
                <p:nvPr/>
              </p:nvSpPr>
              <p:spPr bwMode="auto">
                <a:xfrm>
                  <a:off x="2620" y="195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53" name="Line 113">
                  <a:extLst>
                    <a:ext uri="{FF2B5EF4-FFF2-40B4-BE49-F238E27FC236}">
                      <a16:creationId xmlns:a16="http://schemas.microsoft.com/office/drawing/2014/main" id="{EE51C510-4328-623B-6E8E-CB536B8D50C7}"/>
                    </a:ext>
                  </a:extLst>
                </p:cNvPr>
                <p:cNvSpPr>
                  <a:spLocks noChangeShapeType="1"/>
                </p:cNvSpPr>
                <p:nvPr/>
              </p:nvSpPr>
              <p:spPr bwMode="auto">
                <a:xfrm>
                  <a:off x="2622" y="195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54" name="Line 114">
                  <a:extLst>
                    <a:ext uri="{FF2B5EF4-FFF2-40B4-BE49-F238E27FC236}">
                      <a16:creationId xmlns:a16="http://schemas.microsoft.com/office/drawing/2014/main" id="{98E9BEBD-8747-ABB6-9505-8867F97DFD44}"/>
                    </a:ext>
                  </a:extLst>
                </p:cNvPr>
                <p:cNvSpPr>
                  <a:spLocks noChangeShapeType="1"/>
                </p:cNvSpPr>
                <p:nvPr/>
              </p:nvSpPr>
              <p:spPr bwMode="auto">
                <a:xfrm>
                  <a:off x="2627" y="195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55" name="Line 115">
                  <a:extLst>
                    <a:ext uri="{FF2B5EF4-FFF2-40B4-BE49-F238E27FC236}">
                      <a16:creationId xmlns:a16="http://schemas.microsoft.com/office/drawing/2014/main" id="{84BE824B-524A-7DB0-CB2B-B9867FA2932F}"/>
                    </a:ext>
                  </a:extLst>
                </p:cNvPr>
                <p:cNvSpPr>
                  <a:spLocks noChangeShapeType="1"/>
                </p:cNvSpPr>
                <p:nvPr/>
              </p:nvSpPr>
              <p:spPr bwMode="auto">
                <a:xfrm>
                  <a:off x="2632" y="195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56" name="Line 116">
                  <a:extLst>
                    <a:ext uri="{FF2B5EF4-FFF2-40B4-BE49-F238E27FC236}">
                      <a16:creationId xmlns:a16="http://schemas.microsoft.com/office/drawing/2014/main" id="{109F2BD8-B1FB-4FEC-7411-A75448846AE7}"/>
                    </a:ext>
                  </a:extLst>
                </p:cNvPr>
                <p:cNvSpPr>
                  <a:spLocks noChangeShapeType="1"/>
                </p:cNvSpPr>
                <p:nvPr/>
              </p:nvSpPr>
              <p:spPr bwMode="auto">
                <a:xfrm>
                  <a:off x="2688" y="195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57" name="Line 117">
                  <a:extLst>
                    <a:ext uri="{FF2B5EF4-FFF2-40B4-BE49-F238E27FC236}">
                      <a16:creationId xmlns:a16="http://schemas.microsoft.com/office/drawing/2014/main" id="{95965C55-A858-0198-9C3A-0D1CBE014E2E}"/>
                    </a:ext>
                  </a:extLst>
                </p:cNvPr>
                <p:cNvSpPr>
                  <a:spLocks noChangeShapeType="1"/>
                </p:cNvSpPr>
                <p:nvPr/>
              </p:nvSpPr>
              <p:spPr bwMode="auto">
                <a:xfrm>
                  <a:off x="2690" y="195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58" name="Line 118">
                  <a:extLst>
                    <a:ext uri="{FF2B5EF4-FFF2-40B4-BE49-F238E27FC236}">
                      <a16:creationId xmlns:a16="http://schemas.microsoft.com/office/drawing/2014/main" id="{FCA0514B-4737-9B38-7F4E-49383E573061}"/>
                    </a:ext>
                  </a:extLst>
                </p:cNvPr>
                <p:cNvSpPr>
                  <a:spLocks noChangeShapeType="1"/>
                </p:cNvSpPr>
                <p:nvPr/>
              </p:nvSpPr>
              <p:spPr bwMode="auto">
                <a:xfrm>
                  <a:off x="2696" y="195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59" name="Line 119">
                  <a:extLst>
                    <a:ext uri="{FF2B5EF4-FFF2-40B4-BE49-F238E27FC236}">
                      <a16:creationId xmlns:a16="http://schemas.microsoft.com/office/drawing/2014/main" id="{AFC484E6-BD4A-1272-D477-CA287AD3DF9A}"/>
                    </a:ext>
                  </a:extLst>
                </p:cNvPr>
                <p:cNvSpPr>
                  <a:spLocks noChangeShapeType="1"/>
                </p:cNvSpPr>
                <p:nvPr/>
              </p:nvSpPr>
              <p:spPr bwMode="auto">
                <a:xfrm>
                  <a:off x="2701" y="196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60" name="Line 120">
                  <a:extLst>
                    <a:ext uri="{FF2B5EF4-FFF2-40B4-BE49-F238E27FC236}">
                      <a16:creationId xmlns:a16="http://schemas.microsoft.com/office/drawing/2014/main" id="{B3059A0E-FB7A-DD6B-237A-B94FD7BDE200}"/>
                    </a:ext>
                  </a:extLst>
                </p:cNvPr>
                <p:cNvSpPr>
                  <a:spLocks noChangeShapeType="1"/>
                </p:cNvSpPr>
                <p:nvPr/>
              </p:nvSpPr>
              <p:spPr bwMode="auto">
                <a:xfrm>
                  <a:off x="2727" y="196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61" name="Line 121">
                  <a:extLst>
                    <a:ext uri="{FF2B5EF4-FFF2-40B4-BE49-F238E27FC236}">
                      <a16:creationId xmlns:a16="http://schemas.microsoft.com/office/drawing/2014/main" id="{EB5241CB-C5F4-DEA2-D250-080AA7996077}"/>
                    </a:ext>
                  </a:extLst>
                </p:cNvPr>
                <p:cNvSpPr>
                  <a:spLocks noChangeShapeType="1"/>
                </p:cNvSpPr>
                <p:nvPr/>
              </p:nvSpPr>
              <p:spPr bwMode="auto">
                <a:xfrm>
                  <a:off x="2731" y="196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62" name="Line 122">
                  <a:extLst>
                    <a:ext uri="{FF2B5EF4-FFF2-40B4-BE49-F238E27FC236}">
                      <a16:creationId xmlns:a16="http://schemas.microsoft.com/office/drawing/2014/main" id="{C56517E8-F856-7665-B350-071D66C13A88}"/>
                    </a:ext>
                  </a:extLst>
                </p:cNvPr>
                <p:cNvSpPr>
                  <a:spLocks noChangeShapeType="1"/>
                </p:cNvSpPr>
                <p:nvPr/>
              </p:nvSpPr>
              <p:spPr bwMode="auto">
                <a:xfrm>
                  <a:off x="2739" y="196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63" name="Line 123">
                  <a:extLst>
                    <a:ext uri="{FF2B5EF4-FFF2-40B4-BE49-F238E27FC236}">
                      <a16:creationId xmlns:a16="http://schemas.microsoft.com/office/drawing/2014/main" id="{D485F4E8-DEB3-83BA-A870-A4EA583DF93B}"/>
                    </a:ext>
                  </a:extLst>
                </p:cNvPr>
                <p:cNvSpPr>
                  <a:spLocks noChangeShapeType="1"/>
                </p:cNvSpPr>
                <p:nvPr/>
              </p:nvSpPr>
              <p:spPr bwMode="auto">
                <a:xfrm>
                  <a:off x="2742" y="196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64" name="Line 124">
                  <a:extLst>
                    <a:ext uri="{FF2B5EF4-FFF2-40B4-BE49-F238E27FC236}">
                      <a16:creationId xmlns:a16="http://schemas.microsoft.com/office/drawing/2014/main" id="{C209472A-8AEB-E794-43E4-4F0218B8C2E2}"/>
                    </a:ext>
                  </a:extLst>
                </p:cNvPr>
                <p:cNvSpPr>
                  <a:spLocks noChangeShapeType="1"/>
                </p:cNvSpPr>
                <p:nvPr/>
              </p:nvSpPr>
              <p:spPr bwMode="auto">
                <a:xfrm>
                  <a:off x="2762" y="196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65" name="Line 125">
                  <a:extLst>
                    <a:ext uri="{FF2B5EF4-FFF2-40B4-BE49-F238E27FC236}">
                      <a16:creationId xmlns:a16="http://schemas.microsoft.com/office/drawing/2014/main" id="{5BC7F731-A814-3E17-60E2-7D6FB875907E}"/>
                    </a:ext>
                  </a:extLst>
                </p:cNvPr>
                <p:cNvSpPr>
                  <a:spLocks noChangeShapeType="1"/>
                </p:cNvSpPr>
                <p:nvPr/>
              </p:nvSpPr>
              <p:spPr bwMode="auto">
                <a:xfrm>
                  <a:off x="2820" y="198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66" name="Line 126">
                  <a:extLst>
                    <a:ext uri="{FF2B5EF4-FFF2-40B4-BE49-F238E27FC236}">
                      <a16:creationId xmlns:a16="http://schemas.microsoft.com/office/drawing/2014/main" id="{BB4A9FE4-BD48-5944-702E-282467F4AE15}"/>
                    </a:ext>
                  </a:extLst>
                </p:cNvPr>
                <p:cNvSpPr>
                  <a:spLocks noChangeShapeType="1"/>
                </p:cNvSpPr>
                <p:nvPr/>
              </p:nvSpPr>
              <p:spPr bwMode="auto">
                <a:xfrm>
                  <a:off x="2823" y="1998"/>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67" name="Line 127">
                  <a:extLst>
                    <a:ext uri="{FF2B5EF4-FFF2-40B4-BE49-F238E27FC236}">
                      <a16:creationId xmlns:a16="http://schemas.microsoft.com/office/drawing/2014/main" id="{DBE5133A-94DE-2CB9-7089-427F6B4A2EE3}"/>
                    </a:ext>
                  </a:extLst>
                </p:cNvPr>
                <p:cNvSpPr>
                  <a:spLocks noChangeShapeType="1"/>
                </p:cNvSpPr>
                <p:nvPr/>
              </p:nvSpPr>
              <p:spPr bwMode="auto">
                <a:xfrm>
                  <a:off x="2828"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68" name="Line 128">
                  <a:extLst>
                    <a:ext uri="{FF2B5EF4-FFF2-40B4-BE49-F238E27FC236}">
                      <a16:creationId xmlns:a16="http://schemas.microsoft.com/office/drawing/2014/main" id="{F624141F-D2C2-A1A7-36FB-B23AC74FAB89}"/>
                    </a:ext>
                  </a:extLst>
                </p:cNvPr>
                <p:cNvSpPr>
                  <a:spLocks noChangeShapeType="1"/>
                </p:cNvSpPr>
                <p:nvPr/>
              </p:nvSpPr>
              <p:spPr bwMode="auto">
                <a:xfrm>
                  <a:off x="2839"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69" name="Line 129">
                  <a:extLst>
                    <a:ext uri="{FF2B5EF4-FFF2-40B4-BE49-F238E27FC236}">
                      <a16:creationId xmlns:a16="http://schemas.microsoft.com/office/drawing/2014/main" id="{D43C0F1C-9FC7-DC33-A25B-573AB85E11F2}"/>
                    </a:ext>
                  </a:extLst>
                </p:cNvPr>
                <p:cNvSpPr>
                  <a:spLocks noChangeShapeType="1"/>
                </p:cNvSpPr>
                <p:nvPr/>
              </p:nvSpPr>
              <p:spPr bwMode="auto">
                <a:xfrm>
                  <a:off x="2846"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70" name="Line 130">
                  <a:extLst>
                    <a:ext uri="{FF2B5EF4-FFF2-40B4-BE49-F238E27FC236}">
                      <a16:creationId xmlns:a16="http://schemas.microsoft.com/office/drawing/2014/main" id="{51CBA77E-97E5-7E21-2340-92D436ED9887}"/>
                    </a:ext>
                  </a:extLst>
                </p:cNvPr>
                <p:cNvSpPr>
                  <a:spLocks noChangeShapeType="1"/>
                </p:cNvSpPr>
                <p:nvPr/>
              </p:nvSpPr>
              <p:spPr bwMode="auto">
                <a:xfrm>
                  <a:off x="2874"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71" name="Line 131">
                  <a:extLst>
                    <a:ext uri="{FF2B5EF4-FFF2-40B4-BE49-F238E27FC236}">
                      <a16:creationId xmlns:a16="http://schemas.microsoft.com/office/drawing/2014/main" id="{F6EB82EB-6457-74E5-5962-6AED7B908C2E}"/>
                    </a:ext>
                  </a:extLst>
                </p:cNvPr>
                <p:cNvSpPr>
                  <a:spLocks noChangeShapeType="1"/>
                </p:cNvSpPr>
                <p:nvPr/>
              </p:nvSpPr>
              <p:spPr bwMode="auto">
                <a:xfrm>
                  <a:off x="2882"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72" name="Line 132">
                  <a:extLst>
                    <a:ext uri="{FF2B5EF4-FFF2-40B4-BE49-F238E27FC236}">
                      <a16:creationId xmlns:a16="http://schemas.microsoft.com/office/drawing/2014/main" id="{6EE8B900-13C1-7139-B5F2-21D417FED8F3}"/>
                    </a:ext>
                  </a:extLst>
                </p:cNvPr>
                <p:cNvSpPr>
                  <a:spLocks noChangeShapeType="1"/>
                </p:cNvSpPr>
                <p:nvPr/>
              </p:nvSpPr>
              <p:spPr bwMode="auto">
                <a:xfrm>
                  <a:off x="2884"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73" name="Line 133">
                  <a:extLst>
                    <a:ext uri="{FF2B5EF4-FFF2-40B4-BE49-F238E27FC236}">
                      <a16:creationId xmlns:a16="http://schemas.microsoft.com/office/drawing/2014/main" id="{41083105-DFA8-99DC-9420-985F7693B0FB}"/>
                    </a:ext>
                  </a:extLst>
                </p:cNvPr>
                <p:cNvSpPr>
                  <a:spLocks noChangeShapeType="1"/>
                </p:cNvSpPr>
                <p:nvPr/>
              </p:nvSpPr>
              <p:spPr bwMode="auto">
                <a:xfrm>
                  <a:off x="2899"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74" name="Line 134">
                  <a:extLst>
                    <a:ext uri="{FF2B5EF4-FFF2-40B4-BE49-F238E27FC236}">
                      <a16:creationId xmlns:a16="http://schemas.microsoft.com/office/drawing/2014/main" id="{D6783F71-BDAF-4CC3-9F7F-B1E7ACF90828}"/>
                    </a:ext>
                  </a:extLst>
                </p:cNvPr>
                <p:cNvSpPr>
                  <a:spLocks noChangeShapeType="1"/>
                </p:cNvSpPr>
                <p:nvPr/>
              </p:nvSpPr>
              <p:spPr bwMode="auto">
                <a:xfrm>
                  <a:off x="2902"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75" name="Line 135">
                  <a:extLst>
                    <a:ext uri="{FF2B5EF4-FFF2-40B4-BE49-F238E27FC236}">
                      <a16:creationId xmlns:a16="http://schemas.microsoft.com/office/drawing/2014/main" id="{022BA245-857F-A776-66DA-43832FE1195F}"/>
                    </a:ext>
                  </a:extLst>
                </p:cNvPr>
                <p:cNvSpPr>
                  <a:spLocks noChangeShapeType="1"/>
                </p:cNvSpPr>
                <p:nvPr/>
              </p:nvSpPr>
              <p:spPr bwMode="auto">
                <a:xfrm>
                  <a:off x="2909"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76" name="Line 136">
                  <a:extLst>
                    <a:ext uri="{FF2B5EF4-FFF2-40B4-BE49-F238E27FC236}">
                      <a16:creationId xmlns:a16="http://schemas.microsoft.com/office/drawing/2014/main" id="{BB18CF44-C4C0-A886-B64F-F17F5BAFF221}"/>
                    </a:ext>
                  </a:extLst>
                </p:cNvPr>
                <p:cNvSpPr>
                  <a:spLocks noChangeShapeType="1"/>
                </p:cNvSpPr>
                <p:nvPr/>
              </p:nvSpPr>
              <p:spPr bwMode="auto">
                <a:xfrm>
                  <a:off x="2940"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77" name="Line 137">
                  <a:extLst>
                    <a:ext uri="{FF2B5EF4-FFF2-40B4-BE49-F238E27FC236}">
                      <a16:creationId xmlns:a16="http://schemas.microsoft.com/office/drawing/2014/main" id="{452E6033-284D-384C-9EEB-D6037163E3F1}"/>
                    </a:ext>
                  </a:extLst>
                </p:cNvPr>
                <p:cNvSpPr>
                  <a:spLocks noChangeShapeType="1"/>
                </p:cNvSpPr>
                <p:nvPr/>
              </p:nvSpPr>
              <p:spPr bwMode="auto">
                <a:xfrm>
                  <a:off x="2953"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78" name="Line 138">
                  <a:extLst>
                    <a:ext uri="{FF2B5EF4-FFF2-40B4-BE49-F238E27FC236}">
                      <a16:creationId xmlns:a16="http://schemas.microsoft.com/office/drawing/2014/main" id="{08D68B60-BA1F-6495-C934-326E09FF3BBF}"/>
                    </a:ext>
                  </a:extLst>
                </p:cNvPr>
                <p:cNvSpPr>
                  <a:spLocks noChangeShapeType="1"/>
                </p:cNvSpPr>
                <p:nvPr/>
              </p:nvSpPr>
              <p:spPr bwMode="auto">
                <a:xfrm>
                  <a:off x="2958"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79" name="Line 139">
                  <a:extLst>
                    <a:ext uri="{FF2B5EF4-FFF2-40B4-BE49-F238E27FC236}">
                      <a16:creationId xmlns:a16="http://schemas.microsoft.com/office/drawing/2014/main" id="{A4C326CC-6F0F-568E-6C85-6DB5F9F05622}"/>
                    </a:ext>
                  </a:extLst>
                </p:cNvPr>
                <p:cNvSpPr>
                  <a:spLocks noChangeShapeType="1"/>
                </p:cNvSpPr>
                <p:nvPr/>
              </p:nvSpPr>
              <p:spPr bwMode="auto">
                <a:xfrm>
                  <a:off x="2975"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80" name="Line 140">
                  <a:extLst>
                    <a:ext uri="{FF2B5EF4-FFF2-40B4-BE49-F238E27FC236}">
                      <a16:creationId xmlns:a16="http://schemas.microsoft.com/office/drawing/2014/main" id="{769810A8-0B7F-5FAB-EDDA-A79AE44DAD4D}"/>
                    </a:ext>
                  </a:extLst>
                </p:cNvPr>
                <p:cNvSpPr>
                  <a:spLocks noChangeShapeType="1"/>
                </p:cNvSpPr>
                <p:nvPr/>
              </p:nvSpPr>
              <p:spPr bwMode="auto">
                <a:xfrm>
                  <a:off x="2991" y="2015"/>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81" name="Line 141">
                  <a:extLst>
                    <a:ext uri="{FF2B5EF4-FFF2-40B4-BE49-F238E27FC236}">
                      <a16:creationId xmlns:a16="http://schemas.microsoft.com/office/drawing/2014/main" id="{3FD0300D-8694-9851-C795-13BEE12567AE}"/>
                    </a:ext>
                  </a:extLst>
                </p:cNvPr>
                <p:cNvSpPr>
                  <a:spLocks noChangeShapeType="1"/>
                </p:cNvSpPr>
                <p:nvPr/>
              </p:nvSpPr>
              <p:spPr bwMode="auto">
                <a:xfrm>
                  <a:off x="2994" y="2036"/>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82" name="Line 142">
                  <a:extLst>
                    <a:ext uri="{FF2B5EF4-FFF2-40B4-BE49-F238E27FC236}">
                      <a16:creationId xmlns:a16="http://schemas.microsoft.com/office/drawing/2014/main" id="{A53A57DF-F08A-D8AA-4C3E-D877AB609759}"/>
                    </a:ext>
                  </a:extLst>
                </p:cNvPr>
                <p:cNvSpPr>
                  <a:spLocks noChangeShapeType="1"/>
                </p:cNvSpPr>
                <p:nvPr/>
              </p:nvSpPr>
              <p:spPr bwMode="auto">
                <a:xfrm>
                  <a:off x="3047" y="208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83" name="Line 143">
                  <a:extLst>
                    <a:ext uri="{FF2B5EF4-FFF2-40B4-BE49-F238E27FC236}">
                      <a16:creationId xmlns:a16="http://schemas.microsoft.com/office/drawing/2014/main" id="{D31C1D5E-54BF-2307-A0C8-8EAC80F1EF3B}"/>
                    </a:ext>
                  </a:extLst>
                </p:cNvPr>
                <p:cNvSpPr>
                  <a:spLocks noChangeShapeType="1"/>
                </p:cNvSpPr>
                <p:nvPr/>
              </p:nvSpPr>
              <p:spPr bwMode="auto">
                <a:xfrm>
                  <a:off x="3065" y="208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84" name="Line 144">
                  <a:extLst>
                    <a:ext uri="{FF2B5EF4-FFF2-40B4-BE49-F238E27FC236}">
                      <a16:creationId xmlns:a16="http://schemas.microsoft.com/office/drawing/2014/main" id="{5C019F95-57FC-9C3D-9F26-47E7419458F2}"/>
                    </a:ext>
                  </a:extLst>
                </p:cNvPr>
                <p:cNvSpPr>
                  <a:spLocks noChangeShapeType="1"/>
                </p:cNvSpPr>
                <p:nvPr/>
              </p:nvSpPr>
              <p:spPr bwMode="auto">
                <a:xfrm>
                  <a:off x="3075" y="208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85" name="Line 145">
                  <a:extLst>
                    <a:ext uri="{FF2B5EF4-FFF2-40B4-BE49-F238E27FC236}">
                      <a16:creationId xmlns:a16="http://schemas.microsoft.com/office/drawing/2014/main" id="{1876AA52-B98C-9D0D-74A9-C7052C43E900}"/>
                    </a:ext>
                  </a:extLst>
                </p:cNvPr>
                <p:cNvSpPr>
                  <a:spLocks noChangeShapeType="1"/>
                </p:cNvSpPr>
                <p:nvPr/>
              </p:nvSpPr>
              <p:spPr bwMode="auto">
                <a:xfrm>
                  <a:off x="3086" y="208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86" name="Line 146">
                  <a:extLst>
                    <a:ext uri="{FF2B5EF4-FFF2-40B4-BE49-F238E27FC236}">
                      <a16:creationId xmlns:a16="http://schemas.microsoft.com/office/drawing/2014/main" id="{2140EA5D-B045-CE67-8C5F-C98D8BB80F93}"/>
                    </a:ext>
                  </a:extLst>
                </p:cNvPr>
                <p:cNvSpPr>
                  <a:spLocks noChangeShapeType="1"/>
                </p:cNvSpPr>
                <p:nvPr/>
              </p:nvSpPr>
              <p:spPr bwMode="auto">
                <a:xfrm>
                  <a:off x="3103" y="208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87" name="Line 147">
                  <a:extLst>
                    <a:ext uri="{FF2B5EF4-FFF2-40B4-BE49-F238E27FC236}">
                      <a16:creationId xmlns:a16="http://schemas.microsoft.com/office/drawing/2014/main" id="{66D9DDE0-4E37-FE7A-1A50-747DD7CA20BD}"/>
                    </a:ext>
                  </a:extLst>
                </p:cNvPr>
                <p:cNvSpPr>
                  <a:spLocks noChangeShapeType="1"/>
                </p:cNvSpPr>
                <p:nvPr/>
              </p:nvSpPr>
              <p:spPr bwMode="auto">
                <a:xfrm>
                  <a:off x="3108" y="2105"/>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88" name="Line 148">
                  <a:extLst>
                    <a:ext uri="{FF2B5EF4-FFF2-40B4-BE49-F238E27FC236}">
                      <a16:creationId xmlns:a16="http://schemas.microsoft.com/office/drawing/2014/main" id="{41B6A8D7-0227-83B2-CB6B-0915B3A8FCC7}"/>
                    </a:ext>
                  </a:extLst>
                </p:cNvPr>
                <p:cNvSpPr>
                  <a:spLocks noChangeShapeType="1"/>
                </p:cNvSpPr>
                <p:nvPr/>
              </p:nvSpPr>
              <p:spPr bwMode="auto">
                <a:xfrm>
                  <a:off x="3121" y="213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89" name="Line 149">
                  <a:extLst>
                    <a:ext uri="{FF2B5EF4-FFF2-40B4-BE49-F238E27FC236}">
                      <a16:creationId xmlns:a16="http://schemas.microsoft.com/office/drawing/2014/main" id="{EF2C1173-1EF1-7A4D-7732-DB6A0A5322DA}"/>
                    </a:ext>
                  </a:extLst>
                </p:cNvPr>
                <p:cNvSpPr>
                  <a:spLocks noChangeShapeType="1"/>
                </p:cNvSpPr>
                <p:nvPr/>
              </p:nvSpPr>
              <p:spPr bwMode="auto">
                <a:xfrm>
                  <a:off x="3167" y="213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90" name="Line 150">
                  <a:extLst>
                    <a:ext uri="{FF2B5EF4-FFF2-40B4-BE49-F238E27FC236}">
                      <a16:creationId xmlns:a16="http://schemas.microsoft.com/office/drawing/2014/main" id="{A416A4D7-C081-80EF-3C2C-ABDF62043A85}"/>
                    </a:ext>
                  </a:extLst>
                </p:cNvPr>
                <p:cNvSpPr>
                  <a:spLocks noChangeShapeType="1"/>
                </p:cNvSpPr>
                <p:nvPr/>
              </p:nvSpPr>
              <p:spPr bwMode="auto">
                <a:xfrm>
                  <a:off x="3190" y="213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91" name="Line 151">
                  <a:extLst>
                    <a:ext uri="{FF2B5EF4-FFF2-40B4-BE49-F238E27FC236}">
                      <a16:creationId xmlns:a16="http://schemas.microsoft.com/office/drawing/2014/main" id="{5CB08A1C-2049-4C4F-70A9-3AD3A058EEC2}"/>
                    </a:ext>
                  </a:extLst>
                </p:cNvPr>
                <p:cNvSpPr>
                  <a:spLocks noChangeShapeType="1"/>
                </p:cNvSpPr>
                <p:nvPr/>
              </p:nvSpPr>
              <p:spPr bwMode="auto">
                <a:xfrm>
                  <a:off x="3192" y="213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92" name="Line 152">
                  <a:extLst>
                    <a:ext uri="{FF2B5EF4-FFF2-40B4-BE49-F238E27FC236}">
                      <a16:creationId xmlns:a16="http://schemas.microsoft.com/office/drawing/2014/main" id="{B09E10A6-97AD-9BEC-B61F-0C7E3DC0C16C}"/>
                    </a:ext>
                  </a:extLst>
                </p:cNvPr>
                <p:cNvSpPr>
                  <a:spLocks noChangeShapeType="1"/>
                </p:cNvSpPr>
                <p:nvPr/>
              </p:nvSpPr>
              <p:spPr bwMode="auto">
                <a:xfrm>
                  <a:off x="3225" y="215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93" name="Line 153">
                  <a:extLst>
                    <a:ext uri="{FF2B5EF4-FFF2-40B4-BE49-F238E27FC236}">
                      <a16:creationId xmlns:a16="http://schemas.microsoft.com/office/drawing/2014/main" id="{2876A487-4F4F-BE03-D448-BC747FDF1C04}"/>
                    </a:ext>
                  </a:extLst>
                </p:cNvPr>
                <p:cNvSpPr>
                  <a:spLocks noChangeShapeType="1"/>
                </p:cNvSpPr>
                <p:nvPr/>
              </p:nvSpPr>
              <p:spPr bwMode="auto">
                <a:xfrm>
                  <a:off x="3256" y="2183"/>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94" name="Line 154">
                  <a:extLst>
                    <a:ext uri="{FF2B5EF4-FFF2-40B4-BE49-F238E27FC236}">
                      <a16:creationId xmlns:a16="http://schemas.microsoft.com/office/drawing/2014/main" id="{04D2CC7A-30E1-82B6-BA7F-D923F3E57D51}"/>
                    </a:ext>
                  </a:extLst>
                </p:cNvPr>
                <p:cNvSpPr>
                  <a:spLocks noChangeShapeType="1"/>
                </p:cNvSpPr>
                <p:nvPr/>
              </p:nvSpPr>
              <p:spPr bwMode="auto">
                <a:xfrm>
                  <a:off x="3286" y="2183"/>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95" name="Line 155">
                  <a:extLst>
                    <a:ext uri="{FF2B5EF4-FFF2-40B4-BE49-F238E27FC236}">
                      <a16:creationId xmlns:a16="http://schemas.microsoft.com/office/drawing/2014/main" id="{84B1FE8D-A08E-8D16-7B7A-DF5E26B2149B}"/>
                    </a:ext>
                  </a:extLst>
                </p:cNvPr>
                <p:cNvSpPr>
                  <a:spLocks noChangeShapeType="1"/>
                </p:cNvSpPr>
                <p:nvPr/>
              </p:nvSpPr>
              <p:spPr bwMode="auto">
                <a:xfrm>
                  <a:off x="3289" y="2183"/>
                  <a:ext cx="0" cy="26"/>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96" name="Line 156">
                  <a:extLst>
                    <a:ext uri="{FF2B5EF4-FFF2-40B4-BE49-F238E27FC236}">
                      <a16:creationId xmlns:a16="http://schemas.microsoft.com/office/drawing/2014/main" id="{DF523922-C9B8-8334-9AC4-E02EF1366540}"/>
                    </a:ext>
                  </a:extLst>
                </p:cNvPr>
                <p:cNvSpPr>
                  <a:spLocks noChangeShapeType="1"/>
                </p:cNvSpPr>
                <p:nvPr/>
              </p:nvSpPr>
              <p:spPr bwMode="auto">
                <a:xfrm>
                  <a:off x="3309" y="2213"/>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97" name="Line 157">
                  <a:extLst>
                    <a:ext uri="{FF2B5EF4-FFF2-40B4-BE49-F238E27FC236}">
                      <a16:creationId xmlns:a16="http://schemas.microsoft.com/office/drawing/2014/main" id="{D5A041C5-B7F6-E264-F375-CC7C6B8F5D80}"/>
                    </a:ext>
                  </a:extLst>
                </p:cNvPr>
                <p:cNvSpPr>
                  <a:spLocks noChangeShapeType="1"/>
                </p:cNvSpPr>
                <p:nvPr/>
              </p:nvSpPr>
              <p:spPr bwMode="auto">
                <a:xfrm>
                  <a:off x="3335" y="2241"/>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98" name="Line 158">
                  <a:extLst>
                    <a:ext uri="{FF2B5EF4-FFF2-40B4-BE49-F238E27FC236}">
                      <a16:creationId xmlns:a16="http://schemas.microsoft.com/office/drawing/2014/main" id="{19F0E755-B66B-8514-67F6-EDB2CFE5B00F}"/>
                    </a:ext>
                  </a:extLst>
                </p:cNvPr>
                <p:cNvSpPr>
                  <a:spLocks noChangeShapeType="1"/>
                </p:cNvSpPr>
                <p:nvPr/>
              </p:nvSpPr>
              <p:spPr bwMode="auto">
                <a:xfrm>
                  <a:off x="3342" y="227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099" name="Line 159">
                  <a:extLst>
                    <a:ext uri="{FF2B5EF4-FFF2-40B4-BE49-F238E27FC236}">
                      <a16:creationId xmlns:a16="http://schemas.microsoft.com/office/drawing/2014/main" id="{D4DCA635-2AC3-D3F8-DD49-7DED3BDABCC3}"/>
                    </a:ext>
                  </a:extLst>
                </p:cNvPr>
                <p:cNvSpPr>
                  <a:spLocks noChangeShapeType="1"/>
                </p:cNvSpPr>
                <p:nvPr/>
              </p:nvSpPr>
              <p:spPr bwMode="auto">
                <a:xfrm>
                  <a:off x="3348" y="227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00" name="Line 160">
                  <a:extLst>
                    <a:ext uri="{FF2B5EF4-FFF2-40B4-BE49-F238E27FC236}">
                      <a16:creationId xmlns:a16="http://schemas.microsoft.com/office/drawing/2014/main" id="{197A1879-2052-8C61-A943-3426089C5903}"/>
                    </a:ext>
                  </a:extLst>
                </p:cNvPr>
                <p:cNvSpPr>
                  <a:spLocks noChangeShapeType="1"/>
                </p:cNvSpPr>
                <p:nvPr/>
              </p:nvSpPr>
              <p:spPr bwMode="auto">
                <a:xfrm>
                  <a:off x="3350" y="230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01" name="Line 161">
                  <a:extLst>
                    <a:ext uri="{FF2B5EF4-FFF2-40B4-BE49-F238E27FC236}">
                      <a16:creationId xmlns:a16="http://schemas.microsoft.com/office/drawing/2014/main" id="{220368F2-5E32-682C-7720-B2FCBC9EDDF4}"/>
                    </a:ext>
                  </a:extLst>
                </p:cNvPr>
                <p:cNvSpPr>
                  <a:spLocks noChangeShapeType="1"/>
                </p:cNvSpPr>
                <p:nvPr/>
              </p:nvSpPr>
              <p:spPr bwMode="auto">
                <a:xfrm>
                  <a:off x="3352" y="230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02" name="Line 162">
                  <a:extLst>
                    <a:ext uri="{FF2B5EF4-FFF2-40B4-BE49-F238E27FC236}">
                      <a16:creationId xmlns:a16="http://schemas.microsoft.com/office/drawing/2014/main" id="{E02136C9-54B8-BD14-AD9F-9B3456402624}"/>
                    </a:ext>
                  </a:extLst>
                </p:cNvPr>
                <p:cNvSpPr>
                  <a:spLocks noChangeShapeType="1"/>
                </p:cNvSpPr>
                <p:nvPr/>
              </p:nvSpPr>
              <p:spPr bwMode="auto">
                <a:xfrm>
                  <a:off x="3404" y="2300"/>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03" name="Line 163">
                  <a:extLst>
                    <a:ext uri="{FF2B5EF4-FFF2-40B4-BE49-F238E27FC236}">
                      <a16:creationId xmlns:a16="http://schemas.microsoft.com/office/drawing/2014/main" id="{8E7061B7-111C-C5E7-F60E-679F602031AE}"/>
                    </a:ext>
                  </a:extLst>
                </p:cNvPr>
                <p:cNvSpPr>
                  <a:spLocks noChangeShapeType="1"/>
                </p:cNvSpPr>
                <p:nvPr/>
              </p:nvSpPr>
              <p:spPr bwMode="auto">
                <a:xfrm>
                  <a:off x="3427" y="233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04" name="Line 164">
                  <a:extLst>
                    <a:ext uri="{FF2B5EF4-FFF2-40B4-BE49-F238E27FC236}">
                      <a16:creationId xmlns:a16="http://schemas.microsoft.com/office/drawing/2014/main" id="{EE4DDF4B-3BAA-FDDC-E36C-7D362B952A32}"/>
                    </a:ext>
                  </a:extLst>
                </p:cNvPr>
                <p:cNvSpPr>
                  <a:spLocks noChangeShapeType="1"/>
                </p:cNvSpPr>
                <p:nvPr/>
              </p:nvSpPr>
              <p:spPr bwMode="auto">
                <a:xfrm>
                  <a:off x="3475" y="233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05" name="Line 165">
                  <a:extLst>
                    <a:ext uri="{FF2B5EF4-FFF2-40B4-BE49-F238E27FC236}">
                      <a16:creationId xmlns:a16="http://schemas.microsoft.com/office/drawing/2014/main" id="{CA019EAF-F0D7-EA96-8096-4CB65F502690}"/>
                    </a:ext>
                  </a:extLst>
                </p:cNvPr>
                <p:cNvSpPr>
                  <a:spLocks noChangeShapeType="1"/>
                </p:cNvSpPr>
                <p:nvPr/>
              </p:nvSpPr>
              <p:spPr bwMode="auto">
                <a:xfrm>
                  <a:off x="3490" y="233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06" name="Line 166">
                  <a:extLst>
                    <a:ext uri="{FF2B5EF4-FFF2-40B4-BE49-F238E27FC236}">
                      <a16:creationId xmlns:a16="http://schemas.microsoft.com/office/drawing/2014/main" id="{8B4A8E10-B2F2-8D02-6320-163FC7786D32}"/>
                    </a:ext>
                  </a:extLst>
                </p:cNvPr>
                <p:cNvSpPr>
                  <a:spLocks noChangeShapeType="1"/>
                </p:cNvSpPr>
                <p:nvPr/>
              </p:nvSpPr>
              <p:spPr bwMode="auto">
                <a:xfrm>
                  <a:off x="3493" y="233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07" name="Line 167">
                  <a:extLst>
                    <a:ext uri="{FF2B5EF4-FFF2-40B4-BE49-F238E27FC236}">
                      <a16:creationId xmlns:a16="http://schemas.microsoft.com/office/drawing/2014/main" id="{B94BAE92-9BD1-401F-9581-E88E97AD8340}"/>
                    </a:ext>
                  </a:extLst>
                </p:cNvPr>
                <p:cNvSpPr>
                  <a:spLocks noChangeShapeType="1"/>
                </p:cNvSpPr>
                <p:nvPr/>
              </p:nvSpPr>
              <p:spPr bwMode="auto">
                <a:xfrm>
                  <a:off x="3546" y="233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08" name="Line 168">
                  <a:extLst>
                    <a:ext uri="{FF2B5EF4-FFF2-40B4-BE49-F238E27FC236}">
                      <a16:creationId xmlns:a16="http://schemas.microsoft.com/office/drawing/2014/main" id="{232459A0-3E94-9F60-583A-FB9564232B87}"/>
                    </a:ext>
                  </a:extLst>
                </p:cNvPr>
                <p:cNvSpPr>
                  <a:spLocks noChangeShapeType="1"/>
                </p:cNvSpPr>
                <p:nvPr/>
              </p:nvSpPr>
              <p:spPr bwMode="auto">
                <a:xfrm>
                  <a:off x="3551" y="233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09" name="Line 169">
                  <a:extLst>
                    <a:ext uri="{FF2B5EF4-FFF2-40B4-BE49-F238E27FC236}">
                      <a16:creationId xmlns:a16="http://schemas.microsoft.com/office/drawing/2014/main" id="{B53BA56C-CA5D-33E8-8A3A-51E8297A6203}"/>
                    </a:ext>
                  </a:extLst>
                </p:cNvPr>
                <p:cNvSpPr>
                  <a:spLocks noChangeShapeType="1"/>
                </p:cNvSpPr>
                <p:nvPr/>
              </p:nvSpPr>
              <p:spPr bwMode="auto">
                <a:xfrm>
                  <a:off x="3615" y="233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10" name="Line 170">
                  <a:extLst>
                    <a:ext uri="{FF2B5EF4-FFF2-40B4-BE49-F238E27FC236}">
                      <a16:creationId xmlns:a16="http://schemas.microsoft.com/office/drawing/2014/main" id="{D69B51BA-283F-1A08-B044-FABB05C391EF}"/>
                    </a:ext>
                  </a:extLst>
                </p:cNvPr>
                <p:cNvSpPr>
                  <a:spLocks noChangeShapeType="1"/>
                </p:cNvSpPr>
                <p:nvPr/>
              </p:nvSpPr>
              <p:spPr bwMode="auto">
                <a:xfrm>
                  <a:off x="3625" y="233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11" name="Line 171">
                  <a:extLst>
                    <a:ext uri="{FF2B5EF4-FFF2-40B4-BE49-F238E27FC236}">
                      <a16:creationId xmlns:a16="http://schemas.microsoft.com/office/drawing/2014/main" id="{86FC36D8-3E7D-02B3-BF3F-72765D4B5E0D}"/>
                    </a:ext>
                  </a:extLst>
                </p:cNvPr>
                <p:cNvSpPr>
                  <a:spLocks noChangeShapeType="1"/>
                </p:cNvSpPr>
                <p:nvPr/>
              </p:nvSpPr>
              <p:spPr bwMode="auto">
                <a:xfrm>
                  <a:off x="3674" y="233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12" name="Line 172">
                  <a:extLst>
                    <a:ext uri="{FF2B5EF4-FFF2-40B4-BE49-F238E27FC236}">
                      <a16:creationId xmlns:a16="http://schemas.microsoft.com/office/drawing/2014/main" id="{CD5DB151-A340-EAC1-4DFF-B55D733BD675}"/>
                    </a:ext>
                  </a:extLst>
                </p:cNvPr>
                <p:cNvSpPr>
                  <a:spLocks noChangeShapeType="1"/>
                </p:cNvSpPr>
                <p:nvPr/>
              </p:nvSpPr>
              <p:spPr bwMode="auto">
                <a:xfrm>
                  <a:off x="3678" y="2332"/>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13" name="Line 173">
                  <a:extLst>
                    <a:ext uri="{FF2B5EF4-FFF2-40B4-BE49-F238E27FC236}">
                      <a16:creationId xmlns:a16="http://schemas.microsoft.com/office/drawing/2014/main" id="{441E1DA5-FA95-4978-A038-EE8ED62D88C1}"/>
                    </a:ext>
                  </a:extLst>
                </p:cNvPr>
                <p:cNvSpPr>
                  <a:spLocks noChangeShapeType="1"/>
                </p:cNvSpPr>
                <p:nvPr/>
              </p:nvSpPr>
              <p:spPr bwMode="auto">
                <a:xfrm>
                  <a:off x="3709" y="242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14" name="Line 174">
                  <a:extLst>
                    <a:ext uri="{FF2B5EF4-FFF2-40B4-BE49-F238E27FC236}">
                      <a16:creationId xmlns:a16="http://schemas.microsoft.com/office/drawing/2014/main" id="{C84B8128-916C-8D7E-38D8-6D6A11497E4A}"/>
                    </a:ext>
                  </a:extLst>
                </p:cNvPr>
                <p:cNvSpPr>
                  <a:spLocks noChangeShapeType="1"/>
                </p:cNvSpPr>
                <p:nvPr/>
              </p:nvSpPr>
              <p:spPr bwMode="auto">
                <a:xfrm>
                  <a:off x="3897" y="242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15" name="Line 175">
                  <a:extLst>
                    <a:ext uri="{FF2B5EF4-FFF2-40B4-BE49-F238E27FC236}">
                      <a16:creationId xmlns:a16="http://schemas.microsoft.com/office/drawing/2014/main" id="{262885FD-5CDC-27F5-3E9A-6EF6C9D5727A}"/>
                    </a:ext>
                  </a:extLst>
                </p:cNvPr>
                <p:cNvSpPr>
                  <a:spLocks noChangeShapeType="1"/>
                </p:cNvSpPr>
                <p:nvPr/>
              </p:nvSpPr>
              <p:spPr bwMode="auto">
                <a:xfrm>
                  <a:off x="3974" y="242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16" name="Line 176">
                  <a:extLst>
                    <a:ext uri="{FF2B5EF4-FFF2-40B4-BE49-F238E27FC236}">
                      <a16:creationId xmlns:a16="http://schemas.microsoft.com/office/drawing/2014/main" id="{3B330AE2-1C3D-46CE-D4AE-C0FD6C701057}"/>
                    </a:ext>
                  </a:extLst>
                </p:cNvPr>
                <p:cNvSpPr>
                  <a:spLocks noChangeShapeType="1"/>
                </p:cNvSpPr>
                <p:nvPr/>
              </p:nvSpPr>
              <p:spPr bwMode="auto">
                <a:xfrm>
                  <a:off x="4045" y="242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17" name="Line 177">
                  <a:extLst>
                    <a:ext uri="{FF2B5EF4-FFF2-40B4-BE49-F238E27FC236}">
                      <a16:creationId xmlns:a16="http://schemas.microsoft.com/office/drawing/2014/main" id="{CA58535B-B4DA-500E-A3A6-9DCFC0053020}"/>
                    </a:ext>
                  </a:extLst>
                </p:cNvPr>
                <p:cNvSpPr>
                  <a:spLocks noChangeShapeType="1"/>
                </p:cNvSpPr>
                <p:nvPr/>
              </p:nvSpPr>
              <p:spPr bwMode="auto">
                <a:xfrm>
                  <a:off x="4371" y="242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18" name="Line 178">
                  <a:extLst>
                    <a:ext uri="{FF2B5EF4-FFF2-40B4-BE49-F238E27FC236}">
                      <a16:creationId xmlns:a16="http://schemas.microsoft.com/office/drawing/2014/main" id="{6EDBC92A-2ECA-8EE8-6C4C-507E04A5EC89}"/>
                    </a:ext>
                  </a:extLst>
                </p:cNvPr>
                <p:cNvSpPr>
                  <a:spLocks noChangeShapeType="1"/>
                </p:cNvSpPr>
                <p:nvPr/>
              </p:nvSpPr>
              <p:spPr bwMode="auto">
                <a:xfrm>
                  <a:off x="4455" y="2427"/>
                  <a:ext cx="0" cy="25"/>
                </a:xfrm>
                <a:prstGeom prst="line">
                  <a:avLst/>
                </a:prstGeom>
                <a:noFill/>
                <a:ln w="12700" cap="flat">
                  <a:solidFill>
                    <a:srgbClr val="60003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19" name="Freeform 179">
                  <a:extLst>
                    <a:ext uri="{FF2B5EF4-FFF2-40B4-BE49-F238E27FC236}">
                      <a16:creationId xmlns:a16="http://schemas.microsoft.com/office/drawing/2014/main" id="{BCA2D04E-88C1-6DB1-4766-115E1525D0DC}"/>
                    </a:ext>
                  </a:extLst>
                </p:cNvPr>
                <p:cNvSpPr>
                  <a:spLocks/>
                </p:cNvSpPr>
                <p:nvPr/>
              </p:nvSpPr>
              <p:spPr bwMode="auto">
                <a:xfrm>
                  <a:off x="2118" y="1145"/>
                  <a:ext cx="2765" cy="878"/>
                </a:xfrm>
                <a:custGeom>
                  <a:avLst/>
                  <a:gdLst>
                    <a:gd name="T0" fmla="*/ 30 w 2765"/>
                    <a:gd name="T1" fmla="*/ 0 h 878"/>
                    <a:gd name="T2" fmla="*/ 38 w 2765"/>
                    <a:gd name="T3" fmla="*/ 120 h 878"/>
                    <a:gd name="T4" fmla="*/ 53 w 2765"/>
                    <a:gd name="T5" fmla="*/ 154 h 878"/>
                    <a:gd name="T6" fmla="*/ 69 w 2765"/>
                    <a:gd name="T7" fmla="*/ 160 h 878"/>
                    <a:gd name="T8" fmla="*/ 79 w 2765"/>
                    <a:gd name="T9" fmla="*/ 223 h 878"/>
                    <a:gd name="T10" fmla="*/ 114 w 2765"/>
                    <a:gd name="T11" fmla="*/ 223 h 878"/>
                    <a:gd name="T12" fmla="*/ 137 w 2765"/>
                    <a:gd name="T13" fmla="*/ 229 h 878"/>
                    <a:gd name="T14" fmla="*/ 145 w 2765"/>
                    <a:gd name="T15" fmla="*/ 285 h 878"/>
                    <a:gd name="T16" fmla="*/ 158 w 2765"/>
                    <a:gd name="T17" fmla="*/ 318 h 878"/>
                    <a:gd name="T18" fmla="*/ 183 w 2765"/>
                    <a:gd name="T19" fmla="*/ 325 h 878"/>
                    <a:gd name="T20" fmla="*/ 198 w 2765"/>
                    <a:gd name="T21" fmla="*/ 332 h 878"/>
                    <a:gd name="T22" fmla="*/ 211 w 2765"/>
                    <a:gd name="T23" fmla="*/ 339 h 878"/>
                    <a:gd name="T24" fmla="*/ 219 w 2765"/>
                    <a:gd name="T25" fmla="*/ 375 h 878"/>
                    <a:gd name="T26" fmla="*/ 231 w 2765"/>
                    <a:gd name="T27" fmla="*/ 390 h 878"/>
                    <a:gd name="T28" fmla="*/ 244 w 2765"/>
                    <a:gd name="T29" fmla="*/ 390 h 878"/>
                    <a:gd name="T30" fmla="*/ 269 w 2765"/>
                    <a:gd name="T31" fmla="*/ 390 h 878"/>
                    <a:gd name="T32" fmla="*/ 287 w 2765"/>
                    <a:gd name="T33" fmla="*/ 431 h 878"/>
                    <a:gd name="T34" fmla="*/ 310 w 2765"/>
                    <a:gd name="T35" fmla="*/ 464 h 878"/>
                    <a:gd name="T36" fmla="*/ 356 w 2765"/>
                    <a:gd name="T37" fmla="*/ 481 h 878"/>
                    <a:gd name="T38" fmla="*/ 374 w 2765"/>
                    <a:gd name="T39" fmla="*/ 498 h 878"/>
                    <a:gd name="T40" fmla="*/ 412 w 2765"/>
                    <a:gd name="T41" fmla="*/ 507 h 878"/>
                    <a:gd name="T42" fmla="*/ 430 w 2765"/>
                    <a:gd name="T43" fmla="*/ 525 h 878"/>
                    <a:gd name="T44" fmla="*/ 448 w 2765"/>
                    <a:gd name="T45" fmla="*/ 534 h 878"/>
                    <a:gd name="T46" fmla="*/ 496 w 2765"/>
                    <a:gd name="T47" fmla="*/ 534 h 878"/>
                    <a:gd name="T48" fmla="*/ 506 w 2765"/>
                    <a:gd name="T49" fmla="*/ 543 h 878"/>
                    <a:gd name="T50" fmla="*/ 583 w 2765"/>
                    <a:gd name="T51" fmla="*/ 563 h 878"/>
                    <a:gd name="T52" fmla="*/ 628 w 2765"/>
                    <a:gd name="T53" fmla="*/ 563 h 878"/>
                    <a:gd name="T54" fmla="*/ 644 w 2765"/>
                    <a:gd name="T55" fmla="*/ 563 h 878"/>
                    <a:gd name="T56" fmla="*/ 679 w 2765"/>
                    <a:gd name="T57" fmla="*/ 573 h 878"/>
                    <a:gd name="T58" fmla="*/ 708 w 2765"/>
                    <a:gd name="T59" fmla="*/ 584 h 878"/>
                    <a:gd name="T60" fmla="*/ 728 w 2765"/>
                    <a:gd name="T61" fmla="*/ 595 h 878"/>
                    <a:gd name="T62" fmla="*/ 786 w 2765"/>
                    <a:gd name="T63" fmla="*/ 619 h 878"/>
                    <a:gd name="T64" fmla="*/ 891 w 2765"/>
                    <a:gd name="T65" fmla="*/ 619 h 878"/>
                    <a:gd name="T66" fmla="*/ 929 w 2765"/>
                    <a:gd name="T67" fmla="*/ 643 h 878"/>
                    <a:gd name="T68" fmla="*/ 980 w 2765"/>
                    <a:gd name="T69" fmla="*/ 656 h 878"/>
                    <a:gd name="T70" fmla="*/ 1072 w 2765"/>
                    <a:gd name="T71" fmla="*/ 656 h 878"/>
                    <a:gd name="T72" fmla="*/ 1125 w 2765"/>
                    <a:gd name="T73" fmla="*/ 656 h 878"/>
                    <a:gd name="T74" fmla="*/ 1146 w 2765"/>
                    <a:gd name="T75" fmla="*/ 656 h 878"/>
                    <a:gd name="T76" fmla="*/ 1214 w 2765"/>
                    <a:gd name="T77" fmla="*/ 656 h 878"/>
                    <a:gd name="T78" fmla="*/ 1283 w 2765"/>
                    <a:gd name="T79" fmla="*/ 656 h 878"/>
                    <a:gd name="T80" fmla="*/ 1290 w 2765"/>
                    <a:gd name="T81" fmla="*/ 688 h 878"/>
                    <a:gd name="T82" fmla="*/ 1364 w 2765"/>
                    <a:gd name="T83" fmla="*/ 706 h 878"/>
                    <a:gd name="T84" fmla="*/ 1380 w 2765"/>
                    <a:gd name="T85" fmla="*/ 706 h 878"/>
                    <a:gd name="T86" fmla="*/ 1433 w 2765"/>
                    <a:gd name="T87" fmla="*/ 706 h 878"/>
                    <a:gd name="T88" fmla="*/ 1500 w 2765"/>
                    <a:gd name="T89" fmla="*/ 747 h 878"/>
                    <a:gd name="T90" fmla="*/ 1601 w 2765"/>
                    <a:gd name="T91" fmla="*/ 747 h 878"/>
                    <a:gd name="T92" fmla="*/ 1647 w 2765"/>
                    <a:gd name="T93" fmla="*/ 797 h 878"/>
                    <a:gd name="T94" fmla="*/ 1715 w 2765"/>
                    <a:gd name="T95" fmla="*/ 823 h 878"/>
                    <a:gd name="T96" fmla="*/ 1769 w 2765"/>
                    <a:gd name="T97" fmla="*/ 823 h 878"/>
                    <a:gd name="T98" fmla="*/ 1851 w 2765"/>
                    <a:gd name="T99" fmla="*/ 823 h 878"/>
                    <a:gd name="T100" fmla="*/ 1927 w 2765"/>
                    <a:gd name="T101" fmla="*/ 823 h 878"/>
                    <a:gd name="T102" fmla="*/ 2004 w 2765"/>
                    <a:gd name="T103" fmla="*/ 878 h 878"/>
                    <a:gd name="T104" fmla="*/ 2123 w 2765"/>
                    <a:gd name="T105" fmla="*/ 878 h 878"/>
                    <a:gd name="T106" fmla="*/ 2225 w 2765"/>
                    <a:gd name="T107" fmla="*/ 878 h 878"/>
                    <a:gd name="T108" fmla="*/ 2352 w 2765"/>
                    <a:gd name="T109" fmla="*/ 878 h 878"/>
                    <a:gd name="T110" fmla="*/ 2447 w 2765"/>
                    <a:gd name="T111" fmla="*/ 878 h 878"/>
                    <a:gd name="T112" fmla="*/ 2765 w 2765"/>
                    <a:gd name="T113" fmla="*/ 878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65" h="878">
                      <a:moveTo>
                        <a:pt x="0" y="0"/>
                      </a:moveTo>
                      <a:lnTo>
                        <a:pt x="0" y="0"/>
                      </a:lnTo>
                      <a:lnTo>
                        <a:pt x="0" y="0"/>
                      </a:lnTo>
                      <a:lnTo>
                        <a:pt x="0" y="0"/>
                      </a:lnTo>
                      <a:lnTo>
                        <a:pt x="2" y="0"/>
                      </a:lnTo>
                      <a:lnTo>
                        <a:pt x="2" y="0"/>
                      </a:lnTo>
                      <a:lnTo>
                        <a:pt x="2" y="0"/>
                      </a:lnTo>
                      <a:lnTo>
                        <a:pt x="30" y="0"/>
                      </a:lnTo>
                      <a:lnTo>
                        <a:pt x="30" y="0"/>
                      </a:lnTo>
                      <a:lnTo>
                        <a:pt x="30" y="0"/>
                      </a:lnTo>
                      <a:lnTo>
                        <a:pt x="33" y="0"/>
                      </a:lnTo>
                      <a:lnTo>
                        <a:pt x="33" y="16"/>
                      </a:lnTo>
                      <a:lnTo>
                        <a:pt x="33" y="16"/>
                      </a:lnTo>
                      <a:lnTo>
                        <a:pt x="36" y="16"/>
                      </a:lnTo>
                      <a:lnTo>
                        <a:pt x="36" y="49"/>
                      </a:lnTo>
                      <a:lnTo>
                        <a:pt x="36" y="49"/>
                      </a:lnTo>
                      <a:lnTo>
                        <a:pt x="38" y="49"/>
                      </a:lnTo>
                      <a:lnTo>
                        <a:pt x="38" y="120"/>
                      </a:lnTo>
                      <a:lnTo>
                        <a:pt x="38" y="120"/>
                      </a:lnTo>
                      <a:lnTo>
                        <a:pt x="40" y="120"/>
                      </a:lnTo>
                      <a:lnTo>
                        <a:pt x="40" y="131"/>
                      </a:lnTo>
                      <a:lnTo>
                        <a:pt x="40" y="131"/>
                      </a:lnTo>
                      <a:lnTo>
                        <a:pt x="42" y="131"/>
                      </a:lnTo>
                      <a:lnTo>
                        <a:pt x="42" y="154"/>
                      </a:lnTo>
                      <a:lnTo>
                        <a:pt x="42" y="154"/>
                      </a:lnTo>
                      <a:lnTo>
                        <a:pt x="53" y="154"/>
                      </a:lnTo>
                      <a:lnTo>
                        <a:pt x="53" y="154"/>
                      </a:lnTo>
                      <a:lnTo>
                        <a:pt x="53" y="154"/>
                      </a:lnTo>
                      <a:lnTo>
                        <a:pt x="61" y="154"/>
                      </a:lnTo>
                      <a:lnTo>
                        <a:pt x="61" y="154"/>
                      </a:lnTo>
                      <a:lnTo>
                        <a:pt x="61" y="154"/>
                      </a:lnTo>
                      <a:lnTo>
                        <a:pt x="63" y="154"/>
                      </a:lnTo>
                      <a:lnTo>
                        <a:pt x="63" y="154"/>
                      </a:lnTo>
                      <a:lnTo>
                        <a:pt x="63" y="154"/>
                      </a:lnTo>
                      <a:lnTo>
                        <a:pt x="69" y="154"/>
                      </a:lnTo>
                      <a:lnTo>
                        <a:pt x="69" y="160"/>
                      </a:lnTo>
                      <a:lnTo>
                        <a:pt x="69" y="160"/>
                      </a:lnTo>
                      <a:lnTo>
                        <a:pt x="71" y="160"/>
                      </a:lnTo>
                      <a:lnTo>
                        <a:pt x="71" y="177"/>
                      </a:lnTo>
                      <a:lnTo>
                        <a:pt x="71" y="177"/>
                      </a:lnTo>
                      <a:lnTo>
                        <a:pt x="73" y="177"/>
                      </a:lnTo>
                      <a:lnTo>
                        <a:pt x="73" y="211"/>
                      </a:lnTo>
                      <a:lnTo>
                        <a:pt x="73" y="211"/>
                      </a:lnTo>
                      <a:lnTo>
                        <a:pt x="79" y="211"/>
                      </a:lnTo>
                      <a:lnTo>
                        <a:pt x="79" y="223"/>
                      </a:lnTo>
                      <a:lnTo>
                        <a:pt x="79" y="223"/>
                      </a:lnTo>
                      <a:lnTo>
                        <a:pt x="81" y="223"/>
                      </a:lnTo>
                      <a:lnTo>
                        <a:pt x="81" y="223"/>
                      </a:lnTo>
                      <a:lnTo>
                        <a:pt x="81" y="223"/>
                      </a:lnTo>
                      <a:lnTo>
                        <a:pt x="91" y="223"/>
                      </a:lnTo>
                      <a:lnTo>
                        <a:pt x="91" y="223"/>
                      </a:lnTo>
                      <a:lnTo>
                        <a:pt x="91" y="223"/>
                      </a:lnTo>
                      <a:lnTo>
                        <a:pt x="114" y="223"/>
                      </a:lnTo>
                      <a:lnTo>
                        <a:pt x="114" y="223"/>
                      </a:lnTo>
                      <a:lnTo>
                        <a:pt x="116" y="223"/>
                      </a:lnTo>
                      <a:lnTo>
                        <a:pt x="124" y="223"/>
                      </a:lnTo>
                      <a:lnTo>
                        <a:pt x="124" y="223"/>
                      </a:lnTo>
                      <a:lnTo>
                        <a:pt x="124" y="223"/>
                      </a:lnTo>
                      <a:lnTo>
                        <a:pt x="127" y="223"/>
                      </a:lnTo>
                      <a:lnTo>
                        <a:pt x="127" y="229"/>
                      </a:lnTo>
                      <a:lnTo>
                        <a:pt x="127" y="229"/>
                      </a:lnTo>
                      <a:lnTo>
                        <a:pt x="137" y="229"/>
                      </a:lnTo>
                      <a:lnTo>
                        <a:pt x="137" y="229"/>
                      </a:lnTo>
                      <a:lnTo>
                        <a:pt x="137" y="229"/>
                      </a:lnTo>
                      <a:lnTo>
                        <a:pt x="139" y="229"/>
                      </a:lnTo>
                      <a:lnTo>
                        <a:pt x="139" y="241"/>
                      </a:lnTo>
                      <a:lnTo>
                        <a:pt x="139" y="241"/>
                      </a:lnTo>
                      <a:lnTo>
                        <a:pt x="143" y="241"/>
                      </a:lnTo>
                      <a:lnTo>
                        <a:pt x="143" y="266"/>
                      </a:lnTo>
                      <a:lnTo>
                        <a:pt x="143" y="266"/>
                      </a:lnTo>
                      <a:lnTo>
                        <a:pt x="145" y="266"/>
                      </a:lnTo>
                      <a:lnTo>
                        <a:pt x="145" y="285"/>
                      </a:lnTo>
                      <a:lnTo>
                        <a:pt x="145" y="285"/>
                      </a:lnTo>
                      <a:lnTo>
                        <a:pt x="147" y="285"/>
                      </a:lnTo>
                      <a:lnTo>
                        <a:pt x="147" y="298"/>
                      </a:lnTo>
                      <a:lnTo>
                        <a:pt x="147" y="298"/>
                      </a:lnTo>
                      <a:lnTo>
                        <a:pt x="150" y="298"/>
                      </a:lnTo>
                      <a:lnTo>
                        <a:pt x="150" y="318"/>
                      </a:lnTo>
                      <a:lnTo>
                        <a:pt x="150" y="318"/>
                      </a:lnTo>
                      <a:lnTo>
                        <a:pt x="158" y="318"/>
                      </a:lnTo>
                      <a:lnTo>
                        <a:pt x="158" y="318"/>
                      </a:lnTo>
                      <a:lnTo>
                        <a:pt x="158" y="318"/>
                      </a:lnTo>
                      <a:lnTo>
                        <a:pt x="163" y="318"/>
                      </a:lnTo>
                      <a:lnTo>
                        <a:pt x="163" y="325"/>
                      </a:lnTo>
                      <a:lnTo>
                        <a:pt x="165" y="325"/>
                      </a:lnTo>
                      <a:lnTo>
                        <a:pt x="176" y="325"/>
                      </a:lnTo>
                      <a:lnTo>
                        <a:pt x="176" y="325"/>
                      </a:lnTo>
                      <a:lnTo>
                        <a:pt x="176" y="325"/>
                      </a:lnTo>
                      <a:lnTo>
                        <a:pt x="183" y="325"/>
                      </a:lnTo>
                      <a:lnTo>
                        <a:pt x="183" y="325"/>
                      </a:lnTo>
                      <a:lnTo>
                        <a:pt x="183" y="325"/>
                      </a:lnTo>
                      <a:lnTo>
                        <a:pt x="186" y="325"/>
                      </a:lnTo>
                      <a:lnTo>
                        <a:pt x="186" y="325"/>
                      </a:lnTo>
                      <a:lnTo>
                        <a:pt x="188" y="325"/>
                      </a:lnTo>
                      <a:lnTo>
                        <a:pt x="191" y="325"/>
                      </a:lnTo>
                      <a:lnTo>
                        <a:pt x="191" y="325"/>
                      </a:lnTo>
                      <a:lnTo>
                        <a:pt x="193" y="325"/>
                      </a:lnTo>
                      <a:lnTo>
                        <a:pt x="198" y="325"/>
                      </a:lnTo>
                      <a:lnTo>
                        <a:pt x="198" y="332"/>
                      </a:lnTo>
                      <a:lnTo>
                        <a:pt x="198" y="332"/>
                      </a:lnTo>
                      <a:lnTo>
                        <a:pt x="203" y="332"/>
                      </a:lnTo>
                      <a:lnTo>
                        <a:pt x="203" y="332"/>
                      </a:lnTo>
                      <a:lnTo>
                        <a:pt x="203" y="332"/>
                      </a:lnTo>
                      <a:lnTo>
                        <a:pt x="209" y="332"/>
                      </a:lnTo>
                      <a:lnTo>
                        <a:pt x="209" y="332"/>
                      </a:lnTo>
                      <a:lnTo>
                        <a:pt x="209" y="332"/>
                      </a:lnTo>
                      <a:lnTo>
                        <a:pt x="211" y="332"/>
                      </a:lnTo>
                      <a:lnTo>
                        <a:pt x="211" y="339"/>
                      </a:lnTo>
                      <a:lnTo>
                        <a:pt x="211" y="339"/>
                      </a:lnTo>
                      <a:lnTo>
                        <a:pt x="213" y="339"/>
                      </a:lnTo>
                      <a:lnTo>
                        <a:pt x="213" y="346"/>
                      </a:lnTo>
                      <a:lnTo>
                        <a:pt x="213" y="346"/>
                      </a:lnTo>
                      <a:lnTo>
                        <a:pt x="216" y="346"/>
                      </a:lnTo>
                      <a:lnTo>
                        <a:pt x="216" y="375"/>
                      </a:lnTo>
                      <a:lnTo>
                        <a:pt x="216" y="375"/>
                      </a:lnTo>
                      <a:lnTo>
                        <a:pt x="219" y="375"/>
                      </a:lnTo>
                      <a:lnTo>
                        <a:pt x="219" y="375"/>
                      </a:lnTo>
                      <a:lnTo>
                        <a:pt x="219" y="375"/>
                      </a:lnTo>
                      <a:lnTo>
                        <a:pt x="226" y="375"/>
                      </a:lnTo>
                      <a:lnTo>
                        <a:pt x="226" y="375"/>
                      </a:lnTo>
                      <a:lnTo>
                        <a:pt x="226" y="375"/>
                      </a:lnTo>
                      <a:lnTo>
                        <a:pt x="229" y="375"/>
                      </a:lnTo>
                      <a:lnTo>
                        <a:pt x="229" y="375"/>
                      </a:lnTo>
                      <a:lnTo>
                        <a:pt x="229" y="375"/>
                      </a:lnTo>
                      <a:lnTo>
                        <a:pt x="231" y="375"/>
                      </a:lnTo>
                      <a:lnTo>
                        <a:pt x="231" y="390"/>
                      </a:lnTo>
                      <a:lnTo>
                        <a:pt x="231" y="390"/>
                      </a:lnTo>
                      <a:lnTo>
                        <a:pt x="234" y="390"/>
                      </a:lnTo>
                      <a:lnTo>
                        <a:pt x="234" y="390"/>
                      </a:lnTo>
                      <a:lnTo>
                        <a:pt x="234" y="390"/>
                      </a:lnTo>
                      <a:lnTo>
                        <a:pt x="239" y="390"/>
                      </a:lnTo>
                      <a:lnTo>
                        <a:pt x="239" y="390"/>
                      </a:lnTo>
                      <a:lnTo>
                        <a:pt x="239" y="390"/>
                      </a:lnTo>
                      <a:lnTo>
                        <a:pt x="244" y="390"/>
                      </a:lnTo>
                      <a:lnTo>
                        <a:pt x="244" y="390"/>
                      </a:lnTo>
                      <a:lnTo>
                        <a:pt x="244" y="390"/>
                      </a:lnTo>
                      <a:lnTo>
                        <a:pt x="254" y="390"/>
                      </a:lnTo>
                      <a:lnTo>
                        <a:pt x="254" y="390"/>
                      </a:lnTo>
                      <a:lnTo>
                        <a:pt x="254" y="390"/>
                      </a:lnTo>
                      <a:lnTo>
                        <a:pt x="262" y="390"/>
                      </a:lnTo>
                      <a:lnTo>
                        <a:pt x="262" y="390"/>
                      </a:lnTo>
                      <a:lnTo>
                        <a:pt x="262" y="390"/>
                      </a:lnTo>
                      <a:lnTo>
                        <a:pt x="269" y="390"/>
                      </a:lnTo>
                      <a:lnTo>
                        <a:pt x="269" y="390"/>
                      </a:lnTo>
                      <a:lnTo>
                        <a:pt x="269" y="390"/>
                      </a:lnTo>
                      <a:lnTo>
                        <a:pt x="283" y="390"/>
                      </a:lnTo>
                      <a:lnTo>
                        <a:pt x="283" y="390"/>
                      </a:lnTo>
                      <a:lnTo>
                        <a:pt x="283" y="390"/>
                      </a:lnTo>
                      <a:lnTo>
                        <a:pt x="285" y="390"/>
                      </a:lnTo>
                      <a:lnTo>
                        <a:pt x="285" y="398"/>
                      </a:lnTo>
                      <a:lnTo>
                        <a:pt x="285" y="398"/>
                      </a:lnTo>
                      <a:lnTo>
                        <a:pt x="287" y="398"/>
                      </a:lnTo>
                      <a:lnTo>
                        <a:pt x="287" y="431"/>
                      </a:lnTo>
                      <a:lnTo>
                        <a:pt x="287" y="431"/>
                      </a:lnTo>
                      <a:lnTo>
                        <a:pt x="290" y="431"/>
                      </a:lnTo>
                      <a:lnTo>
                        <a:pt x="290" y="439"/>
                      </a:lnTo>
                      <a:lnTo>
                        <a:pt x="290" y="439"/>
                      </a:lnTo>
                      <a:lnTo>
                        <a:pt x="292" y="439"/>
                      </a:lnTo>
                      <a:lnTo>
                        <a:pt x="292" y="456"/>
                      </a:lnTo>
                      <a:lnTo>
                        <a:pt x="292" y="456"/>
                      </a:lnTo>
                      <a:lnTo>
                        <a:pt x="310" y="456"/>
                      </a:lnTo>
                      <a:lnTo>
                        <a:pt x="310" y="464"/>
                      </a:lnTo>
                      <a:lnTo>
                        <a:pt x="310" y="464"/>
                      </a:lnTo>
                      <a:lnTo>
                        <a:pt x="323" y="464"/>
                      </a:lnTo>
                      <a:lnTo>
                        <a:pt x="323" y="473"/>
                      </a:lnTo>
                      <a:lnTo>
                        <a:pt x="323" y="473"/>
                      </a:lnTo>
                      <a:lnTo>
                        <a:pt x="351" y="473"/>
                      </a:lnTo>
                      <a:lnTo>
                        <a:pt x="351" y="481"/>
                      </a:lnTo>
                      <a:lnTo>
                        <a:pt x="351" y="481"/>
                      </a:lnTo>
                      <a:lnTo>
                        <a:pt x="356" y="481"/>
                      </a:lnTo>
                      <a:lnTo>
                        <a:pt x="356" y="481"/>
                      </a:lnTo>
                      <a:lnTo>
                        <a:pt x="356" y="481"/>
                      </a:lnTo>
                      <a:lnTo>
                        <a:pt x="359" y="481"/>
                      </a:lnTo>
                      <a:lnTo>
                        <a:pt x="359" y="498"/>
                      </a:lnTo>
                      <a:lnTo>
                        <a:pt x="359" y="498"/>
                      </a:lnTo>
                      <a:lnTo>
                        <a:pt x="361" y="498"/>
                      </a:lnTo>
                      <a:lnTo>
                        <a:pt x="361" y="498"/>
                      </a:lnTo>
                      <a:lnTo>
                        <a:pt x="361" y="498"/>
                      </a:lnTo>
                      <a:lnTo>
                        <a:pt x="374" y="498"/>
                      </a:lnTo>
                      <a:lnTo>
                        <a:pt x="374" y="498"/>
                      </a:lnTo>
                      <a:lnTo>
                        <a:pt x="374" y="498"/>
                      </a:lnTo>
                      <a:lnTo>
                        <a:pt x="392" y="498"/>
                      </a:lnTo>
                      <a:lnTo>
                        <a:pt x="392" y="507"/>
                      </a:lnTo>
                      <a:lnTo>
                        <a:pt x="392" y="507"/>
                      </a:lnTo>
                      <a:lnTo>
                        <a:pt x="395" y="507"/>
                      </a:lnTo>
                      <a:lnTo>
                        <a:pt x="395" y="507"/>
                      </a:lnTo>
                      <a:lnTo>
                        <a:pt x="395" y="507"/>
                      </a:lnTo>
                      <a:lnTo>
                        <a:pt x="412" y="507"/>
                      </a:lnTo>
                      <a:lnTo>
                        <a:pt x="412" y="507"/>
                      </a:lnTo>
                      <a:lnTo>
                        <a:pt x="412" y="507"/>
                      </a:lnTo>
                      <a:lnTo>
                        <a:pt x="425" y="507"/>
                      </a:lnTo>
                      <a:lnTo>
                        <a:pt x="425" y="507"/>
                      </a:lnTo>
                      <a:lnTo>
                        <a:pt x="425" y="507"/>
                      </a:lnTo>
                      <a:lnTo>
                        <a:pt x="427" y="507"/>
                      </a:lnTo>
                      <a:lnTo>
                        <a:pt x="427" y="515"/>
                      </a:lnTo>
                      <a:lnTo>
                        <a:pt x="427" y="515"/>
                      </a:lnTo>
                      <a:lnTo>
                        <a:pt x="430" y="515"/>
                      </a:lnTo>
                      <a:lnTo>
                        <a:pt x="430" y="525"/>
                      </a:lnTo>
                      <a:lnTo>
                        <a:pt x="430" y="525"/>
                      </a:lnTo>
                      <a:lnTo>
                        <a:pt x="435" y="525"/>
                      </a:lnTo>
                      <a:lnTo>
                        <a:pt x="435" y="534"/>
                      </a:lnTo>
                      <a:lnTo>
                        <a:pt x="435" y="534"/>
                      </a:lnTo>
                      <a:lnTo>
                        <a:pt x="440" y="534"/>
                      </a:lnTo>
                      <a:lnTo>
                        <a:pt x="440" y="534"/>
                      </a:lnTo>
                      <a:lnTo>
                        <a:pt x="440" y="534"/>
                      </a:lnTo>
                      <a:lnTo>
                        <a:pt x="448" y="534"/>
                      </a:lnTo>
                      <a:lnTo>
                        <a:pt x="448" y="534"/>
                      </a:lnTo>
                      <a:lnTo>
                        <a:pt x="448" y="534"/>
                      </a:lnTo>
                      <a:lnTo>
                        <a:pt x="450" y="534"/>
                      </a:lnTo>
                      <a:lnTo>
                        <a:pt x="450" y="534"/>
                      </a:lnTo>
                      <a:lnTo>
                        <a:pt x="450" y="534"/>
                      </a:lnTo>
                      <a:lnTo>
                        <a:pt x="486" y="534"/>
                      </a:lnTo>
                      <a:lnTo>
                        <a:pt x="486" y="534"/>
                      </a:lnTo>
                      <a:lnTo>
                        <a:pt x="486" y="534"/>
                      </a:lnTo>
                      <a:lnTo>
                        <a:pt x="496" y="534"/>
                      </a:lnTo>
                      <a:lnTo>
                        <a:pt x="496" y="534"/>
                      </a:lnTo>
                      <a:lnTo>
                        <a:pt x="496" y="534"/>
                      </a:lnTo>
                      <a:lnTo>
                        <a:pt x="498" y="534"/>
                      </a:lnTo>
                      <a:lnTo>
                        <a:pt x="498" y="534"/>
                      </a:lnTo>
                      <a:lnTo>
                        <a:pt x="498" y="534"/>
                      </a:lnTo>
                      <a:lnTo>
                        <a:pt x="502" y="534"/>
                      </a:lnTo>
                      <a:lnTo>
                        <a:pt x="502" y="543"/>
                      </a:lnTo>
                      <a:lnTo>
                        <a:pt x="502" y="543"/>
                      </a:lnTo>
                      <a:lnTo>
                        <a:pt x="506" y="543"/>
                      </a:lnTo>
                      <a:lnTo>
                        <a:pt x="506" y="543"/>
                      </a:lnTo>
                      <a:lnTo>
                        <a:pt x="506" y="543"/>
                      </a:lnTo>
                      <a:lnTo>
                        <a:pt x="522" y="543"/>
                      </a:lnTo>
                      <a:lnTo>
                        <a:pt x="522" y="553"/>
                      </a:lnTo>
                      <a:lnTo>
                        <a:pt x="522" y="553"/>
                      </a:lnTo>
                      <a:lnTo>
                        <a:pt x="557" y="553"/>
                      </a:lnTo>
                      <a:lnTo>
                        <a:pt x="557" y="553"/>
                      </a:lnTo>
                      <a:lnTo>
                        <a:pt x="557" y="553"/>
                      </a:lnTo>
                      <a:lnTo>
                        <a:pt x="583" y="553"/>
                      </a:lnTo>
                      <a:lnTo>
                        <a:pt x="583" y="563"/>
                      </a:lnTo>
                      <a:lnTo>
                        <a:pt x="583" y="563"/>
                      </a:lnTo>
                      <a:lnTo>
                        <a:pt x="595" y="563"/>
                      </a:lnTo>
                      <a:lnTo>
                        <a:pt x="595" y="563"/>
                      </a:lnTo>
                      <a:lnTo>
                        <a:pt x="595" y="563"/>
                      </a:lnTo>
                      <a:lnTo>
                        <a:pt x="621" y="563"/>
                      </a:lnTo>
                      <a:lnTo>
                        <a:pt x="621" y="563"/>
                      </a:lnTo>
                      <a:lnTo>
                        <a:pt x="621" y="563"/>
                      </a:lnTo>
                      <a:lnTo>
                        <a:pt x="628" y="563"/>
                      </a:lnTo>
                      <a:lnTo>
                        <a:pt x="628" y="563"/>
                      </a:lnTo>
                      <a:lnTo>
                        <a:pt x="628" y="563"/>
                      </a:lnTo>
                      <a:lnTo>
                        <a:pt x="631" y="563"/>
                      </a:lnTo>
                      <a:lnTo>
                        <a:pt x="631" y="563"/>
                      </a:lnTo>
                      <a:lnTo>
                        <a:pt x="631" y="563"/>
                      </a:lnTo>
                      <a:lnTo>
                        <a:pt x="639" y="563"/>
                      </a:lnTo>
                      <a:lnTo>
                        <a:pt x="639" y="563"/>
                      </a:lnTo>
                      <a:lnTo>
                        <a:pt x="639" y="563"/>
                      </a:lnTo>
                      <a:lnTo>
                        <a:pt x="644" y="563"/>
                      </a:lnTo>
                      <a:lnTo>
                        <a:pt x="644" y="563"/>
                      </a:lnTo>
                      <a:lnTo>
                        <a:pt x="644" y="563"/>
                      </a:lnTo>
                      <a:lnTo>
                        <a:pt x="657" y="563"/>
                      </a:lnTo>
                      <a:lnTo>
                        <a:pt x="657" y="573"/>
                      </a:lnTo>
                      <a:lnTo>
                        <a:pt x="657" y="573"/>
                      </a:lnTo>
                      <a:lnTo>
                        <a:pt x="661" y="573"/>
                      </a:lnTo>
                      <a:lnTo>
                        <a:pt x="661" y="573"/>
                      </a:lnTo>
                      <a:lnTo>
                        <a:pt x="661" y="573"/>
                      </a:lnTo>
                      <a:lnTo>
                        <a:pt x="679" y="573"/>
                      </a:lnTo>
                      <a:lnTo>
                        <a:pt x="679" y="573"/>
                      </a:lnTo>
                      <a:lnTo>
                        <a:pt x="679" y="573"/>
                      </a:lnTo>
                      <a:lnTo>
                        <a:pt x="698" y="573"/>
                      </a:lnTo>
                      <a:lnTo>
                        <a:pt x="698" y="573"/>
                      </a:lnTo>
                      <a:lnTo>
                        <a:pt x="698" y="573"/>
                      </a:lnTo>
                      <a:lnTo>
                        <a:pt x="702" y="573"/>
                      </a:lnTo>
                      <a:lnTo>
                        <a:pt x="702" y="573"/>
                      </a:lnTo>
                      <a:lnTo>
                        <a:pt x="702" y="573"/>
                      </a:lnTo>
                      <a:lnTo>
                        <a:pt x="708" y="573"/>
                      </a:lnTo>
                      <a:lnTo>
                        <a:pt x="708" y="584"/>
                      </a:lnTo>
                      <a:lnTo>
                        <a:pt x="708" y="584"/>
                      </a:lnTo>
                      <a:lnTo>
                        <a:pt x="715" y="584"/>
                      </a:lnTo>
                      <a:lnTo>
                        <a:pt x="715" y="584"/>
                      </a:lnTo>
                      <a:lnTo>
                        <a:pt x="718" y="584"/>
                      </a:lnTo>
                      <a:lnTo>
                        <a:pt x="721" y="584"/>
                      </a:lnTo>
                      <a:lnTo>
                        <a:pt x="721" y="584"/>
                      </a:lnTo>
                      <a:lnTo>
                        <a:pt x="723" y="584"/>
                      </a:lnTo>
                      <a:lnTo>
                        <a:pt x="728" y="584"/>
                      </a:lnTo>
                      <a:lnTo>
                        <a:pt x="728" y="595"/>
                      </a:lnTo>
                      <a:lnTo>
                        <a:pt x="728" y="595"/>
                      </a:lnTo>
                      <a:lnTo>
                        <a:pt x="756" y="595"/>
                      </a:lnTo>
                      <a:lnTo>
                        <a:pt x="756" y="595"/>
                      </a:lnTo>
                      <a:lnTo>
                        <a:pt x="756" y="595"/>
                      </a:lnTo>
                      <a:lnTo>
                        <a:pt x="781" y="595"/>
                      </a:lnTo>
                      <a:lnTo>
                        <a:pt x="781" y="595"/>
                      </a:lnTo>
                      <a:lnTo>
                        <a:pt x="781" y="595"/>
                      </a:lnTo>
                      <a:lnTo>
                        <a:pt x="786" y="595"/>
                      </a:lnTo>
                      <a:lnTo>
                        <a:pt x="786" y="619"/>
                      </a:lnTo>
                      <a:lnTo>
                        <a:pt x="786" y="619"/>
                      </a:lnTo>
                      <a:lnTo>
                        <a:pt x="805" y="619"/>
                      </a:lnTo>
                      <a:lnTo>
                        <a:pt x="805" y="619"/>
                      </a:lnTo>
                      <a:lnTo>
                        <a:pt x="805" y="619"/>
                      </a:lnTo>
                      <a:lnTo>
                        <a:pt x="861" y="619"/>
                      </a:lnTo>
                      <a:lnTo>
                        <a:pt x="861" y="619"/>
                      </a:lnTo>
                      <a:lnTo>
                        <a:pt x="863" y="619"/>
                      </a:lnTo>
                      <a:lnTo>
                        <a:pt x="891" y="619"/>
                      </a:lnTo>
                      <a:lnTo>
                        <a:pt x="891" y="619"/>
                      </a:lnTo>
                      <a:lnTo>
                        <a:pt x="891" y="619"/>
                      </a:lnTo>
                      <a:lnTo>
                        <a:pt x="906" y="619"/>
                      </a:lnTo>
                      <a:lnTo>
                        <a:pt x="906" y="619"/>
                      </a:lnTo>
                      <a:lnTo>
                        <a:pt x="906" y="619"/>
                      </a:lnTo>
                      <a:lnTo>
                        <a:pt x="921" y="619"/>
                      </a:lnTo>
                      <a:lnTo>
                        <a:pt x="921" y="631"/>
                      </a:lnTo>
                      <a:lnTo>
                        <a:pt x="921" y="631"/>
                      </a:lnTo>
                      <a:lnTo>
                        <a:pt x="929" y="631"/>
                      </a:lnTo>
                      <a:lnTo>
                        <a:pt x="929" y="643"/>
                      </a:lnTo>
                      <a:lnTo>
                        <a:pt x="929" y="643"/>
                      </a:lnTo>
                      <a:lnTo>
                        <a:pt x="935" y="643"/>
                      </a:lnTo>
                      <a:lnTo>
                        <a:pt x="935" y="643"/>
                      </a:lnTo>
                      <a:lnTo>
                        <a:pt x="935" y="643"/>
                      </a:lnTo>
                      <a:lnTo>
                        <a:pt x="947" y="643"/>
                      </a:lnTo>
                      <a:lnTo>
                        <a:pt x="947" y="643"/>
                      </a:lnTo>
                      <a:lnTo>
                        <a:pt x="947" y="643"/>
                      </a:lnTo>
                      <a:lnTo>
                        <a:pt x="980" y="643"/>
                      </a:lnTo>
                      <a:lnTo>
                        <a:pt x="980" y="656"/>
                      </a:lnTo>
                      <a:lnTo>
                        <a:pt x="980" y="656"/>
                      </a:lnTo>
                      <a:lnTo>
                        <a:pt x="985" y="656"/>
                      </a:lnTo>
                      <a:lnTo>
                        <a:pt x="985" y="656"/>
                      </a:lnTo>
                      <a:lnTo>
                        <a:pt x="985" y="656"/>
                      </a:lnTo>
                      <a:lnTo>
                        <a:pt x="1001" y="656"/>
                      </a:lnTo>
                      <a:lnTo>
                        <a:pt x="1001" y="656"/>
                      </a:lnTo>
                      <a:lnTo>
                        <a:pt x="1001" y="656"/>
                      </a:lnTo>
                      <a:lnTo>
                        <a:pt x="1072" y="656"/>
                      </a:lnTo>
                      <a:lnTo>
                        <a:pt x="1072" y="656"/>
                      </a:lnTo>
                      <a:lnTo>
                        <a:pt x="1072" y="656"/>
                      </a:lnTo>
                      <a:lnTo>
                        <a:pt x="1074" y="656"/>
                      </a:lnTo>
                      <a:lnTo>
                        <a:pt x="1074" y="656"/>
                      </a:lnTo>
                      <a:lnTo>
                        <a:pt x="1074" y="656"/>
                      </a:lnTo>
                      <a:lnTo>
                        <a:pt x="1090" y="656"/>
                      </a:lnTo>
                      <a:lnTo>
                        <a:pt x="1090" y="656"/>
                      </a:lnTo>
                      <a:lnTo>
                        <a:pt x="1090" y="656"/>
                      </a:lnTo>
                      <a:lnTo>
                        <a:pt x="1125" y="656"/>
                      </a:lnTo>
                      <a:lnTo>
                        <a:pt x="1125" y="656"/>
                      </a:lnTo>
                      <a:lnTo>
                        <a:pt x="1125" y="656"/>
                      </a:lnTo>
                      <a:lnTo>
                        <a:pt x="1138" y="656"/>
                      </a:lnTo>
                      <a:lnTo>
                        <a:pt x="1138" y="656"/>
                      </a:lnTo>
                      <a:lnTo>
                        <a:pt x="1138" y="656"/>
                      </a:lnTo>
                      <a:lnTo>
                        <a:pt x="1143" y="656"/>
                      </a:lnTo>
                      <a:lnTo>
                        <a:pt x="1143" y="656"/>
                      </a:lnTo>
                      <a:lnTo>
                        <a:pt x="1143" y="656"/>
                      </a:lnTo>
                      <a:lnTo>
                        <a:pt x="1146" y="656"/>
                      </a:lnTo>
                      <a:lnTo>
                        <a:pt x="1146" y="656"/>
                      </a:lnTo>
                      <a:lnTo>
                        <a:pt x="1146" y="656"/>
                      </a:lnTo>
                      <a:lnTo>
                        <a:pt x="1156" y="656"/>
                      </a:lnTo>
                      <a:lnTo>
                        <a:pt x="1156" y="656"/>
                      </a:lnTo>
                      <a:lnTo>
                        <a:pt x="1156" y="656"/>
                      </a:lnTo>
                      <a:lnTo>
                        <a:pt x="1207" y="656"/>
                      </a:lnTo>
                      <a:lnTo>
                        <a:pt x="1207" y="656"/>
                      </a:lnTo>
                      <a:lnTo>
                        <a:pt x="1209" y="656"/>
                      </a:lnTo>
                      <a:lnTo>
                        <a:pt x="1214" y="656"/>
                      </a:lnTo>
                      <a:lnTo>
                        <a:pt x="1214" y="656"/>
                      </a:lnTo>
                      <a:lnTo>
                        <a:pt x="1214" y="656"/>
                      </a:lnTo>
                      <a:lnTo>
                        <a:pt x="1217" y="656"/>
                      </a:lnTo>
                      <a:lnTo>
                        <a:pt x="1217" y="656"/>
                      </a:lnTo>
                      <a:lnTo>
                        <a:pt x="1217" y="656"/>
                      </a:lnTo>
                      <a:lnTo>
                        <a:pt x="1219" y="656"/>
                      </a:lnTo>
                      <a:lnTo>
                        <a:pt x="1219" y="656"/>
                      </a:lnTo>
                      <a:lnTo>
                        <a:pt x="1222" y="656"/>
                      </a:lnTo>
                      <a:lnTo>
                        <a:pt x="1283" y="656"/>
                      </a:lnTo>
                      <a:lnTo>
                        <a:pt x="1283" y="656"/>
                      </a:lnTo>
                      <a:lnTo>
                        <a:pt x="1283" y="656"/>
                      </a:lnTo>
                      <a:lnTo>
                        <a:pt x="1286" y="656"/>
                      </a:lnTo>
                      <a:lnTo>
                        <a:pt x="1286" y="671"/>
                      </a:lnTo>
                      <a:lnTo>
                        <a:pt x="1286" y="671"/>
                      </a:lnTo>
                      <a:lnTo>
                        <a:pt x="1288" y="671"/>
                      </a:lnTo>
                      <a:lnTo>
                        <a:pt x="1288" y="688"/>
                      </a:lnTo>
                      <a:lnTo>
                        <a:pt x="1288" y="688"/>
                      </a:lnTo>
                      <a:lnTo>
                        <a:pt x="1290" y="688"/>
                      </a:lnTo>
                      <a:lnTo>
                        <a:pt x="1290" y="688"/>
                      </a:lnTo>
                      <a:lnTo>
                        <a:pt x="1290" y="688"/>
                      </a:lnTo>
                      <a:lnTo>
                        <a:pt x="1339" y="688"/>
                      </a:lnTo>
                      <a:lnTo>
                        <a:pt x="1339" y="688"/>
                      </a:lnTo>
                      <a:lnTo>
                        <a:pt x="1339" y="688"/>
                      </a:lnTo>
                      <a:lnTo>
                        <a:pt x="1357" y="688"/>
                      </a:lnTo>
                      <a:lnTo>
                        <a:pt x="1357" y="688"/>
                      </a:lnTo>
                      <a:lnTo>
                        <a:pt x="1360" y="688"/>
                      </a:lnTo>
                      <a:lnTo>
                        <a:pt x="1364" y="688"/>
                      </a:lnTo>
                      <a:lnTo>
                        <a:pt x="1364" y="706"/>
                      </a:lnTo>
                      <a:lnTo>
                        <a:pt x="1364" y="706"/>
                      </a:lnTo>
                      <a:lnTo>
                        <a:pt x="1367" y="706"/>
                      </a:lnTo>
                      <a:lnTo>
                        <a:pt x="1367" y="706"/>
                      </a:lnTo>
                      <a:lnTo>
                        <a:pt x="1367" y="706"/>
                      </a:lnTo>
                      <a:lnTo>
                        <a:pt x="1372" y="706"/>
                      </a:lnTo>
                      <a:lnTo>
                        <a:pt x="1372" y="706"/>
                      </a:lnTo>
                      <a:lnTo>
                        <a:pt x="1372" y="706"/>
                      </a:lnTo>
                      <a:lnTo>
                        <a:pt x="1380" y="706"/>
                      </a:lnTo>
                      <a:lnTo>
                        <a:pt x="1380" y="706"/>
                      </a:lnTo>
                      <a:lnTo>
                        <a:pt x="1380" y="706"/>
                      </a:lnTo>
                      <a:lnTo>
                        <a:pt x="1423" y="706"/>
                      </a:lnTo>
                      <a:lnTo>
                        <a:pt x="1423" y="706"/>
                      </a:lnTo>
                      <a:lnTo>
                        <a:pt x="1423" y="706"/>
                      </a:lnTo>
                      <a:lnTo>
                        <a:pt x="1428" y="706"/>
                      </a:lnTo>
                      <a:lnTo>
                        <a:pt x="1428" y="706"/>
                      </a:lnTo>
                      <a:lnTo>
                        <a:pt x="1428" y="706"/>
                      </a:lnTo>
                      <a:lnTo>
                        <a:pt x="1433" y="706"/>
                      </a:lnTo>
                      <a:lnTo>
                        <a:pt x="1433" y="706"/>
                      </a:lnTo>
                      <a:lnTo>
                        <a:pt x="1436" y="706"/>
                      </a:lnTo>
                      <a:lnTo>
                        <a:pt x="1479" y="706"/>
                      </a:lnTo>
                      <a:lnTo>
                        <a:pt x="1479" y="706"/>
                      </a:lnTo>
                      <a:lnTo>
                        <a:pt x="1479" y="706"/>
                      </a:lnTo>
                      <a:lnTo>
                        <a:pt x="1494" y="706"/>
                      </a:lnTo>
                      <a:lnTo>
                        <a:pt x="1494" y="727"/>
                      </a:lnTo>
                      <a:lnTo>
                        <a:pt x="1497" y="727"/>
                      </a:lnTo>
                      <a:lnTo>
                        <a:pt x="1500" y="727"/>
                      </a:lnTo>
                      <a:lnTo>
                        <a:pt x="1500" y="747"/>
                      </a:lnTo>
                      <a:lnTo>
                        <a:pt x="1502" y="747"/>
                      </a:lnTo>
                      <a:lnTo>
                        <a:pt x="1568" y="747"/>
                      </a:lnTo>
                      <a:lnTo>
                        <a:pt x="1568" y="747"/>
                      </a:lnTo>
                      <a:lnTo>
                        <a:pt x="1568" y="747"/>
                      </a:lnTo>
                      <a:lnTo>
                        <a:pt x="1571" y="747"/>
                      </a:lnTo>
                      <a:lnTo>
                        <a:pt x="1571" y="747"/>
                      </a:lnTo>
                      <a:lnTo>
                        <a:pt x="1573" y="747"/>
                      </a:lnTo>
                      <a:lnTo>
                        <a:pt x="1601" y="747"/>
                      </a:lnTo>
                      <a:lnTo>
                        <a:pt x="1601" y="747"/>
                      </a:lnTo>
                      <a:lnTo>
                        <a:pt x="1601" y="747"/>
                      </a:lnTo>
                      <a:lnTo>
                        <a:pt x="1637" y="747"/>
                      </a:lnTo>
                      <a:lnTo>
                        <a:pt x="1637" y="771"/>
                      </a:lnTo>
                      <a:lnTo>
                        <a:pt x="1637" y="771"/>
                      </a:lnTo>
                      <a:lnTo>
                        <a:pt x="1642" y="771"/>
                      </a:lnTo>
                      <a:lnTo>
                        <a:pt x="1642" y="771"/>
                      </a:lnTo>
                      <a:lnTo>
                        <a:pt x="1642" y="771"/>
                      </a:lnTo>
                      <a:lnTo>
                        <a:pt x="1647" y="771"/>
                      </a:lnTo>
                      <a:lnTo>
                        <a:pt x="1647" y="797"/>
                      </a:lnTo>
                      <a:lnTo>
                        <a:pt x="1647" y="797"/>
                      </a:lnTo>
                      <a:lnTo>
                        <a:pt x="1678" y="797"/>
                      </a:lnTo>
                      <a:lnTo>
                        <a:pt x="1678" y="823"/>
                      </a:lnTo>
                      <a:lnTo>
                        <a:pt x="1678" y="823"/>
                      </a:lnTo>
                      <a:lnTo>
                        <a:pt x="1711" y="823"/>
                      </a:lnTo>
                      <a:lnTo>
                        <a:pt x="1711" y="823"/>
                      </a:lnTo>
                      <a:lnTo>
                        <a:pt x="1713" y="823"/>
                      </a:lnTo>
                      <a:lnTo>
                        <a:pt x="1715" y="823"/>
                      </a:lnTo>
                      <a:lnTo>
                        <a:pt x="1715" y="823"/>
                      </a:lnTo>
                      <a:lnTo>
                        <a:pt x="1715" y="823"/>
                      </a:lnTo>
                      <a:lnTo>
                        <a:pt x="1721" y="823"/>
                      </a:lnTo>
                      <a:lnTo>
                        <a:pt x="1721" y="823"/>
                      </a:lnTo>
                      <a:lnTo>
                        <a:pt x="1721" y="823"/>
                      </a:lnTo>
                      <a:lnTo>
                        <a:pt x="1734" y="823"/>
                      </a:lnTo>
                      <a:lnTo>
                        <a:pt x="1734" y="823"/>
                      </a:lnTo>
                      <a:lnTo>
                        <a:pt x="1734" y="823"/>
                      </a:lnTo>
                      <a:lnTo>
                        <a:pt x="1769" y="823"/>
                      </a:lnTo>
                      <a:lnTo>
                        <a:pt x="1769" y="823"/>
                      </a:lnTo>
                      <a:lnTo>
                        <a:pt x="1769" y="823"/>
                      </a:lnTo>
                      <a:lnTo>
                        <a:pt x="1782" y="823"/>
                      </a:lnTo>
                      <a:lnTo>
                        <a:pt x="1782" y="823"/>
                      </a:lnTo>
                      <a:lnTo>
                        <a:pt x="1785" y="823"/>
                      </a:lnTo>
                      <a:lnTo>
                        <a:pt x="1787" y="823"/>
                      </a:lnTo>
                      <a:lnTo>
                        <a:pt x="1787" y="823"/>
                      </a:lnTo>
                      <a:lnTo>
                        <a:pt x="1787" y="823"/>
                      </a:lnTo>
                      <a:lnTo>
                        <a:pt x="1851" y="823"/>
                      </a:lnTo>
                      <a:lnTo>
                        <a:pt x="1851" y="823"/>
                      </a:lnTo>
                      <a:lnTo>
                        <a:pt x="1851" y="823"/>
                      </a:lnTo>
                      <a:lnTo>
                        <a:pt x="1879" y="823"/>
                      </a:lnTo>
                      <a:lnTo>
                        <a:pt x="1879" y="823"/>
                      </a:lnTo>
                      <a:lnTo>
                        <a:pt x="1879" y="823"/>
                      </a:lnTo>
                      <a:lnTo>
                        <a:pt x="1922" y="823"/>
                      </a:lnTo>
                      <a:lnTo>
                        <a:pt x="1922" y="823"/>
                      </a:lnTo>
                      <a:lnTo>
                        <a:pt x="1922" y="823"/>
                      </a:lnTo>
                      <a:lnTo>
                        <a:pt x="1927" y="823"/>
                      </a:lnTo>
                      <a:lnTo>
                        <a:pt x="1927" y="823"/>
                      </a:lnTo>
                      <a:lnTo>
                        <a:pt x="1927" y="823"/>
                      </a:lnTo>
                      <a:lnTo>
                        <a:pt x="1932" y="823"/>
                      </a:lnTo>
                      <a:lnTo>
                        <a:pt x="1932" y="823"/>
                      </a:lnTo>
                      <a:lnTo>
                        <a:pt x="1932" y="823"/>
                      </a:lnTo>
                      <a:lnTo>
                        <a:pt x="1963" y="823"/>
                      </a:lnTo>
                      <a:lnTo>
                        <a:pt x="1963" y="878"/>
                      </a:lnTo>
                      <a:lnTo>
                        <a:pt x="1965" y="878"/>
                      </a:lnTo>
                      <a:lnTo>
                        <a:pt x="2004" y="878"/>
                      </a:lnTo>
                      <a:lnTo>
                        <a:pt x="2004" y="878"/>
                      </a:lnTo>
                      <a:lnTo>
                        <a:pt x="2004" y="878"/>
                      </a:lnTo>
                      <a:lnTo>
                        <a:pt x="2016" y="878"/>
                      </a:lnTo>
                      <a:lnTo>
                        <a:pt x="2016" y="878"/>
                      </a:lnTo>
                      <a:lnTo>
                        <a:pt x="2016" y="878"/>
                      </a:lnTo>
                      <a:lnTo>
                        <a:pt x="2065" y="878"/>
                      </a:lnTo>
                      <a:lnTo>
                        <a:pt x="2065" y="878"/>
                      </a:lnTo>
                      <a:lnTo>
                        <a:pt x="2065" y="878"/>
                      </a:lnTo>
                      <a:lnTo>
                        <a:pt x="2123" y="878"/>
                      </a:lnTo>
                      <a:lnTo>
                        <a:pt x="2123" y="878"/>
                      </a:lnTo>
                      <a:lnTo>
                        <a:pt x="2123" y="878"/>
                      </a:lnTo>
                      <a:lnTo>
                        <a:pt x="2138" y="878"/>
                      </a:lnTo>
                      <a:lnTo>
                        <a:pt x="2138" y="878"/>
                      </a:lnTo>
                      <a:lnTo>
                        <a:pt x="2138" y="878"/>
                      </a:lnTo>
                      <a:lnTo>
                        <a:pt x="2212" y="878"/>
                      </a:lnTo>
                      <a:lnTo>
                        <a:pt x="2212" y="878"/>
                      </a:lnTo>
                      <a:lnTo>
                        <a:pt x="2212" y="878"/>
                      </a:lnTo>
                      <a:lnTo>
                        <a:pt x="2225" y="878"/>
                      </a:lnTo>
                      <a:lnTo>
                        <a:pt x="2225" y="878"/>
                      </a:lnTo>
                      <a:lnTo>
                        <a:pt x="2225" y="878"/>
                      </a:lnTo>
                      <a:lnTo>
                        <a:pt x="2245" y="878"/>
                      </a:lnTo>
                      <a:lnTo>
                        <a:pt x="2245" y="878"/>
                      </a:lnTo>
                      <a:lnTo>
                        <a:pt x="2245" y="878"/>
                      </a:lnTo>
                      <a:lnTo>
                        <a:pt x="2291" y="878"/>
                      </a:lnTo>
                      <a:lnTo>
                        <a:pt x="2291" y="878"/>
                      </a:lnTo>
                      <a:lnTo>
                        <a:pt x="2291" y="878"/>
                      </a:lnTo>
                      <a:lnTo>
                        <a:pt x="2352" y="878"/>
                      </a:lnTo>
                      <a:lnTo>
                        <a:pt x="2352" y="878"/>
                      </a:lnTo>
                      <a:lnTo>
                        <a:pt x="2352" y="878"/>
                      </a:lnTo>
                      <a:lnTo>
                        <a:pt x="2396" y="878"/>
                      </a:lnTo>
                      <a:lnTo>
                        <a:pt x="2396" y="878"/>
                      </a:lnTo>
                      <a:lnTo>
                        <a:pt x="2396" y="878"/>
                      </a:lnTo>
                      <a:lnTo>
                        <a:pt x="2429" y="878"/>
                      </a:lnTo>
                      <a:lnTo>
                        <a:pt x="2429" y="878"/>
                      </a:lnTo>
                      <a:lnTo>
                        <a:pt x="2429" y="878"/>
                      </a:lnTo>
                      <a:lnTo>
                        <a:pt x="2447" y="878"/>
                      </a:lnTo>
                      <a:lnTo>
                        <a:pt x="2447" y="878"/>
                      </a:lnTo>
                      <a:lnTo>
                        <a:pt x="2447" y="878"/>
                      </a:lnTo>
                      <a:lnTo>
                        <a:pt x="2638" y="878"/>
                      </a:lnTo>
                      <a:lnTo>
                        <a:pt x="2638" y="878"/>
                      </a:lnTo>
                      <a:lnTo>
                        <a:pt x="2641" y="878"/>
                      </a:lnTo>
                      <a:lnTo>
                        <a:pt x="2711" y="878"/>
                      </a:lnTo>
                      <a:lnTo>
                        <a:pt x="2711" y="878"/>
                      </a:lnTo>
                      <a:lnTo>
                        <a:pt x="2711" y="878"/>
                      </a:lnTo>
                      <a:lnTo>
                        <a:pt x="2765" y="878"/>
                      </a:lnTo>
                      <a:lnTo>
                        <a:pt x="2765" y="878"/>
                      </a:lnTo>
                    </a:path>
                  </a:pathLst>
                </a:custGeom>
                <a:noFill/>
                <a:ln w="12700" cap="flat">
                  <a:solidFill>
                    <a:srgbClr val="00857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20" name="Line 180">
                  <a:extLst>
                    <a:ext uri="{FF2B5EF4-FFF2-40B4-BE49-F238E27FC236}">
                      <a16:creationId xmlns:a16="http://schemas.microsoft.com/office/drawing/2014/main" id="{CBD68748-73AD-7A8C-C8E1-2B43BA720D30}"/>
                    </a:ext>
                  </a:extLst>
                </p:cNvPr>
                <p:cNvSpPr>
                  <a:spLocks noChangeShapeType="1"/>
                </p:cNvSpPr>
                <p:nvPr/>
              </p:nvSpPr>
              <p:spPr bwMode="auto">
                <a:xfrm>
                  <a:off x="2120" y="1119"/>
                  <a:ext cx="0" cy="26"/>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21" name="Line 181">
                  <a:extLst>
                    <a:ext uri="{FF2B5EF4-FFF2-40B4-BE49-F238E27FC236}">
                      <a16:creationId xmlns:a16="http://schemas.microsoft.com/office/drawing/2014/main" id="{836DA2E1-214A-DE60-8DC1-4C380AB0BF5B}"/>
                    </a:ext>
                  </a:extLst>
                </p:cNvPr>
                <p:cNvSpPr>
                  <a:spLocks noChangeShapeType="1"/>
                </p:cNvSpPr>
                <p:nvPr/>
              </p:nvSpPr>
              <p:spPr bwMode="auto">
                <a:xfrm>
                  <a:off x="2148" y="1119"/>
                  <a:ext cx="0" cy="26"/>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22" name="Line 182">
                  <a:extLst>
                    <a:ext uri="{FF2B5EF4-FFF2-40B4-BE49-F238E27FC236}">
                      <a16:creationId xmlns:a16="http://schemas.microsoft.com/office/drawing/2014/main" id="{F7E11780-6233-9067-D841-27BA092C86C4}"/>
                    </a:ext>
                  </a:extLst>
                </p:cNvPr>
                <p:cNvSpPr>
                  <a:spLocks noChangeShapeType="1"/>
                </p:cNvSpPr>
                <p:nvPr/>
              </p:nvSpPr>
              <p:spPr bwMode="auto">
                <a:xfrm>
                  <a:off x="2151" y="1136"/>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23" name="Line 183">
                  <a:extLst>
                    <a:ext uri="{FF2B5EF4-FFF2-40B4-BE49-F238E27FC236}">
                      <a16:creationId xmlns:a16="http://schemas.microsoft.com/office/drawing/2014/main" id="{1109EF82-17B2-E34F-95EC-869F4DAB4A6B}"/>
                    </a:ext>
                  </a:extLst>
                </p:cNvPr>
                <p:cNvSpPr>
                  <a:spLocks noChangeShapeType="1"/>
                </p:cNvSpPr>
                <p:nvPr/>
              </p:nvSpPr>
              <p:spPr bwMode="auto">
                <a:xfrm>
                  <a:off x="2154" y="1169"/>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24" name="Line 184">
                  <a:extLst>
                    <a:ext uri="{FF2B5EF4-FFF2-40B4-BE49-F238E27FC236}">
                      <a16:creationId xmlns:a16="http://schemas.microsoft.com/office/drawing/2014/main" id="{CEC60887-FC29-E450-12CB-499712CCC864}"/>
                    </a:ext>
                  </a:extLst>
                </p:cNvPr>
                <p:cNvSpPr>
                  <a:spLocks noChangeShapeType="1"/>
                </p:cNvSpPr>
                <p:nvPr/>
              </p:nvSpPr>
              <p:spPr bwMode="auto">
                <a:xfrm>
                  <a:off x="2156" y="1240"/>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25" name="Line 185">
                  <a:extLst>
                    <a:ext uri="{FF2B5EF4-FFF2-40B4-BE49-F238E27FC236}">
                      <a16:creationId xmlns:a16="http://schemas.microsoft.com/office/drawing/2014/main" id="{323B28C3-8452-9B16-426D-1DBF27F48F8C}"/>
                    </a:ext>
                  </a:extLst>
                </p:cNvPr>
                <p:cNvSpPr>
                  <a:spLocks noChangeShapeType="1"/>
                </p:cNvSpPr>
                <p:nvPr/>
              </p:nvSpPr>
              <p:spPr bwMode="auto">
                <a:xfrm>
                  <a:off x="2158" y="1251"/>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26" name="Line 186">
                  <a:extLst>
                    <a:ext uri="{FF2B5EF4-FFF2-40B4-BE49-F238E27FC236}">
                      <a16:creationId xmlns:a16="http://schemas.microsoft.com/office/drawing/2014/main" id="{EFAAF360-AC62-01CC-1582-F231051E25FF}"/>
                    </a:ext>
                  </a:extLst>
                </p:cNvPr>
                <p:cNvSpPr>
                  <a:spLocks noChangeShapeType="1"/>
                </p:cNvSpPr>
                <p:nvPr/>
              </p:nvSpPr>
              <p:spPr bwMode="auto">
                <a:xfrm>
                  <a:off x="2160" y="1274"/>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27" name="Line 187">
                  <a:extLst>
                    <a:ext uri="{FF2B5EF4-FFF2-40B4-BE49-F238E27FC236}">
                      <a16:creationId xmlns:a16="http://schemas.microsoft.com/office/drawing/2014/main" id="{05381E52-58A3-17FF-263B-7BB3677B991C}"/>
                    </a:ext>
                  </a:extLst>
                </p:cNvPr>
                <p:cNvSpPr>
                  <a:spLocks noChangeShapeType="1"/>
                </p:cNvSpPr>
                <p:nvPr/>
              </p:nvSpPr>
              <p:spPr bwMode="auto">
                <a:xfrm>
                  <a:off x="2171" y="1274"/>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28" name="Line 188">
                  <a:extLst>
                    <a:ext uri="{FF2B5EF4-FFF2-40B4-BE49-F238E27FC236}">
                      <a16:creationId xmlns:a16="http://schemas.microsoft.com/office/drawing/2014/main" id="{A574C06E-4472-599C-6FB0-D6C1922FF1B4}"/>
                    </a:ext>
                  </a:extLst>
                </p:cNvPr>
                <p:cNvSpPr>
                  <a:spLocks noChangeShapeType="1"/>
                </p:cNvSpPr>
                <p:nvPr/>
              </p:nvSpPr>
              <p:spPr bwMode="auto">
                <a:xfrm>
                  <a:off x="2179" y="1274"/>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29" name="Line 189">
                  <a:extLst>
                    <a:ext uri="{FF2B5EF4-FFF2-40B4-BE49-F238E27FC236}">
                      <a16:creationId xmlns:a16="http://schemas.microsoft.com/office/drawing/2014/main" id="{F769C6A1-8B3C-1475-05F1-14773CD60911}"/>
                    </a:ext>
                  </a:extLst>
                </p:cNvPr>
                <p:cNvSpPr>
                  <a:spLocks noChangeShapeType="1"/>
                </p:cNvSpPr>
                <p:nvPr/>
              </p:nvSpPr>
              <p:spPr bwMode="auto">
                <a:xfrm>
                  <a:off x="2181" y="1274"/>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30" name="Line 190">
                  <a:extLst>
                    <a:ext uri="{FF2B5EF4-FFF2-40B4-BE49-F238E27FC236}">
                      <a16:creationId xmlns:a16="http://schemas.microsoft.com/office/drawing/2014/main" id="{1D80AD99-B90F-7779-9F94-2523004943A8}"/>
                    </a:ext>
                  </a:extLst>
                </p:cNvPr>
                <p:cNvSpPr>
                  <a:spLocks noChangeShapeType="1"/>
                </p:cNvSpPr>
                <p:nvPr/>
              </p:nvSpPr>
              <p:spPr bwMode="auto">
                <a:xfrm>
                  <a:off x="2187" y="1279"/>
                  <a:ext cx="0" cy="26"/>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31" name="Line 191">
                  <a:extLst>
                    <a:ext uri="{FF2B5EF4-FFF2-40B4-BE49-F238E27FC236}">
                      <a16:creationId xmlns:a16="http://schemas.microsoft.com/office/drawing/2014/main" id="{78773E8E-4DF0-B755-1665-D6350DC3B7CF}"/>
                    </a:ext>
                  </a:extLst>
                </p:cNvPr>
                <p:cNvSpPr>
                  <a:spLocks noChangeShapeType="1"/>
                </p:cNvSpPr>
                <p:nvPr/>
              </p:nvSpPr>
              <p:spPr bwMode="auto">
                <a:xfrm>
                  <a:off x="2189" y="1297"/>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32" name="Line 192">
                  <a:extLst>
                    <a:ext uri="{FF2B5EF4-FFF2-40B4-BE49-F238E27FC236}">
                      <a16:creationId xmlns:a16="http://schemas.microsoft.com/office/drawing/2014/main" id="{41941CA0-A1FA-C9EB-94F2-7066A3385311}"/>
                    </a:ext>
                  </a:extLst>
                </p:cNvPr>
                <p:cNvSpPr>
                  <a:spLocks noChangeShapeType="1"/>
                </p:cNvSpPr>
                <p:nvPr/>
              </p:nvSpPr>
              <p:spPr bwMode="auto">
                <a:xfrm>
                  <a:off x="2191" y="1331"/>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33" name="Line 193">
                  <a:extLst>
                    <a:ext uri="{FF2B5EF4-FFF2-40B4-BE49-F238E27FC236}">
                      <a16:creationId xmlns:a16="http://schemas.microsoft.com/office/drawing/2014/main" id="{2B8353BA-7CEC-0534-572B-0DAD60C2F628}"/>
                    </a:ext>
                  </a:extLst>
                </p:cNvPr>
                <p:cNvSpPr>
                  <a:spLocks noChangeShapeType="1"/>
                </p:cNvSpPr>
                <p:nvPr/>
              </p:nvSpPr>
              <p:spPr bwMode="auto">
                <a:xfrm>
                  <a:off x="2197" y="1343"/>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34" name="Line 194">
                  <a:extLst>
                    <a:ext uri="{FF2B5EF4-FFF2-40B4-BE49-F238E27FC236}">
                      <a16:creationId xmlns:a16="http://schemas.microsoft.com/office/drawing/2014/main" id="{6ED1B55A-1D3B-8F34-2B66-CF4CCD74B05D}"/>
                    </a:ext>
                  </a:extLst>
                </p:cNvPr>
                <p:cNvSpPr>
                  <a:spLocks noChangeShapeType="1"/>
                </p:cNvSpPr>
                <p:nvPr/>
              </p:nvSpPr>
              <p:spPr bwMode="auto">
                <a:xfrm>
                  <a:off x="2199" y="1343"/>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35" name="Line 195">
                  <a:extLst>
                    <a:ext uri="{FF2B5EF4-FFF2-40B4-BE49-F238E27FC236}">
                      <a16:creationId xmlns:a16="http://schemas.microsoft.com/office/drawing/2014/main" id="{8E6A8A26-61BA-4871-FCFD-6199AF2A7B11}"/>
                    </a:ext>
                  </a:extLst>
                </p:cNvPr>
                <p:cNvSpPr>
                  <a:spLocks noChangeShapeType="1"/>
                </p:cNvSpPr>
                <p:nvPr/>
              </p:nvSpPr>
              <p:spPr bwMode="auto">
                <a:xfrm>
                  <a:off x="2209" y="1343"/>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36" name="Line 196">
                  <a:extLst>
                    <a:ext uri="{FF2B5EF4-FFF2-40B4-BE49-F238E27FC236}">
                      <a16:creationId xmlns:a16="http://schemas.microsoft.com/office/drawing/2014/main" id="{2C5A07FF-610B-07B1-5076-F16ADD9C5B55}"/>
                    </a:ext>
                  </a:extLst>
                </p:cNvPr>
                <p:cNvSpPr>
                  <a:spLocks noChangeShapeType="1"/>
                </p:cNvSpPr>
                <p:nvPr/>
              </p:nvSpPr>
              <p:spPr bwMode="auto">
                <a:xfrm>
                  <a:off x="2232" y="1343"/>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37" name="Line 197">
                  <a:extLst>
                    <a:ext uri="{FF2B5EF4-FFF2-40B4-BE49-F238E27FC236}">
                      <a16:creationId xmlns:a16="http://schemas.microsoft.com/office/drawing/2014/main" id="{51E1638C-A2C2-C512-888A-EC0F6C940965}"/>
                    </a:ext>
                  </a:extLst>
                </p:cNvPr>
                <p:cNvSpPr>
                  <a:spLocks noChangeShapeType="1"/>
                </p:cNvSpPr>
                <p:nvPr/>
              </p:nvSpPr>
              <p:spPr bwMode="auto">
                <a:xfrm>
                  <a:off x="2234" y="1343"/>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38" name="Line 198">
                  <a:extLst>
                    <a:ext uri="{FF2B5EF4-FFF2-40B4-BE49-F238E27FC236}">
                      <a16:creationId xmlns:a16="http://schemas.microsoft.com/office/drawing/2014/main" id="{456E1D4E-5EE4-5459-163B-9E5E3626CCE6}"/>
                    </a:ext>
                  </a:extLst>
                </p:cNvPr>
                <p:cNvSpPr>
                  <a:spLocks noChangeShapeType="1"/>
                </p:cNvSpPr>
                <p:nvPr/>
              </p:nvSpPr>
              <p:spPr bwMode="auto">
                <a:xfrm>
                  <a:off x="2242" y="1343"/>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39" name="Line 199">
                  <a:extLst>
                    <a:ext uri="{FF2B5EF4-FFF2-40B4-BE49-F238E27FC236}">
                      <a16:creationId xmlns:a16="http://schemas.microsoft.com/office/drawing/2014/main" id="{6EFDF55F-A1AE-01C8-6545-F8E72BD89D0A}"/>
                    </a:ext>
                  </a:extLst>
                </p:cNvPr>
                <p:cNvSpPr>
                  <a:spLocks noChangeShapeType="1"/>
                </p:cNvSpPr>
                <p:nvPr/>
              </p:nvSpPr>
              <p:spPr bwMode="auto">
                <a:xfrm>
                  <a:off x="2245" y="1349"/>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40" name="Line 200">
                  <a:extLst>
                    <a:ext uri="{FF2B5EF4-FFF2-40B4-BE49-F238E27FC236}">
                      <a16:creationId xmlns:a16="http://schemas.microsoft.com/office/drawing/2014/main" id="{DAA540F2-D9F4-7A8B-9525-840DF74EBB87}"/>
                    </a:ext>
                  </a:extLst>
                </p:cNvPr>
                <p:cNvSpPr>
                  <a:spLocks noChangeShapeType="1"/>
                </p:cNvSpPr>
                <p:nvPr/>
              </p:nvSpPr>
              <p:spPr bwMode="auto">
                <a:xfrm>
                  <a:off x="2255" y="1349"/>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41" name="Line 201">
                  <a:extLst>
                    <a:ext uri="{FF2B5EF4-FFF2-40B4-BE49-F238E27FC236}">
                      <a16:creationId xmlns:a16="http://schemas.microsoft.com/office/drawing/2014/main" id="{0F4147B7-7D07-E99D-BB4A-EFD36311499F}"/>
                    </a:ext>
                  </a:extLst>
                </p:cNvPr>
                <p:cNvSpPr>
                  <a:spLocks noChangeShapeType="1"/>
                </p:cNvSpPr>
                <p:nvPr/>
              </p:nvSpPr>
              <p:spPr bwMode="auto">
                <a:xfrm>
                  <a:off x="2257" y="1361"/>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42" name="Line 202">
                  <a:extLst>
                    <a:ext uri="{FF2B5EF4-FFF2-40B4-BE49-F238E27FC236}">
                      <a16:creationId xmlns:a16="http://schemas.microsoft.com/office/drawing/2014/main" id="{DB263627-3161-3B46-E2A3-30BB40DB74F2}"/>
                    </a:ext>
                  </a:extLst>
                </p:cNvPr>
                <p:cNvSpPr>
                  <a:spLocks noChangeShapeType="1"/>
                </p:cNvSpPr>
                <p:nvPr/>
              </p:nvSpPr>
              <p:spPr bwMode="auto">
                <a:xfrm>
                  <a:off x="2261" y="1386"/>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43" name="Line 203">
                  <a:extLst>
                    <a:ext uri="{FF2B5EF4-FFF2-40B4-BE49-F238E27FC236}">
                      <a16:creationId xmlns:a16="http://schemas.microsoft.com/office/drawing/2014/main" id="{85E3EAF8-818C-0D3B-2C0C-0C7EFD5021FB}"/>
                    </a:ext>
                  </a:extLst>
                </p:cNvPr>
                <p:cNvSpPr>
                  <a:spLocks noChangeShapeType="1"/>
                </p:cNvSpPr>
                <p:nvPr/>
              </p:nvSpPr>
              <p:spPr bwMode="auto">
                <a:xfrm>
                  <a:off x="2263" y="1404"/>
                  <a:ext cx="0" cy="26"/>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2144" name="Line 204">
                  <a:extLst>
                    <a:ext uri="{FF2B5EF4-FFF2-40B4-BE49-F238E27FC236}">
                      <a16:creationId xmlns:a16="http://schemas.microsoft.com/office/drawing/2014/main" id="{984F41FA-E04A-79C8-F2F4-974FCC3A2EFC}"/>
                    </a:ext>
                  </a:extLst>
                </p:cNvPr>
                <p:cNvSpPr>
                  <a:spLocks noChangeShapeType="1"/>
                </p:cNvSpPr>
                <p:nvPr/>
              </p:nvSpPr>
              <p:spPr bwMode="auto">
                <a:xfrm>
                  <a:off x="2265" y="1418"/>
                  <a:ext cx="0" cy="2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grpSp>
          <p:sp>
            <p:nvSpPr>
              <p:cNvPr id="1781" name="Line 206">
                <a:extLst>
                  <a:ext uri="{FF2B5EF4-FFF2-40B4-BE49-F238E27FC236}">
                    <a16:creationId xmlns:a16="http://schemas.microsoft.com/office/drawing/2014/main" id="{FF0AD363-388B-A716-6119-8A123C8C73BD}"/>
                  </a:ext>
                </a:extLst>
              </p:cNvPr>
              <p:cNvSpPr>
                <a:spLocks noChangeShapeType="1"/>
              </p:cNvSpPr>
              <p:nvPr/>
            </p:nvSpPr>
            <p:spPr bwMode="auto">
              <a:xfrm>
                <a:off x="1218677" y="2762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82" name="Line 207">
                <a:extLst>
                  <a:ext uri="{FF2B5EF4-FFF2-40B4-BE49-F238E27FC236}">
                    <a16:creationId xmlns:a16="http://schemas.microsoft.com/office/drawing/2014/main" id="{7E2C0550-0F80-7990-9E8A-9EEC28D7D877}"/>
                  </a:ext>
                </a:extLst>
              </p:cNvPr>
              <p:cNvSpPr>
                <a:spLocks noChangeShapeType="1"/>
              </p:cNvSpPr>
              <p:nvPr/>
            </p:nvSpPr>
            <p:spPr bwMode="auto">
              <a:xfrm>
                <a:off x="1231377" y="2762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83" name="Line 208">
                <a:extLst>
                  <a:ext uri="{FF2B5EF4-FFF2-40B4-BE49-F238E27FC236}">
                    <a16:creationId xmlns:a16="http://schemas.microsoft.com/office/drawing/2014/main" id="{252F16A4-D34E-6F26-43C4-716FCB34F5F0}"/>
                  </a:ext>
                </a:extLst>
              </p:cNvPr>
              <p:cNvSpPr>
                <a:spLocks noChangeShapeType="1"/>
              </p:cNvSpPr>
              <p:nvPr/>
            </p:nvSpPr>
            <p:spPr bwMode="auto">
              <a:xfrm>
                <a:off x="1239315" y="27737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84" name="Line 209">
                <a:extLst>
                  <a:ext uri="{FF2B5EF4-FFF2-40B4-BE49-F238E27FC236}">
                    <a16:creationId xmlns:a16="http://schemas.microsoft.com/office/drawing/2014/main" id="{6E6E04E5-A367-99FE-859C-E8E12A9D67BE}"/>
                  </a:ext>
                </a:extLst>
              </p:cNvPr>
              <p:cNvSpPr>
                <a:spLocks noChangeShapeType="1"/>
              </p:cNvSpPr>
              <p:nvPr/>
            </p:nvSpPr>
            <p:spPr bwMode="auto">
              <a:xfrm>
                <a:off x="1242490" y="27737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85" name="Line 210">
                <a:extLst>
                  <a:ext uri="{FF2B5EF4-FFF2-40B4-BE49-F238E27FC236}">
                    <a16:creationId xmlns:a16="http://schemas.microsoft.com/office/drawing/2014/main" id="{F3D4B735-47C7-C512-4366-196FC4EB4F29}"/>
                  </a:ext>
                </a:extLst>
              </p:cNvPr>
              <p:cNvSpPr>
                <a:spLocks noChangeShapeType="1"/>
              </p:cNvSpPr>
              <p:nvPr/>
            </p:nvSpPr>
            <p:spPr bwMode="auto">
              <a:xfrm>
                <a:off x="1259952" y="27737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86" name="Line 211">
                <a:extLst>
                  <a:ext uri="{FF2B5EF4-FFF2-40B4-BE49-F238E27FC236}">
                    <a16:creationId xmlns:a16="http://schemas.microsoft.com/office/drawing/2014/main" id="{EC6E4A15-91B7-904E-1600-9126914F2630}"/>
                  </a:ext>
                </a:extLst>
              </p:cNvPr>
              <p:cNvSpPr>
                <a:spLocks noChangeShapeType="1"/>
              </p:cNvSpPr>
              <p:nvPr/>
            </p:nvSpPr>
            <p:spPr bwMode="auto">
              <a:xfrm>
                <a:off x="1271065" y="27737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87" name="Line 212">
                <a:extLst>
                  <a:ext uri="{FF2B5EF4-FFF2-40B4-BE49-F238E27FC236}">
                    <a16:creationId xmlns:a16="http://schemas.microsoft.com/office/drawing/2014/main" id="{5B8494A4-A70E-809D-C551-8E48E9149DAE}"/>
                  </a:ext>
                </a:extLst>
              </p:cNvPr>
              <p:cNvSpPr>
                <a:spLocks noChangeShapeType="1"/>
              </p:cNvSpPr>
              <p:nvPr/>
            </p:nvSpPr>
            <p:spPr bwMode="auto">
              <a:xfrm>
                <a:off x="1275827" y="27737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88" name="Line 213">
                <a:extLst>
                  <a:ext uri="{FF2B5EF4-FFF2-40B4-BE49-F238E27FC236}">
                    <a16:creationId xmlns:a16="http://schemas.microsoft.com/office/drawing/2014/main" id="{0968FB80-0865-1D7F-9E17-EB9AC952FA85}"/>
                  </a:ext>
                </a:extLst>
              </p:cNvPr>
              <p:cNvSpPr>
                <a:spLocks noChangeShapeType="1"/>
              </p:cNvSpPr>
              <p:nvPr/>
            </p:nvSpPr>
            <p:spPr bwMode="auto">
              <a:xfrm>
                <a:off x="1279002" y="27737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89" name="Line 214">
                <a:extLst>
                  <a:ext uri="{FF2B5EF4-FFF2-40B4-BE49-F238E27FC236}">
                    <a16:creationId xmlns:a16="http://schemas.microsoft.com/office/drawing/2014/main" id="{3B347122-FD1D-F586-A835-75A1DA8881D2}"/>
                  </a:ext>
                </a:extLst>
              </p:cNvPr>
              <p:cNvSpPr>
                <a:spLocks noChangeShapeType="1"/>
              </p:cNvSpPr>
              <p:nvPr/>
            </p:nvSpPr>
            <p:spPr bwMode="auto">
              <a:xfrm>
                <a:off x="1283765" y="27737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90" name="Line 215">
                <a:extLst>
                  <a:ext uri="{FF2B5EF4-FFF2-40B4-BE49-F238E27FC236}">
                    <a16:creationId xmlns:a16="http://schemas.microsoft.com/office/drawing/2014/main" id="{3775C619-6C74-BAAE-B85A-E9F8DF4FA86E}"/>
                  </a:ext>
                </a:extLst>
              </p:cNvPr>
              <p:cNvSpPr>
                <a:spLocks noChangeShapeType="1"/>
              </p:cNvSpPr>
              <p:nvPr/>
            </p:nvSpPr>
            <p:spPr bwMode="auto">
              <a:xfrm>
                <a:off x="1286940" y="27737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91" name="Line 216">
                <a:extLst>
                  <a:ext uri="{FF2B5EF4-FFF2-40B4-BE49-F238E27FC236}">
                    <a16:creationId xmlns:a16="http://schemas.microsoft.com/office/drawing/2014/main" id="{25C71F52-A775-05E7-F437-FF20E07829A1}"/>
                  </a:ext>
                </a:extLst>
              </p:cNvPr>
              <p:cNvSpPr>
                <a:spLocks noChangeShapeType="1"/>
              </p:cNvSpPr>
              <p:nvPr/>
            </p:nvSpPr>
            <p:spPr bwMode="auto">
              <a:xfrm>
                <a:off x="1294877" y="278482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92" name="Line 217">
                <a:extLst>
                  <a:ext uri="{FF2B5EF4-FFF2-40B4-BE49-F238E27FC236}">
                    <a16:creationId xmlns:a16="http://schemas.microsoft.com/office/drawing/2014/main" id="{3788AD3C-FF1B-5D9C-2694-61856F35305F}"/>
                  </a:ext>
                </a:extLst>
              </p:cNvPr>
              <p:cNvSpPr>
                <a:spLocks noChangeShapeType="1"/>
              </p:cNvSpPr>
              <p:nvPr/>
            </p:nvSpPr>
            <p:spPr bwMode="auto">
              <a:xfrm>
                <a:off x="1302815" y="278482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93" name="Line 218">
                <a:extLst>
                  <a:ext uri="{FF2B5EF4-FFF2-40B4-BE49-F238E27FC236}">
                    <a16:creationId xmlns:a16="http://schemas.microsoft.com/office/drawing/2014/main" id="{5D51CAA2-6867-D0BE-8B13-2E24E14619A7}"/>
                  </a:ext>
                </a:extLst>
              </p:cNvPr>
              <p:cNvSpPr>
                <a:spLocks noChangeShapeType="1"/>
              </p:cNvSpPr>
              <p:nvPr/>
            </p:nvSpPr>
            <p:spPr bwMode="auto">
              <a:xfrm>
                <a:off x="1312340" y="278482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94" name="Line 219">
                <a:extLst>
                  <a:ext uri="{FF2B5EF4-FFF2-40B4-BE49-F238E27FC236}">
                    <a16:creationId xmlns:a16="http://schemas.microsoft.com/office/drawing/2014/main" id="{70E392E6-7F81-AD8E-3804-795A1BE44237}"/>
                  </a:ext>
                </a:extLst>
              </p:cNvPr>
              <p:cNvSpPr>
                <a:spLocks noChangeShapeType="1"/>
              </p:cNvSpPr>
              <p:nvPr/>
            </p:nvSpPr>
            <p:spPr bwMode="auto">
              <a:xfrm>
                <a:off x="1315515" y="27959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95" name="Line 220">
                <a:extLst>
                  <a:ext uri="{FF2B5EF4-FFF2-40B4-BE49-F238E27FC236}">
                    <a16:creationId xmlns:a16="http://schemas.microsoft.com/office/drawing/2014/main" id="{C88A1F72-B976-B689-063E-200C37388B32}"/>
                  </a:ext>
                </a:extLst>
              </p:cNvPr>
              <p:cNvSpPr>
                <a:spLocks noChangeShapeType="1"/>
              </p:cNvSpPr>
              <p:nvPr/>
            </p:nvSpPr>
            <p:spPr bwMode="auto">
              <a:xfrm>
                <a:off x="1318690" y="28070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96" name="Line 221">
                <a:extLst>
                  <a:ext uri="{FF2B5EF4-FFF2-40B4-BE49-F238E27FC236}">
                    <a16:creationId xmlns:a16="http://schemas.microsoft.com/office/drawing/2014/main" id="{79849DA0-DF87-476E-511A-43C2698EE9C3}"/>
                  </a:ext>
                </a:extLst>
              </p:cNvPr>
              <p:cNvSpPr>
                <a:spLocks noChangeShapeType="1"/>
              </p:cNvSpPr>
              <p:nvPr/>
            </p:nvSpPr>
            <p:spPr bwMode="auto">
              <a:xfrm>
                <a:off x="1323452" y="28514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97" name="Line 222">
                <a:extLst>
                  <a:ext uri="{FF2B5EF4-FFF2-40B4-BE49-F238E27FC236}">
                    <a16:creationId xmlns:a16="http://schemas.microsoft.com/office/drawing/2014/main" id="{BF6C5C69-46F9-6A3E-489D-C35EC0F4CB61}"/>
                  </a:ext>
                </a:extLst>
              </p:cNvPr>
              <p:cNvSpPr>
                <a:spLocks noChangeShapeType="1"/>
              </p:cNvSpPr>
              <p:nvPr/>
            </p:nvSpPr>
            <p:spPr bwMode="auto">
              <a:xfrm>
                <a:off x="1328215" y="28514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98" name="Line 223">
                <a:extLst>
                  <a:ext uri="{FF2B5EF4-FFF2-40B4-BE49-F238E27FC236}">
                    <a16:creationId xmlns:a16="http://schemas.microsoft.com/office/drawing/2014/main" id="{D9B49AB1-B9E5-B480-F793-6F4C6F3699D1}"/>
                  </a:ext>
                </a:extLst>
              </p:cNvPr>
              <p:cNvSpPr>
                <a:spLocks noChangeShapeType="1"/>
              </p:cNvSpPr>
              <p:nvPr/>
            </p:nvSpPr>
            <p:spPr bwMode="auto">
              <a:xfrm>
                <a:off x="1339327" y="28514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799" name="Line 224">
                <a:extLst>
                  <a:ext uri="{FF2B5EF4-FFF2-40B4-BE49-F238E27FC236}">
                    <a16:creationId xmlns:a16="http://schemas.microsoft.com/office/drawing/2014/main" id="{CC2F88DE-DECB-3F9E-D2E0-9EC966CE8D46}"/>
                  </a:ext>
                </a:extLst>
              </p:cNvPr>
              <p:cNvSpPr>
                <a:spLocks noChangeShapeType="1"/>
              </p:cNvSpPr>
              <p:nvPr/>
            </p:nvSpPr>
            <p:spPr bwMode="auto">
              <a:xfrm>
                <a:off x="1344090" y="28514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00" name="Line 225">
                <a:extLst>
                  <a:ext uri="{FF2B5EF4-FFF2-40B4-BE49-F238E27FC236}">
                    <a16:creationId xmlns:a16="http://schemas.microsoft.com/office/drawing/2014/main" id="{1CBFD50B-128E-60BC-5F31-F2A57EBFFB74}"/>
                  </a:ext>
                </a:extLst>
              </p:cNvPr>
              <p:cNvSpPr>
                <a:spLocks noChangeShapeType="1"/>
              </p:cNvSpPr>
              <p:nvPr/>
            </p:nvSpPr>
            <p:spPr bwMode="auto">
              <a:xfrm>
                <a:off x="1347265" y="28768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01" name="Line 226">
                <a:extLst>
                  <a:ext uri="{FF2B5EF4-FFF2-40B4-BE49-F238E27FC236}">
                    <a16:creationId xmlns:a16="http://schemas.microsoft.com/office/drawing/2014/main" id="{6914582F-A3A5-96D1-A193-A29F4788E9AB}"/>
                  </a:ext>
                </a:extLst>
              </p:cNvPr>
              <p:cNvSpPr>
                <a:spLocks noChangeShapeType="1"/>
              </p:cNvSpPr>
              <p:nvPr/>
            </p:nvSpPr>
            <p:spPr bwMode="auto">
              <a:xfrm>
                <a:off x="1352027" y="28768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02" name="Line 227">
                <a:extLst>
                  <a:ext uri="{FF2B5EF4-FFF2-40B4-BE49-F238E27FC236}">
                    <a16:creationId xmlns:a16="http://schemas.microsoft.com/office/drawing/2014/main" id="{D19DA8B5-0D6D-B6CE-0815-479A9DEB8C2C}"/>
                  </a:ext>
                </a:extLst>
              </p:cNvPr>
              <p:cNvSpPr>
                <a:spLocks noChangeShapeType="1"/>
              </p:cNvSpPr>
              <p:nvPr/>
            </p:nvSpPr>
            <p:spPr bwMode="auto">
              <a:xfrm>
                <a:off x="1359965" y="28768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03" name="Line 228">
                <a:extLst>
                  <a:ext uri="{FF2B5EF4-FFF2-40B4-BE49-F238E27FC236}">
                    <a16:creationId xmlns:a16="http://schemas.microsoft.com/office/drawing/2014/main" id="{8EE12A51-0AFF-58CD-18DA-0ED34ED56464}"/>
                  </a:ext>
                </a:extLst>
              </p:cNvPr>
              <p:cNvSpPr>
                <a:spLocks noChangeShapeType="1"/>
              </p:cNvSpPr>
              <p:nvPr/>
            </p:nvSpPr>
            <p:spPr bwMode="auto">
              <a:xfrm>
                <a:off x="1367902" y="28768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04" name="Line 229">
                <a:extLst>
                  <a:ext uri="{FF2B5EF4-FFF2-40B4-BE49-F238E27FC236}">
                    <a16:creationId xmlns:a16="http://schemas.microsoft.com/office/drawing/2014/main" id="{B7F5548F-DABB-9BE1-81E1-8EE28A70E9CA}"/>
                  </a:ext>
                </a:extLst>
              </p:cNvPr>
              <p:cNvSpPr>
                <a:spLocks noChangeShapeType="1"/>
              </p:cNvSpPr>
              <p:nvPr/>
            </p:nvSpPr>
            <p:spPr bwMode="auto">
              <a:xfrm>
                <a:off x="1383777" y="28768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05" name="Line 230">
                <a:extLst>
                  <a:ext uri="{FF2B5EF4-FFF2-40B4-BE49-F238E27FC236}">
                    <a16:creationId xmlns:a16="http://schemas.microsoft.com/office/drawing/2014/main" id="{1C3D9863-9D63-6581-2DE1-A2B564D5B731}"/>
                  </a:ext>
                </a:extLst>
              </p:cNvPr>
              <p:cNvSpPr>
                <a:spLocks noChangeShapeType="1"/>
              </p:cNvSpPr>
              <p:nvPr/>
            </p:nvSpPr>
            <p:spPr bwMode="auto">
              <a:xfrm>
                <a:off x="1396477" y="28768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06" name="Line 231">
                <a:extLst>
                  <a:ext uri="{FF2B5EF4-FFF2-40B4-BE49-F238E27FC236}">
                    <a16:creationId xmlns:a16="http://schemas.microsoft.com/office/drawing/2014/main" id="{03577861-6B02-CCE0-CAB6-6D465C9DE35A}"/>
                  </a:ext>
                </a:extLst>
              </p:cNvPr>
              <p:cNvSpPr>
                <a:spLocks noChangeShapeType="1"/>
              </p:cNvSpPr>
              <p:nvPr/>
            </p:nvSpPr>
            <p:spPr bwMode="auto">
              <a:xfrm>
                <a:off x="1407590" y="28768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07" name="Line 232">
                <a:extLst>
                  <a:ext uri="{FF2B5EF4-FFF2-40B4-BE49-F238E27FC236}">
                    <a16:creationId xmlns:a16="http://schemas.microsoft.com/office/drawing/2014/main" id="{72EC3D49-9FD5-EFBC-9751-9A2448C7C581}"/>
                  </a:ext>
                </a:extLst>
              </p:cNvPr>
              <p:cNvSpPr>
                <a:spLocks noChangeShapeType="1"/>
              </p:cNvSpPr>
              <p:nvPr/>
            </p:nvSpPr>
            <p:spPr bwMode="auto">
              <a:xfrm>
                <a:off x="1429815" y="28768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08" name="Line 233">
                <a:extLst>
                  <a:ext uri="{FF2B5EF4-FFF2-40B4-BE49-F238E27FC236}">
                    <a16:creationId xmlns:a16="http://schemas.microsoft.com/office/drawing/2014/main" id="{3761C131-1DB9-B9BD-3B2C-B333479031E4}"/>
                  </a:ext>
                </a:extLst>
              </p:cNvPr>
              <p:cNvSpPr>
                <a:spLocks noChangeShapeType="1"/>
              </p:cNvSpPr>
              <p:nvPr/>
            </p:nvSpPr>
            <p:spPr bwMode="auto">
              <a:xfrm>
                <a:off x="1432990" y="2889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09" name="Line 234">
                <a:extLst>
                  <a:ext uri="{FF2B5EF4-FFF2-40B4-BE49-F238E27FC236}">
                    <a16:creationId xmlns:a16="http://schemas.microsoft.com/office/drawing/2014/main" id="{11C8CB00-05DB-7386-63AB-2C1E1CB15EE6}"/>
                  </a:ext>
                </a:extLst>
              </p:cNvPr>
              <p:cNvSpPr>
                <a:spLocks noChangeShapeType="1"/>
              </p:cNvSpPr>
              <p:nvPr/>
            </p:nvSpPr>
            <p:spPr bwMode="auto">
              <a:xfrm>
                <a:off x="1436165" y="294198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10" name="Line 235">
                <a:extLst>
                  <a:ext uri="{FF2B5EF4-FFF2-40B4-BE49-F238E27FC236}">
                    <a16:creationId xmlns:a16="http://schemas.microsoft.com/office/drawing/2014/main" id="{876AD963-851B-6BDB-777A-A43FAE4E2370}"/>
                  </a:ext>
                </a:extLst>
              </p:cNvPr>
              <p:cNvSpPr>
                <a:spLocks noChangeShapeType="1"/>
              </p:cNvSpPr>
              <p:nvPr/>
            </p:nvSpPr>
            <p:spPr bwMode="auto">
              <a:xfrm>
                <a:off x="1440927" y="295468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11" name="Line 236">
                <a:extLst>
                  <a:ext uri="{FF2B5EF4-FFF2-40B4-BE49-F238E27FC236}">
                    <a16:creationId xmlns:a16="http://schemas.microsoft.com/office/drawing/2014/main" id="{303566D7-F3C7-582B-F450-1C60195E4A78}"/>
                  </a:ext>
                </a:extLst>
              </p:cNvPr>
              <p:cNvSpPr>
                <a:spLocks noChangeShapeType="1"/>
              </p:cNvSpPr>
              <p:nvPr/>
            </p:nvSpPr>
            <p:spPr bwMode="auto">
              <a:xfrm>
                <a:off x="1444102" y="29816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12" name="Line 237">
                <a:extLst>
                  <a:ext uri="{FF2B5EF4-FFF2-40B4-BE49-F238E27FC236}">
                    <a16:creationId xmlns:a16="http://schemas.microsoft.com/office/drawing/2014/main" id="{C993C993-3F47-76BC-E1E3-7AAC2D2C1061}"/>
                  </a:ext>
                </a:extLst>
              </p:cNvPr>
              <p:cNvSpPr>
                <a:spLocks noChangeShapeType="1"/>
              </p:cNvSpPr>
              <p:nvPr/>
            </p:nvSpPr>
            <p:spPr bwMode="auto">
              <a:xfrm>
                <a:off x="1472677" y="29943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13" name="Line 238">
                <a:extLst>
                  <a:ext uri="{FF2B5EF4-FFF2-40B4-BE49-F238E27FC236}">
                    <a16:creationId xmlns:a16="http://schemas.microsoft.com/office/drawing/2014/main" id="{8B0BD4B9-1949-D574-A281-F146CBA98CC1}"/>
                  </a:ext>
                </a:extLst>
              </p:cNvPr>
              <p:cNvSpPr>
                <a:spLocks noChangeShapeType="1"/>
              </p:cNvSpPr>
              <p:nvPr/>
            </p:nvSpPr>
            <p:spPr bwMode="auto">
              <a:xfrm>
                <a:off x="1493315" y="300866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14" name="Line 239">
                <a:extLst>
                  <a:ext uri="{FF2B5EF4-FFF2-40B4-BE49-F238E27FC236}">
                    <a16:creationId xmlns:a16="http://schemas.microsoft.com/office/drawing/2014/main" id="{D7F56D7D-CFA4-E404-65E3-FBE1475A4260}"/>
                  </a:ext>
                </a:extLst>
              </p:cNvPr>
              <p:cNvSpPr>
                <a:spLocks noChangeShapeType="1"/>
              </p:cNvSpPr>
              <p:nvPr/>
            </p:nvSpPr>
            <p:spPr bwMode="auto">
              <a:xfrm>
                <a:off x="1537765" y="302136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15" name="Line 240">
                <a:extLst>
                  <a:ext uri="{FF2B5EF4-FFF2-40B4-BE49-F238E27FC236}">
                    <a16:creationId xmlns:a16="http://schemas.microsoft.com/office/drawing/2014/main" id="{8EA6C088-2659-2065-AC6A-0B5658737434}"/>
                  </a:ext>
                </a:extLst>
              </p:cNvPr>
              <p:cNvSpPr>
                <a:spLocks noChangeShapeType="1"/>
              </p:cNvSpPr>
              <p:nvPr/>
            </p:nvSpPr>
            <p:spPr bwMode="auto">
              <a:xfrm>
                <a:off x="1545702" y="302136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16" name="Line 241">
                <a:extLst>
                  <a:ext uri="{FF2B5EF4-FFF2-40B4-BE49-F238E27FC236}">
                    <a16:creationId xmlns:a16="http://schemas.microsoft.com/office/drawing/2014/main" id="{033AB6C5-0B24-DB3D-C281-B5BCB78C5383}"/>
                  </a:ext>
                </a:extLst>
              </p:cNvPr>
              <p:cNvSpPr>
                <a:spLocks noChangeShapeType="1"/>
              </p:cNvSpPr>
              <p:nvPr/>
            </p:nvSpPr>
            <p:spPr bwMode="auto">
              <a:xfrm>
                <a:off x="1550465" y="30483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17" name="Line 242">
                <a:extLst>
                  <a:ext uri="{FF2B5EF4-FFF2-40B4-BE49-F238E27FC236}">
                    <a16:creationId xmlns:a16="http://schemas.microsoft.com/office/drawing/2014/main" id="{B1971447-FFFF-EACF-ACCF-D9617D9BB168}"/>
                  </a:ext>
                </a:extLst>
              </p:cNvPr>
              <p:cNvSpPr>
                <a:spLocks noChangeShapeType="1"/>
              </p:cNvSpPr>
              <p:nvPr/>
            </p:nvSpPr>
            <p:spPr bwMode="auto">
              <a:xfrm>
                <a:off x="1553640" y="30483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18" name="Line 243">
                <a:extLst>
                  <a:ext uri="{FF2B5EF4-FFF2-40B4-BE49-F238E27FC236}">
                    <a16:creationId xmlns:a16="http://schemas.microsoft.com/office/drawing/2014/main" id="{2693C02A-03F4-D4F2-A8F0-812DFC97FA00}"/>
                  </a:ext>
                </a:extLst>
              </p:cNvPr>
              <p:cNvSpPr>
                <a:spLocks noChangeShapeType="1"/>
              </p:cNvSpPr>
              <p:nvPr/>
            </p:nvSpPr>
            <p:spPr bwMode="auto">
              <a:xfrm>
                <a:off x="1574277" y="30483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19" name="Line 244">
                <a:extLst>
                  <a:ext uri="{FF2B5EF4-FFF2-40B4-BE49-F238E27FC236}">
                    <a16:creationId xmlns:a16="http://schemas.microsoft.com/office/drawing/2014/main" id="{D6229EF7-F014-7A87-EE5D-19EF81D54041}"/>
                  </a:ext>
                </a:extLst>
              </p:cNvPr>
              <p:cNvSpPr>
                <a:spLocks noChangeShapeType="1"/>
              </p:cNvSpPr>
              <p:nvPr/>
            </p:nvSpPr>
            <p:spPr bwMode="auto">
              <a:xfrm>
                <a:off x="1602852" y="30626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20" name="Line 245">
                <a:extLst>
                  <a:ext uri="{FF2B5EF4-FFF2-40B4-BE49-F238E27FC236}">
                    <a16:creationId xmlns:a16="http://schemas.microsoft.com/office/drawing/2014/main" id="{248CA090-929D-CB0B-47CB-5E9CF4803748}"/>
                  </a:ext>
                </a:extLst>
              </p:cNvPr>
              <p:cNvSpPr>
                <a:spLocks noChangeShapeType="1"/>
              </p:cNvSpPr>
              <p:nvPr/>
            </p:nvSpPr>
            <p:spPr bwMode="auto">
              <a:xfrm>
                <a:off x="1607615" y="30626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21" name="Line 246">
                <a:extLst>
                  <a:ext uri="{FF2B5EF4-FFF2-40B4-BE49-F238E27FC236}">
                    <a16:creationId xmlns:a16="http://schemas.microsoft.com/office/drawing/2014/main" id="{7EF098B7-FCAA-C6E6-8364-F7B41F2A7613}"/>
                  </a:ext>
                </a:extLst>
              </p:cNvPr>
              <p:cNvSpPr>
                <a:spLocks noChangeShapeType="1"/>
              </p:cNvSpPr>
              <p:nvPr/>
            </p:nvSpPr>
            <p:spPr bwMode="auto">
              <a:xfrm>
                <a:off x="1634602" y="30626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22" name="Line 247">
                <a:extLst>
                  <a:ext uri="{FF2B5EF4-FFF2-40B4-BE49-F238E27FC236}">
                    <a16:creationId xmlns:a16="http://schemas.microsoft.com/office/drawing/2014/main" id="{DC0F1A73-D855-1998-CBB8-C09D6B488E3E}"/>
                  </a:ext>
                </a:extLst>
              </p:cNvPr>
              <p:cNvSpPr>
                <a:spLocks noChangeShapeType="1"/>
              </p:cNvSpPr>
              <p:nvPr/>
            </p:nvSpPr>
            <p:spPr bwMode="auto">
              <a:xfrm>
                <a:off x="1655240" y="30626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23" name="Line 248">
                <a:extLst>
                  <a:ext uri="{FF2B5EF4-FFF2-40B4-BE49-F238E27FC236}">
                    <a16:creationId xmlns:a16="http://schemas.microsoft.com/office/drawing/2014/main" id="{91A208D6-0178-3933-3461-F0808C8C9203}"/>
                  </a:ext>
                </a:extLst>
              </p:cNvPr>
              <p:cNvSpPr>
                <a:spLocks noChangeShapeType="1"/>
              </p:cNvSpPr>
              <p:nvPr/>
            </p:nvSpPr>
            <p:spPr bwMode="auto">
              <a:xfrm>
                <a:off x="1658415" y="30753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24" name="Line 249">
                <a:extLst>
                  <a:ext uri="{FF2B5EF4-FFF2-40B4-BE49-F238E27FC236}">
                    <a16:creationId xmlns:a16="http://schemas.microsoft.com/office/drawing/2014/main" id="{94205319-71F8-409F-866E-94482F81AA0D}"/>
                  </a:ext>
                </a:extLst>
              </p:cNvPr>
              <p:cNvSpPr>
                <a:spLocks noChangeShapeType="1"/>
              </p:cNvSpPr>
              <p:nvPr/>
            </p:nvSpPr>
            <p:spPr bwMode="auto">
              <a:xfrm>
                <a:off x="1663177" y="30912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25" name="Line 250">
                <a:extLst>
                  <a:ext uri="{FF2B5EF4-FFF2-40B4-BE49-F238E27FC236}">
                    <a16:creationId xmlns:a16="http://schemas.microsoft.com/office/drawing/2014/main" id="{E7AE6783-9979-369C-E976-7EEFD865226F}"/>
                  </a:ext>
                </a:extLst>
              </p:cNvPr>
              <p:cNvSpPr>
                <a:spLocks noChangeShapeType="1"/>
              </p:cNvSpPr>
              <p:nvPr/>
            </p:nvSpPr>
            <p:spPr bwMode="auto">
              <a:xfrm>
                <a:off x="1671115" y="31054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26" name="Line 251">
                <a:extLst>
                  <a:ext uri="{FF2B5EF4-FFF2-40B4-BE49-F238E27FC236}">
                    <a16:creationId xmlns:a16="http://schemas.microsoft.com/office/drawing/2014/main" id="{8B0EFFCC-AA34-313E-8857-3E5A1036D86D}"/>
                  </a:ext>
                </a:extLst>
              </p:cNvPr>
              <p:cNvSpPr>
                <a:spLocks noChangeShapeType="1"/>
              </p:cNvSpPr>
              <p:nvPr/>
            </p:nvSpPr>
            <p:spPr bwMode="auto">
              <a:xfrm>
                <a:off x="1679052" y="31054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27" name="Line 252">
                <a:extLst>
                  <a:ext uri="{FF2B5EF4-FFF2-40B4-BE49-F238E27FC236}">
                    <a16:creationId xmlns:a16="http://schemas.microsoft.com/office/drawing/2014/main" id="{EB608CD3-6950-0951-E72A-61AF6B0D9EC9}"/>
                  </a:ext>
                </a:extLst>
              </p:cNvPr>
              <p:cNvSpPr>
                <a:spLocks noChangeShapeType="1"/>
              </p:cNvSpPr>
              <p:nvPr/>
            </p:nvSpPr>
            <p:spPr bwMode="auto">
              <a:xfrm>
                <a:off x="1691752" y="31054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28" name="Line 253">
                <a:extLst>
                  <a:ext uri="{FF2B5EF4-FFF2-40B4-BE49-F238E27FC236}">
                    <a16:creationId xmlns:a16="http://schemas.microsoft.com/office/drawing/2014/main" id="{EE83D43C-B9FF-461C-7C31-FE6DC59D6FCD}"/>
                  </a:ext>
                </a:extLst>
              </p:cNvPr>
              <p:cNvSpPr>
                <a:spLocks noChangeShapeType="1"/>
              </p:cNvSpPr>
              <p:nvPr/>
            </p:nvSpPr>
            <p:spPr bwMode="auto">
              <a:xfrm>
                <a:off x="1694927" y="31054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29" name="Line 254">
                <a:extLst>
                  <a:ext uri="{FF2B5EF4-FFF2-40B4-BE49-F238E27FC236}">
                    <a16:creationId xmlns:a16="http://schemas.microsoft.com/office/drawing/2014/main" id="{33C1A22C-1654-63CC-E580-3BE3960D5EF7}"/>
                  </a:ext>
                </a:extLst>
              </p:cNvPr>
              <p:cNvSpPr>
                <a:spLocks noChangeShapeType="1"/>
              </p:cNvSpPr>
              <p:nvPr/>
            </p:nvSpPr>
            <p:spPr bwMode="auto">
              <a:xfrm>
                <a:off x="1752077" y="31054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30" name="Line 255">
                <a:extLst>
                  <a:ext uri="{FF2B5EF4-FFF2-40B4-BE49-F238E27FC236}">
                    <a16:creationId xmlns:a16="http://schemas.microsoft.com/office/drawing/2014/main" id="{1516E1EA-8949-5870-F6AB-C4CF050769B4}"/>
                  </a:ext>
                </a:extLst>
              </p:cNvPr>
              <p:cNvSpPr>
                <a:spLocks noChangeShapeType="1"/>
              </p:cNvSpPr>
              <p:nvPr/>
            </p:nvSpPr>
            <p:spPr bwMode="auto">
              <a:xfrm>
                <a:off x="1767952" y="31054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31" name="Line 256">
                <a:extLst>
                  <a:ext uri="{FF2B5EF4-FFF2-40B4-BE49-F238E27FC236}">
                    <a16:creationId xmlns:a16="http://schemas.microsoft.com/office/drawing/2014/main" id="{2559BADB-8F02-FEC6-5BF8-E7559E83A268}"/>
                  </a:ext>
                </a:extLst>
              </p:cNvPr>
              <p:cNvSpPr>
                <a:spLocks noChangeShapeType="1"/>
              </p:cNvSpPr>
              <p:nvPr/>
            </p:nvSpPr>
            <p:spPr bwMode="auto">
              <a:xfrm>
                <a:off x="1771127" y="31054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32" name="Line 257">
                <a:extLst>
                  <a:ext uri="{FF2B5EF4-FFF2-40B4-BE49-F238E27FC236}">
                    <a16:creationId xmlns:a16="http://schemas.microsoft.com/office/drawing/2014/main" id="{B1B2AE07-7EC3-165A-593B-69505C0AF98B}"/>
                  </a:ext>
                </a:extLst>
              </p:cNvPr>
              <p:cNvSpPr>
                <a:spLocks noChangeShapeType="1"/>
              </p:cNvSpPr>
              <p:nvPr/>
            </p:nvSpPr>
            <p:spPr bwMode="auto">
              <a:xfrm>
                <a:off x="1777477" y="311978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33" name="Line 258">
                <a:extLst>
                  <a:ext uri="{FF2B5EF4-FFF2-40B4-BE49-F238E27FC236}">
                    <a16:creationId xmlns:a16="http://schemas.microsoft.com/office/drawing/2014/main" id="{903570A5-D911-C3A2-91F3-41CD6865FD9F}"/>
                  </a:ext>
                </a:extLst>
              </p:cNvPr>
              <p:cNvSpPr>
                <a:spLocks noChangeShapeType="1"/>
              </p:cNvSpPr>
              <p:nvPr/>
            </p:nvSpPr>
            <p:spPr bwMode="auto">
              <a:xfrm>
                <a:off x="1783827" y="311978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34" name="Line 259">
                <a:extLst>
                  <a:ext uri="{FF2B5EF4-FFF2-40B4-BE49-F238E27FC236}">
                    <a16:creationId xmlns:a16="http://schemas.microsoft.com/office/drawing/2014/main" id="{73A069AD-3E7E-AF51-0A2A-7E36ACF4A29D}"/>
                  </a:ext>
                </a:extLst>
              </p:cNvPr>
              <p:cNvSpPr>
                <a:spLocks noChangeShapeType="1"/>
              </p:cNvSpPr>
              <p:nvPr/>
            </p:nvSpPr>
            <p:spPr bwMode="auto">
              <a:xfrm>
                <a:off x="1809227" y="313566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35" name="Line 260">
                <a:extLst>
                  <a:ext uri="{FF2B5EF4-FFF2-40B4-BE49-F238E27FC236}">
                    <a16:creationId xmlns:a16="http://schemas.microsoft.com/office/drawing/2014/main" id="{ABE8B5EA-C97A-8F91-0395-B750DBB58B35}"/>
                  </a:ext>
                </a:extLst>
              </p:cNvPr>
              <p:cNvSpPr>
                <a:spLocks noChangeShapeType="1"/>
              </p:cNvSpPr>
              <p:nvPr/>
            </p:nvSpPr>
            <p:spPr bwMode="auto">
              <a:xfrm>
                <a:off x="1864790" y="313566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36" name="Line 261">
                <a:extLst>
                  <a:ext uri="{FF2B5EF4-FFF2-40B4-BE49-F238E27FC236}">
                    <a16:creationId xmlns:a16="http://schemas.microsoft.com/office/drawing/2014/main" id="{B25FD2F1-CFF3-8FE1-A61A-1D07275F2164}"/>
                  </a:ext>
                </a:extLst>
              </p:cNvPr>
              <p:cNvSpPr>
                <a:spLocks noChangeShapeType="1"/>
              </p:cNvSpPr>
              <p:nvPr/>
            </p:nvSpPr>
            <p:spPr bwMode="auto">
              <a:xfrm>
                <a:off x="1906065" y="31515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37" name="Line 262">
                <a:extLst>
                  <a:ext uri="{FF2B5EF4-FFF2-40B4-BE49-F238E27FC236}">
                    <a16:creationId xmlns:a16="http://schemas.microsoft.com/office/drawing/2014/main" id="{0B31FA3D-36A4-DD2E-3B4F-E5BB6B92BF1F}"/>
                  </a:ext>
                </a:extLst>
              </p:cNvPr>
              <p:cNvSpPr>
                <a:spLocks noChangeShapeType="1"/>
              </p:cNvSpPr>
              <p:nvPr/>
            </p:nvSpPr>
            <p:spPr bwMode="auto">
              <a:xfrm>
                <a:off x="1925115" y="31515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38" name="Line 263">
                <a:extLst>
                  <a:ext uri="{FF2B5EF4-FFF2-40B4-BE49-F238E27FC236}">
                    <a16:creationId xmlns:a16="http://schemas.microsoft.com/office/drawing/2014/main" id="{B5324FEA-D1C1-442B-6B62-C42AC675A333}"/>
                  </a:ext>
                </a:extLst>
              </p:cNvPr>
              <p:cNvSpPr>
                <a:spLocks noChangeShapeType="1"/>
              </p:cNvSpPr>
              <p:nvPr/>
            </p:nvSpPr>
            <p:spPr bwMode="auto">
              <a:xfrm>
                <a:off x="1966390" y="31515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39" name="Line 264">
                <a:extLst>
                  <a:ext uri="{FF2B5EF4-FFF2-40B4-BE49-F238E27FC236}">
                    <a16:creationId xmlns:a16="http://schemas.microsoft.com/office/drawing/2014/main" id="{E0F75252-705C-5C90-6E3E-AE87FA055693}"/>
                  </a:ext>
                </a:extLst>
              </p:cNvPr>
              <p:cNvSpPr>
                <a:spLocks noChangeShapeType="1"/>
              </p:cNvSpPr>
              <p:nvPr/>
            </p:nvSpPr>
            <p:spPr bwMode="auto">
              <a:xfrm>
                <a:off x="1977502" y="31515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40" name="Line 265">
                <a:extLst>
                  <a:ext uri="{FF2B5EF4-FFF2-40B4-BE49-F238E27FC236}">
                    <a16:creationId xmlns:a16="http://schemas.microsoft.com/office/drawing/2014/main" id="{EA7439A9-F96C-0F38-C385-56FA1BD7DC31}"/>
                  </a:ext>
                </a:extLst>
              </p:cNvPr>
              <p:cNvSpPr>
                <a:spLocks noChangeShapeType="1"/>
              </p:cNvSpPr>
              <p:nvPr/>
            </p:nvSpPr>
            <p:spPr bwMode="auto">
              <a:xfrm>
                <a:off x="1982265" y="31515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41" name="Line 266">
                <a:extLst>
                  <a:ext uri="{FF2B5EF4-FFF2-40B4-BE49-F238E27FC236}">
                    <a16:creationId xmlns:a16="http://schemas.microsoft.com/office/drawing/2014/main" id="{1CA4645E-B0E7-562B-AE6F-849069190716}"/>
                  </a:ext>
                </a:extLst>
              </p:cNvPr>
              <p:cNvSpPr>
                <a:spLocks noChangeShapeType="1"/>
              </p:cNvSpPr>
              <p:nvPr/>
            </p:nvSpPr>
            <p:spPr bwMode="auto">
              <a:xfrm>
                <a:off x="1994965" y="31515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42" name="Line 267">
                <a:extLst>
                  <a:ext uri="{FF2B5EF4-FFF2-40B4-BE49-F238E27FC236}">
                    <a16:creationId xmlns:a16="http://schemas.microsoft.com/office/drawing/2014/main" id="{19F4FF02-EB40-ECEE-5141-48864DF8FCA5}"/>
                  </a:ext>
                </a:extLst>
              </p:cNvPr>
              <p:cNvSpPr>
                <a:spLocks noChangeShapeType="1"/>
              </p:cNvSpPr>
              <p:nvPr/>
            </p:nvSpPr>
            <p:spPr bwMode="auto">
              <a:xfrm>
                <a:off x="2002902" y="31515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43" name="Line 268">
                <a:extLst>
                  <a:ext uri="{FF2B5EF4-FFF2-40B4-BE49-F238E27FC236}">
                    <a16:creationId xmlns:a16="http://schemas.microsoft.com/office/drawing/2014/main" id="{FBC0B604-55F2-D20D-4D73-ECF81F280F98}"/>
                  </a:ext>
                </a:extLst>
              </p:cNvPr>
              <p:cNvSpPr>
                <a:spLocks noChangeShapeType="1"/>
              </p:cNvSpPr>
              <p:nvPr/>
            </p:nvSpPr>
            <p:spPr bwMode="auto">
              <a:xfrm>
                <a:off x="2023540" y="31674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44" name="Line 269">
                <a:extLst>
                  <a:ext uri="{FF2B5EF4-FFF2-40B4-BE49-F238E27FC236}">
                    <a16:creationId xmlns:a16="http://schemas.microsoft.com/office/drawing/2014/main" id="{5DF19076-2CFB-58D7-E057-D5320909AC9A}"/>
                  </a:ext>
                </a:extLst>
              </p:cNvPr>
              <p:cNvSpPr>
                <a:spLocks noChangeShapeType="1"/>
              </p:cNvSpPr>
              <p:nvPr/>
            </p:nvSpPr>
            <p:spPr bwMode="auto">
              <a:xfrm>
                <a:off x="2029890" y="31674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45" name="Line 270">
                <a:extLst>
                  <a:ext uri="{FF2B5EF4-FFF2-40B4-BE49-F238E27FC236}">
                    <a16:creationId xmlns:a16="http://schemas.microsoft.com/office/drawing/2014/main" id="{500FF6CD-291B-0E39-B819-9E7A2320A3A1}"/>
                  </a:ext>
                </a:extLst>
              </p:cNvPr>
              <p:cNvSpPr>
                <a:spLocks noChangeShapeType="1"/>
              </p:cNvSpPr>
              <p:nvPr/>
            </p:nvSpPr>
            <p:spPr bwMode="auto">
              <a:xfrm>
                <a:off x="2058465" y="31674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46" name="Line 271">
                <a:extLst>
                  <a:ext uri="{FF2B5EF4-FFF2-40B4-BE49-F238E27FC236}">
                    <a16:creationId xmlns:a16="http://schemas.microsoft.com/office/drawing/2014/main" id="{E964A4FC-0551-A6BE-148F-46253634899E}"/>
                  </a:ext>
                </a:extLst>
              </p:cNvPr>
              <p:cNvSpPr>
                <a:spLocks noChangeShapeType="1"/>
              </p:cNvSpPr>
              <p:nvPr/>
            </p:nvSpPr>
            <p:spPr bwMode="auto">
              <a:xfrm>
                <a:off x="2088627" y="31674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47" name="Line 272">
                <a:extLst>
                  <a:ext uri="{FF2B5EF4-FFF2-40B4-BE49-F238E27FC236}">
                    <a16:creationId xmlns:a16="http://schemas.microsoft.com/office/drawing/2014/main" id="{97453EB0-715D-1B94-6F79-9D95C8981B9F}"/>
                  </a:ext>
                </a:extLst>
              </p:cNvPr>
              <p:cNvSpPr>
                <a:spLocks noChangeShapeType="1"/>
              </p:cNvSpPr>
              <p:nvPr/>
            </p:nvSpPr>
            <p:spPr bwMode="auto">
              <a:xfrm>
                <a:off x="2094977" y="3167410"/>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48" name="Line 273">
                <a:extLst>
                  <a:ext uri="{FF2B5EF4-FFF2-40B4-BE49-F238E27FC236}">
                    <a16:creationId xmlns:a16="http://schemas.microsoft.com/office/drawing/2014/main" id="{883D5AD5-4AAF-84B5-E66E-AEE83B316263}"/>
                  </a:ext>
                </a:extLst>
              </p:cNvPr>
              <p:cNvSpPr>
                <a:spLocks noChangeShapeType="1"/>
              </p:cNvSpPr>
              <p:nvPr/>
            </p:nvSpPr>
            <p:spPr bwMode="auto">
              <a:xfrm>
                <a:off x="2104502" y="31848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49" name="Line 274">
                <a:extLst>
                  <a:ext uri="{FF2B5EF4-FFF2-40B4-BE49-F238E27FC236}">
                    <a16:creationId xmlns:a16="http://schemas.microsoft.com/office/drawing/2014/main" id="{FD3F8ADD-74F1-CC34-C44A-39C52BEB37D4}"/>
                  </a:ext>
                </a:extLst>
              </p:cNvPr>
              <p:cNvSpPr>
                <a:spLocks noChangeShapeType="1"/>
              </p:cNvSpPr>
              <p:nvPr/>
            </p:nvSpPr>
            <p:spPr bwMode="auto">
              <a:xfrm>
                <a:off x="2115615" y="31848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50" name="Line 275">
                <a:extLst>
                  <a:ext uri="{FF2B5EF4-FFF2-40B4-BE49-F238E27FC236}">
                    <a16:creationId xmlns:a16="http://schemas.microsoft.com/office/drawing/2014/main" id="{FE5D6CA3-4B40-948A-3E1D-85943F7F23B2}"/>
                  </a:ext>
                </a:extLst>
              </p:cNvPr>
              <p:cNvSpPr>
                <a:spLocks noChangeShapeType="1"/>
              </p:cNvSpPr>
              <p:nvPr/>
            </p:nvSpPr>
            <p:spPr bwMode="auto">
              <a:xfrm>
                <a:off x="2120377" y="31848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51" name="Line 276">
                <a:extLst>
                  <a:ext uri="{FF2B5EF4-FFF2-40B4-BE49-F238E27FC236}">
                    <a16:creationId xmlns:a16="http://schemas.microsoft.com/office/drawing/2014/main" id="{9C2F3FD5-FB57-3D8D-A6F7-4673C76216B2}"/>
                  </a:ext>
                </a:extLst>
              </p:cNvPr>
              <p:cNvSpPr>
                <a:spLocks noChangeShapeType="1"/>
              </p:cNvSpPr>
              <p:nvPr/>
            </p:nvSpPr>
            <p:spPr bwMode="auto">
              <a:xfrm>
                <a:off x="2125140" y="31848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52" name="Line 277">
                <a:extLst>
                  <a:ext uri="{FF2B5EF4-FFF2-40B4-BE49-F238E27FC236}">
                    <a16:creationId xmlns:a16="http://schemas.microsoft.com/office/drawing/2014/main" id="{39FB5E1C-3C45-E122-463A-16E6FF2083E9}"/>
                  </a:ext>
                </a:extLst>
              </p:cNvPr>
              <p:cNvSpPr>
                <a:spLocks noChangeShapeType="1"/>
              </p:cNvSpPr>
              <p:nvPr/>
            </p:nvSpPr>
            <p:spPr bwMode="auto">
              <a:xfrm>
                <a:off x="2128315" y="31848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53" name="Line 278">
                <a:extLst>
                  <a:ext uri="{FF2B5EF4-FFF2-40B4-BE49-F238E27FC236}">
                    <a16:creationId xmlns:a16="http://schemas.microsoft.com/office/drawing/2014/main" id="{DD76D073-A1CB-82B0-93D0-A7644F322633}"/>
                  </a:ext>
                </a:extLst>
              </p:cNvPr>
              <p:cNvSpPr>
                <a:spLocks noChangeShapeType="1"/>
              </p:cNvSpPr>
              <p:nvPr/>
            </p:nvSpPr>
            <p:spPr bwMode="auto">
              <a:xfrm>
                <a:off x="2136252" y="32023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54" name="Line 279">
                <a:extLst>
                  <a:ext uri="{FF2B5EF4-FFF2-40B4-BE49-F238E27FC236}">
                    <a16:creationId xmlns:a16="http://schemas.microsoft.com/office/drawing/2014/main" id="{A04E8150-20C6-770B-28E6-A00F6D5646A5}"/>
                  </a:ext>
                </a:extLst>
              </p:cNvPr>
              <p:cNvSpPr>
                <a:spLocks noChangeShapeType="1"/>
              </p:cNvSpPr>
              <p:nvPr/>
            </p:nvSpPr>
            <p:spPr bwMode="auto">
              <a:xfrm>
                <a:off x="2180702" y="32023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55" name="Line 280">
                <a:extLst>
                  <a:ext uri="{FF2B5EF4-FFF2-40B4-BE49-F238E27FC236}">
                    <a16:creationId xmlns:a16="http://schemas.microsoft.com/office/drawing/2014/main" id="{CC875B6B-FE35-2B4C-EF33-9D8D52ED9219}"/>
                  </a:ext>
                </a:extLst>
              </p:cNvPr>
              <p:cNvSpPr>
                <a:spLocks noChangeShapeType="1"/>
              </p:cNvSpPr>
              <p:nvPr/>
            </p:nvSpPr>
            <p:spPr bwMode="auto">
              <a:xfrm>
                <a:off x="2220390" y="32023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56" name="Line 281">
                <a:extLst>
                  <a:ext uri="{FF2B5EF4-FFF2-40B4-BE49-F238E27FC236}">
                    <a16:creationId xmlns:a16="http://schemas.microsoft.com/office/drawing/2014/main" id="{217E944F-47BD-2527-F80F-6F9889530822}"/>
                  </a:ext>
                </a:extLst>
              </p:cNvPr>
              <p:cNvSpPr>
                <a:spLocks noChangeShapeType="1"/>
              </p:cNvSpPr>
              <p:nvPr/>
            </p:nvSpPr>
            <p:spPr bwMode="auto">
              <a:xfrm>
                <a:off x="2228327" y="323884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57" name="Line 282">
                <a:extLst>
                  <a:ext uri="{FF2B5EF4-FFF2-40B4-BE49-F238E27FC236}">
                    <a16:creationId xmlns:a16="http://schemas.microsoft.com/office/drawing/2014/main" id="{513E506C-9C70-61D1-47D9-0E5692FC0B2C}"/>
                  </a:ext>
                </a:extLst>
              </p:cNvPr>
              <p:cNvSpPr>
                <a:spLocks noChangeShapeType="1"/>
              </p:cNvSpPr>
              <p:nvPr/>
            </p:nvSpPr>
            <p:spPr bwMode="auto">
              <a:xfrm>
                <a:off x="2258490" y="323884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58" name="Line 283">
                <a:extLst>
                  <a:ext uri="{FF2B5EF4-FFF2-40B4-BE49-F238E27FC236}">
                    <a16:creationId xmlns:a16="http://schemas.microsoft.com/office/drawing/2014/main" id="{00C2411E-CA63-0F58-3925-077493F1D51A}"/>
                  </a:ext>
                </a:extLst>
              </p:cNvPr>
              <p:cNvSpPr>
                <a:spLocks noChangeShapeType="1"/>
              </p:cNvSpPr>
              <p:nvPr/>
            </p:nvSpPr>
            <p:spPr bwMode="auto">
              <a:xfrm>
                <a:off x="2347390" y="323884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59" name="Line 284">
                <a:extLst>
                  <a:ext uri="{FF2B5EF4-FFF2-40B4-BE49-F238E27FC236}">
                    <a16:creationId xmlns:a16="http://schemas.microsoft.com/office/drawing/2014/main" id="{8173785D-C2B4-740F-479C-B29377F1B5C8}"/>
                  </a:ext>
                </a:extLst>
              </p:cNvPr>
              <p:cNvSpPr>
                <a:spLocks noChangeShapeType="1"/>
              </p:cNvSpPr>
              <p:nvPr/>
            </p:nvSpPr>
            <p:spPr bwMode="auto">
              <a:xfrm>
                <a:off x="2350565" y="323884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60" name="Line 285">
                <a:extLst>
                  <a:ext uri="{FF2B5EF4-FFF2-40B4-BE49-F238E27FC236}">
                    <a16:creationId xmlns:a16="http://schemas.microsoft.com/office/drawing/2014/main" id="{A508E237-C277-0E6C-C795-CC87BCA6CB67}"/>
                  </a:ext>
                </a:extLst>
              </p:cNvPr>
              <p:cNvSpPr>
                <a:spLocks noChangeShapeType="1"/>
              </p:cNvSpPr>
              <p:nvPr/>
            </p:nvSpPr>
            <p:spPr bwMode="auto">
              <a:xfrm>
                <a:off x="2395015" y="323884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61" name="Line 286">
                <a:extLst>
                  <a:ext uri="{FF2B5EF4-FFF2-40B4-BE49-F238E27FC236}">
                    <a16:creationId xmlns:a16="http://schemas.microsoft.com/office/drawing/2014/main" id="{805BA4F5-0BFC-91D2-EC63-7A2133AC0E61}"/>
                  </a:ext>
                </a:extLst>
              </p:cNvPr>
              <p:cNvSpPr>
                <a:spLocks noChangeShapeType="1"/>
              </p:cNvSpPr>
              <p:nvPr/>
            </p:nvSpPr>
            <p:spPr bwMode="auto">
              <a:xfrm>
                <a:off x="2418827" y="323884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62" name="Line 287">
                <a:extLst>
                  <a:ext uri="{FF2B5EF4-FFF2-40B4-BE49-F238E27FC236}">
                    <a16:creationId xmlns:a16="http://schemas.microsoft.com/office/drawing/2014/main" id="{5687513E-8A12-361C-4D49-9BE7AE0CBEF5}"/>
                  </a:ext>
                </a:extLst>
              </p:cNvPr>
              <p:cNvSpPr>
                <a:spLocks noChangeShapeType="1"/>
              </p:cNvSpPr>
              <p:nvPr/>
            </p:nvSpPr>
            <p:spPr bwMode="auto">
              <a:xfrm>
                <a:off x="2442640" y="32578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63" name="Line 288">
                <a:extLst>
                  <a:ext uri="{FF2B5EF4-FFF2-40B4-BE49-F238E27FC236}">
                    <a16:creationId xmlns:a16="http://schemas.microsoft.com/office/drawing/2014/main" id="{5C93DB8D-58BF-1BE3-42A3-1C8CCFC6ED88}"/>
                  </a:ext>
                </a:extLst>
              </p:cNvPr>
              <p:cNvSpPr>
                <a:spLocks noChangeShapeType="1"/>
              </p:cNvSpPr>
              <p:nvPr/>
            </p:nvSpPr>
            <p:spPr bwMode="auto">
              <a:xfrm>
                <a:off x="2455340" y="32785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64" name="Line 289">
                <a:extLst>
                  <a:ext uri="{FF2B5EF4-FFF2-40B4-BE49-F238E27FC236}">
                    <a16:creationId xmlns:a16="http://schemas.microsoft.com/office/drawing/2014/main" id="{DB57AC20-C1BC-1DF2-8F78-A77AFB1B8C14}"/>
                  </a:ext>
                </a:extLst>
              </p:cNvPr>
              <p:cNvSpPr>
                <a:spLocks noChangeShapeType="1"/>
              </p:cNvSpPr>
              <p:nvPr/>
            </p:nvSpPr>
            <p:spPr bwMode="auto">
              <a:xfrm>
                <a:off x="2464865" y="32785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65" name="Line 290">
                <a:extLst>
                  <a:ext uri="{FF2B5EF4-FFF2-40B4-BE49-F238E27FC236}">
                    <a16:creationId xmlns:a16="http://schemas.microsoft.com/office/drawing/2014/main" id="{8BB719EE-A945-FCB4-8455-1EA024B2A1F8}"/>
                  </a:ext>
                </a:extLst>
              </p:cNvPr>
              <p:cNvSpPr>
                <a:spLocks noChangeShapeType="1"/>
              </p:cNvSpPr>
              <p:nvPr/>
            </p:nvSpPr>
            <p:spPr bwMode="auto">
              <a:xfrm>
                <a:off x="2483915" y="32785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66" name="Line 291">
                <a:extLst>
                  <a:ext uri="{FF2B5EF4-FFF2-40B4-BE49-F238E27FC236}">
                    <a16:creationId xmlns:a16="http://schemas.microsoft.com/office/drawing/2014/main" id="{B8D904EC-22A5-8B6C-C953-D723E73B3FF9}"/>
                  </a:ext>
                </a:extLst>
              </p:cNvPr>
              <p:cNvSpPr>
                <a:spLocks noChangeShapeType="1"/>
              </p:cNvSpPr>
              <p:nvPr/>
            </p:nvSpPr>
            <p:spPr bwMode="auto">
              <a:xfrm>
                <a:off x="2536302"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67" name="Line 292">
                <a:extLst>
                  <a:ext uri="{FF2B5EF4-FFF2-40B4-BE49-F238E27FC236}">
                    <a16:creationId xmlns:a16="http://schemas.microsoft.com/office/drawing/2014/main" id="{513AB828-8753-CB03-2C9F-266F8CB5683B}"/>
                  </a:ext>
                </a:extLst>
              </p:cNvPr>
              <p:cNvSpPr>
                <a:spLocks noChangeShapeType="1"/>
              </p:cNvSpPr>
              <p:nvPr/>
            </p:nvSpPr>
            <p:spPr bwMode="auto">
              <a:xfrm>
                <a:off x="2544240"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68" name="Line 293">
                <a:extLst>
                  <a:ext uri="{FF2B5EF4-FFF2-40B4-BE49-F238E27FC236}">
                    <a16:creationId xmlns:a16="http://schemas.microsoft.com/office/drawing/2014/main" id="{05CE2890-9097-E406-AC5F-A277F6BF1101}"/>
                  </a:ext>
                </a:extLst>
              </p:cNvPr>
              <p:cNvSpPr>
                <a:spLocks noChangeShapeType="1"/>
              </p:cNvSpPr>
              <p:nvPr/>
            </p:nvSpPr>
            <p:spPr bwMode="auto">
              <a:xfrm>
                <a:off x="2569640"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69" name="Line 294">
                <a:extLst>
                  <a:ext uri="{FF2B5EF4-FFF2-40B4-BE49-F238E27FC236}">
                    <a16:creationId xmlns:a16="http://schemas.microsoft.com/office/drawing/2014/main" id="{8315DF70-22E3-723F-EB96-ABFB8E6DCD18}"/>
                  </a:ext>
                </a:extLst>
              </p:cNvPr>
              <p:cNvSpPr>
                <a:spLocks noChangeShapeType="1"/>
              </p:cNvSpPr>
              <p:nvPr/>
            </p:nvSpPr>
            <p:spPr bwMode="auto">
              <a:xfrm>
                <a:off x="2682352"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70" name="Line 295">
                <a:extLst>
                  <a:ext uri="{FF2B5EF4-FFF2-40B4-BE49-F238E27FC236}">
                    <a16:creationId xmlns:a16="http://schemas.microsoft.com/office/drawing/2014/main" id="{907296A2-273D-EE43-91E8-CB56977A19CE}"/>
                  </a:ext>
                </a:extLst>
              </p:cNvPr>
              <p:cNvSpPr>
                <a:spLocks noChangeShapeType="1"/>
              </p:cNvSpPr>
              <p:nvPr/>
            </p:nvSpPr>
            <p:spPr bwMode="auto">
              <a:xfrm>
                <a:off x="2685527"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71" name="Line 296">
                <a:extLst>
                  <a:ext uri="{FF2B5EF4-FFF2-40B4-BE49-F238E27FC236}">
                    <a16:creationId xmlns:a16="http://schemas.microsoft.com/office/drawing/2014/main" id="{31A0645B-851B-1114-49F3-C2B173B7201E}"/>
                  </a:ext>
                </a:extLst>
              </p:cNvPr>
              <p:cNvSpPr>
                <a:spLocks noChangeShapeType="1"/>
              </p:cNvSpPr>
              <p:nvPr/>
            </p:nvSpPr>
            <p:spPr bwMode="auto">
              <a:xfrm>
                <a:off x="2710927"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72" name="Line 297">
                <a:extLst>
                  <a:ext uri="{FF2B5EF4-FFF2-40B4-BE49-F238E27FC236}">
                    <a16:creationId xmlns:a16="http://schemas.microsoft.com/office/drawing/2014/main" id="{E78D35CF-AC0F-1B8C-480A-F3A6ABE20256}"/>
                  </a:ext>
                </a:extLst>
              </p:cNvPr>
              <p:cNvSpPr>
                <a:spLocks noChangeShapeType="1"/>
              </p:cNvSpPr>
              <p:nvPr/>
            </p:nvSpPr>
            <p:spPr bwMode="auto">
              <a:xfrm>
                <a:off x="2766490"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73" name="Line 298">
                <a:extLst>
                  <a:ext uri="{FF2B5EF4-FFF2-40B4-BE49-F238E27FC236}">
                    <a16:creationId xmlns:a16="http://schemas.microsoft.com/office/drawing/2014/main" id="{831404CC-DD5B-455F-9A98-AADE62C64019}"/>
                  </a:ext>
                </a:extLst>
              </p:cNvPr>
              <p:cNvSpPr>
                <a:spLocks noChangeShapeType="1"/>
              </p:cNvSpPr>
              <p:nvPr/>
            </p:nvSpPr>
            <p:spPr bwMode="auto">
              <a:xfrm>
                <a:off x="2787127"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74" name="Line 299">
                <a:extLst>
                  <a:ext uri="{FF2B5EF4-FFF2-40B4-BE49-F238E27FC236}">
                    <a16:creationId xmlns:a16="http://schemas.microsoft.com/office/drawing/2014/main" id="{48A1298D-B1EA-7BA8-855D-49D8D799EBFA}"/>
                  </a:ext>
                </a:extLst>
              </p:cNvPr>
              <p:cNvSpPr>
                <a:spLocks noChangeShapeType="1"/>
              </p:cNvSpPr>
              <p:nvPr/>
            </p:nvSpPr>
            <p:spPr bwMode="auto">
              <a:xfrm>
                <a:off x="2795065"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75" name="Line 300">
                <a:extLst>
                  <a:ext uri="{FF2B5EF4-FFF2-40B4-BE49-F238E27FC236}">
                    <a16:creationId xmlns:a16="http://schemas.microsoft.com/office/drawing/2014/main" id="{FADA045A-886A-1598-12A1-4B4FBC67F4D0}"/>
                  </a:ext>
                </a:extLst>
              </p:cNvPr>
              <p:cNvSpPr>
                <a:spLocks noChangeShapeType="1"/>
              </p:cNvSpPr>
              <p:nvPr/>
            </p:nvSpPr>
            <p:spPr bwMode="auto">
              <a:xfrm>
                <a:off x="2799827"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76" name="Line 301">
                <a:extLst>
                  <a:ext uri="{FF2B5EF4-FFF2-40B4-BE49-F238E27FC236}">
                    <a16:creationId xmlns:a16="http://schemas.microsoft.com/office/drawing/2014/main" id="{C1CB5F46-864D-EFC3-D7FE-46C4CFD382A4}"/>
                  </a:ext>
                </a:extLst>
              </p:cNvPr>
              <p:cNvSpPr>
                <a:spLocks noChangeShapeType="1"/>
              </p:cNvSpPr>
              <p:nvPr/>
            </p:nvSpPr>
            <p:spPr bwMode="auto">
              <a:xfrm>
                <a:off x="2815702"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77" name="Line 302">
                <a:extLst>
                  <a:ext uri="{FF2B5EF4-FFF2-40B4-BE49-F238E27FC236}">
                    <a16:creationId xmlns:a16="http://schemas.microsoft.com/office/drawing/2014/main" id="{76B69F96-5B8B-3776-21B2-6BED5E9A60C5}"/>
                  </a:ext>
                </a:extLst>
              </p:cNvPr>
              <p:cNvSpPr>
                <a:spLocks noChangeShapeType="1"/>
              </p:cNvSpPr>
              <p:nvPr/>
            </p:nvSpPr>
            <p:spPr bwMode="auto">
              <a:xfrm>
                <a:off x="2896665"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78" name="Line 303">
                <a:extLst>
                  <a:ext uri="{FF2B5EF4-FFF2-40B4-BE49-F238E27FC236}">
                    <a16:creationId xmlns:a16="http://schemas.microsoft.com/office/drawing/2014/main" id="{273258B9-C530-C2D4-BF92-5204048144AA}"/>
                  </a:ext>
                </a:extLst>
              </p:cNvPr>
              <p:cNvSpPr>
                <a:spLocks noChangeShapeType="1"/>
              </p:cNvSpPr>
              <p:nvPr/>
            </p:nvSpPr>
            <p:spPr bwMode="auto">
              <a:xfrm>
                <a:off x="2899840"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79" name="Line 304">
                <a:extLst>
                  <a:ext uri="{FF2B5EF4-FFF2-40B4-BE49-F238E27FC236}">
                    <a16:creationId xmlns:a16="http://schemas.microsoft.com/office/drawing/2014/main" id="{C910C412-8021-84BD-0F63-E1D0D919011E}"/>
                  </a:ext>
                </a:extLst>
              </p:cNvPr>
              <p:cNvSpPr>
                <a:spLocks noChangeShapeType="1"/>
              </p:cNvSpPr>
              <p:nvPr/>
            </p:nvSpPr>
            <p:spPr bwMode="auto">
              <a:xfrm>
                <a:off x="2907777"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80" name="Line 305">
                <a:extLst>
                  <a:ext uri="{FF2B5EF4-FFF2-40B4-BE49-F238E27FC236}">
                    <a16:creationId xmlns:a16="http://schemas.microsoft.com/office/drawing/2014/main" id="{49B2C8A7-8B4C-1A14-FBF5-979FA4D30D6E}"/>
                  </a:ext>
                </a:extLst>
              </p:cNvPr>
              <p:cNvSpPr>
                <a:spLocks noChangeShapeType="1"/>
              </p:cNvSpPr>
              <p:nvPr/>
            </p:nvSpPr>
            <p:spPr bwMode="auto">
              <a:xfrm>
                <a:off x="2912540"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81" name="Line 306">
                <a:extLst>
                  <a:ext uri="{FF2B5EF4-FFF2-40B4-BE49-F238E27FC236}">
                    <a16:creationId xmlns:a16="http://schemas.microsoft.com/office/drawing/2014/main" id="{334DD0F6-5FA9-F2F6-4F4D-FF56D959B316}"/>
                  </a:ext>
                </a:extLst>
              </p:cNvPr>
              <p:cNvSpPr>
                <a:spLocks noChangeShapeType="1"/>
              </p:cNvSpPr>
              <p:nvPr/>
            </p:nvSpPr>
            <p:spPr bwMode="auto">
              <a:xfrm>
                <a:off x="2915715"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82" name="Line 307">
                <a:extLst>
                  <a:ext uri="{FF2B5EF4-FFF2-40B4-BE49-F238E27FC236}">
                    <a16:creationId xmlns:a16="http://schemas.microsoft.com/office/drawing/2014/main" id="{EC544A88-A076-E1AD-A0F3-3482FDBB4C3A}"/>
                  </a:ext>
                </a:extLst>
              </p:cNvPr>
              <p:cNvSpPr>
                <a:spLocks noChangeShapeType="1"/>
              </p:cNvSpPr>
              <p:nvPr/>
            </p:nvSpPr>
            <p:spPr bwMode="auto">
              <a:xfrm>
                <a:off x="2920477"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83" name="Line 308">
                <a:extLst>
                  <a:ext uri="{FF2B5EF4-FFF2-40B4-BE49-F238E27FC236}">
                    <a16:creationId xmlns:a16="http://schemas.microsoft.com/office/drawing/2014/main" id="{3E04B600-07D2-B788-594E-C0021B022718}"/>
                  </a:ext>
                </a:extLst>
              </p:cNvPr>
              <p:cNvSpPr>
                <a:spLocks noChangeShapeType="1"/>
              </p:cNvSpPr>
              <p:nvPr/>
            </p:nvSpPr>
            <p:spPr bwMode="auto">
              <a:xfrm>
                <a:off x="3017315" y="32991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84" name="Line 309">
                <a:extLst>
                  <a:ext uri="{FF2B5EF4-FFF2-40B4-BE49-F238E27FC236}">
                    <a16:creationId xmlns:a16="http://schemas.microsoft.com/office/drawing/2014/main" id="{54ED67AD-DC79-48BB-C0EE-9790CD17FAD2}"/>
                  </a:ext>
                </a:extLst>
              </p:cNvPr>
              <p:cNvSpPr>
                <a:spLocks noChangeShapeType="1"/>
              </p:cNvSpPr>
              <p:nvPr/>
            </p:nvSpPr>
            <p:spPr bwMode="auto">
              <a:xfrm>
                <a:off x="3022077" y="332298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85" name="Line 310">
                <a:extLst>
                  <a:ext uri="{FF2B5EF4-FFF2-40B4-BE49-F238E27FC236}">
                    <a16:creationId xmlns:a16="http://schemas.microsoft.com/office/drawing/2014/main" id="{99CD2F16-625D-D543-72DA-62FB1E7A5EBE}"/>
                  </a:ext>
                </a:extLst>
              </p:cNvPr>
              <p:cNvSpPr>
                <a:spLocks noChangeShapeType="1"/>
              </p:cNvSpPr>
              <p:nvPr/>
            </p:nvSpPr>
            <p:spPr bwMode="auto">
              <a:xfrm>
                <a:off x="3025252" y="33499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86" name="Line 311">
                <a:extLst>
                  <a:ext uri="{FF2B5EF4-FFF2-40B4-BE49-F238E27FC236}">
                    <a16:creationId xmlns:a16="http://schemas.microsoft.com/office/drawing/2014/main" id="{8D087408-7BDA-34D9-45B0-68C68CCC9AB1}"/>
                  </a:ext>
                </a:extLst>
              </p:cNvPr>
              <p:cNvSpPr>
                <a:spLocks noChangeShapeType="1"/>
              </p:cNvSpPr>
              <p:nvPr/>
            </p:nvSpPr>
            <p:spPr bwMode="auto">
              <a:xfrm>
                <a:off x="3028427" y="33499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87" name="Line 312">
                <a:extLst>
                  <a:ext uri="{FF2B5EF4-FFF2-40B4-BE49-F238E27FC236}">
                    <a16:creationId xmlns:a16="http://schemas.microsoft.com/office/drawing/2014/main" id="{D4D46F80-7569-0C6F-0B9F-3EEB00F8B03A}"/>
                  </a:ext>
                </a:extLst>
              </p:cNvPr>
              <p:cNvSpPr>
                <a:spLocks noChangeShapeType="1"/>
              </p:cNvSpPr>
              <p:nvPr/>
            </p:nvSpPr>
            <p:spPr bwMode="auto">
              <a:xfrm>
                <a:off x="3106215" y="33499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88" name="Line 313">
                <a:extLst>
                  <a:ext uri="{FF2B5EF4-FFF2-40B4-BE49-F238E27FC236}">
                    <a16:creationId xmlns:a16="http://schemas.microsoft.com/office/drawing/2014/main" id="{D3472125-F1F8-7EBA-6BB0-1A1C50E65589}"/>
                  </a:ext>
                </a:extLst>
              </p:cNvPr>
              <p:cNvSpPr>
                <a:spLocks noChangeShapeType="1"/>
              </p:cNvSpPr>
              <p:nvPr/>
            </p:nvSpPr>
            <p:spPr bwMode="auto">
              <a:xfrm>
                <a:off x="3134790" y="33499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89" name="Line 314">
                <a:extLst>
                  <a:ext uri="{FF2B5EF4-FFF2-40B4-BE49-F238E27FC236}">
                    <a16:creationId xmlns:a16="http://schemas.microsoft.com/office/drawing/2014/main" id="{7958F116-06BE-43C6-8903-7F5E120890C4}"/>
                  </a:ext>
                </a:extLst>
              </p:cNvPr>
              <p:cNvSpPr>
                <a:spLocks noChangeShapeType="1"/>
              </p:cNvSpPr>
              <p:nvPr/>
            </p:nvSpPr>
            <p:spPr bwMode="auto">
              <a:xfrm>
                <a:off x="3139552" y="3349973"/>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90" name="Line 315">
                <a:extLst>
                  <a:ext uri="{FF2B5EF4-FFF2-40B4-BE49-F238E27FC236}">
                    <a16:creationId xmlns:a16="http://schemas.microsoft.com/office/drawing/2014/main" id="{42CDD498-FBBC-D2BB-4D24-F6112B85BF29}"/>
                  </a:ext>
                </a:extLst>
              </p:cNvPr>
              <p:cNvSpPr>
                <a:spLocks noChangeShapeType="1"/>
              </p:cNvSpPr>
              <p:nvPr/>
            </p:nvSpPr>
            <p:spPr bwMode="auto">
              <a:xfrm>
                <a:off x="3145902" y="33785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91" name="Line 316">
                <a:extLst>
                  <a:ext uri="{FF2B5EF4-FFF2-40B4-BE49-F238E27FC236}">
                    <a16:creationId xmlns:a16="http://schemas.microsoft.com/office/drawing/2014/main" id="{56F3330B-2787-5447-DF23-558B9B4A7F45}"/>
                  </a:ext>
                </a:extLst>
              </p:cNvPr>
              <p:cNvSpPr>
                <a:spLocks noChangeShapeType="1"/>
              </p:cNvSpPr>
              <p:nvPr/>
            </p:nvSpPr>
            <p:spPr bwMode="auto">
              <a:xfrm>
                <a:off x="3150665" y="33785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92" name="Line 317">
                <a:extLst>
                  <a:ext uri="{FF2B5EF4-FFF2-40B4-BE49-F238E27FC236}">
                    <a16:creationId xmlns:a16="http://schemas.microsoft.com/office/drawing/2014/main" id="{63881497-149B-7694-2DEB-D302E3E50616}"/>
                  </a:ext>
                </a:extLst>
              </p:cNvPr>
              <p:cNvSpPr>
                <a:spLocks noChangeShapeType="1"/>
              </p:cNvSpPr>
              <p:nvPr/>
            </p:nvSpPr>
            <p:spPr bwMode="auto">
              <a:xfrm>
                <a:off x="3158602" y="33785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93" name="Line 318">
                <a:extLst>
                  <a:ext uri="{FF2B5EF4-FFF2-40B4-BE49-F238E27FC236}">
                    <a16:creationId xmlns:a16="http://schemas.microsoft.com/office/drawing/2014/main" id="{DBD58773-7236-7BF6-13A5-E378181D98D3}"/>
                  </a:ext>
                </a:extLst>
              </p:cNvPr>
              <p:cNvSpPr>
                <a:spLocks noChangeShapeType="1"/>
              </p:cNvSpPr>
              <p:nvPr/>
            </p:nvSpPr>
            <p:spPr bwMode="auto">
              <a:xfrm>
                <a:off x="3171302" y="33785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94" name="Line 319">
                <a:extLst>
                  <a:ext uri="{FF2B5EF4-FFF2-40B4-BE49-F238E27FC236}">
                    <a16:creationId xmlns:a16="http://schemas.microsoft.com/office/drawing/2014/main" id="{0A732B4B-0B6C-DC76-79B4-6204594898BB}"/>
                  </a:ext>
                </a:extLst>
              </p:cNvPr>
              <p:cNvSpPr>
                <a:spLocks noChangeShapeType="1"/>
              </p:cNvSpPr>
              <p:nvPr/>
            </p:nvSpPr>
            <p:spPr bwMode="auto">
              <a:xfrm>
                <a:off x="3239565" y="33785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95" name="Line 320">
                <a:extLst>
                  <a:ext uri="{FF2B5EF4-FFF2-40B4-BE49-F238E27FC236}">
                    <a16:creationId xmlns:a16="http://schemas.microsoft.com/office/drawing/2014/main" id="{6BAE2E63-E5EE-62EF-62DC-64649FD6154B}"/>
                  </a:ext>
                </a:extLst>
              </p:cNvPr>
              <p:cNvSpPr>
                <a:spLocks noChangeShapeType="1"/>
              </p:cNvSpPr>
              <p:nvPr/>
            </p:nvSpPr>
            <p:spPr bwMode="auto">
              <a:xfrm>
                <a:off x="3247502" y="33785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96" name="Line 321">
                <a:extLst>
                  <a:ext uri="{FF2B5EF4-FFF2-40B4-BE49-F238E27FC236}">
                    <a16:creationId xmlns:a16="http://schemas.microsoft.com/office/drawing/2014/main" id="{1B66919F-14E6-62DD-33B7-CAB765388B4D}"/>
                  </a:ext>
                </a:extLst>
              </p:cNvPr>
              <p:cNvSpPr>
                <a:spLocks noChangeShapeType="1"/>
              </p:cNvSpPr>
              <p:nvPr/>
            </p:nvSpPr>
            <p:spPr bwMode="auto">
              <a:xfrm>
                <a:off x="3255440" y="33785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97" name="Line 322">
                <a:extLst>
                  <a:ext uri="{FF2B5EF4-FFF2-40B4-BE49-F238E27FC236}">
                    <a16:creationId xmlns:a16="http://schemas.microsoft.com/office/drawing/2014/main" id="{99E8CBC4-DA3F-729F-CE6E-A4F9A4AF27E4}"/>
                  </a:ext>
                </a:extLst>
              </p:cNvPr>
              <p:cNvSpPr>
                <a:spLocks noChangeShapeType="1"/>
              </p:cNvSpPr>
              <p:nvPr/>
            </p:nvSpPr>
            <p:spPr bwMode="auto">
              <a:xfrm>
                <a:off x="3260202" y="33785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98" name="Line 323">
                <a:extLst>
                  <a:ext uri="{FF2B5EF4-FFF2-40B4-BE49-F238E27FC236}">
                    <a16:creationId xmlns:a16="http://schemas.microsoft.com/office/drawing/2014/main" id="{701D8F80-1F29-492F-C4D7-3AB580F42AAC}"/>
                  </a:ext>
                </a:extLst>
              </p:cNvPr>
              <p:cNvSpPr>
                <a:spLocks noChangeShapeType="1"/>
              </p:cNvSpPr>
              <p:nvPr/>
            </p:nvSpPr>
            <p:spPr bwMode="auto">
              <a:xfrm>
                <a:off x="3328465" y="337854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899" name="Line 324">
                <a:extLst>
                  <a:ext uri="{FF2B5EF4-FFF2-40B4-BE49-F238E27FC236}">
                    <a16:creationId xmlns:a16="http://schemas.microsoft.com/office/drawing/2014/main" id="{F0EF1412-1E39-859C-F5A8-200D45866DA9}"/>
                  </a:ext>
                </a:extLst>
              </p:cNvPr>
              <p:cNvSpPr>
                <a:spLocks noChangeShapeType="1"/>
              </p:cNvSpPr>
              <p:nvPr/>
            </p:nvSpPr>
            <p:spPr bwMode="auto">
              <a:xfrm>
                <a:off x="3352277" y="341188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00" name="Line 325">
                <a:extLst>
                  <a:ext uri="{FF2B5EF4-FFF2-40B4-BE49-F238E27FC236}">
                    <a16:creationId xmlns:a16="http://schemas.microsoft.com/office/drawing/2014/main" id="{EC47FCE5-F209-BD54-BA26-9C440356CF40}"/>
                  </a:ext>
                </a:extLst>
              </p:cNvPr>
              <p:cNvSpPr>
                <a:spLocks noChangeShapeType="1"/>
              </p:cNvSpPr>
              <p:nvPr/>
            </p:nvSpPr>
            <p:spPr bwMode="auto">
              <a:xfrm>
                <a:off x="3357040" y="341188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01" name="Line 326">
                <a:extLst>
                  <a:ext uri="{FF2B5EF4-FFF2-40B4-BE49-F238E27FC236}">
                    <a16:creationId xmlns:a16="http://schemas.microsoft.com/office/drawing/2014/main" id="{5B1203AF-BCFA-6170-3BF6-F5CC92368976}"/>
                  </a:ext>
                </a:extLst>
              </p:cNvPr>
              <p:cNvSpPr>
                <a:spLocks noChangeShapeType="1"/>
              </p:cNvSpPr>
              <p:nvPr/>
            </p:nvSpPr>
            <p:spPr bwMode="auto">
              <a:xfrm>
                <a:off x="3361802" y="34436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02" name="Line 327">
                <a:extLst>
                  <a:ext uri="{FF2B5EF4-FFF2-40B4-BE49-F238E27FC236}">
                    <a16:creationId xmlns:a16="http://schemas.microsoft.com/office/drawing/2014/main" id="{A5CE680A-FA19-CB35-E9D3-123CA74888C8}"/>
                  </a:ext>
                </a:extLst>
              </p:cNvPr>
              <p:cNvSpPr>
                <a:spLocks noChangeShapeType="1"/>
              </p:cNvSpPr>
              <p:nvPr/>
            </p:nvSpPr>
            <p:spPr bwMode="auto">
              <a:xfrm>
                <a:off x="3364977" y="34436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03" name="Line 328">
                <a:extLst>
                  <a:ext uri="{FF2B5EF4-FFF2-40B4-BE49-F238E27FC236}">
                    <a16:creationId xmlns:a16="http://schemas.microsoft.com/office/drawing/2014/main" id="{47BBE632-A7BB-426E-FE11-55F9DF03AE93}"/>
                  </a:ext>
                </a:extLst>
              </p:cNvPr>
              <p:cNvSpPr>
                <a:spLocks noChangeShapeType="1"/>
              </p:cNvSpPr>
              <p:nvPr/>
            </p:nvSpPr>
            <p:spPr bwMode="auto">
              <a:xfrm>
                <a:off x="3469752" y="34436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04" name="Line 329">
                <a:extLst>
                  <a:ext uri="{FF2B5EF4-FFF2-40B4-BE49-F238E27FC236}">
                    <a16:creationId xmlns:a16="http://schemas.microsoft.com/office/drawing/2014/main" id="{7753BA97-7C22-886B-5017-18A35341FB66}"/>
                  </a:ext>
                </a:extLst>
              </p:cNvPr>
              <p:cNvSpPr>
                <a:spLocks noChangeShapeType="1"/>
              </p:cNvSpPr>
              <p:nvPr/>
            </p:nvSpPr>
            <p:spPr bwMode="auto">
              <a:xfrm>
                <a:off x="3474515" y="34436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05" name="Line 330">
                <a:extLst>
                  <a:ext uri="{FF2B5EF4-FFF2-40B4-BE49-F238E27FC236}">
                    <a16:creationId xmlns:a16="http://schemas.microsoft.com/office/drawing/2014/main" id="{FFF6FE6B-77E4-F0DC-F990-72029E7FB05F}"/>
                  </a:ext>
                </a:extLst>
              </p:cNvPr>
              <p:cNvSpPr>
                <a:spLocks noChangeShapeType="1"/>
              </p:cNvSpPr>
              <p:nvPr/>
            </p:nvSpPr>
            <p:spPr bwMode="auto">
              <a:xfrm>
                <a:off x="3477690" y="34436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06" name="Line 331">
                <a:extLst>
                  <a:ext uri="{FF2B5EF4-FFF2-40B4-BE49-F238E27FC236}">
                    <a16:creationId xmlns:a16="http://schemas.microsoft.com/office/drawing/2014/main" id="{581ECB93-AC54-B883-F0C3-B0A591FDCC43}"/>
                  </a:ext>
                </a:extLst>
              </p:cNvPr>
              <p:cNvSpPr>
                <a:spLocks noChangeShapeType="1"/>
              </p:cNvSpPr>
              <p:nvPr/>
            </p:nvSpPr>
            <p:spPr bwMode="auto">
              <a:xfrm>
                <a:off x="3522140" y="34436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07" name="Line 332">
                <a:extLst>
                  <a:ext uri="{FF2B5EF4-FFF2-40B4-BE49-F238E27FC236}">
                    <a16:creationId xmlns:a16="http://schemas.microsoft.com/office/drawing/2014/main" id="{571E66C3-917C-9E75-C147-B9950BAFCFB8}"/>
                  </a:ext>
                </a:extLst>
              </p:cNvPr>
              <p:cNvSpPr>
                <a:spLocks noChangeShapeType="1"/>
              </p:cNvSpPr>
              <p:nvPr/>
            </p:nvSpPr>
            <p:spPr bwMode="auto">
              <a:xfrm>
                <a:off x="3579290" y="34817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08" name="Line 333">
                <a:extLst>
                  <a:ext uri="{FF2B5EF4-FFF2-40B4-BE49-F238E27FC236}">
                    <a16:creationId xmlns:a16="http://schemas.microsoft.com/office/drawing/2014/main" id="{AFCA10DE-2C81-64A8-412C-1B0396842C07}"/>
                  </a:ext>
                </a:extLst>
              </p:cNvPr>
              <p:cNvSpPr>
                <a:spLocks noChangeShapeType="1"/>
              </p:cNvSpPr>
              <p:nvPr/>
            </p:nvSpPr>
            <p:spPr bwMode="auto">
              <a:xfrm>
                <a:off x="3587227" y="3481735"/>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09" name="Line 334">
                <a:extLst>
                  <a:ext uri="{FF2B5EF4-FFF2-40B4-BE49-F238E27FC236}">
                    <a16:creationId xmlns:a16="http://schemas.microsoft.com/office/drawing/2014/main" id="{5E1B09B4-BB21-6BBB-3850-5B126BCA6B68}"/>
                  </a:ext>
                </a:extLst>
              </p:cNvPr>
              <p:cNvSpPr>
                <a:spLocks noChangeShapeType="1"/>
              </p:cNvSpPr>
              <p:nvPr/>
            </p:nvSpPr>
            <p:spPr bwMode="auto">
              <a:xfrm>
                <a:off x="3595165" y="3521423"/>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10" name="Line 335">
                <a:extLst>
                  <a:ext uri="{FF2B5EF4-FFF2-40B4-BE49-F238E27FC236}">
                    <a16:creationId xmlns:a16="http://schemas.microsoft.com/office/drawing/2014/main" id="{EF2C609C-A133-4F75-0F34-277207959DEA}"/>
                  </a:ext>
                </a:extLst>
              </p:cNvPr>
              <p:cNvSpPr>
                <a:spLocks noChangeShapeType="1"/>
              </p:cNvSpPr>
              <p:nvPr/>
            </p:nvSpPr>
            <p:spPr bwMode="auto">
              <a:xfrm>
                <a:off x="3644377"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11" name="Line 336">
                <a:extLst>
                  <a:ext uri="{FF2B5EF4-FFF2-40B4-BE49-F238E27FC236}">
                    <a16:creationId xmlns:a16="http://schemas.microsoft.com/office/drawing/2014/main" id="{1F229AA5-4625-B533-896D-BB1E86C8E780}"/>
                  </a:ext>
                </a:extLst>
              </p:cNvPr>
              <p:cNvSpPr>
                <a:spLocks noChangeShapeType="1"/>
              </p:cNvSpPr>
              <p:nvPr/>
            </p:nvSpPr>
            <p:spPr bwMode="auto">
              <a:xfrm>
                <a:off x="3696765"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12" name="Line 337">
                <a:extLst>
                  <a:ext uri="{FF2B5EF4-FFF2-40B4-BE49-F238E27FC236}">
                    <a16:creationId xmlns:a16="http://schemas.microsoft.com/office/drawing/2014/main" id="{784EF155-AA67-F2CF-FFDB-C40444466C01}"/>
                  </a:ext>
                </a:extLst>
              </p:cNvPr>
              <p:cNvSpPr>
                <a:spLocks noChangeShapeType="1"/>
              </p:cNvSpPr>
              <p:nvPr/>
            </p:nvSpPr>
            <p:spPr bwMode="auto">
              <a:xfrm>
                <a:off x="3699940"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13" name="Line 338">
                <a:extLst>
                  <a:ext uri="{FF2B5EF4-FFF2-40B4-BE49-F238E27FC236}">
                    <a16:creationId xmlns:a16="http://schemas.microsoft.com/office/drawing/2014/main" id="{5F88AB25-01B7-16A0-78E1-2E2B246A944B}"/>
                  </a:ext>
                </a:extLst>
              </p:cNvPr>
              <p:cNvSpPr>
                <a:spLocks noChangeShapeType="1"/>
              </p:cNvSpPr>
              <p:nvPr/>
            </p:nvSpPr>
            <p:spPr bwMode="auto">
              <a:xfrm>
                <a:off x="3703115"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14" name="Line 339">
                <a:extLst>
                  <a:ext uri="{FF2B5EF4-FFF2-40B4-BE49-F238E27FC236}">
                    <a16:creationId xmlns:a16="http://schemas.microsoft.com/office/drawing/2014/main" id="{2D062FEB-93F8-162C-79D0-15759C5B4DB5}"/>
                  </a:ext>
                </a:extLst>
              </p:cNvPr>
              <p:cNvSpPr>
                <a:spLocks noChangeShapeType="1"/>
              </p:cNvSpPr>
              <p:nvPr/>
            </p:nvSpPr>
            <p:spPr bwMode="auto">
              <a:xfrm>
                <a:off x="3712640"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15" name="Line 340">
                <a:extLst>
                  <a:ext uri="{FF2B5EF4-FFF2-40B4-BE49-F238E27FC236}">
                    <a16:creationId xmlns:a16="http://schemas.microsoft.com/office/drawing/2014/main" id="{F42EE8F2-782D-2FE1-A421-EA379ED748DB}"/>
                  </a:ext>
                </a:extLst>
              </p:cNvPr>
              <p:cNvSpPr>
                <a:spLocks noChangeShapeType="1"/>
              </p:cNvSpPr>
              <p:nvPr/>
            </p:nvSpPr>
            <p:spPr bwMode="auto">
              <a:xfrm>
                <a:off x="3733277"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16" name="Line 341">
                <a:extLst>
                  <a:ext uri="{FF2B5EF4-FFF2-40B4-BE49-F238E27FC236}">
                    <a16:creationId xmlns:a16="http://schemas.microsoft.com/office/drawing/2014/main" id="{DE99737D-6FB9-3474-02EB-A6CFCECAA56F}"/>
                  </a:ext>
                </a:extLst>
              </p:cNvPr>
              <p:cNvSpPr>
                <a:spLocks noChangeShapeType="1"/>
              </p:cNvSpPr>
              <p:nvPr/>
            </p:nvSpPr>
            <p:spPr bwMode="auto">
              <a:xfrm>
                <a:off x="3788840"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17" name="Line 342">
                <a:extLst>
                  <a:ext uri="{FF2B5EF4-FFF2-40B4-BE49-F238E27FC236}">
                    <a16:creationId xmlns:a16="http://schemas.microsoft.com/office/drawing/2014/main" id="{0D9FD1E9-0C6A-0B06-5137-1F09F2076DFD}"/>
                  </a:ext>
                </a:extLst>
              </p:cNvPr>
              <p:cNvSpPr>
                <a:spLocks noChangeShapeType="1"/>
              </p:cNvSpPr>
              <p:nvPr/>
            </p:nvSpPr>
            <p:spPr bwMode="auto">
              <a:xfrm>
                <a:off x="3809477"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18" name="Line 343">
                <a:extLst>
                  <a:ext uri="{FF2B5EF4-FFF2-40B4-BE49-F238E27FC236}">
                    <a16:creationId xmlns:a16="http://schemas.microsoft.com/office/drawing/2014/main" id="{3DE5F5F0-505A-D2B4-F38E-069D380C0C2B}"/>
                  </a:ext>
                </a:extLst>
              </p:cNvPr>
              <p:cNvSpPr>
                <a:spLocks noChangeShapeType="1"/>
              </p:cNvSpPr>
              <p:nvPr/>
            </p:nvSpPr>
            <p:spPr bwMode="auto">
              <a:xfrm>
                <a:off x="3814240"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19" name="Line 344">
                <a:extLst>
                  <a:ext uri="{FF2B5EF4-FFF2-40B4-BE49-F238E27FC236}">
                    <a16:creationId xmlns:a16="http://schemas.microsoft.com/office/drawing/2014/main" id="{5079365C-BE6A-A86C-041C-601E8C51267D}"/>
                  </a:ext>
                </a:extLst>
              </p:cNvPr>
              <p:cNvSpPr>
                <a:spLocks noChangeShapeType="1"/>
              </p:cNvSpPr>
              <p:nvPr/>
            </p:nvSpPr>
            <p:spPr bwMode="auto">
              <a:xfrm>
                <a:off x="3817415"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20" name="Line 345">
                <a:extLst>
                  <a:ext uri="{FF2B5EF4-FFF2-40B4-BE49-F238E27FC236}">
                    <a16:creationId xmlns:a16="http://schemas.microsoft.com/office/drawing/2014/main" id="{DBC2B4B9-7C90-C09F-1FAD-C358D8204CFC}"/>
                  </a:ext>
                </a:extLst>
              </p:cNvPr>
              <p:cNvSpPr>
                <a:spLocks noChangeShapeType="1"/>
              </p:cNvSpPr>
              <p:nvPr/>
            </p:nvSpPr>
            <p:spPr bwMode="auto">
              <a:xfrm>
                <a:off x="3919015"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21" name="Line 346">
                <a:extLst>
                  <a:ext uri="{FF2B5EF4-FFF2-40B4-BE49-F238E27FC236}">
                    <a16:creationId xmlns:a16="http://schemas.microsoft.com/office/drawing/2014/main" id="{010786BC-3546-943C-36AD-DE2CF2F646F7}"/>
                  </a:ext>
                </a:extLst>
              </p:cNvPr>
              <p:cNvSpPr>
                <a:spLocks noChangeShapeType="1"/>
              </p:cNvSpPr>
              <p:nvPr/>
            </p:nvSpPr>
            <p:spPr bwMode="auto">
              <a:xfrm>
                <a:off x="3963465"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22" name="Line 347">
                <a:extLst>
                  <a:ext uri="{FF2B5EF4-FFF2-40B4-BE49-F238E27FC236}">
                    <a16:creationId xmlns:a16="http://schemas.microsoft.com/office/drawing/2014/main" id="{C070B89B-3896-5D7D-5D3F-5C210F2C2ABE}"/>
                  </a:ext>
                </a:extLst>
              </p:cNvPr>
              <p:cNvSpPr>
                <a:spLocks noChangeShapeType="1"/>
              </p:cNvSpPr>
              <p:nvPr/>
            </p:nvSpPr>
            <p:spPr bwMode="auto">
              <a:xfrm>
                <a:off x="4031727"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23" name="Line 348">
                <a:extLst>
                  <a:ext uri="{FF2B5EF4-FFF2-40B4-BE49-F238E27FC236}">
                    <a16:creationId xmlns:a16="http://schemas.microsoft.com/office/drawing/2014/main" id="{B39BE2D5-4C8F-0FC5-DBEF-D111059E48EA}"/>
                  </a:ext>
                </a:extLst>
              </p:cNvPr>
              <p:cNvSpPr>
                <a:spLocks noChangeShapeType="1"/>
              </p:cNvSpPr>
              <p:nvPr/>
            </p:nvSpPr>
            <p:spPr bwMode="auto">
              <a:xfrm>
                <a:off x="4039665"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24" name="Line 349">
                <a:extLst>
                  <a:ext uri="{FF2B5EF4-FFF2-40B4-BE49-F238E27FC236}">
                    <a16:creationId xmlns:a16="http://schemas.microsoft.com/office/drawing/2014/main" id="{DEEEDF93-DEAD-EA48-525E-B488D1F86DD7}"/>
                  </a:ext>
                </a:extLst>
              </p:cNvPr>
              <p:cNvSpPr>
                <a:spLocks noChangeShapeType="1"/>
              </p:cNvSpPr>
              <p:nvPr/>
            </p:nvSpPr>
            <p:spPr bwMode="auto">
              <a:xfrm>
                <a:off x="4047602" y="3562698"/>
                <a:ext cx="0" cy="41275"/>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25" name="Line 350">
                <a:extLst>
                  <a:ext uri="{FF2B5EF4-FFF2-40B4-BE49-F238E27FC236}">
                    <a16:creationId xmlns:a16="http://schemas.microsoft.com/office/drawing/2014/main" id="{82D3D724-C664-1820-AE54-F1FB523528A0}"/>
                  </a:ext>
                </a:extLst>
              </p:cNvPr>
              <p:cNvSpPr>
                <a:spLocks noChangeShapeType="1"/>
              </p:cNvSpPr>
              <p:nvPr/>
            </p:nvSpPr>
            <p:spPr bwMode="auto">
              <a:xfrm>
                <a:off x="4096815"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26" name="Line 351">
                <a:extLst>
                  <a:ext uri="{FF2B5EF4-FFF2-40B4-BE49-F238E27FC236}">
                    <a16:creationId xmlns:a16="http://schemas.microsoft.com/office/drawing/2014/main" id="{DA619944-C6D0-6433-C04E-F7DDF4835058}"/>
                  </a:ext>
                </a:extLst>
              </p:cNvPr>
              <p:cNvSpPr>
                <a:spLocks noChangeShapeType="1"/>
              </p:cNvSpPr>
              <p:nvPr/>
            </p:nvSpPr>
            <p:spPr bwMode="auto">
              <a:xfrm>
                <a:off x="4099990"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27" name="Line 352">
                <a:extLst>
                  <a:ext uri="{FF2B5EF4-FFF2-40B4-BE49-F238E27FC236}">
                    <a16:creationId xmlns:a16="http://schemas.microsoft.com/office/drawing/2014/main" id="{210CC134-97B9-34D6-658F-AC8B6C526D2B}"/>
                  </a:ext>
                </a:extLst>
              </p:cNvPr>
              <p:cNvSpPr>
                <a:spLocks noChangeShapeType="1"/>
              </p:cNvSpPr>
              <p:nvPr/>
            </p:nvSpPr>
            <p:spPr bwMode="auto">
              <a:xfrm>
                <a:off x="4161902"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28" name="Line 353">
                <a:extLst>
                  <a:ext uri="{FF2B5EF4-FFF2-40B4-BE49-F238E27FC236}">
                    <a16:creationId xmlns:a16="http://schemas.microsoft.com/office/drawing/2014/main" id="{D0A10444-E16A-6026-2C8E-D17224B45FC2}"/>
                  </a:ext>
                </a:extLst>
              </p:cNvPr>
              <p:cNvSpPr>
                <a:spLocks noChangeShapeType="1"/>
              </p:cNvSpPr>
              <p:nvPr/>
            </p:nvSpPr>
            <p:spPr bwMode="auto">
              <a:xfrm>
                <a:off x="4180952"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29" name="Line 354">
                <a:extLst>
                  <a:ext uri="{FF2B5EF4-FFF2-40B4-BE49-F238E27FC236}">
                    <a16:creationId xmlns:a16="http://schemas.microsoft.com/office/drawing/2014/main" id="{B0546FDE-A611-AD52-4AD0-60D275F03E42}"/>
                  </a:ext>
                </a:extLst>
              </p:cNvPr>
              <p:cNvSpPr>
                <a:spLocks noChangeShapeType="1"/>
              </p:cNvSpPr>
              <p:nvPr/>
            </p:nvSpPr>
            <p:spPr bwMode="auto">
              <a:xfrm>
                <a:off x="4258740"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30" name="Line 355">
                <a:extLst>
                  <a:ext uri="{FF2B5EF4-FFF2-40B4-BE49-F238E27FC236}">
                    <a16:creationId xmlns:a16="http://schemas.microsoft.com/office/drawing/2014/main" id="{A2003A38-421E-8346-F3C1-790361E0A81D}"/>
                  </a:ext>
                </a:extLst>
              </p:cNvPr>
              <p:cNvSpPr>
                <a:spLocks noChangeShapeType="1"/>
              </p:cNvSpPr>
              <p:nvPr/>
            </p:nvSpPr>
            <p:spPr bwMode="auto">
              <a:xfrm>
                <a:off x="4350815"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31" name="Line 356">
                <a:extLst>
                  <a:ext uri="{FF2B5EF4-FFF2-40B4-BE49-F238E27FC236}">
                    <a16:creationId xmlns:a16="http://schemas.microsoft.com/office/drawing/2014/main" id="{F90E5288-AB4E-086D-AE88-8377592496D0}"/>
                  </a:ext>
                </a:extLst>
              </p:cNvPr>
              <p:cNvSpPr>
                <a:spLocks noChangeShapeType="1"/>
              </p:cNvSpPr>
              <p:nvPr/>
            </p:nvSpPr>
            <p:spPr bwMode="auto">
              <a:xfrm>
                <a:off x="4374627"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32" name="Line 357">
                <a:extLst>
                  <a:ext uri="{FF2B5EF4-FFF2-40B4-BE49-F238E27FC236}">
                    <a16:creationId xmlns:a16="http://schemas.microsoft.com/office/drawing/2014/main" id="{112CACA9-BFDC-A29C-BD81-4062BA8C754B}"/>
                  </a:ext>
                </a:extLst>
              </p:cNvPr>
              <p:cNvSpPr>
                <a:spLocks noChangeShapeType="1"/>
              </p:cNvSpPr>
              <p:nvPr/>
            </p:nvSpPr>
            <p:spPr bwMode="auto">
              <a:xfrm>
                <a:off x="4492102"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33" name="Line 358">
                <a:extLst>
                  <a:ext uri="{FF2B5EF4-FFF2-40B4-BE49-F238E27FC236}">
                    <a16:creationId xmlns:a16="http://schemas.microsoft.com/office/drawing/2014/main" id="{098C955C-0552-2A85-FD8B-F0AA642D7C7E}"/>
                  </a:ext>
                </a:extLst>
              </p:cNvPr>
              <p:cNvSpPr>
                <a:spLocks noChangeShapeType="1"/>
              </p:cNvSpPr>
              <p:nvPr/>
            </p:nvSpPr>
            <p:spPr bwMode="auto">
              <a:xfrm>
                <a:off x="4512740"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34" name="Line 359">
                <a:extLst>
                  <a:ext uri="{FF2B5EF4-FFF2-40B4-BE49-F238E27FC236}">
                    <a16:creationId xmlns:a16="http://schemas.microsoft.com/office/drawing/2014/main" id="{8141BA92-A244-F228-5955-17D3ADD8A212}"/>
                  </a:ext>
                </a:extLst>
              </p:cNvPr>
              <p:cNvSpPr>
                <a:spLocks noChangeShapeType="1"/>
              </p:cNvSpPr>
              <p:nvPr/>
            </p:nvSpPr>
            <p:spPr bwMode="auto">
              <a:xfrm>
                <a:off x="4544490"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35" name="Line 360">
                <a:extLst>
                  <a:ext uri="{FF2B5EF4-FFF2-40B4-BE49-F238E27FC236}">
                    <a16:creationId xmlns:a16="http://schemas.microsoft.com/office/drawing/2014/main" id="{4D748379-C782-0B6E-DE18-B6982BAB82EE}"/>
                  </a:ext>
                </a:extLst>
              </p:cNvPr>
              <p:cNvSpPr>
                <a:spLocks noChangeShapeType="1"/>
              </p:cNvSpPr>
              <p:nvPr/>
            </p:nvSpPr>
            <p:spPr bwMode="auto">
              <a:xfrm>
                <a:off x="4617515"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36" name="Line 361">
                <a:extLst>
                  <a:ext uri="{FF2B5EF4-FFF2-40B4-BE49-F238E27FC236}">
                    <a16:creationId xmlns:a16="http://schemas.microsoft.com/office/drawing/2014/main" id="{1D0C80AE-BB31-70FC-BEC7-45AB0E6E84D0}"/>
                  </a:ext>
                </a:extLst>
              </p:cNvPr>
              <p:cNvSpPr>
                <a:spLocks noChangeShapeType="1"/>
              </p:cNvSpPr>
              <p:nvPr/>
            </p:nvSpPr>
            <p:spPr bwMode="auto">
              <a:xfrm>
                <a:off x="4714352"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37" name="Line 362">
                <a:extLst>
                  <a:ext uri="{FF2B5EF4-FFF2-40B4-BE49-F238E27FC236}">
                    <a16:creationId xmlns:a16="http://schemas.microsoft.com/office/drawing/2014/main" id="{74ECCC32-69BE-1274-E45D-7E79FBD9FD04}"/>
                  </a:ext>
                </a:extLst>
              </p:cNvPr>
              <p:cNvSpPr>
                <a:spLocks noChangeShapeType="1"/>
              </p:cNvSpPr>
              <p:nvPr/>
            </p:nvSpPr>
            <p:spPr bwMode="auto">
              <a:xfrm>
                <a:off x="4784202"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38" name="Line 363">
                <a:extLst>
                  <a:ext uri="{FF2B5EF4-FFF2-40B4-BE49-F238E27FC236}">
                    <a16:creationId xmlns:a16="http://schemas.microsoft.com/office/drawing/2014/main" id="{509D0E4E-0E71-47FE-95E7-BB7DE5FF7E4F}"/>
                  </a:ext>
                </a:extLst>
              </p:cNvPr>
              <p:cNvSpPr>
                <a:spLocks noChangeShapeType="1"/>
              </p:cNvSpPr>
              <p:nvPr/>
            </p:nvSpPr>
            <p:spPr bwMode="auto">
              <a:xfrm>
                <a:off x="4836590"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39" name="Line 364">
                <a:extLst>
                  <a:ext uri="{FF2B5EF4-FFF2-40B4-BE49-F238E27FC236}">
                    <a16:creationId xmlns:a16="http://schemas.microsoft.com/office/drawing/2014/main" id="{EBA13644-D887-7E89-D86A-62A0FEBEDA11}"/>
                  </a:ext>
                </a:extLst>
              </p:cNvPr>
              <p:cNvSpPr>
                <a:spLocks noChangeShapeType="1"/>
              </p:cNvSpPr>
              <p:nvPr/>
            </p:nvSpPr>
            <p:spPr bwMode="auto">
              <a:xfrm>
                <a:off x="4865165"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40" name="Line 365">
                <a:extLst>
                  <a:ext uri="{FF2B5EF4-FFF2-40B4-BE49-F238E27FC236}">
                    <a16:creationId xmlns:a16="http://schemas.microsoft.com/office/drawing/2014/main" id="{5DA830DA-9668-8F31-C8C4-9A97D02D2DE7}"/>
                  </a:ext>
                </a:extLst>
              </p:cNvPr>
              <p:cNvSpPr>
                <a:spLocks noChangeShapeType="1"/>
              </p:cNvSpPr>
              <p:nvPr/>
            </p:nvSpPr>
            <p:spPr bwMode="auto">
              <a:xfrm>
                <a:off x="5168377"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41" name="Line 366">
                <a:extLst>
                  <a:ext uri="{FF2B5EF4-FFF2-40B4-BE49-F238E27FC236}">
                    <a16:creationId xmlns:a16="http://schemas.microsoft.com/office/drawing/2014/main" id="{EF68AFF1-88D0-E891-A964-B9A8C0F918CD}"/>
                  </a:ext>
                </a:extLst>
              </p:cNvPr>
              <p:cNvSpPr>
                <a:spLocks noChangeShapeType="1"/>
              </p:cNvSpPr>
              <p:nvPr/>
            </p:nvSpPr>
            <p:spPr bwMode="auto">
              <a:xfrm>
                <a:off x="5173140"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42" name="Line 367">
                <a:extLst>
                  <a:ext uri="{FF2B5EF4-FFF2-40B4-BE49-F238E27FC236}">
                    <a16:creationId xmlns:a16="http://schemas.microsoft.com/office/drawing/2014/main" id="{5179DB00-75F6-AB0A-7603-4CE98B387F13}"/>
                  </a:ext>
                </a:extLst>
              </p:cNvPr>
              <p:cNvSpPr>
                <a:spLocks noChangeShapeType="1"/>
              </p:cNvSpPr>
              <p:nvPr/>
            </p:nvSpPr>
            <p:spPr bwMode="auto">
              <a:xfrm>
                <a:off x="5284265"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43" name="Line 368">
                <a:extLst>
                  <a:ext uri="{FF2B5EF4-FFF2-40B4-BE49-F238E27FC236}">
                    <a16:creationId xmlns:a16="http://schemas.microsoft.com/office/drawing/2014/main" id="{5A465DC8-0E75-EA12-DD03-8F68E6A445F8}"/>
                  </a:ext>
                </a:extLst>
              </p:cNvPr>
              <p:cNvSpPr>
                <a:spLocks noChangeShapeType="1"/>
              </p:cNvSpPr>
              <p:nvPr/>
            </p:nvSpPr>
            <p:spPr bwMode="auto">
              <a:xfrm>
                <a:off x="5369990" y="3651598"/>
                <a:ext cx="0" cy="39688"/>
              </a:xfrm>
              <a:prstGeom prst="line">
                <a:avLst/>
              </a:prstGeom>
              <a:noFill/>
              <a:ln w="12700" cap="flat">
                <a:solidFill>
                  <a:srgbClr val="00857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050">
                  <a:latin typeface="Arial" panose="020B0604020202020204" pitchFamily="34" charset="0"/>
                  <a:cs typeface="Arial" panose="020B0604020202020204" pitchFamily="34" charset="0"/>
                </a:endParaRPr>
              </a:p>
            </p:txBody>
          </p:sp>
          <p:sp>
            <p:nvSpPr>
              <p:cNvPr id="1944" name="Rectangle 369">
                <a:extLst>
                  <a:ext uri="{FF2B5EF4-FFF2-40B4-BE49-F238E27FC236}">
                    <a16:creationId xmlns:a16="http://schemas.microsoft.com/office/drawing/2014/main" id="{A3667BE0-E1F2-F5E6-4873-37A29EC67930}"/>
                  </a:ext>
                </a:extLst>
              </p:cNvPr>
              <p:cNvSpPr>
                <a:spLocks noChangeArrowheads="1"/>
              </p:cNvSpPr>
              <p:nvPr/>
            </p:nvSpPr>
            <p:spPr bwMode="auto">
              <a:xfrm>
                <a:off x="2922065" y="5578823"/>
                <a:ext cx="579019" cy="1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050" b="1">
                    <a:solidFill>
                      <a:srgbClr val="000000"/>
                    </a:solidFill>
                    <a:cs typeface="Arial" panose="020B0604020202020204" pitchFamily="34" charset="0"/>
                  </a:rPr>
                  <a:t>Months</a:t>
                </a:r>
                <a:endParaRPr lang="en-US" altLang="en-US" sz="1050">
                  <a:cs typeface="Arial" panose="020B0604020202020204" pitchFamily="34" charset="0"/>
                </a:endParaRPr>
              </a:p>
            </p:txBody>
          </p:sp>
        </p:grpSp>
      </p:grpSp>
    </p:spTree>
    <p:extLst>
      <p:ext uri="{BB962C8B-B14F-4D97-AF65-F5344CB8AC3E}">
        <p14:creationId xmlns:p14="http://schemas.microsoft.com/office/powerpoint/2010/main" val="768312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83127" y="40598"/>
            <a:ext cx="9220089" cy="5199105"/>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BLADDER &amp; RCC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69332"/>
          </a:xfrm>
          <a:prstGeom prst="rect">
            <a:avLst/>
          </a:prstGeom>
        </p:spPr>
        <p:txBody>
          <a:bodyPr wrap="square">
            <a:spAutoFit/>
          </a:bodyPr>
          <a:lstStyle/>
          <a:p>
            <a:pPr algn="ctr"/>
            <a:r>
              <a:rPr lang="en-US" sz="1800"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Tuesday, February 20</a:t>
            </a:r>
            <a:r>
              <a:rPr lang="en-US" sz="1800"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2023</a:t>
            </a:r>
            <a:r>
              <a:rPr lang="en-US" sz="1200" dirty="0">
                <a:solidFill>
                  <a:schemeClr val="bg1"/>
                </a:solidFill>
                <a:effectLst/>
              </a:rPr>
              <a:t> </a:t>
            </a:r>
            <a:endParaRPr lang="en-US" sz="1600" dirty="0">
              <a:solidFill>
                <a:schemeClr val="bg1"/>
              </a:solidFill>
              <a:latin typeface="Corporate S Demi" panose="02020500000000000000" pitchFamily="18" charset="0"/>
            </a:endParaRPr>
          </a:p>
        </p:txBody>
      </p:sp>
      <p:pic>
        <p:nvPicPr>
          <p:cNvPr id="2" name="Picture 1" descr="A logo for a cancer clinic&#10;&#10;Description automatically generated">
            <a:extLst>
              <a:ext uri="{FF2B5EF4-FFF2-40B4-BE49-F238E27FC236}">
                <a16:creationId xmlns:a16="http://schemas.microsoft.com/office/drawing/2014/main" id="{793F2F07-63FB-4BB4-514B-DA42E6A73582}"/>
              </a:ext>
            </a:extLst>
          </p:cNvPr>
          <p:cNvPicPr>
            <a:picLocks noChangeAspect="1"/>
          </p:cNvPicPr>
          <p:nvPr/>
        </p:nvPicPr>
        <p:blipFill>
          <a:blip r:embed="rId12"/>
          <a:stretch>
            <a:fillRect/>
          </a:stretch>
        </p:blipFill>
        <p:spPr>
          <a:xfrm>
            <a:off x="7469223" y="4406202"/>
            <a:ext cx="1250066" cy="621102"/>
          </a:xfrm>
          <a:prstGeom prst="rect">
            <a:avLst/>
          </a:prstGeom>
        </p:spPr>
      </p:pic>
    </p:spTree>
    <p:extLst>
      <p:ext uri="{BB962C8B-B14F-4D97-AF65-F5344CB8AC3E}">
        <p14:creationId xmlns:p14="http://schemas.microsoft.com/office/powerpoint/2010/main" val="27488052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3D8331-E547-44DB-82CC-B215583DCB45}"/>
              </a:ext>
            </a:extLst>
          </p:cNvPr>
          <p:cNvSpPr>
            <a:spLocks noGrp="1"/>
          </p:cNvSpPr>
          <p:nvPr>
            <p:ph type="ctrTitle"/>
          </p:nvPr>
        </p:nvSpPr>
        <p:spPr/>
        <p:txBody>
          <a:bodyPr/>
          <a:lstStyle/>
          <a:p>
            <a:r>
              <a:rPr lang="en-US" dirty="0"/>
              <a:t>Safety and Efficacy of Two Doses of Belzutifan in Patients With Advanced RCC: Results of the Randomized Phase 2 LITESPARK-013 Study</a:t>
            </a:r>
          </a:p>
        </p:txBody>
      </p:sp>
      <p:sp>
        <p:nvSpPr>
          <p:cNvPr id="8" name="Text Placeholder 7">
            <a:extLst>
              <a:ext uri="{FF2B5EF4-FFF2-40B4-BE49-F238E27FC236}">
                <a16:creationId xmlns:a16="http://schemas.microsoft.com/office/drawing/2014/main" id="{996B56A0-B1CF-470A-A0A2-546ECCA424B1}"/>
              </a:ext>
            </a:extLst>
          </p:cNvPr>
          <p:cNvSpPr>
            <a:spLocks noGrp="1"/>
          </p:cNvSpPr>
          <p:nvPr>
            <p:ph type="body" sz="quarter" idx="13"/>
          </p:nvPr>
        </p:nvSpPr>
        <p:spPr/>
        <p:txBody>
          <a:bodyPr/>
          <a:lstStyle/>
          <a:p>
            <a:r>
              <a:rPr lang="en-US" sz="1500" dirty="0">
                <a:ea typeface="Calibri" panose="020F0502020204030204" pitchFamily="34" charset="0"/>
              </a:rPr>
              <a:t>Neeraj Agarwal</a:t>
            </a:r>
            <a:r>
              <a:rPr lang="en-US" sz="1500" baseline="30000" dirty="0">
                <a:ea typeface="Calibri" panose="020F0502020204030204" pitchFamily="34" charset="0"/>
              </a:rPr>
              <a:t>1</a:t>
            </a:r>
            <a:r>
              <a:rPr lang="en-US" sz="1500" dirty="0">
                <a:ea typeface="Calibri" panose="020F0502020204030204" pitchFamily="34" charset="0"/>
              </a:rPr>
              <a:t>; James Brugarolas</a:t>
            </a:r>
            <a:r>
              <a:rPr lang="en-US" sz="1500" baseline="30000" dirty="0">
                <a:ea typeface="Calibri" panose="020F0502020204030204" pitchFamily="34" charset="0"/>
              </a:rPr>
              <a:t>2</a:t>
            </a:r>
            <a:r>
              <a:rPr lang="en-US" sz="1500" dirty="0">
                <a:ea typeface="Calibri" panose="020F0502020204030204" pitchFamily="34" charset="0"/>
              </a:rPr>
              <a:t>; Pooja Ghatalia</a:t>
            </a:r>
            <a:r>
              <a:rPr lang="en-US" sz="1500" baseline="30000" dirty="0">
                <a:ea typeface="Calibri" panose="020F0502020204030204" pitchFamily="34" charset="0"/>
              </a:rPr>
              <a:t>3</a:t>
            </a:r>
            <a:r>
              <a:rPr lang="en-US" sz="1500" dirty="0">
                <a:ea typeface="Calibri" panose="020F0502020204030204" pitchFamily="34" charset="0"/>
              </a:rPr>
              <a:t>; Saby George</a:t>
            </a:r>
            <a:r>
              <a:rPr lang="en-US" sz="1500" baseline="30000" dirty="0">
                <a:ea typeface="Calibri" panose="020F0502020204030204" pitchFamily="34" charset="0"/>
              </a:rPr>
              <a:t>4</a:t>
            </a:r>
            <a:r>
              <a:rPr lang="en-US" sz="1500" dirty="0">
                <a:ea typeface="Calibri" panose="020F0502020204030204" pitchFamily="34" charset="0"/>
              </a:rPr>
              <a:t>; John Haanen</a:t>
            </a:r>
            <a:r>
              <a:rPr lang="en-US" sz="1500" baseline="30000" dirty="0">
                <a:ea typeface="Calibri" panose="020F0502020204030204" pitchFamily="34" charset="0"/>
              </a:rPr>
              <a:t>5</a:t>
            </a:r>
            <a:r>
              <a:rPr lang="en-US" sz="1500" dirty="0">
                <a:ea typeface="Calibri" panose="020F0502020204030204" pitchFamily="34" charset="0"/>
              </a:rPr>
              <a:t>; </a:t>
            </a:r>
            <a:br>
              <a:rPr lang="en-US" sz="1500" dirty="0">
                <a:ea typeface="Calibri" panose="020F0502020204030204" pitchFamily="34" charset="0"/>
              </a:rPr>
            </a:br>
            <a:r>
              <a:rPr lang="en-US" sz="1500" dirty="0">
                <a:ea typeface="Calibri" panose="020F0502020204030204" pitchFamily="34" charset="0"/>
              </a:rPr>
              <a:t>Howard Gurney</a:t>
            </a:r>
            <a:r>
              <a:rPr lang="en-US" sz="1500" baseline="30000" dirty="0">
                <a:ea typeface="Calibri" panose="020F0502020204030204" pitchFamily="34" charset="0"/>
              </a:rPr>
              <a:t>6</a:t>
            </a:r>
            <a:r>
              <a:rPr lang="en-US" sz="1500" dirty="0">
                <a:ea typeface="Calibri" panose="020F0502020204030204" pitchFamily="34" charset="0"/>
              </a:rPr>
              <a:t>; Rahul Ravilla</a:t>
            </a:r>
            <a:r>
              <a:rPr lang="en-US" sz="1500" baseline="30000" dirty="0">
                <a:ea typeface="Calibri" panose="020F0502020204030204" pitchFamily="34" charset="0"/>
              </a:rPr>
              <a:t>7</a:t>
            </a:r>
            <a:r>
              <a:rPr lang="en-US" sz="1500" dirty="0">
                <a:ea typeface="Calibri" panose="020F0502020204030204" pitchFamily="34" charset="0"/>
              </a:rPr>
              <a:t>; Astrid Van der Veldt</a:t>
            </a:r>
            <a:r>
              <a:rPr lang="en-US" sz="1500" baseline="30000" dirty="0">
                <a:ea typeface="Calibri" panose="020F0502020204030204" pitchFamily="34" charset="0"/>
              </a:rPr>
              <a:t>8</a:t>
            </a:r>
            <a:r>
              <a:rPr lang="en-US" sz="1500" dirty="0">
                <a:ea typeface="Calibri" panose="020F0502020204030204" pitchFamily="34" charset="0"/>
              </a:rPr>
              <a:t>; Benoit Beuselinck</a:t>
            </a:r>
            <a:r>
              <a:rPr lang="en-US" sz="1500" baseline="30000" dirty="0">
                <a:ea typeface="Calibri" panose="020F0502020204030204" pitchFamily="34" charset="0"/>
              </a:rPr>
              <a:t>9</a:t>
            </a:r>
            <a:r>
              <a:rPr lang="en-US" sz="1500" dirty="0">
                <a:ea typeface="Calibri" panose="020F0502020204030204" pitchFamily="34" charset="0"/>
              </a:rPr>
              <a:t>; Ilya Pokataev</a:t>
            </a:r>
            <a:r>
              <a:rPr lang="en-US" sz="1500" baseline="30000" dirty="0">
                <a:ea typeface="Calibri" panose="020F0502020204030204" pitchFamily="34" charset="0"/>
              </a:rPr>
              <a:t>10</a:t>
            </a:r>
            <a:r>
              <a:rPr lang="en-US" sz="1500" dirty="0">
                <a:ea typeface="Calibri" panose="020F0502020204030204" pitchFamily="34" charset="0"/>
              </a:rPr>
              <a:t>; Britt Suelmann</a:t>
            </a:r>
            <a:r>
              <a:rPr lang="en-US" sz="1500" baseline="30000" dirty="0">
                <a:ea typeface="Calibri" panose="020F0502020204030204" pitchFamily="34" charset="0"/>
              </a:rPr>
              <a:t>11</a:t>
            </a:r>
            <a:r>
              <a:rPr lang="en-US" sz="1500" dirty="0">
                <a:ea typeface="Calibri" panose="020F0502020204030204" pitchFamily="34" charset="0"/>
              </a:rPr>
              <a:t>; Mark Tuthill</a:t>
            </a:r>
            <a:r>
              <a:rPr lang="en-US" sz="1500" baseline="30000" dirty="0">
                <a:ea typeface="Calibri" panose="020F0502020204030204" pitchFamily="34" charset="0"/>
              </a:rPr>
              <a:t>12</a:t>
            </a:r>
            <a:r>
              <a:rPr lang="en-US" sz="1500" dirty="0">
                <a:ea typeface="Calibri" panose="020F0502020204030204" pitchFamily="34" charset="0"/>
              </a:rPr>
              <a:t>; Daniel Vaena</a:t>
            </a:r>
            <a:r>
              <a:rPr lang="en-US" sz="1500" baseline="30000" dirty="0">
                <a:ea typeface="Calibri" panose="020F0502020204030204" pitchFamily="34" charset="0"/>
              </a:rPr>
              <a:t>13</a:t>
            </a:r>
            <a:r>
              <a:rPr lang="en-US" sz="1500" dirty="0">
                <a:ea typeface="Calibri" panose="020F0502020204030204" pitchFamily="34" charset="0"/>
              </a:rPr>
              <a:t>; Flora Zagouri</a:t>
            </a:r>
            <a:r>
              <a:rPr lang="en-US" sz="1500" baseline="30000" dirty="0">
                <a:ea typeface="Calibri" panose="020F0502020204030204" pitchFamily="34" charset="0"/>
              </a:rPr>
              <a:t>14</a:t>
            </a:r>
            <a:r>
              <a:rPr lang="en-US" sz="1500" dirty="0">
                <a:ea typeface="Calibri" panose="020F0502020204030204" pitchFamily="34" charset="0"/>
              </a:rPr>
              <a:t>; Jimin Wu</a:t>
            </a:r>
            <a:r>
              <a:rPr lang="en-US" sz="1500" baseline="30000" dirty="0">
                <a:ea typeface="Calibri" panose="020F0502020204030204" pitchFamily="34" charset="0"/>
              </a:rPr>
              <a:t>15</a:t>
            </a:r>
            <a:r>
              <a:rPr lang="en-US" sz="1500" dirty="0">
                <a:ea typeface="Calibri" panose="020F0502020204030204" pitchFamily="34" charset="0"/>
              </a:rPr>
              <a:t>; Yanfang Liu</a:t>
            </a:r>
            <a:r>
              <a:rPr lang="en-US" sz="1500" baseline="30000" dirty="0">
                <a:ea typeface="Calibri" panose="020F0502020204030204" pitchFamily="34" charset="0"/>
              </a:rPr>
              <a:t>15</a:t>
            </a:r>
            <a:r>
              <a:rPr lang="en-US" sz="1500" dirty="0">
                <a:ea typeface="Calibri" panose="020F0502020204030204" pitchFamily="34" charset="0"/>
              </a:rPr>
              <a:t>; Rodolfo F. Perini</a:t>
            </a:r>
            <a:r>
              <a:rPr lang="en-US" sz="1500" baseline="30000" dirty="0">
                <a:ea typeface="Calibri" panose="020F0502020204030204" pitchFamily="34" charset="0"/>
              </a:rPr>
              <a:t>15</a:t>
            </a:r>
            <a:r>
              <a:rPr lang="en-US" sz="1500" dirty="0">
                <a:ea typeface="Calibri" panose="020F0502020204030204" pitchFamily="34" charset="0"/>
              </a:rPr>
              <a:t>; Jaime Merchan</a:t>
            </a:r>
            <a:r>
              <a:rPr lang="en-US" sz="1500" baseline="30000" dirty="0">
                <a:ea typeface="Calibri" panose="020F0502020204030204" pitchFamily="34" charset="0"/>
              </a:rPr>
              <a:t>16</a:t>
            </a:r>
            <a:r>
              <a:rPr lang="en-US" sz="1500" dirty="0">
                <a:ea typeface="Calibri" panose="020F0502020204030204" pitchFamily="34" charset="0"/>
              </a:rPr>
              <a:t>; Michael B. Atkins</a:t>
            </a:r>
            <a:r>
              <a:rPr lang="en-US" sz="1500" baseline="30000" dirty="0">
                <a:ea typeface="Calibri" panose="020F0502020204030204" pitchFamily="34" charset="0"/>
              </a:rPr>
              <a:t>17</a:t>
            </a:r>
            <a:endParaRPr lang="en-US" sz="1500" baseline="30000" dirty="0"/>
          </a:p>
        </p:txBody>
      </p:sp>
      <p:sp>
        <p:nvSpPr>
          <p:cNvPr id="9" name="Text Placeholder 8">
            <a:extLst>
              <a:ext uri="{FF2B5EF4-FFF2-40B4-BE49-F238E27FC236}">
                <a16:creationId xmlns:a16="http://schemas.microsoft.com/office/drawing/2014/main" id="{FB682310-B383-481C-A002-F791B815C24A}"/>
              </a:ext>
            </a:extLst>
          </p:cNvPr>
          <p:cNvSpPr>
            <a:spLocks noGrp="1"/>
          </p:cNvSpPr>
          <p:nvPr>
            <p:ph type="body" sz="quarter" idx="15"/>
          </p:nvPr>
        </p:nvSpPr>
        <p:spPr/>
        <p:txBody>
          <a:bodyPr/>
          <a:lstStyle/>
          <a:p>
            <a:endParaRPr lang="en-US" dirty="0"/>
          </a:p>
        </p:txBody>
      </p:sp>
      <p:sp>
        <p:nvSpPr>
          <p:cNvPr id="3" name="Subtitle 2">
            <a:extLst>
              <a:ext uri="{FF2B5EF4-FFF2-40B4-BE49-F238E27FC236}">
                <a16:creationId xmlns:a16="http://schemas.microsoft.com/office/drawing/2014/main" id="{79C8F10D-F5DA-C1F1-BCFC-657661CD1402}"/>
              </a:ext>
            </a:extLst>
          </p:cNvPr>
          <p:cNvSpPr>
            <a:spLocks noGrp="1"/>
          </p:cNvSpPr>
          <p:nvPr>
            <p:ph type="subTitle" idx="1"/>
          </p:nvPr>
        </p:nvSpPr>
        <p:spPr>
          <a:xfrm>
            <a:off x="458789" y="3767427"/>
            <a:ext cx="8234361" cy="1181287"/>
          </a:xfrm>
        </p:spPr>
        <p:txBody>
          <a:bodyPr>
            <a:noAutofit/>
          </a:bodyPr>
          <a:lstStyle/>
          <a:p>
            <a:r>
              <a:rPr lang="en-US" sz="900" baseline="30000" dirty="0"/>
              <a:t>1</a:t>
            </a:r>
            <a:r>
              <a:rPr lang="en-US" sz="900" dirty="0"/>
              <a:t>Clinical Translation, Cancer Research, Genitourinary Oncology Program, Huntsman Cancer Institute, Salt Lake City, UT, USA; </a:t>
            </a:r>
            <a:r>
              <a:rPr lang="en-US" sz="900" baseline="30000" dirty="0"/>
              <a:t>2</a:t>
            </a:r>
            <a:r>
              <a:rPr lang="en-US" sz="900" dirty="0"/>
              <a:t>Internal Medicine – Hematology/Oncology, University of Texas Southwestern Medical Center, Dallas, TX, USA; </a:t>
            </a:r>
            <a:r>
              <a:rPr lang="en-US" sz="900" baseline="30000" dirty="0"/>
              <a:t>3</a:t>
            </a:r>
            <a:r>
              <a:rPr lang="en-US" sz="900" dirty="0"/>
              <a:t>Hematology/Oncology, Fox Chase Cancer Center, Philadelphia, PA, USA; </a:t>
            </a:r>
            <a:r>
              <a:rPr lang="en-US" sz="900" baseline="30000" dirty="0"/>
              <a:t>4</a:t>
            </a:r>
            <a:r>
              <a:rPr lang="en-US" sz="900" dirty="0"/>
              <a:t>Oncology, Roswell Park Cancer Institute, Buffalo, NY, USA; </a:t>
            </a:r>
            <a:r>
              <a:rPr lang="en-US" sz="900" baseline="30000" dirty="0"/>
              <a:t>5</a:t>
            </a:r>
            <a:r>
              <a:rPr lang="en-US" sz="900" dirty="0"/>
              <a:t>Oncology, Netherlands Cancer Institute, Amsterdam, Netherlands; </a:t>
            </a:r>
            <a:r>
              <a:rPr lang="en-US" sz="900" baseline="30000" dirty="0"/>
              <a:t>6</a:t>
            </a:r>
            <a:r>
              <a:rPr lang="en-US" sz="900" dirty="0"/>
              <a:t>Oncology, Macquarie University, Sydney, Australia; </a:t>
            </a:r>
            <a:r>
              <a:rPr lang="en-US" sz="900" baseline="30000" dirty="0"/>
              <a:t>7</a:t>
            </a:r>
            <a:r>
              <a:rPr lang="en-US" sz="900" dirty="0"/>
              <a:t>New York Oncology Hematology, Albany, NY, USA; </a:t>
            </a:r>
            <a:r>
              <a:rPr lang="en-US" sz="900" baseline="30000" dirty="0"/>
              <a:t>8</a:t>
            </a:r>
            <a:r>
              <a:rPr lang="en-US" sz="900" dirty="0"/>
              <a:t>Oncology, Erasmus MC, Rotterdam, Netherlands; </a:t>
            </a:r>
            <a:r>
              <a:rPr lang="en-US" sz="900" baseline="30000" dirty="0"/>
              <a:t>9</a:t>
            </a:r>
            <a:r>
              <a:rPr lang="en-US" sz="900" dirty="0"/>
              <a:t>Oncology, UZ Leuven, Leuven, Belgium; </a:t>
            </a:r>
            <a:r>
              <a:rPr lang="en-US" sz="900" baseline="30000" dirty="0"/>
              <a:t>10</a:t>
            </a:r>
            <a:r>
              <a:rPr lang="en-US" sz="900" dirty="0"/>
              <a:t>Oncology, City Clinical Oncology Hospital No. 1, Moscow, Russia; </a:t>
            </a:r>
            <a:r>
              <a:rPr lang="en-US" sz="900" baseline="30000" dirty="0"/>
              <a:t>11</a:t>
            </a:r>
            <a:r>
              <a:rPr lang="en-US" sz="900" dirty="0"/>
              <a:t>Oncology, Universitair Medisch Centrum Utrecht, Utrecht, Netherlands; </a:t>
            </a:r>
            <a:r>
              <a:rPr lang="en-US" sz="900" baseline="30000" dirty="0"/>
              <a:t>12</a:t>
            </a:r>
            <a:r>
              <a:rPr lang="en-US" sz="900" dirty="0"/>
              <a:t>Oncology and Haematology, Oxford University Hospitals NHS Foundation Trust, United Kingdom; </a:t>
            </a:r>
            <a:r>
              <a:rPr lang="en-US" sz="900" baseline="30000" dirty="0"/>
              <a:t>13</a:t>
            </a:r>
            <a:r>
              <a:rPr lang="en-US" sz="900" dirty="0"/>
              <a:t>Oncology, West Cancer Center and Research Institute, Germantown, TN, USA; </a:t>
            </a:r>
            <a:r>
              <a:rPr lang="en-US" sz="900" baseline="30000" dirty="0"/>
              <a:t>14</a:t>
            </a:r>
            <a:r>
              <a:rPr lang="en-US" sz="900" dirty="0"/>
              <a:t>Oncology, Alexandra Regional General Hospital Athens, Greece; </a:t>
            </a:r>
            <a:r>
              <a:rPr lang="en-US" sz="900" baseline="30000" dirty="0"/>
              <a:t>15</a:t>
            </a:r>
            <a:r>
              <a:rPr lang="en-US" sz="900" dirty="0"/>
              <a:t>Oncology, Merck &amp; Co., Inc., Rahway, NJ, USA; </a:t>
            </a:r>
            <a:r>
              <a:rPr lang="en-US" sz="900" baseline="30000" dirty="0"/>
              <a:t>16</a:t>
            </a:r>
            <a:r>
              <a:rPr lang="en-US" sz="900" dirty="0"/>
              <a:t>Oncology, University of Miami Hospital and Clinics, Sylvester Cancer Center-Cancer Research Services, Miami, FL, USA; </a:t>
            </a:r>
            <a:r>
              <a:rPr lang="en-US" sz="900" baseline="30000" dirty="0"/>
              <a:t>17</a:t>
            </a:r>
            <a:r>
              <a:rPr lang="en-US" sz="900" dirty="0"/>
              <a:t>Oncology, Georgetown University Medical Center, Washington D.C., USA</a:t>
            </a:r>
          </a:p>
        </p:txBody>
      </p:sp>
    </p:spTree>
    <p:extLst>
      <p:ext uri="{BB962C8B-B14F-4D97-AF65-F5344CB8AC3E}">
        <p14:creationId xmlns:p14="http://schemas.microsoft.com/office/powerpoint/2010/main" val="36343793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 name="Object 201">
            <a:extLst>
              <a:ext uri="{FF2B5EF4-FFF2-40B4-BE49-F238E27FC236}">
                <a16:creationId xmlns:a16="http://schemas.microsoft.com/office/drawing/2014/main" id="{9BC1AFAF-B15D-D968-F86E-10D20EFE9149}"/>
              </a:ext>
            </a:extLst>
          </p:cNvPr>
          <p:cNvGraphicFramePr>
            <a:graphicFrameLocks noChangeAspect="1"/>
          </p:cNvGraphicFramePr>
          <p:nvPr/>
        </p:nvGraphicFramePr>
        <p:xfrm>
          <a:off x="230981" y="940594"/>
          <a:ext cx="3949304" cy="3684985"/>
        </p:xfrm>
        <a:graphic>
          <a:graphicData uri="http://schemas.openxmlformats.org/presentationml/2006/ole">
            <mc:AlternateContent xmlns:mc="http://schemas.openxmlformats.org/markup-compatibility/2006">
              <mc:Choice xmlns:v="urn:schemas-microsoft-com:vml" Requires="v">
                <p:oleObj name="Prism 9" r:id="rId3" imgW="3480398" imgH="3248654" progId="Prism9.Document">
                  <p:embed/>
                </p:oleObj>
              </mc:Choice>
              <mc:Fallback>
                <p:oleObj name="Prism 9" r:id="rId3" imgW="3480398" imgH="3248654" progId="Prism9.Document">
                  <p:embed/>
                  <p:pic>
                    <p:nvPicPr>
                      <p:cNvPr id="202" name="Object 201">
                        <a:extLst>
                          <a:ext uri="{FF2B5EF4-FFF2-40B4-BE49-F238E27FC236}">
                            <a16:creationId xmlns:a16="http://schemas.microsoft.com/office/drawing/2014/main" id="{9BC1AFAF-B15D-D968-F86E-10D20EFE9149}"/>
                          </a:ext>
                        </a:extLst>
                      </p:cNvPr>
                      <p:cNvPicPr/>
                      <p:nvPr/>
                    </p:nvPicPr>
                    <p:blipFill>
                      <a:blip r:embed="rId4"/>
                      <a:stretch>
                        <a:fillRect/>
                      </a:stretch>
                    </p:blipFill>
                    <p:spPr>
                      <a:xfrm>
                        <a:off x="230981" y="940594"/>
                        <a:ext cx="3949304" cy="3684985"/>
                      </a:xfrm>
                      <a:prstGeom prst="rect">
                        <a:avLst/>
                      </a:prstGeom>
                    </p:spPr>
                  </p:pic>
                </p:oleObj>
              </mc:Fallback>
            </mc:AlternateContent>
          </a:graphicData>
        </a:graphic>
      </p:graphicFrame>
      <p:graphicFrame>
        <p:nvGraphicFramePr>
          <p:cNvPr id="199" name="Object 198">
            <a:extLst>
              <a:ext uri="{FF2B5EF4-FFF2-40B4-BE49-F238E27FC236}">
                <a16:creationId xmlns:a16="http://schemas.microsoft.com/office/drawing/2014/main" id="{EFC5B497-7CDB-B49A-FAD3-F5E911F4520E}"/>
              </a:ext>
            </a:extLst>
          </p:cNvPr>
          <p:cNvGraphicFramePr>
            <a:graphicFrameLocks noChangeAspect="1"/>
          </p:cNvGraphicFramePr>
          <p:nvPr/>
        </p:nvGraphicFramePr>
        <p:xfrm>
          <a:off x="4607549" y="955773"/>
          <a:ext cx="3950100" cy="3692279"/>
        </p:xfrm>
        <a:graphic>
          <a:graphicData uri="http://schemas.openxmlformats.org/presentationml/2006/ole">
            <mc:AlternateContent xmlns:mc="http://schemas.openxmlformats.org/markup-compatibility/2006">
              <mc:Choice xmlns:v="urn:schemas-microsoft-com:vml" Requires="v">
                <p:oleObj name="Prism 9" r:id="rId5" imgW="3475719" imgH="3248654" progId="Prism9.Document">
                  <p:embed/>
                </p:oleObj>
              </mc:Choice>
              <mc:Fallback>
                <p:oleObj name="Prism 9" r:id="rId5" imgW="3475719" imgH="3248654" progId="Prism9.Document">
                  <p:embed/>
                  <p:pic>
                    <p:nvPicPr>
                      <p:cNvPr id="199" name="Object 198">
                        <a:extLst>
                          <a:ext uri="{FF2B5EF4-FFF2-40B4-BE49-F238E27FC236}">
                            <a16:creationId xmlns:a16="http://schemas.microsoft.com/office/drawing/2014/main" id="{EFC5B497-7CDB-B49A-FAD3-F5E911F4520E}"/>
                          </a:ext>
                        </a:extLst>
                      </p:cNvPr>
                      <p:cNvPicPr/>
                      <p:nvPr/>
                    </p:nvPicPr>
                    <p:blipFill>
                      <a:blip r:embed="rId6"/>
                      <a:stretch>
                        <a:fillRect/>
                      </a:stretch>
                    </p:blipFill>
                    <p:spPr>
                      <a:xfrm>
                        <a:off x="4607549" y="955773"/>
                        <a:ext cx="3950100" cy="369227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5B675A-DE09-8047-1087-69D8C26153F1}"/>
              </a:ext>
            </a:extLst>
          </p:cNvPr>
          <p:cNvSpPr>
            <a:spLocks noGrp="1"/>
          </p:cNvSpPr>
          <p:nvPr>
            <p:ph type="title"/>
          </p:nvPr>
        </p:nvSpPr>
        <p:spPr/>
        <p:txBody>
          <a:bodyPr>
            <a:noAutofit/>
          </a:bodyPr>
          <a:lstStyle/>
          <a:p>
            <a:r>
              <a:rPr lang="en-US" sz="2400" dirty="0"/>
              <a:t>Comparable Best Percentage Change From Baseline in Target Lesions by BICR Between the 2 Dose Groups</a:t>
            </a:r>
          </a:p>
        </p:txBody>
      </p:sp>
      <p:sp>
        <p:nvSpPr>
          <p:cNvPr id="3" name="Text Placeholder 2">
            <a:extLst>
              <a:ext uri="{FF2B5EF4-FFF2-40B4-BE49-F238E27FC236}">
                <a16:creationId xmlns:a16="http://schemas.microsoft.com/office/drawing/2014/main" id="{ED5E7165-CF2F-8AB9-4021-829B0C0070A7}"/>
              </a:ext>
            </a:extLst>
          </p:cNvPr>
          <p:cNvSpPr>
            <a:spLocks noGrp="1"/>
          </p:cNvSpPr>
          <p:nvPr>
            <p:ph type="body" sz="quarter" idx="15"/>
          </p:nvPr>
        </p:nvSpPr>
        <p:spPr/>
        <p:txBody>
          <a:bodyPr/>
          <a:lstStyle/>
          <a:p>
            <a:endParaRPr lang="en-US" dirty="0"/>
          </a:p>
        </p:txBody>
      </p:sp>
      <p:sp>
        <p:nvSpPr>
          <p:cNvPr id="4" name="Footer Placeholder 3">
            <a:extLst>
              <a:ext uri="{FF2B5EF4-FFF2-40B4-BE49-F238E27FC236}">
                <a16:creationId xmlns:a16="http://schemas.microsoft.com/office/drawing/2014/main" id="{FD59C550-EE35-8C45-A057-9A4F09ED8089}"/>
              </a:ext>
            </a:extLst>
          </p:cNvPr>
          <p:cNvSpPr>
            <a:spLocks noGrp="1"/>
          </p:cNvSpPr>
          <p:nvPr>
            <p:ph type="ftr" sz="quarter" idx="3"/>
          </p:nvPr>
        </p:nvSpPr>
        <p:spPr/>
        <p:txBody>
          <a:bodyPr/>
          <a:lstStyle/>
          <a:p>
            <a:r>
              <a:rPr lang="en-US" kern="600" spc="23" dirty="0">
                <a:solidFill>
                  <a:srgbClr val="000000"/>
                </a:solidFill>
              </a:rPr>
              <a:t>Data cutoff date: February 10, 2023. </a:t>
            </a:r>
          </a:p>
        </p:txBody>
      </p:sp>
      <p:sp>
        <p:nvSpPr>
          <p:cNvPr id="8" name="TextBox 7">
            <a:extLst>
              <a:ext uri="{FF2B5EF4-FFF2-40B4-BE49-F238E27FC236}">
                <a16:creationId xmlns:a16="http://schemas.microsoft.com/office/drawing/2014/main" id="{AC9A9C12-E6AB-CE8B-5F69-4DF58C90DB43}"/>
              </a:ext>
            </a:extLst>
          </p:cNvPr>
          <p:cNvSpPr txBox="1"/>
          <p:nvPr/>
        </p:nvSpPr>
        <p:spPr>
          <a:xfrm>
            <a:off x="1930343" y="1138344"/>
            <a:ext cx="2035969" cy="184666"/>
          </a:xfrm>
          <a:prstGeom prst="rect">
            <a:avLst/>
          </a:prstGeom>
          <a:noFill/>
        </p:spPr>
        <p:txBody>
          <a:bodyPr wrap="square" lIns="0" tIns="0" rIns="0" bIns="0" rtlCol="0" anchor="t" anchorCtr="0">
            <a:spAutoFit/>
          </a:bodyPr>
          <a:lstStyle/>
          <a:p>
            <a:r>
              <a:rPr lang="en-US" sz="1200" b="1" kern="600" spc="23" dirty="0">
                <a:latin typeface="Arial" panose="020B0604020202020204" pitchFamily="34" charset="0"/>
                <a:cs typeface="Arial" panose="020B0604020202020204" pitchFamily="34" charset="0"/>
              </a:rPr>
              <a:t>Belzutifan 200 mg</a:t>
            </a:r>
          </a:p>
        </p:txBody>
      </p:sp>
      <p:sp>
        <p:nvSpPr>
          <p:cNvPr id="9" name="TextBox 8">
            <a:extLst>
              <a:ext uri="{FF2B5EF4-FFF2-40B4-BE49-F238E27FC236}">
                <a16:creationId xmlns:a16="http://schemas.microsoft.com/office/drawing/2014/main" id="{68BD488C-520E-BDEA-DBC0-D55E5DE01287}"/>
              </a:ext>
            </a:extLst>
          </p:cNvPr>
          <p:cNvSpPr txBox="1"/>
          <p:nvPr/>
        </p:nvSpPr>
        <p:spPr>
          <a:xfrm>
            <a:off x="6411516" y="1138344"/>
            <a:ext cx="2035969" cy="184666"/>
          </a:xfrm>
          <a:prstGeom prst="rect">
            <a:avLst/>
          </a:prstGeom>
          <a:noFill/>
        </p:spPr>
        <p:txBody>
          <a:bodyPr wrap="square" lIns="0" tIns="0" rIns="0" bIns="0" rtlCol="0" anchor="t" anchorCtr="0">
            <a:spAutoFit/>
          </a:bodyPr>
          <a:lstStyle/>
          <a:p>
            <a:r>
              <a:rPr lang="en-US" sz="1200" b="1" kern="600" spc="23" dirty="0">
                <a:latin typeface="Arial" panose="020B0604020202020204" pitchFamily="34" charset="0"/>
                <a:cs typeface="Arial" panose="020B0604020202020204" pitchFamily="34" charset="0"/>
              </a:rPr>
              <a:t>Belzutifan 120 mg</a:t>
            </a:r>
          </a:p>
        </p:txBody>
      </p:sp>
      <p:sp>
        <p:nvSpPr>
          <p:cNvPr id="6" name="TextBox 5">
            <a:extLst>
              <a:ext uri="{FF2B5EF4-FFF2-40B4-BE49-F238E27FC236}">
                <a16:creationId xmlns:a16="http://schemas.microsoft.com/office/drawing/2014/main" id="{B1C09EAF-C0A1-1648-2422-0D3F307DD21A}"/>
              </a:ext>
            </a:extLst>
          </p:cNvPr>
          <p:cNvSpPr txBox="1"/>
          <p:nvPr/>
        </p:nvSpPr>
        <p:spPr>
          <a:xfrm>
            <a:off x="3253963" y="2383138"/>
            <a:ext cx="1563329" cy="138499"/>
          </a:xfrm>
          <a:prstGeom prst="rect">
            <a:avLst/>
          </a:prstGeom>
          <a:noFill/>
        </p:spPr>
        <p:txBody>
          <a:bodyPr wrap="square" lIns="0" tIns="0" rIns="0" bIns="0" rtlCol="0" anchor="t" anchorCtr="0">
            <a:spAutoFit/>
          </a:bodyPr>
          <a:lstStyle/>
          <a:p>
            <a:r>
              <a:rPr lang="en-US" sz="900" kern="600" spc="23" dirty="0"/>
              <a:t>20% increase</a:t>
            </a:r>
          </a:p>
        </p:txBody>
      </p:sp>
      <p:sp>
        <p:nvSpPr>
          <p:cNvPr id="7" name="TextBox 6">
            <a:extLst>
              <a:ext uri="{FF2B5EF4-FFF2-40B4-BE49-F238E27FC236}">
                <a16:creationId xmlns:a16="http://schemas.microsoft.com/office/drawing/2014/main" id="{4D0E51AE-B2F1-AE07-E00A-BF1DC3454285}"/>
              </a:ext>
            </a:extLst>
          </p:cNvPr>
          <p:cNvSpPr txBox="1"/>
          <p:nvPr/>
        </p:nvSpPr>
        <p:spPr>
          <a:xfrm>
            <a:off x="1038019" y="3363586"/>
            <a:ext cx="1563329" cy="138499"/>
          </a:xfrm>
          <a:prstGeom prst="rect">
            <a:avLst/>
          </a:prstGeom>
          <a:noFill/>
        </p:spPr>
        <p:txBody>
          <a:bodyPr wrap="square" lIns="0" tIns="0" rIns="0" bIns="0" rtlCol="0" anchor="t" anchorCtr="0">
            <a:spAutoFit/>
          </a:bodyPr>
          <a:lstStyle/>
          <a:p>
            <a:r>
              <a:rPr lang="en-US" sz="900" kern="600" spc="23" dirty="0"/>
              <a:t>30% decrease</a:t>
            </a:r>
          </a:p>
        </p:txBody>
      </p:sp>
      <p:sp>
        <p:nvSpPr>
          <p:cNvPr id="11" name="TextBox 10">
            <a:extLst>
              <a:ext uri="{FF2B5EF4-FFF2-40B4-BE49-F238E27FC236}">
                <a16:creationId xmlns:a16="http://schemas.microsoft.com/office/drawing/2014/main" id="{884D6ECA-C11F-15EE-5BBB-6D45F459A6AE}"/>
              </a:ext>
            </a:extLst>
          </p:cNvPr>
          <p:cNvSpPr txBox="1"/>
          <p:nvPr/>
        </p:nvSpPr>
        <p:spPr>
          <a:xfrm>
            <a:off x="7630547" y="2383138"/>
            <a:ext cx="1563329" cy="138499"/>
          </a:xfrm>
          <a:prstGeom prst="rect">
            <a:avLst/>
          </a:prstGeom>
          <a:noFill/>
        </p:spPr>
        <p:txBody>
          <a:bodyPr wrap="square" lIns="0" tIns="0" rIns="0" bIns="0" rtlCol="0" anchor="t" anchorCtr="0">
            <a:spAutoFit/>
          </a:bodyPr>
          <a:lstStyle/>
          <a:p>
            <a:r>
              <a:rPr lang="en-US" sz="900" kern="600" spc="23" dirty="0"/>
              <a:t>20% increase</a:t>
            </a:r>
          </a:p>
        </p:txBody>
      </p:sp>
      <p:sp>
        <p:nvSpPr>
          <p:cNvPr id="12" name="TextBox 11">
            <a:extLst>
              <a:ext uri="{FF2B5EF4-FFF2-40B4-BE49-F238E27FC236}">
                <a16:creationId xmlns:a16="http://schemas.microsoft.com/office/drawing/2014/main" id="{BFBB156B-6EB8-F81E-E6FB-FEA365B324E3}"/>
              </a:ext>
            </a:extLst>
          </p:cNvPr>
          <p:cNvSpPr txBox="1"/>
          <p:nvPr/>
        </p:nvSpPr>
        <p:spPr>
          <a:xfrm>
            <a:off x="5414602" y="3363586"/>
            <a:ext cx="1563329" cy="138499"/>
          </a:xfrm>
          <a:prstGeom prst="rect">
            <a:avLst/>
          </a:prstGeom>
          <a:noFill/>
        </p:spPr>
        <p:txBody>
          <a:bodyPr wrap="square" lIns="0" tIns="0" rIns="0" bIns="0" rtlCol="0" anchor="t" anchorCtr="0">
            <a:spAutoFit/>
          </a:bodyPr>
          <a:lstStyle/>
          <a:p>
            <a:r>
              <a:rPr lang="en-US" sz="900" kern="600" spc="23" dirty="0"/>
              <a:t>30% decrease</a:t>
            </a:r>
          </a:p>
        </p:txBody>
      </p:sp>
      <p:sp>
        <p:nvSpPr>
          <p:cNvPr id="10" name="TextBox 9">
            <a:extLst>
              <a:ext uri="{FF2B5EF4-FFF2-40B4-BE49-F238E27FC236}">
                <a16:creationId xmlns:a16="http://schemas.microsoft.com/office/drawing/2014/main" id="{CDC746EB-5DAB-B7E5-FC61-DAAAE6AAEA03}"/>
              </a:ext>
            </a:extLst>
          </p:cNvPr>
          <p:cNvSpPr txBox="1"/>
          <p:nvPr/>
        </p:nvSpPr>
        <p:spPr>
          <a:xfrm>
            <a:off x="1371088" y="1486212"/>
            <a:ext cx="2595224" cy="415498"/>
          </a:xfrm>
          <a:prstGeom prst="rect">
            <a:avLst/>
          </a:prstGeom>
          <a:noFill/>
        </p:spPr>
        <p:txBody>
          <a:bodyPr wrap="square" lIns="0" tIns="0" rIns="0" bIns="0" rtlCol="0" anchor="t" anchorCtr="0">
            <a:spAutoFit/>
          </a:bodyPr>
          <a:lstStyle/>
          <a:p>
            <a:r>
              <a:rPr lang="en-US" sz="1350" kern="600" spc="23" dirty="0"/>
              <a:t>51/78 patients (65%) had a reduction in target lesions</a:t>
            </a:r>
          </a:p>
        </p:txBody>
      </p:sp>
      <p:sp>
        <p:nvSpPr>
          <p:cNvPr id="14" name="TextBox 13">
            <a:extLst>
              <a:ext uri="{FF2B5EF4-FFF2-40B4-BE49-F238E27FC236}">
                <a16:creationId xmlns:a16="http://schemas.microsoft.com/office/drawing/2014/main" id="{0523A452-F596-292F-2814-9ACA65F2F652}"/>
              </a:ext>
            </a:extLst>
          </p:cNvPr>
          <p:cNvSpPr txBox="1"/>
          <p:nvPr/>
        </p:nvSpPr>
        <p:spPr>
          <a:xfrm>
            <a:off x="5962425" y="1505582"/>
            <a:ext cx="2595224" cy="415498"/>
          </a:xfrm>
          <a:prstGeom prst="rect">
            <a:avLst/>
          </a:prstGeom>
          <a:noFill/>
        </p:spPr>
        <p:txBody>
          <a:bodyPr wrap="square" lIns="0" tIns="0" rIns="0" bIns="0" rtlCol="0" anchor="t" anchorCtr="0">
            <a:spAutoFit/>
          </a:bodyPr>
          <a:lstStyle/>
          <a:p>
            <a:r>
              <a:rPr lang="en-US" sz="1350" kern="600" spc="23" dirty="0"/>
              <a:t>52/76 patients (68%) had a reduction in target lesions</a:t>
            </a:r>
          </a:p>
        </p:txBody>
      </p:sp>
    </p:spTree>
    <p:extLst>
      <p:ext uri="{BB962C8B-B14F-4D97-AF65-F5344CB8AC3E}">
        <p14:creationId xmlns:p14="http://schemas.microsoft.com/office/powerpoint/2010/main" val="42773212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3D8331-E547-44DB-82CC-B215583DCB45}"/>
              </a:ext>
            </a:extLst>
          </p:cNvPr>
          <p:cNvSpPr>
            <a:spLocks noGrp="1"/>
          </p:cNvSpPr>
          <p:nvPr>
            <p:ph type="ctrTitle"/>
          </p:nvPr>
        </p:nvSpPr>
        <p:spPr/>
        <p:txBody>
          <a:bodyPr/>
          <a:lstStyle/>
          <a:p>
            <a:r>
              <a:rPr lang="en-US" dirty="0"/>
              <a:t>Phase 2 LITESPARK-003 Study of Belzutifan in Combination With Cabozantinib for Advanced Clear Cell Renal Cell Carcinoma</a:t>
            </a:r>
          </a:p>
        </p:txBody>
      </p:sp>
      <p:sp>
        <p:nvSpPr>
          <p:cNvPr id="8" name="Text Placeholder 7">
            <a:extLst>
              <a:ext uri="{FF2B5EF4-FFF2-40B4-BE49-F238E27FC236}">
                <a16:creationId xmlns:a16="http://schemas.microsoft.com/office/drawing/2014/main" id="{996B56A0-B1CF-470A-A0A2-546ECCA424B1}"/>
              </a:ext>
            </a:extLst>
          </p:cNvPr>
          <p:cNvSpPr>
            <a:spLocks noGrp="1"/>
          </p:cNvSpPr>
          <p:nvPr>
            <p:ph type="body" sz="quarter" idx="13"/>
          </p:nvPr>
        </p:nvSpPr>
        <p:spPr/>
        <p:txBody>
          <a:bodyPr/>
          <a:lstStyle/>
          <a:p>
            <a:r>
              <a:rPr lang="en-US" sz="1500" u="sng" dirty="0">
                <a:ea typeface="Calibri" panose="020F0502020204030204" pitchFamily="34" charset="0"/>
              </a:rPr>
              <a:t>Toni K. Choueiri</a:t>
            </a:r>
            <a:r>
              <a:rPr lang="en-US" sz="1500" u="sng" baseline="30000" dirty="0">
                <a:ea typeface="Calibri" panose="020F0502020204030204" pitchFamily="34" charset="0"/>
              </a:rPr>
              <a:t>1</a:t>
            </a:r>
            <a:r>
              <a:rPr lang="en-US" sz="1500" dirty="0">
                <a:ea typeface="Calibri" panose="020F0502020204030204" pitchFamily="34" charset="0"/>
              </a:rPr>
              <a:t>; Todd Bauer</a:t>
            </a:r>
            <a:r>
              <a:rPr lang="en-US" sz="1500" baseline="30000" dirty="0">
                <a:ea typeface="Calibri" panose="020F0502020204030204" pitchFamily="34" charset="0"/>
              </a:rPr>
              <a:t>2</a:t>
            </a:r>
            <a:r>
              <a:rPr lang="en-US" sz="1500" dirty="0">
                <a:ea typeface="Calibri" panose="020F0502020204030204" pitchFamily="34" charset="0"/>
              </a:rPr>
              <a:t>; Jaime Merchan</a:t>
            </a:r>
            <a:r>
              <a:rPr lang="en-US" sz="1500" baseline="30000" dirty="0">
                <a:ea typeface="Calibri" panose="020F0502020204030204" pitchFamily="34" charset="0"/>
              </a:rPr>
              <a:t>3</a:t>
            </a:r>
            <a:r>
              <a:rPr lang="en-US" sz="1500" dirty="0">
                <a:ea typeface="Calibri" panose="020F0502020204030204" pitchFamily="34" charset="0"/>
              </a:rPr>
              <a:t>; David McDermott</a:t>
            </a:r>
            <a:r>
              <a:rPr lang="en-US" sz="1500" baseline="30000" dirty="0">
                <a:ea typeface="Calibri" panose="020F0502020204030204" pitchFamily="34" charset="0"/>
              </a:rPr>
              <a:t>4</a:t>
            </a:r>
            <a:r>
              <a:rPr lang="en-US" sz="1500" dirty="0">
                <a:ea typeface="Calibri" panose="020F0502020204030204" pitchFamily="34" charset="0"/>
              </a:rPr>
              <a:t>; Robert Figlin</a:t>
            </a:r>
            <a:r>
              <a:rPr lang="en-US" sz="1500" baseline="30000" dirty="0">
                <a:ea typeface="Calibri" panose="020F0502020204030204" pitchFamily="34" charset="0"/>
              </a:rPr>
              <a:t>5</a:t>
            </a:r>
            <a:r>
              <a:rPr lang="en-US" sz="1500" dirty="0">
                <a:ea typeface="Calibri" panose="020F0502020204030204" pitchFamily="34" charset="0"/>
              </a:rPr>
              <a:t>; Edward Arrowsmith</a:t>
            </a:r>
            <a:r>
              <a:rPr lang="en-US" sz="1500" baseline="30000" dirty="0">
                <a:ea typeface="Calibri" panose="020F0502020204030204" pitchFamily="34" charset="0"/>
              </a:rPr>
              <a:t>6</a:t>
            </a:r>
            <a:r>
              <a:rPr lang="en-US" sz="1500" dirty="0">
                <a:ea typeface="Calibri" panose="020F0502020204030204" pitchFamily="34" charset="0"/>
              </a:rPr>
              <a:t>; Marc Dror Michaelson</a:t>
            </a:r>
            <a:r>
              <a:rPr lang="en-US" sz="1500" baseline="30000" dirty="0">
                <a:ea typeface="Calibri" panose="020F0502020204030204" pitchFamily="34" charset="0"/>
              </a:rPr>
              <a:t>7</a:t>
            </a:r>
            <a:r>
              <a:rPr lang="en-US" sz="1500" dirty="0">
                <a:ea typeface="Calibri" panose="020F0502020204030204" pitchFamily="34" charset="0"/>
              </a:rPr>
              <a:t>; Elisabeth I. Heath</a:t>
            </a:r>
            <a:r>
              <a:rPr lang="en-US" sz="1500" baseline="30000" dirty="0">
                <a:ea typeface="Calibri" panose="020F0502020204030204" pitchFamily="34" charset="0"/>
              </a:rPr>
              <a:t>8</a:t>
            </a:r>
            <a:r>
              <a:rPr lang="en-US" sz="1500" dirty="0">
                <a:ea typeface="Calibri" panose="020F0502020204030204" pitchFamily="34" charset="0"/>
              </a:rPr>
              <a:t>; Anishka D’Souza</a:t>
            </a:r>
            <a:r>
              <a:rPr lang="en-US" sz="1500" baseline="30000" dirty="0">
                <a:ea typeface="Calibri" panose="020F0502020204030204" pitchFamily="34" charset="0"/>
              </a:rPr>
              <a:t>9</a:t>
            </a:r>
            <a:r>
              <a:rPr lang="en-US" sz="1500" dirty="0">
                <a:ea typeface="Calibri" panose="020F0502020204030204" pitchFamily="34" charset="0"/>
              </a:rPr>
              <a:t>; Song Zhao</a:t>
            </a:r>
            <a:r>
              <a:rPr lang="en-US" sz="1500" baseline="30000" dirty="0">
                <a:ea typeface="Calibri" panose="020F0502020204030204" pitchFamily="34" charset="0"/>
              </a:rPr>
              <a:t>10</a:t>
            </a:r>
            <a:r>
              <a:rPr lang="en-US" sz="1500" dirty="0">
                <a:ea typeface="Calibri" panose="020F0502020204030204" pitchFamily="34" charset="0"/>
              </a:rPr>
              <a:t>; Leila Mhamdi</a:t>
            </a:r>
            <a:r>
              <a:rPr lang="en-US" sz="1500" baseline="30000" dirty="0">
                <a:ea typeface="Calibri" panose="020F0502020204030204" pitchFamily="34" charset="0"/>
              </a:rPr>
              <a:t>11</a:t>
            </a:r>
            <a:r>
              <a:rPr lang="en-US" sz="1500" dirty="0">
                <a:ea typeface="Calibri" panose="020F0502020204030204" pitchFamily="34" charset="0"/>
              </a:rPr>
              <a:t>; Rodolfo Perini</a:t>
            </a:r>
            <a:r>
              <a:rPr lang="en-US" sz="1500" baseline="30000" dirty="0">
                <a:ea typeface="Calibri" panose="020F0502020204030204" pitchFamily="34" charset="0"/>
              </a:rPr>
              <a:t>11</a:t>
            </a:r>
            <a:r>
              <a:rPr lang="en-US" sz="1500" dirty="0">
                <a:ea typeface="Calibri" panose="020F0502020204030204" pitchFamily="34" charset="0"/>
              </a:rPr>
              <a:t>; Donna Vickery</a:t>
            </a:r>
            <a:r>
              <a:rPr lang="en-US" sz="1500" baseline="30000" dirty="0">
                <a:ea typeface="Calibri" panose="020F0502020204030204" pitchFamily="34" charset="0"/>
              </a:rPr>
              <a:t>11</a:t>
            </a:r>
            <a:r>
              <a:rPr lang="en-US" sz="1500" dirty="0">
                <a:ea typeface="Calibri" panose="020F0502020204030204" pitchFamily="34" charset="0"/>
              </a:rPr>
              <a:t>; Scott S. Tykodi</a:t>
            </a:r>
            <a:r>
              <a:rPr lang="en-US" sz="1500" baseline="30000" dirty="0">
                <a:ea typeface="Calibri" panose="020F0502020204030204" pitchFamily="34" charset="0"/>
              </a:rPr>
              <a:t>12</a:t>
            </a:r>
            <a:endParaRPr lang="en-US" sz="1500" baseline="30000" dirty="0"/>
          </a:p>
        </p:txBody>
      </p:sp>
      <p:sp>
        <p:nvSpPr>
          <p:cNvPr id="9" name="Text Placeholder 8">
            <a:extLst>
              <a:ext uri="{FF2B5EF4-FFF2-40B4-BE49-F238E27FC236}">
                <a16:creationId xmlns:a16="http://schemas.microsoft.com/office/drawing/2014/main" id="{FB682310-B383-481C-A002-F791B815C24A}"/>
              </a:ext>
            </a:extLst>
          </p:cNvPr>
          <p:cNvSpPr>
            <a:spLocks noGrp="1"/>
          </p:cNvSpPr>
          <p:nvPr>
            <p:ph type="body" sz="quarter" idx="15"/>
          </p:nvPr>
        </p:nvSpPr>
        <p:spPr/>
        <p:txBody>
          <a:bodyPr/>
          <a:lstStyle/>
          <a:p>
            <a:endParaRPr lang="en-US" dirty="0"/>
          </a:p>
        </p:txBody>
      </p:sp>
      <p:sp>
        <p:nvSpPr>
          <p:cNvPr id="3" name="Subtitle 2">
            <a:extLst>
              <a:ext uri="{FF2B5EF4-FFF2-40B4-BE49-F238E27FC236}">
                <a16:creationId xmlns:a16="http://schemas.microsoft.com/office/drawing/2014/main" id="{79C8F10D-F5DA-C1F1-BCFC-657661CD1402}"/>
              </a:ext>
            </a:extLst>
          </p:cNvPr>
          <p:cNvSpPr>
            <a:spLocks noGrp="1"/>
          </p:cNvSpPr>
          <p:nvPr>
            <p:ph type="subTitle" idx="1"/>
          </p:nvPr>
        </p:nvSpPr>
        <p:spPr>
          <a:xfrm>
            <a:off x="458789" y="3767427"/>
            <a:ext cx="8234361" cy="1181287"/>
          </a:xfrm>
        </p:spPr>
        <p:txBody>
          <a:bodyPr>
            <a:noAutofit/>
          </a:bodyPr>
          <a:lstStyle/>
          <a:p>
            <a:r>
              <a:rPr lang="en-US" sz="900" baseline="30000" dirty="0"/>
              <a:t>1</a:t>
            </a:r>
            <a:r>
              <a:rPr lang="en-US" sz="900" dirty="0"/>
              <a:t>Dana-Farber Cancer Institute, Boston, MA, USA; </a:t>
            </a:r>
            <a:r>
              <a:rPr lang="en-US" sz="900" baseline="30000" dirty="0"/>
              <a:t>2</a:t>
            </a:r>
            <a:r>
              <a:rPr lang="en-US" sz="900" dirty="0"/>
              <a:t>Sarah Cannon Research Institute and Tennessee Oncology, Nashville, TN, USA; </a:t>
            </a:r>
            <a:r>
              <a:rPr lang="en-US" sz="900" baseline="30000" dirty="0"/>
              <a:t>3</a:t>
            </a:r>
            <a:r>
              <a:rPr lang="en-US" sz="900" dirty="0"/>
              <a:t>University of Miami Health System, Miami, FL, USA; </a:t>
            </a:r>
            <a:r>
              <a:rPr lang="en-US" sz="900" baseline="30000" dirty="0"/>
              <a:t>4</a:t>
            </a:r>
            <a:r>
              <a:rPr lang="en-US" sz="900" dirty="0"/>
              <a:t>Beth Israel Deaconess Medical Center, Boston, MA, US; </a:t>
            </a:r>
            <a:r>
              <a:rPr lang="en-US" sz="900" baseline="30000" dirty="0"/>
              <a:t>5</a:t>
            </a:r>
            <a:r>
              <a:rPr lang="en-US" sz="900" dirty="0"/>
              <a:t>Cedars-Sinai Medical Center, Los Angeles, CA, USA; </a:t>
            </a:r>
            <a:r>
              <a:rPr lang="en-US" sz="900" baseline="30000" dirty="0"/>
              <a:t>6</a:t>
            </a:r>
            <a:r>
              <a:rPr lang="en-US" sz="900" dirty="0"/>
              <a:t>Tennessee Oncology, Chattanooga, TN, USA; </a:t>
            </a:r>
            <a:r>
              <a:rPr lang="en-US" sz="900" baseline="30000" dirty="0"/>
              <a:t>7</a:t>
            </a:r>
            <a:r>
              <a:rPr lang="en-US" sz="900" dirty="0"/>
              <a:t>Massachusetts General Hospital, Boston, MA, USA; </a:t>
            </a:r>
            <a:r>
              <a:rPr lang="en-US" sz="900" baseline="30000" dirty="0"/>
              <a:t>8</a:t>
            </a:r>
            <a:r>
              <a:rPr lang="en-US" sz="900" dirty="0"/>
              <a:t>Karmanos Cancer Institute, Detroit, MI, USA; </a:t>
            </a:r>
            <a:r>
              <a:rPr lang="en-US" sz="900" baseline="30000" dirty="0"/>
              <a:t>9</a:t>
            </a:r>
            <a:r>
              <a:rPr lang="en-US" sz="900" dirty="0"/>
              <a:t>University of Southern California, Los Angeles, CA, USA; </a:t>
            </a:r>
            <a:r>
              <a:rPr lang="en-US" sz="900" baseline="30000" dirty="0"/>
              <a:t>10</a:t>
            </a:r>
            <a:r>
              <a:rPr lang="en-US" sz="900" dirty="0"/>
              <a:t>Swedish Medical Center, Seattle, WA, USA; </a:t>
            </a:r>
            <a:r>
              <a:rPr lang="en-US" sz="900" baseline="30000" dirty="0"/>
              <a:t>11</a:t>
            </a:r>
            <a:r>
              <a:rPr lang="en-US" sz="900" dirty="0"/>
              <a:t>Merck &amp; Co., Inc., Rahway, NJ, USA; </a:t>
            </a:r>
            <a:r>
              <a:rPr lang="en-US" sz="900" baseline="30000" dirty="0"/>
              <a:t>12</a:t>
            </a:r>
            <a:r>
              <a:rPr lang="en-US" sz="900" dirty="0"/>
              <a:t>University of Washington and Fred Hutchinson Cancer Center, Seattle, WA, USA</a:t>
            </a:r>
          </a:p>
        </p:txBody>
      </p:sp>
    </p:spTree>
    <p:extLst>
      <p:ext uri="{BB962C8B-B14F-4D97-AF65-F5344CB8AC3E}">
        <p14:creationId xmlns:p14="http://schemas.microsoft.com/office/powerpoint/2010/main" val="42242951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B1F7-5E30-0A27-47A9-6B3240486005}"/>
              </a:ext>
            </a:extLst>
          </p:cNvPr>
          <p:cNvSpPr>
            <a:spLocks noGrp="1"/>
          </p:cNvSpPr>
          <p:nvPr>
            <p:ph type="title"/>
          </p:nvPr>
        </p:nvSpPr>
        <p:spPr/>
        <p:txBody>
          <a:bodyPr>
            <a:normAutofit/>
          </a:bodyPr>
          <a:lstStyle/>
          <a:p>
            <a:r>
              <a:rPr lang="en-US" dirty="0"/>
              <a:t>Study Design of LITESPARK-003 (NCT03634540) </a:t>
            </a:r>
          </a:p>
        </p:txBody>
      </p:sp>
      <p:sp>
        <p:nvSpPr>
          <p:cNvPr id="3" name="Text Placeholder 2">
            <a:extLst>
              <a:ext uri="{FF2B5EF4-FFF2-40B4-BE49-F238E27FC236}">
                <a16:creationId xmlns:a16="http://schemas.microsoft.com/office/drawing/2014/main" id="{DE61CD31-AA7A-3D52-8D17-C774B6941D3C}"/>
              </a:ext>
            </a:extLst>
          </p:cNvPr>
          <p:cNvSpPr>
            <a:spLocks noGrp="1"/>
          </p:cNvSpPr>
          <p:nvPr>
            <p:ph type="body" sz="quarter" idx="15"/>
          </p:nvPr>
        </p:nvSpPr>
        <p:spPr/>
        <p:txBody>
          <a:bodyPr/>
          <a:lstStyle/>
          <a:p>
            <a:endParaRPr lang="en-US" dirty="0"/>
          </a:p>
        </p:txBody>
      </p:sp>
      <p:sp>
        <p:nvSpPr>
          <p:cNvPr id="4" name="Footer Placeholder 3">
            <a:extLst>
              <a:ext uri="{FF2B5EF4-FFF2-40B4-BE49-F238E27FC236}">
                <a16:creationId xmlns:a16="http://schemas.microsoft.com/office/drawing/2014/main" id="{1D1D2882-12B2-6F6A-8007-59939083E6E0}"/>
              </a:ext>
            </a:extLst>
          </p:cNvPr>
          <p:cNvSpPr>
            <a:spLocks noGrp="1"/>
          </p:cNvSpPr>
          <p:nvPr>
            <p:ph type="ftr" sz="quarter" idx="3"/>
          </p:nvPr>
        </p:nvSpPr>
        <p:spPr>
          <a:xfrm>
            <a:off x="0" y="4880358"/>
            <a:ext cx="9144001" cy="376586"/>
          </a:xfrm>
        </p:spPr>
        <p:txBody>
          <a:bodyPr/>
          <a:lstStyle/>
          <a:p>
            <a:r>
              <a:rPr lang="en-US" baseline="30000" dirty="0"/>
              <a:t>a</a:t>
            </a:r>
            <a:r>
              <a:rPr lang="en-US" dirty="0"/>
              <a:t>Planned enrollment. </a:t>
            </a:r>
          </a:p>
          <a:p>
            <a:r>
              <a:rPr lang="en-US" baseline="30000" dirty="0"/>
              <a:t>b</a:t>
            </a:r>
            <a:r>
              <a:rPr lang="en-US" dirty="0"/>
              <a:t>No more than two prior immunotherapy regimens for locally advanced or metastatic RCC. Combination regimens with a PD-1/L1 inhibitor and CTLA-4 inhibitor or VEGF/VEGFR inhibitor were counted as one regimen.</a:t>
            </a:r>
          </a:p>
        </p:txBody>
      </p:sp>
      <p:cxnSp>
        <p:nvCxnSpPr>
          <p:cNvPr id="6" name="Straight Connector 5">
            <a:extLst>
              <a:ext uri="{FF2B5EF4-FFF2-40B4-BE49-F238E27FC236}">
                <a16:creationId xmlns:a16="http://schemas.microsoft.com/office/drawing/2014/main" id="{0F10CBC5-01A1-DBEB-EC98-A695FF34A051}"/>
              </a:ext>
            </a:extLst>
          </p:cNvPr>
          <p:cNvCxnSpPr>
            <a:cxnSpLocks/>
          </p:cNvCxnSpPr>
          <p:nvPr/>
        </p:nvCxnSpPr>
        <p:spPr>
          <a:xfrm>
            <a:off x="5314381" y="2087150"/>
            <a:ext cx="907085"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FB61180F-4F4C-35EA-AA20-EFA2C5F8C145}"/>
              </a:ext>
            </a:extLst>
          </p:cNvPr>
          <p:cNvCxnSpPr>
            <a:cxnSpLocks/>
          </p:cNvCxnSpPr>
          <p:nvPr/>
        </p:nvCxnSpPr>
        <p:spPr>
          <a:xfrm>
            <a:off x="5314381" y="3824613"/>
            <a:ext cx="907085"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2FE9F71-0FA1-D259-3A14-05AC115D58CA}"/>
              </a:ext>
            </a:extLst>
          </p:cNvPr>
          <p:cNvCxnSpPr>
            <a:cxnSpLocks/>
          </p:cNvCxnSpPr>
          <p:nvPr/>
        </p:nvCxnSpPr>
        <p:spPr>
          <a:xfrm>
            <a:off x="1910870" y="2964589"/>
            <a:ext cx="907085"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7B52A50-019C-8271-612C-D4FDFBE69674}"/>
              </a:ext>
            </a:extLst>
          </p:cNvPr>
          <p:cNvSpPr txBox="1"/>
          <p:nvPr/>
        </p:nvSpPr>
        <p:spPr>
          <a:xfrm>
            <a:off x="6420942" y="1915823"/>
            <a:ext cx="2266343" cy="830997"/>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Tumor Assessments </a:t>
            </a:r>
          </a:p>
          <a:p>
            <a:pPr marL="214308" indent="-214308">
              <a:buFont typeface="Arial" panose="020B0604020202020204" pitchFamily="34" charset="0"/>
              <a:buChar char="•"/>
            </a:pPr>
            <a:r>
              <a:rPr lang="en-US" sz="1200" dirty="0">
                <a:latin typeface="Arial" panose="020B0604020202020204" pitchFamily="34" charset="0"/>
                <a:cs typeface="Arial" panose="020B0604020202020204" pitchFamily="34" charset="0"/>
              </a:rPr>
              <a:t>Week 9, then Q8W through month 12 and Q12W thereafter</a:t>
            </a:r>
          </a:p>
        </p:txBody>
      </p:sp>
      <p:sp>
        <p:nvSpPr>
          <p:cNvPr id="13" name="Rectangle 12">
            <a:extLst>
              <a:ext uri="{FF2B5EF4-FFF2-40B4-BE49-F238E27FC236}">
                <a16:creationId xmlns:a16="http://schemas.microsoft.com/office/drawing/2014/main" id="{803DC0F7-9C61-2F79-EF58-A8F340D67AAB}"/>
              </a:ext>
            </a:extLst>
          </p:cNvPr>
          <p:cNvSpPr/>
          <p:nvPr/>
        </p:nvSpPr>
        <p:spPr>
          <a:xfrm>
            <a:off x="6420942" y="2825234"/>
            <a:ext cx="2630751" cy="1200329"/>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End Points</a:t>
            </a:r>
          </a:p>
          <a:p>
            <a:pPr marL="214308" indent="-214308">
              <a:buFont typeface="Arial" panose="020B0604020202020204" pitchFamily="34" charset="0"/>
              <a:buChar char="•"/>
            </a:pPr>
            <a:r>
              <a:rPr lang="en-US" sz="1200" u="sng" dirty="0">
                <a:latin typeface="Arial" panose="020B0604020202020204" pitchFamily="34" charset="0"/>
                <a:cs typeface="Arial" panose="020B0604020202020204" pitchFamily="34" charset="0"/>
              </a:rPr>
              <a:t>Primary: </a:t>
            </a:r>
            <a:r>
              <a:rPr lang="en-US" sz="1200" dirty="0">
                <a:latin typeface="Arial" panose="020B0604020202020204" pitchFamily="34" charset="0"/>
                <a:cs typeface="Arial" panose="020B0604020202020204" pitchFamily="34" charset="0"/>
              </a:rPr>
              <a:t>ORR per RECIST v1.1 by investigator</a:t>
            </a:r>
          </a:p>
          <a:p>
            <a:pPr marL="214308" indent="-214308">
              <a:buFont typeface="Arial" panose="020B0604020202020204" pitchFamily="34" charset="0"/>
              <a:buChar char="•"/>
            </a:pPr>
            <a:r>
              <a:rPr lang="en-US" sz="1200" dirty="0">
                <a:latin typeface="Arial" panose="020B0604020202020204" pitchFamily="34" charset="0"/>
                <a:cs typeface="Arial" panose="020B0604020202020204" pitchFamily="34" charset="0"/>
              </a:rPr>
              <a:t>Secondary: PFS, DOR, and TTR per RECIST v1.1 by investigator, OS, safety/tolerability</a:t>
            </a:r>
          </a:p>
        </p:txBody>
      </p:sp>
      <p:cxnSp>
        <p:nvCxnSpPr>
          <p:cNvPr id="14" name="Straight Connector 13">
            <a:extLst>
              <a:ext uri="{FF2B5EF4-FFF2-40B4-BE49-F238E27FC236}">
                <a16:creationId xmlns:a16="http://schemas.microsoft.com/office/drawing/2014/main" id="{78521A54-A349-70AB-5728-ADC1731C3FA0}"/>
              </a:ext>
            </a:extLst>
          </p:cNvPr>
          <p:cNvCxnSpPr>
            <a:cxnSpLocks/>
          </p:cNvCxnSpPr>
          <p:nvPr/>
        </p:nvCxnSpPr>
        <p:spPr>
          <a:xfrm flipV="1">
            <a:off x="2820978" y="2087150"/>
            <a:ext cx="0" cy="173736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524A4F6-659C-7664-F2A7-E5F7AB955C5A}"/>
              </a:ext>
            </a:extLst>
          </p:cNvPr>
          <p:cNvCxnSpPr>
            <a:cxnSpLocks/>
          </p:cNvCxnSpPr>
          <p:nvPr/>
        </p:nvCxnSpPr>
        <p:spPr>
          <a:xfrm>
            <a:off x="2817955" y="3819385"/>
            <a:ext cx="411480" cy="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9C1613A-8BB1-D2C4-743D-D8003947C360}"/>
              </a:ext>
            </a:extLst>
          </p:cNvPr>
          <p:cNvCxnSpPr>
            <a:cxnSpLocks/>
          </p:cNvCxnSpPr>
          <p:nvPr/>
        </p:nvCxnSpPr>
        <p:spPr>
          <a:xfrm>
            <a:off x="2817955" y="2087150"/>
            <a:ext cx="411480" cy="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766B4F0-8355-C7C4-EAE0-1E78994E600D}"/>
              </a:ext>
            </a:extLst>
          </p:cNvPr>
          <p:cNvCxnSpPr>
            <a:cxnSpLocks/>
          </p:cNvCxnSpPr>
          <p:nvPr/>
        </p:nvCxnSpPr>
        <p:spPr>
          <a:xfrm>
            <a:off x="6212784" y="2090839"/>
            <a:ext cx="0" cy="172800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DCCC97FE-22F1-50ED-E8E5-53F4A37F4EBB}"/>
              </a:ext>
            </a:extLst>
          </p:cNvPr>
          <p:cNvSpPr/>
          <p:nvPr/>
        </p:nvSpPr>
        <p:spPr>
          <a:xfrm>
            <a:off x="369023" y="1977046"/>
            <a:ext cx="1939890" cy="2007560"/>
          </a:xfrm>
          <a:prstGeom prst="rect">
            <a:avLst/>
          </a:prstGeom>
          <a:solidFill>
            <a:schemeClr val="bg1">
              <a:lumMod val="50000"/>
            </a:schemeClr>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200" b="1" kern="600" spc="23" dirty="0">
                <a:latin typeface="Arial" panose="020B0604020202020204" pitchFamily="34" charset="0"/>
                <a:cs typeface="Arial" panose="020B0604020202020204" pitchFamily="34" charset="0"/>
              </a:rPr>
              <a:t>Key Eligibility Criteria</a:t>
            </a:r>
          </a:p>
          <a:p>
            <a:pPr marL="129600" indent="-129600">
              <a:buFont typeface="Arial" panose="020B0604020202020204" pitchFamily="34" charset="0"/>
              <a:buChar char="•"/>
            </a:pPr>
            <a:r>
              <a:rPr lang="en-US" sz="1200" kern="600" spc="23" dirty="0">
                <a:latin typeface="Arial" panose="020B0604020202020204" pitchFamily="34" charset="0"/>
                <a:cs typeface="Arial" panose="020B0604020202020204" pitchFamily="34" charset="0"/>
              </a:rPr>
              <a:t>Locally advanced or metastatic ccRCC</a:t>
            </a:r>
          </a:p>
          <a:p>
            <a:pPr marL="129600" indent="-129600">
              <a:buFont typeface="Arial" panose="020B0604020202020204" pitchFamily="34" charset="0"/>
              <a:buChar char="•"/>
            </a:pPr>
            <a:r>
              <a:rPr lang="en-US" sz="1200" kern="600" spc="23" dirty="0">
                <a:latin typeface="Arial" panose="020B0604020202020204" pitchFamily="34" charset="0"/>
                <a:cs typeface="Arial" panose="020B0604020202020204" pitchFamily="34" charset="0"/>
              </a:rPr>
              <a:t>Either treatment naive or has received prior immunotherapy and ≤2 regimens for metastatic RCC</a:t>
            </a:r>
          </a:p>
          <a:p>
            <a:pPr marL="129600" indent="-108000">
              <a:buFont typeface="Arial" panose="020B0604020202020204" pitchFamily="34" charset="0"/>
              <a:buChar char="•"/>
            </a:pPr>
            <a:r>
              <a:rPr lang="en-US" sz="1200" kern="600" spc="23" dirty="0">
                <a:latin typeface="Arial" panose="020B0604020202020204" pitchFamily="34" charset="0"/>
                <a:cs typeface="Arial" panose="020B0604020202020204" pitchFamily="34" charset="0"/>
              </a:rPr>
              <a:t>ECOG PS 0 or 1</a:t>
            </a:r>
          </a:p>
        </p:txBody>
      </p:sp>
      <p:sp>
        <p:nvSpPr>
          <p:cNvPr id="19" name="Rectangle 18">
            <a:extLst>
              <a:ext uri="{FF2B5EF4-FFF2-40B4-BE49-F238E27FC236}">
                <a16:creationId xmlns:a16="http://schemas.microsoft.com/office/drawing/2014/main" id="{8F27B664-E616-AC3C-FDB9-4E17D569B404}"/>
              </a:ext>
            </a:extLst>
          </p:cNvPr>
          <p:cNvSpPr/>
          <p:nvPr/>
        </p:nvSpPr>
        <p:spPr>
          <a:xfrm>
            <a:off x="3229435" y="1333693"/>
            <a:ext cx="2559600" cy="1485000"/>
          </a:xfrm>
          <a:prstGeom prst="rect">
            <a:avLst/>
          </a:prstGeom>
          <a:solidFill>
            <a:srgbClr val="00857C"/>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u="sng" kern="600" spc="23" dirty="0">
                <a:latin typeface="Arial" panose="020B0604020202020204" pitchFamily="34" charset="0"/>
                <a:cs typeface="Arial" panose="020B0604020202020204" pitchFamily="34" charset="0"/>
              </a:rPr>
              <a:t>Cohort 1</a:t>
            </a:r>
            <a:r>
              <a:rPr lang="en-US" sz="1200" u="sng" kern="600" spc="23" dirty="0">
                <a:latin typeface="Arial" panose="020B0604020202020204" pitchFamily="34" charset="0"/>
                <a:cs typeface="Arial" panose="020B0604020202020204" pitchFamily="34" charset="0"/>
              </a:rPr>
              <a:t>: </a:t>
            </a:r>
            <a:br>
              <a:rPr lang="en-US" sz="1200" kern="600" spc="23" dirty="0">
                <a:latin typeface="Arial" panose="020B0604020202020204" pitchFamily="34" charset="0"/>
                <a:cs typeface="Arial" panose="020B0604020202020204" pitchFamily="34" charset="0"/>
              </a:rPr>
            </a:br>
            <a:r>
              <a:rPr lang="en-US" sz="1200" b="1" kern="600" spc="23" dirty="0">
                <a:latin typeface="Arial" panose="020B0604020202020204" pitchFamily="34" charset="0"/>
                <a:cs typeface="Arial" panose="020B0604020202020204" pitchFamily="34" charset="0"/>
              </a:rPr>
              <a:t>Treatment-naive</a:t>
            </a:r>
            <a:r>
              <a:rPr lang="en-US" sz="1200" kern="600" spc="23" dirty="0">
                <a:latin typeface="Arial" panose="020B0604020202020204" pitchFamily="34" charset="0"/>
                <a:cs typeface="Arial" panose="020B0604020202020204" pitchFamily="34" charset="0"/>
              </a:rPr>
              <a:t> </a:t>
            </a:r>
          </a:p>
          <a:p>
            <a:pPr algn="ctr"/>
            <a:endParaRPr lang="en-US" sz="1200" kern="600" spc="23" dirty="0">
              <a:latin typeface="Arial" panose="020B0604020202020204" pitchFamily="34" charset="0"/>
              <a:cs typeface="Arial" panose="020B0604020202020204" pitchFamily="34" charset="0"/>
            </a:endParaRPr>
          </a:p>
          <a:p>
            <a:pPr algn="ctr"/>
            <a:r>
              <a:rPr lang="en-US" sz="1200" kern="600" spc="23" dirty="0">
                <a:latin typeface="Arial" panose="020B0604020202020204" pitchFamily="34" charset="0"/>
                <a:cs typeface="Arial" panose="020B0604020202020204" pitchFamily="34" charset="0"/>
              </a:rPr>
              <a:t>Belzutifan 120 mg/day PO</a:t>
            </a:r>
          </a:p>
          <a:p>
            <a:pPr algn="ctr"/>
            <a:r>
              <a:rPr lang="en-US" sz="1200" kern="600" spc="23" dirty="0">
                <a:latin typeface="Arial" panose="020B0604020202020204" pitchFamily="34" charset="0"/>
                <a:cs typeface="Arial" panose="020B0604020202020204" pitchFamily="34" charset="0"/>
              </a:rPr>
              <a:t>+</a:t>
            </a:r>
          </a:p>
          <a:p>
            <a:pPr algn="ctr"/>
            <a:r>
              <a:rPr lang="en-US" sz="1200" kern="600" spc="23" dirty="0">
                <a:latin typeface="Arial" panose="020B0604020202020204" pitchFamily="34" charset="0"/>
                <a:cs typeface="Arial" panose="020B0604020202020204" pitchFamily="34" charset="0"/>
              </a:rPr>
              <a:t>Cabozantinib 60 mg/day PO</a:t>
            </a:r>
          </a:p>
          <a:p>
            <a:pPr algn="ctr"/>
            <a:r>
              <a:rPr lang="en-US" sz="1200" kern="600" spc="23" dirty="0">
                <a:latin typeface="Arial" panose="020B0604020202020204" pitchFamily="34" charset="0"/>
                <a:cs typeface="Arial" panose="020B0604020202020204" pitchFamily="34" charset="0"/>
              </a:rPr>
              <a:t>N ≈ 50</a:t>
            </a:r>
            <a:r>
              <a:rPr lang="en-US" sz="1200" kern="600" spc="23" baseline="30000" dirty="0">
                <a:latin typeface="Arial" panose="020B0604020202020204" pitchFamily="34" charset="0"/>
                <a:cs typeface="Arial" panose="020B0604020202020204" pitchFamily="34" charset="0"/>
              </a:rPr>
              <a:t>a</a:t>
            </a:r>
          </a:p>
        </p:txBody>
      </p:sp>
      <p:sp>
        <p:nvSpPr>
          <p:cNvPr id="20" name="Rectangle 19">
            <a:extLst>
              <a:ext uri="{FF2B5EF4-FFF2-40B4-BE49-F238E27FC236}">
                <a16:creationId xmlns:a16="http://schemas.microsoft.com/office/drawing/2014/main" id="{311B81A7-B260-20C1-F2B7-1DF113778F3D}"/>
              </a:ext>
            </a:extLst>
          </p:cNvPr>
          <p:cNvSpPr/>
          <p:nvPr/>
        </p:nvSpPr>
        <p:spPr>
          <a:xfrm>
            <a:off x="3237081" y="3141583"/>
            <a:ext cx="2559600" cy="1485000"/>
          </a:xfrm>
          <a:prstGeom prst="rect">
            <a:avLst/>
          </a:prstGeom>
          <a:solidFill>
            <a:srgbClr val="5450E4"/>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u="sng" kern="600" spc="23" dirty="0">
                <a:latin typeface="Arial" panose="020B0604020202020204" pitchFamily="34" charset="0"/>
                <a:cs typeface="Arial" panose="020B0604020202020204" pitchFamily="34" charset="0"/>
              </a:rPr>
              <a:t>Cohort 2: </a:t>
            </a:r>
            <a:br>
              <a:rPr lang="en-US" sz="1200" b="1" kern="600" spc="23" dirty="0">
                <a:latin typeface="Arial" panose="020B0604020202020204" pitchFamily="34" charset="0"/>
                <a:cs typeface="Arial" panose="020B0604020202020204" pitchFamily="34" charset="0"/>
              </a:rPr>
            </a:br>
            <a:r>
              <a:rPr lang="en-US" sz="1200" b="1" kern="600" spc="23" dirty="0">
                <a:latin typeface="Arial" panose="020B0604020202020204" pitchFamily="34" charset="0"/>
                <a:cs typeface="Arial" panose="020B0604020202020204" pitchFamily="34" charset="0"/>
              </a:rPr>
              <a:t>Prior immunotherapy treatment </a:t>
            </a:r>
          </a:p>
          <a:p>
            <a:pPr algn="ctr"/>
            <a:r>
              <a:rPr lang="en-US" sz="1200" b="1" kern="600" spc="23" dirty="0">
                <a:latin typeface="Arial" panose="020B0604020202020204" pitchFamily="34" charset="0"/>
                <a:cs typeface="Arial" panose="020B0604020202020204" pitchFamily="34" charset="0"/>
              </a:rPr>
              <a:t>± prior targeted treatment</a:t>
            </a:r>
            <a:r>
              <a:rPr lang="en-US" sz="1200" b="1" kern="600" spc="23" baseline="30000" dirty="0">
                <a:latin typeface="Arial" panose="020B0604020202020204" pitchFamily="34" charset="0"/>
                <a:cs typeface="Arial" panose="020B0604020202020204" pitchFamily="34" charset="0"/>
              </a:rPr>
              <a:t>b</a:t>
            </a:r>
            <a:r>
              <a:rPr lang="en-US" sz="1200" b="1" kern="600" spc="23" dirty="0">
                <a:latin typeface="Arial" panose="020B0604020202020204" pitchFamily="34" charset="0"/>
                <a:cs typeface="Arial" panose="020B0604020202020204" pitchFamily="34" charset="0"/>
              </a:rPr>
              <a:t> </a:t>
            </a:r>
          </a:p>
          <a:p>
            <a:pPr algn="ctr"/>
            <a:endParaRPr lang="en-US" sz="1200" kern="600" spc="23" dirty="0">
              <a:latin typeface="Arial" panose="020B0604020202020204" pitchFamily="34" charset="0"/>
              <a:cs typeface="Arial" panose="020B0604020202020204" pitchFamily="34" charset="0"/>
            </a:endParaRPr>
          </a:p>
          <a:p>
            <a:pPr algn="ctr"/>
            <a:r>
              <a:rPr lang="en-US" sz="1200" kern="600" spc="23" dirty="0">
                <a:latin typeface="Arial" panose="020B0604020202020204" pitchFamily="34" charset="0"/>
                <a:cs typeface="Arial" panose="020B0604020202020204" pitchFamily="34" charset="0"/>
              </a:rPr>
              <a:t>Belzutifan 120 mg/day PO </a:t>
            </a:r>
          </a:p>
          <a:p>
            <a:pPr algn="ctr"/>
            <a:r>
              <a:rPr lang="en-US" sz="1200" kern="600" spc="23" dirty="0">
                <a:latin typeface="Arial" panose="020B0604020202020204" pitchFamily="34" charset="0"/>
                <a:cs typeface="Arial" panose="020B0604020202020204" pitchFamily="34" charset="0"/>
              </a:rPr>
              <a:t>+ </a:t>
            </a:r>
          </a:p>
          <a:p>
            <a:pPr algn="ctr"/>
            <a:r>
              <a:rPr lang="en-US" sz="1200" kern="600" spc="23" dirty="0">
                <a:latin typeface="Arial" panose="020B0604020202020204" pitchFamily="34" charset="0"/>
                <a:cs typeface="Arial" panose="020B0604020202020204" pitchFamily="34" charset="0"/>
              </a:rPr>
              <a:t>Cabozantinib 60 mg/day PO</a:t>
            </a:r>
          </a:p>
          <a:p>
            <a:pPr algn="ctr"/>
            <a:r>
              <a:rPr lang="en-US" sz="1200" kern="600" spc="23" dirty="0">
                <a:latin typeface="Arial" panose="020B0604020202020204" pitchFamily="34" charset="0"/>
                <a:cs typeface="Arial" panose="020B0604020202020204" pitchFamily="34" charset="0"/>
              </a:rPr>
              <a:t>N ≈ 50</a:t>
            </a:r>
            <a:r>
              <a:rPr lang="en-US" sz="1200" kern="600" spc="23" baseline="30000"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31891650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2B53E-3FAC-F297-82C0-33F5584FC97C}"/>
              </a:ext>
            </a:extLst>
          </p:cNvPr>
          <p:cNvSpPr>
            <a:spLocks noGrp="1"/>
          </p:cNvSpPr>
          <p:nvPr>
            <p:ph type="title"/>
          </p:nvPr>
        </p:nvSpPr>
        <p:spPr>
          <a:xfrm>
            <a:off x="283369" y="4195"/>
            <a:ext cx="8577262" cy="686630"/>
          </a:xfrm>
        </p:spPr>
        <p:txBody>
          <a:bodyPr>
            <a:normAutofit/>
          </a:bodyPr>
          <a:lstStyle/>
          <a:p>
            <a:r>
              <a:rPr lang="en-US" dirty="0"/>
              <a:t>ORR by Investigator in All Patients and by IMDC Risk</a:t>
            </a:r>
            <a:endParaRPr lang="en-US" strike="sngStrike" dirty="0"/>
          </a:p>
        </p:txBody>
      </p:sp>
      <p:sp>
        <p:nvSpPr>
          <p:cNvPr id="3" name="Text Placeholder 2">
            <a:extLst>
              <a:ext uri="{FF2B5EF4-FFF2-40B4-BE49-F238E27FC236}">
                <a16:creationId xmlns:a16="http://schemas.microsoft.com/office/drawing/2014/main" id="{AA2840B0-9157-A85B-52DF-DF6B2DAD87BE}"/>
              </a:ext>
            </a:extLst>
          </p:cNvPr>
          <p:cNvSpPr>
            <a:spLocks noGrp="1"/>
          </p:cNvSpPr>
          <p:nvPr>
            <p:ph type="body" sz="quarter" idx="15"/>
          </p:nvPr>
        </p:nvSpPr>
        <p:spPr/>
        <p:txBody>
          <a:bodyPr/>
          <a:lstStyle/>
          <a:p>
            <a:endParaRPr lang="en-US" dirty="0"/>
          </a:p>
        </p:txBody>
      </p:sp>
      <p:sp>
        <p:nvSpPr>
          <p:cNvPr id="4" name="Footer Placeholder 3">
            <a:extLst>
              <a:ext uri="{FF2B5EF4-FFF2-40B4-BE49-F238E27FC236}">
                <a16:creationId xmlns:a16="http://schemas.microsoft.com/office/drawing/2014/main" id="{80791935-07C2-FBA4-0038-6825A9C2168B}"/>
              </a:ext>
            </a:extLst>
          </p:cNvPr>
          <p:cNvSpPr>
            <a:spLocks noGrp="1"/>
          </p:cNvSpPr>
          <p:nvPr>
            <p:ph type="ftr" sz="quarter" idx="3"/>
          </p:nvPr>
        </p:nvSpPr>
        <p:spPr>
          <a:xfrm>
            <a:off x="3437164" y="4845939"/>
            <a:ext cx="3226103" cy="376586"/>
          </a:xfrm>
        </p:spPr>
        <p:txBody>
          <a:bodyPr/>
          <a:lstStyle/>
          <a:p>
            <a:r>
              <a:rPr lang="en-US" baseline="30000" dirty="0"/>
              <a:t>a</a:t>
            </a:r>
            <a:r>
              <a:rPr lang="en-US" dirty="0"/>
              <a:t>1 patient in cohort 2 did not have postbaseline assessment at the data cutoff date.</a:t>
            </a:r>
          </a:p>
          <a:p>
            <a:r>
              <a:rPr lang="en-US" dirty="0"/>
              <a:t>Data cutoff date: May 15, 2023.</a:t>
            </a:r>
          </a:p>
        </p:txBody>
      </p:sp>
      <p:graphicFrame>
        <p:nvGraphicFramePr>
          <p:cNvPr id="5" name="Table 4">
            <a:extLst>
              <a:ext uri="{FF2B5EF4-FFF2-40B4-BE49-F238E27FC236}">
                <a16:creationId xmlns:a16="http://schemas.microsoft.com/office/drawing/2014/main" id="{4591DB42-91D2-4CC0-B74A-5E0058CF40C3}"/>
              </a:ext>
            </a:extLst>
          </p:cNvPr>
          <p:cNvGraphicFramePr>
            <a:graphicFrameLocks noGrp="1"/>
          </p:cNvGraphicFramePr>
          <p:nvPr/>
        </p:nvGraphicFramePr>
        <p:xfrm>
          <a:off x="278997" y="969098"/>
          <a:ext cx="8586000" cy="3864943"/>
        </p:xfrm>
        <a:graphic>
          <a:graphicData uri="http://schemas.openxmlformats.org/drawingml/2006/table">
            <a:tbl>
              <a:tblPr firstRow="1" bandRow="1"/>
              <a:tblGrid>
                <a:gridCol w="1818492">
                  <a:extLst>
                    <a:ext uri="{9D8B030D-6E8A-4147-A177-3AD203B41FA5}">
                      <a16:colId xmlns:a16="http://schemas.microsoft.com/office/drawing/2014/main" val="238386395"/>
                    </a:ext>
                  </a:extLst>
                </a:gridCol>
                <a:gridCol w="1127918">
                  <a:extLst>
                    <a:ext uri="{9D8B030D-6E8A-4147-A177-3AD203B41FA5}">
                      <a16:colId xmlns:a16="http://schemas.microsoft.com/office/drawing/2014/main" val="382187791"/>
                    </a:ext>
                  </a:extLst>
                </a:gridCol>
                <a:gridCol w="1127918">
                  <a:extLst>
                    <a:ext uri="{9D8B030D-6E8A-4147-A177-3AD203B41FA5}">
                      <a16:colId xmlns:a16="http://schemas.microsoft.com/office/drawing/2014/main" val="3898071895"/>
                    </a:ext>
                  </a:extLst>
                </a:gridCol>
                <a:gridCol w="1127918">
                  <a:extLst>
                    <a:ext uri="{9D8B030D-6E8A-4147-A177-3AD203B41FA5}">
                      <a16:colId xmlns:a16="http://schemas.microsoft.com/office/drawing/2014/main" val="2638556505"/>
                    </a:ext>
                  </a:extLst>
                </a:gridCol>
                <a:gridCol w="1127918">
                  <a:extLst>
                    <a:ext uri="{9D8B030D-6E8A-4147-A177-3AD203B41FA5}">
                      <a16:colId xmlns:a16="http://schemas.microsoft.com/office/drawing/2014/main" val="160950351"/>
                    </a:ext>
                  </a:extLst>
                </a:gridCol>
                <a:gridCol w="1127918">
                  <a:extLst>
                    <a:ext uri="{9D8B030D-6E8A-4147-A177-3AD203B41FA5}">
                      <a16:colId xmlns:a16="http://schemas.microsoft.com/office/drawing/2014/main" val="2739528188"/>
                    </a:ext>
                  </a:extLst>
                </a:gridCol>
                <a:gridCol w="1127918">
                  <a:extLst>
                    <a:ext uri="{9D8B030D-6E8A-4147-A177-3AD203B41FA5}">
                      <a16:colId xmlns:a16="http://schemas.microsoft.com/office/drawing/2014/main" val="4063781658"/>
                    </a:ext>
                  </a:extLst>
                </a:gridCol>
              </a:tblGrid>
              <a:tr h="498825">
                <a:tc rowSpan="3">
                  <a:txBody>
                    <a:bodyPr/>
                    <a:lstStyle/>
                    <a:p>
                      <a:endParaRPr lang="en-US" sz="1100" b="1" dirty="0">
                        <a:solidFill>
                          <a:schemeClr val="tx1"/>
                        </a:solidFill>
                        <a:latin typeface="Arial" panose="020B0604020202020204" pitchFamily="34" charset="0"/>
                        <a:cs typeface="Arial" panose="020B0604020202020204" pitchFamily="34" charset="0"/>
                      </a:endParaRPr>
                    </a:p>
                  </a:txBody>
                  <a:tcPr marL="68580" marR="68580" marT="34290" marB="3429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gridSpan="3">
                  <a:txBody>
                    <a:bodyPr/>
                    <a:lstStyle/>
                    <a:p>
                      <a:pPr algn="ctr"/>
                      <a:r>
                        <a:rPr lang="en-US" sz="1100" b="1" dirty="0">
                          <a:solidFill>
                            <a:schemeClr val="bg1">
                              <a:lumMod val="95000"/>
                            </a:schemeClr>
                          </a:solidFill>
                          <a:latin typeface="Arial" panose="020B0604020202020204" pitchFamily="34" charset="0"/>
                          <a:cs typeface="Arial" panose="020B0604020202020204" pitchFamily="34" charset="0"/>
                        </a:rPr>
                        <a:t>Cohort 1</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877C"/>
                    </a:solidFill>
                  </a:tcPr>
                </a:tc>
                <a:tc hMerge="1">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lang="en-US" sz="15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60000"/>
                        <a:lumOff val="40000"/>
                      </a:schemeClr>
                    </a:solidFill>
                  </a:tcPr>
                </a:tc>
                <a:tc hMerge="1">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lang="en-US" sz="15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60000"/>
                        <a:lumOff val="40000"/>
                      </a:schemeClr>
                    </a:solidFill>
                  </a:tcPr>
                </a:tc>
                <a:tc gridSpan="3">
                  <a:txBody>
                    <a:bodyPr/>
                    <a:lstStyle/>
                    <a:p>
                      <a:pPr algn="ctr"/>
                      <a:r>
                        <a:rPr lang="en-US" sz="1100" b="1" dirty="0">
                          <a:solidFill>
                            <a:schemeClr val="bg1">
                              <a:lumMod val="95000"/>
                            </a:schemeClr>
                          </a:solidFill>
                          <a:latin typeface="Arial" panose="020B0604020202020204" pitchFamily="34" charset="0"/>
                          <a:cs typeface="Arial" panose="020B0604020202020204" pitchFamily="34" charset="0"/>
                        </a:rPr>
                        <a:t>Cohort 2</a:t>
                      </a: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450E4"/>
                    </a:solidFill>
                  </a:tcPr>
                </a:tc>
                <a:tc hMerge="1">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lang="en-US" sz="15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60000"/>
                        <a:lumOff val="40000"/>
                      </a:schemeClr>
                    </a:solidFill>
                  </a:tcPr>
                </a:tc>
                <a:tc hMerge="1">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lang="en-US" sz="15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888549326"/>
                  </a:ext>
                </a:extLst>
              </a:tr>
              <a:tr h="457584">
                <a:tc vMerge="1">
                  <a:txBody>
                    <a:bodyPr/>
                    <a:lstStyle/>
                    <a:p>
                      <a:r>
                        <a:rPr lang="en-US" sz="1500" b="1" dirty="0">
                          <a:solidFill>
                            <a:schemeClr val="tx1"/>
                          </a:solidFill>
                          <a:latin typeface="Arial" panose="020B0604020202020204" pitchFamily="34" charset="0"/>
                          <a:cs typeface="Arial" panose="020B0604020202020204" pitchFamily="34" charset="0"/>
                        </a:rPr>
                        <a:t>n (%)</a:t>
                      </a: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60000"/>
                        <a:lumOff val="40000"/>
                      </a:schemeClr>
                    </a:solidFill>
                  </a:tcPr>
                </a:tc>
                <a:tc rowSpan="2">
                  <a:txBody>
                    <a:bodyPr/>
                    <a:lstStyle/>
                    <a:p>
                      <a:pPr algn="ctr"/>
                      <a:r>
                        <a:rPr lang="en-US" sz="1100" b="1" dirty="0">
                          <a:solidFill>
                            <a:schemeClr val="bg1">
                              <a:lumMod val="95000"/>
                            </a:schemeClr>
                          </a:solidFill>
                          <a:latin typeface="Arial" panose="020B0604020202020204" pitchFamily="34" charset="0"/>
                          <a:cs typeface="Arial" panose="020B0604020202020204" pitchFamily="34" charset="0"/>
                        </a:rPr>
                        <a:t>Overall</a:t>
                      </a:r>
                    </a:p>
                    <a:p>
                      <a:pPr algn="ctr"/>
                      <a:r>
                        <a:rPr lang="en-US" sz="1100" b="1" dirty="0">
                          <a:solidFill>
                            <a:schemeClr val="bg1">
                              <a:lumMod val="95000"/>
                            </a:schemeClr>
                          </a:solidFill>
                          <a:latin typeface="Arial" panose="020B0604020202020204" pitchFamily="34" charset="0"/>
                          <a:cs typeface="Arial" panose="020B0604020202020204" pitchFamily="34" charset="0"/>
                        </a:rPr>
                        <a:t>N = 50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877C"/>
                    </a:solidFill>
                  </a:tcPr>
                </a:tc>
                <a:tc gridSpan="2">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1" kern="1200" dirty="0">
                          <a:solidFill>
                            <a:schemeClr val="bg1">
                              <a:lumMod val="95000"/>
                            </a:schemeClr>
                          </a:solidFill>
                          <a:latin typeface="Arial" panose="020B0604020202020204" pitchFamily="34" charset="0"/>
                          <a:ea typeface="+mn-ea"/>
                          <a:cs typeface="Arial" panose="020B0604020202020204" pitchFamily="34" charset="0"/>
                        </a:rPr>
                        <a:t>IMDC risk category</a:t>
                      </a:r>
                    </a:p>
                    <a:p>
                      <a:pPr marL="0" marR="0" lvl="0" indent="0" algn="ctr" defTabSz="457250" rtl="0" eaLnBrk="1" fontAlgn="auto" latinLnBrk="0" hangingPunct="1">
                        <a:lnSpc>
                          <a:spcPct val="100000"/>
                        </a:lnSpc>
                        <a:spcBef>
                          <a:spcPts val="0"/>
                        </a:spcBef>
                        <a:spcAft>
                          <a:spcPts val="0"/>
                        </a:spcAft>
                        <a:buClrTx/>
                        <a:buSzTx/>
                        <a:buFontTx/>
                        <a:buNone/>
                        <a:tabLst/>
                        <a:defRPr/>
                      </a:pPr>
                      <a:endParaRPr lang="en-US" sz="1100" b="1" kern="1200" dirty="0">
                        <a:solidFill>
                          <a:schemeClr val="bg1">
                            <a:lumMod val="95000"/>
                          </a:schemeClr>
                        </a:solidFill>
                        <a:latin typeface="Arial" panose="020B0604020202020204" pitchFamily="34" charset="0"/>
                        <a:ea typeface="+mn-ea"/>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877C"/>
                    </a:solidFill>
                  </a:tcPr>
                </a:tc>
                <a:tc hMerge="1">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lang="en-US" sz="16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60000"/>
                        <a:lumOff val="40000"/>
                      </a:schemeClr>
                    </a:solidFill>
                  </a:tcPr>
                </a:tc>
                <a:tc rowSpan="2">
                  <a:txBody>
                    <a:bodyPr/>
                    <a:lstStyle/>
                    <a:p>
                      <a:pPr algn="ctr"/>
                      <a:r>
                        <a:rPr lang="en-US" sz="1100" b="1" dirty="0">
                          <a:solidFill>
                            <a:schemeClr val="bg1">
                              <a:lumMod val="95000"/>
                            </a:schemeClr>
                          </a:solidFill>
                          <a:latin typeface="Arial" panose="020B0604020202020204" pitchFamily="34" charset="0"/>
                          <a:cs typeface="Arial" panose="020B0604020202020204" pitchFamily="34" charset="0"/>
                        </a:rPr>
                        <a:t>Overall</a:t>
                      </a:r>
                    </a:p>
                    <a:p>
                      <a:pPr algn="ctr"/>
                      <a:r>
                        <a:rPr lang="en-US" sz="1100" b="1" dirty="0">
                          <a:solidFill>
                            <a:schemeClr val="bg1">
                              <a:lumMod val="95000"/>
                            </a:schemeClr>
                          </a:solidFill>
                          <a:latin typeface="Arial" panose="020B0604020202020204" pitchFamily="34" charset="0"/>
                          <a:cs typeface="Arial" panose="020B0604020202020204" pitchFamily="34" charset="0"/>
                        </a:rPr>
                        <a:t>N = 52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450E4"/>
                    </a:solidFill>
                  </a:tcPr>
                </a:tc>
                <a:tc gridSpan="2">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1" kern="1200" dirty="0">
                          <a:solidFill>
                            <a:schemeClr val="bg1">
                              <a:lumMod val="95000"/>
                            </a:schemeClr>
                          </a:solidFill>
                          <a:latin typeface="Arial" panose="020B0604020202020204" pitchFamily="34" charset="0"/>
                          <a:ea typeface="+mn-ea"/>
                          <a:cs typeface="Arial" panose="020B0604020202020204" pitchFamily="34" charset="0"/>
                        </a:rPr>
                        <a:t>IMDC risk category</a:t>
                      </a:r>
                    </a:p>
                    <a:p>
                      <a:pPr marL="0" marR="0" lvl="0" indent="0" algn="ctr" defTabSz="457250" rtl="0" eaLnBrk="1" fontAlgn="auto" latinLnBrk="0" hangingPunct="1">
                        <a:lnSpc>
                          <a:spcPct val="100000"/>
                        </a:lnSpc>
                        <a:spcBef>
                          <a:spcPts val="0"/>
                        </a:spcBef>
                        <a:spcAft>
                          <a:spcPts val="0"/>
                        </a:spcAft>
                        <a:buClrTx/>
                        <a:buSzTx/>
                        <a:buFontTx/>
                        <a:buNone/>
                        <a:tabLst/>
                        <a:defRPr/>
                      </a:pPr>
                      <a:endParaRPr lang="en-US" sz="1100" b="1" kern="1200" dirty="0">
                        <a:solidFill>
                          <a:schemeClr val="bg1">
                            <a:lumMod val="95000"/>
                          </a:schemeClr>
                        </a:solidFill>
                        <a:latin typeface="Arial" panose="020B0604020202020204" pitchFamily="34" charset="0"/>
                        <a:ea typeface="+mn-ea"/>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450E4"/>
                    </a:solidFill>
                  </a:tcPr>
                </a:tc>
                <a:tc hMerge="1">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endParaRPr lang="en-US" sz="16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4002880395"/>
                  </a:ext>
                </a:extLst>
              </a:tr>
              <a:tr h="650255">
                <a:tc vMerge="1">
                  <a:txBody>
                    <a:bodyPr/>
                    <a:lstStyle/>
                    <a:p>
                      <a:endParaRPr lang="en-US" sz="1600" b="1" dirty="0">
                        <a:solidFill>
                          <a:schemeClr val="tx1"/>
                        </a:solidFill>
                        <a:latin typeface="Arial" panose="020B0604020202020204" pitchFamily="34" charset="0"/>
                        <a:cs typeface="Arial" panose="020B0604020202020204" pitchFamily="34" charset="0"/>
                      </a:endParaRPr>
                    </a:p>
                  </a:txBody>
                  <a:tcPr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60000"/>
                        <a:lumOff val="40000"/>
                      </a:schemeClr>
                    </a:solidFill>
                  </a:tcPr>
                </a:tc>
                <a:tc vMerge="1">
                  <a:txBody>
                    <a:bodyPr/>
                    <a:lstStyle/>
                    <a:p>
                      <a:pPr algn="ctr"/>
                      <a:endParaRPr lang="en-US" sz="1600" b="1"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95000"/>
                            </a:schemeClr>
                          </a:solidFill>
                          <a:latin typeface="Arial" panose="020B0604020202020204" pitchFamily="34" charset="0"/>
                          <a:ea typeface="+mn-ea"/>
                          <a:cs typeface="Arial" panose="020B0604020202020204" pitchFamily="34" charset="0"/>
                        </a:rPr>
                        <a:t>Favorable</a:t>
                      </a:r>
                    </a:p>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95000"/>
                            </a:schemeClr>
                          </a:solidFill>
                          <a:latin typeface="Arial" panose="020B0604020202020204" pitchFamily="34" charset="0"/>
                          <a:ea typeface="+mn-ea"/>
                          <a:cs typeface="Arial" panose="020B0604020202020204" pitchFamily="34" charset="0"/>
                        </a:rPr>
                        <a:t> n = 28</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877C"/>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95000"/>
                            </a:schemeClr>
                          </a:solidFill>
                          <a:latin typeface="Arial" panose="020B0604020202020204" pitchFamily="34" charset="0"/>
                          <a:ea typeface="+mn-ea"/>
                          <a:cs typeface="Arial" panose="020B0604020202020204" pitchFamily="34" charset="0"/>
                        </a:rPr>
                        <a:t>Intermediate/</a:t>
                      </a:r>
                    </a:p>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95000"/>
                            </a:schemeClr>
                          </a:solidFill>
                          <a:latin typeface="Arial" panose="020B0604020202020204" pitchFamily="34" charset="0"/>
                          <a:ea typeface="+mn-ea"/>
                          <a:cs typeface="Arial" panose="020B0604020202020204" pitchFamily="34" charset="0"/>
                        </a:rPr>
                        <a:t>poor</a:t>
                      </a:r>
                    </a:p>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95000"/>
                            </a:schemeClr>
                          </a:solidFill>
                          <a:latin typeface="Arial" panose="020B0604020202020204" pitchFamily="34" charset="0"/>
                          <a:ea typeface="+mn-ea"/>
                          <a:cs typeface="Arial" panose="020B0604020202020204" pitchFamily="34" charset="0"/>
                        </a:rPr>
                        <a:t>n = 22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877C"/>
                    </a:solidFill>
                  </a:tcPr>
                </a:tc>
                <a:tc vMerge="1">
                  <a:txBody>
                    <a:bodyPr/>
                    <a:lstStyle/>
                    <a:p>
                      <a:pPr algn="ctr"/>
                      <a:endParaRPr lang="en-US" sz="1600" b="1" dirty="0">
                        <a:solidFill>
                          <a:schemeClr val="tx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95000"/>
                            </a:schemeClr>
                          </a:solidFill>
                          <a:latin typeface="Arial" panose="020B0604020202020204" pitchFamily="34" charset="0"/>
                          <a:ea typeface="+mn-ea"/>
                          <a:cs typeface="Arial" panose="020B0604020202020204" pitchFamily="34" charset="0"/>
                        </a:rPr>
                        <a:t>Favorable</a:t>
                      </a:r>
                    </a:p>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95000"/>
                            </a:schemeClr>
                          </a:solidFill>
                          <a:latin typeface="Arial" panose="020B0604020202020204" pitchFamily="34" charset="0"/>
                          <a:ea typeface="+mn-ea"/>
                          <a:cs typeface="Arial" panose="020B0604020202020204" pitchFamily="34" charset="0"/>
                        </a:rPr>
                        <a:t> n = 11</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450E4"/>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95000"/>
                            </a:schemeClr>
                          </a:solidFill>
                          <a:latin typeface="Arial" panose="020B0604020202020204" pitchFamily="34" charset="0"/>
                          <a:ea typeface="+mn-ea"/>
                          <a:cs typeface="Arial" panose="020B0604020202020204" pitchFamily="34" charset="0"/>
                        </a:rPr>
                        <a:t>Intermediate/</a:t>
                      </a:r>
                    </a:p>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95000"/>
                            </a:schemeClr>
                          </a:solidFill>
                          <a:latin typeface="Arial" panose="020B0604020202020204" pitchFamily="34" charset="0"/>
                          <a:ea typeface="+mn-ea"/>
                          <a:cs typeface="Arial" panose="020B0604020202020204" pitchFamily="34" charset="0"/>
                        </a:rPr>
                        <a:t>poor</a:t>
                      </a:r>
                    </a:p>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b="0" kern="1200" dirty="0">
                          <a:solidFill>
                            <a:schemeClr val="bg1">
                              <a:lumMod val="95000"/>
                            </a:schemeClr>
                          </a:solidFill>
                          <a:latin typeface="Arial" panose="020B0604020202020204" pitchFamily="34" charset="0"/>
                          <a:ea typeface="+mn-ea"/>
                          <a:cs typeface="Arial" panose="020B0604020202020204" pitchFamily="34" charset="0"/>
                        </a:rPr>
                        <a:t>n = 41</a:t>
                      </a: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5450E4"/>
                    </a:solidFill>
                  </a:tcPr>
                </a:tc>
                <a:extLst>
                  <a:ext uri="{0D108BD9-81ED-4DB2-BD59-A6C34878D82A}">
                    <a16:rowId xmlns:a16="http://schemas.microsoft.com/office/drawing/2014/main" val="2574615597"/>
                  </a:ext>
                </a:extLst>
              </a:tr>
              <a:tr h="264917">
                <a:tc>
                  <a:txBody>
                    <a:bodyPr/>
                    <a:lstStyle/>
                    <a:p>
                      <a:r>
                        <a:rPr lang="en-US" sz="1100" b="1" dirty="0">
                          <a:latin typeface="Arial" panose="020B0604020202020204" pitchFamily="34" charset="0"/>
                          <a:cs typeface="Arial" panose="020B0604020202020204" pitchFamily="34" charset="0"/>
                        </a:rPr>
                        <a:t>ORR (CR + PR) , n (%)</a:t>
                      </a:r>
                    </a:p>
                  </a:txBody>
                  <a:tcPr marL="68580" marR="68580" marT="34290" marB="3429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b="1" dirty="0">
                          <a:latin typeface="Arial" panose="020B0604020202020204" pitchFamily="34" charset="0"/>
                          <a:cs typeface="Arial" panose="020B0604020202020204" pitchFamily="34" charset="0"/>
                        </a:rPr>
                        <a:t>35 (70)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22 (79)</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13 (59)</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b="1" dirty="0">
                          <a:latin typeface="Arial" panose="020B0604020202020204" pitchFamily="34" charset="0"/>
                          <a:cs typeface="Arial" panose="020B0604020202020204" pitchFamily="34" charset="0"/>
                        </a:rPr>
                        <a:t>16 (31)</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3 (27)</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13 (32)</a:t>
                      </a: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3532476"/>
                  </a:ext>
                </a:extLst>
              </a:tr>
              <a:tr h="264917">
                <a:tc>
                  <a:txBody>
                    <a:bodyPr/>
                    <a:lstStyle/>
                    <a:p>
                      <a:pPr marL="0"/>
                      <a:r>
                        <a:rPr lang="en-US" sz="1100" b="1" dirty="0">
                          <a:latin typeface="Arial" panose="020B0604020202020204" pitchFamily="34" charset="0"/>
                          <a:cs typeface="Arial" panose="020B0604020202020204" pitchFamily="34" charset="0"/>
                        </a:rPr>
                        <a:t>DCR (CR + PR + SD), n (%)</a:t>
                      </a:r>
                    </a:p>
                  </a:txBody>
                  <a:tcPr marL="68580" marR="68580" marT="34290" marB="3429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49 (98)</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28 (100)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21 (96)</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48 (92)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11 (100)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37 (90)</a:t>
                      </a: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27876471"/>
                  </a:ext>
                </a:extLst>
              </a:tr>
              <a:tr h="264917">
                <a:tc>
                  <a:txBody>
                    <a:bodyPr/>
                    <a:lstStyle/>
                    <a:p>
                      <a:r>
                        <a:rPr lang="en-US" sz="1100" b="1" dirty="0">
                          <a:latin typeface="Arial" panose="020B0604020202020204" pitchFamily="34" charset="0"/>
                          <a:cs typeface="Arial" panose="020B0604020202020204" pitchFamily="34" charset="0"/>
                        </a:rPr>
                        <a:t>Best response, n (%)</a:t>
                      </a:r>
                    </a:p>
                  </a:txBody>
                  <a:tcPr marL="68580" marR="68580" marT="34290" marB="3429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100" dirty="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100" dirty="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100" dirty="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100" dirty="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100" dirty="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endParaRPr lang="en-US" sz="1100" dirty="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89191751"/>
                  </a:ext>
                </a:extLst>
              </a:tr>
              <a:tr h="264917">
                <a:tc>
                  <a:txBody>
                    <a:bodyPr/>
                    <a:lstStyle/>
                    <a:p>
                      <a:pPr marL="226800"/>
                      <a:r>
                        <a:rPr lang="en-US" sz="1100" dirty="0">
                          <a:latin typeface="Arial" panose="020B0604020202020204" pitchFamily="34" charset="0"/>
                          <a:cs typeface="Arial" panose="020B0604020202020204" pitchFamily="34" charset="0"/>
                        </a:rPr>
                        <a:t>CR</a:t>
                      </a:r>
                    </a:p>
                  </a:txBody>
                  <a:tcPr marL="68580" marR="68580" marT="34290" marB="3429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4 (8)</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3 (11)</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 (5)</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 (4)</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 (5)</a:t>
                      </a: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30550875"/>
                  </a:ext>
                </a:extLst>
              </a:tr>
              <a:tr h="264917">
                <a:tc>
                  <a:txBody>
                    <a:bodyPr/>
                    <a:lstStyle/>
                    <a:p>
                      <a:pPr marL="226800"/>
                      <a:r>
                        <a:rPr lang="en-US" sz="1100" dirty="0">
                          <a:latin typeface="Arial" panose="020B0604020202020204" pitchFamily="34" charset="0"/>
                          <a:cs typeface="Arial" panose="020B0604020202020204" pitchFamily="34" charset="0"/>
                        </a:rPr>
                        <a:t>PR</a:t>
                      </a:r>
                    </a:p>
                  </a:txBody>
                  <a:tcPr marL="68580" marR="68580" marT="34290" marB="3429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31 (62)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19 (68)</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12 (55)</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14 (27)</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3 (27)</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11 (27)</a:t>
                      </a: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36366803"/>
                  </a:ext>
                </a:extLst>
              </a:tr>
              <a:tr h="264917">
                <a:tc>
                  <a:txBody>
                    <a:bodyPr/>
                    <a:lstStyle/>
                    <a:p>
                      <a:pPr marL="226800"/>
                      <a:r>
                        <a:rPr lang="en-US" sz="1100" dirty="0">
                          <a:latin typeface="Arial" panose="020B0604020202020204" pitchFamily="34" charset="0"/>
                          <a:cs typeface="Arial" panose="020B0604020202020204" pitchFamily="34" charset="0"/>
                        </a:rPr>
                        <a:t>SD</a:t>
                      </a:r>
                    </a:p>
                  </a:txBody>
                  <a:tcPr marL="68580" marR="68580" marT="34290" marB="3429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14 (28)</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6 (21)</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8 (36)</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32 (62)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8 (73)</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24 (59)</a:t>
                      </a: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13212936"/>
                  </a:ext>
                </a:extLst>
              </a:tr>
              <a:tr h="264917">
                <a:tc>
                  <a:txBody>
                    <a:bodyPr/>
                    <a:lstStyle/>
                    <a:p>
                      <a:pPr marL="226800"/>
                      <a:r>
                        <a:rPr lang="en-US" sz="1100" dirty="0">
                          <a:latin typeface="Arial" panose="020B0604020202020204" pitchFamily="34" charset="0"/>
                          <a:cs typeface="Arial" panose="020B0604020202020204" pitchFamily="34" charset="0"/>
                        </a:rPr>
                        <a:t>PD</a:t>
                      </a:r>
                    </a:p>
                  </a:txBody>
                  <a:tcPr marL="68580" marR="68580" marT="34290" marB="3429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 (2)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 (0)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 (5)</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3 (6)</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 (0)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3 (7)</a:t>
                      </a: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12481037"/>
                  </a:ext>
                </a:extLst>
              </a:tr>
              <a:tr h="264917">
                <a:tc>
                  <a:txBody>
                    <a:bodyPr/>
                    <a:lstStyle/>
                    <a:p>
                      <a:pPr marL="226800"/>
                      <a:r>
                        <a:rPr lang="en-US" sz="1100" dirty="0">
                          <a:latin typeface="Arial" panose="020B0604020202020204" pitchFamily="34" charset="0"/>
                          <a:cs typeface="Arial" panose="020B0604020202020204" pitchFamily="34" charset="0"/>
                        </a:rPr>
                        <a:t>Not available</a:t>
                      </a:r>
                      <a:r>
                        <a:rPr lang="en-US" sz="1100" baseline="30000" dirty="0">
                          <a:latin typeface="Arial" panose="020B0604020202020204" pitchFamily="34" charset="0"/>
                          <a:cs typeface="Arial" panose="020B0604020202020204" pitchFamily="34" charset="0"/>
                        </a:rPr>
                        <a:t>a</a:t>
                      </a:r>
                    </a:p>
                  </a:txBody>
                  <a:tcPr marL="68580" marR="68580" marT="34290" marB="3429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 (0)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0 (0)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 (0)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 (2)</a:t>
                      </a:r>
                      <a:endParaRPr lang="en-US" sz="1100" baseline="30000" dirty="0">
                        <a:latin typeface="Arial" panose="020B0604020202020204" pitchFamily="34" charset="0"/>
                        <a:cs typeface="Arial" panose="020B0604020202020204" pitchFamily="34" charset="0"/>
                      </a:endParaRP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0 (0)</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100" dirty="0">
                          <a:latin typeface="Arial" panose="020B0604020202020204" pitchFamily="34" charset="0"/>
                          <a:cs typeface="Arial" panose="020B0604020202020204" pitchFamily="34" charset="0"/>
                        </a:rPr>
                        <a:t>1 (2)</a:t>
                      </a:r>
                    </a:p>
                  </a:txBody>
                  <a:tcPr marL="68580" marR="68580" marT="34290" marB="34290" anchor="ctr">
                    <a:lnL w="381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82494251"/>
                  </a:ext>
                </a:extLst>
              </a:tr>
            </a:tbl>
          </a:graphicData>
        </a:graphic>
      </p:graphicFrame>
      <p:sp>
        <p:nvSpPr>
          <p:cNvPr id="6" name="Rectangle: Rounded Corners 5">
            <a:extLst>
              <a:ext uri="{FF2B5EF4-FFF2-40B4-BE49-F238E27FC236}">
                <a16:creationId xmlns:a16="http://schemas.microsoft.com/office/drawing/2014/main" id="{505CE90F-1598-830B-641E-0F6CCBBECAED}"/>
              </a:ext>
            </a:extLst>
          </p:cNvPr>
          <p:cNvSpPr/>
          <p:nvPr/>
        </p:nvSpPr>
        <p:spPr>
          <a:xfrm>
            <a:off x="301627" y="2592114"/>
            <a:ext cx="8540742" cy="254371"/>
          </a:xfrm>
          <a:prstGeom prst="roundRect">
            <a:avLst/>
          </a:prstGeom>
          <a:noFill/>
          <a:ln w="57150" cap="flat" cmpd="sng" algn="ctr">
            <a:solidFill>
              <a:srgbClr val="D26809"/>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kern="600" spc="23" dirty="0">
              <a:solidFill>
                <a:schemeClr val="tx2"/>
              </a:solidFill>
            </a:endParaRPr>
          </a:p>
        </p:txBody>
      </p:sp>
    </p:spTree>
    <p:extLst>
      <p:ext uri="{BB962C8B-B14F-4D97-AF65-F5344CB8AC3E}">
        <p14:creationId xmlns:p14="http://schemas.microsoft.com/office/powerpoint/2010/main" val="15444694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2" name="Straight Connector 901">
            <a:extLst>
              <a:ext uri="{FF2B5EF4-FFF2-40B4-BE49-F238E27FC236}">
                <a16:creationId xmlns:a16="http://schemas.microsoft.com/office/drawing/2014/main" id="{7C323B96-DD81-82AC-5C7B-C2B2F93F156D}"/>
              </a:ext>
            </a:extLst>
          </p:cNvPr>
          <p:cNvCxnSpPr/>
          <p:nvPr/>
        </p:nvCxnSpPr>
        <p:spPr>
          <a:xfrm>
            <a:off x="621104" y="2798823"/>
            <a:ext cx="3844475" cy="0"/>
          </a:xfrm>
          <a:prstGeom prst="line">
            <a:avLst/>
          </a:prstGeom>
          <a:ln w="28575">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6" name="Straight Connector 905">
            <a:extLst>
              <a:ext uri="{FF2B5EF4-FFF2-40B4-BE49-F238E27FC236}">
                <a16:creationId xmlns:a16="http://schemas.microsoft.com/office/drawing/2014/main" id="{C61755A1-1BBE-91CC-D5B6-A82DE791C2B2}"/>
              </a:ext>
            </a:extLst>
          </p:cNvPr>
          <p:cNvCxnSpPr/>
          <p:nvPr/>
        </p:nvCxnSpPr>
        <p:spPr>
          <a:xfrm>
            <a:off x="5071542" y="2771331"/>
            <a:ext cx="3844475" cy="0"/>
          </a:xfrm>
          <a:prstGeom prst="line">
            <a:avLst/>
          </a:prstGeom>
          <a:ln w="28575">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8144045-6E65-895A-30BB-D774E38F1533}"/>
              </a:ext>
            </a:extLst>
          </p:cNvPr>
          <p:cNvSpPr>
            <a:spLocks noGrp="1"/>
          </p:cNvSpPr>
          <p:nvPr>
            <p:ph type="title"/>
          </p:nvPr>
        </p:nvSpPr>
        <p:spPr/>
        <p:txBody>
          <a:bodyPr>
            <a:normAutofit fontScale="90000"/>
          </a:bodyPr>
          <a:lstStyle/>
          <a:p>
            <a:r>
              <a:rPr lang="en-US" dirty="0"/>
              <a:t>Percentage Change From Baseline in Target Lesions by Investigator Over Time</a:t>
            </a:r>
          </a:p>
        </p:txBody>
      </p:sp>
      <p:sp>
        <p:nvSpPr>
          <p:cNvPr id="4" name="Footer Placeholder 3">
            <a:extLst>
              <a:ext uri="{FF2B5EF4-FFF2-40B4-BE49-F238E27FC236}">
                <a16:creationId xmlns:a16="http://schemas.microsoft.com/office/drawing/2014/main" id="{EFF5D9C9-BBCC-5650-94CC-42463A648ACE}"/>
              </a:ext>
            </a:extLst>
          </p:cNvPr>
          <p:cNvSpPr>
            <a:spLocks noGrp="1"/>
          </p:cNvSpPr>
          <p:nvPr>
            <p:ph type="ftr" sz="quarter" idx="3"/>
          </p:nvPr>
        </p:nvSpPr>
        <p:spPr/>
        <p:txBody>
          <a:bodyPr/>
          <a:lstStyle/>
          <a:p>
            <a:pPr defTabSz="685800" fontAlgn="auto">
              <a:spcBef>
                <a:spcPts val="0"/>
              </a:spcBef>
              <a:spcAft>
                <a:spcPts val="0"/>
              </a:spcAft>
            </a:pPr>
            <a:r>
              <a:rPr lang="en-US" dirty="0">
                <a:solidFill>
                  <a:prstClr val="black"/>
                </a:solidFill>
                <a:ea typeface="+mn-ea"/>
                <a:cs typeface="+mn-cs"/>
              </a:rPr>
              <a:t>Data cutoff date: May 15, 2023.</a:t>
            </a:r>
          </a:p>
        </p:txBody>
      </p:sp>
      <p:sp>
        <p:nvSpPr>
          <p:cNvPr id="5" name="TextBox 4">
            <a:extLst>
              <a:ext uri="{FF2B5EF4-FFF2-40B4-BE49-F238E27FC236}">
                <a16:creationId xmlns:a16="http://schemas.microsoft.com/office/drawing/2014/main" id="{DA0DEC14-5B5D-E00F-C28E-DD42F3AF0CB6}"/>
              </a:ext>
            </a:extLst>
          </p:cNvPr>
          <p:cNvSpPr txBox="1"/>
          <p:nvPr/>
        </p:nvSpPr>
        <p:spPr>
          <a:xfrm>
            <a:off x="2178934" y="997673"/>
            <a:ext cx="928868" cy="230832"/>
          </a:xfrm>
          <a:prstGeom prst="rect">
            <a:avLst/>
          </a:prstGeom>
          <a:noFill/>
        </p:spPr>
        <p:txBody>
          <a:bodyPr wrap="square" lIns="0" tIns="0" rIns="0" bIns="0" rtlCol="0" anchor="t" anchorCtr="0">
            <a:spAutoFit/>
          </a:bodyPr>
          <a:lstStyle/>
          <a:p>
            <a:pPr defTabSz="685800" fontAlgn="auto">
              <a:spcBef>
                <a:spcPts val="0"/>
              </a:spcBef>
              <a:spcAft>
                <a:spcPts val="0"/>
              </a:spcAft>
            </a:pPr>
            <a:r>
              <a:rPr lang="en-US" sz="1500" b="1" kern="600" spc="23" dirty="0">
                <a:solidFill>
                  <a:srgbClr val="00877C"/>
                </a:solidFill>
                <a:latin typeface="Arial" panose="020B0604020202020204" pitchFamily="34" charset="0"/>
                <a:ea typeface="+mn-ea"/>
                <a:cs typeface="Arial" panose="020B0604020202020204" pitchFamily="34" charset="0"/>
              </a:rPr>
              <a:t>Cohort 1</a:t>
            </a:r>
          </a:p>
        </p:txBody>
      </p:sp>
      <p:sp>
        <p:nvSpPr>
          <p:cNvPr id="6" name="TextBox 5">
            <a:extLst>
              <a:ext uri="{FF2B5EF4-FFF2-40B4-BE49-F238E27FC236}">
                <a16:creationId xmlns:a16="http://schemas.microsoft.com/office/drawing/2014/main" id="{404950A8-6E80-DEC5-B470-8A3BE7A234A5}"/>
              </a:ext>
            </a:extLst>
          </p:cNvPr>
          <p:cNvSpPr txBox="1"/>
          <p:nvPr/>
        </p:nvSpPr>
        <p:spPr>
          <a:xfrm>
            <a:off x="6500632" y="984979"/>
            <a:ext cx="928868" cy="230832"/>
          </a:xfrm>
          <a:prstGeom prst="rect">
            <a:avLst/>
          </a:prstGeom>
          <a:noFill/>
        </p:spPr>
        <p:txBody>
          <a:bodyPr wrap="square" lIns="0" tIns="0" rIns="0" bIns="0" rtlCol="0" anchor="t" anchorCtr="0">
            <a:spAutoFit/>
          </a:bodyPr>
          <a:lstStyle/>
          <a:p>
            <a:pPr defTabSz="685800" fontAlgn="auto">
              <a:spcBef>
                <a:spcPts val="0"/>
              </a:spcBef>
              <a:spcAft>
                <a:spcPts val="0"/>
              </a:spcAft>
            </a:pPr>
            <a:r>
              <a:rPr lang="en-US" sz="1500" b="1" kern="600" spc="23" dirty="0">
                <a:solidFill>
                  <a:srgbClr val="5450E4"/>
                </a:solidFill>
                <a:latin typeface="Arial" panose="020B0604020202020204" pitchFamily="34" charset="0"/>
                <a:ea typeface="+mn-ea"/>
                <a:cs typeface="Arial" panose="020B0604020202020204" pitchFamily="34" charset="0"/>
              </a:rPr>
              <a:t>Cohort 2</a:t>
            </a:r>
          </a:p>
        </p:txBody>
      </p:sp>
      <p:sp>
        <p:nvSpPr>
          <p:cNvPr id="20" name="TextBox 19">
            <a:extLst>
              <a:ext uri="{FF2B5EF4-FFF2-40B4-BE49-F238E27FC236}">
                <a16:creationId xmlns:a16="http://schemas.microsoft.com/office/drawing/2014/main" id="{045C2943-7A58-987D-FFBA-EAA5920BD175}"/>
              </a:ext>
            </a:extLst>
          </p:cNvPr>
          <p:cNvSpPr txBox="1"/>
          <p:nvPr/>
        </p:nvSpPr>
        <p:spPr>
          <a:xfrm>
            <a:off x="2307468" y="4671968"/>
            <a:ext cx="662361" cy="253916"/>
          </a:xfrm>
          <a:prstGeom prst="rect">
            <a:avLst/>
          </a:prstGeom>
          <a:noFill/>
        </p:spPr>
        <p:txBody>
          <a:bodyPr wrap="none" rtlCol="0">
            <a:spAutoFit/>
          </a:bodyPr>
          <a:lstStyle/>
          <a:p>
            <a:pPr algn="ctr" defTabSz="685800" fontAlgn="auto">
              <a:spcBef>
                <a:spcPts val="0"/>
              </a:spcBef>
              <a:spcAft>
                <a:spcPts val="0"/>
              </a:spcAft>
            </a:pPr>
            <a:r>
              <a:rPr lang="en-US" sz="1050" b="1" dirty="0">
                <a:ln/>
                <a:solidFill>
                  <a:srgbClr val="000000"/>
                </a:solidFill>
                <a:latin typeface="Arial"/>
                <a:ea typeface="+mn-ea"/>
                <a:cs typeface="Arial"/>
                <a:sym typeface="Arial"/>
                <a:rtl val="0"/>
              </a:rPr>
              <a:t>Months</a:t>
            </a:r>
          </a:p>
        </p:txBody>
      </p:sp>
      <p:grpSp>
        <p:nvGrpSpPr>
          <p:cNvPr id="22" name="Graphic 138">
            <a:extLst>
              <a:ext uri="{FF2B5EF4-FFF2-40B4-BE49-F238E27FC236}">
                <a16:creationId xmlns:a16="http://schemas.microsoft.com/office/drawing/2014/main" id="{3E4EE4A3-D7E5-D3F2-EFB3-5B5D3D2717A4}"/>
              </a:ext>
            </a:extLst>
          </p:cNvPr>
          <p:cNvGrpSpPr/>
          <p:nvPr/>
        </p:nvGrpSpPr>
        <p:grpSpPr>
          <a:xfrm>
            <a:off x="138432" y="1112724"/>
            <a:ext cx="489238" cy="3419322"/>
            <a:chOff x="365504" y="1571967"/>
            <a:chExt cx="624363" cy="3540255"/>
          </a:xfrm>
          <a:solidFill>
            <a:srgbClr val="000000"/>
          </a:solidFill>
        </p:grpSpPr>
        <p:sp>
          <p:nvSpPr>
            <p:cNvPr id="342" name="TextBox 341">
              <a:extLst>
                <a:ext uri="{FF2B5EF4-FFF2-40B4-BE49-F238E27FC236}">
                  <a16:creationId xmlns:a16="http://schemas.microsoft.com/office/drawing/2014/main" id="{F070FCBB-7EED-EF92-3F96-CFA812756719}"/>
                </a:ext>
              </a:extLst>
            </p:cNvPr>
            <p:cNvSpPr txBox="1"/>
            <p:nvPr/>
          </p:nvSpPr>
          <p:spPr>
            <a:xfrm>
              <a:off x="365504" y="4849326"/>
              <a:ext cx="624363" cy="262896"/>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−100</a:t>
              </a:r>
            </a:p>
          </p:txBody>
        </p:sp>
        <p:sp>
          <p:nvSpPr>
            <p:cNvPr id="343" name="TextBox 342">
              <a:extLst>
                <a:ext uri="{FF2B5EF4-FFF2-40B4-BE49-F238E27FC236}">
                  <a16:creationId xmlns:a16="http://schemas.microsoft.com/office/drawing/2014/main" id="{33AA2E26-8230-E76B-9A25-73B3FA16D8D9}"/>
                </a:ext>
              </a:extLst>
            </p:cNvPr>
            <p:cNvSpPr txBox="1"/>
            <p:nvPr/>
          </p:nvSpPr>
          <p:spPr>
            <a:xfrm>
              <a:off x="460436" y="4685408"/>
              <a:ext cx="528212" cy="262896"/>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−90</a:t>
              </a:r>
            </a:p>
          </p:txBody>
        </p:sp>
        <p:sp>
          <p:nvSpPr>
            <p:cNvPr id="344" name="TextBox 343">
              <a:extLst>
                <a:ext uri="{FF2B5EF4-FFF2-40B4-BE49-F238E27FC236}">
                  <a16:creationId xmlns:a16="http://schemas.microsoft.com/office/drawing/2014/main" id="{832477FA-C36D-A156-0A55-6DFEBFA9C000}"/>
                </a:ext>
              </a:extLst>
            </p:cNvPr>
            <p:cNvSpPr txBox="1"/>
            <p:nvPr/>
          </p:nvSpPr>
          <p:spPr>
            <a:xfrm>
              <a:off x="460436" y="4521616"/>
              <a:ext cx="528212" cy="262896"/>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−80</a:t>
              </a:r>
            </a:p>
          </p:txBody>
        </p:sp>
        <p:sp>
          <p:nvSpPr>
            <p:cNvPr id="345" name="TextBox 344">
              <a:extLst>
                <a:ext uri="{FF2B5EF4-FFF2-40B4-BE49-F238E27FC236}">
                  <a16:creationId xmlns:a16="http://schemas.microsoft.com/office/drawing/2014/main" id="{2B56F27A-EC32-D7C9-CF34-7AE3CEC6B51E}"/>
                </a:ext>
              </a:extLst>
            </p:cNvPr>
            <p:cNvSpPr txBox="1"/>
            <p:nvPr/>
          </p:nvSpPr>
          <p:spPr>
            <a:xfrm>
              <a:off x="460436" y="4357697"/>
              <a:ext cx="528212"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−70</a:t>
              </a:r>
            </a:p>
          </p:txBody>
        </p:sp>
        <p:sp>
          <p:nvSpPr>
            <p:cNvPr id="346" name="TextBox 345">
              <a:extLst>
                <a:ext uri="{FF2B5EF4-FFF2-40B4-BE49-F238E27FC236}">
                  <a16:creationId xmlns:a16="http://schemas.microsoft.com/office/drawing/2014/main" id="{9EF753FB-FB02-7DD2-7E5F-CCB2452459A4}"/>
                </a:ext>
              </a:extLst>
            </p:cNvPr>
            <p:cNvSpPr txBox="1"/>
            <p:nvPr/>
          </p:nvSpPr>
          <p:spPr>
            <a:xfrm>
              <a:off x="460436" y="4193777"/>
              <a:ext cx="528212" cy="262896"/>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−60</a:t>
              </a:r>
            </a:p>
          </p:txBody>
        </p:sp>
        <p:sp>
          <p:nvSpPr>
            <p:cNvPr id="347" name="TextBox 346">
              <a:extLst>
                <a:ext uri="{FF2B5EF4-FFF2-40B4-BE49-F238E27FC236}">
                  <a16:creationId xmlns:a16="http://schemas.microsoft.com/office/drawing/2014/main" id="{079BAC8A-471E-B2FC-0FE6-A448505C18A9}"/>
                </a:ext>
              </a:extLst>
            </p:cNvPr>
            <p:cNvSpPr txBox="1"/>
            <p:nvPr/>
          </p:nvSpPr>
          <p:spPr>
            <a:xfrm>
              <a:off x="460436" y="4029988"/>
              <a:ext cx="528212" cy="262896"/>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−50</a:t>
              </a:r>
            </a:p>
          </p:txBody>
        </p:sp>
        <p:sp>
          <p:nvSpPr>
            <p:cNvPr id="348" name="TextBox 347">
              <a:extLst>
                <a:ext uri="{FF2B5EF4-FFF2-40B4-BE49-F238E27FC236}">
                  <a16:creationId xmlns:a16="http://schemas.microsoft.com/office/drawing/2014/main" id="{1823CEFB-2148-A9DA-174A-36DC47EB9B8B}"/>
                </a:ext>
              </a:extLst>
            </p:cNvPr>
            <p:cNvSpPr txBox="1"/>
            <p:nvPr/>
          </p:nvSpPr>
          <p:spPr>
            <a:xfrm>
              <a:off x="460436" y="3866068"/>
              <a:ext cx="528212" cy="262896"/>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−40</a:t>
              </a:r>
            </a:p>
          </p:txBody>
        </p:sp>
        <p:sp>
          <p:nvSpPr>
            <p:cNvPr id="349" name="TextBox 348">
              <a:extLst>
                <a:ext uri="{FF2B5EF4-FFF2-40B4-BE49-F238E27FC236}">
                  <a16:creationId xmlns:a16="http://schemas.microsoft.com/office/drawing/2014/main" id="{90F89761-7A7B-25FB-CA9F-A4FF2BD9D4A2}"/>
                </a:ext>
              </a:extLst>
            </p:cNvPr>
            <p:cNvSpPr txBox="1"/>
            <p:nvPr/>
          </p:nvSpPr>
          <p:spPr>
            <a:xfrm>
              <a:off x="460436" y="3702276"/>
              <a:ext cx="528212" cy="262896"/>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−30</a:t>
              </a:r>
            </a:p>
          </p:txBody>
        </p:sp>
        <p:sp>
          <p:nvSpPr>
            <p:cNvPr id="350" name="TextBox 349">
              <a:extLst>
                <a:ext uri="{FF2B5EF4-FFF2-40B4-BE49-F238E27FC236}">
                  <a16:creationId xmlns:a16="http://schemas.microsoft.com/office/drawing/2014/main" id="{4F94925A-1DFD-F791-BA45-FE42C8023B32}"/>
                </a:ext>
              </a:extLst>
            </p:cNvPr>
            <p:cNvSpPr txBox="1"/>
            <p:nvPr/>
          </p:nvSpPr>
          <p:spPr>
            <a:xfrm>
              <a:off x="460436" y="3538357"/>
              <a:ext cx="528212"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−20</a:t>
              </a:r>
            </a:p>
          </p:txBody>
        </p:sp>
        <p:sp>
          <p:nvSpPr>
            <p:cNvPr id="351" name="TextBox 350">
              <a:extLst>
                <a:ext uri="{FF2B5EF4-FFF2-40B4-BE49-F238E27FC236}">
                  <a16:creationId xmlns:a16="http://schemas.microsoft.com/office/drawing/2014/main" id="{2D97FAD9-7AE5-2742-6B67-823C0254FBE0}"/>
                </a:ext>
              </a:extLst>
            </p:cNvPr>
            <p:cNvSpPr txBox="1"/>
            <p:nvPr/>
          </p:nvSpPr>
          <p:spPr>
            <a:xfrm>
              <a:off x="460436" y="3374438"/>
              <a:ext cx="528212"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−10</a:t>
              </a:r>
            </a:p>
          </p:txBody>
        </p:sp>
        <p:sp>
          <p:nvSpPr>
            <p:cNvPr id="352" name="TextBox 351">
              <a:extLst>
                <a:ext uri="{FF2B5EF4-FFF2-40B4-BE49-F238E27FC236}">
                  <a16:creationId xmlns:a16="http://schemas.microsoft.com/office/drawing/2014/main" id="{2D570B0F-4795-6A5B-6B00-2E6BA1957C4E}"/>
                </a:ext>
              </a:extLst>
            </p:cNvPr>
            <p:cNvSpPr txBox="1"/>
            <p:nvPr/>
          </p:nvSpPr>
          <p:spPr>
            <a:xfrm>
              <a:off x="655587" y="3210647"/>
              <a:ext cx="331821" cy="262896"/>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0</a:t>
              </a:r>
            </a:p>
          </p:txBody>
        </p:sp>
        <p:sp>
          <p:nvSpPr>
            <p:cNvPr id="353" name="TextBox 352">
              <a:extLst>
                <a:ext uri="{FF2B5EF4-FFF2-40B4-BE49-F238E27FC236}">
                  <a16:creationId xmlns:a16="http://schemas.microsoft.com/office/drawing/2014/main" id="{40DA1F21-6365-C0E8-AC64-27F4AACA695D}"/>
                </a:ext>
              </a:extLst>
            </p:cNvPr>
            <p:cNvSpPr txBox="1"/>
            <p:nvPr/>
          </p:nvSpPr>
          <p:spPr>
            <a:xfrm>
              <a:off x="560653" y="3046728"/>
              <a:ext cx="427971"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10</a:t>
              </a:r>
            </a:p>
          </p:txBody>
        </p:sp>
        <p:sp>
          <p:nvSpPr>
            <p:cNvPr id="354" name="TextBox 353">
              <a:extLst>
                <a:ext uri="{FF2B5EF4-FFF2-40B4-BE49-F238E27FC236}">
                  <a16:creationId xmlns:a16="http://schemas.microsoft.com/office/drawing/2014/main" id="{21C46052-CFAC-0949-093B-F22164FBDE36}"/>
                </a:ext>
              </a:extLst>
            </p:cNvPr>
            <p:cNvSpPr txBox="1"/>
            <p:nvPr/>
          </p:nvSpPr>
          <p:spPr>
            <a:xfrm>
              <a:off x="560653" y="2882809"/>
              <a:ext cx="427971"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20</a:t>
              </a:r>
            </a:p>
          </p:txBody>
        </p:sp>
        <p:sp>
          <p:nvSpPr>
            <p:cNvPr id="355" name="TextBox 354">
              <a:extLst>
                <a:ext uri="{FF2B5EF4-FFF2-40B4-BE49-F238E27FC236}">
                  <a16:creationId xmlns:a16="http://schemas.microsoft.com/office/drawing/2014/main" id="{C3CB44B4-F249-9200-4391-9CBCEAF46891}"/>
                </a:ext>
              </a:extLst>
            </p:cNvPr>
            <p:cNvSpPr txBox="1"/>
            <p:nvPr/>
          </p:nvSpPr>
          <p:spPr>
            <a:xfrm>
              <a:off x="560653" y="2719017"/>
              <a:ext cx="427971"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30</a:t>
              </a:r>
            </a:p>
          </p:txBody>
        </p:sp>
        <p:sp>
          <p:nvSpPr>
            <p:cNvPr id="356" name="TextBox 355">
              <a:extLst>
                <a:ext uri="{FF2B5EF4-FFF2-40B4-BE49-F238E27FC236}">
                  <a16:creationId xmlns:a16="http://schemas.microsoft.com/office/drawing/2014/main" id="{FF09F181-EF9D-2DF6-A81E-0DFE2C7A8D46}"/>
                </a:ext>
              </a:extLst>
            </p:cNvPr>
            <p:cNvSpPr txBox="1"/>
            <p:nvPr/>
          </p:nvSpPr>
          <p:spPr>
            <a:xfrm>
              <a:off x="560653" y="2555098"/>
              <a:ext cx="427971"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40</a:t>
              </a:r>
            </a:p>
          </p:txBody>
        </p:sp>
        <p:sp>
          <p:nvSpPr>
            <p:cNvPr id="357" name="TextBox 356">
              <a:extLst>
                <a:ext uri="{FF2B5EF4-FFF2-40B4-BE49-F238E27FC236}">
                  <a16:creationId xmlns:a16="http://schemas.microsoft.com/office/drawing/2014/main" id="{FB04EB3B-FAE9-3CA8-3C22-D4AFC3D380BF}"/>
                </a:ext>
              </a:extLst>
            </p:cNvPr>
            <p:cNvSpPr txBox="1"/>
            <p:nvPr/>
          </p:nvSpPr>
          <p:spPr>
            <a:xfrm>
              <a:off x="560653" y="2391307"/>
              <a:ext cx="427971"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50</a:t>
              </a:r>
            </a:p>
          </p:txBody>
        </p:sp>
        <p:sp>
          <p:nvSpPr>
            <p:cNvPr id="358" name="TextBox 357">
              <a:extLst>
                <a:ext uri="{FF2B5EF4-FFF2-40B4-BE49-F238E27FC236}">
                  <a16:creationId xmlns:a16="http://schemas.microsoft.com/office/drawing/2014/main" id="{7A2A6043-8D2B-117E-168C-86E785FEF5B4}"/>
                </a:ext>
              </a:extLst>
            </p:cNvPr>
            <p:cNvSpPr txBox="1"/>
            <p:nvPr/>
          </p:nvSpPr>
          <p:spPr>
            <a:xfrm>
              <a:off x="560653" y="2227388"/>
              <a:ext cx="427971"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60</a:t>
              </a:r>
            </a:p>
          </p:txBody>
        </p:sp>
        <p:sp>
          <p:nvSpPr>
            <p:cNvPr id="359" name="TextBox 358">
              <a:extLst>
                <a:ext uri="{FF2B5EF4-FFF2-40B4-BE49-F238E27FC236}">
                  <a16:creationId xmlns:a16="http://schemas.microsoft.com/office/drawing/2014/main" id="{1CD7EBBA-1DA1-668E-6734-81C4FA821195}"/>
                </a:ext>
              </a:extLst>
            </p:cNvPr>
            <p:cNvSpPr txBox="1"/>
            <p:nvPr/>
          </p:nvSpPr>
          <p:spPr>
            <a:xfrm>
              <a:off x="560653" y="2063469"/>
              <a:ext cx="427971"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70</a:t>
              </a:r>
            </a:p>
          </p:txBody>
        </p:sp>
        <p:sp>
          <p:nvSpPr>
            <p:cNvPr id="360" name="TextBox 359">
              <a:extLst>
                <a:ext uri="{FF2B5EF4-FFF2-40B4-BE49-F238E27FC236}">
                  <a16:creationId xmlns:a16="http://schemas.microsoft.com/office/drawing/2014/main" id="{4D547C19-86CD-FCEF-1DD9-C9A2211DC911}"/>
                </a:ext>
              </a:extLst>
            </p:cNvPr>
            <p:cNvSpPr txBox="1"/>
            <p:nvPr/>
          </p:nvSpPr>
          <p:spPr>
            <a:xfrm>
              <a:off x="560653" y="1899677"/>
              <a:ext cx="427971"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80</a:t>
              </a:r>
            </a:p>
          </p:txBody>
        </p:sp>
        <p:sp>
          <p:nvSpPr>
            <p:cNvPr id="361" name="TextBox 360">
              <a:extLst>
                <a:ext uri="{FF2B5EF4-FFF2-40B4-BE49-F238E27FC236}">
                  <a16:creationId xmlns:a16="http://schemas.microsoft.com/office/drawing/2014/main" id="{D1FA29BC-F884-4D7B-AB8E-03B586075A64}"/>
                </a:ext>
              </a:extLst>
            </p:cNvPr>
            <p:cNvSpPr txBox="1"/>
            <p:nvPr/>
          </p:nvSpPr>
          <p:spPr>
            <a:xfrm>
              <a:off x="560653" y="1735758"/>
              <a:ext cx="427971"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90</a:t>
              </a:r>
            </a:p>
          </p:txBody>
        </p:sp>
        <p:sp>
          <p:nvSpPr>
            <p:cNvPr id="362" name="TextBox 361">
              <a:extLst>
                <a:ext uri="{FF2B5EF4-FFF2-40B4-BE49-F238E27FC236}">
                  <a16:creationId xmlns:a16="http://schemas.microsoft.com/office/drawing/2014/main" id="{08DCB29F-06C2-CDF5-5102-DA05CFB43539}"/>
                </a:ext>
              </a:extLst>
            </p:cNvPr>
            <p:cNvSpPr txBox="1"/>
            <p:nvPr/>
          </p:nvSpPr>
          <p:spPr>
            <a:xfrm>
              <a:off x="465716" y="1571967"/>
              <a:ext cx="524120" cy="262896"/>
            </a:xfrm>
            <a:prstGeom prst="rect">
              <a:avLst/>
            </a:prstGeom>
            <a:noFill/>
          </p:spPr>
          <p:txBody>
            <a:bodyPr wrap="none" rtlCol="0">
              <a:spAutoFit/>
            </a:bodyPr>
            <a:lstStyle/>
            <a:p>
              <a:pPr algn="r" defTabSz="685800" fontAlgn="auto">
                <a:spcBef>
                  <a:spcPts val="0"/>
                </a:spcBef>
                <a:spcAft>
                  <a:spcPts val="0"/>
                </a:spcAft>
              </a:pPr>
              <a:r>
                <a:rPr lang="en-US" sz="1050" b="1" dirty="0">
                  <a:ln/>
                  <a:solidFill>
                    <a:srgbClr val="000000"/>
                  </a:solidFill>
                  <a:latin typeface="Arial"/>
                  <a:ea typeface="+mn-ea"/>
                  <a:cs typeface="Arial"/>
                  <a:sym typeface="Arial"/>
                  <a:rtl val="0"/>
                </a:rPr>
                <a:t>100</a:t>
              </a:r>
            </a:p>
          </p:txBody>
        </p:sp>
      </p:grpSp>
      <p:sp>
        <p:nvSpPr>
          <p:cNvPr id="23" name="TextBox 22">
            <a:extLst>
              <a:ext uri="{FF2B5EF4-FFF2-40B4-BE49-F238E27FC236}">
                <a16:creationId xmlns:a16="http://schemas.microsoft.com/office/drawing/2014/main" id="{8BE2A04B-D4C1-DB91-1513-D4AE8D3385A7}"/>
              </a:ext>
            </a:extLst>
          </p:cNvPr>
          <p:cNvSpPr txBox="1"/>
          <p:nvPr/>
        </p:nvSpPr>
        <p:spPr>
          <a:xfrm rot="16200000">
            <a:off x="-680796" y="2661621"/>
            <a:ext cx="1837362" cy="253916"/>
          </a:xfrm>
          <a:prstGeom prst="rect">
            <a:avLst/>
          </a:prstGeom>
          <a:noFill/>
        </p:spPr>
        <p:txBody>
          <a:bodyPr wrap="none" rtlCol="0">
            <a:spAutoFit/>
          </a:bodyPr>
          <a:lstStyle/>
          <a:p>
            <a:pPr algn="ctr" defTabSz="685800" fontAlgn="auto">
              <a:spcBef>
                <a:spcPts val="0"/>
              </a:spcBef>
              <a:spcAft>
                <a:spcPts val="0"/>
              </a:spcAft>
            </a:pPr>
            <a:r>
              <a:rPr lang="en-US" sz="1050" b="1" dirty="0">
                <a:ln/>
                <a:solidFill>
                  <a:srgbClr val="000000"/>
                </a:solidFill>
                <a:latin typeface="Arial"/>
                <a:ea typeface="+mn-ea"/>
                <a:cs typeface="Arial"/>
                <a:sym typeface="Arial"/>
                <a:rtl val="0"/>
              </a:rPr>
              <a:t>Change From Baseline, %</a:t>
            </a:r>
          </a:p>
        </p:txBody>
      </p:sp>
      <p:sp>
        <p:nvSpPr>
          <p:cNvPr id="17" name="Freeform 1807">
            <a:extLst>
              <a:ext uri="{FF2B5EF4-FFF2-40B4-BE49-F238E27FC236}">
                <a16:creationId xmlns:a16="http://schemas.microsoft.com/office/drawing/2014/main" id="{7CADD350-AE39-C2FE-4F99-F6563CE18002}"/>
              </a:ext>
            </a:extLst>
          </p:cNvPr>
          <p:cNvSpPr/>
          <p:nvPr/>
        </p:nvSpPr>
        <p:spPr>
          <a:xfrm>
            <a:off x="608940" y="1219132"/>
            <a:ext cx="3911156" cy="3244689"/>
          </a:xfrm>
          <a:custGeom>
            <a:avLst/>
            <a:gdLst>
              <a:gd name="connsiteX0" fmla="*/ 0 w 4991400"/>
              <a:gd name="connsiteY0" fmla="*/ 0 h 3359446"/>
              <a:gd name="connsiteX1" fmla="*/ 0 w 4991400"/>
              <a:gd name="connsiteY1" fmla="*/ 3359446 h 3359446"/>
              <a:gd name="connsiteX2" fmla="*/ 4991400 w 4991400"/>
              <a:gd name="connsiteY2" fmla="*/ 3359446 h 3359446"/>
            </a:gdLst>
            <a:ahLst/>
            <a:cxnLst>
              <a:cxn ang="0">
                <a:pos x="connsiteX0" y="connsiteY0"/>
              </a:cxn>
              <a:cxn ang="0">
                <a:pos x="connsiteX1" y="connsiteY1"/>
              </a:cxn>
              <a:cxn ang="0">
                <a:pos x="connsiteX2" y="connsiteY2"/>
              </a:cxn>
            </a:cxnLst>
            <a:rect l="l" t="t" r="r" b="b"/>
            <a:pathLst>
              <a:path w="4991400" h="3359446">
                <a:moveTo>
                  <a:pt x="0" y="0"/>
                </a:moveTo>
                <a:lnTo>
                  <a:pt x="0" y="3359446"/>
                </a:lnTo>
                <a:lnTo>
                  <a:pt x="4991400" y="3359446"/>
                </a:lnTo>
              </a:path>
            </a:pathLst>
          </a:custGeom>
          <a:noFill/>
          <a:ln w="28575" cap="sq">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nvGrpSpPr>
          <p:cNvPr id="18" name="Graphic 138">
            <a:extLst>
              <a:ext uri="{FF2B5EF4-FFF2-40B4-BE49-F238E27FC236}">
                <a16:creationId xmlns:a16="http://schemas.microsoft.com/office/drawing/2014/main" id="{E21F88D5-4B6E-A821-D027-78F3F987F062}"/>
              </a:ext>
            </a:extLst>
          </p:cNvPr>
          <p:cNvGrpSpPr/>
          <p:nvPr/>
        </p:nvGrpSpPr>
        <p:grpSpPr>
          <a:xfrm>
            <a:off x="608940" y="4463821"/>
            <a:ext cx="3684353" cy="61147"/>
            <a:chOff x="965963" y="5041584"/>
            <a:chExt cx="4701955" cy="63309"/>
          </a:xfrm>
        </p:grpSpPr>
        <p:sp>
          <p:nvSpPr>
            <p:cNvPr id="397" name="Freeform 2634">
              <a:extLst>
                <a:ext uri="{FF2B5EF4-FFF2-40B4-BE49-F238E27FC236}">
                  <a16:creationId xmlns:a16="http://schemas.microsoft.com/office/drawing/2014/main" id="{AF42CC27-C250-9F92-8754-051C12AE03B5}"/>
                </a:ext>
              </a:extLst>
            </p:cNvPr>
            <p:cNvSpPr/>
            <p:nvPr/>
          </p:nvSpPr>
          <p:spPr>
            <a:xfrm>
              <a:off x="965963"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98" name="Freeform 2635">
              <a:extLst>
                <a:ext uri="{FF2B5EF4-FFF2-40B4-BE49-F238E27FC236}">
                  <a16:creationId xmlns:a16="http://schemas.microsoft.com/office/drawing/2014/main" id="{813FB8CE-39B4-2849-5699-1D275EADA913}"/>
                </a:ext>
              </a:extLst>
            </p:cNvPr>
            <p:cNvSpPr/>
            <p:nvPr/>
          </p:nvSpPr>
          <p:spPr>
            <a:xfrm>
              <a:off x="1357857"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99" name="Freeform 2636">
              <a:extLst>
                <a:ext uri="{FF2B5EF4-FFF2-40B4-BE49-F238E27FC236}">
                  <a16:creationId xmlns:a16="http://schemas.microsoft.com/office/drawing/2014/main" id="{46D0B6D8-206F-4A12-9E3E-ECA9EABC79F2}"/>
                </a:ext>
              </a:extLst>
            </p:cNvPr>
            <p:cNvSpPr/>
            <p:nvPr/>
          </p:nvSpPr>
          <p:spPr>
            <a:xfrm>
              <a:off x="1749623"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0" name="Freeform 2637">
              <a:extLst>
                <a:ext uri="{FF2B5EF4-FFF2-40B4-BE49-F238E27FC236}">
                  <a16:creationId xmlns:a16="http://schemas.microsoft.com/office/drawing/2014/main" id="{6EE68E2F-5DCE-8E97-6130-C898DAFF492B}"/>
                </a:ext>
              </a:extLst>
            </p:cNvPr>
            <p:cNvSpPr/>
            <p:nvPr/>
          </p:nvSpPr>
          <p:spPr>
            <a:xfrm>
              <a:off x="2141389"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1" name="Freeform 2638">
              <a:extLst>
                <a:ext uri="{FF2B5EF4-FFF2-40B4-BE49-F238E27FC236}">
                  <a16:creationId xmlns:a16="http://schemas.microsoft.com/office/drawing/2014/main" id="{421ECB44-C1AA-3C0D-FBB9-9B673A766228}"/>
                </a:ext>
              </a:extLst>
            </p:cNvPr>
            <p:cNvSpPr/>
            <p:nvPr/>
          </p:nvSpPr>
          <p:spPr>
            <a:xfrm>
              <a:off x="2533282"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2" name="Freeform 2639">
              <a:extLst>
                <a:ext uri="{FF2B5EF4-FFF2-40B4-BE49-F238E27FC236}">
                  <a16:creationId xmlns:a16="http://schemas.microsoft.com/office/drawing/2014/main" id="{43648370-C77E-28AD-B2CC-6DFED337937B}"/>
                </a:ext>
              </a:extLst>
            </p:cNvPr>
            <p:cNvSpPr/>
            <p:nvPr/>
          </p:nvSpPr>
          <p:spPr>
            <a:xfrm>
              <a:off x="2925175"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3" name="Freeform 2640">
              <a:extLst>
                <a:ext uri="{FF2B5EF4-FFF2-40B4-BE49-F238E27FC236}">
                  <a16:creationId xmlns:a16="http://schemas.microsoft.com/office/drawing/2014/main" id="{F6E27DBD-A854-BC3C-687D-93581324568F}"/>
                </a:ext>
              </a:extLst>
            </p:cNvPr>
            <p:cNvSpPr/>
            <p:nvPr/>
          </p:nvSpPr>
          <p:spPr>
            <a:xfrm>
              <a:off x="3316941"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4" name="Freeform 2641">
              <a:extLst>
                <a:ext uri="{FF2B5EF4-FFF2-40B4-BE49-F238E27FC236}">
                  <a16:creationId xmlns:a16="http://schemas.microsoft.com/office/drawing/2014/main" id="{41DF99E8-E8A6-C5B3-AA32-E36BAE9AF911}"/>
                </a:ext>
              </a:extLst>
            </p:cNvPr>
            <p:cNvSpPr/>
            <p:nvPr/>
          </p:nvSpPr>
          <p:spPr>
            <a:xfrm>
              <a:off x="3708707"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5" name="Freeform 2642">
              <a:extLst>
                <a:ext uri="{FF2B5EF4-FFF2-40B4-BE49-F238E27FC236}">
                  <a16:creationId xmlns:a16="http://schemas.microsoft.com/office/drawing/2014/main" id="{090FDC76-4CD3-E167-9523-C4FB7A51FC4A}"/>
                </a:ext>
              </a:extLst>
            </p:cNvPr>
            <p:cNvSpPr/>
            <p:nvPr/>
          </p:nvSpPr>
          <p:spPr>
            <a:xfrm>
              <a:off x="4100600"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6" name="Freeform 2643">
              <a:extLst>
                <a:ext uri="{FF2B5EF4-FFF2-40B4-BE49-F238E27FC236}">
                  <a16:creationId xmlns:a16="http://schemas.microsoft.com/office/drawing/2014/main" id="{80164626-2E56-6284-8E9D-5CFF8CA46E66}"/>
                </a:ext>
              </a:extLst>
            </p:cNvPr>
            <p:cNvSpPr/>
            <p:nvPr/>
          </p:nvSpPr>
          <p:spPr>
            <a:xfrm>
              <a:off x="4492494"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7" name="Freeform 2644">
              <a:extLst>
                <a:ext uri="{FF2B5EF4-FFF2-40B4-BE49-F238E27FC236}">
                  <a16:creationId xmlns:a16="http://schemas.microsoft.com/office/drawing/2014/main" id="{31CD1B83-C693-70EC-0BBE-D834CE6AB0B1}"/>
                </a:ext>
              </a:extLst>
            </p:cNvPr>
            <p:cNvSpPr/>
            <p:nvPr/>
          </p:nvSpPr>
          <p:spPr>
            <a:xfrm>
              <a:off x="4884260"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8" name="Freeform 2645">
              <a:extLst>
                <a:ext uri="{FF2B5EF4-FFF2-40B4-BE49-F238E27FC236}">
                  <a16:creationId xmlns:a16="http://schemas.microsoft.com/office/drawing/2014/main" id="{72AFDEB1-EEF5-4B11-7F4A-68C455ACCAD0}"/>
                </a:ext>
              </a:extLst>
            </p:cNvPr>
            <p:cNvSpPr/>
            <p:nvPr/>
          </p:nvSpPr>
          <p:spPr>
            <a:xfrm>
              <a:off x="5276153"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9" name="Freeform 2646">
              <a:extLst>
                <a:ext uri="{FF2B5EF4-FFF2-40B4-BE49-F238E27FC236}">
                  <a16:creationId xmlns:a16="http://schemas.microsoft.com/office/drawing/2014/main" id="{8C0627D4-5843-9490-1ED3-7D6B2247FA35}"/>
                </a:ext>
              </a:extLst>
            </p:cNvPr>
            <p:cNvSpPr/>
            <p:nvPr/>
          </p:nvSpPr>
          <p:spPr>
            <a:xfrm>
              <a:off x="5667919"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19" name="Graphic 138">
            <a:extLst>
              <a:ext uri="{FF2B5EF4-FFF2-40B4-BE49-F238E27FC236}">
                <a16:creationId xmlns:a16="http://schemas.microsoft.com/office/drawing/2014/main" id="{A958DCDB-0FE4-AD27-2CBF-91EC2FF69D07}"/>
              </a:ext>
            </a:extLst>
          </p:cNvPr>
          <p:cNvGrpSpPr/>
          <p:nvPr/>
        </p:nvGrpSpPr>
        <p:grpSpPr>
          <a:xfrm>
            <a:off x="515107" y="4507651"/>
            <a:ext cx="3997618" cy="253916"/>
            <a:chOff x="846214" y="5086958"/>
            <a:chExt cx="5101742" cy="262896"/>
          </a:xfrm>
          <a:solidFill>
            <a:srgbClr val="000000"/>
          </a:solidFill>
        </p:grpSpPr>
        <p:sp>
          <p:nvSpPr>
            <p:cNvPr id="384" name="TextBox 383">
              <a:extLst>
                <a:ext uri="{FF2B5EF4-FFF2-40B4-BE49-F238E27FC236}">
                  <a16:creationId xmlns:a16="http://schemas.microsoft.com/office/drawing/2014/main" id="{E0D93E23-C661-E9F6-1ACC-535745417B82}"/>
                </a:ext>
              </a:extLst>
            </p:cNvPr>
            <p:cNvSpPr txBox="1"/>
            <p:nvPr/>
          </p:nvSpPr>
          <p:spPr>
            <a:xfrm>
              <a:off x="846214" y="5086958"/>
              <a:ext cx="331821" cy="262896"/>
            </a:xfrm>
            <a:prstGeom prst="rect">
              <a:avLst/>
            </a:prstGeom>
            <a:noFill/>
          </p:spPr>
          <p:txBody>
            <a:bodyPr wrap="none" rtlCol="0">
              <a:spAutoFit/>
            </a:bodyPr>
            <a:lstStyle/>
            <a:p>
              <a:pPr defTabSz="685800" fontAlgn="auto">
                <a:spcBef>
                  <a:spcPts val="0"/>
                </a:spcBef>
                <a:spcAft>
                  <a:spcPts val="0"/>
                </a:spcAft>
              </a:pPr>
              <a:r>
                <a:rPr lang="en-US" sz="1050" b="1">
                  <a:ln/>
                  <a:solidFill>
                    <a:srgbClr val="000000"/>
                  </a:solidFill>
                  <a:latin typeface="Arial"/>
                  <a:ea typeface="+mn-ea"/>
                  <a:cs typeface="Arial"/>
                  <a:sym typeface="Arial"/>
                  <a:rtl val="0"/>
                </a:rPr>
                <a:t>0</a:t>
              </a:r>
            </a:p>
          </p:txBody>
        </p:sp>
        <p:sp>
          <p:nvSpPr>
            <p:cNvPr id="385" name="TextBox 384">
              <a:extLst>
                <a:ext uri="{FF2B5EF4-FFF2-40B4-BE49-F238E27FC236}">
                  <a16:creationId xmlns:a16="http://schemas.microsoft.com/office/drawing/2014/main" id="{2CCBBD15-23C9-23BE-9546-23CC2D4BE90A}"/>
                </a:ext>
              </a:extLst>
            </p:cNvPr>
            <p:cNvSpPr txBox="1"/>
            <p:nvPr/>
          </p:nvSpPr>
          <p:spPr>
            <a:xfrm>
              <a:off x="1238107" y="5086958"/>
              <a:ext cx="331821"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4</a:t>
              </a:r>
            </a:p>
          </p:txBody>
        </p:sp>
        <p:sp>
          <p:nvSpPr>
            <p:cNvPr id="386" name="TextBox 385">
              <a:extLst>
                <a:ext uri="{FF2B5EF4-FFF2-40B4-BE49-F238E27FC236}">
                  <a16:creationId xmlns:a16="http://schemas.microsoft.com/office/drawing/2014/main" id="{EB65E8B0-E191-9C35-51AC-0BD9E2E6E909}"/>
                </a:ext>
              </a:extLst>
            </p:cNvPr>
            <p:cNvSpPr txBox="1"/>
            <p:nvPr/>
          </p:nvSpPr>
          <p:spPr>
            <a:xfrm>
              <a:off x="1630000" y="5086958"/>
              <a:ext cx="331821" cy="262896"/>
            </a:xfrm>
            <a:prstGeom prst="rect">
              <a:avLst/>
            </a:prstGeom>
            <a:noFill/>
          </p:spPr>
          <p:txBody>
            <a:bodyPr wrap="none" rtlCol="0">
              <a:spAutoFit/>
            </a:bodyPr>
            <a:lstStyle/>
            <a:p>
              <a:pPr defTabSz="685800" fontAlgn="auto">
                <a:spcBef>
                  <a:spcPts val="0"/>
                </a:spcBef>
                <a:spcAft>
                  <a:spcPts val="0"/>
                </a:spcAft>
              </a:pPr>
              <a:r>
                <a:rPr lang="en-US" sz="1050" b="1">
                  <a:ln/>
                  <a:solidFill>
                    <a:srgbClr val="000000"/>
                  </a:solidFill>
                  <a:latin typeface="Arial"/>
                  <a:ea typeface="+mn-ea"/>
                  <a:cs typeface="Arial"/>
                  <a:sym typeface="Arial"/>
                  <a:rtl val="0"/>
                </a:rPr>
                <a:t>8</a:t>
              </a:r>
            </a:p>
          </p:txBody>
        </p:sp>
        <p:sp>
          <p:nvSpPr>
            <p:cNvPr id="387" name="TextBox 386">
              <a:extLst>
                <a:ext uri="{FF2B5EF4-FFF2-40B4-BE49-F238E27FC236}">
                  <a16:creationId xmlns:a16="http://schemas.microsoft.com/office/drawing/2014/main" id="{4900A0B7-3DE4-D50A-081D-7DE533450BCA}"/>
                </a:ext>
              </a:extLst>
            </p:cNvPr>
            <p:cNvSpPr txBox="1"/>
            <p:nvPr/>
          </p:nvSpPr>
          <p:spPr>
            <a:xfrm>
              <a:off x="1993456" y="5086958"/>
              <a:ext cx="427970"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12</a:t>
              </a:r>
            </a:p>
          </p:txBody>
        </p:sp>
        <p:sp>
          <p:nvSpPr>
            <p:cNvPr id="388" name="TextBox 387">
              <a:extLst>
                <a:ext uri="{FF2B5EF4-FFF2-40B4-BE49-F238E27FC236}">
                  <a16:creationId xmlns:a16="http://schemas.microsoft.com/office/drawing/2014/main" id="{6F054300-11A6-DAD9-A6A9-6AD796BEAE6F}"/>
                </a:ext>
              </a:extLst>
            </p:cNvPr>
            <p:cNvSpPr txBox="1"/>
            <p:nvPr/>
          </p:nvSpPr>
          <p:spPr>
            <a:xfrm>
              <a:off x="2385349" y="5086958"/>
              <a:ext cx="427970"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16</a:t>
              </a:r>
            </a:p>
          </p:txBody>
        </p:sp>
        <p:sp>
          <p:nvSpPr>
            <p:cNvPr id="389" name="TextBox 388">
              <a:extLst>
                <a:ext uri="{FF2B5EF4-FFF2-40B4-BE49-F238E27FC236}">
                  <a16:creationId xmlns:a16="http://schemas.microsoft.com/office/drawing/2014/main" id="{4B068E9E-D030-D3AB-FECF-176A1A36CC44}"/>
                </a:ext>
              </a:extLst>
            </p:cNvPr>
            <p:cNvSpPr txBox="1"/>
            <p:nvPr/>
          </p:nvSpPr>
          <p:spPr>
            <a:xfrm>
              <a:off x="2777243" y="5086958"/>
              <a:ext cx="427970"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20</a:t>
              </a:r>
            </a:p>
          </p:txBody>
        </p:sp>
        <p:sp>
          <p:nvSpPr>
            <p:cNvPr id="390" name="TextBox 389">
              <a:extLst>
                <a:ext uri="{FF2B5EF4-FFF2-40B4-BE49-F238E27FC236}">
                  <a16:creationId xmlns:a16="http://schemas.microsoft.com/office/drawing/2014/main" id="{FE5F1E9D-8EFD-C854-ADF3-C27BED3DF11C}"/>
                </a:ext>
              </a:extLst>
            </p:cNvPr>
            <p:cNvSpPr txBox="1"/>
            <p:nvPr/>
          </p:nvSpPr>
          <p:spPr>
            <a:xfrm>
              <a:off x="3169009" y="5086958"/>
              <a:ext cx="427970"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24</a:t>
              </a:r>
            </a:p>
          </p:txBody>
        </p:sp>
        <p:sp>
          <p:nvSpPr>
            <p:cNvPr id="391" name="TextBox 390">
              <a:extLst>
                <a:ext uri="{FF2B5EF4-FFF2-40B4-BE49-F238E27FC236}">
                  <a16:creationId xmlns:a16="http://schemas.microsoft.com/office/drawing/2014/main" id="{29A4A1A4-6262-589E-38B1-A123B0539C18}"/>
                </a:ext>
              </a:extLst>
            </p:cNvPr>
            <p:cNvSpPr txBox="1"/>
            <p:nvPr/>
          </p:nvSpPr>
          <p:spPr>
            <a:xfrm>
              <a:off x="3560902" y="5086958"/>
              <a:ext cx="427970"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28</a:t>
              </a:r>
            </a:p>
          </p:txBody>
        </p:sp>
        <p:sp>
          <p:nvSpPr>
            <p:cNvPr id="392" name="TextBox 391">
              <a:extLst>
                <a:ext uri="{FF2B5EF4-FFF2-40B4-BE49-F238E27FC236}">
                  <a16:creationId xmlns:a16="http://schemas.microsoft.com/office/drawing/2014/main" id="{2AE2C952-4318-5F8D-7CF4-6F9A6DAC13DB}"/>
                </a:ext>
              </a:extLst>
            </p:cNvPr>
            <p:cNvSpPr txBox="1"/>
            <p:nvPr/>
          </p:nvSpPr>
          <p:spPr>
            <a:xfrm>
              <a:off x="3952667" y="5086958"/>
              <a:ext cx="427970"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32</a:t>
              </a:r>
            </a:p>
          </p:txBody>
        </p:sp>
        <p:sp>
          <p:nvSpPr>
            <p:cNvPr id="393" name="TextBox 392">
              <a:extLst>
                <a:ext uri="{FF2B5EF4-FFF2-40B4-BE49-F238E27FC236}">
                  <a16:creationId xmlns:a16="http://schemas.microsoft.com/office/drawing/2014/main" id="{A21E5441-356F-5C59-B49D-4DAE2777DE08}"/>
                </a:ext>
              </a:extLst>
            </p:cNvPr>
            <p:cNvSpPr txBox="1"/>
            <p:nvPr/>
          </p:nvSpPr>
          <p:spPr>
            <a:xfrm>
              <a:off x="4344561" y="5086958"/>
              <a:ext cx="427970"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36</a:t>
              </a:r>
            </a:p>
          </p:txBody>
        </p:sp>
        <p:sp>
          <p:nvSpPr>
            <p:cNvPr id="394" name="TextBox 393">
              <a:extLst>
                <a:ext uri="{FF2B5EF4-FFF2-40B4-BE49-F238E27FC236}">
                  <a16:creationId xmlns:a16="http://schemas.microsoft.com/office/drawing/2014/main" id="{82706752-A60E-F404-3838-890644EC6BE5}"/>
                </a:ext>
              </a:extLst>
            </p:cNvPr>
            <p:cNvSpPr txBox="1"/>
            <p:nvPr/>
          </p:nvSpPr>
          <p:spPr>
            <a:xfrm>
              <a:off x="4736327" y="5086958"/>
              <a:ext cx="427970"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40</a:t>
              </a:r>
            </a:p>
          </p:txBody>
        </p:sp>
        <p:sp>
          <p:nvSpPr>
            <p:cNvPr id="395" name="TextBox 394">
              <a:extLst>
                <a:ext uri="{FF2B5EF4-FFF2-40B4-BE49-F238E27FC236}">
                  <a16:creationId xmlns:a16="http://schemas.microsoft.com/office/drawing/2014/main" id="{94011E5C-6B39-178C-380A-8B904EB86BCE}"/>
                </a:ext>
              </a:extLst>
            </p:cNvPr>
            <p:cNvSpPr txBox="1"/>
            <p:nvPr/>
          </p:nvSpPr>
          <p:spPr>
            <a:xfrm>
              <a:off x="5128219" y="5086958"/>
              <a:ext cx="427970"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44</a:t>
              </a:r>
            </a:p>
          </p:txBody>
        </p:sp>
        <p:sp>
          <p:nvSpPr>
            <p:cNvPr id="396" name="TextBox 395">
              <a:extLst>
                <a:ext uri="{FF2B5EF4-FFF2-40B4-BE49-F238E27FC236}">
                  <a16:creationId xmlns:a16="http://schemas.microsoft.com/office/drawing/2014/main" id="{694BA587-9260-5CAD-A391-94CCD96ADB0D}"/>
                </a:ext>
              </a:extLst>
            </p:cNvPr>
            <p:cNvSpPr txBox="1"/>
            <p:nvPr/>
          </p:nvSpPr>
          <p:spPr>
            <a:xfrm>
              <a:off x="5519986" y="5086958"/>
              <a:ext cx="427970" cy="262896"/>
            </a:xfrm>
            <a:prstGeom prst="rect">
              <a:avLst/>
            </a:prstGeom>
            <a:noFill/>
          </p:spPr>
          <p:txBody>
            <a:bodyPr wrap="none" rtlCol="0">
              <a:spAutoFit/>
            </a:bodyPr>
            <a:lstStyle/>
            <a:p>
              <a:pPr defTabSz="685800" fontAlgn="auto">
                <a:spcBef>
                  <a:spcPts val="0"/>
                </a:spcBef>
                <a:spcAft>
                  <a:spcPts val="0"/>
                </a:spcAft>
              </a:pPr>
              <a:r>
                <a:rPr lang="en-US" sz="1050" b="1" dirty="0">
                  <a:ln/>
                  <a:solidFill>
                    <a:srgbClr val="000000"/>
                  </a:solidFill>
                  <a:latin typeface="Arial"/>
                  <a:ea typeface="+mn-ea"/>
                  <a:cs typeface="Arial"/>
                  <a:sym typeface="Arial"/>
                  <a:rtl val="0"/>
                </a:rPr>
                <a:t>48</a:t>
              </a:r>
            </a:p>
          </p:txBody>
        </p:sp>
      </p:grpSp>
      <p:grpSp>
        <p:nvGrpSpPr>
          <p:cNvPr id="898" name="Group 897">
            <a:extLst>
              <a:ext uri="{FF2B5EF4-FFF2-40B4-BE49-F238E27FC236}">
                <a16:creationId xmlns:a16="http://schemas.microsoft.com/office/drawing/2014/main" id="{5DEEDFD8-CEB7-1819-F2D5-2695E424FA12}"/>
              </a:ext>
            </a:extLst>
          </p:cNvPr>
          <p:cNvGrpSpPr/>
          <p:nvPr/>
        </p:nvGrpSpPr>
        <p:grpSpPr>
          <a:xfrm>
            <a:off x="573229" y="1219131"/>
            <a:ext cx="3455018" cy="3199595"/>
            <a:chOff x="764305" y="1622334"/>
            <a:chExt cx="5070701" cy="4266126"/>
          </a:xfrm>
        </p:grpSpPr>
        <p:grpSp>
          <p:nvGrpSpPr>
            <p:cNvPr id="21" name="Graphic 138">
              <a:extLst>
                <a:ext uri="{FF2B5EF4-FFF2-40B4-BE49-F238E27FC236}">
                  <a16:creationId xmlns:a16="http://schemas.microsoft.com/office/drawing/2014/main" id="{71AD6F10-D76E-89EC-9AE0-E0E620634840}"/>
                </a:ext>
              </a:extLst>
            </p:cNvPr>
            <p:cNvGrpSpPr/>
            <p:nvPr/>
          </p:nvGrpSpPr>
          <p:grpSpPr>
            <a:xfrm>
              <a:off x="764305" y="1622334"/>
              <a:ext cx="47614" cy="4220541"/>
              <a:chOff x="920389" y="1682138"/>
              <a:chExt cx="45574" cy="3277359"/>
            </a:xfrm>
          </p:grpSpPr>
          <p:sp>
            <p:nvSpPr>
              <p:cNvPr id="363" name="Freeform 2574">
                <a:extLst>
                  <a:ext uri="{FF2B5EF4-FFF2-40B4-BE49-F238E27FC236}">
                    <a16:creationId xmlns:a16="http://schemas.microsoft.com/office/drawing/2014/main" id="{3FD7902B-6AD0-3B14-9FA2-BACADC0FA983}"/>
                  </a:ext>
                </a:extLst>
              </p:cNvPr>
              <p:cNvSpPr/>
              <p:nvPr/>
            </p:nvSpPr>
            <p:spPr>
              <a:xfrm>
                <a:off x="920389" y="4959498"/>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64" name="Freeform 2575">
                <a:extLst>
                  <a:ext uri="{FF2B5EF4-FFF2-40B4-BE49-F238E27FC236}">
                    <a16:creationId xmlns:a16="http://schemas.microsoft.com/office/drawing/2014/main" id="{9A37F00D-B6E4-370E-09EE-3270DDC83FA7}"/>
                  </a:ext>
                </a:extLst>
              </p:cNvPr>
              <p:cNvSpPr/>
              <p:nvPr/>
            </p:nvSpPr>
            <p:spPr>
              <a:xfrm>
                <a:off x="920389" y="4795579"/>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65" name="Freeform 2576">
                <a:extLst>
                  <a:ext uri="{FF2B5EF4-FFF2-40B4-BE49-F238E27FC236}">
                    <a16:creationId xmlns:a16="http://schemas.microsoft.com/office/drawing/2014/main" id="{471C0212-DEC5-8682-383F-083E86A26F54}"/>
                  </a:ext>
                </a:extLst>
              </p:cNvPr>
              <p:cNvSpPr/>
              <p:nvPr/>
            </p:nvSpPr>
            <p:spPr>
              <a:xfrm>
                <a:off x="920389" y="4631787"/>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66" name="Freeform 2577">
                <a:extLst>
                  <a:ext uri="{FF2B5EF4-FFF2-40B4-BE49-F238E27FC236}">
                    <a16:creationId xmlns:a16="http://schemas.microsoft.com/office/drawing/2014/main" id="{25706D8A-98B7-586B-0802-8EF4C843B513}"/>
                  </a:ext>
                </a:extLst>
              </p:cNvPr>
              <p:cNvSpPr/>
              <p:nvPr/>
            </p:nvSpPr>
            <p:spPr>
              <a:xfrm>
                <a:off x="920389" y="4467868"/>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67" name="Freeform 2578">
                <a:extLst>
                  <a:ext uri="{FF2B5EF4-FFF2-40B4-BE49-F238E27FC236}">
                    <a16:creationId xmlns:a16="http://schemas.microsoft.com/office/drawing/2014/main" id="{7D7E88E5-9120-829A-7192-498DD029ACBE}"/>
                  </a:ext>
                </a:extLst>
              </p:cNvPr>
              <p:cNvSpPr/>
              <p:nvPr/>
            </p:nvSpPr>
            <p:spPr>
              <a:xfrm>
                <a:off x="920389" y="4303949"/>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68" name="Freeform 2579">
                <a:extLst>
                  <a:ext uri="{FF2B5EF4-FFF2-40B4-BE49-F238E27FC236}">
                    <a16:creationId xmlns:a16="http://schemas.microsoft.com/office/drawing/2014/main" id="{550AB863-3267-1086-4639-0390FA8AC1AF}"/>
                  </a:ext>
                </a:extLst>
              </p:cNvPr>
              <p:cNvSpPr/>
              <p:nvPr/>
            </p:nvSpPr>
            <p:spPr>
              <a:xfrm>
                <a:off x="920389" y="4140158"/>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69" name="Freeform 2580">
                <a:extLst>
                  <a:ext uri="{FF2B5EF4-FFF2-40B4-BE49-F238E27FC236}">
                    <a16:creationId xmlns:a16="http://schemas.microsoft.com/office/drawing/2014/main" id="{FDA73407-786D-BBD7-82A7-CCEE35CA9DBA}"/>
                  </a:ext>
                </a:extLst>
              </p:cNvPr>
              <p:cNvSpPr/>
              <p:nvPr/>
            </p:nvSpPr>
            <p:spPr>
              <a:xfrm>
                <a:off x="920389" y="3976239"/>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0" name="Freeform 2581">
                <a:extLst>
                  <a:ext uri="{FF2B5EF4-FFF2-40B4-BE49-F238E27FC236}">
                    <a16:creationId xmlns:a16="http://schemas.microsoft.com/office/drawing/2014/main" id="{42B93180-2865-AFF9-1987-4B03901783C9}"/>
                  </a:ext>
                </a:extLst>
              </p:cNvPr>
              <p:cNvSpPr/>
              <p:nvPr/>
            </p:nvSpPr>
            <p:spPr>
              <a:xfrm>
                <a:off x="920389" y="3812447"/>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1" name="Freeform 2582">
                <a:extLst>
                  <a:ext uri="{FF2B5EF4-FFF2-40B4-BE49-F238E27FC236}">
                    <a16:creationId xmlns:a16="http://schemas.microsoft.com/office/drawing/2014/main" id="{B8928078-7D33-479F-9ABF-D3E4757E2889}"/>
                  </a:ext>
                </a:extLst>
              </p:cNvPr>
              <p:cNvSpPr/>
              <p:nvPr/>
            </p:nvSpPr>
            <p:spPr>
              <a:xfrm>
                <a:off x="920389" y="3648528"/>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2" name="Freeform 2583">
                <a:extLst>
                  <a:ext uri="{FF2B5EF4-FFF2-40B4-BE49-F238E27FC236}">
                    <a16:creationId xmlns:a16="http://schemas.microsoft.com/office/drawing/2014/main" id="{A9BBF166-B9B2-A9E5-7810-2EAB7DFC5FE6}"/>
                  </a:ext>
                </a:extLst>
              </p:cNvPr>
              <p:cNvSpPr/>
              <p:nvPr/>
            </p:nvSpPr>
            <p:spPr>
              <a:xfrm>
                <a:off x="920389" y="3484609"/>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3" name="Freeform 2584">
                <a:extLst>
                  <a:ext uri="{FF2B5EF4-FFF2-40B4-BE49-F238E27FC236}">
                    <a16:creationId xmlns:a16="http://schemas.microsoft.com/office/drawing/2014/main" id="{D79ADBCC-A872-F9AD-67BF-BBF670C99657}"/>
                  </a:ext>
                </a:extLst>
              </p:cNvPr>
              <p:cNvSpPr/>
              <p:nvPr/>
            </p:nvSpPr>
            <p:spPr>
              <a:xfrm>
                <a:off x="920389" y="3320818"/>
                <a:ext cx="41639" cy="12687"/>
              </a:xfrm>
              <a:custGeom>
                <a:avLst/>
                <a:gdLst>
                  <a:gd name="connsiteX0" fmla="*/ 41639 w 41639"/>
                  <a:gd name="connsiteY0" fmla="*/ 0 h 12687"/>
                  <a:gd name="connsiteX1" fmla="*/ 0 w 41639"/>
                  <a:gd name="connsiteY1" fmla="*/ 0 h 12687"/>
                </a:gdLst>
                <a:ahLst/>
                <a:cxnLst>
                  <a:cxn ang="0">
                    <a:pos x="connsiteX0" y="connsiteY0"/>
                  </a:cxn>
                  <a:cxn ang="0">
                    <a:pos x="connsiteX1" y="connsiteY1"/>
                  </a:cxn>
                </a:cxnLst>
                <a:rect l="l" t="t" r="r" b="b"/>
                <a:pathLst>
                  <a:path w="41639" h="12687">
                    <a:moveTo>
                      <a:pt x="41639"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4" name="Freeform 2585">
                <a:extLst>
                  <a:ext uri="{FF2B5EF4-FFF2-40B4-BE49-F238E27FC236}">
                    <a16:creationId xmlns:a16="http://schemas.microsoft.com/office/drawing/2014/main" id="{44744E52-AD61-D527-2907-9B304A17D77C}"/>
                  </a:ext>
                </a:extLst>
              </p:cNvPr>
              <p:cNvSpPr/>
              <p:nvPr/>
            </p:nvSpPr>
            <p:spPr>
              <a:xfrm>
                <a:off x="920389" y="3156899"/>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5" name="Freeform 2586">
                <a:extLst>
                  <a:ext uri="{FF2B5EF4-FFF2-40B4-BE49-F238E27FC236}">
                    <a16:creationId xmlns:a16="http://schemas.microsoft.com/office/drawing/2014/main" id="{4C06ABB2-8807-2C8B-4ECF-AFC97523AB52}"/>
                  </a:ext>
                </a:extLst>
              </p:cNvPr>
              <p:cNvSpPr/>
              <p:nvPr/>
            </p:nvSpPr>
            <p:spPr>
              <a:xfrm>
                <a:off x="920389" y="2992980"/>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6" name="Freeform 2587">
                <a:extLst>
                  <a:ext uri="{FF2B5EF4-FFF2-40B4-BE49-F238E27FC236}">
                    <a16:creationId xmlns:a16="http://schemas.microsoft.com/office/drawing/2014/main" id="{0FEE38CE-68C1-1321-03CD-93D428CE0A96}"/>
                  </a:ext>
                </a:extLst>
              </p:cNvPr>
              <p:cNvSpPr/>
              <p:nvPr/>
            </p:nvSpPr>
            <p:spPr>
              <a:xfrm>
                <a:off x="920389" y="2829188"/>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7" name="Freeform 2588">
                <a:extLst>
                  <a:ext uri="{FF2B5EF4-FFF2-40B4-BE49-F238E27FC236}">
                    <a16:creationId xmlns:a16="http://schemas.microsoft.com/office/drawing/2014/main" id="{528FE8E8-F2BF-549D-609F-6EC4541E6AE6}"/>
                  </a:ext>
                </a:extLst>
              </p:cNvPr>
              <p:cNvSpPr/>
              <p:nvPr/>
            </p:nvSpPr>
            <p:spPr>
              <a:xfrm>
                <a:off x="920389" y="2665269"/>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8" name="Freeform 2589">
                <a:extLst>
                  <a:ext uri="{FF2B5EF4-FFF2-40B4-BE49-F238E27FC236}">
                    <a16:creationId xmlns:a16="http://schemas.microsoft.com/office/drawing/2014/main" id="{E21DCB1F-1482-742D-AFEB-C925604848CA}"/>
                  </a:ext>
                </a:extLst>
              </p:cNvPr>
              <p:cNvSpPr/>
              <p:nvPr/>
            </p:nvSpPr>
            <p:spPr>
              <a:xfrm>
                <a:off x="920389" y="2501478"/>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9" name="Freeform 2590">
                <a:extLst>
                  <a:ext uri="{FF2B5EF4-FFF2-40B4-BE49-F238E27FC236}">
                    <a16:creationId xmlns:a16="http://schemas.microsoft.com/office/drawing/2014/main" id="{72EB343E-83AF-2B0A-B0B1-FB0DCE024D55}"/>
                  </a:ext>
                </a:extLst>
              </p:cNvPr>
              <p:cNvSpPr/>
              <p:nvPr/>
            </p:nvSpPr>
            <p:spPr>
              <a:xfrm>
                <a:off x="920389" y="2337559"/>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80" name="Freeform 2591">
                <a:extLst>
                  <a:ext uri="{FF2B5EF4-FFF2-40B4-BE49-F238E27FC236}">
                    <a16:creationId xmlns:a16="http://schemas.microsoft.com/office/drawing/2014/main" id="{44B71A43-2069-BD06-31BA-F41C3182AFB0}"/>
                  </a:ext>
                </a:extLst>
              </p:cNvPr>
              <p:cNvSpPr/>
              <p:nvPr/>
            </p:nvSpPr>
            <p:spPr>
              <a:xfrm>
                <a:off x="920389" y="2173640"/>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81" name="Freeform 2592">
                <a:extLst>
                  <a:ext uri="{FF2B5EF4-FFF2-40B4-BE49-F238E27FC236}">
                    <a16:creationId xmlns:a16="http://schemas.microsoft.com/office/drawing/2014/main" id="{CECD2597-022B-F36C-B953-9B5346B9299B}"/>
                  </a:ext>
                </a:extLst>
              </p:cNvPr>
              <p:cNvSpPr/>
              <p:nvPr/>
            </p:nvSpPr>
            <p:spPr>
              <a:xfrm>
                <a:off x="920389" y="2009848"/>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82" name="Freeform 2593">
                <a:extLst>
                  <a:ext uri="{FF2B5EF4-FFF2-40B4-BE49-F238E27FC236}">
                    <a16:creationId xmlns:a16="http://schemas.microsoft.com/office/drawing/2014/main" id="{584710B5-62D2-4B96-6049-3835219EF520}"/>
                  </a:ext>
                </a:extLst>
              </p:cNvPr>
              <p:cNvSpPr/>
              <p:nvPr/>
            </p:nvSpPr>
            <p:spPr>
              <a:xfrm>
                <a:off x="920389" y="1845929"/>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83" name="Freeform 2594">
                <a:extLst>
                  <a:ext uri="{FF2B5EF4-FFF2-40B4-BE49-F238E27FC236}">
                    <a16:creationId xmlns:a16="http://schemas.microsoft.com/office/drawing/2014/main" id="{DD3FB202-22D8-88F1-DF87-6EFD6EA8D07D}"/>
                  </a:ext>
                </a:extLst>
              </p:cNvPr>
              <p:cNvSpPr/>
              <p:nvPr/>
            </p:nvSpPr>
            <p:spPr>
              <a:xfrm>
                <a:off x="920389" y="1682138"/>
                <a:ext cx="45574" cy="12687"/>
              </a:xfrm>
              <a:custGeom>
                <a:avLst/>
                <a:gdLst>
                  <a:gd name="connsiteX0" fmla="*/ 45575 w 45574"/>
                  <a:gd name="connsiteY0" fmla="*/ 0 h 12687"/>
                  <a:gd name="connsiteX1" fmla="*/ 0 w 45574"/>
                  <a:gd name="connsiteY1" fmla="*/ 0 h 12687"/>
                </a:gdLst>
                <a:ahLst/>
                <a:cxnLst>
                  <a:cxn ang="0">
                    <a:pos x="connsiteX0" y="connsiteY0"/>
                  </a:cxn>
                  <a:cxn ang="0">
                    <a:pos x="connsiteX1" y="connsiteY1"/>
                  </a:cxn>
                </a:cxnLst>
                <a:rect l="l" t="t" r="r" b="b"/>
                <a:pathLst>
                  <a:path w="45574" h="12687">
                    <a:moveTo>
                      <a:pt x="45575"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sp>
          <p:nvSpPr>
            <p:cNvPr id="12" name="Freeform 1803">
              <a:extLst>
                <a:ext uri="{FF2B5EF4-FFF2-40B4-BE49-F238E27FC236}">
                  <a16:creationId xmlns:a16="http://schemas.microsoft.com/office/drawing/2014/main" id="{A14010C3-7FBB-B221-2B9F-86B5809A4590}"/>
                </a:ext>
              </a:extLst>
            </p:cNvPr>
            <p:cNvSpPr/>
            <p:nvPr/>
          </p:nvSpPr>
          <p:spPr>
            <a:xfrm>
              <a:off x="811919" y="3732605"/>
              <a:ext cx="1496767" cy="1031935"/>
            </a:xfrm>
            <a:custGeom>
              <a:avLst/>
              <a:gdLst>
                <a:gd name="connsiteX0" fmla="*/ 0 w 1432625"/>
                <a:gd name="connsiteY0" fmla="*/ 0 h 801324"/>
                <a:gd name="connsiteX1" fmla="*/ 188520 w 1432625"/>
                <a:gd name="connsiteY1" fmla="*/ 344204 h 801324"/>
                <a:gd name="connsiteX2" fmla="*/ 384530 w 1432625"/>
                <a:gd name="connsiteY2" fmla="*/ 457120 h 801324"/>
                <a:gd name="connsiteX3" fmla="*/ 565687 w 1432625"/>
                <a:gd name="connsiteY3" fmla="*/ 539714 h 801324"/>
                <a:gd name="connsiteX4" fmla="*/ 773884 w 1432625"/>
                <a:gd name="connsiteY4" fmla="*/ 594903 h 801324"/>
                <a:gd name="connsiteX5" fmla="*/ 969767 w 1432625"/>
                <a:gd name="connsiteY5" fmla="*/ 801324 h 801324"/>
                <a:gd name="connsiteX6" fmla="*/ 1165777 w 1432625"/>
                <a:gd name="connsiteY6" fmla="*/ 784831 h 801324"/>
                <a:gd name="connsiteX7" fmla="*/ 1432625 w 1432625"/>
                <a:gd name="connsiteY7" fmla="*/ 793077 h 80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2625" h="801324">
                  <a:moveTo>
                    <a:pt x="0" y="0"/>
                  </a:moveTo>
                  <a:lnTo>
                    <a:pt x="188520" y="344204"/>
                  </a:lnTo>
                  <a:lnTo>
                    <a:pt x="384530" y="457120"/>
                  </a:lnTo>
                  <a:lnTo>
                    <a:pt x="565687" y="539714"/>
                  </a:lnTo>
                  <a:lnTo>
                    <a:pt x="773884" y="594903"/>
                  </a:lnTo>
                  <a:lnTo>
                    <a:pt x="969767" y="801324"/>
                  </a:lnTo>
                  <a:lnTo>
                    <a:pt x="1165777" y="784831"/>
                  </a:lnTo>
                  <a:lnTo>
                    <a:pt x="1432625" y="793077"/>
                  </a:lnTo>
                </a:path>
              </a:pathLst>
            </a:custGeom>
            <a:noFill/>
            <a:ln w="12689" cap="flat">
              <a:solidFill>
                <a:srgbClr val="E63323"/>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nvGrpSpPr>
            <p:cNvPr id="14" name="Graphic 138">
              <a:extLst>
                <a:ext uri="{FF2B5EF4-FFF2-40B4-BE49-F238E27FC236}">
                  <a16:creationId xmlns:a16="http://schemas.microsoft.com/office/drawing/2014/main" id="{4AED4501-C6DB-9F16-D81C-09F44F790D6A}"/>
                </a:ext>
              </a:extLst>
            </p:cNvPr>
            <p:cNvGrpSpPr/>
            <p:nvPr/>
          </p:nvGrpSpPr>
          <p:grpSpPr>
            <a:xfrm>
              <a:off x="811919" y="3732605"/>
              <a:ext cx="4989266" cy="2110271"/>
              <a:chOff x="965963" y="3320818"/>
              <a:chExt cx="4775459" cy="1638680"/>
            </a:xfrm>
            <a:noFill/>
          </p:grpSpPr>
          <p:sp>
            <p:nvSpPr>
              <p:cNvPr id="455" name="Freeform 2692">
                <a:extLst>
                  <a:ext uri="{FF2B5EF4-FFF2-40B4-BE49-F238E27FC236}">
                    <a16:creationId xmlns:a16="http://schemas.microsoft.com/office/drawing/2014/main" id="{CEB006E3-2F33-CAEA-EEE1-AEAE3D372A26}"/>
                  </a:ext>
                </a:extLst>
              </p:cNvPr>
              <p:cNvSpPr/>
              <p:nvPr/>
            </p:nvSpPr>
            <p:spPr>
              <a:xfrm>
                <a:off x="965963" y="3320818"/>
                <a:ext cx="4775459" cy="1638680"/>
              </a:xfrm>
              <a:custGeom>
                <a:avLst/>
                <a:gdLst>
                  <a:gd name="connsiteX0" fmla="*/ 0 w 4775459"/>
                  <a:gd name="connsiteY0" fmla="*/ 0 h 1638680"/>
                  <a:gd name="connsiteX1" fmla="*/ 198295 w 4775459"/>
                  <a:gd name="connsiteY1" fmla="*/ 0 h 1638680"/>
                  <a:gd name="connsiteX2" fmla="*/ 394305 w 4775459"/>
                  <a:gd name="connsiteY2" fmla="*/ 409670 h 1638680"/>
                  <a:gd name="connsiteX3" fmla="*/ 585364 w 4775459"/>
                  <a:gd name="connsiteY3" fmla="*/ 273029 h 1638680"/>
                  <a:gd name="connsiteX4" fmla="*/ 783659 w 4775459"/>
                  <a:gd name="connsiteY4" fmla="*/ 409670 h 1638680"/>
                  <a:gd name="connsiteX5" fmla="*/ 977130 w 4775459"/>
                  <a:gd name="connsiteY5" fmla="*/ 546184 h 1638680"/>
                  <a:gd name="connsiteX6" fmla="*/ 1170601 w 4775459"/>
                  <a:gd name="connsiteY6" fmla="*/ 546184 h 1638680"/>
                  <a:gd name="connsiteX7" fmla="*/ 1464489 w 4775459"/>
                  <a:gd name="connsiteY7" fmla="*/ 546184 h 1638680"/>
                  <a:gd name="connsiteX8" fmla="*/ 2115867 w 4775459"/>
                  <a:gd name="connsiteY8" fmla="*/ 546184 h 1638680"/>
                  <a:gd name="connsiteX9" fmla="*/ 2409755 w 4775459"/>
                  <a:gd name="connsiteY9" fmla="*/ 955854 h 1638680"/>
                  <a:gd name="connsiteX10" fmla="*/ 2701231 w 4775459"/>
                  <a:gd name="connsiteY10" fmla="*/ 819340 h 1638680"/>
                  <a:gd name="connsiteX11" fmla="*/ 2995119 w 4775459"/>
                  <a:gd name="connsiteY11" fmla="*/ 819340 h 1638680"/>
                  <a:gd name="connsiteX12" fmla="*/ 3288881 w 4775459"/>
                  <a:gd name="connsiteY12" fmla="*/ 682699 h 1638680"/>
                  <a:gd name="connsiteX13" fmla="*/ 3580357 w 4775459"/>
                  <a:gd name="connsiteY13" fmla="*/ 1638680 h 1638680"/>
                  <a:gd name="connsiteX14" fmla="*/ 3908521 w 4775459"/>
                  <a:gd name="connsiteY14" fmla="*/ 1638680 h 1638680"/>
                  <a:gd name="connsiteX15" fmla="*/ 4197458 w 4775459"/>
                  <a:gd name="connsiteY15" fmla="*/ 1638680 h 1638680"/>
                  <a:gd name="connsiteX16" fmla="*/ 4483983 w 4775459"/>
                  <a:gd name="connsiteY16" fmla="*/ 1638680 h 1638680"/>
                  <a:gd name="connsiteX17" fmla="*/ 4775460 w 4775459"/>
                  <a:gd name="connsiteY17" fmla="*/ 1638680 h 163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75459" h="1638680">
                    <a:moveTo>
                      <a:pt x="0" y="0"/>
                    </a:moveTo>
                    <a:lnTo>
                      <a:pt x="198295" y="0"/>
                    </a:lnTo>
                    <a:lnTo>
                      <a:pt x="394305" y="409670"/>
                    </a:lnTo>
                    <a:lnTo>
                      <a:pt x="585364" y="273029"/>
                    </a:lnTo>
                    <a:lnTo>
                      <a:pt x="783659" y="409670"/>
                    </a:lnTo>
                    <a:lnTo>
                      <a:pt x="977130" y="546184"/>
                    </a:lnTo>
                    <a:lnTo>
                      <a:pt x="1170601" y="546184"/>
                    </a:lnTo>
                    <a:lnTo>
                      <a:pt x="1464489" y="546184"/>
                    </a:lnTo>
                    <a:lnTo>
                      <a:pt x="2115867" y="546184"/>
                    </a:lnTo>
                    <a:lnTo>
                      <a:pt x="2409755" y="955854"/>
                    </a:lnTo>
                    <a:lnTo>
                      <a:pt x="2701231" y="819340"/>
                    </a:lnTo>
                    <a:lnTo>
                      <a:pt x="2995119" y="819340"/>
                    </a:lnTo>
                    <a:lnTo>
                      <a:pt x="3288881" y="682699"/>
                    </a:lnTo>
                    <a:lnTo>
                      <a:pt x="3580357" y="1638680"/>
                    </a:lnTo>
                    <a:lnTo>
                      <a:pt x="3908521" y="1638680"/>
                    </a:lnTo>
                    <a:lnTo>
                      <a:pt x="4197458" y="1638680"/>
                    </a:lnTo>
                    <a:lnTo>
                      <a:pt x="4483983" y="1638680"/>
                    </a:lnTo>
                    <a:lnTo>
                      <a:pt x="4775460" y="1638680"/>
                    </a:lnTo>
                  </a:path>
                </a:pathLst>
              </a:custGeom>
              <a:noFill/>
              <a:ln w="12689" cap="flat">
                <a:solidFill>
                  <a:srgbClr val="EFA73B"/>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56" name="Freeform 2693">
                <a:extLst>
                  <a:ext uri="{FF2B5EF4-FFF2-40B4-BE49-F238E27FC236}">
                    <a16:creationId xmlns:a16="http://schemas.microsoft.com/office/drawing/2014/main" id="{EE70817F-D3E4-C3E6-F012-E8FF834152D1}"/>
                  </a:ext>
                </a:extLst>
              </p:cNvPr>
              <p:cNvSpPr/>
              <p:nvPr/>
            </p:nvSpPr>
            <p:spPr>
              <a:xfrm>
                <a:off x="965963" y="3320818"/>
                <a:ext cx="2666828" cy="1638680"/>
              </a:xfrm>
              <a:custGeom>
                <a:avLst/>
                <a:gdLst>
                  <a:gd name="connsiteX0" fmla="*/ 0 w 2666828"/>
                  <a:gd name="connsiteY0" fmla="*/ 0 h 1638680"/>
                  <a:gd name="connsiteX1" fmla="*/ 203246 w 2666828"/>
                  <a:gd name="connsiteY1" fmla="*/ 537938 h 1638680"/>
                  <a:gd name="connsiteX2" fmla="*/ 396717 w 2666828"/>
                  <a:gd name="connsiteY2" fmla="*/ 953698 h 1638680"/>
                  <a:gd name="connsiteX3" fmla="*/ 592600 w 2666828"/>
                  <a:gd name="connsiteY3" fmla="*/ 1051643 h 1638680"/>
                  <a:gd name="connsiteX4" fmla="*/ 788610 w 2666828"/>
                  <a:gd name="connsiteY4" fmla="*/ 1149461 h 1638680"/>
                  <a:gd name="connsiteX5" fmla="*/ 982081 w 2666828"/>
                  <a:gd name="connsiteY5" fmla="*/ 1247280 h 1638680"/>
                  <a:gd name="connsiteX6" fmla="*/ 1207417 w 2666828"/>
                  <a:gd name="connsiteY6" fmla="*/ 1369584 h 1638680"/>
                  <a:gd name="connsiteX7" fmla="*/ 1496227 w 2666828"/>
                  <a:gd name="connsiteY7" fmla="*/ 1467403 h 1638680"/>
                  <a:gd name="connsiteX8" fmla="*/ 1792654 w 2666828"/>
                  <a:gd name="connsiteY8" fmla="*/ 1638680 h 1638680"/>
                  <a:gd name="connsiteX9" fmla="*/ 2081591 w 2666828"/>
                  <a:gd name="connsiteY9" fmla="*/ 1638680 h 1638680"/>
                  <a:gd name="connsiteX10" fmla="*/ 2375479 w 2666828"/>
                  <a:gd name="connsiteY10" fmla="*/ 1638680 h 1638680"/>
                  <a:gd name="connsiteX11" fmla="*/ 2666828 w 2666828"/>
                  <a:gd name="connsiteY11" fmla="*/ 1638680 h 163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6828" h="1638680">
                    <a:moveTo>
                      <a:pt x="0" y="0"/>
                    </a:moveTo>
                    <a:lnTo>
                      <a:pt x="203246" y="537938"/>
                    </a:lnTo>
                    <a:lnTo>
                      <a:pt x="396717" y="953698"/>
                    </a:lnTo>
                    <a:lnTo>
                      <a:pt x="592600" y="1051643"/>
                    </a:lnTo>
                    <a:lnTo>
                      <a:pt x="788610" y="1149461"/>
                    </a:lnTo>
                    <a:lnTo>
                      <a:pt x="982081" y="1247280"/>
                    </a:lnTo>
                    <a:lnTo>
                      <a:pt x="1207417" y="1369584"/>
                    </a:lnTo>
                    <a:lnTo>
                      <a:pt x="1496227" y="1467403"/>
                    </a:lnTo>
                    <a:lnTo>
                      <a:pt x="1792654" y="1638680"/>
                    </a:lnTo>
                    <a:lnTo>
                      <a:pt x="2081591" y="1638680"/>
                    </a:lnTo>
                    <a:lnTo>
                      <a:pt x="2375479" y="1638680"/>
                    </a:lnTo>
                    <a:lnTo>
                      <a:pt x="2666828" y="1638680"/>
                    </a:lnTo>
                  </a:path>
                </a:pathLst>
              </a:custGeom>
              <a:noFill/>
              <a:ln w="12689" cap="flat">
                <a:solidFill>
                  <a:srgbClr val="EFA73B"/>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57" name="Freeform 2694">
                <a:extLst>
                  <a:ext uri="{FF2B5EF4-FFF2-40B4-BE49-F238E27FC236}">
                    <a16:creationId xmlns:a16="http://schemas.microsoft.com/office/drawing/2014/main" id="{5ACB5471-2BA0-2D60-4221-997FFAA6E9C1}"/>
                  </a:ext>
                </a:extLst>
              </p:cNvPr>
              <p:cNvSpPr/>
              <p:nvPr/>
            </p:nvSpPr>
            <p:spPr>
              <a:xfrm>
                <a:off x="965963" y="3320818"/>
                <a:ext cx="2632678" cy="1638680"/>
              </a:xfrm>
              <a:custGeom>
                <a:avLst/>
                <a:gdLst>
                  <a:gd name="connsiteX0" fmla="*/ 0 w 2632678"/>
                  <a:gd name="connsiteY0" fmla="*/ 0 h 1638680"/>
                  <a:gd name="connsiteX1" fmla="*/ 195883 w 2632678"/>
                  <a:gd name="connsiteY1" fmla="*/ 1181941 h 1638680"/>
                  <a:gd name="connsiteX2" fmla="*/ 389481 w 2632678"/>
                  <a:gd name="connsiteY2" fmla="*/ 1396862 h 1638680"/>
                  <a:gd name="connsiteX3" fmla="*/ 560863 w 2632678"/>
                  <a:gd name="connsiteY3" fmla="*/ 1369965 h 1638680"/>
                  <a:gd name="connsiteX4" fmla="*/ 781247 w 2632678"/>
                  <a:gd name="connsiteY4" fmla="*/ 1423759 h 1638680"/>
                  <a:gd name="connsiteX5" fmla="*/ 977130 w 2632678"/>
                  <a:gd name="connsiteY5" fmla="*/ 1423759 h 1638680"/>
                  <a:gd name="connsiteX6" fmla="*/ 1170601 w 2632678"/>
                  <a:gd name="connsiteY6" fmla="*/ 1423759 h 1638680"/>
                  <a:gd name="connsiteX7" fmla="*/ 1498766 w 2632678"/>
                  <a:gd name="connsiteY7" fmla="*/ 1504323 h 1638680"/>
                  <a:gd name="connsiteX8" fmla="*/ 1679923 w 2632678"/>
                  <a:gd name="connsiteY8" fmla="*/ 1504323 h 1638680"/>
                  <a:gd name="connsiteX9" fmla="*/ 2047315 w 2632678"/>
                  <a:gd name="connsiteY9" fmla="*/ 1504323 h 1638680"/>
                  <a:gd name="connsiteX10" fmla="*/ 2338791 w 2632678"/>
                  <a:gd name="connsiteY10" fmla="*/ 1638680 h 1638680"/>
                  <a:gd name="connsiteX11" fmla="*/ 2632679 w 2632678"/>
                  <a:gd name="connsiteY11" fmla="*/ 1638680 h 163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2678" h="1638680">
                    <a:moveTo>
                      <a:pt x="0" y="0"/>
                    </a:moveTo>
                    <a:lnTo>
                      <a:pt x="195883" y="1181941"/>
                    </a:lnTo>
                    <a:lnTo>
                      <a:pt x="389481" y="1396862"/>
                    </a:lnTo>
                    <a:lnTo>
                      <a:pt x="560863" y="1369965"/>
                    </a:lnTo>
                    <a:lnTo>
                      <a:pt x="781247" y="1423759"/>
                    </a:lnTo>
                    <a:lnTo>
                      <a:pt x="977130" y="1423759"/>
                    </a:lnTo>
                    <a:lnTo>
                      <a:pt x="1170601" y="1423759"/>
                    </a:lnTo>
                    <a:lnTo>
                      <a:pt x="1498766" y="1504323"/>
                    </a:lnTo>
                    <a:lnTo>
                      <a:pt x="1679923" y="1504323"/>
                    </a:lnTo>
                    <a:lnTo>
                      <a:pt x="2047315" y="1504323"/>
                    </a:lnTo>
                    <a:lnTo>
                      <a:pt x="2338791" y="1638680"/>
                    </a:lnTo>
                    <a:lnTo>
                      <a:pt x="2632679" y="1638680"/>
                    </a:lnTo>
                  </a:path>
                </a:pathLst>
              </a:custGeom>
              <a:noFill/>
              <a:ln w="12689" cap="flat">
                <a:solidFill>
                  <a:srgbClr val="EFA73B"/>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58" name="Freeform 2695">
                <a:extLst>
                  <a:ext uri="{FF2B5EF4-FFF2-40B4-BE49-F238E27FC236}">
                    <a16:creationId xmlns:a16="http://schemas.microsoft.com/office/drawing/2014/main" id="{CA8F4C35-6503-2E71-4A36-11B3C9F0DAF6}"/>
                  </a:ext>
                </a:extLst>
              </p:cNvPr>
              <p:cNvSpPr/>
              <p:nvPr/>
            </p:nvSpPr>
            <p:spPr>
              <a:xfrm>
                <a:off x="965963" y="3320818"/>
                <a:ext cx="3198365" cy="1491254"/>
              </a:xfrm>
              <a:custGeom>
                <a:avLst/>
                <a:gdLst>
                  <a:gd name="connsiteX0" fmla="*/ 0 w 3198365"/>
                  <a:gd name="connsiteY0" fmla="*/ 0 h 1491254"/>
                  <a:gd name="connsiteX1" fmla="*/ 188520 w 3198365"/>
                  <a:gd name="connsiteY1" fmla="*/ 576634 h 1491254"/>
                  <a:gd name="connsiteX2" fmla="*/ 372216 w 3198365"/>
                  <a:gd name="connsiteY2" fmla="*/ 762121 h 1491254"/>
                  <a:gd name="connsiteX3" fmla="*/ 578001 w 3198365"/>
                  <a:gd name="connsiteY3" fmla="*/ 810332 h 1491254"/>
                  <a:gd name="connsiteX4" fmla="*/ 759158 w 3198365"/>
                  <a:gd name="connsiteY4" fmla="*/ 853595 h 1491254"/>
                  <a:gd name="connsiteX5" fmla="*/ 972306 w 3198365"/>
                  <a:gd name="connsiteY5" fmla="*/ 978057 h 1491254"/>
                  <a:gd name="connsiteX6" fmla="*/ 1143688 w 3198365"/>
                  <a:gd name="connsiteY6" fmla="*/ 1326067 h 1491254"/>
                  <a:gd name="connsiteX7" fmla="*/ 1439988 w 3198365"/>
                  <a:gd name="connsiteY7" fmla="*/ 1455604 h 1491254"/>
                  <a:gd name="connsiteX8" fmla="*/ 1733876 w 3198365"/>
                  <a:gd name="connsiteY8" fmla="*/ 1491255 h 1491254"/>
                  <a:gd name="connsiteX9" fmla="*/ 2047315 w 3198365"/>
                  <a:gd name="connsiteY9" fmla="*/ 1440506 h 1491254"/>
                  <a:gd name="connsiteX10" fmla="*/ 2343615 w 3198365"/>
                  <a:gd name="connsiteY10" fmla="*/ 1453193 h 1491254"/>
                  <a:gd name="connsiteX11" fmla="*/ 2615414 w 3198365"/>
                  <a:gd name="connsiteY11" fmla="*/ 1450656 h 1491254"/>
                  <a:gd name="connsiteX12" fmla="*/ 2928979 w 3198365"/>
                  <a:gd name="connsiteY12" fmla="*/ 1478568 h 1491254"/>
                  <a:gd name="connsiteX13" fmla="*/ 3198366 w 3198365"/>
                  <a:gd name="connsiteY13" fmla="*/ 1430356 h 149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365" h="1491254">
                    <a:moveTo>
                      <a:pt x="0" y="0"/>
                    </a:moveTo>
                    <a:lnTo>
                      <a:pt x="188520" y="576634"/>
                    </a:lnTo>
                    <a:lnTo>
                      <a:pt x="372216" y="762121"/>
                    </a:lnTo>
                    <a:lnTo>
                      <a:pt x="578001" y="810332"/>
                    </a:lnTo>
                    <a:lnTo>
                      <a:pt x="759158" y="853595"/>
                    </a:lnTo>
                    <a:lnTo>
                      <a:pt x="972306" y="978057"/>
                    </a:lnTo>
                    <a:lnTo>
                      <a:pt x="1143688" y="1326067"/>
                    </a:lnTo>
                    <a:lnTo>
                      <a:pt x="1439988" y="1455604"/>
                    </a:lnTo>
                    <a:lnTo>
                      <a:pt x="1733876" y="1491255"/>
                    </a:lnTo>
                    <a:lnTo>
                      <a:pt x="2047315" y="1440506"/>
                    </a:lnTo>
                    <a:lnTo>
                      <a:pt x="2343615" y="1453193"/>
                    </a:lnTo>
                    <a:lnTo>
                      <a:pt x="2615414" y="1450656"/>
                    </a:lnTo>
                    <a:lnTo>
                      <a:pt x="2928979" y="1478568"/>
                    </a:lnTo>
                    <a:lnTo>
                      <a:pt x="3198366" y="1430356"/>
                    </a:lnTo>
                  </a:path>
                </a:pathLst>
              </a:custGeom>
              <a:noFill/>
              <a:ln w="12689" cap="flat">
                <a:solidFill>
                  <a:srgbClr val="EFA73B"/>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15" name="Graphic 138">
              <a:extLst>
                <a:ext uri="{FF2B5EF4-FFF2-40B4-BE49-F238E27FC236}">
                  <a16:creationId xmlns:a16="http://schemas.microsoft.com/office/drawing/2014/main" id="{BF6163E2-E7B1-8623-790D-3232C64C1B8E}"/>
                </a:ext>
              </a:extLst>
            </p:cNvPr>
            <p:cNvGrpSpPr/>
            <p:nvPr/>
          </p:nvGrpSpPr>
          <p:grpSpPr>
            <a:xfrm>
              <a:off x="811919" y="3582945"/>
              <a:ext cx="4050222" cy="2259930"/>
              <a:chOff x="965963" y="3204603"/>
              <a:chExt cx="3876656" cy="1754894"/>
            </a:xfrm>
            <a:noFill/>
          </p:grpSpPr>
          <p:sp>
            <p:nvSpPr>
              <p:cNvPr id="424" name="Freeform 2661">
                <a:extLst>
                  <a:ext uri="{FF2B5EF4-FFF2-40B4-BE49-F238E27FC236}">
                    <a16:creationId xmlns:a16="http://schemas.microsoft.com/office/drawing/2014/main" id="{6BCB992D-BAFE-860C-DA3C-93FE7CB4D549}"/>
                  </a:ext>
                </a:extLst>
              </p:cNvPr>
              <p:cNvSpPr/>
              <p:nvPr/>
            </p:nvSpPr>
            <p:spPr>
              <a:xfrm>
                <a:off x="965963" y="3204603"/>
                <a:ext cx="972306" cy="619262"/>
              </a:xfrm>
              <a:custGeom>
                <a:avLst/>
                <a:gdLst>
                  <a:gd name="connsiteX0" fmla="*/ 0 w 972306"/>
                  <a:gd name="connsiteY0" fmla="*/ 116215 h 619262"/>
                  <a:gd name="connsiteX1" fmla="*/ 191059 w 972306"/>
                  <a:gd name="connsiteY1" fmla="*/ 490361 h 619262"/>
                  <a:gd name="connsiteX2" fmla="*/ 386942 w 972306"/>
                  <a:gd name="connsiteY2" fmla="*/ 619263 h 619262"/>
                  <a:gd name="connsiteX3" fmla="*/ 582825 w 972306"/>
                  <a:gd name="connsiteY3" fmla="*/ 619263 h 619262"/>
                  <a:gd name="connsiteX4" fmla="*/ 776296 w 972306"/>
                  <a:gd name="connsiteY4" fmla="*/ 412969 h 619262"/>
                  <a:gd name="connsiteX5" fmla="*/ 972306 w 972306"/>
                  <a:gd name="connsiteY5" fmla="*/ 0 h 6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2306" h="619262">
                    <a:moveTo>
                      <a:pt x="0" y="116215"/>
                    </a:moveTo>
                    <a:lnTo>
                      <a:pt x="191059" y="490361"/>
                    </a:lnTo>
                    <a:lnTo>
                      <a:pt x="386942" y="619263"/>
                    </a:lnTo>
                    <a:lnTo>
                      <a:pt x="582825" y="619263"/>
                    </a:lnTo>
                    <a:lnTo>
                      <a:pt x="776296" y="412969"/>
                    </a:lnTo>
                    <a:lnTo>
                      <a:pt x="972306" y="0"/>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25" name="Freeform 2662">
                <a:extLst>
                  <a:ext uri="{FF2B5EF4-FFF2-40B4-BE49-F238E27FC236}">
                    <a16:creationId xmlns:a16="http://schemas.microsoft.com/office/drawing/2014/main" id="{FBA87E2E-B099-6DC4-3A6B-4DB708835629}"/>
                  </a:ext>
                </a:extLst>
              </p:cNvPr>
              <p:cNvSpPr/>
              <p:nvPr/>
            </p:nvSpPr>
            <p:spPr>
              <a:xfrm>
                <a:off x="965963" y="3320818"/>
                <a:ext cx="3149363" cy="860573"/>
              </a:xfrm>
              <a:custGeom>
                <a:avLst/>
                <a:gdLst>
                  <a:gd name="connsiteX0" fmla="*/ 0 w 3149363"/>
                  <a:gd name="connsiteY0" fmla="*/ 0 h 860573"/>
                  <a:gd name="connsiteX1" fmla="*/ 166558 w 3149363"/>
                  <a:gd name="connsiteY1" fmla="*/ 436186 h 860573"/>
                  <a:gd name="connsiteX2" fmla="*/ 352666 w 3149363"/>
                  <a:gd name="connsiteY2" fmla="*/ 530452 h 860573"/>
                  <a:gd name="connsiteX3" fmla="*/ 560863 w 3149363"/>
                  <a:gd name="connsiteY3" fmla="*/ 483256 h 860573"/>
                  <a:gd name="connsiteX4" fmla="*/ 764109 w 3149363"/>
                  <a:gd name="connsiteY4" fmla="*/ 754508 h 860573"/>
                  <a:gd name="connsiteX5" fmla="*/ 955041 w 3149363"/>
                  <a:gd name="connsiteY5" fmla="*/ 754508 h 860573"/>
                  <a:gd name="connsiteX6" fmla="*/ 1158287 w 3149363"/>
                  <a:gd name="connsiteY6" fmla="*/ 801578 h 860573"/>
                  <a:gd name="connsiteX7" fmla="*/ 1442400 w 3149363"/>
                  <a:gd name="connsiteY7" fmla="*/ 683714 h 860573"/>
                  <a:gd name="connsiteX8" fmla="*/ 1709375 w 3149363"/>
                  <a:gd name="connsiteY8" fmla="*/ 860573 h 860573"/>
                  <a:gd name="connsiteX9" fmla="*/ 2025352 w 3149363"/>
                  <a:gd name="connsiteY9" fmla="*/ 789779 h 860573"/>
                  <a:gd name="connsiteX10" fmla="*/ 2314289 w 3149363"/>
                  <a:gd name="connsiteY10" fmla="*/ 825176 h 860573"/>
                  <a:gd name="connsiteX11" fmla="*/ 2610589 w 3149363"/>
                  <a:gd name="connsiteY11" fmla="*/ 813504 h 860573"/>
                  <a:gd name="connsiteX12" fmla="*/ 2855475 w 3149363"/>
                  <a:gd name="connsiteY12" fmla="*/ 825176 h 860573"/>
                  <a:gd name="connsiteX13" fmla="*/ 3149363 w 3149363"/>
                  <a:gd name="connsiteY13" fmla="*/ 754508 h 86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9363" h="860573">
                    <a:moveTo>
                      <a:pt x="0" y="0"/>
                    </a:moveTo>
                    <a:lnTo>
                      <a:pt x="166558" y="436186"/>
                    </a:lnTo>
                    <a:lnTo>
                      <a:pt x="352666" y="530452"/>
                    </a:lnTo>
                    <a:lnTo>
                      <a:pt x="560863" y="483256"/>
                    </a:lnTo>
                    <a:lnTo>
                      <a:pt x="764109" y="754508"/>
                    </a:lnTo>
                    <a:lnTo>
                      <a:pt x="955041" y="754508"/>
                    </a:lnTo>
                    <a:lnTo>
                      <a:pt x="1158287" y="801578"/>
                    </a:lnTo>
                    <a:lnTo>
                      <a:pt x="1442400" y="683714"/>
                    </a:lnTo>
                    <a:lnTo>
                      <a:pt x="1709375" y="860573"/>
                    </a:lnTo>
                    <a:lnTo>
                      <a:pt x="2025352" y="789779"/>
                    </a:lnTo>
                    <a:lnTo>
                      <a:pt x="2314289" y="825176"/>
                    </a:lnTo>
                    <a:lnTo>
                      <a:pt x="2610589" y="813504"/>
                    </a:lnTo>
                    <a:lnTo>
                      <a:pt x="2855475" y="825176"/>
                    </a:lnTo>
                    <a:lnTo>
                      <a:pt x="3149363" y="754508"/>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26" name="Freeform 2663">
                <a:extLst>
                  <a:ext uri="{FF2B5EF4-FFF2-40B4-BE49-F238E27FC236}">
                    <a16:creationId xmlns:a16="http://schemas.microsoft.com/office/drawing/2014/main" id="{5F91C3D5-6A5A-46C9-83F8-B4332728F26D}"/>
                  </a:ext>
                </a:extLst>
              </p:cNvPr>
              <p:cNvSpPr/>
              <p:nvPr/>
            </p:nvSpPr>
            <p:spPr>
              <a:xfrm>
                <a:off x="965963" y="3320818"/>
                <a:ext cx="1175425" cy="850169"/>
              </a:xfrm>
              <a:custGeom>
                <a:avLst/>
                <a:gdLst>
                  <a:gd name="connsiteX0" fmla="*/ 0 w 1175425"/>
                  <a:gd name="connsiteY0" fmla="*/ 0 h 850169"/>
                  <a:gd name="connsiteX1" fmla="*/ 198295 w 1175425"/>
                  <a:gd name="connsiteY1" fmla="*/ 615964 h 850169"/>
                  <a:gd name="connsiteX2" fmla="*/ 394305 w 1175425"/>
                  <a:gd name="connsiteY2" fmla="*/ 739157 h 850169"/>
                  <a:gd name="connsiteX3" fmla="*/ 590188 w 1175425"/>
                  <a:gd name="connsiteY3" fmla="*/ 591351 h 850169"/>
                  <a:gd name="connsiteX4" fmla="*/ 781247 w 1175425"/>
                  <a:gd name="connsiteY4" fmla="*/ 850170 h 850169"/>
                  <a:gd name="connsiteX5" fmla="*/ 979542 w 1175425"/>
                  <a:gd name="connsiteY5" fmla="*/ 837736 h 850169"/>
                  <a:gd name="connsiteX6" fmla="*/ 1175425 w 1175425"/>
                  <a:gd name="connsiteY6" fmla="*/ 689931 h 85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425" h="850169">
                    <a:moveTo>
                      <a:pt x="0" y="0"/>
                    </a:moveTo>
                    <a:lnTo>
                      <a:pt x="198295" y="615964"/>
                    </a:lnTo>
                    <a:lnTo>
                      <a:pt x="394305" y="739157"/>
                    </a:lnTo>
                    <a:lnTo>
                      <a:pt x="590188" y="591351"/>
                    </a:lnTo>
                    <a:lnTo>
                      <a:pt x="781247" y="850170"/>
                    </a:lnTo>
                    <a:lnTo>
                      <a:pt x="979542" y="837736"/>
                    </a:lnTo>
                    <a:lnTo>
                      <a:pt x="1175425" y="689931"/>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27" name="Freeform 2664">
                <a:extLst>
                  <a:ext uri="{FF2B5EF4-FFF2-40B4-BE49-F238E27FC236}">
                    <a16:creationId xmlns:a16="http://schemas.microsoft.com/office/drawing/2014/main" id="{93EB8B9F-8E01-3849-16CB-B7CFD55A80F9}"/>
                  </a:ext>
                </a:extLst>
              </p:cNvPr>
              <p:cNvSpPr/>
              <p:nvPr/>
            </p:nvSpPr>
            <p:spPr>
              <a:xfrm>
                <a:off x="965963" y="3320818"/>
                <a:ext cx="2049853" cy="1365524"/>
              </a:xfrm>
              <a:custGeom>
                <a:avLst/>
                <a:gdLst>
                  <a:gd name="connsiteX0" fmla="*/ 0 w 2049853"/>
                  <a:gd name="connsiteY0" fmla="*/ 0 h 1365524"/>
                  <a:gd name="connsiteX1" fmla="*/ 195883 w 2049853"/>
                  <a:gd name="connsiteY1" fmla="*/ 546184 h 1365524"/>
                  <a:gd name="connsiteX2" fmla="*/ 389481 w 2049853"/>
                  <a:gd name="connsiteY2" fmla="*/ 849662 h 1365524"/>
                  <a:gd name="connsiteX3" fmla="*/ 585364 w 2049853"/>
                  <a:gd name="connsiteY3" fmla="*/ 970952 h 1365524"/>
                  <a:gd name="connsiteX4" fmla="*/ 781247 w 2049853"/>
                  <a:gd name="connsiteY4" fmla="*/ 1092369 h 1365524"/>
                  <a:gd name="connsiteX5" fmla="*/ 977130 w 2049853"/>
                  <a:gd name="connsiteY5" fmla="*/ 1183463 h 1365524"/>
                  <a:gd name="connsiteX6" fmla="*/ 1170601 w 2049853"/>
                  <a:gd name="connsiteY6" fmla="*/ 1244108 h 1365524"/>
                  <a:gd name="connsiteX7" fmla="*/ 1464489 w 2049853"/>
                  <a:gd name="connsiteY7" fmla="*/ 1304880 h 1365524"/>
                  <a:gd name="connsiteX8" fmla="*/ 1758378 w 2049853"/>
                  <a:gd name="connsiteY8" fmla="*/ 1274430 h 1365524"/>
                  <a:gd name="connsiteX9" fmla="*/ 2049854 w 2049853"/>
                  <a:gd name="connsiteY9" fmla="*/ 1365524 h 136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9853" h="1365524">
                    <a:moveTo>
                      <a:pt x="0" y="0"/>
                    </a:moveTo>
                    <a:lnTo>
                      <a:pt x="195883" y="546184"/>
                    </a:lnTo>
                    <a:lnTo>
                      <a:pt x="389481" y="849662"/>
                    </a:lnTo>
                    <a:lnTo>
                      <a:pt x="585364" y="970952"/>
                    </a:lnTo>
                    <a:lnTo>
                      <a:pt x="781247" y="1092369"/>
                    </a:lnTo>
                    <a:lnTo>
                      <a:pt x="977130" y="1183463"/>
                    </a:lnTo>
                    <a:lnTo>
                      <a:pt x="1170601" y="1244108"/>
                    </a:lnTo>
                    <a:lnTo>
                      <a:pt x="1464489" y="1304880"/>
                    </a:lnTo>
                    <a:lnTo>
                      <a:pt x="1758378" y="1274430"/>
                    </a:lnTo>
                    <a:lnTo>
                      <a:pt x="2049854" y="1365524"/>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28" name="Freeform 2665">
                <a:extLst>
                  <a:ext uri="{FF2B5EF4-FFF2-40B4-BE49-F238E27FC236}">
                    <a16:creationId xmlns:a16="http://schemas.microsoft.com/office/drawing/2014/main" id="{9AD759CD-4C80-5574-EE3D-8AD9889E9DC6}"/>
                  </a:ext>
                </a:extLst>
              </p:cNvPr>
              <p:cNvSpPr/>
              <p:nvPr/>
            </p:nvSpPr>
            <p:spPr>
              <a:xfrm>
                <a:off x="965963" y="3320818"/>
                <a:ext cx="394305" cy="627890"/>
              </a:xfrm>
              <a:custGeom>
                <a:avLst/>
                <a:gdLst>
                  <a:gd name="connsiteX0" fmla="*/ 0 w 394305"/>
                  <a:gd name="connsiteY0" fmla="*/ 0 h 627890"/>
                  <a:gd name="connsiteX1" fmla="*/ 198295 w 394305"/>
                  <a:gd name="connsiteY1" fmla="*/ 505332 h 627890"/>
                  <a:gd name="connsiteX2" fmla="*/ 394305 w 394305"/>
                  <a:gd name="connsiteY2" fmla="*/ 627890 h 627890"/>
                </a:gdLst>
                <a:ahLst/>
                <a:cxnLst>
                  <a:cxn ang="0">
                    <a:pos x="connsiteX0" y="connsiteY0"/>
                  </a:cxn>
                  <a:cxn ang="0">
                    <a:pos x="connsiteX1" y="connsiteY1"/>
                  </a:cxn>
                  <a:cxn ang="0">
                    <a:pos x="connsiteX2" y="connsiteY2"/>
                  </a:cxn>
                </a:cxnLst>
                <a:rect l="l" t="t" r="r" b="b"/>
                <a:pathLst>
                  <a:path w="394305" h="627890">
                    <a:moveTo>
                      <a:pt x="0" y="0"/>
                    </a:moveTo>
                    <a:lnTo>
                      <a:pt x="198295" y="505332"/>
                    </a:lnTo>
                    <a:lnTo>
                      <a:pt x="394305" y="627890"/>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29" name="Freeform 2666">
                <a:extLst>
                  <a:ext uri="{FF2B5EF4-FFF2-40B4-BE49-F238E27FC236}">
                    <a16:creationId xmlns:a16="http://schemas.microsoft.com/office/drawing/2014/main" id="{122E1C3E-C12A-10F8-DF18-C7C6A321A1FB}"/>
                  </a:ext>
                </a:extLst>
              </p:cNvPr>
              <p:cNvSpPr/>
              <p:nvPr/>
            </p:nvSpPr>
            <p:spPr>
              <a:xfrm>
                <a:off x="965963" y="3320818"/>
                <a:ext cx="776296" cy="857401"/>
              </a:xfrm>
              <a:custGeom>
                <a:avLst/>
                <a:gdLst>
                  <a:gd name="connsiteX0" fmla="*/ 0 w 776296"/>
                  <a:gd name="connsiteY0" fmla="*/ 0 h 857401"/>
                  <a:gd name="connsiteX1" fmla="*/ 188520 w 776296"/>
                  <a:gd name="connsiteY1" fmla="*/ 819340 h 857401"/>
                  <a:gd name="connsiteX2" fmla="*/ 384530 w 776296"/>
                  <a:gd name="connsiteY2" fmla="*/ 800182 h 857401"/>
                  <a:gd name="connsiteX3" fmla="*/ 582825 w 776296"/>
                  <a:gd name="connsiteY3" fmla="*/ 857402 h 857401"/>
                  <a:gd name="connsiteX4" fmla="*/ 776296 w 776296"/>
                  <a:gd name="connsiteY4" fmla="*/ 685871 h 857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296" h="857401">
                    <a:moveTo>
                      <a:pt x="0" y="0"/>
                    </a:moveTo>
                    <a:lnTo>
                      <a:pt x="188520" y="819340"/>
                    </a:lnTo>
                    <a:lnTo>
                      <a:pt x="384530" y="800182"/>
                    </a:lnTo>
                    <a:lnTo>
                      <a:pt x="582825" y="857402"/>
                    </a:lnTo>
                    <a:lnTo>
                      <a:pt x="776296" y="685871"/>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0" name="Freeform 2667">
                <a:extLst>
                  <a:ext uri="{FF2B5EF4-FFF2-40B4-BE49-F238E27FC236}">
                    <a16:creationId xmlns:a16="http://schemas.microsoft.com/office/drawing/2014/main" id="{63EB2659-0CED-7C6E-8033-BEFF667114F5}"/>
                  </a:ext>
                </a:extLst>
              </p:cNvPr>
              <p:cNvSpPr/>
              <p:nvPr/>
            </p:nvSpPr>
            <p:spPr>
              <a:xfrm>
                <a:off x="965963" y="3320818"/>
                <a:ext cx="595139" cy="776076"/>
              </a:xfrm>
              <a:custGeom>
                <a:avLst/>
                <a:gdLst>
                  <a:gd name="connsiteX0" fmla="*/ 0 w 595139"/>
                  <a:gd name="connsiteY0" fmla="*/ 0 h 776076"/>
                  <a:gd name="connsiteX1" fmla="*/ 198295 w 595139"/>
                  <a:gd name="connsiteY1" fmla="*/ 459911 h 776076"/>
                  <a:gd name="connsiteX2" fmla="*/ 394305 w 595139"/>
                  <a:gd name="connsiteY2" fmla="*/ 718604 h 776076"/>
                  <a:gd name="connsiteX3" fmla="*/ 595139 w 595139"/>
                  <a:gd name="connsiteY3" fmla="*/ 776077 h 776076"/>
                </a:gdLst>
                <a:ahLst/>
                <a:cxnLst>
                  <a:cxn ang="0">
                    <a:pos x="connsiteX0" y="connsiteY0"/>
                  </a:cxn>
                  <a:cxn ang="0">
                    <a:pos x="connsiteX1" y="connsiteY1"/>
                  </a:cxn>
                  <a:cxn ang="0">
                    <a:pos x="connsiteX2" y="connsiteY2"/>
                  </a:cxn>
                  <a:cxn ang="0">
                    <a:pos x="connsiteX3" y="connsiteY3"/>
                  </a:cxn>
                </a:cxnLst>
                <a:rect l="l" t="t" r="r" b="b"/>
                <a:pathLst>
                  <a:path w="595139" h="776076">
                    <a:moveTo>
                      <a:pt x="0" y="0"/>
                    </a:moveTo>
                    <a:lnTo>
                      <a:pt x="198295" y="459911"/>
                    </a:lnTo>
                    <a:lnTo>
                      <a:pt x="394305" y="718604"/>
                    </a:lnTo>
                    <a:lnTo>
                      <a:pt x="595139" y="776077"/>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1" name="Freeform 2668">
                <a:extLst>
                  <a:ext uri="{FF2B5EF4-FFF2-40B4-BE49-F238E27FC236}">
                    <a16:creationId xmlns:a16="http://schemas.microsoft.com/office/drawing/2014/main" id="{2D921700-5DC0-8560-3506-8A6F2E236529}"/>
                  </a:ext>
                </a:extLst>
              </p:cNvPr>
              <p:cNvSpPr/>
              <p:nvPr/>
            </p:nvSpPr>
            <p:spPr>
              <a:xfrm>
                <a:off x="965963" y="3320818"/>
                <a:ext cx="3790965" cy="1248421"/>
              </a:xfrm>
              <a:custGeom>
                <a:avLst/>
                <a:gdLst>
                  <a:gd name="connsiteX0" fmla="*/ 0 w 3790965"/>
                  <a:gd name="connsiteY0" fmla="*/ 0 h 1248421"/>
                  <a:gd name="connsiteX1" fmla="*/ 191059 w 3790965"/>
                  <a:gd name="connsiteY1" fmla="*/ 1014469 h 1248421"/>
                  <a:gd name="connsiteX2" fmla="*/ 386942 w 3790965"/>
                  <a:gd name="connsiteY2" fmla="*/ 1170395 h 1248421"/>
                  <a:gd name="connsiteX3" fmla="*/ 585364 w 3790965"/>
                  <a:gd name="connsiteY3" fmla="*/ 1170395 h 1248421"/>
                  <a:gd name="connsiteX4" fmla="*/ 759158 w 3790965"/>
                  <a:gd name="connsiteY4" fmla="*/ 1170395 h 1248421"/>
                  <a:gd name="connsiteX5" fmla="*/ 962404 w 3790965"/>
                  <a:gd name="connsiteY5" fmla="*/ 1170395 h 1248421"/>
                  <a:gd name="connsiteX6" fmla="*/ 1151051 w 3790965"/>
                  <a:gd name="connsiteY6" fmla="*/ 1170395 h 1248421"/>
                  <a:gd name="connsiteX7" fmla="*/ 1442400 w 3790965"/>
                  <a:gd name="connsiteY7" fmla="*/ 1170395 h 1248421"/>
                  <a:gd name="connsiteX8" fmla="*/ 1738827 w 3790965"/>
                  <a:gd name="connsiteY8" fmla="*/ 1248421 h 1248421"/>
                  <a:gd name="connsiteX9" fmla="*/ 2032588 w 3790965"/>
                  <a:gd name="connsiteY9" fmla="*/ 1248421 h 1248421"/>
                  <a:gd name="connsiteX10" fmla="*/ 2326477 w 3790965"/>
                  <a:gd name="connsiteY10" fmla="*/ 1248421 h 1248421"/>
                  <a:gd name="connsiteX11" fmla="*/ 2617953 w 3790965"/>
                  <a:gd name="connsiteY11" fmla="*/ 1248421 h 1248421"/>
                  <a:gd name="connsiteX12" fmla="*/ 2931391 w 3790965"/>
                  <a:gd name="connsiteY12" fmla="*/ 1092369 h 1248421"/>
                  <a:gd name="connsiteX13" fmla="*/ 3217916 w 3790965"/>
                  <a:gd name="connsiteY13" fmla="*/ 858290 h 1248421"/>
                  <a:gd name="connsiteX14" fmla="*/ 3516755 w 3790965"/>
                  <a:gd name="connsiteY14" fmla="*/ 936316 h 1248421"/>
                  <a:gd name="connsiteX15" fmla="*/ 3790966 w 3790965"/>
                  <a:gd name="connsiteY15" fmla="*/ 936316 h 124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90965" h="1248421">
                    <a:moveTo>
                      <a:pt x="0" y="0"/>
                    </a:moveTo>
                    <a:lnTo>
                      <a:pt x="191059" y="1014469"/>
                    </a:lnTo>
                    <a:lnTo>
                      <a:pt x="386942" y="1170395"/>
                    </a:lnTo>
                    <a:lnTo>
                      <a:pt x="585364" y="1170395"/>
                    </a:lnTo>
                    <a:lnTo>
                      <a:pt x="759158" y="1170395"/>
                    </a:lnTo>
                    <a:lnTo>
                      <a:pt x="962404" y="1170395"/>
                    </a:lnTo>
                    <a:lnTo>
                      <a:pt x="1151051" y="1170395"/>
                    </a:lnTo>
                    <a:lnTo>
                      <a:pt x="1442400" y="1170395"/>
                    </a:lnTo>
                    <a:lnTo>
                      <a:pt x="1738827" y="1248421"/>
                    </a:lnTo>
                    <a:lnTo>
                      <a:pt x="2032588" y="1248421"/>
                    </a:lnTo>
                    <a:lnTo>
                      <a:pt x="2326477" y="1248421"/>
                    </a:lnTo>
                    <a:lnTo>
                      <a:pt x="2617953" y="1248421"/>
                    </a:lnTo>
                    <a:lnTo>
                      <a:pt x="2931391" y="1092369"/>
                    </a:lnTo>
                    <a:lnTo>
                      <a:pt x="3217916" y="858290"/>
                    </a:lnTo>
                    <a:lnTo>
                      <a:pt x="3516755" y="936316"/>
                    </a:lnTo>
                    <a:lnTo>
                      <a:pt x="3790966" y="936316"/>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2" name="Freeform 2669">
                <a:extLst>
                  <a:ext uri="{FF2B5EF4-FFF2-40B4-BE49-F238E27FC236}">
                    <a16:creationId xmlns:a16="http://schemas.microsoft.com/office/drawing/2014/main" id="{0612D344-9678-E517-3B99-17E58BDF9170}"/>
                  </a:ext>
                </a:extLst>
              </p:cNvPr>
              <p:cNvSpPr/>
              <p:nvPr/>
            </p:nvSpPr>
            <p:spPr>
              <a:xfrm>
                <a:off x="965963" y="3320818"/>
                <a:ext cx="568225" cy="983131"/>
              </a:xfrm>
              <a:custGeom>
                <a:avLst/>
                <a:gdLst>
                  <a:gd name="connsiteX0" fmla="*/ 0 w 568225"/>
                  <a:gd name="connsiteY0" fmla="*/ 0 h 983131"/>
                  <a:gd name="connsiteX1" fmla="*/ 181284 w 568225"/>
                  <a:gd name="connsiteY1" fmla="*/ 655421 h 983131"/>
                  <a:gd name="connsiteX2" fmla="*/ 401668 w 568225"/>
                  <a:gd name="connsiteY2" fmla="*/ 936316 h 983131"/>
                  <a:gd name="connsiteX3" fmla="*/ 568226 w 568225"/>
                  <a:gd name="connsiteY3" fmla="*/ 983132 h 983131"/>
                </a:gdLst>
                <a:ahLst/>
                <a:cxnLst>
                  <a:cxn ang="0">
                    <a:pos x="connsiteX0" y="connsiteY0"/>
                  </a:cxn>
                  <a:cxn ang="0">
                    <a:pos x="connsiteX1" y="connsiteY1"/>
                  </a:cxn>
                  <a:cxn ang="0">
                    <a:pos x="connsiteX2" y="connsiteY2"/>
                  </a:cxn>
                  <a:cxn ang="0">
                    <a:pos x="connsiteX3" y="connsiteY3"/>
                  </a:cxn>
                </a:cxnLst>
                <a:rect l="l" t="t" r="r" b="b"/>
                <a:pathLst>
                  <a:path w="568225" h="983131">
                    <a:moveTo>
                      <a:pt x="0" y="0"/>
                    </a:moveTo>
                    <a:lnTo>
                      <a:pt x="181284" y="655421"/>
                    </a:lnTo>
                    <a:lnTo>
                      <a:pt x="401668" y="936316"/>
                    </a:lnTo>
                    <a:lnTo>
                      <a:pt x="568226" y="983132"/>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3" name="Freeform 2670">
                <a:extLst>
                  <a:ext uri="{FF2B5EF4-FFF2-40B4-BE49-F238E27FC236}">
                    <a16:creationId xmlns:a16="http://schemas.microsoft.com/office/drawing/2014/main" id="{7CFE98AE-E2C0-016C-B18D-203211760A99}"/>
                  </a:ext>
                </a:extLst>
              </p:cNvPr>
              <p:cNvSpPr/>
              <p:nvPr/>
            </p:nvSpPr>
            <p:spPr>
              <a:xfrm>
                <a:off x="965963" y="3320818"/>
                <a:ext cx="1760789" cy="630173"/>
              </a:xfrm>
              <a:custGeom>
                <a:avLst/>
                <a:gdLst>
                  <a:gd name="connsiteX0" fmla="*/ 0 w 1760789"/>
                  <a:gd name="connsiteY0" fmla="*/ 0 h 630173"/>
                  <a:gd name="connsiteX1" fmla="*/ 173794 w 1760789"/>
                  <a:gd name="connsiteY1" fmla="*/ 378079 h 630173"/>
                  <a:gd name="connsiteX2" fmla="*/ 369804 w 1760789"/>
                  <a:gd name="connsiteY2" fmla="*/ 462068 h 630173"/>
                  <a:gd name="connsiteX3" fmla="*/ 570638 w 1760789"/>
                  <a:gd name="connsiteY3" fmla="*/ 504190 h 630173"/>
                  <a:gd name="connsiteX4" fmla="*/ 759158 w 1760789"/>
                  <a:gd name="connsiteY4" fmla="*/ 588179 h 630173"/>
                  <a:gd name="connsiteX5" fmla="*/ 959992 w 1760789"/>
                  <a:gd name="connsiteY5" fmla="*/ 630174 h 630173"/>
                  <a:gd name="connsiteX6" fmla="*/ 1158287 w 1760789"/>
                  <a:gd name="connsiteY6" fmla="*/ 588179 h 630173"/>
                  <a:gd name="connsiteX7" fmla="*/ 1449763 w 1760789"/>
                  <a:gd name="connsiteY7" fmla="*/ 588179 h 630173"/>
                  <a:gd name="connsiteX8" fmla="*/ 1760789 w 1760789"/>
                  <a:gd name="connsiteY8" fmla="*/ 546184 h 63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789" h="630173">
                    <a:moveTo>
                      <a:pt x="0" y="0"/>
                    </a:moveTo>
                    <a:lnTo>
                      <a:pt x="173794" y="378079"/>
                    </a:lnTo>
                    <a:lnTo>
                      <a:pt x="369804" y="462068"/>
                    </a:lnTo>
                    <a:lnTo>
                      <a:pt x="570638" y="504190"/>
                    </a:lnTo>
                    <a:lnTo>
                      <a:pt x="759158" y="588179"/>
                    </a:lnTo>
                    <a:lnTo>
                      <a:pt x="959992" y="630174"/>
                    </a:lnTo>
                    <a:lnTo>
                      <a:pt x="1158287" y="588179"/>
                    </a:lnTo>
                    <a:lnTo>
                      <a:pt x="1449763" y="588179"/>
                    </a:lnTo>
                    <a:lnTo>
                      <a:pt x="1760789" y="546184"/>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4" name="Freeform 2671">
                <a:extLst>
                  <a:ext uri="{FF2B5EF4-FFF2-40B4-BE49-F238E27FC236}">
                    <a16:creationId xmlns:a16="http://schemas.microsoft.com/office/drawing/2014/main" id="{3C0E3EA2-948C-46DB-668E-DB7C2019C93C}"/>
                  </a:ext>
                </a:extLst>
              </p:cNvPr>
              <p:cNvSpPr/>
              <p:nvPr/>
            </p:nvSpPr>
            <p:spPr>
              <a:xfrm>
                <a:off x="965963" y="3320818"/>
                <a:ext cx="2639914" cy="1038448"/>
              </a:xfrm>
              <a:custGeom>
                <a:avLst/>
                <a:gdLst>
                  <a:gd name="connsiteX0" fmla="*/ 0 w 2639914"/>
                  <a:gd name="connsiteY0" fmla="*/ 0 h 1038448"/>
                  <a:gd name="connsiteX1" fmla="*/ 188520 w 2639914"/>
                  <a:gd name="connsiteY1" fmla="*/ 618248 h 1038448"/>
                  <a:gd name="connsiteX2" fmla="*/ 394305 w 2639914"/>
                  <a:gd name="connsiteY2" fmla="*/ 726216 h 1038448"/>
                  <a:gd name="connsiteX3" fmla="*/ 578001 w 2639914"/>
                  <a:gd name="connsiteY3" fmla="*/ 750195 h 1038448"/>
                  <a:gd name="connsiteX4" fmla="*/ 791022 w 2639914"/>
                  <a:gd name="connsiteY4" fmla="*/ 816295 h 1038448"/>
                  <a:gd name="connsiteX5" fmla="*/ 986905 w 2639914"/>
                  <a:gd name="connsiteY5" fmla="*/ 816295 h 1038448"/>
                  <a:gd name="connsiteX6" fmla="*/ 1199927 w 2639914"/>
                  <a:gd name="connsiteY6" fmla="*/ 804242 h 1038448"/>
                  <a:gd name="connsiteX7" fmla="*/ 1466901 w 2639914"/>
                  <a:gd name="connsiteY7" fmla="*/ 858290 h 1038448"/>
                  <a:gd name="connsiteX8" fmla="*/ 1760789 w 2639914"/>
                  <a:gd name="connsiteY8" fmla="*/ 1038448 h 1038448"/>
                  <a:gd name="connsiteX9" fmla="*/ 2054678 w 2639914"/>
                  <a:gd name="connsiteY9" fmla="*/ 1032358 h 1038448"/>
                  <a:gd name="connsiteX10" fmla="*/ 2346154 w 2639914"/>
                  <a:gd name="connsiteY10" fmla="*/ 990364 h 1038448"/>
                  <a:gd name="connsiteX11" fmla="*/ 2639915 w 2639914"/>
                  <a:gd name="connsiteY11" fmla="*/ 618248 h 103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9914" h="1038448">
                    <a:moveTo>
                      <a:pt x="0" y="0"/>
                    </a:moveTo>
                    <a:lnTo>
                      <a:pt x="188520" y="618248"/>
                    </a:lnTo>
                    <a:lnTo>
                      <a:pt x="394305" y="726216"/>
                    </a:lnTo>
                    <a:lnTo>
                      <a:pt x="578001" y="750195"/>
                    </a:lnTo>
                    <a:lnTo>
                      <a:pt x="791022" y="816295"/>
                    </a:lnTo>
                    <a:lnTo>
                      <a:pt x="986905" y="816295"/>
                    </a:lnTo>
                    <a:lnTo>
                      <a:pt x="1199927" y="804242"/>
                    </a:lnTo>
                    <a:lnTo>
                      <a:pt x="1466901" y="858290"/>
                    </a:lnTo>
                    <a:lnTo>
                      <a:pt x="1760789" y="1038448"/>
                    </a:lnTo>
                    <a:lnTo>
                      <a:pt x="2054678" y="1032358"/>
                    </a:lnTo>
                    <a:lnTo>
                      <a:pt x="2346154" y="990364"/>
                    </a:lnTo>
                    <a:lnTo>
                      <a:pt x="2639915" y="618248"/>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5" name="Freeform 2672">
                <a:extLst>
                  <a:ext uri="{FF2B5EF4-FFF2-40B4-BE49-F238E27FC236}">
                    <a16:creationId xmlns:a16="http://schemas.microsoft.com/office/drawing/2014/main" id="{038995B0-B8EA-D0D3-433D-41AB4FED5321}"/>
                  </a:ext>
                </a:extLst>
              </p:cNvPr>
              <p:cNvSpPr/>
              <p:nvPr/>
            </p:nvSpPr>
            <p:spPr>
              <a:xfrm>
                <a:off x="965963" y="3320818"/>
                <a:ext cx="3876656" cy="985542"/>
              </a:xfrm>
              <a:custGeom>
                <a:avLst/>
                <a:gdLst>
                  <a:gd name="connsiteX0" fmla="*/ 0 w 3876656"/>
                  <a:gd name="connsiteY0" fmla="*/ 0 h 985542"/>
                  <a:gd name="connsiteX1" fmla="*/ 198295 w 3876656"/>
                  <a:gd name="connsiteY1" fmla="*/ 296246 h 985542"/>
                  <a:gd name="connsiteX2" fmla="*/ 389481 w 3876656"/>
                  <a:gd name="connsiteY2" fmla="*/ 671153 h 985542"/>
                  <a:gd name="connsiteX3" fmla="*/ 590188 w 3876656"/>
                  <a:gd name="connsiteY3" fmla="*/ 659101 h 985542"/>
                  <a:gd name="connsiteX4" fmla="*/ 783659 w 3876656"/>
                  <a:gd name="connsiteY4" fmla="*/ 882776 h 985542"/>
                  <a:gd name="connsiteX5" fmla="*/ 979542 w 3876656"/>
                  <a:gd name="connsiteY5" fmla="*/ 810205 h 985542"/>
                  <a:gd name="connsiteX6" fmla="*/ 1175425 w 3876656"/>
                  <a:gd name="connsiteY6" fmla="*/ 822385 h 985542"/>
                  <a:gd name="connsiteX7" fmla="*/ 1462077 w 3876656"/>
                  <a:gd name="connsiteY7" fmla="*/ 810205 h 985542"/>
                  <a:gd name="connsiteX8" fmla="*/ 1777928 w 3876656"/>
                  <a:gd name="connsiteY8" fmla="*/ 894956 h 985542"/>
                  <a:gd name="connsiteX9" fmla="*/ 2071816 w 3876656"/>
                  <a:gd name="connsiteY9" fmla="*/ 979580 h 985542"/>
                  <a:gd name="connsiteX10" fmla="*/ 2353390 w 3876656"/>
                  <a:gd name="connsiteY10" fmla="*/ 985543 h 985542"/>
                  <a:gd name="connsiteX11" fmla="*/ 2657180 w 3876656"/>
                  <a:gd name="connsiteY11" fmla="*/ 961310 h 985542"/>
                  <a:gd name="connsiteX12" fmla="*/ 2973030 w 3876656"/>
                  <a:gd name="connsiteY12" fmla="*/ 955347 h 985542"/>
                  <a:gd name="connsiteX13" fmla="*/ 3242417 w 3876656"/>
                  <a:gd name="connsiteY13" fmla="*/ 900919 h 985542"/>
                  <a:gd name="connsiteX14" fmla="*/ 3563218 w 3876656"/>
                  <a:gd name="connsiteY14" fmla="*/ 931114 h 985542"/>
                  <a:gd name="connsiteX15" fmla="*/ 3876657 w 3876656"/>
                  <a:gd name="connsiteY15" fmla="*/ 925151 h 98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76656" h="985542">
                    <a:moveTo>
                      <a:pt x="0" y="0"/>
                    </a:moveTo>
                    <a:lnTo>
                      <a:pt x="198295" y="296246"/>
                    </a:lnTo>
                    <a:lnTo>
                      <a:pt x="389481" y="671153"/>
                    </a:lnTo>
                    <a:lnTo>
                      <a:pt x="590188" y="659101"/>
                    </a:lnTo>
                    <a:lnTo>
                      <a:pt x="783659" y="882776"/>
                    </a:lnTo>
                    <a:lnTo>
                      <a:pt x="979542" y="810205"/>
                    </a:lnTo>
                    <a:lnTo>
                      <a:pt x="1175425" y="822385"/>
                    </a:lnTo>
                    <a:lnTo>
                      <a:pt x="1462077" y="810205"/>
                    </a:lnTo>
                    <a:lnTo>
                      <a:pt x="1777928" y="894956"/>
                    </a:lnTo>
                    <a:lnTo>
                      <a:pt x="2071816" y="979580"/>
                    </a:lnTo>
                    <a:lnTo>
                      <a:pt x="2353390" y="985543"/>
                    </a:lnTo>
                    <a:lnTo>
                      <a:pt x="2657180" y="961310"/>
                    </a:lnTo>
                    <a:lnTo>
                      <a:pt x="2973030" y="955347"/>
                    </a:lnTo>
                    <a:lnTo>
                      <a:pt x="3242417" y="900919"/>
                    </a:lnTo>
                    <a:lnTo>
                      <a:pt x="3563218" y="931114"/>
                    </a:lnTo>
                    <a:lnTo>
                      <a:pt x="3876657" y="925151"/>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6" name="Freeform 2673">
                <a:extLst>
                  <a:ext uri="{FF2B5EF4-FFF2-40B4-BE49-F238E27FC236}">
                    <a16:creationId xmlns:a16="http://schemas.microsoft.com/office/drawing/2014/main" id="{C9F33435-EF85-2863-17AA-12141545D051}"/>
                  </a:ext>
                </a:extLst>
              </p:cNvPr>
              <p:cNvSpPr/>
              <p:nvPr/>
            </p:nvSpPr>
            <p:spPr>
              <a:xfrm>
                <a:off x="965963" y="3320818"/>
                <a:ext cx="1760789" cy="547706"/>
              </a:xfrm>
              <a:custGeom>
                <a:avLst/>
                <a:gdLst>
                  <a:gd name="connsiteX0" fmla="*/ 0 w 1760789"/>
                  <a:gd name="connsiteY0" fmla="*/ 0 h 547706"/>
                  <a:gd name="connsiteX1" fmla="*/ 183696 w 1760789"/>
                  <a:gd name="connsiteY1" fmla="*/ 294851 h 547706"/>
                  <a:gd name="connsiteX2" fmla="*/ 396717 w 1760789"/>
                  <a:gd name="connsiteY2" fmla="*/ 416648 h 547706"/>
                  <a:gd name="connsiteX3" fmla="*/ 590188 w 1760789"/>
                  <a:gd name="connsiteY3" fmla="*/ 449381 h 547706"/>
                  <a:gd name="connsiteX4" fmla="*/ 788610 w 1760789"/>
                  <a:gd name="connsiteY4" fmla="*/ 468158 h 547706"/>
                  <a:gd name="connsiteX5" fmla="*/ 979542 w 1760789"/>
                  <a:gd name="connsiteY5" fmla="*/ 496197 h 547706"/>
                  <a:gd name="connsiteX6" fmla="*/ 1175425 w 1760789"/>
                  <a:gd name="connsiteY6" fmla="*/ 547707 h 547706"/>
                  <a:gd name="connsiteX7" fmla="*/ 1466901 w 1760789"/>
                  <a:gd name="connsiteY7" fmla="*/ 454075 h 547706"/>
                  <a:gd name="connsiteX8" fmla="*/ 1760789 w 1760789"/>
                  <a:gd name="connsiteY8" fmla="*/ 280895 h 54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789" h="547706">
                    <a:moveTo>
                      <a:pt x="0" y="0"/>
                    </a:moveTo>
                    <a:lnTo>
                      <a:pt x="183696" y="294851"/>
                    </a:lnTo>
                    <a:lnTo>
                      <a:pt x="396717" y="416648"/>
                    </a:lnTo>
                    <a:lnTo>
                      <a:pt x="590188" y="449381"/>
                    </a:lnTo>
                    <a:lnTo>
                      <a:pt x="788610" y="468158"/>
                    </a:lnTo>
                    <a:lnTo>
                      <a:pt x="979542" y="496197"/>
                    </a:lnTo>
                    <a:lnTo>
                      <a:pt x="1175425" y="547707"/>
                    </a:lnTo>
                    <a:lnTo>
                      <a:pt x="1466901" y="454075"/>
                    </a:lnTo>
                    <a:lnTo>
                      <a:pt x="1760789" y="280895"/>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7" name="Freeform 2674">
                <a:extLst>
                  <a:ext uri="{FF2B5EF4-FFF2-40B4-BE49-F238E27FC236}">
                    <a16:creationId xmlns:a16="http://schemas.microsoft.com/office/drawing/2014/main" id="{65CAF4E1-24B4-4C0F-DC15-95E5A3945929}"/>
                  </a:ext>
                </a:extLst>
              </p:cNvPr>
              <p:cNvSpPr/>
              <p:nvPr/>
            </p:nvSpPr>
            <p:spPr>
              <a:xfrm>
                <a:off x="965963" y="3320818"/>
                <a:ext cx="2931390" cy="835325"/>
              </a:xfrm>
              <a:custGeom>
                <a:avLst/>
                <a:gdLst>
                  <a:gd name="connsiteX0" fmla="*/ 0 w 2931390"/>
                  <a:gd name="connsiteY0" fmla="*/ 0 h 835325"/>
                  <a:gd name="connsiteX1" fmla="*/ 181284 w 2931390"/>
                  <a:gd name="connsiteY1" fmla="*/ 722917 h 835325"/>
                  <a:gd name="connsiteX2" fmla="*/ 377167 w 2931390"/>
                  <a:gd name="connsiteY2" fmla="*/ 835326 h 835325"/>
                  <a:gd name="connsiteX3" fmla="*/ 570638 w 2931390"/>
                  <a:gd name="connsiteY3" fmla="*/ 835326 h 835325"/>
                  <a:gd name="connsiteX4" fmla="*/ 754334 w 2931390"/>
                  <a:gd name="connsiteY4" fmla="*/ 835326 h 835325"/>
                  <a:gd name="connsiteX5" fmla="*/ 977130 w 2931390"/>
                  <a:gd name="connsiteY5" fmla="*/ 835326 h 835325"/>
                  <a:gd name="connsiteX6" fmla="*/ 1158287 w 2931390"/>
                  <a:gd name="connsiteY6" fmla="*/ 835326 h 835325"/>
                  <a:gd name="connsiteX7" fmla="*/ 1449763 w 2931390"/>
                  <a:gd name="connsiteY7" fmla="*/ 835326 h 835325"/>
                  <a:gd name="connsiteX8" fmla="*/ 1743651 w 2931390"/>
                  <a:gd name="connsiteY8" fmla="*/ 835326 h 835325"/>
                  <a:gd name="connsiteX9" fmla="*/ 2035127 w 2931390"/>
                  <a:gd name="connsiteY9" fmla="*/ 835326 h 835325"/>
                  <a:gd name="connsiteX10" fmla="*/ 2353390 w 2931390"/>
                  <a:gd name="connsiteY10" fmla="*/ 835326 h 835325"/>
                  <a:gd name="connsiteX11" fmla="*/ 2622904 w 2931390"/>
                  <a:gd name="connsiteY11" fmla="*/ 835326 h 835325"/>
                  <a:gd name="connsiteX12" fmla="*/ 2931391 w 2931390"/>
                  <a:gd name="connsiteY12" fmla="*/ 835326 h 8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31390" h="835325">
                    <a:moveTo>
                      <a:pt x="0" y="0"/>
                    </a:moveTo>
                    <a:lnTo>
                      <a:pt x="181284" y="722917"/>
                    </a:lnTo>
                    <a:lnTo>
                      <a:pt x="377167" y="835326"/>
                    </a:lnTo>
                    <a:lnTo>
                      <a:pt x="570638" y="835326"/>
                    </a:lnTo>
                    <a:lnTo>
                      <a:pt x="754334" y="835326"/>
                    </a:lnTo>
                    <a:lnTo>
                      <a:pt x="977130" y="835326"/>
                    </a:lnTo>
                    <a:lnTo>
                      <a:pt x="1158287" y="835326"/>
                    </a:lnTo>
                    <a:lnTo>
                      <a:pt x="1449763" y="835326"/>
                    </a:lnTo>
                    <a:lnTo>
                      <a:pt x="1743651" y="835326"/>
                    </a:lnTo>
                    <a:lnTo>
                      <a:pt x="2035127" y="835326"/>
                    </a:lnTo>
                    <a:lnTo>
                      <a:pt x="2353390" y="835326"/>
                    </a:lnTo>
                    <a:lnTo>
                      <a:pt x="2622904" y="835326"/>
                    </a:lnTo>
                    <a:lnTo>
                      <a:pt x="2931391" y="835326"/>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8" name="Freeform 2675">
                <a:extLst>
                  <a:ext uri="{FF2B5EF4-FFF2-40B4-BE49-F238E27FC236}">
                    <a16:creationId xmlns:a16="http://schemas.microsoft.com/office/drawing/2014/main" id="{4E912112-3206-37CA-1D6F-ECD6A7FA0BDE}"/>
                  </a:ext>
                </a:extLst>
              </p:cNvPr>
              <p:cNvSpPr/>
              <p:nvPr/>
            </p:nvSpPr>
            <p:spPr>
              <a:xfrm>
                <a:off x="965963" y="3320818"/>
                <a:ext cx="2948529" cy="1638680"/>
              </a:xfrm>
              <a:custGeom>
                <a:avLst/>
                <a:gdLst>
                  <a:gd name="connsiteX0" fmla="*/ 0 w 2948529"/>
                  <a:gd name="connsiteY0" fmla="*/ 0 h 1638680"/>
                  <a:gd name="connsiteX1" fmla="*/ 198295 w 2948529"/>
                  <a:gd name="connsiteY1" fmla="*/ 515989 h 1638680"/>
                  <a:gd name="connsiteX2" fmla="*/ 386942 w 2948529"/>
                  <a:gd name="connsiteY2" fmla="*/ 506473 h 1638680"/>
                  <a:gd name="connsiteX3" fmla="*/ 590188 w 2948529"/>
                  <a:gd name="connsiteY3" fmla="*/ 503429 h 1638680"/>
                  <a:gd name="connsiteX4" fmla="*/ 776296 w 2948529"/>
                  <a:gd name="connsiteY4" fmla="*/ 609747 h 1638680"/>
                  <a:gd name="connsiteX5" fmla="*/ 972306 w 2948529"/>
                  <a:gd name="connsiteY5" fmla="*/ 712894 h 1638680"/>
                  <a:gd name="connsiteX6" fmla="*/ 1168189 w 2948529"/>
                  <a:gd name="connsiteY6" fmla="*/ 769226 h 1638680"/>
                  <a:gd name="connsiteX7" fmla="*/ 1474265 w 2948529"/>
                  <a:gd name="connsiteY7" fmla="*/ 837990 h 1638680"/>
                  <a:gd name="connsiteX8" fmla="*/ 1777928 w 2948529"/>
                  <a:gd name="connsiteY8" fmla="*/ 1638680 h 1638680"/>
                  <a:gd name="connsiteX9" fmla="*/ 2081591 w 2948529"/>
                  <a:gd name="connsiteY9" fmla="*/ 1638680 h 1638680"/>
                  <a:gd name="connsiteX10" fmla="*/ 2353390 w 2948529"/>
                  <a:gd name="connsiteY10" fmla="*/ 1638680 h 1638680"/>
                  <a:gd name="connsiteX11" fmla="*/ 2657180 w 2948529"/>
                  <a:gd name="connsiteY11" fmla="*/ 1638680 h 1638680"/>
                  <a:gd name="connsiteX12" fmla="*/ 2948529 w 2948529"/>
                  <a:gd name="connsiteY12" fmla="*/ 1638680 h 163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48529" h="1638680">
                    <a:moveTo>
                      <a:pt x="0" y="0"/>
                    </a:moveTo>
                    <a:lnTo>
                      <a:pt x="198295" y="515989"/>
                    </a:lnTo>
                    <a:lnTo>
                      <a:pt x="386942" y="506473"/>
                    </a:lnTo>
                    <a:lnTo>
                      <a:pt x="590188" y="503429"/>
                    </a:lnTo>
                    <a:lnTo>
                      <a:pt x="776296" y="609747"/>
                    </a:lnTo>
                    <a:lnTo>
                      <a:pt x="972306" y="712894"/>
                    </a:lnTo>
                    <a:lnTo>
                      <a:pt x="1168189" y="769226"/>
                    </a:lnTo>
                    <a:lnTo>
                      <a:pt x="1474265" y="837990"/>
                    </a:lnTo>
                    <a:lnTo>
                      <a:pt x="1777928" y="1638680"/>
                    </a:lnTo>
                    <a:lnTo>
                      <a:pt x="2081591" y="1638680"/>
                    </a:lnTo>
                    <a:lnTo>
                      <a:pt x="2353390" y="1638680"/>
                    </a:lnTo>
                    <a:lnTo>
                      <a:pt x="2657180" y="1638680"/>
                    </a:lnTo>
                    <a:lnTo>
                      <a:pt x="2948529" y="1638680"/>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9" name="Freeform 2676">
                <a:extLst>
                  <a:ext uri="{FF2B5EF4-FFF2-40B4-BE49-F238E27FC236}">
                    <a16:creationId xmlns:a16="http://schemas.microsoft.com/office/drawing/2014/main" id="{2BD15115-BF02-2B32-CC41-60D30CF111D7}"/>
                  </a:ext>
                </a:extLst>
              </p:cNvPr>
              <p:cNvSpPr/>
              <p:nvPr/>
            </p:nvSpPr>
            <p:spPr>
              <a:xfrm>
                <a:off x="965963" y="3320818"/>
                <a:ext cx="389481" cy="700080"/>
              </a:xfrm>
              <a:custGeom>
                <a:avLst/>
                <a:gdLst>
                  <a:gd name="connsiteX0" fmla="*/ 0 w 389481"/>
                  <a:gd name="connsiteY0" fmla="*/ 0 h 700080"/>
                  <a:gd name="connsiteX1" fmla="*/ 195883 w 389481"/>
                  <a:gd name="connsiteY1" fmla="*/ 528803 h 700080"/>
                  <a:gd name="connsiteX2" fmla="*/ 389481 w 389481"/>
                  <a:gd name="connsiteY2" fmla="*/ 700080 h 700080"/>
                </a:gdLst>
                <a:ahLst/>
                <a:cxnLst>
                  <a:cxn ang="0">
                    <a:pos x="connsiteX0" y="connsiteY0"/>
                  </a:cxn>
                  <a:cxn ang="0">
                    <a:pos x="connsiteX1" y="connsiteY1"/>
                  </a:cxn>
                  <a:cxn ang="0">
                    <a:pos x="connsiteX2" y="connsiteY2"/>
                  </a:cxn>
                </a:cxnLst>
                <a:rect l="l" t="t" r="r" b="b"/>
                <a:pathLst>
                  <a:path w="389481" h="700080">
                    <a:moveTo>
                      <a:pt x="0" y="0"/>
                    </a:moveTo>
                    <a:lnTo>
                      <a:pt x="195883" y="528803"/>
                    </a:lnTo>
                    <a:lnTo>
                      <a:pt x="389481" y="700080"/>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0" name="Freeform 2677">
                <a:extLst>
                  <a:ext uri="{FF2B5EF4-FFF2-40B4-BE49-F238E27FC236}">
                    <a16:creationId xmlns:a16="http://schemas.microsoft.com/office/drawing/2014/main" id="{05EBF389-7A44-6013-F458-F091DE7FD56D}"/>
                  </a:ext>
                </a:extLst>
              </p:cNvPr>
              <p:cNvSpPr/>
              <p:nvPr/>
            </p:nvSpPr>
            <p:spPr>
              <a:xfrm>
                <a:off x="965963" y="3320818"/>
                <a:ext cx="1439988" cy="858289"/>
              </a:xfrm>
              <a:custGeom>
                <a:avLst/>
                <a:gdLst>
                  <a:gd name="connsiteX0" fmla="*/ 0 w 1439988"/>
                  <a:gd name="connsiteY0" fmla="*/ 0 h 858289"/>
                  <a:gd name="connsiteX1" fmla="*/ 195883 w 1439988"/>
                  <a:gd name="connsiteY1" fmla="*/ 858290 h 858289"/>
                  <a:gd name="connsiteX2" fmla="*/ 389481 w 1439988"/>
                  <a:gd name="connsiteY2" fmla="*/ 858290 h 858289"/>
                  <a:gd name="connsiteX3" fmla="*/ 575462 w 1439988"/>
                  <a:gd name="connsiteY3" fmla="*/ 858290 h 858289"/>
                  <a:gd name="connsiteX4" fmla="*/ 759158 w 1439988"/>
                  <a:gd name="connsiteY4" fmla="*/ 858290 h 858289"/>
                  <a:gd name="connsiteX5" fmla="*/ 937903 w 1439988"/>
                  <a:gd name="connsiteY5" fmla="*/ 858290 h 858289"/>
                  <a:gd name="connsiteX6" fmla="*/ 1146100 w 1439988"/>
                  <a:gd name="connsiteY6" fmla="*/ 858290 h 858289"/>
                  <a:gd name="connsiteX7" fmla="*/ 1439988 w 1439988"/>
                  <a:gd name="connsiteY7" fmla="*/ 858290 h 85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9988" h="858289">
                    <a:moveTo>
                      <a:pt x="0" y="0"/>
                    </a:moveTo>
                    <a:lnTo>
                      <a:pt x="195883" y="858290"/>
                    </a:lnTo>
                    <a:lnTo>
                      <a:pt x="389481" y="858290"/>
                    </a:lnTo>
                    <a:lnTo>
                      <a:pt x="575462" y="858290"/>
                    </a:lnTo>
                    <a:lnTo>
                      <a:pt x="759158" y="858290"/>
                    </a:lnTo>
                    <a:lnTo>
                      <a:pt x="937903" y="858290"/>
                    </a:lnTo>
                    <a:lnTo>
                      <a:pt x="1146100" y="858290"/>
                    </a:lnTo>
                    <a:lnTo>
                      <a:pt x="1439988" y="858290"/>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1" name="Freeform 2678">
                <a:extLst>
                  <a:ext uri="{FF2B5EF4-FFF2-40B4-BE49-F238E27FC236}">
                    <a16:creationId xmlns:a16="http://schemas.microsoft.com/office/drawing/2014/main" id="{21F05456-6E33-0699-0490-93EFEEABDBCD}"/>
                  </a:ext>
                </a:extLst>
              </p:cNvPr>
              <p:cNvSpPr/>
              <p:nvPr/>
            </p:nvSpPr>
            <p:spPr>
              <a:xfrm>
                <a:off x="965963" y="3320818"/>
                <a:ext cx="1466901" cy="841669"/>
              </a:xfrm>
              <a:custGeom>
                <a:avLst/>
                <a:gdLst>
                  <a:gd name="connsiteX0" fmla="*/ 0 w 1466901"/>
                  <a:gd name="connsiteY0" fmla="*/ 0 h 841669"/>
                  <a:gd name="connsiteX1" fmla="*/ 198295 w 1466901"/>
                  <a:gd name="connsiteY1" fmla="*/ 637532 h 841669"/>
                  <a:gd name="connsiteX2" fmla="*/ 394305 w 1466901"/>
                  <a:gd name="connsiteY2" fmla="*/ 779375 h 841669"/>
                  <a:gd name="connsiteX3" fmla="*/ 590188 w 1466901"/>
                  <a:gd name="connsiteY3" fmla="*/ 615076 h 841669"/>
                  <a:gd name="connsiteX4" fmla="*/ 783659 w 1466901"/>
                  <a:gd name="connsiteY4" fmla="*/ 645018 h 841669"/>
                  <a:gd name="connsiteX5" fmla="*/ 979542 w 1466901"/>
                  <a:gd name="connsiteY5" fmla="*/ 839259 h 841669"/>
                  <a:gd name="connsiteX6" fmla="*/ 1175425 w 1466901"/>
                  <a:gd name="connsiteY6" fmla="*/ 841669 h 841669"/>
                  <a:gd name="connsiteX7" fmla="*/ 1466901 w 1466901"/>
                  <a:gd name="connsiteY7" fmla="*/ 689804 h 84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6901" h="841669">
                    <a:moveTo>
                      <a:pt x="0" y="0"/>
                    </a:moveTo>
                    <a:lnTo>
                      <a:pt x="198295" y="637532"/>
                    </a:lnTo>
                    <a:lnTo>
                      <a:pt x="394305" y="779375"/>
                    </a:lnTo>
                    <a:lnTo>
                      <a:pt x="590188" y="615076"/>
                    </a:lnTo>
                    <a:lnTo>
                      <a:pt x="783659" y="645018"/>
                    </a:lnTo>
                    <a:lnTo>
                      <a:pt x="979542" y="839259"/>
                    </a:lnTo>
                    <a:lnTo>
                      <a:pt x="1175425" y="841669"/>
                    </a:lnTo>
                    <a:lnTo>
                      <a:pt x="1466901" y="689804"/>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2" name="Freeform 2679">
                <a:extLst>
                  <a:ext uri="{FF2B5EF4-FFF2-40B4-BE49-F238E27FC236}">
                    <a16:creationId xmlns:a16="http://schemas.microsoft.com/office/drawing/2014/main" id="{D4EA872F-1239-7010-1DD4-7DDABEF1F623}"/>
                  </a:ext>
                </a:extLst>
              </p:cNvPr>
              <p:cNvSpPr/>
              <p:nvPr/>
            </p:nvSpPr>
            <p:spPr>
              <a:xfrm>
                <a:off x="965963" y="3320818"/>
                <a:ext cx="1170601" cy="854229"/>
              </a:xfrm>
              <a:custGeom>
                <a:avLst/>
                <a:gdLst>
                  <a:gd name="connsiteX0" fmla="*/ 0 w 1170601"/>
                  <a:gd name="connsiteY0" fmla="*/ 0 h 854229"/>
                  <a:gd name="connsiteX1" fmla="*/ 195883 w 1170601"/>
                  <a:gd name="connsiteY1" fmla="*/ 784323 h 854229"/>
                  <a:gd name="connsiteX2" fmla="*/ 389481 w 1170601"/>
                  <a:gd name="connsiteY2" fmla="*/ 776457 h 854229"/>
                  <a:gd name="connsiteX3" fmla="*/ 639191 w 1170601"/>
                  <a:gd name="connsiteY3" fmla="*/ 854230 h 854229"/>
                  <a:gd name="connsiteX4" fmla="*/ 781247 w 1170601"/>
                  <a:gd name="connsiteY4" fmla="*/ 854230 h 854229"/>
                  <a:gd name="connsiteX5" fmla="*/ 972306 w 1170601"/>
                  <a:gd name="connsiteY5" fmla="*/ 792063 h 854229"/>
                  <a:gd name="connsiteX6" fmla="*/ 1170601 w 1170601"/>
                  <a:gd name="connsiteY6" fmla="*/ 838625 h 85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601" h="854229">
                    <a:moveTo>
                      <a:pt x="0" y="0"/>
                    </a:moveTo>
                    <a:lnTo>
                      <a:pt x="195883" y="784323"/>
                    </a:lnTo>
                    <a:lnTo>
                      <a:pt x="389481" y="776457"/>
                    </a:lnTo>
                    <a:lnTo>
                      <a:pt x="639191" y="854230"/>
                    </a:lnTo>
                    <a:lnTo>
                      <a:pt x="781247" y="854230"/>
                    </a:lnTo>
                    <a:lnTo>
                      <a:pt x="972306" y="792063"/>
                    </a:lnTo>
                    <a:lnTo>
                      <a:pt x="1170601" y="838625"/>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3" name="Freeform 2680">
                <a:extLst>
                  <a:ext uri="{FF2B5EF4-FFF2-40B4-BE49-F238E27FC236}">
                    <a16:creationId xmlns:a16="http://schemas.microsoft.com/office/drawing/2014/main" id="{7BC9B1EB-C139-5141-3D81-30EEC1C76B68}"/>
                  </a:ext>
                </a:extLst>
              </p:cNvPr>
              <p:cNvSpPr/>
              <p:nvPr/>
            </p:nvSpPr>
            <p:spPr>
              <a:xfrm>
                <a:off x="965963" y="3320818"/>
                <a:ext cx="1177964" cy="1638680"/>
              </a:xfrm>
              <a:custGeom>
                <a:avLst/>
                <a:gdLst>
                  <a:gd name="connsiteX0" fmla="*/ 0 w 1177964"/>
                  <a:gd name="connsiteY0" fmla="*/ 0 h 1638680"/>
                  <a:gd name="connsiteX1" fmla="*/ 203246 w 1177964"/>
                  <a:gd name="connsiteY1" fmla="*/ 585515 h 1638680"/>
                  <a:gd name="connsiteX2" fmla="*/ 394305 w 1177964"/>
                  <a:gd name="connsiteY2" fmla="*/ 1042254 h 1638680"/>
                  <a:gd name="connsiteX3" fmla="*/ 592600 w 1177964"/>
                  <a:gd name="connsiteY3" fmla="*/ 1036926 h 1638680"/>
                  <a:gd name="connsiteX4" fmla="*/ 788610 w 1177964"/>
                  <a:gd name="connsiteY4" fmla="*/ 1058367 h 1638680"/>
                  <a:gd name="connsiteX5" fmla="*/ 982081 w 1177964"/>
                  <a:gd name="connsiteY5" fmla="*/ 1052912 h 1638680"/>
                  <a:gd name="connsiteX6" fmla="*/ 1177964 w 1177964"/>
                  <a:gd name="connsiteY6" fmla="*/ 1638680 h 163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64" h="1638680">
                    <a:moveTo>
                      <a:pt x="0" y="0"/>
                    </a:moveTo>
                    <a:lnTo>
                      <a:pt x="203246" y="585515"/>
                    </a:lnTo>
                    <a:lnTo>
                      <a:pt x="394305" y="1042254"/>
                    </a:lnTo>
                    <a:lnTo>
                      <a:pt x="592600" y="1036926"/>
                    </a:lnTo>
                    <a:lnTo>
                      <a:pt x="788610" y="1058367"/>
                    </a:lnTo>
                    <a:lnTo>
                      <a:pt x="982081" y="1052912"/>
                    </a:lnTo>
                    <a:lnTo>
                      <a:pt x="1177964" y="1638680"/>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4" name="Freeform 2681">
                <a:extLst>
                  <a:ext uri="{FF2B5EF4-FFF2-40B4-BE49-F238E27FC236}">
                    <a16:creationId xmlns:a16="http://schemas.microsoft.com/office/drawing/2014/main" id="{652F1263-E63F-A5A0-9FF6-2B5FFD8A4745}"/>
                  </a:ext>
                </a:extLst>
              </p:cNvPr>
              <p:cNvSpPr/>
              <p:nvPr/>
            </p:nvSpPr>
            <p:spPr>
              <a:xfrm>
                <a:off x="965963" y="3320818"/>
                <a:ext cx="590188" cy="808175"/>
              </a:xfrm>
              <a:custGeom>
                <a:avLst/>
                <a:gdLst>
                  <a:gd name="connsiteX0" fmla="*/ 0 w 590188"/>
                  <a:gd name="connsiteY0" fmla="*/ 0 h 808175"/>
                  <a:gd name="connsiteX1" fmla="*/ 198295 w 590188"/>
                  <a:gd name="connsiteY1" fmla="*/ 568387 h 808175"/>
                  <a:gd name="connsiteX2" fmla="*/ 394305 w 590188"/>
                  <a:gd name="connsiteY2" fmla="*/ 780263 h 808175"/>
                  <a:gd name="connsiteX3" fmla="*/ 590188 w 590188"/>
                  <a:gd name="connsiteY3" fmla="*/ 808175 h 808175"/>
                </a:gdLst>
                <a:ahLst/>
                <a:cxnLst>
                  <a:cxn ang="0">
                    <a:pos x="connsiteX0" y="connsiteY0"/>
                  </a:cxn>
                  <a:cxn ang="0">
                    <a:pos x="connsiteX1" y="connsiteY1"/>
                  </a:cxn>
                  <a:cxn ang="0">
                    <a:pos x="connsiteX2" y="connsiteY2"/>
                  </a:cxn>
                  <a:cxn ang="0">
                    <a:pos x="connsiteX3" y="connsiteY3"/>
                  </a:cxn>
                </a:cxnLst>
                <a:rect l="l" t="t" r="r" b="b"/>
                <a:pathLst>
                  <a:path w="590188" h="808175">
                    <a:moveTo>
                      <a:pt x="0" y="0"/>
                    </a:moveTo>
                    <a:lnTo>
                      <a:pt x="198295" y="568387"/>
                    </a:lnTo>
                    <a:lnTo>
                      <a:pt x="394305" y="780263"/>
                    </a:lnTo>
                    <a:lnTo>
                      <a:pt x="590188" y="808175"/>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5" name="Freeform 2682">
                <a:extLst>
                  <a:ext uri="{FF2B5EF4-FFF2-40B4-BE49-F238E27FC236}">
                    <a16:creationId xmlns:a16="http://schemas.microsoft.com/office/drawing/2014/main" id="{D8E9EA24-6850-1CCC-8E1F-B2C091585DE0}"/>
                  </a:ext>
                </a:extLst>
              </p:cNvPr>
              <p:cNvSpPr/>
              <p:nvPr/>
            </p:nvSpPr>
            <p:spPr>
              <a:xfrm>
                <a:off x="965963" y="3320818"/>
                <a:ext cx="1168189" cy="1004573"/>
              </a:xfrm>
              <a:custGeom>
                <a:avLst/>
                <a:gdLst>
                  <a:gd name="connsiteX0" fmla="*/ 0 w 1168189"/>
                  <a:gd name="connsiteY0" fmla="*/ 0 h 1004573"/>
                  <a:gd name="connsiteX1" fmla="*/ 191059 w 1168189"/>
                  <a:gd name="connsiteY1" fmla="*/ 534258 h 1004573"/>
                  <a:gd name="connsiteX2" fmla="*/ 386942 w 1168189"/>
                  <a:gd name="connsiteY2" fmla="*/ 676863 h 1004573"/>
                  <a:gd name="connsiteX3" fmla="*/ 578001 w 1168189"/>
                  <a:gd name="connsiteY3" fmla="*/ 968922 h 1004573"/>
                  <a:gd name="connsiteX4" fmla="*/ 776296 w 1168189"/>
                  <a:gd name="connsiteY4" fmla="*/ 961817 h 1004573"/>
                  <a:gd name="connsiteX5" fmla="*/ 972306 w 1168189"/>
                  <a:gd name="connsiteY5" fmla="*/ 1004573 h 1004573"/>
                  <a:gd name="connsiteX6" fmla="*/ 1168189 w 1168189"/>
                  <a:gd name="connsiteY6" fmla="*/ 926040 h 100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8189" h="1004573">
                    <a:moveTo>
                      <a:pt x="0" y="0"/>
                    </a:moveTo>
                    <a:lnTo>
                      <a:pt x="191059" y="534258"/>
                    </a:lnTo>
                    <a:lnTo>
                      <a:pt x="386942" y="676863"/>
                    </a:lnTo>
                    <a:lnTo>
                      <a:pt x="578001" y="968922"/>
                    </a:lnTo>
                    <a:lnTo>
                      <a:pt x="776296" y="961817"/>
                    </a:lnTo>
                    <a:lnTo>
                      <a:pt x="972306" y="1004573"/>
                    </a:lnTo>
                    <a:lnTo>
                      <a:pt x="1168189" y="926040"/>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6" name="Freeform 2683">
                <a:extLst>
                  <a:ext uri="{FF2B5EF4-FFF2-40B4-BE49-F238E27FC236}">
                    <a16:creationId xmlns:a16="http://schemas.microsoft.com/office/drawing/2014/main" id="{F9C2FB23-0E0D-FEEB-1BB8-0DD63DC7344B}"/>
                  </a:ext>
                </a:extLst>
              </p:cNvPr>
              <p:cNvSpPr/>
              <p:nvPr/>
            </p:nvSpPr>
            <p:spPr>
              <a:xfrm>
                <a:off x="965963" y="3320818"/>
                <a:ext cx="783659" cy="1638680"/>
              </a:xfrm>
              <a:custGeom>
                <a:avLst/>
                <a:gdLst>
                  <a:gd name="connsiteX0" fmla="*/ 0 w 783659"/>
                  <a:gd name="connsiteY0" fmla="*/ 0 h 1638680"/>
                  <a:gd name="connsiteX1" fmla="*/ 198295 w 783659"/>
                  <a:gd name="connsiteY1" fmla="*/ 333674 h 1638680"/>
                  <a:gd name="connsiteX2" fmla="*/ 394305 w 783659"/>
                  <a:gd name="connsiteY2" fmla="*/ 697162 h 1638680"/>
                  <a:gd name="connsiteX3" fmla="*/ 614690 w 783659"/>
                  <a:gd name="connsiteY3" fmla="*/ 1054688 h 1638680"/>
                  <a:gd name="connsiteX4" fmla="*/ 783659 w 783659"/>
                  <a:gd name="connsiteY4" fmla="*/ 1638680 h 1638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659" h="1638680">
                    <a:moveTo>
                      <a:pt x="0" y="0"/>
                    </a:moveTo>
                    <a:lnTo>
                      <a:pt x="198295" y="333674"/>
                    </a:lnTo>
                    <a:lnTo>
                      <a:pt x="394305" y="697162"/>
                    </a:lnTo>
                    <a:lnTo>
                      <a:pt x="614690" y="1054688"/>
                    </a:lnTo>
                    <a:lnTo>
                      <a:pt x="783659" y="1638680"/>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7" name="Freeform 2684">
                <a:extLst>
                  <a:ext uri="{FF2B5EF4-FFF2-40B4-BE49-F238E27FC236}">
                    <a16:creationId xmlns:a16="http://schemas.microsoft.com/office/drawing/2014/main" id="{46D0E624-C87F-41B4-140F-A1A091D023F0}"/>
                  </a:ext>
                </a:extLst>
              </p:cNvPr>
              <p:cNvSpPr/>
              <p:nvPr/>
            </p:nvSpPr>
            <p:spPr>
              <a:xfrm>
                <a:off x="965963" y="3320818"/>
                <a:ext cx="1442400" cy="1142102"/>
              </a:xfrm>
              <a:custGeom>
                <a:avLst/>
                <a:gdLst>
                  <a:gd name="connsiteX0" fmla="*/ 0 w 1442400"/>
                  <a:gd name="connsiteY0" fmla="*/ 0 h 1142102"/>
                  <a:gd name="connsiteX1" fmla="*/ 198295 w 1442400"/>
                  <a:gd name="connsiteY1" fmla="*/ 883410 h 1142102"/>
                  <a:gd name="connsiteX2" fmla="*/ 372216 w 1442400"/>
                  <a:gd name="connsiteY2" fmla="*/ 764531 h 1142102"/>
                  <a:gd name="connsiteX3" fmla="*/ 565687 w 1442400"/>
                  <a:gd name="connsiteY3" fmla="*/ 936951 h 1142102"/>
                  <a:gd name="connsiteX4" fmla="*/ 759158 w 1442400"/>
                  <a:gd name="connsiteY4" fmla="*/ 1116474 h 1142102"/>
                  <a:gd name="connsiteX5" fmla="*/ 955041 w 1442400"/>
                  <a:gd name="connsiteY5" fmla="*/ 1048979 h 1142102"/>
                  <a:gd name="connsiteX6" fmla="*/ 1168189 w 1442400"/>
                  <a:gd name="connsiteY6" fmla="*/ 1076763 h 1142102"/>
                  <a:gd name="connsiteX7" fmla="*/ 1442400 w 1442400"/>
                  <a:gd name="connsiteY7" fmla="*/ 1142103 h 114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2400" h="1142102">
                    <a:moveTo>
                      <a:pt x="0" y="0"/>
                    </a:moveTo>
                    <a:lnTo>
                      <a:pt x="198295" y="883410"/>
                    </a:lnTo>
                    <a:lnTo>
                      <a:pt x="372216" y="764531"/>
                    </a:lnTo>
                    <a:lnTo>
                      <a:pt x="565687" y="936951"/>
                    </a:lnTo>
                    <a:lnTo>
                      <a:pt x="759158" y="1116474"/>
                    </a:lnTo>
                    <a:lnTo>
                      <a:pt x="955041" y="1048979"/>
                    </a:lnTo>
                    <a:lnTo>
                      <a:pt x="1168189" y="1076763"/>
                    </a:lnTo>
                    <a:lnTo>
                      <a:pt x="1442400" y="1142103"/>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8" name="Freeform 2685">
                <a:extLst>
                  <a:ext uri="{FF2B5EF4-FFF2-40B4-BE49-F238E27FC236}">
                    <a16:creationId xmlns:a16="http://schemas.microsoft.com/office/drawing/2014/main" id="{B092E5BA-1728-BE12-94C0-7B7280263286}"/>
                  </a:ext>
                </a:extLst>
              </p:cNvPr>
              <p:cNvSpPr/>
              <p:nvPr/>
            </p:nvSpPr>
            <p:spPr>
              <a:xfrm>
                <a:off x="965963" y="3320818"/>
                <a:ext cx="2617952" cy="1071434"/>
              </a:xfrm>
              <a:custGeom>
                <a:avLst/>
                <a:gdLst>
                  <a:gd name="connsiteX0" fmla="*/ 0 w 2617952"/>
                  <a:gd name="connsiteY0" fmla="*/ 0 h 1071434"/>
                  <a:gd name="connsiteX1" fmla="*/ 178745 w 2617952"/>
                  <a:gd name="connsiteY1" fmla="*/ 311978 h 1071434"/>
                  <a:gd name="connsiteX2" fmla="*/ 369804 w 2617952"/>
                  <a:gd name="connsiteY2" fmla="*/ 323524 h 1071434"/>
                  <a:gd name="connsiteX3" fmla="*/ 582825 w 2617952"/>
                  <a:gd name="connsiteY3" fmla="*/ 782166 h 1071434"/>
                  <a:gd name="connsiteX4" fmla="*/ 764109 w 2617952"/>
                  <a:gd name="connsiteY4" fmla="*/ 698431 h 1071434"/>
                  <a:gd name="connsiteX5" fmla="*/ 955041 w 2617952"/>
                  <a:gd name="connsiteY5" fmla="*/ 862096 h 1071434"/>
                  <a:gd name="connsiteX6" fmla="*/ 1168189 w 2617952"/>
                  <a:gd name="connsiteY6" fmla="*/ 827840 h 1071434"/>
                  <a:gd name="connsiteX7" fmla="*/ 1442400 w 2617952"/>
                  <a:gd name="connsiteY7" fmla="*/ 671788 h 1071434"/>
                  <a:gd name="connsiteX8" fmla="*/ 1743651 w 2617952"/>
                  <a:gd name="connsiteY8" fmla="*/ 700334 h 1071434"/>
                  <a:gd name="connsiteX9" fmla="*/ 2030176 w 2617952"/>
                  <a:gd name="connsiteY9" fmla="*/ 873514 h 1071434"/>
                  <a:gd name="connsiteX10" fmla="*/ 2326477 w 2617952"/>
                  <a:gd name="connsiteY10" fmla="*/ 810713 h 1071434"/>
                  <a:gd name="connsiteX11" fmla="*/ 2617953 w 2617952"/>
                  <a:gd name="connsiteY11" fmla="*/ 1071435 h 107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7952" h="1071434">
                    <a:moveTo>
                      <a:pt x="0" y="0"/>
                    </a:moveTo>
                    <a:lnTo>
                      <a:pt x="178745" y="311978"/>
                    </a:lnTo>
                    <a:lnTo>
                      <a:pt x="369804" y="323524"/>
                    </a:lnTo>
                    <a:lnTo>
                      <a:pt x="582825" y="782166"/>
                    </a:lnTo>
                    <a:lnTo>
                      <a:pt x="764109" y="698431"/>
                    </a:lnTo>
                    <a:lnTo>
                      <a:pt x="955041" y="862096"/>
                    </a:lnTo>
                    <a:lnTo>
                      <a:pt x="1168189" y="827840"/>
                    </a:lnTo>
                    <a:lnTo>
                      <a:pt x="1442400" y="671788"/>
                    </a:lnTo>
                    <a:lnTo>
                      <a:pt x="1743651" y="700334"/>
                    </a:lnTo>
                    <a:lnTo>
                      <a:pt x="2030176" y="873514"/>
                    </a:lnTo>
                    <a:lnTo>
                      <a:pt x="2326477" y="810713"/>
                    </a:lnTo>
                    <a:lnTo>
                      <a:pt x="2617953" y="1071435"/>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9" name="Freeform 2686">
                <a:extLst>
                  <a:ext uri="{FF2B5EF4-FFF2-40B4-BE49-F238E27FC236}">
                    <a16:creationId xmlns:a16="http://schemas.microsoft.com/office/drawing/2014/main" id="{8253A1A2-1E43-AA15-FD76-1D4BE168AE95}"/>
                  </a:ext>
                </a:extLst>
              </p:cNvPr>
              <p:cNvSpPr/>
              <p:nvPr/>
            </p:nvSpPr>
            <p:spPr>
              <a:xfrm>
                <a:off x="965963" y="3320818"/>
                <a:ext cx="2319113" cy="1065979"/>
              </a:xfrm>
              <a:custGeom>
                <a:avLst/>
                <a:gdLst>
                  <a:gd name="connsiteX0" fmla="*/ 0 w 2319113"/>
                  <a:gd name="connsiteY0" fmla="*/ 0 h 1065979"/>
                  <a:gd name="connsiteX1" fmla="*/ 171382 w 2319113"/>
                  <a:gd name="connsiteY1" fmla="*/ 483129 h 1065979"/>
                  <a:gd name="connsiteX2" fmla="*/ 364853 w 2319113"/>
                  <a:gd name="connsiteY2" fmla="*/ 646160 h 1065979"/>
                  <a:gd name="connsiteX3" fmla="*/ 560863 w 2319113"/>
                  <a:gd name="connsiteY3" fmla="*/ 634614 h 1065979"/>
                  <a:gd name="connsiteX4" fmla="*/ 756746 w 2319113"/>
                  <a:gd name="connsiteY4" fmla="*/ 716827 h 1065979"/>
                  <a:gd name="connsiteX5" fmla="*/ 952629 w 2319113"/>
                  <a:gd name="connsiteY5" fmla="*/ 752859 h 1065979"/>
                  <a:gd name="connsiteX6" fmla="*/ 1151051 w 2319113"/>
                  <a:gd name="connsiteY6" fmla="*/ 676482 h 1065979"/>
                  <a:gd name="connsiteX7" fmla="*/ 1439988 w 2319113"/>
                  <a:gd name="connsiteY7" fmla="*/ 823654 h 1065979"/>
                  <a:gd name="connsiteX8" fmla="*/ 1736288 w 2319113"/>
                  <a:gd name="connsiteY8" fmla="*/ 901553 h 1065979"/>
                  <a:gd name="connsiteX9" fmla="*/ 2025352 w 2319113"/>
                  <a:gd name="connsiteY9" fmla="*/ 823654 h 1065979"/>
                  <a:gd name="connsiteX10" fmla="*/ 2319114 w 2319113"/>
                  <a:gd name="connsiteY10" fmla="*/ 1065979 h 106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113" h="1065979">
                    <a:moveTo>
                      <a:pt x="0" y="0"/>
                    </a:moveTo>
                    <a:lnTo>
                      <a:pt x="171382" y="483129"/>
                    </a:lnTo>
                    <a:lnTo>
                      <a:pt x="364853" y="646160"/>
                    </a:lnTo>
                    <a:lnTo>
                      <a:pt x="560863" y="634614"/>
                    </a:lnTo>
                    <a:lnTo>
                      <a:pt x="756746" y="716827"/>
                    </a:lnTo>
                    <a:lnTo>
                      <a:pt x="952629" y="752859"/>
                    </a:lnTo>
                    <a:lnTo>
                      <a:pt x="1151051" y="676482"/>
                    </a:lnTo>
                    <a:lnTo>
                      <a:pt x="1439988" y="823654"/>
                    </a:lnTo>
                    <a:lnTo>
                      <a:pt x="1736288" y="901553"/>
                    </a:lnTo>
                    <a:lnTo>
                      <a:pt x="2025352" y="823654"/>
                    </a:lnTo>
                    <a:lnTo>
                      <a:pt x="2319114" y="1065979"/>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50" name="Freeform 2687">
                <a:extLst>
                  <a:ext uri="{FF2B5EF4-FFF2-40B4-BE49-F238E27FC236}">
                    <a16:creationId xmlns:a16="http://schemas.microsoft.com/office/drawing/2014/main" id="{B5F95361-91EA-9683-2C33-43478D653F30}"/>
                  </a:ext>
                </a:extLst>
              </p:cNvPr>
              <p:cNvSpPr/>
              <p:nvPr/>
            </p:nvSpPr>
            <p:spPr>
              <a:xfrm>
                <a:off x="965963" y="3320818"/>
                <a:ext cx="1151051" cy="603530"/>
              </a:xfrm>
              <a:custGeom>
                <a:avLst/>
                <a:gdLst>
                  <a:gd name="connsiteX0" fmla="*/ 0 w 1151051"/>
                  <a:gd name="connsiteY0" fmla="*/ 0 h 603530"/>
                  <a:gd name="connsiteX1" fmla="*/ 171382 w 1151051"/>
                  <a:gd name="connsiteY1" fmla="*/ 104035 h 603530"/>
                  <a:gd name="connsiteX2" fmla="*/ 369804 w 1151051"/>
                  <a:gd name="connsiteY2" fmla="*/ 326315 h 603530"/>
                  <a:gd name="connsiteX3" fmla="*/ 560863 w 1151051"/>
                  <a:gd name="connsiteY3" fmla="*/ 144127 h 603530"/>
                  <a:gd name="connsiteX4" fmla="*/ 955041 w 1151051"/>
                  <a:gd name="connsiteY4" fmla="*/ 531848 h 603530"/>
                  <a:gd name="connsiteX5" fmla="*/ 1151051 w 1151051"/>
                  <a:gd name="connsiteY5" fmla="*/ 603531 h 60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051" h="603530">
                    <a:moveTo>
                      <a:pt x="0" y="0"/>
                    </a:moveTo>
                    <a:lnTo>
                      <a:pt x="171382" y="104035"/>
                    </a:lnTo>
                    <a:lnTo>
                      <a:pt x="369804" y="326315"/>
                    </a:lnTo>
                    <a:lnTo>
                      <a:pt x="560863" y="144127"/>
                    </a:lnTo>
                    <a:lnTo>
                      <a:pt x="955041" y="531848"/>
                    </a:lnTo>
                    <a:lnTo>
                      <a:pt x="1151051" y="603531"/>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51" name="Freeform 2688">
                <a:extLst>
                  <a:ext uri="{FF2B5EF4-FFF2-40B4-BE49-F238E27FC236}">
                    <a16:creationId xmlns:a16="http://schemas.microsoft.com/office/drawing/2014/main" id="{6C1BD0AD-79A0-5E05-A4EC-039ABFB3CBC3}"/>
                  </a:ext>
                </a:extLst>
              </p:cNvPr>
              <p:cNvSpPr/>
              <p:nvPr/>
            </p:nvSpPr>
            <p:spPr>
              <a:xfrm>
                <a:off x="965963" y="3320818"/>
                <a:ext cx="1447351" cy="744104"/>
              </a:xfrm>
              <a:custGeom>
                <a:avLst/>
                <a:gdLst>
                  <a:gd name="connsiteX0" fmla="*/ 0 w 1447351"/>
                  <a:gd name="connsiteY0" fmla="*/ 0 h 744104"/>
                  <a:gd name="connsiteX1" fmla="*/ 166558 w 1447351"/>
                  <a:gd name="connsiteY1" fmla="*/ 284574 h 744104"/>
                  <a:gd name="connsiteX2" fmla="*/ 372216 w 1447351"/>
                  <a:gd name="connsiteY2" fmla="*/ 339383 h 744104"/>
                  <a:gd name="connsiteX3" fmla="*/ 568226 w 1447351"/>
                  <a:gd name="connsiteY3" fmla="*/ 697416 h 744104"/>
                  <a:gd name="connsiteX4" fmla="*/ 773884 w 1447351"/>
                  <a:gd name="connsiteY4" fmla="*/ 744105 h 744104"/>
                  <a:gd name="connsiteX5" fmla="*/ 972306 w 1447351"/>
                  <a:gd name="connsiteY5" fmla="*/ 703379 h 744104"/>
                  <a:gd name="connsiteX6" fmla="*/ 1175425 w 1447351"/>
                  <a:gd name="connsiteY6" fmla="*/ 638421 h 744104"/>
                  <a:gd name="connsiteX7" fmla="*/ 1447351 w 1447351"/>
                  <a:gd name="connsiteY7" fmla="*/ 601754 h 74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7351" h="744104">
                    <a:moveTo>
                      <a:pt x="0" y="0"/>
                    </a:moveTo>
                    <a:lnTo>
                      <a:pt x="166558" y="284574"/>
                    </a:lnTo>
                    <a:lnTo>
                      <a:pt x="372216" y="339383"/>
                    </a:lnTo>
                    <a:lnTo>
                      <a:pt x="568226" y="697416"/>
                    </a:lnTo>
                    <a:lnTo>
                      <a:pt x="773884" y="744105"/>
                    </a:lnTo>
                    <a:lnTo>
                      <a:pt x="972306" y="703379"/>
                    </a:lnTo>
                    <a:lnTo>
                      <a:pt x="1175425" y="638421"/>
                    </a:lnTo>
                    <a:lnTo>
                      <a:pt x="1447351" y="601754"/>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52" name="Freeform 2689">
                <a:extLst>
                  <a:ext uri="{FF2B5EF4-FFF2-40B4-BE49-F238E27FC236}">
                    <a16:creationId xmlns:a16="http://schemas.microsoft.com/office/drawing/2014/main" id="{147B3904-DB35-9487-FD1A-B4158682F399}"/>
                  </a:ext>
                </a:extLst>
              </p:cNvPr>
              <p:cNvSpPr/>
              <p:nvPr/>
            </p:nvSpPr>
            <p:spPr>
              <a:xfrm>
                <a:off x="965963" y="3320818"/>
                <a:ext cx="955041" cy="951033"/>
              </a:xfrm>
              <a:custGeom>
                <a:avLst/>
                <a:gdLst>
                  <a:gd name="connsiteX0" fmla="*/ 0 w 955041"/>
                  <a:gd name="connsiteY0" fmla="*/ 0 h 951033"/>
                  <a:gd name="connsiteX1" fmla="*/ 173794 w 955041"/>
                  <a:gd name="connsiteY1" fmla="*/ 681811 h 951033"/>
                  <a:gd name="connsiteX2" fmla="*/ 369804 w 955041"/>
                  <a:gd name="connsiteY2" fmla="*/ 718984 h 951033"/>
                  <a:gd name="connsiteX3" fmla="*/ 565687 w 955041"/>
                  <a:gd name="connsiteY3" fmla="*/ 859432 h 951033"/>
                  <a:gd name="connsiteX4" fmla="*/ 759158 w 955041"/>
                  <a:gd name="connsiteY4" fmla="*/ 951033 h 951033"/>
                  <a:gd name="connsiteX5" fmla="*/ 955041 w 955041"/>
                  <a:gd name="connsiteY5" fmla="*/ 656056 h 95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041" h="951033">
                    <a:moveTo>
                      <a:pt x="0" y="0"/>
                    </a:moveTo>
                    <a:lnTo>
                      <a:pt x="173794" y="681811"/>
                    </a:lnTo>
                    <a:lnTo>
                      <a:pt x="369804" y="718984"/>
                    </a:lnTo>
                    <a:lnTo>
                      <a:pt x="565687" y="859432"/>
                    </a:lnTo>
                    <a:lnTo>
                      <a:pt x="759158" y="951033"/>
                    </a:lnTo>
                    <a:lnTo>
                      <a:pt x="955041" y="656056"/>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53" name="Freeform 2690">
                <a:extLst>
                  <a:ext uri="{FF2B5EF4-FFF2-40B4-BE49-F238E27FC236}">
                    <a16:creationId xmlns:a16="http://schemas.microsoft.com/office/drawing/2014/main" id="{6FCC593E-8980-DE49-B80E-AFFCBB9BEF1A}"/>
                  </a:ext>
                </a:extLst>
              </p:cNvPr>
              <p:cNvSpPr/>
              <p:nvPr/>
            </p:nvSpPr>
            <p:spPr>
              <a:xfrm>
                <a:off x="965963" y="3320818"/>
                <a:ext cx="994268" cy="558617"/>
              </a:xfrm>
              <a:custGeom>
                <a:avLst/>
                <a:gdLst>
                  <a:gd name="connsiteX0" fmla="*/ 0 w 994268"/>
                  <a:gd name="connsiteY0" fmla="*/ 0 h 558617"/>
                  <a:gd name="connsiteX1" fmla="*/ 222923 w 994268"/>
                  <a:gd name="connsiteY1" fmla="*/ 484144 h 558617"/>
                  <a:gd name="connsiteX2" fmla="*/ 413855 w 994268"/>
                  <a:gd name="connsiteY2" fmla="*/ 493406 h 558617"/>
                  <a:gd name="connsiteX3" fmla="*/ 617101 w 994268"/>
                  <a:gd name="connsiteY3" fmla="*/ 502794 h 558617"/>
                  <a:gd name="connsiteX4" fmla="*/ 813112 w 994268"/>
                  <a:gd name="connsiteY4" fmla="*/ 558618 h 558617"/>
                  <a:gd name="connsiteX5" fmla="*/ 994269 w 994268"/>
                  <a:gd name="connsiteY5" fmla="*/ 102386 h 55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268" h="558617">
                    <a:moveTo>
                      <a:pt x="0" y="0"/>
                    </a:moveTo>
                    <a:lnTo>
                      <a:pt x="222923" y="484144"/>
                    </a:lnTo>
                    <a:lnTo>
                      <a:pt x="413855" y="493406"/>
                    </a:lnTo>
                    <a:lnTo>
                      <a:pt x="617101" y="502794"/>
                    </a:lnTo>
                    <a:lnTo>
                      <a:pt x="813112" y="558618"/>
                    </a:lnTo>
                    <a:lnTo>
                      <a:pt x="994269" y="102386"/>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54" name="Freeform 2691">
                <a:extLst>
                  <a:ext uri="{FF2B5EF4-FFF2-40B4-BE49-F238E27FC236}">
                    <a16:creationId xmlns:a16="http://schemas.microsoft.com/office/drawing/2014/main" id="{FBFB65FC-067F-3371-D60E-CAA673EC3E81}"/>
                  </a:ext>
                </a:extLst>
              </p:cNvPr>
              <p:cNvSpPr/>
              <p:nvPr/>
            </p:nvSpPr>
            <p:spPr>
              <a:xfrm>
                <a:off x="965963" y="3320818"/>
                <a:ext cx="3264379" cy="1053418"/>
              </a:xfrm>
              <a:custGeom>
                <a:avLst/>
                <a:gdLst>
                  <a:gd name="connsiteX0" fmla="*/ 0 w 3264379"/>
                  <a:gd name="connsiteY0" fmla="*/ 0 h 1053418"/>
                  <a:gd name="connsiteX1" fmla="*/ 188520 w 3264379"/>
                  <a:gd name="connsiteY1" fmla="*/ 468158 h 1053418"/>
                  <a:gd name="connsiteX2" fmla="*/ 384530 w 3264379"/>
                  <a:gd name="connsiteY2" fmla="*/ 585134 h 1053418"/>
                  <a:gd name="connsiteX3" fmla="*/ 568226 w 3264379"/>
                  <a:gd name="connsiteY3" fmla="*/ 702237 h 1053418"/>
                  <a:gd name="connsiteX4" fmla="*/ 759158 w 3264379"/>
                  <a:gd name="connsiteY4" fmla="*/ 702237 h 1053418"/>
                  <a:gd name="connsiteX5" fmla="*/ 996680 w 3264379"/>
                  <a:gd name="connsiteY5" fmla="*/ 585134 h 1053418"/>
                  <a:gd name="connsiteX6" fmla="*/ 1165777 w 3264379"/>
                  <a:gd name="connsiteY6" fmla="*/ 690565 h 1053418"/>
                  <a:gd name="connsiteX7" fmla="*/ 1457126 w 3264379"/>
                  <a:gd name="connsiteY7" fmla="*/ 713909 h 1053418"/>
                  <a:gd name="connsiteX8" fmla="*/ 1775516 w 3264379"/>
                  <a:gd name="connsiteY8" fmla="*/ 749053 h 1053418"/>
                  <a:gd name="connsiteX9" fmla="*/ 2081591 w 3264379"/>
                  <a:gd name="connsiteY9" fmla="*/ 807541 h 1053418"/>
                  <a:gd name="connsiteX10" fmla="*/ 2375479 w 3264379"/>
                  <a:gd name="connsiteY10" fmla="*/ 795869 h 1053418"/>
                  <a:gd name="connsiteX11" fmla="*/ 2676730 w 3264379"/>
                  <a:gd name="connsiteY11" fmla="*/ 924644 h 1053418"/>
                  <a:gd name="connsiteX12" fmla="*/ 2970618 w 3264379"/>
                  <a:gd name="connsiteY12" fmla="*/ 936316 h 1053418"/>
                  <a:gd name="connsiteX13" fmla="*/ 3264380 w 3264379"/>
                  <a:gd name="connsiteY13" fmla="*/ 1053419 h 105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4379" h="1053418">
                    <a:moveTo>
                      <a:pt x="0" y="0"/>
                    </a:moveTo>
                    <a:lnTo>
                      <a:pt x="188520" y="468158"/>
                    </a:lnTo>
                    <a:lnTo>
                      <a:pt x="384530" y="585134"/>
                    </a:lnTo>
                    <a:lnTo>
                      <a:pt x="568226" y="702237"/>
                    </a:lnTo>
                    <a:lnTo>
                      <a:pt x="759158" y="702237"/>
                    </a:lnTo>
                    <a:lnTo>
                      <a:pt x="996680" y="585134"/>
                    </a:lnTo>
                    <a:lnTo>
                      <a:pt x="1165777" y="690565"/>
                    </a:lnTo>
                    <a:lnTo>
                      <a:pt x="1457126" y="713909"/>
                    </a:lnTo>
                    <a:lnTo>
                      <a:pt x="1775516" y="749053"/>
                    </a:lnTo>
                    <a:lnTo>
                      <a:pt x="2081591" y="807541"/>
                    </a:lnTo>
                    <a:lnTo>
                      <a:pt x="2375479" y="795869"/>
                    </a:lnTo>
                    <a:lnTo>
                      <a:pt x="2676730" y="924644"/>
                    </a:lnTo>
                    <a:lnTo>
                      <a:pt x="2970618" y="936316"/>
                    </a:lnTo>
                    <a:lnTo>
                      <a:pt x="3264380" y="1053419"/>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16" name="Graphic 138">
              <a:extLst>
                <a:ext uri="{FF2B5EF4-FFF2-40B4-BE49-F238E27FC236}">
                  <a16:creationId xmlns:a16="http://schemas.microsoft.com/office/drawing/2014/main" id="{4B13A29C-6895-D4C7-5C9D-FF6C050A785A}"/>
                </a:ext>
              </a:extLst>
            </p:cNvPr>
            <p:cNvGrpSpPr/>
            <p:nvPr/>
          </p:nvGrpSpPr>
          <p:grpSpPr>
            <a:xfrm>
              <a:off x="811919" y="3659572"/>
              <a:ext cx="4615638" cy="720198"/>
              <a:chOff x="965963" y="3264106"/>
              <a:chExt cx="4417842" cy="559252"/>
            </a:xfrm>
            <a:noFill/>
          </p:grpSpPr>
          <p:sp>
            <p:nvSpPr>
              <p:cNvPr id="410" name="Freeform 2647">
                <a:extLst>
                  <a:ext uri="{FF2B5EF4-FFF2-40B4-BE49-F238E27FC236}">
                    <a16:creationId xmlns:a16="http://schemas.microsoft.com/office/drawing/2014/main" id="{D7ED7655-08AF-F255-E726-B03781A30C48}"/>
                  </a:ext>
                </a:extLst>
              </p:cNvPr>
              <p:cNvSpPr/>
              <p:nvPr/>
            </p:nvSpPr>
            <p:spPr>
              <a:xfrm>
                <a:off x="965963" y="3320818"/>
                <a:ext cx="1466901" cy="502540"/>
              </a:xfrm>
              <a:custGeom>
                <a:avLst/>
                <a:gdLst>
                  <a:gd name="connsiteX0" fmla="*/ 0 w 1466901"/>
                  <a:gd name="connsiteY0" fmla="*/ 0 h 502540"/>
                  <a:gd name="connsiteX1" fmla="*/ 198295 w 1466901"/>
                  <a:gd name="connsiteY1" fmla="*/ 174830 h 502540"/>
                  <a:gd name="connsiteX2" fmla="*/ 418806 w 1466901"/>
                  <a:gd name="connsiteY2" fmla="*/ 87288 h 502540"/>
                  <a:gd name="connsiteX3" fmla="*/ 590188 w 1466901"/>
                  <a:gd name="connsiteY3" fmla="*/ 240169 h 502540"/>
                  <a:gd name="connsiteX4" fmla="*/ 783659 w 1466901"/>
                  <a:gd name="connsiteY4" fmla="*/ 393304 h 502540"/>
                  <a:gd name="connsiteX5" fmla="*/ 979542 w 1466901"/>
                  <a:gd name="connsiteY5" fmla="*/ 436948 h 502540"/>
                  <a:gd name="connsiteX6" fmla="*/ 1175425 w 1466901"/>
                  <a:gd name="connsiteY6" fmla="*/ 480592 h 502540"/>
                  <a:gd name="connsiteX7" fmla="*/ 1466901 w 1466901"/>
                  <a:gd name="connsiteY7" fmla="*/ 502540 h 50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6901" h="502540">
                    <a:moveTo>
                      <a:pt x="0" y="0"/>
                    </a:moveTo>
                    <a:lnTo>
                      <a:pt x="198295" y="174830"/>
                    </a:lnTo>
                    <a:lnTo>
                      <a:pt x="418806" y="87288"/>
                    </a:lnTo>
                    <a:lnTo>
                      <a:pt x="590188" y="240169"/>
                    </a:lnTo>
                    <a:lnTo>
                      <a:pt x="783659" y="393304"/>
                    </a:lnTo>
                    <a:lnTo>
                      <a:pt x="979542" y="436948"/>
                    </a:lnTo>
                    <a:lnTo>
                      <a:pt x="1175425" y="480592"/>
                    </a:lnTo>
                    <a:lnTo>
                      <a:pt x="1466901" y="50254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11" name="Freeform 2648">
                <a:extLst>
                  <a:ext uri="{FF2B5EF4-FFF2-40B4-BE49-F238E27FC236}">
                    <a16:creationId xmlns:a16="http://schemas.microsoft.com/office/drawing/2014/main" id="{FA2B0B99-207F-0A30-6B4F-8CEFE47369FA}"/>
                  </a:ext>
                </a:extLst>
              </p:cNvPr>
              <p:cNvSpPr/>
              <p:nvPr/>
            </p:nvSpPr>
            <p:spPr>
              <a:xfrm>
                <a:off x="965963" y="3320818"/>
                <a:ext cx="394305" cy="497211"/>
              </a:xfrm>
              <a:custGeom>
                <a:avLst/>
                <a:gdLst>
                  <a:gd name="connsiteX0" fmla="*/ 0 w 394305"/>
                  <a:gd name="connsiteY0" fmla="*/ 0 h 497211"/>
                  <a:gd name="connsiteX1" fmla="*/ 198295 w 394305"/>
                  <a:gd name="connsiteY1" fmla="*/ 497212 h 497211"/>
                  <a:gd name="connsiteX2" fmla="*/ 394305 w 394305"/>
                  <a:gd name="connsiteY2" fmla="*/ 211876 h 497211"/>
                </a:gdLst>
                <a:ahLst/>
                <a:cxnLst>
                  <a:cxn ang="0">
                    <a:pos x="connsiteX0" y="connsiteY0"/>
                  </a:cxn>
                  <a:cxn ang="0">
                    <a:pos x="connsiteX1" y="connsiteY1"/>
                  </a:cxn>
                  <a:cxn ang="0">
                    <a:pos x="connsiteX2" y="connsiteY2"/>
                  </a:cxn>
                </a:cxnLst>
                <a:rect l="l" t="t" r="r" b="b"/>
                <a:pathLst>
                  <a:path w="394305" h="497211">
                    <a:moveTo>
                      <a:pt x="0" y="0"/>
                    </a:moveTo>
                    <a:lnTo>
                      <a:pt x="198295" y="497212"/>
                    </a:lnTo>
                    <a:lnTo>
                      <a:pt x="394305" y="211876"/>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12" name="Freeform 2649">
                <a:extLst>
                  <a:ext uri="{FF2B5EF4-FFF2-40B4-BE49-F238E27FC236}">
                    <a16:creationId xmlns:a16="http://schemas.microsoft.com/office/drawing/2014/main" id="{1FCDA4D0-043A-0F80-E92B-EF0D095F117B}"/>
                  </a:ext>
                </a:extLst>
              </p:cNvPr>
              <p:cNvSpPr/>
              <p:nvPr/>
            </p:nvSpPr>
            <p:spPr>
              <a:xfrm>
                <a:off x="965963" y="3320818"/>
                <a:ext cx="4079902" cy="334942"/>
              </a:xfrm>
              <a:custGeom>
                <a:avLst/>
                <a:gdLst>
                  <a:gd name="connsiteX0" fmla="*/ 0 w 4079902"/>
                  <a:gd name="connsiteY0" fmla="*/ 0 h 334942"/>
                  <a:gd name="connsiteX1" fmla="*/ 181284 w 4079902"/>
                  <a:gd name="connsiteY1" fmla="*/ 0 h 334942"/>
                  <a:gd name="connsiteX2" fmla="*/ 377167 w 4079902"/>
                  <a:gd name="connsiteY2" fmla="*/ 239154 h 334942"/>
                  <a:gd name="connsiteX3" fmla="*/ 565687 w 4079902"/>
                  <a:gd name="connsiteY3" fmla="*/ 251080 h 334942"/>
                  <a:gd name="connsiteX4" fmla="*/ 764109 w 4079902"/>
                  <a:gd name="connsiteY4" fmla="*/ 263133 h 334942"/>
                  <a:gd name="connsiteX5" fmla="*/ 955041 w 4079902"/>
                  <a:gd name="connsiteY5" fmla="*/ 334942 h 334942"/>
                  <a:gd name="connsiteX6" fmla="*/ 1158287 w 4079902"/>
                  <a:gd name="connsiteY6" fmla="*/ 298911 h 334942"/>
                  <a:gd name="connsiteX7" fmla="*/ 1449763 w 4079902"/>
                  <a:gd name="connsiteY7" fmla="*/ 167471 h 334942"/>
                  <a:gd name="connsiteX8" fmla="*/ 1768153 w 4079902"/>
                  <a:gd name="connsiteY8" fmla="*/ 215302 h 334942"/>
                  <a:gd name="connsiteX9" fmla="*/ 2032588 w 4079902"/>
                  <a:gd name="connsiteY9" fmla="*/ 239154 h 334942"/>
                  <a:gd name="connsiteX10" fmla="*/ 2321653 w 4079902"/>
                  <a:gd name="connsiteY10" fmla="*/ 227228 h 334942"/>
                  <a:gd name="connsiteX11" fmla="*/ 2652229 w 4079902"/>
                  <a:gd name="connsiteY11" fmla="*/ 227228 h 334942"/>
                  <a:gd name="connsiteX12" fmla="*/ 2911714 w 4079902"/>
                  <a:gd name="connsiteY12" fmla="*/ 215302 h 334942"/>
                  <a:gd name="connsiteX13" fmla="*/ 3225279 w 4079902"/>
                  <a:gd name="connsiteY13" fmla="*/ 275059 h 334942"/>
                  <a:gd name="connsiteX14" fmla="*/ 3521579 w 4079902"/>
                  <a:gd name="connsiteY14" fmla="*/ 275059 h 334942"/>
                  <a:gd name="connsiteX15" fmla="*/ 3859518 w 4079902"/>
                  <a:gd name="connsiteY15" fmla="*/ 227228 h 334942"/>
                  <a:gd name="connsiteX16" fmla="*/ 4079903 w 4079902"/>
                  <a:gd name="connsiteY16" fmla="*/ 215302 h 33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9902" h="334942">
                    <a:moveTo>
                      <a:pt x="0" y="0"/>
                    </a:moveTo>
                    <a:lnTo>
                      <a:pt x="181284" y="0"/>
                    </a:lnTo>
                    <a:lnTo>
                      <a:pt x="377167" y="239154"/>
                    </a:lnTo>
                    <a:lnTo>
                      <a:pt x="565687" y="251080"/>
                    </a:lnTo>
                    <a:lnTo>
                      <a:pt x="764109" y="263133"/>
                    </a:lnTo>
                    <a:lnTo>
                      <a:pt x="955041" y="334942"/>
                    </a:lnTo>
                    <a:lnTo>
                      <a:pt x="1158287" y="298911"/>
                    </a:lnTo>
                    <a:lnTo>
                      <a:pt x="1449763" y="167471"/>
                    </a:lnTo>
                    <a:lnTo>
                      <a:pt x="1768153" y="215302"/>
                    </a:lnTo>
                    <a:lnTo>
                      <a:pt x="2032588" y="239154"/>
                    </a:lnTo>
                    <a:lnTo>
                      <a:pt x="2321653" y="227228"/>
                    </a:lnTo>
                    <a:lnTo>
                      <a:pt x="2652229" y="227228"/>
                    </a:lnTo>
                    <a:lnTo>
                      <a:pt x="2911714" y="215302"/>
                    </a:lnTo>
                    <a:lnTo>
                      <a:pt x="3225279" y="275059"/>
                    </a:lnTo>
                    <a:lnTo>
                      <a:pt x="3521579" y="275059"/>
                    </a:lnTo>
                    <a:lnTo>
                      <a:pt x="3859518" y="227228"/>
                    </a:lnTo>
                    <a:lnTo>
                      <a:pt x="4079903" y="215302"/>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13" name="Freeform 2650">
                <a:extLst>
                  <a:ext uri="{FF2B5EF4-FFF2-40B4-BE49-F238E27FC236}">
                    <a16:creationId xmlns:a16="http://schemas.microsoft.com/office/drawing/2014/main" id="{E109C2F5-00E2-5EDC-DD74-984DD6A2668C}"/>
                  </a:ext>
                </a:extLst>
              </p:cNvPr>
              <p:cNvSpPr/>
              <p:nvPr/>
            </p:nvSpPr>
            <p:spPr>
              <a:xfrm>
                <a:off x="965963" y="3320818"/>
                <a:ext cx="756745" cy="288760"/>
              </a:xfrm>
              <a:custGeom>
                <a:avLst/>
                <a:gdLst>
                  <a:gd name="connsiteX0" fmla="*/ 0 w 756745"/>
                  <a:gd name="connsiteY0" fmla="*/ 0 h 288760"/>
                  <a:gd name="connsiteX1" fmla="*/ 171382 w 756745"/>
                  <a:gd name="connsiteY1" fmla="*/ 232810 h 288760"/>
                  <a:gd name="connsiteX2" fmla="*/ 369804 w 756745"/>
                  <a:gd name="connsiteY2" fmla="*/ 288761 h 288760"/>
                  <a:gd name="connsiteX3" fmla="*/ 565687 w 756745"/>
                  <a:gd name="connsiteY3" fmla="*/ 270745 h 288760"/>
                  <a:gd name="connsiteX4" fmla="*/ 756746 w 756745"/>
                  <a:gd name="connsiteY4" fmla="*/ 142858 h 28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745" h="288760">
                    <a:moveTo>
                      <a:pt x="0" y="0"/>
                    </a:moveTo>
                    <a:lnTo>
                      <a:pt x="171382" y="232810"/>
                    </a:lnTo>
                    <a:lnTo>
                      <a:pt x="369804" y="288761"/>
                    </a:lnTo>
                    <a:lnTo>
                      <a:pt x="565687" y="270745"/>
                    </a:lnTo>
                    <a:lnTo>
                      <a:pt x="756746" y="142858"/>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14" name="Freeform 2651">
                <a:extLst>
                  <a:ext uri="{FF2B5EF4-FFF2-40B4-BE49-F238E27FC236}">
                    <a16:creationId xmlns:a16="http://schemas.microsoft.com/office/drawing/2014/main" id="{BC076830-8987-4D2E-39C6-1ACE4D248A41}"/>
                  </a:ext>
                </a:extLst>
              </p:cNvPr>
              <p:cNvSpPr/>
              <p:nvPr/>
            </p:nvSpPr>
            <p:spPr>
              <a:xfrm>
                <a:off x="965963" y="3320818"/>
                <a:ext cx="977130" cy="361966"/>
              </a:xfrm>
              <a:custGeom>
                <a:avLst/>
                <a:gdLst>
                  <a:gd name="connsiteX0" fmla="*/ 0 w 977130"/>
                  <a:gd name="connsiteY0" fmla="*/ 0 h 361966"/>
                  <a:gd name="connsiteX1" fmla="*/ 195883 w 977130"/>
                  <a:gd name="connsiteY1" fmla="*/ 268334 h 361966"/>
                  <a:gd name="connsiteX2" fmla="*/ 389481 w 977130"/>
                  <a:gd name="connsiteY2" fmla="*/ 361966 h 361966"/>
                  <a:gd name="connsiteX3" fmla="*/ 585364 w 977130"/>
                  <a:gd name="connsiteY3" fmla="*/ 292694 h 361966"/>
                  <a:gd name="connsiteX4" fmla="*/ 781247 w 977130"/>
                  <a:gd name="connsiteY4" fmla="*/ 314643 h 361966"/>
                  <a:gd name="connsiteX5" fmla="*/ 977130 w 977130"/>
                  <a:gd name="connsiteY5" fmla="*/ 32733 h 36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30" h="361966">
                    <a:moveTo>
                      <a:pt x="0" y="0"/>
                    </a:moveTo>
                    <a:lnTo>
                      <a:pt x="195883" y="268334"/>
                    </a:lnTo>
                    <a:lnTo>
                      <a:pt x="389481" y="361966"/>
                    </a:lnTo>
                    <a:lnTo>
                      <a:pt x="585364" y="292694"/>
                    </a:lnTo>
                    <a:lnTo>
                      <a:pt x="781247" y="314643"/>
                    </a:lnTo>
                    <a:lnTo>
                      <a:pt x="977130" y="32733"/>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15" name="Freeform 2652">
                <a:extLst>
                  <a:ext uri="{FF2B5EF4-FFF2-40B4-BE49-F238E27FC236}">
                    <a16:creationId xmlns:a16="http://schemas.microsoft.com/office/drawing/2014/main" id="{3082C0D8-AAC4-539F-A382-8A0DDF921205}"/>
                  </a:ext>
                </a:extLst>
              </p:cNvPr>
              <p:cNvSpPr/>
              <p:nvPr/>
            </p:nvSpPr>
            <p:spPr>
              <a:xfrm>
                <a:off x="965963" y="3320818"/>
                <a:ext cx="982081" cy="272648"/>
              </a:xfrm>
              <a:custGeom>
                <a:avLst/>
                <a:gdLst>
                  <a:gd name="connsiteX0" fmla="*/ 0 w 982081"/>
                  <a:gd name="connsiteY0" fmla="*/ 0 h 272648"/>
                  <a:gd name="connsiteX1" fmla="*/ 188520 w 982081"/>
                  <a:gd name="connsiteY1" fmla="*/ 208324 h 272648"/>
                  <a:gd name="connsiteX2" fmla="*/ 384530 w 982081"/>
                  <a:gd name="connsiteY2" fmla="*/ 252095 h 272648"/>
                  <a:gd name="connsiteX3" fmla="*/ 578001 w 982081"/>
                  <a:gd name="connsiteY3" fmla="*/ 241818 h 272648"/>
                  <a:gd name="connsiteX4" fmla="*/ 773884 w 982081"/>
                  <a:gd name="connsiteY4" fmla="*/ 272648 h 272648"/>
                  <a:gd name="connsiteX5" fmla="*/ 982081 w 982081"/>
                  <a:gd name="connsiteY5" fmla="*/ 180032 h 27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2081" h="272648">
                    <a:moveTo>
                      <a:pt x="0" y="0"/>
                    </a:moveTo>
                    <a:lnTo>
                      <a:pt x="188520" y="208324"/>
                    </a:lnTo>
                    <a:lnTo>
                      <a:pt x="384530" y="252095"/>
                    </a:lnTo>
                    <a:lnTo>
                      <a:pt x="578001" y="241818"/>
                    </a:lnTo>
                    <a:lnTo>
                      <a:pt x="773884" y="272648"/>
                    </a:lnTo>
                    <a:lnTo>
                      <a:pt x="982081" y="180032"/>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16" name="Freeform 2653">
                <a:extLst>
                  <a:ext uri="{FF2B5EF4-FFF2-40B4-BE49-F238E27FC236}">
                    <a16:creationId xmlns:a16="http://schemas.microsoft.com/office/drawing/2014/main" id="{5C34B919-843D-D009-4D59-5F1506E91C1A}"/>
                  </a:ext>
                </a:extLst>
              </p:cNvPr>
              <p:cNvSpPr/>
              <p:nvPr/>
            </p:nvSpPr>
            <p:spPr>
              <a:xfrm>
                <a:off x="965963" y="3320818"/>
                <a:ext cx="766521" cy="168105"/>
              </a:xfrm>
              <a:custGeom>
                <a:avLst/>
                <a:gdLst>
                  <a:gd name="connsiteX0" fmla="*/ 0 w 766521"/>
                  <a:gd name="connsiteY0" fmla="*/ 0 h 168105"/>
                  <a:gd name="connsiteX1" fmla="*/ 181284 w 766521"/>
                  <a:gd name="connsiteY1" fmla="*/ 14717 h 168105"/>
                  <a:gd name="connsiteX2" fmla="*/ 377167 w 766521"/>
                  <a:gd name="connsiteY2" fmla="*/ 134865 h 168105"/>
                  <a:gd name="connsiteX3" fmla="*/ 570638 w 766521"/>
                  <a:gd name="connsiteY3" fmla="*/ 138291 h 168105"/>
                  <a:gd name="connsiteX4" fmla="*/ 766521 w 766521"/>
                  <a:gd name="connsiteY4" fmla="*/ 168106 h 16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521" h="168105">
                    <a:moveTo>
                      <a:pt x="0" y="0"/>
                    </a:moveTo>
                    <a:lnTo>
                      <a:pt x="181284" y="14717"/>
                    </a:lnTo>
                    <a:lnTo>
                      <a:pt x="377167" y="134865"/>
                    </a:lnTo>
                    <a:lnTo>
                      <a:pt x="570638" y="138291"/>
                    </a:lnTo>
                    <a:lnTo>
                      <a:pt x="766521" y="168106"/>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17" name="Freeform 2654">
                <a:extLst>
                  <a:ext uri="{FF2B5EF4-FFF2-40B4-BE49-F238E27FC236}">
                    <a16:creationId xmlns:a16="http://schemas.microsoft.com/office/drawing/2014/main" id="{17F03222-B0C5-9B69-C059-998484962A07}"/>
                  </a:ext>
                </a:extLst>
              </p:cNvPr>
              <p:cNvSpPr/>
              <p:nvPr/>
            </p:nvSpPr>
            <p:spPr>
              <a:xfrm>
                <a:off x="965963" y="3320818"/>
                <a:ext cx="394305" cy="284447"/>
              </a:xfrm>
              <a:custGeom>
                <a:avLst/>
                <a:gdLst>
                  <a:gd name="connsiteX0" fmla="*/ 0 w 394305"/>
                  <a:gd name="connsiteY0" fmla="*/ 0 h 284447"/>
                  <a:gd name="connsiteX1" fmla="*/ 198295 w 394305"/>
                  <a:gd name="connsiteY1" fmla="*/ 284447 h 284447"/>
                  <a:gd name="connsiteX2" fmla="*/ 394305 w 394305"/>
                  <a:gd name="connsiteY2" fmla="*/ 228624 h 284447"/>
                </a:gdLst>
                <a:ahLst/>
                <a:cxnLst>
                  <a:cxn ang="0">
                    <a:pos x="connsiteX0" y="connsiteY0"/>
                  </a:cxn>
                  <a:cxn ang="0">
                    <a:pos x="connsiteX1" y="connsiteY1"/>
                  </a:cxn>
                  <a:cxn ang="0">
                    <a:pos x="connsiteX2" y="connsiteY2"/>
                  </a:cxn>
                </a:cxnLst>
                <a:rect l="l" t="t" r="r" b="b"/>
                <a:pathLst>
                  <a:path w="394305" h="284447">
                    <a:moveTo>
                      <a:pt x="0" y="0"/>
                    </a:moveTo>
                    <a:lnTo>
                      <a:pt x="198295" y="284447"/>
                    </a:lnTo>
                    <a:lnTo>
                      <a:pt x="394305" y="228624"/>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18" name="Freeform 2655">
                <a:extLst>
                  <a:ext uri="{FF2B5EF4-FFF2-40B4-BE49-F238E27FC236}">
                    <a16:creationId xmlns:a16="http://schemas.microsoft.com/office/drawing/2014/main" id="{860FF8C8-47FF-67CE-6B87-C467CE310714}"/>
                  </a:ext>
                </a:extLst>
              </p:cNvPr>
              <p:cNvSpPr/>
              <p:nvPr/>
            </p:nvSpPr>
            <p:spPr>
              <a:xfrm>
                <a:off x="965963" y="3320818"/>
                <a:ext cx="379578" cy="352704"/>
              </a:xfrm>
              <a:custGeom>
                <a:avLst/>
                <a:gdLst>
                  <a:gd name="connsiteX0" fmla="*/ 0 w 379578"/>
                  <a:gd name="connsiteY0" fmla="*/ 0 h 352704"/>
                  <a:gd name="connsiteX1" fmla="*/ 183696 w 379578"/>
                  <a:gd name="connsiteY1" fmla="*/ 352704 h 352704"/>
                  <a:gd name="connsiteX2" fmla="*/ 379579 w 379578"/>
                  <a:gd name="connsiteY2" fmla="*/ 335577 h 352704"/>
                </a:gdLst>
                <a:ahLst/>
                <a:cxnLst>
                  <a:cxn ang="0">
                    <a:pos x="connsiteX0" y="connsiteY0"/>
                  </a:cxn>
                  <a:cxn ang="0">
                    <a:pos x="connsiteX1" y="connsiteY1"/>
                  </a:cxn>
                  <a:cxn ang="0">
                    <a:pos x="connsiteX2" y="connsiteY2"/>
                  </a:cxn>
                </a:cxnLst>
                <a:rect l="l" t="t" r="r" b="b"/>
                <a:pathLst>
                  <a:path w="379578" h="352704">
                    <a:moveTo>
                      <a:pt x="0" y="0"/>
                    </a:moveTo>
                    <a:lnTo>
                      <a:pt x="183696" y="352704"/>
                    </a:lnTo>
                    <a:lnTo>
                      <a:pt x="379579" y="335577"/>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19" name="Freeform 2656">
                <a:extLst>
                  <a:ext uri="{FF2B5EF4-FFF2-40B4-BE49-F238E27FC236}">
                    <a16:creationId xmlns:a16="http://schemas.microsoft.com/office/drawing/2014/main" id="{834B9F8D-97CE-A3C1-369F-109514BCB365}"/>
                  </a:ext>
                </a:extLst>
              </p:cNvPr>
              <p:cNvSpPr/>
              <p:nvPr/>
            </p:nvSpPr>
            <p:spPr>
              <a:xfrm>
                <a:off x="965963" y="3264106"/>
                <a:ext cx="964816" cy="376302"/>
              </a:xfrm>
              <a:custGeom>
                <a:avLst/>
                <a:gdLst>
                  <a:gd name="connsiteX0" fmla="*/ 0 w 964816"/>
                  <a:gd name="connsiteY0" fmla="*/ 56712 h 376302"/>
                  <a:gd name="connsiteX1" fmla="*/ 183696 w 964816"/>
                  <a:gd name="connsiteY1" fmla="*/ 121417 h 376302"/>
                  <a:gd name="connsiteX2" fmla="*/ 369804 w 964816"/>
                  <a:gd name="connsiteY2" fmla="*/ 0 h 376302"/>
                  <a:gd name="connsiteX3" fmla="*/ 565687 w 964816"/>
                  <a:gd name="connsiteY3" fmla="*/ 238646 h 376302"/>
                  <a:gd name="connsiteX4" fmla="*/ 759158 w 964816"/>
                  <a:gd name="connsiteY4" fmla="*/ 376303 h 376302"/>
                  <a:gd name="connsiteX5" fmla="*/ 964816 w 964816"/>
                  <a:gd name="connsiteY5" fmla="*/ 271126 h 3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4816" h="376302">
                    <a:moveTo>
                      <a:pt x="0" y="56712"/>
                    </a:moveTo>
                    <a:lnTo>
                      <a:pt x="183696" y="121417"/>
                    </a:lnTo>
                    <a:lnTo>
                      <a:pt x="369804" y="0"/>
                    </a:lnTo>
                    <a:lnTo>
                      <a:pt x="565687" y="238646"/>
                    </a:lnTo>
                    <a:lnTo>
                      <a:pt x="759158" y="376303"/>
                    </a:lnTo>
                    <a:lnTo>
                      <a:pt x="964816" y="271126"/>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20" name="Freeform 2657">
                <a:extLst>
                  <a:ext uri="{FF2B5EF4-FFF2-40B4-BE49-F238E27FC236}">
                    <a16:creationId xmlns:a16="http://schemas.microsoft.com/office/drawing/2014/main" id="{D9A6CF57-71CB-FC52-D0FA-D7C2C641F23F}"/>
                  </a:ext>
                </a:extLst>
              </p:cNvPr>
              <p:cNvSpPr/>
              <p:nvPr/>
            </p:nvSpPr>
            <p:spPr>
              <a:xfrm>
                <a:off x="965963" y="3320818"/>
                <a:ext cx="379578" cy="336337"/>
              </a:xfrm>
              <a:custGeom>
                <a:avLst/>
                <a:gdLst>
                  <a:gd name="connsiteX0" fmla="*/ 0 w 379578"/>
                  <a:gd name="connsiteY0" fmla="*/ 0 h 336337"/>
                  <a:gd name="connsiteX1" fmla="*/ 183696 w 379578"/>
                  <a:gd name="connsiteY1" fmla="*/ 178890 h 336337"/>
                  <a:gd name="connsiteX2" fmla="*/ 379579 w 379578"/>
                  <a:gd name="connsiteY2" fmla="*/ 336338 h 336337"/>
                </a:gdLst>
                <a:ahLst/>
                <a:cxnLst>
                  <a:cxn ang="0">
                    <a:pos x="connsiteX0" y="connsiteY0"/>
                  </a:cxn>
                  <a:cxn ang="0">
                    <a:pos x="connsiteX1" y="connsiteY1"/>
                  </a:cxn>
                  <a:cxn ang="0">
                    <a:pos x="connsiteX2" y="connsiteY2"/>
                  </a:cxn>
                </a:cxnLst>
                <a:rect l="l" t="t" r="r" b="b"/>
                <a:pathLst>
                  <a:path w="379578" h="336337">
                    <a:moveTo>
                      <a:pt x="0" y="0"/>
                    </a:moveTo>
                    <a:lnTo>
                      <a:pt x="183696" y="178890"/>
                    </a:lnTo>
                    <a:lnTo>
                      <a:pt x="379579" y="336338"/>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21" name="Freeform 2658">
                <a:extLst>
                  <a:ext uri="{FF2B5EF4-FFF2-40B4-BE49-F238E27FC236}">
                    <a16:creationId xmlns:a16="http://schemas.microsoft.com/office/drawing/2014/main" id="{ACE338EB-EBD9-25B5-913A-655A4009EA8A}"/>
                  </a:ext>
                </a:extLst>
              </p:cNvPr>
              <p:cNvSpPr/>
              <p:nvPr/>
            </p:nvSpPr>
            <p:spPr>
              <a:xfrm>
                <a:off x="965963" y="3320818"/>
                <a:ext cx="979542" cy="370847"/>
              </a:xfrm>
              <a:custGeom>
                <a:avLst/>
                <a:gdLst>
                  <a:gd name="connsiteX0" fmla="*/ 0 w 979542"/>
                  <a:gd name="connsiteY0" fmla="*/ 0 h 370847"/>
                  <a:gd name="connsiteX1" fmla="*/ 198295 w 979542"/>
                  <a:gd name="connsiteY1" fmla="*/ 156180 h 370847"/>
                  <a:gd name="connsiteX2" fmla="*/ 394305 w 979542"/>
                  <a:gd name="connsiteY2" fmla="*/ 154911 h 370847"/>
                  <a:gd name="connsiteX3" fmla="*/ 590188 w 979542"/>
                  <a:gd name="connsiteY3" fmla="*/ 238773 h 370847"/>
                  <a:gd name="connsiteX4" fmla="*/ 783659 w 979542"/>
                  <a:gd name="connsiteY4" fmla="*/ 221011 h 370847"/>
                  <a:gd name="connsiteX5" fmla="*/ 979542 w 979542"/>
                  <a:gd name="connsiteY5" fmla="*/ 370847 h 37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542" h="370847">
                    <a:moveTo>
                      <a:pt x="0" y="0"/>
                    </a:moveTo>
                    <a:lnTo>
                      <a:pt x="198295" y="156180"/>
                    </a:lnTo>
                    <a:lnTo>
                      <a:pt x="394305" y="154911"/>
                    </a:lnTo>
                    <a:lnTo>
                      <a:pt x="590188" y="238773"/>
                    </a:lnTo>
                    <a:lnTo>
                      <a:pt x="783659" y="221011"/>
                    </a:lnTo>
                    <a:lnTo>
                      <a:pt x="979542" y="370847"/>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22" name="Freeform 2659">
                <a:extLst>
                  <a:ext uri="{FF2B5EF4-FFF2-40B4-BE49-F238E27FC236}">
                    <a16:creationId xmlns:a16="http://schemas.microsoft.com/office/drawing/2014/main" id="{A18F89AD-EBA0-58B4-6F65-5B0D914565EE}"/>
                  </a:ext>
                </a:extLst>
              </p:cNvPr>
              <p:cNvSpPr/>
              <p:nvPr/>
            </p:nvSpPr>
            <p:spPr>
              <a:xfrm>
                <a:off x="965963" y="3320818"/>
                <a:ext cx="4417842" cy="368690"/>
              </a:xfrm>
              <a:custGeom>
                <a:avLst/>
                <a:gdLst>
                  <a:gd name="connsiteX0" fmla="*/ 0 w 4417842"/>
                  <a:gd name="connsiteY0" fmla="*/ 0 h 368690"/>
                  <a:gd name="connsiteX1" fmla="*/ 198295 w 4417842"/>
                  <a:gd name="connsiteY1" fmla="*/ 327711 h 368690"/>
                  <a:gd name="connsiteX2" fmla="*/ 394305 w 4417842"/>
                  <a:gd name="connsiteY2" fmla="*/ 286731 h 368690"/>
                  <a:gd name="connsiteX3" fmla="*/ 590188 w 4417842"/>
                  <a:gd name="connsiteY3" fmla="*/ 286731 h 368690"/>
                  <a:gd name="connsiteX4" fmla="*/ 783659 w 4417842"/>
                  <a:gd name="connsiteY4" fmla="*/ 286731 h 368690"/>
                  <a:gd name="connsiteX5" fmla="*/ 979542 w 4417842"/>
                  <a:gd name="connsiteY5" fmla="*/ 286731 h 368690"/>
                  <a:gd name="connsiteX6" fmla="*/ 1168189 w 4417842"/>
                  <a:gd name="connsiteY6" fmla="*/ 286731 h 368690"/>
                  <a:gd name="connsiteX7" fmla="*/ 1466901 w 4417842"/>
                  <a:gd name="connsiteY7" fmla="*/ 286731 h 368690"/>
                  <a:gd name="connsiteX8" fmla="*/ 1785291 w 4417842"/>
                  <a:gd name="connsiteY8" fmla="*/ 204772 h 368690"/>
                  <a:gd name="connsiteX9" fmla="*/ 2054678 w 4417842"/>
                  <a:gd name="connsiteY9" fmla="*/ 368690 h 368690"/>
                  <a:gd name="connsiteX10" fmla="*/ 2346154 w 4417842"/>
                  <a:gd name="connsiteY10" fmla="*/ 163792 h 368690"/>
                  <a:gd name="connsiteX11" fmla="*/ 2639915 w 4417842"/>
                  <a:gd name="connsiteY11" fmla="*/ 163792 h 368690"/>
                  <a:gd name="connsiteX12" fmla="*/ 2870201 w 4417842"/>
                  <a:gd name="connsiteY12" fmla="*/ 163792 h 368690"/>
                  <a:gd name="connsiteX13" fmla="*/ 3227691 w 4417842"/>
                  <a:gd name="connsiteY13" fmla="*/ 163792 h 368690"/>
                  <a:gd name="connsiteX14" fmla="*/ 3541256 w 4417842"/>
                  <a:gd name="connsiteY14" fmla="*/ 163792 h 368690"/>
                  <a:gd name="connsiteX15" fmla="*/ 3835017 w 4417842"/>
                  <a:gd name="connsiteY15" fmla="*/ 163792 h 368690"/>
                  <a:gd name="connsiteX16" fmla="*/ 4128905 w 4417842"/>
                  <a:gd name="connsiteY16" fmla="*/ 163792 h 368690"/>
                  <a:gd name="connsiteX17" fmla="*/ 4417843 w 4417842"/>
                  <a:gd name="connsiteY17" fmla="*/ 163792 h 36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17842" h="368690">
                    <a:moveTo>
                      <a:pt x="0" y="0"/>
                    </a:moveTo>
                    <a:lnTo>
                      <a:pt x="198295" y="327711"/>
                    </a:lnTo>
                    <a:lnTo>
                      <a:pt x="394305" y="286731"/>
                    </a:lnTo>
                    <a:lnTo>
                      <a:pt x="590188" y="286731"/>
                    </a:lnTo>
                    <a:lnTo>
                      <a:pt x="783659" y="286731"/>
                    </a:lnTo>
                    <a:lnTo>
                      <a:pt x="979542" y="286731"/>
                    </a:lnTo>
                    <a:lnTo>
                      <a:pt x="1168189" y="286731"/>
                    </a:lnTo>
                    <a:lnTo>
                      <a:pt x="1466901" y="286731"/>
                    </a:lnTo>
                    <a:lnTo>
                      <a:pt x="1785291" y="204772"/>
                    </a:lnTo>
                    <a:lnTo>
                      <a:pt x="2054678" y="368690"/>
                    </a:lnTo>
                    <a:lnTo>
                      <a:pt x="2346154" y="163792"/>
                    </a:lnTo>
                    <a:lnTo>
                      <a:pt x="2639915" y="163792"/>
                    </a:lnTo>
                    <a:lnTo>
                      <a:pt x="2870201" y="163792"/>
                    </a:lnTo>
                    <a:lnTo>
                      <a:pt x="3227691" y="163792"/>
                    </a:lnTo>
                    <a:lnTo>
                      <a:pt x="3541256" y="163792"/>
                    </a:lnTo>
                    <a:lnTo>
                      <a:pt x="3835017" y="163792"/>
                    </a:lnTo>
                    <a:lnTo>
                      <a:pt x="4128905" y="163792"/>
                    </a:lnTo>
                    <a:lnTo>
                      <a:pt x="4417843" y="163792"/>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23" name="Freeform 2660">
                <a:extLst>
                  <a:ext uri="{FF2B5EF4-FFF2-40B4-BE49-F238E27FC236}">
                    <a16:creationId xmlns:a16="http://schemas.microsoft.com/office/drawing/2014/main" id="{E9BBB194-7E23-743E-66DA-22E6B565F15F}"/>
                  </a:ext>
                </a:extLst>
              </p:cNvPr>
              <p:cNvSpPr/>
              <p:nvPr/>
            </p:nvSpPr>
            <p:spPr>
              <a:xfrm>
                <a:off x="965963" y="3320818"/>
                <a:ext cx="1160826" cy="403580"/>
              </a:xfrm>
              <a:custGeom>
                <a:avLst/>
                <a:gdLst>
                  <a:gd name="connsiteX0" fmla="*/ 0 w 1160826"/>
                  <a:gd name="connsiteY0" fmla="*/ 0 h 403580"/>
                  <a:gd name="connsiteX1" fmla="*/ 173794 w 1160826"/>
                  <a:gd name="connsiteY1" fmla="*/ 366787 h 403580"/>
                  <a:gd name="connsiteX2" fmla="*/ 379579 w 1160826"/>
                  <a:gd name="connsiteY2" fmla="*/ 293455 h 403580"/>
                  <a:gd name="connsiteX3" fmla="*/ 565687 w 1160826"/>
                  <a:gd name="connsiteY3" fmla="*/ 366787 h 403580"/>
                  <a:gd name="connsiteX4" fmla="*/ 771345 w 1160826"/>
                  <a:gd name="connsiteY4" fmla="*/ 403580 h 403580"/>
                  <a:gd name="connsiteX5" fmla="*/ 952629 w 1160826"/>
                  <a:gd name="connsiteY5" fmla="*/ 317941 h 403580"/>
                  <a:gd name="connsiteX6" fmla="*/ 1160826 w 1160826"/>
                  <a:gd name="connsiteY6" fmla="*/ 366787 h 40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826" h="403580">
                    <a:moveTo>
                      <a:pt x="0" y="0"/>
                    </a:moveTo>
                    <a:lnTo>
                      <a:pt x="173794" y="366787"/>
                    </a:lnTo>
                    <a:lnTo>
                      <a:pt x="379579" y="293455"/>
                    </a:lnTo>
                    <a:lnTo>
                      <a:pt x="565687" y="366787"/>
                    </a:lnTo>
                    <a:lnTo>
                      <a:pt x="771345" y="403580"/>
                    </a:lnTo>
                    <a:lnTo>
                      <a:pt x="952629" y="317941"/>
                    </a:lnTo>
                    <a:lnTo>
                      <a:pt x="1160826" y="366787"/>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6D23027B-B906-58E0-5294-005483CDB402}"/>
                </a:ext>
              </a:extLst>
            </p:cNvPr>
            <p:cNvGrpSpPr/>
            <p:nvPr/>
          </p:nvGrpSpPr>
          <p:grpSpPr>
            <a:xfrm>
              <a:off x="960071" y="3597485"/>
              <a:ext cx="4874935" cy="2289503"/>
              <a:chOff x="960071" y="3597485"/>
              <a:chExt cx="4874935" cy="2289503"/>
            </a:xfrm>
          </p:grpSpPr>
          <p:grpSp>
            <p:nvGrpSpPr>
              <p:cNvPr id="24" name="Graphic 138">
                <a:extLst>
                  <a:ext uri="{FF2B5EF4-FFF2-40B4-BE49-F238E27FC236}">
                    <a16:creationId xmlns:a16="http://schemas.microsoft.com/office/drawing/2014/main" id="{C02D473B-91AF-FC88-EE62-020D87ACE59E}"/>
                  </a:ext>
                </a:extLst>
              </p:cNvPr>
              <p:cNvGrpSpPr/>
              <p:nvPr/>
            </p:nvGrpSpPr>
            <p:grpSpPr>
              <a:xfrm>
                <a:off x="962193" y="4087312"/>
                <a:ext cx="1384823" cy="724935"/>
                <a:chOff x="1109797" y="3596257"/>
                <a:chExt cx="1325479" cy="562931"/>
              </a:xfrm>
              <a:solidFill>
                <a:srgbClr val="E63323"/>
              </a:solidFill>
            </p:grpSpPr>
            <p:sp>
              <p:nvSpPr>
                <p:cNvPr id="336" name="Freeform 2454">
                  <a:extLst>
                    <a:ext uri="{FF2B5EF4-FFF2-40B4-BE49-F238E27FC236}">
                      <a16:creationId xmlns:a16="http://schemas.microsoft.com/office/drawing/2014/main" id="{282708B4-DA81-7499-0072-A334ED030575}"/>
                    </a:ext>
                  </a:extLst>
                </p:cNvPr>
                <p:cNvSpPr/>
                <p:nvPr/>
              </p:nvSpPr>
              <p:spPr>
                <a:xfrm>
                  <a:off x="1109797" y="359625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37" name="Freeform 2455">
                  <a:extLst>
                    <a:ext uri="{FF2B5EF4-FFF2-40B4-BE49-F238E27FC236}">
                      <a16:creationId xmlns:a16="http://schemas.microsoft.com/office/drawing/2014/main" id="{D9C58875-07BD-0647-9B0B-C47565AF2B0B}"/>
                    </a:ext>
                  </a:extLst>
                </p:cNvPr>
                <p:cNvSpPr/>
                <p:nvPr/>
              </p:nvSpPr>
              <p:spPr>
                <a:xfrm>
                  <a:off x="1311520" y="374000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38" name="Freeform 2456">
                  <a:extLst>
                    <a:ext uri="{FF2B5EF4-FFF2-40B4-BE49-F238E27FC236}">
                      <a16:creationId xmlns:a16="http://schemas.microsoft.com/office/drawing/2014/main" id="{08407A64-4489-D0DE-0177-F88338D0DAF3}"/>
                    </a:ext>
                  </a:extLst>
                </p:cNvPr>
                <p:cNvSpPr/>
                <p:nvPr/>
              </p:nvSpPr>
              <p:spPr>
                <a:xfrm>
                  <a:off x="1696812" y="387093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39" name="Freeform 2457">
                  <a:extLst>
                    <a:ext uri="{FF2B5EF4-FFF2-40B4-BE49-F238E27FC236}">
                      <a16:creationId xmlns:a16="http://schemas.microsoft.com/office/drawing/2014/main" id="{13293E51-5339-6606-1A2B-29D7F6A2E802}"/>
                    </a:ext>
                  </a:extLst>
                </p:cNvPr>
                <p:cNvSpPr/>
                <p:nvPr/>
              </p:nvSpPr>
              <p:spPr>
                <a:xfrm>
                  <a:off x="1915292" y="40868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40" name="Freeform 2458">
                  <a:extLst>
                    <a:ext uri="{FF2B5EF4-FFF2-40B4-BE49-F238E27FC236}">
                      <a16:creationId xmlns:a16="http://schemas.microsoft.com/office/drawing/2014/main" id="{BC2771C8-B86D-48A6-D6E5-71D386FA3C81}"/>
                    </a:ext>
                  </a:extLst>
                </p:cNvPr>
                <p:cNvSpPr/>
                <p:nvPr/>
              </p:nvSpPr>
              <p:spPr>
                <a:xfrm>
                  <a:off x="2090355" y="407075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41" name="Freeform 2459">
                  <a:extLst>
                    <a:ext uri="{FF2B5EF4-FFF2-40B4-BE49-F238E27FC236}">
                      <a16:creationId xmlns:a16="http://schemas.microsoft.com/office/drawing/2014/main" id="{56166F86-5D0F-CACC-F4E6-DB05A23D2D54}"/>
                    </a:ext>
                  </a:extLst>
                </p:cNvPr>
                <p:cNvSpPr/>
                <p:nvPr/>
              </p:nvSpPr>
              <p:spPr>
                <a:xfrm>
                  <a:off x="2363297" y="406898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25" name="Graphic 138">
                <a:extLst>
                  <a:ext uri="{FF2B5EF4-FFF2-40B4-BE49-F238E27FC236}">
                    <a16:creationId xmlns:a16="http://schemas.microsoft.com/office/drawing/2014/main" id="{760E38A9-FF9D-63C9-7E4C-426F9ACBEBE0}"/>
                  </a:ext>
                </a:extLst>
              </p:cNvPr>
              <p:cNvGrpSpPr/>
              <p:nvPr/>
            </p:nvGrpSpPr>
            <p:grpSpPr>
              <a:xfrm>
                <a:off x="960071" y="3684569"/>
                <a:ext cx="4874935" cy="2202419"/>
                <a:chOff x="1107766" y="3283517"/>
                <a:chExt cx="4666028" cy="1710235"/>
              </a:xfrm>
              <a:solidFill>
                <a:srgbClr val="EFA73B"/>
              </a:solidFill>
            </p:grpSpPr>
            <p:sp>
              <p:nvSpPr>
                <p:cNvPr id="284" name="Freeform 2395">
                  <a:extLst>
                    <a:ext uri="{FF2B5EF4-FFF2-40B4-BE49-F238E27FC236}">
                      <a16:creationId xmlns:a16="http://schemas.microsoft.com/office/drawing/2014/main" id="{1A766B0D-5687-B52B-C349-C0A05BB45EAB}"/>
                    </a:ext>
                  </a:extLst>
                </p:cNvPr>
                <p:cNvSpPr/>
                <p:nvPr/>
              </p:nvSpPr>
              <p:spPr>
                <a:xfrm>
                  <a:off x="1129855" y="328351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85" name="Freeform 2396">
                  <a:extLst>
                    <a:ext uri="{FF2B5EF4-FFF2-40B4-BE49-F238E27FC236}">
                      <a16:creationId xmlns:a16="http://schemas.microsoft.com/office/drawing/2014/main" id="{50B1CFFB-50E3-657B-A78B-46DDC614F8C3}"/>
                    </a:ext>
                  </a:extLst>
                </p:cNvPr>
                <p:cNvSpPr/>
                <p:nvPr/>
              </p:nvSpPr>
              <p:spPr>
                <a:xfrm>
                  <a:off x="1330435" y="368456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86" name="Freeform 2397">
                  <a:extLst>
                    <a:ext uri="{FF2B5EF4-FFF2-40B4-BE49-F238E27FC236}">
                      <a16:creationId xmlns:a16="http://schemas.microsoft.com/office/drawing/2014/main" id="{C8F6314B-35AA-4976-E3CD-E9EF0F319285}"/>
                    </a:ext>
                  </a:extLst>
                </p:cNvPr>
                <p:cNvSpPr/>
                <p:nvPr/>
              </p:nvSpPr>
              <p:spPr>
                <a:xfrm>
                  <a:off x="1504356" y="357265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87" name="Freeform 2398">
                  <a:extLst>
                    <a:ext uri="{FF2B5EF4-FFF2-40B4-BE49-F238E27FC236}">
                      <a16:creationId xmlns:a16="http://schemas.microsoft.com/office/drawing/2014/main" id="{AA83DECA-C1E1-97D8-7396-5ACEF1038407}"/>
                    </a:ext>
                  </a:extLst>
                </p:cNvPr>
                <p:cNvSpPr/>
                <p:nvPr/>
              </p:nvSpPr>
              <p:spPr>
                <a:xfrm>
                  <a:off x="1716362" y="367491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88" name="Freeform 2399">
                  <a:extLst>
                    <a:ext uri="{FF2B5EF4-FFF2-40B4-BE49-F238E27FC236}">
                      <a16:creationId xmlns:a16="http://schemas.microsoft.com/office/drawing/2014/main" id="{6588F145-1664-717B-4504-AA7AF8F21D95}"/>
                    </a:ext>
                  </a:extLst>
                </p:cNvPr>
                <p:cNvSpPr/>
                <p:nvPr/>
              </p:nvSpPr>
              <p:spPr>
                <a:xfrm>
                  <a:off x="1887236" y="382221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89" name="Freeform 2400">
                  <a:extLst>
                    <a:ext uri="{FF2B5EF4-FFF2-40B4-BE49-F238E27FC236}">
                      <a16:creationId xmlns:a16="http://schemas.microsoft.com/office/drawing/2014/main" id="{311ED8CD-DB87-4706-A115-276A3EFE25D3}"/>
                    </a:ext>
                  </a:extLst>
                </p:cNvPr>
                <p:cNvSpPr/>
                <p:nvPr/>
              </p:nvSpPr>
              <p:spPr>
                <a:xfrm>
                  <a:off x="2400239" y="38191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0" name="Freeform 2401">
                  <a:extLst>
                    <a:ext uri="{FF2B5EF4-FFF2-40B4-BE49-F238E27FC236}">
                      <a16:creationId xmlns:a16="http://schemas.microsoft.com/office/drawing/2014/main" id="{52C5989F-32C4-F673-E294-85247CA245F7}"/>
                    </a:ext>
                  </a:extLst>
                </p:cNvPr>
                <p:cNvSpPr/>
                <p:nvPr/>
              </p:nvSpPr>
              <p:spPr>
                <a:xfrm>
                  <a:off x="2101273" y="38191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1" name="Freeform 2402">
                  <a:extLst>
                    <a:ext uri="{FF2B5EF4-FFF2-40B4-BE49-F238E27FC236}">
                      <a16:creationId xmlns:a16="http://schemas.microsoft.com/office/drawing/2014/main" id="{AFBFF8EF-F7C0-0F96-57BC-4B14C380E76C}"/>
                    </a:ext>
                  </a:extLst>
                </p:cNvPr>
                <p:cNvSpPr/>
                <p:nvPr/>
              </p:nvSpPr>
              <p:spPr>
                <a:xfrm>
                  <a:off x="2689938" y="38191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2" name="Freeform 2403">
                  <a:extLst>
                    <a:ext uri="{FF2B5EF4-FFF2-40B4-BE49-F238E27FC236}">
                      <a16:creationId xmlns:a16="http://schemas.microsoft.com/office/drawing/2014/main" id="{A8728016-5B45-7DA8-F883-85F0E5895D3A}"/>
                    </a:ext>
                  </a:extLst>
                </p:cNvPr>
                <p:cNvSpPr/>
                <p:nvPr/>
              </p:nvSpPr>
              <p:spPr>
                <a:xfrm>
                  <a:off x="3043238" y="383097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3" name="Freeform 2404">
                  <a:extLst>
                    <a:ext uri="{FF2B5EF4-FFF2-40B4-BE49-F238E27FC236}">
                      <a16:creationId xmlns:a16="http://schemas.microsoft.com/office/drawing/2014/main" id="{4A9E7BD9-3323-96C1-76DB-1ADEE514D11B}"/>
                    </a:ext>
                  </a:extLst>
                </p:cNvPr>
                <p:cNvSpPr/>
                <p:nvPr/>
              </p:nvSpPr>
              <p:spPr>
                <a:xfrm>
                  <a:off x="1107766" y="376563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4" name="Freeform 2405">
                  <a:extLst>
                    <a:ext uri="{FF2B5EF4-FFF2-40B4-BE49-F238E27FC236}">
                      <a16:creationId xmlns:a16="http://schemas.microsoft.com/office/drawing/2014/main" id="{144B6F70-BEC9-19A9-9BFF-C5D841D6B587}"/>
                    </a:ext>
                  </a:extLst>
                </p:cNvPr>
                <p:cNvSpPr/>
                <p:nvPr/>
              </p:nvSpPr>
              <p:spPr>
                <a:xfrm>
                  <a:off x="1138234" y="386446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5" name="Freeform 2406">
                  <a:extLst>
                    <a:ext uri="{FF2B5EF4-FFF2-40B4-BE49-F238E27FC236}">
                      <a16:creationId xmlns:a16="http://schemas.microsoft.com/office/drawing/2014/main" id="{4D9C2F72-A072-39C9-1043-B5DCF34AC775}"/>
                    </a:ext>
                  </a:extLst>
                </p:cNvPr>
                <p:cNvSpPr/>
                <p:nvPr/>
              </p:nvSpPr>
              <p:spPr>
                <a:xfrm>
                  <a:off x="1310377" y="40245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6" name="Freeform 2407">
                  <a:extLst>
                    <a:ext uri="{FF2B5EF4-FFF2-40B4-BE49-F238E27FC236}">
                      <a16:creationId xmlns:a16="http://schemas.microsoft.com/office/drawing/2014/main" id="{6D0364B3-13E4-6D2D-B0F9-416F124411B5}"/>
                    </a:ext>
                  </a:extLst>
                </p:cNvPr>
                <p:cNvSpPr/>
                <p:nvPr/>
              </p:nvSpPr>
              <p:spPr>
                <a:xfrm>
                  <a:off x="1323199" y="41407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7" name="Freeform 2408">
                  <a:extLst>
                    <a:ext uri="{FF2B5EF4-FFF2-40B4-BE49-F238E27FC236}">
                      <a16:creationId xmlns:a16="http://schemas.microsoft.com/office/drawing/2014/main" id="{9E615884-E094-C5E0-5C27-73632CFC5238}"/>
                    </a:ext>
                  </a:extLst>
                </p:cNvPr>
                <p:cNvSpPr/>
                <p:nvPr/>
              </p:nvSpPr>
              <p:spPr>
                <a:xfrm>
                  <a:off x="1334371" y="423264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8" name="Freeform 2409">
                  <a:extLst>
                    <a:ext uri="{FF2B5EF4-FFF2-40B4-BE49-F238E27FC236}">
                      <a16:creationId xmlns:a16="http://schemas.microsoft.com/office/drawing/2014/main" id="{41A4E575-9FD5-71AB-55DC-1DE443B1192F}"/>
                    </a:ext>
                  </a:extLst>
                </p:cNvPr>
                <p:cNvSpPr/>
                <p:nvPr/>
              </p:nvSpPr>
              <p:spPr>
                <a:xfrm>
                  <a:off x="1131633" y="446215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9" name="Freeform 2410">
                  <a:extLst>
                    <a:ext uri="{FF2B5EF4-FFF2-40B4-BE49-F238E27FC236}">
                      <a16:creationId xmlns:a16="http://schemas.microsoft.com/office/drawing/2014/main" id="{2DA7D61B-DC71-2A05-EDC6-87A0D2DFBCB5}"/>
                    </a:ext>
                  </a:extLst>
                </p:cNvPr>
                <p:cNvSpPr/>
                <p:nvPr/>
              </p:nvSpPr>
              <p:spPr>
                <a:xfrm>
                  <a:off x="1325358" y="467999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0" name="Freeform 2411">
                  <a:extLst>
                    <a:ext uri="{FF2B5EF4-FFF2-40B4-BE49-F238E27FC236}">
                      <a16:creationId xmlns:a16="http://schemas.microsoft.com/office/drawing/2014/main" id="{FD2E2EFF-7884-5AFB-1348-36ED63D6514B}"/>
                    </a:ext>
                  </a:extLst>
                </p:cNvPr>
                <p:cNvSpPr/>
                <p:nvPr/>
              </p:nvSpPr>
              <p:spPr>
                <a:xfrm>
                  <a:off x="1488995" y="464904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1" name="Freeform 2412">
                  <a:extLst>
                    <a:ext uri="{FF2B5EF4-FFF2-40B4-BE49-F238E27FC236}">
                      <a16:creationId xmlns:a16="http://schemas.microsoft.com/office/drawing/2014/main" id="{AA1BDE61-3FAF-E9C9-20D1-53EE567EA1A5}"/>
                    </a:ext>
                  </a:extLst>
                </p:cNvPr>
                <p:cNvSpPr/>
                <p:nvPr/>
              </p:nvSpPr>
              <p:spPr>
                <a:xfrm>
                  <a:off x="1901327" y="425485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2" name="Freeform 2413">
                  <a:extLst>
                    <a:ext uri="{FF2B5EF4-FFF2-40B4-BE49-F238E27FC236}">
                      <a16:creationId xmlns:a16="http://schemas.microsoft.com/office/drawing/2014/main" id="{39882950-82C1-4DAF-47CB-FD48F17E7756}"/>
                    </a:ext>
                  </a:extLst>
                </p:cNvPr>
                <p:cNvSpPr/>
                <p:nvPr/>
              </p:nvSpPr>
              <p:spPr>
                <a:xfrm>
                  <a:off x="2071059" y="461186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3" name="Freeform 2414">
                  <a:extLst>
                    <a:ext uri="{FF2B5EF4-FFF2-40B4-BE49-F238E27FC236}">
                      <a16:creationId xmlns:a16="http://schemas.microsoft.com/office/drawing/2014/main" id="{18A056CB-D6CC-9C1C-4C9F-C8A55A50ADC9}"/>
                    </a:ext>
                  </a:extLst>
                </p:cNvPr>
                <p:cNvSpPr/>
                <p:nvPr/>
              </p:nvSpPr>
              <p:spPr>
                <a:xfrm>
                  <a:off x="1913261" y="454196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4" name="Freeform 2415">
                  <a:extLst>
                    <a:ext uri="{FF2B5EF4-FFF2-40B4-BE49-F238E27FC236}">
                      <a16:creationId xmlns:a16="http://schemas.microsoft.com/office/drawing/2014/main" id="{696F0793-039F-DD5D-F954-9E8963DDA954}"/>
                    </a:ext>
                  </a:extLst>
                </p:cNvPr>
                <p:cNvSpPr/>
                <p:nvPr/>
              </p:nvSpPr>
              <p:spPr>
                <a:xfrm>
                  <a:off x="1725629" y="443183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5" name="Freeform 2416">
                  <a:extLst>
                    <a:ext uri="{FF2B5EF4-FFF2-40B4-BE49-F238E27FC236}">
                      <a16:creationId xmlns:a16="http://schemas.microsoft.com/office/drawing/2014/main" id="{CA6C9B99-B77C-F745-5E8D-F61111C33BC0}"/>
                    </a:ext>
                  </a:extLst>
                </p:cNvPr>
                <p:cNvSpPr/>
                <p:nvPr/>
              </p:nvSpPr>
              <p:spPr>
                <a:xfrm>
                  <a:off x="1514258" y="431435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6" name="Freeform 2417">
                  <a:extLst>
                    <a:ext uri="{FF2B5EF4-FFF2-40B4-BE49-F238E27FC236}">
                      <a16:creationId xmlns:a16="http://schemas.microsoft.com/office/drawing/2014/main" id="{585235FD-8AF1-CB7C-7D55-DCDACF882176}"/>
                    </a:ext>
                  </a:extLst>
                </p:cNvPr>
                <p:cNvSpPr/>
                <p:nvPr/>
              </p:nvSpPr>
              <p:spPr>
                <a:xfrm>
                  <a:off x="2144563" y="463939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7" name="Freeform 2418">
                  <a:extLst>
                    <a:ext uri="{FF2B5EF4-FFF2-40B4-BE49-F238E27FC236}">
                      <a16:creationId xmlns:a16="http://schemas.microsoft.com/office/drawing/2014/main" id="{17963755-0615-9554-A31F-EBD5107B8FF5}"/>
                    </a:ext>
                  </a:extLst>
                </p:cNvPr>
                <p:cNvSpPr/>
                <p:nvPr/>
              </p:nvSpPr>
              <p:spPr>
                <a:xfrm>
                  <a:off x="1717251" y="470930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8" name="Freeform 2419">
                  <a:extLst>
                    <a:ext uri="{FF2B5EF4-FFF2-40B4-BE49-F238E27FC236}">
                      <a16:creationId xmlns:a16="http://schemas.microsoft.com/office/drawing/2014/main" id="{18B73499-6B17-BB62-19CB-09F9A34D46CE}"/>
                    </a:ext>
                  </a:extLst>
                </p:cNvPr>
                <p:cNvSpPr/>
                <p:nvPr/>
              </p:nvSpPr>
              <p:spPr>
                <a:xfrm>
                  <a:off x="1916054" y="470930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9" name="Freeform 2420">
                  <a:extLst>
                    <a:ext uri="{FF2B5EF4-FFF2-40B4-BE49-F238E27FC236}">
                      <a16:creationId xmlns:a16="http://schemas.microsoft.com/office/drawing/2014/main" id="{1E291D66-AF62-222C-2AE7-0E42A7F453AE}"/>
                    </a:ext>
                  </a:extLst>
                </p:cNvPr>
                <p:cNvSpPr/>
                <p:nvPr/>
              </p:nvSpPr>
              <p:spPr>
                <a:xfrm>
                  <a:off x="2103304" y="471057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0" name="Freeform 2421">
                  <a:extLst>
                    <a:ext uri="{FF2B5EF4-FFF2-40B4-BE49-F238E27FC236}">
                      <a16:creationId xmlns:a16="http://schemas.microsoft.com/office/drawing/2014/main" id="{9DBCC86A-911A-2302-E297-39084B785455}"/>
                    </a:ext>
                  </a:extLst>
                </p:cNvPr>
                <p:cNvSpPr/>
                <p:nvPr/>
              </p:nvSpPr>
              <p:spPr>
                <a:xfrm>
                  <a:off x="2364947" y="473493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1" name="Freeform 2422">
                  <a:extLst>
                    <a:ext uri="{FF2B5EF4-FFF2-40B4-BE49-F238E27FC236}">
                      <a16:creationId xmlns:a16="http://schemas.microsoft.com/office/drawing/2014/main" id="{3173BD0E-A575-58F9-8A96-80F68C21772E}"/>
                    </a:ext>
                  </a:extLst>
                </p:cNvPr>
                <p:cNvSpPr/>
                <p:nvPr/>
              </p:nvSpPr>
              <p:spPr>
                <a:xfrm>
                  <a:off x="2430326" y="473366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2" name="Freeform 2423">
                  <a:extLst>
                    <a:ext uri="{FF2B5EF4-FFF2-40B4-BE49-F238E27FC236}">
                      <a16:creationId xmlns:a16="http://schemas.microsoft.com/office/drawing/2014/main" id="{39A87707-8E71-380D-D0A7-E762250EE373}"/>
                    </a:ext>
                  </a:extLst>
                </p:cNvPr>
                <p:cNvSpPr/>
                <p:nvPr/>
              </p:nvSpPr>
              <p:spPr>
                <a:xfrm>
                  <a:off x="2422709" y="479519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3" name="Freeform 2424">
                  <a:extLst>
                    <a:ext uri="{FF2B5EF4-FFF2-40B4-BE49-F238E27FC236}">
                      <a16:creationId xmlns:a16="http://schemas.microsoft.com/office/drawing/2014/main" id="{C7713F4A-1C3B-C110-333D-4DF1F61B6BC5}"/>
                    </a:ext>
                  </a:extLst>
                </p:cNvPr>
                <p:cNvSpPr/>
                <p:nvPr/>
              </p:nvSpPr>
              <p:spPr>
                <a:xfrm>
                  <a:off x="2610594" y="478771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4" name="Freeform 2425">
                  <a:extLst>
                    <a:ext uri="{FF2B5EF4-FFF2-40B4-BE49-F238E27FC236}">
                      <a16:creationId xmlns:a16="http://schemas.microsoft.com/office/drawing/2014/main" id="{B4EA9422-9276-998F-B6A4-0BEBF62BB3AA}"/>
                    </a:ext>
                  </a:extLst>
                </p:cNvPr>
                <p:cNvSpPr/>
                <p:nvPr/>
              </p:nvSpPr>
              <p:spPr>
                <a:xfrm>
                  <a:off x="2976082" y="479291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5" name="Freeform 2426">
                  <a:extLst>
                    <a:ext uri="{FF2B5EF4-FFF2-40B4-BE49-F238E27FC236}">
                      <a16:creationId xmlns:a16="http://schemas.microsoft.com/office/drawing/2014/main" id="{EB3A53D4-17D9-6919-B874-DE741966479B}"/>
                    </a:ext>
                  </a:extLst>
                </p:cNvPr>
                <p:cNvSpPr/>
                <p:nvPr/>
              </p:nvSpPr>
              <p:spPr>
                <a:xfrm>
                  <a:off x="2979002" y="47175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6" name="Freeform 2427">
                  <a:extLst>
                    <a:ext uri="{FF2B5EF4-FFF2-40B4-BE49-F238E27FC236}">
                      <a16:creationId xmlns:a16="http://schemas.microsoft.com/office/drawing/2014/main" id="{49C07E52-EF15-A4EC-137E-9DDDDC778CFF}"/>
                    </a:ext>
                  </a:extLst>
                </p:cNvPr>
                <p:cNvSpPr/>
                <p:nvPr/>
              </p:nvSpPr>
              <p:spPr>
                <a:xfrm>
                  <a:off x="3280126" y="473899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7" name="Freeform 2428">
                  <a:extLst>
                    <a:ext uri="{FF2B5EF4-FFF2-40B4-BE49-F238E27FC236}">
                      <a16:creationId xmlns:a16="http://schemas.microsoft.com/office/drawing/2014/main" id="{AD3FCAC7-61D2-3CCF-02E1-6C25C4791DB4}"/>
                    </a:ext>
                  </a:extLst>
                </p:cNvPr>
                <p:cNvSpPr/>
                <p:nvPr/>
              </p:nvSpPr>
              <p:spPr>
                <a:xfrm>
                  <a:off x="3352233" y="424076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8" name="Freeform 2429">
                  <a:extLst>
                    <a:ext uri="{FF2B5EF4-FFF2-40B4-BE49-F238E27FC236}">
                      <a16:creationId xmlns:a16="http://schemas.microsoft.com/office/drawing/2014/main" id="{5A425FD3-7A9F-4FD7-042D-9B7E7F17F4E7}"/>
                    </a:ext>
                  </a:extLst>
                </p:cNvPr>
                <p:cNvSpPr/>
                <p:nvPr/>
              </p:nvSpPr>
              <p:spPr>
                <a:xfrm>
                  <a:off x="3229092" y="411643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9" name="Freeform 2430">
                  <a:extLst>
                    <a:ext uri="{FF2B5EF4-FFF2-40B4-BE49-F238E27FC236}">
                      <a16:creationId xmlns:a16="http://schemas.microsoft.com/office/drawing/2014/main" id="{3D62A5A9-E2EB-753E-EFA0-FD8AD7459E02}"/>
                    </a:ext>
                  </a:extLst>
                </p:cNvPr>
                <p:cNvSpPr/>
                <p:nvPr/>
              </p:nvSpPr>
              <p:spPr>
                <a:xfrm>
                  <a:off x="3558653" y="414206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0" name="Freeform 2431">
                  <a:extLst>
                    <a:ext uri="{FF2B5EF4-FFF2-40B4-BE49-F238E27FC236}">
                      <a16:creationId xmlns:a16="http://schemas.microsoft.com/office/drawing/2014/main" id="{3360EE85-64BC-4776-E8F0-DBD7D3E71464}"/>
                    </a:ext>
                  </a:extLst>
                </p:cNvPr>
                <p:cNvSpPr/>
                <p:nvPr/>
              </p:nvSpPr>
              <p:spPr>
                <a:xfrm>
                  <a:off x="3938359" y="4099812"/>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1" name="Freeform 2432">
                  <a:extLst>
                    <a:ext uri="{FF2B5EF4-FFF2-40B4-BE49-F238E27FC236}">
                      <a16:creationId xmlns:a16="http://schemas.microsoft.com/office/drawing/2014/main" id="{809240C5-9105-96E2-21D0-7507DA578D7D}"/>
                    </a:ext>
                  </a:extLst>
                </p:cNvPr>
                <p:cNvSpPr/>
                <p:nvPr/>
              </p:nvSpPr>
              <p:spPr>
                <a:xfrm>
                  <a:off x="3862570" y="4127978"/>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2" name="Freeform 2433">
                  <a:extLst>
                    <a:ext uri="{FF2B5EF4-FFF2-40B4-BE49-F238E27FC236}">
                      <a16:creationId xmlns:a16="http://schemas.microsoft.com/office/drawing/2014/main" id="{267A3F81-B027-5519-0775-461AC4885A67}"/>
                    </a:ext>
                  </a:extLst>
                </p:cNvPr>
                <p:cNvSpPr/>
                <p:nvPr/>
              </p:nvSpPr>
              <p:spPr>
                <a:xfrm>
                  <a:off x="3784369" y="4088267"/>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3" name="Freeform 2434">
                  <a:extLst>
                    <a:ext uri="{FF2B5EF4-FFF2-40B4-BE49-F238E27FC236}">
                      <a16:creationId xmlns:a16="http://schemas.microsoft.com/office/drawing/2014/main" id="{4763496C-3E5A-9CC8-FBDC-D422BF3DAA7F}"/>
                    </a:ext>
                  </a:extLst>
                </p:cNvPr>
                <p:cNvSpPr/>
                <p:nvPr/>
              </p:nvSpPr>
              <p:spPr>
                <a:xfrm>
                  <a:off x="4085747" y="404335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4" name="Freeform 2435">
                  <a:extLst>
                    <a:ext uri="{FF2B5EF4-FFF2-40B4-BE49-F238E27FC236}">
                      <a16:creationId xmlns:a16="http://schemas.microsoft.com/office/drawing/2014/main" id="{A3193359-442E-8E6C-D37B-7C66392D0B0C}"/>
                    </a:ext>
                  </a:extLst>
                </p:cNvPr>
                <p:cNvSpPr/>
                <p:nvPr/>
              </p:nvSpPr>
              <p:spPr>
                <a:xfrm>
                  <a:off x="4233263" y="396647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5" name="Freeform 2436">
                  <a:extLst>
                    <a:ext uri="{FF2B5EF4-FFF2-40B4-BE49-F238E27FC236}">
                      <a16:creationId xmlns:a16="http://schemas.microsoft.com/office/drawing/2014/main" id="{E3F13BF9-93EA-9298-BC0F-974F26F4CB33}"/>
                    </a:ext>
                  </a:extLst>
                </p:cNvPr>
                <p:cNvSpPr/>
                <p:nvPr/>
              </p:nvSpPr>
              <p:spPr>
                <a:xfrm>
                  <a:off x="4514202" y="492143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6" name="Freeform 2437">
                  <a:extLst>
                    <a:ext uri="{FF2B5EF4-FFF2-40B4-BE49-F238E27FC236}">
                      <a16:creationId xmlns:a16="http://schemas.microsoft.com/office/drawing/2014/main" id="{4B99BC2D-425D-F208-9D87-330ADBA9D9B8}"/>
                    </a:ext>
                  </a:extLst>
                </p:cNvPr>
                <p:cNvSpPr/>
                <p:nvPr/>
              </p:nvSpPr>
              <p:spPr>
                <a:xfrm>
                  <a:off x="4833480" y="492143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7" name="Freeform 2438">
                  <a:extLst>
                    <a:ext uri="{FF2B5EF4-FFF2-40B4-BE49-F238E27FC236}">
                      <a16:creationId xmlns:a16="http://schemas.microsoft.com/office/drawing/2014/main" id="{E4EDA06D-9440-EE5A-410F-EA6475115866}"/>
                    </a:ext>
                  </a:extLst>
                </p:cNvPr>
                <p:cNvSpPr/>
                <p:nvPr/>
              </p:nvSpPr>
              <p:spPr>
                <a:xfrm>
                  <a:off x="5125971" y="4921436"/>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8" name="Freeform 2439">
                  <a:extLst>
                    <a:ext uri="{FF2B5EF4-FFF2-40B4-BE49-F238E27FC236}">
                      <a16:creationId xmlns:a16="http://schemas.microsoft.com/office/drawing/2014/main" id="{6C040DFD-37A0-11AA-83E1-E391CFD45415}"/>
                    </a:ext>
                  </a:extLst>
                </p:cNvPr>
                <p:cNvSpPr/>
                <p:nvPr/>
              </p:nvSpPr>
              <p:spPr>
                <a:xfrm>
                  <a:off x="5418336" y="4921436"/>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9" name="Freeform 2440">
                  <a:extLst>
                    <a:ext uri="{FF2B5EF4-FFF2-40B4-BE49-F238E27FC236}">
                      <a16:creationId xmlns:a16="http://schemas.microsoft.com/office/drawing/2014/main" id="{C717C412-2DE1-A621-8CE9-7258164624AC}"/>
                    </a:ext>
                  </a:extLst>
                </p:cNvPr>
                <p:cNvSpPr/>
                <p:nvPr/>
              </p:nvSpPr>
              <p:spPr>
                <a:xfrm>
                  <a:off x="5701814" y="4921436"/>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30" name="Freeform 2441">
                  <a:extLst>
                    <a:ext uri="{FF2B5EF4-FFF2-40B4-BE49-F238E27FC236}">
                      <a16:creationId xmlns:a16="http://schemas.microsoft.com/office/drawing/2014/main" id="{C65B29BF-4A71-E0EB-3214-E384B6851995}"/>
                    </a:ext>
                  </a:extLst>
                </p:cNvPr>
                <p:cNvSpPr/>
                <p:nvPr/>
              </p:nvSpPr>
              <p:spPr>
                <a:xfrm>
                  <a:off x="3539230" y="473391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31" name="Freeform 2442">
                  <a:extLst>
                    <a:ext uri="{FF2B5EF4-FFF2-40B4-BE49-F238E27FC236}">
                      <a16:creationId xmlns:a16="http://schemas.microsoft.com/office/drawing/2014/main" id="{D76DD71F-4455-C3FD-BC20-841E1C9BC3BB}"/>
                    </a:ext>
                  </a:extLst>
                </p:cNvPr>
                <p:cNvSpPr/>
                <p:nvPr/>
              </p:nvSpPr>
              <p:spPr>
                <a:xfrm>
                  <a:off x="3862316" y="475954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32" name="Freeform 2443">
                  <a:extLst>
                    <a:ext uri="{FF2B5EF4-FFF2-40B4-BE49-F238E27FC236}">
                      <a16:creationId xmlns:a16="http://schemas.microsoft.com/office/drawing/2014/main" id="{127EA94F-B6B6-F841-AFDC-D6B84A8078D2}"/>
                    </a:ext>
                  </a:extLst>
                </p:cNvPr>
                <p:cNvSpPr/>
                <p:nvPr/>
              </p:nvSpPr>
              <p:spPr>
                <a:xfrm>
                  <a:off x="4121420" y="47120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33" name="Freeform 2444">
                  <a:extLst>
                    <a:ext uri="{FF2B5EF4-FFF2-40B4-BE49-F238E27FC236}">
                      <a16:creationId xmlns:a16="http://schemas.microsoft.com/office/drawing/2014/main" id="{5A8CCFBA-28D6-EF92-4FEA-448F8209B67D}"/>
                    </a:ext>
                  </a:extLst>
                </p:cNvPr>
                <p:cNvSpPr/>
                <p:nvPr/>
              </p:nvSpPr>
              <p:spPr>
                <a:xfrm>
                  <a:off x="3310848" y="491851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34" name="Freeform 2445">
                  <a:extLst>
                    <a:ext uri="{FF2B5EF4-FFF2-40B4-BE49-F238E27FC236}">
                      <a16:creationId xmlns:a16="http://schemas.microsoft.com/office/drawing/2014/main" id="{BBE468C7-F381-C62D-8AAE-A7C28DE30BFF}"/>
                    </a:ext>
                  </a:extLst>
                </p:cNvPr>
                <p:cNvSpPr/>
                <p:nvPr/>
              </p:nvSpPr>
              <p:spPr>
                <a:xfrm>
                  <a:off x="3546847" y="491851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35" name="Freeform 2446">
                  <a:extLst>
                    <a:ext uri="{FF2B5EF4-FFF2-40B4-BE49-F238E27FC236}">
                      <a16:creationId xmlns:a16="http://schemas.microsoft.com/office/drawing/2014/main" id="{DBFA21A6-F0D1-82FE-91D5-24D9A0399F7D}"/>
                    </a:ext>
                  </a:extLst>
                </p:cNvPr>
                <p:cNvSpPr/>
                <p:nvPr/>
              </p:nvSpPr>
              <p:spPr>
                <a:xfrm>
                  <a:off x="2708853" y="491623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26" name="Graphic 138">
                <a:extLst>
                  <a:ext uri="{FF2B5EF4-FFF2-40B4-BE49-F238E27FC236}">
                    <a16:creationId xmlns:a16="http://schemas.microsoft.com/office/drawing/2014/main" id="{04F5C141-FE35-19E5-B10F-41E22F9A81D2}"/>
                  </a:ext>
                </a:extLst>
              </p:cNvPr>
              <p:cNvGrpSpPr/>
              <p:nvPr/>
            </p:nvGrpSpPr>
            <p:grpSpPr>
              <a:xfrm>
                <a:off x="964050" y="3597485"/>
                <a:ext cx="4500910" cy="826071"/>
                <a:chOff x="1111575" y="3215894"/>
                <a:chExt cx="4308031" cy="641465"/>
              </a:xfrm>
              <a:solidFill>
                <a:srgbClr val="0718F4"/>
              </a:solidFill>
            </p:grpSpPr>
            <p:sp>
              <p:nvSpPr>
                <p:cNvPr id="223" name="Freeform 2334">
                  <a:extLst>
                    <a:ext uri="{FF2B5EF4-FFF2-40B4-BE49-F238E27FC236}">
                      <a16:creationId xmlns:a16="http://schemas.microsoft.com/office/drawing/2014/main" id="{356C5FC7-D53B-0C69-E2F1-C61FA5EA7530}"/>
                    </a:ext>
                  </a:extLst>
                </p:cNvPr>
                <p:cNvSpPr/>
                <p:nvPr/>
              </p:nvSpPr>
              <p:spPr>
                <a:xfrm>
                  <a:off x="1121477" y="327641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24" name="Freeform 2335">
                  <a:extLst>
                    <a:ext uri="{FF2B5EF4-FFF2-40B4-BE49-F238E27FC236}">
                      <a16:creationId xmlns:a16="http://schemas.microsoft.com/office/drawing/2014/main" id="{E66BC925-DC4F-ED2B-E44B-626C0AC5BAD6}"/>
                    </a:ext>
                  </a:extLst>
                </p:cNvPr>
                <p:cNvSpPr/>
                <p:nvPr/>
              </p:nvSpPr>
              <p:spPr>
                <a:xfrm>
                  <a:off x="1300983" y="321589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25" name="Freeform 2336">
                  <a:extLst>
                    <a:ext uri="{FF2B5EF4-FFF2-40B4-BE49-F238E27FC236}">
                      <a16:creationId xmlns:a16="http://schemas.microsoft.com/office/drawing/2014/main" id="{E6844498-294A-3A4D-D445-E2BA1530FF8C}"/>
                    </a:ext>
                  </a:extLst>
                </p:cNvPr>
                <p:cNvSpPr/>
                <p:nvPr/>
              </p:nvSpPr>
              <p:spPr>
                <a:xfrm>
                  <a:off x="1357095" y="335355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26" name="Freeform 2337">
                  <a:extLst>
                    <a:ext uri="{FF2B5EF4-FFF2-40B4-BE49-F238E27FC236}">
                      <a16:creationId xmlns:a16="http://schemas.microsoft.com/office/drawing/2014/main" id="{3466A6D8-D71F-8D78-6E97-9673887307F8}"/>
                    </a:ext>
                  </a:extLst>
                </p:cNvPr>
                <p:cNvSpPr/>
                <p:nvPr/>
              </p:nvSpPr>
              <p:spPr>
                <a:xfrm>
                  <a:off x="1318629" y="343056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27" name="Freeform 2338">
                  <a:extLst>
                    <a:ext uri="{FF2B5EF4-FFF2-40B4-BE49-F238E27FC236}">
                      <a16:creationId xmlns:a16="http://schemas.microsoft.com/office/drawing/2014/main" id="{DC9357D4-45E1-4E5C-DECA-0A0E56504350}"/>
                    </a:ext>
                  </a:extLst>
                </p:cNvPr>
                <p:cNvSpPr/>
                <p:nvPr/>
              </p:nvSpPr>
              <p:spPr>
                <a:xfrm>
                  <a:off x="1312028" y="351962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28" name="Freeform 2339">
                  <a:extLst>
                    <a:ext uri="{FF2B5EF4-FFF2-40B4-BE49-F238E27FC236}">
                      <a16:creationId xmlns:a16="http://schemas.microsoft.com/office/drawing/2014/main" id="{BFC83A2E-55E2-8763-30DB-4C0900A18D3C}"/>
                    </a:ext>
                  </a:extLst>
                </p:cNvPr>
                <p:cNvSpPr/>
                <p:nvPr/>
              </p:nvSpPr>
              <p:spPr>
                <a:xfrm>
                  <a:off x="1305934" y="356631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29" name="Freeform 2340">
                  <a:extLst>
                    <a:ext uri="{FF2B5EF4-FFF2-40B4-BE49-F238E27FC236}">
                      <a16:creationId xmlns:a16="http://schemas.microsoft.com/office/drawing/2014/main" id="{F031ED8F-6DB3-3451-9B5E-497B5F3FD6FF}"/>
                    </a:ext>
                  </a:extLst>
                </p:cNvPr>
                <p:cNvSpPr/>
                <p:nvPr/>
              </p:nvSpPr>
              <p:spPr>
                <a:xfrm>
                  <a:off x="1302253" y="359473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30" name="Freeform 2341">
                  <a:extLst>
                    <a:ext uri="{FF2B5EF4-FFF2-40B4-BE49-F238E27FC236}">
                      <a16:creationId xmlns:a16="http://schemas.microsoft.com/office/drawing/2014/main" id="{D848E430-3D6F-163D-1420-FAEF3F8619A3}"/>
                    </a:ext>
                  </a:extLst>
                </p:cNvPr>
                <p:cNvSpPr/>
                <p:nvPr/>
              </p:nvSpPr>
              <p:spPr>
                <a:xfrm>
                  <a:off x="1499405" y="36497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31" name="Freeform 2342">
                  <a:extLst>
                    <a:ext uri="{FF2B5EF4-FFF2-40B4-BE49-F238E27FC236}">
                      <a16:creationId xmlns:a16="http://schemas.microsoft.com/office/drawing/2014/main" id="{B01B6F3B-04A6-768A-4DE0-1020445B6CEA}"/>
                    </a:ext>
                  </a:extLst>
                </p:cNvPr>
                <p:cNvSpPr/>
                <p:nvPr/>
              </p:nvSpPr>
              <p:spPr>
                <a:xfrm>
                  <a:off x="1531270" y="356948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32" name="Freeform 2343">
                  <a:extLst>
                    <a:ext uri="{FF2B5EF4-FFF2-40B4-BE49-F238E27FC236}">
                      <a16:creationId xmlns:a16="http://schemas.microsoft.com/office/drawing/2014/main" id="{A40A57D3-310D-3370-2188-1504E85010FB}"/>
                    </a:ext>
                  </a:extLst>
                </p:cNvPr>
                <p:cNvSpPr/>
                <p:nvPr/>
              </p:nvSpPr>
              <p:spPr>
                <a:xfrm>
                  <a:off x="1509307" y="35518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33" name="Freeform 2344">
                  <a:extLst>
                    <a:ext uri="{FF2B5EF4-FFF2-40B4-BE49-F238E27FC236}">
                      <a16:creationId xmlns:a16="http://schemas.microsoft.com/office/drawing/2014/main" id="{F0DC6A70-388B-D745-E718-747280A85644}"/>
                    </a:ext>
                  </a:extLst>
                </p:cNvPr>
                <p:cNvSpPr/>
                <p:nvPr/>
              </p:nvSpPr>
              <p:spPr>
                <a:xfrm>
                  <a:off x="1524668" y="352432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34" name="Freeform 2345">
                  <a:extLst>
                    <a:ext uri="{FF2B5EF4-FFF2-40B4-BE49-F238E27FC236}">
                      <a16:creationId xmlns:a16="http://schemas.microsoft.com/office/drawing/2014/main" id="{162562C4-73F1-AE8D-F778-08A9B5EFC539}"/>
                    </a:ext>
                  </a:extLst>
                </p:cNvPr>
                <p:cNvSpPr/>
                <p:nvPr/>
              </p:nvSpPr>
              <p:spPr>
                <a:xfrm>
                  <a:off x="1498263" y="348587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35" name="Freeform 2346">
                  <a:extLst>
                    <a:ext uri="{FF2B5EF4-FFF2-40B4-BE49-F238E27FC236}">
                      <a16:creationId xmlns:a16="http://schemas.microsoft.com/office/drawing/2014/main" id="{9C9D3023-219E-AF20-7C13-9CBF1E5701EE}"/>
                    </a:ext>
                  </a:extLst>
                </p:cNvPr>
                <p:cNvSpPr/>
                <p:nvPr/>
              </p:nvSpPr>
              <p:spPr>
                <a:xfrm>
                  <a:off x="1494962" y="341216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36" name="Freeform 2347">
                  <a:extLst>
                    <a:ext uri="{FF2B5EF4-FFF2-40B4-BE49-F238E27FC236}">
                      <a16:creationId xmlns:a16="http://schemas.microsoft.com/office/drawing/2014/main" id="{794AC083-33DE-4465-C6FC-0F7DD4872552}"/>
                    </a:ext>
                  </a:extLst>
                </p:cNvPr>
                <p:cNvSpPr/>
                <p:nvPr/>
              </p:nvSpPr>
              <p:spPr>
                <a:xfrm>
                  <a:off x="1689830" y="340328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37" name="Freeform 2348">
                  <a:extLst>
                    <a:ext uri="{FF2B5EF4-FFF2-40B4-BE49-F238E27FC236}">
                      <a16:creationId xmlns:a16="http://schemas.microsoft.com/office/drawing/2014/main" id="{B9944A27-1D94-4575-D1EF-79F55DF457CE}"/>
                    </a:ext>
                  </a:extLst>
                </p:cNvPr>
                <p:cNvSpPr/>
                <p:nvPr/>
              </p:nvSpPr>
              <p:spPr>
                <a:xfrm>
                  <a:off x="1710776" y="343741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38" name="Freeform 2349">
                  <a:extLst>
                    <a:ext uri="{FF2B5EF4-FFF2-40B4-BE49-F238E27FC236}">
                      <a16:creationId xmlns:a16="http://schemas.microsoft.com/office/drawing/2014/main" id="{D80B6003-5BB6-D28E-8C1F-662890BBCA79}"/>
                    </a:ext>
                  </a:extLst>
                </p:cNvPr>
                <p:cNvSpPr/>
                <p:nvPr/>
              </p:nvSpPr>
              <p:spPr>
                <a:xfrm>
                  <a:off x="1710776" y="348257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39" name="Freeform 2350">
                  <a:extLst>
                    <a:ext uri="{FF2B5EF4-FFF2-40B4-BE49-F238E27FC236}">
                      <a16:creationId xmlns:a16="http://schemas.microsoft.com/office/drawing/2014/main" id="{CDB4A077-8887-E223-EC02-C410F8692792}"/>
                    </a:ext>
                  </a:extLst>
                </p:cNvPr>
                <p:cNvSpPr/>
                <p:nvPr/>
              </p:nvSpPr>
              <p:spPr>
                <a:xfrm>
                  <a:off x="1694273" y="351011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40" name="Freeform 2351">
                  <a:extLst>
                    <a:ext uri="{FF2B5EF4-FFF2-40B4-BE49-F238E27FC236}">
                      <a16:creationId xmlns:a16="http://schemas.microsoft.com/office/drawing/2014/main" id="{2784DFB6-4891-EA6A-8DA8-BCD9DCD6E1E1}"/>
                    </a:ext>
                  </a:extLst>
                </p:cNvPr>
                <p:cNvSpPr/>
                <p:nvPr/>
              </p:nvSpPr>
              <p:spPr>
                <a:xfrm>
                  <a:off x="1713061" y="354195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41" name="Freeform 2352">
                  <a:extLst>
                    <a:ext uri="{FF2B5EF4-FFF2-40B4-BE49-F238E27FC236}">
                      <a16:creationId xmlns:a16="http://schemas.microsoft.com/office/drawing/2014/main" id="{B25647D1-0BEE-B49E-73B3-5167A73C62C0}"/>
                    </a:ext>
                  </a:extLst>
                </p:cNvPr>
                <p:cNvSpPr/>
                <p:nvPr/>
              </p:nvSpPr>
              <p:spPr>
                <a:xfrm>
                  <a:off x="1706460" y="369382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42" name="Freeform 2353">
                  <a:extLst>
                    <a:ext uri="{FF2B5EF4-FFF2-40B4-BE49-F238E27FC236}">
                      <a16:creationId xmlns:a16="http://schemas.microsoft.com/office/drawing/2014/main" id="{3FDB1441-D0EA-5237-08A8-817B8DA7AC61}"/>
                    </a:ext>
                  </a:extLst>
                </p:cNvPr>
                <p:cNvSpPr/>
                <p:nvPr/>
              </p:nvSpPr>
              <p:spPr>
                <a:xfrm>
                  <a:off x="1909071" y="330978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43" name="Freeform 2354">
                  <a:extLst>
                    <a:ext uri="{FF2B5EF4-FFF2-40B4-BE49-F238E27FC236}">
                      <a16:creationId xmlns:a16="http://schemas.microsoft.com/office/drawing/2014/main" id="{0792D178-6928-ACA3-FF39-88A1C6F8AA0F}"/>
                    </a:ext>
                  </a:extLst>
                </p:cNvPr>
                <p:cNvSpPr/>
                <p:nvPr/>
              </p:nvSpPr>
              <p:spPr>
                <a:xfrm>
                  <a:off x="1934334" y="345289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44" name="Freeform 2355">
                  <a:extLst>
                    <a:ext uri="{FF2B5EF4-FFF2-40B4-BE49-F238E27FC236}">
                      <a16:creationId xmlns:a16="http://schemas.microsoft.com/office/drawing/2014/main" id="{A404A584-2626-BA5B-52D8-7E6BED651D56}"/>
                    </a:ext>
                  </a:extLst>
                </p:cNvPr>
                <p:cNvSpPr/>
                <p:nvPr/>
              </p:nvSpPr>
              <p:spPr>
                <a:xfrm>
                  <a:off x="1894472" y="350148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45" name="Freeform 2356">
                  <a:extLst>
                    <a:ext uri="{FF2B5EF4-FFF2-40B4-BE49-F238E27FC236}">
                      <a16:creationId xmlns:a16="http://schemas.microsoft.com/office/drawing/2014/main" id="{964D9CE1-FC33-8572-4763-581870457415}"/>
                    </a:ext>
                  </a:extLst>
                </p:cNvPr>
                <p:cNvSpPr/>
                <p:nvPr/>
              </p:nvSpPr>
              <p:spPr>
                <a:xfrm>
                  <a:off x="1917704" y="355680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46" name="Freeform 2357">
                  <a:extLst>
                    <a:ext uri="{FF2B5EF4-FFF2-40B4-BE49-F238E27FC236}">
                      <a16:creationId xmlns:a16="http://schemas.microsoft.com/office/drawing/2014/main" id="{DE8FF8B2-B824-7E7B-9C46-1926F55C87B4}"/>
                    </a:ext>
                  </a:extLst>
                </p:cNvPr>
                <p:cNvSpPr/>
                <p:nvPr/>
              </p:nvSpPr>
              <p:spPr>
                <a:xfrm>
                  <a:off x="1889775" y="360298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47" name="Freeform 2358">
                  <a:extLst>
                    <a:ext uri="{FF2B5EF4-FFF2-40B4-BE49-F238E27FC236}">
                      <a16:creationId xmlns:a16="http://schemas.microsoft.com/office/drawing/2014/main" id="{745D4A98-BA59-7544-0ED0-A122DBF470CC}"/>
                    </a:ext>
                  </a:extLst>
                </p:cNvPr>
                <p:cNvSpPr/>
                <p:nvPr/>
              </p:nvSpPr>
              <p:spPr>
                <a:xfrm>
                  <a:off x="2080326" y="364611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48" name="Freeform 2359">
                  <a:extLst>
                    <a:ext uri="{FF2B5EF4-FFF2-40B4-BE49-F238E27FC236}">
                      <a16:creationId xmlns:a16="http://schemas.microsoft.com/office/drawing/2014/main" id="{24151A10-B74C-7A9B-8456-BEC493B097DC}"/>
                    </a:ext>
                  </a:extLst>
                </p:cNvPr>
                <p:cNvSpPr/>
                <p:nvPr/>
              </p:nvSpPr>
              <p:spPr>
                <a:xfrm>
                  <a:off x="1913768" y="364967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49" name="Freeform 2360">
                  <a:extLst>
                    <a:ext uri="{FF2B5EF4-FFF2-40B4-BE49-F238E27FC236}">
                      <a16:creationId xmlns:a16="http://schemas.microsoft.com/office/drawing/2014/main" id="{19880808-4D35-2104-960E-CF674176EF7F}"/>
                    </a:ext>
                  </a:extLst>
                </p:cNvPr>
                <p:cNvSpPr/>
                <p:nvPr/>
              </p:nvSpPr>
              <p:spPr>
                <a:xfrm>
                  <a:off x="1913641" y="371539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50" name="Freeform 2361">
                  <a:extLst>
                    <a:ext uri="{FF2B5EF4-FFF2-40B4-BE49-F238E27FC236}">
                      <a16:creationId xmlns:a16="http://schemas.microsoft.com/office/drawing/2014/main" id="{F3F21DD7-81F9-6984-7D15-ACC504D40724}"/>
                    </a:ext>
                  </a:extLst>
                </p:cNvPr>
                <p:cNvSpPr/>
                <p:nvPr/>
              </p:nvSpPr>
              <p:spPr>
                <a:xfrm>
                  <a:off x="2111175" y="375269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51" name="Freeform 2362">
                  <a:extLst>
                    <a:ext uri="{FF2B5EF4-FFF2-40B4-BE49-F238E27FC236}">
                      <a16:creationId xmlns:a16="http://schemas.microsoft.com/office/drawing/2014/main" id="{5B3A8DCE-0AAF-0C0C-5CF6-5BB6E456B41D}"/>
                    </a:ext>
                  </a:extLst>
                </p:cNvPr>
                <p:cNvSpPr/>
                <p:nvPr/>
              </p:nvSpPr>
              <p:spPr>
                <a:xfrm>
                  <a:off x="2401001" y="378504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52" name="Freeform 2363">
                  <a:extLst>
                    <a:ext uri="{FF2B5EF4-FFF2-40B4-BE49-F238E27FC236}">
                      <a16:creationId xmlns:a16="http://schemas.microsoft.com/office/drawing/2014/main" id="{FA4D8D6E-7021-CB39-C970-D809D26DCDC7}"/>
                    </a:ext>
                  </a:extLst>
                </p:cNvPr>
                <p:cNvSpPr/>
                <p:nvPr/>
              </p:nvSpPr>
              <p:spPr>
                <a:xfrm>
                  <a:off x="2086166" y="358724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53" name="Freeform 2364">
                  <a:extLst>
                    <a:ext uri="{FF2B5EF4-FFF2-40B4-BE49-F238E27FC236}">
                      <a16:creationId xmlns:a16="http://schemas.microsoft.com/office/drawing/2014/main" id="{6B090CD7-ADC2-7946-3C55-3ED2D8EBBB01}"/>
                    </a:ext>
                  </a:extLst>
                </p:cNvPr>
                <p:cNvSpPr/>
                <p:nvPr/>
              </p:nvSpPr>
              <p:spPr>
                <a:xfrm>
                  <a:off x="2097083" y="356530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54" name="Freeform 2365">
                  <a:extLst>
                    <a:ext uri="{FF2B5EF4-FFF2-40B4-BE49-F238E27FC236}">
                      <a16:creationId xmlns:a16="http://schemas.microsoft.com/office/drawing/2014/main" id="{C203A1AA-03A5-E022-8170-C0C2C35291B4}"/>
                    </a:ext>
                  </a:extLst>
                </p:cNvPr>
                <p:cNvSpPr/>
                <p:nvPr/>
              </p:nvSpPr>
              <p:spPr>
                <a:xfrm>
                  <a:off x="2377896" y="345416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55" name="Freeform 2366">
                  <a:extLst>
                    <a:ext uri="{FF2B5EF4-FFF2-40B4-BE49-F238E27FC236}">
                      <a16:creationId xmlns:a16="http://schemas.microsoft.com/office/drawing/2014/main" id="{617E2715-390F-001E-B1BA-C92B87893540}"/>
                    </a:ext>
                  </a:extLst>
                </p:cNvPr>
                <p:cNvSpPr/>
                <p:nvPr/>
              </p:nvSpPr>
              <p:spPr>
                <a:xfrm>
                  <a:off x="2397700" y="357075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56" name="Freeform 2367">
                  <a:extLst>
                    <a:ext uri="{FF2B5EF4-FFF2-40B4-BE49-F238E27FC236}">
                      <a16:creationId xmlns:a16="http://schemas.microsoft.com/office/drawing/2014/main" id="{E0916F06-7FDF-6338-ABF7-4523F2DBE52C}"/>
                    </a:ext>
                  </a:extLst>
                </p:cNvPr>
                <p:cNvSpPr/>
                <p:nvPr/>
              </p:nvSpPr>
              <p:spPr>
                <a:xfrm>
                  <a:off x="2715962" y="347953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57" name="Freeform 2368">
                  <a:extLst>
                    <a:ext uri="{FF2B5EF4-FFF2-40B4-BE49-F238E27FC236}">
                      <a16:creationId xmlns:a16="http://schemas.microsoft.com/office/drawing/2014/main" id="{D49EFEF5-DA4C-4A0A-1A74-0421069BFB30}"/>
                    </a:ext>
                  </a:extLst>
                </p:cNvPr>
                <p:cNvSpPr/>
                <p:nvPr/>
              </p:nvSpPr>
              <p:spPr>
                <a:xfrm>
                  <a:off x="2954881" y="35179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58" name="Freeform 2369">
                  <a:extLst>
                    <a:ext uri="{FF2B5EF4-FFF2-40B4-BE49-F238E27FC236}">
                      <a16:creationId xmlns:a16="http://schemas.microsoft.com/office/drawing/2014/main" id="{EC422AED-2986-5EF9-B4EC-F01EE9E80225}"/>
                    </a:ext>
                  </a:extLst>
                </p:cNvPr>
                <p:cNvSpPr/>
                <p:nvPr/>
              </p:nvSpPr>
              <p:spPr>
                <a:xfrm>
                  <a:off x="2976970" y="364789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59" name="Freeform 2370">
                  <a:extLst>
                    <a:ext uri="{FF2B5EF4-FFF2-40B4-BE49-F238E27FC236}">
                      <a16:creationId xmlns:a16="http://schemas.microsoft.com/office/drawing/2014/main" id="{6BCB559B-7B71-895B-7A7F-1C1141F4B496}"/>
                    </a:ext>
                  </a:extLst>
                </p:cNvPr>
                <p:cNvSpPr/>
                <p:nvPr/>
              </p:nvSpPr>
              <p:spPr>
                <a:xfrm>
                  <a:off x="3255498" y="351353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60" name="Freeform 2371">
                  <a:extLst>
                    <a:ext uri="{FF2B5EF4-FFF2-40B4-BE49-F238E27FC236}">
                      <a16:creationId xmlns:a16="http://schemas.microsoft.com/office/drawing/2014/main" id="{0F0E0EDB-887D-1E15-7DA8-92FD71FB9CC4}"/>
                    </a:ext>
                  </a:extLst>
                </p:cNvPr>
                <p:cNvSpPr/>
                <p:nvPr/>
              </p:nvSpPr>
              <p:spPr>
                <a:xfrm>
                  <a:off x="3273144" y="344312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61" name="Freeform 2372">
                  <a:extLst>
                    <a:ext uri="{FF2B5EF4-FFF2-40B4-BE49-F238E27FC236}">
                      <a16:creationId xmlns:a16="http://schemas.microsoft.com/office/drawing/2014/main" id="{5F4B54A9-F681-5D85-2422-3602F29D4020}"/>
                    </a:ext>
                  </a:extLst>
                </p:cNvPr>
                <p:cNvSpPr/>
                <p:nvPr/>
              </p:nvSpPr>
              <p:spPr>
                <a:xfrm>
                  <a:off x="3558018" y="344337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62" name="Freeform 2373">
                  <a:extLst>
                    <a:ext uri="{FF2B5EF4-FFF2-40B4-BE49-F238E27FC236}">
                      <a16:creationId xmlns:a16="http://schemas.microsoft.com/office/drawing/2014/main" id="{24673837-EB53-F85A-C486-62BDCAB4EF8F}"/>
                    </a:ext>
                  </a:extLst>
                </p:cNvPr>
                <p:cNvSpPr/>
                <p:nvPr/>
              </p:nvSpPr>
              <p:spPr>
                <a:xfrm>
                  <a:off x="3581123" y="350719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63" name="Freeform 2374">
                  <a:extLst>
                    <a:ext uri="{FF2B5EF4-FFF2-40B4-BE49-F238E27FC236}">
                      <a16:creationId xmlns:a16="http://schemas.microsoft.com/office/drawing/2014/main" id="{F3731824-E614-0F85-6381-65BDA8E32500}"/>
                    </a:ext>
                  </a:extLst>
                </p:cNvPr>
                <p:cNvSpPr/>
                <p:nvPr/>
              </p:nvSpPr>
              <p:spPr>
                <a:xfrm>
                  <a:off x="3793637" y="34400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64" name="Freeform 2375">
                  <a:extLst>
                    <a:ext uri="{FF2B5EF4-FFF2-40B4-BE49-F238E27FC236}">
                      <a16:creationId xmlns:a16="http://schemas.microsoft.com/office/drawing/2014/main" id="{A6388D2C-D001-0DB5-4BAE-D6A535B6115E}"/>
                    </a:ext>
                  </a:extLst>
                </p:cNvPr>
                <p:cNvSpPr/>
                <p:nvPr/>
              </p:nvSpPr>
              <p:spPr>
                <a:xfrm>
                  <a:off x="3842131" y="349843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65" name="Freeform 2376">
                  <a:extLst>
                    <a:ext uri="{FF2B5EF4-FFF2-40B4-BE49-F238E27FC236}">
                      <a16:creationId xmlns:a16="http://schemas.microsoft.com/office/drawing/2014/main" id="{7640BC37-19E1-9E60-0EE5-FC788A1B4284}"/>
                    </a:ext>
                  </a:extLst>
                </p:cNvPr>
                <p:cNvSpPr/>
                <p:nvPr/>
              </p:nvSpPr>
              <p:spPr>
                <a:xfrm>
                  <a:off x="4158109" y="3448958"/>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66" name="Freeform 2377">
                  <a:extLst>
                    <a:ext uri="{FF2B5EF4-FFF2-40B4-BE49-F238E27FC236}">
                      <a16:creationId xmlns:a16="http://schemas.microsoft.com/office/drawing/2014/main" id="{808C07CC-EA3D-67C8-1B6F-A7F66C58E0D8}"/>
                    </a:ext>
                  </a:extLst>
                </p:cNvPr>
                <p:cNvSpPr/>
                <p:nvPr/>
              </p:nvSpPr>
              <p:spPr>
                <a:xfrm>
                  <a:off x="4150365" y="355350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67" name="Freeform 2378">
                  <a:extLst>
                    <a:ext uri="{FF2B5EF4-FFF2-40B4-BE49-F238E27FC236}">
                      <a16:creationId xmlns:a16="http://schemas.microsoft.com/office/drawing/2014/main" id="{ADDDEC9C-5818-1AF8-A157-497B0B452FD1}"/>
                    </a:ext>
                  </a:extLst>
                </p:cNvPr>
                <p:cNvSpPr/>
                <p:nvPr/>
              </p:nvSpPr>
              <p:spPr>
                <a:xfrm>
                  <a:off x="4474848" y="344502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68" name="Freeform 2379">
                  <a:extLst>
                    <a:ext uri="{FF2B5EF4-FFF2-40B4-BE49-F238E27FC236}">
                      <a16:creationId xmlns:a16="http://schemas.microsoft.com/office/drawing/2014/main" id="{AC171E08-4742-5C3B-765C-BCCCC1835012}"/>
                    </a:ext>
                  </a:extLst>
                </p:cNvPr>
                <p:cNvSpPr/>
                <p:nvPr/>
              </p:nvSpPr>
              <p:spPr>
                <a:xfrm>
                  <a:off x="4448696" y="356124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69" name="Freeform 2380">
                  <a:extLst>
                    <a:ext uri="{FF2B5EF4-FFF2-40B4-BE49-F238E27FC236}">
                      <a16:creationId xmlns:a16="http://schemas.microsoft.com/office/drawing/2014/main" id="{5801D555-FC1E-01BB-9D00-D2607363D9FA}"/>
                    </a:ext>
                  </a:extLst>
                </p:cNvPr>
                <p:cNvSpPr/>
                <p:nvPr/>
              </p:nvSpPr>
              <p:spPr>
                <a:xfrm>
                  <a:off x="4754771" y="3437286"/>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70" name="Freeform 2381">
                  <a:extLst>
                    <a:ext uri="{FF2B5EF4-FFF2-40B4-BE49-F238E27FC236}">
                      <a16:creationId xmlns:a16="http://schemas.microsoft.com/office/drawing/2014/main" id="{04818B32-61D5-9FFB-D2DE-BAC4259C106D}"/>
                    </a:ext>
                  </a:extLst>
                </p:cNvPr>
                <p:cNvSpPr/>
                <p:nvPr/>
              </p:nvSpPr>
              <p:spPr>
                <a:xfrm>
                  <a:off x="4794506" y="3513790"/>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71" name="Freeform 2382">
                  <a:extLst>
                    <a:ext uri="{FF2B5EF4-FFF2-40B4-BE49-F238E27FC236}">
                      <a16:creationId xmlns:a16="http://schemas.microsoft.com/office/drawing/2014/main" id="{303342AB-D31E-43F8-3E35-2233A79FA94E}"/>
                    </a:ext>
                  </a:extLst>
                </p:cNvPr>
                <p:cNvSpPr/>
                <p:nvPr/>
              </p:nvSpPr>
              <p:spPr>
                <a:xfrm>
                  <a:off x="4996991" y="350123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72" name="Freeform 2383">
                  <a:extLst>
                    <a:ext uri="{FF2B5EF4-FFF2-40B4-BE49-F238E27FC236}">
                      <a16:creationId xmlns:a16="http://schemas.microsoft.com/office/drawing/2014/main" id="{FD725B8F-6E9A-8D50-8FB6-3FF5AEA003EF}"/>
                    </a:ext>
                  </a:extLst>
                </p:cNvPr>
                <p:cNvSpPr/>
                <p:nvPr/>
              </p:nvSpPr>
              <p:spPr>
                <a:xfrm>
                  <a:off x="5072526" y="3440204"/>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73" name="Freeform 2384">
                  <a:extLst>
                    <a:ext uri="{FF2B5EF4-FFF2-40B4-BE49-F238E27FC236}">
                      <a16:creationId xmlns:a16="http://schemas.microsoft.com/office/drawing/2014/main" id="{0491B240-0E61-BA04-0286-1C3502D4A501}"/>
                    </a:ext>
                  </a:extLst>
                </p:cNvPr>
                <p:cNvSpPr/>
                <p:nvPr/>
              </p:nvSpPr>
              <p:spPr>
                <a:xfrm>
                  <a:off x="5347625" y="34410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74" name="Freeform 2385">
                  <a:extLst>
                    <a:ext uri="{FF2B5EF4-FFF2-40B4-BE49-F238E27FC236}">
                      <a16:creationId xmlns:a16="http://schemas.microsoft.com/office/drawing/2014/main" id="{A4A9CF5D-BAD3-40C5-2CC6-281B7CB52F0B}"/>
                    </a:ext>
                  </a:extLst>
                </p:cNvPr>
                <p:cNvSpPr/>
                <p:nvPr/>
              </p:nvSpPr>
              <p:spPr>
                <a:xfrm>
                  <a:off x="2691715" y="349488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75" name="Freeform 2386">
                  <a:extLst>
                    <a:ext uri="{FF2B5EF4-FFF2-40B4-BE49-F238E27FC236}">
                      <a16:creationId xmlns:a16="http://schemas.microsoft.com/office/drawing/2014/main" id="{4ADE8B69-FD12-E787-E6E0-6AEF1F43ADF2}"/>
                    </a:ext>
                  </a:extLst>
                </p:cNvPr>
                <p:cNvSpPr/>
                <p:nvPr/>
              </p:nvSpPr>
              <p:spPr>
                <a:xfrm>
                  <a:off x="2696158" y="357075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76" name="Freeform 2387">
                  <a:extLst>
                    <a:ext uri="{FF2B5EF4-FFF2-40B4-BE49-F238E27FC236}">
                      <a16:creationId xmlns:a16="http://schemas.microsoft.com/office/drawing/2014/main" id="{FE09C94B-0F6A-3B4B-48BF-9B5B6C08D5A5}"/>
                    </a:ext>
                  </a:extLst>
                </p:cNvPr>
                <p:cNvSpPr/>
                <p:nvPr/>
              </p:nvSpPr>
              <p:spPr>
                <a:xfrm>
                  <a:off x="1115256" y="334111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77" name="Freeform 2388">
                  <a:extLst>
                    <a:ext uri="{FF2B5EF4-FFF2-40B4-BE49-F238E27FC236}">
                      <a16:creationId xmlns:a16="http://schemas.microsoft.com/office/drawing/2014/main" id="{ABC9419D-ABC5-7CDF-73EB-89E4E2885E0B}"/>
                    </a:ext>
                  </a:extLst>
                </p:cNvPr>
                <p:cNvSpPr/>
                <p:nvPr/>
              </p:nvSpPr>
              <p:spPr>
                <a:xfrm>
                  <a:off x="1134552" y="342434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78" name="Freeform 2389">
                  <a:extLst>
                    <a:ext uri="{FF2B5EF4-FFF2-40B4-BE49-F238E27FC236}">
                      <a16:creationId xmlns:a16="http://schemas.microsoft.com/office/drawing/2014/main" id="{41D8514B-AB23-5500-F603-B9D53D0F0D7D}"/>
                    </a:ext>
                  </a:extLst>
                </p:cNvPr>
                <p:cNvSpPr/>
                <p:nvPr/>
              </p:nvSpPr>
              <p:spPr>
                <a:xfrm>
                  <a:off x="1125920" y="344921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79" name="Freeform 2390">
                  <a:extLst>
                    <a:ext uri="{FF2B5EF4-FFF2-40B4-BE49-F238E27FC236}">
                      <a16:creationId xmlns:a16="http://schemas.microsoft.com/office/drawing/2014/main" id="{9601EF7A-BFE3-40B4-1FA2-E4F80378C2E5}"/>
                    </a:ext>
                  </a:extLst>
                </p:cNvPr>
                <p:cNvSpPr/>
                <p:nvPr/>
              </p:nvSpPr>
              <p:spPr>
                <a:xfrm>
                  <a:off x="1124016" y="349945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80" name="Freeform 2391">
                  <a:extLst>
                    <a:ext uri="{FF2B5EF4-FFF2-40B4-BE49-F238E27FC236}">
                      <a16:creationId xmlns:a16="http://schemas.microsoft.com/office/drawing/2014/main" id="{EB5205A4-C5EE-1D0C-19BF-E2966CB3BFC5}"/>
                    </a:ext>
                  </a:extLst>
                </p:cNvPr>
                <p:cNvSpPr/>
                <p:nvPr/>
              </p:nvSpPr>
              <p:spPr>
                <a:xfrm>
                  <a:off x="1113987" y="351442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81" name="Freeform 2392">
                  <a:extLst>
                    <a:ext uri="{FF2B5EF4-FFF2-40B4-BE49-F238E27FC236}">
                      <a16:creationId xmlns:a16="http://schemas.microsoft.com/office/drawing/2014/main" id="{14B7458A-C4C3-0766-0378-A0060C9D67D9}"/>
                    </a:ext>
                  </a:extLst>
                </p:cNvPr>
                <p:cNvSpPr/>
                <p:nvPr/>
              </p:nvSpPr>
              <p:spPr>
                <a:xfrm>
                  <a:off x="1111575" y="358141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82" name="Freeform 2393">
                  <a:extLst>
                    <a:ext uri="{FF2B5EF4-FFF2-40B4-BE49-F238E27FC236}">
                      <a16:creationId xmlns:a16="http://schemas.microsoft.com/office/drawing/2014/main" id="{840B1794-4555-2DC1-497D-CDADB5A18D59}"/>
                    </a:ext>
                  </a:extLst>
                </p:cNvPr>
                <p:cNvSpPr/>
                <p:nvPr/>
              </p:nvSpPr>
              <p:spPr>
                <a:xfrm>
                  <a:off x="1114621" y="359511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83" name="Freeform 2394">
                  <a:extLst>
                    <a:ext uri="{FF2B5EF4-FFF2-40B4-BE49-F238E27FC236}">
                      <a16:creationId xmlns:a16="http://schemas.microsoft.com/office/drawing/2014/main" id="{4975A86D-000E-FD2C-3E4C-A93B5D71C57A}"/>
                    </a:ext>
                  </a:extLst>
                </p:cNvPr>
                <p:cNvSpPr/>
                <p:nvPr/>
              </p:nvSpPr>
              <p:spPr>
                <a:xfrm>
                  <a:off x="1133918" y="375979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grpSp>
          <p:nvGrpSpPr>
            <p:cNvPr id="27" name="Graphic 138">
              <a:extLst>
                <a:ext uri="{FF2B5EF4-FFF2-40B4-BE49-F238E27FC236}">
                  <a16:creationId xmlns:a16="http://schemas.microsoft.com/office/drawing/2014/main" id="{F0951076-A1CE-F1BA-3BA0-5D6DD0325027}"/>
                </a:ext>
              </a:extLst>
            </p:cNvPr>
            <p:cNvGrpSpPr/>
            <p:nvPr/>
          </p:nvGrpSpPr>
          <p:grpSpPr>
            <a:xfrm>
              <a:off x="780883" y="3531479"/>
              <a:ext cx="4122109" cy="2356981"/>
              <a:chOff x="936257" y="3164638"/>
              <a:chExt cx="3945463" cy="1830256"/>
            </a:xfrm>
            <a:solidFill>
              <a:srgbClr val="3A7D22"/>
            </a:solidFill>
          </p:grpSpPr>
          <p:sp>
            <p:nvSpPr>
              <p:cNvPr id="28" name="Freeform 2139">
                <a:extLst>
                  <a:ext uri="{FF2B5EF4-FFF2-40B4-BE49-F238E27FC236}">
                    <a16:creationId xmlns:a16="http://schemas.microsoft.com/office/drawing/2014/main" id="{F5B589A8-75BB-327E-D922-A6FDD3DAA335}"/>
                  </a:ext>
                </a:extLst>
              </p:cNvPr>
              <p:cNvSpPr/>
              <p:nvPr/>
            </p:nvSpPr>
            <p:spPr>
              <a:xfrm>
                <a:off x="936257" y="32837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9" name="Freeform 2140">
                <a:extLst>
                  <a:ext uri="{FF2B5EF4-FFF2-40B4-BE49-F238E27FC236}">
                    <a16:creationId xmlns:a16="http://schemas.microsoft.com/office/drawing/2014/main" id="{BFAF40F6-C87B-79FB-2F5F-A038705A9BC4}"/>
                  </a:ext>
                </a:extLst>
              </p:cNvPr>
              <p:cNvSpPr/>
              <p:nvPr/>
            </p:nvSpPr>
            <p:spPr>
              <a:xfrm>
                <a:off x="1097102" y="338818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0" name="Freeform 2141">
                <a:extLst>
                  <a:ext uri="{FF2B5EF4-FFF2-40B4-BE49-F238E27FC236}">
                    <a16:creationId xmlns:a16="http://schemas.microsoft.com/office/drawing/2014/main" id="{88A2ED03-D0AB-3210-2F17-E53A64D6DD0B}"/>
                  </a:ext>
                </a:extLst>
              </p:cNvPr>
              <p:cNvSpPr/>
              <p:nvPr/>
            </p:nvSpPr>
            <p:spPr>
              <a:xfrm>
                <a:off x="1106750" y="358039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1" name="Freeform 2142">
                <a:extLst>
                  <a:ext uri="{FF2B5EF4-FFF2-40B4-BE49-F238E27FC236}">
                    <a16:creationId xmlns:a16="http://schemas.microsoft.com/office/drawing/2014/main" id="{19656095-1D73-0146-506E-F15158DB33CE}"/>
                  </a:ext>
                </a:extLst>
              </p:cNvPr>
              <p:cNvSpPr/>
              <p:nvPr/>
            </p:nvSpPr>
            <p:spPr>
              <a:xfrm>
                <a:off x="1110432" y="364814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2" name="Freeform 2143">
                <a:extLst>
                  <a:ext uri="{FF2B5EF4-FFF2-40B4-BE49-F238E27FC236}">
                    <a16:creationId xmlns:a16="http://schemas.microsoft.com/office/drawing/2014/main" id="{B762D80D-9708-B900-DC18-D073C41CEDD2}"/>
                  </a:ext>
                </a:extLst>
              </p:cNvPr>
              <p:cNvSpPr/>
              <p:nvPr/>
            </p:nvSpPr>
            <p:spPr>
              <a:xfrm>
                <a:off x="1104338" y="368316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3" name="Freeform 2144">
                <a:extLst>
                  <a:ext uri="{FF2B5EF4-FFF2-40B4-BE49-F238E27FC236}">
                    <a16:creationId xmlns:a16="http://schemas.microsoft.com/office/drawing/2014/main" id="{39142DEB-897C-88C5-2BE7-0E5FD94DE3DD}"/>
                  </a:ext>
                </a:extLst>
              </p:cNvPr>
              <p:cNvSpPr/>
              <p:nvPr/>
            </p:nvSpPr>
            <p:spPr>
              <a:xfrm>
                <a:off x="1111575" y="37073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4" name="Freeform 2145">
                <a:extLst>
                  <a:ext uri="{FF2B5EF4-FFF2-40B4-BE49-F238E27FC236}">
                    <a16:creationId xmlns:a16="http://schemas.microsoft.com/office/drawing/2014/main" id="{565FA6CA-3E80-1512-72B1-57B8E1B81864}"/>
                  </a:ext>
                </a:extLst>
              </p:cNvPr>
              <p:cNvSpPr/>
              <p:nvPr/>
            </p:nvSpPr>
            <p:spPr>
              <a:xfrm>
                <a:off x="1107639" y="375319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5" name="Freeform 2146">
                <a:extLst>
                  <a:ext uri="{FF2B5EF4-FFF2-40B4-BE49-F238E27FC236}">
                    <a16:creationId xmlns:a16="http://schemas.microsoft.com/office/drawing/2014/main" id="{D75894CC-2107-EBD3-9A8B-9E2D1AF1015F}"/>
                  </a:ext>
                </a:extLst>
              </p:cNvPr>
              <p:cNvSpPr/>
              <p:nvPr/>
            </p:nvSpPr>
            <p:spPr>
              <a:xfrm>
                <a:off x="1122238" y="381244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6" name="Freeform 2147">
                <a:extLst>
                  <a:ext uri="{FF2B5EF4-FFF2-40B4-BE49-F238E27FC236}">
                    <a16:creationId xmlns:a16="http://schemas.microsoft.com/office/drawing/2014/main" id="{1DAEBF5E-A5F1-8175-97BE-DB05A1F8C10D}"/>
                  </a:ext>
                </a:extLst>
              </p:cNvPr>
              <p:cNvSpPr/>
              <p:nvPr/>
            </p:nvSpPr>
            <p:spPr>
              <a:xfrm>
                <a:off x="1121984" y="387195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7" name="Freeform 2148">
                <a:extLst>
                  <a:ext uri="{FF2B5EF4-FFF2-40B4-BE49-F238E27FC236}">
                    <a16:creationId xmlns:a16="http://schemas.microsoft.com/office/drawing/2014/main" id="{8B4CEC97-56ED-28FE-16B8-C97F71653F4E}"/>
                  </a:ext>
                </a:extLst>
              </p:cNvPr>
              <p:cNvSpPr/>
              <p:nvPr/>
            </p:nvSpPr>
            <p:spPr>
              <a:xfrm>
                <a:off x="1116399" y="389948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8" name="Freeform 2149">
                <a:extLst>
                  <a:ext uri="{FF2B5EF4-FFF2-40B4-BE49-F238E27FC236}">
                    <a16:creationId xmlns:a16="http://schemas.microsoft.com/office/drawing/2014/main" id="{B9C31419-65AE-B4FE-A512-47033EF4805A}"/>
                  </a:ext>
                </a:extLst>
              </p:cNvPr>
              <p:cNvSpPr/>
              <p:nvPr/>
            </p:nvSpPr>
            <p:spPr>
              <a:xfrm>
                <a:off x="1115256" y="39381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39" name="Freeform 2150">
                <a:extLst>
                  <a:ext uri="{FF2B5EF4-FFF2-40B4-BE49-F238E27FC236}">
                    <a16:creationId xmlns:a16="http://schemas.microsoft.com/office/drawing/2014/main" id="{A0CBC9F2-8D09-D337-9361-8730ACF0BF15}"/>
                  </a:ext>
                </a:extLst>
              </p:cNvPr>
              <p:cNvSpPr/>
              <p:nvPr/>
            </p:nvSpPr>
            <p:spPr>
              <a:xfrm>
                <a:off x="1110432" y="39635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0" name="Freeform 2151">
                <a:extLst>
                  <a:ext uri="{FF2B5EF4-FFF2-40B4-BE49-F238E27FC236}">
                    <a16:creationId xmlns:a16="http://schemas.microsoft.com/office/drawing/2014/main" id="{FF89FA19-12F8-AB04-8470-508FC941B8DF}"/>
                  </a:ext>
                </a:extLst>
              </p:cNvPr>
              <p:cNvSpPr/>
              <p:nvPr/>
            </p:nvSpPr>
            <p:spPr>
              <a:xfrm>
                <a:off x="1109163" y="398778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1" name="Freeform 2152">
                <a:extLst>
                  <a:ext uri="{FF2B5EF4-FFF2-40B4-BE49-F238E27FC236}">
                    <a16:creationId xmlns:a16="http://schemas.microsoft.com/office/drawing/2014/main" id="{ED8ECC9C-87C5-C76D-3CC9-3B20FF9A14FA}"/>
                  </a:ext>
                </a:extLst>
              </p:cNvPr>
              <p:cNvSpPr/>
              <p:nvPr/>
            </p:nvSpPr>
            <p:spPr>
              <a:xfrm>
                <a:off x="1114114" y="399983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2" name="Freeform 2153">
                <a:extLst>
                  <a:ext uri="{FF2B5EF4-FFF2-40B4-BE49-F238E27FC236}">
                    <a16:creationId xmlns:a16="http://schemas.microsoft.com/office/drawing/2014/main" id="{34CF7144-7CC3-707B-0B94-8A977EACCA1A}"/>
                  </a:ext>
                </a:extLst>
              </p:cNvPr>
              <p:cNvSpPr/>
              <p:nvPr/>
            </p:nvSpPr>
            <p:spPr>
              <a:xfrm>
                <a:off x="1135949" y="407951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3" name="Freeform 2154">
                <a:extLst>
                  <a:ext uri="{FF2B5EF4-FFF2-40B4-BE49-F238E27FC236}">
                    <a16:creationId xmlns:a16="http://schemas.microsoft.com/office/drawing/2014/main" id="{6BDF77A3-24CD-6A65-9AC1-61DF07E5C488}"/>
                  </a:ext>
                </a:extLst>
              </p:cNvPr>
              <p:cNvSpPr/>
              <p:nvPr/>
            </p:nvSpPr>
            <p:spPr>
              <a:xfrm>
                <a:off x="1125920" y="411326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4" name="Freeform 2155">
                <a:extLst>
                  <a:ext uri="{FF2B5EF4-FFF2-40B4-BE49-F238E27FC236}">
                    <a16:creationId xmlns:a16="http://schemas.microsoft.com/office/drawing/2014/main" id="{8599DD1D-DE38-BEC0-E68C-D5C204E4ED8B}"/>
                  </a:ext>
                </a:extLst>
              </p:cNvPr>
              <p:cNvSpPr/>
              <p:nvPr/>
            </p:nvSpPr>
            <p:spPr>
              <a:xfrm>
                <a:off x="1126301" y="414041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5" name="Freeform 2156">
                <a:extLst>
                  <a:ext uri="{FF2B5EF4-FFF2-40B4-BE49-F238E27FC236}">
                    <a16:creationId xmlns:a16="http://schemas.microsoft.com/office/drawing/2014/main" id="{CFB57E3D-B660-BF1A-91A5-29E94263444E}"/>
                  </a:ext>
                </a:extLst>
              </p:cNvPr>
              <p:cNvSpPr/>
              <p:nvPr/>
            </p:nvSpPr>
            <p:spPr>
              <a:xfrm>
                <a:off x="1132394" y="417314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6" name="Freeform 2157">
                <a:extLst>
                  <a:ext uri="{FF2B5EF4-FFF2-40B4-BE49-F238E27FC236}">
                    <a16:creationId xmlns:a16="http://schemas.microsoft.com/office/drawing/2014/main" id="{9EEE93EE-B893-786C-AE2E-CF43ECA86216}"/>
                  </a:ext>
                </a:extLst>
              </p:cNvPr>
              <p:cNvSpPr/>
              <p:nvPr/>
            </p:nvSpPr>
            <p:spPr>
              <a:xfrm>
                <a:off x="1123508" y="429341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7" name="Freeform 2158">
                <a:extLst>
                  <a:ext uri="{FF2B5EF4-FFF2-40B4-BE49-F238E27FC236}">
                    <a16:creationId xmlns:a16="http://schemas.microsoft.com/office/drawing/2014/main" id="{DBC1C39C-5134-2F51-32C8-3C427BDABD68}"/>
                  </a:ext>
                </a:extLst>
              </p:cNvPr>
              <p:cNvSpPr/>
              <p:nvPr/>
            </p:nvSpPr>
            <p:spPr>
              <a:xfrm>
                <a:off x="1318756" y="445606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 name="Freeform 2159">
                <a:extLst>
                  <a:ext uri="{FF2B5EF4-FFF2-40B4-BE49-F238E27FC236}">
                    <a16:creationId xmlns:a16="http://schemas.microsoft.com/office/drawing/2014/main" id="{94460C1B-2A80-4D01-BF3A-6F6178F695B1}"/>
                  </a:ext>
                </a:extLst>
              </p:cNvPr>
              <p:cNvSpPr/>
              <p:nvPr/>
            </p:nvSpPr>
            <p:spPr>
              <a:xfrm>
                <a:off x="1319772" y="432932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 name="Freeform 2160">
                <a:extLst>
                  <a:ext uri="{FF2B5EF4-FFF2-40B4-BE49-F238E27FC236}">
                    <a16:creationId xmlns:a16="http://schemas.microsoft.com/office/drawing/2014/main" id="{734FD8A3-012B-F5B7-71A0-949E48BA561E}"/>
                  </a:ext>
                </a:extLst>
              </p:cNvPr>
              <p:cNvSpPr/>
              <p:nvPr/>
            </p:nvSpPr>
            <p:spPr>
              <a:xfrm>
                <a:off x="1337418" y="421107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 name="Freeform 2161">
                <a:extLst>
                  <a:ext uri="{FF2B5EF4-FFF2-40B4-BE49-F238E27FC236}">
                    <a16:creationId xmlns:a16="http://schemas.microsoft.com/office/drawing/2014/main" id="{B35A2DAE-741C-4E9B-1D18-55704A7B8E1C}"/>
                  </a:ext>
                </a:extLst>
              </p:cNvPr>
              <p:cNvSpPr/>
              <p:nvPr/>
            </p:nvSpPr>
            <p:spPr>
              <a:xfrm>
                <a:off x="1330182" y="415601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 name="Freeform 2162">
                <a:extLst>
                  <a:ext uri="{FF2B5EF4-FFF2-40B4-BE49-F238E27FC236}">
                    <a16:creationId xmlns:a16="http://schemas.microsoft.com/office/drawing/2014/main" id="{CD243885-DCA8-E1E3-2C11-BA4D05705C97}"/>
                  </a:ext>
                </a:extLst>
              </p:cNvPr>
              <p:cNvSpPr/>
              <p:nvPr/>
            </p:nvSpPr>
            <p:spPr>
              <a:xfrm>
                <a:off x="1324977" y="412899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 name="Freeform 2163">
                <a:extLst>
                  <a:ext uri="{FF2B5EF4-FFF2-40B4-BE49-F238E27FC236}">
                    <a16:creationId xmlns:a16="http://schemas.microsoft.com/office/drawing/2014/main" id="{6C8AFA85-6490-B1CD-0664-187653BBC63D}"/>
                  </a:ext>
                </a:extLst>
              </p:cNvPr>
              <p:cNvSpPr/>
              <p:nvPr/>
            </p:nvSpPr>
            <p:spPr>
              <a:xfrm>
                <a:off x="1325992" y="409993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 name="Freeform 2164">
                <a:extLst>
                  <a:ext uri="{FF2B5EF4-FFF2-40B4-BE49-F238E27FC236}">
                    <a16:creationId xmlns:a16="http://schemas.microsoft.com/office/drawing/2014/main" id="{9F634BD4-B222-2AF5-75A9-B286D2FBCDD6}"/>
                  </a:ext>
                </a:extLst>
              </p:cNvPr>
              <p:cNvSpPr/>
              <p:nvPr/>
            </p:nvSpPr>
            <p:spPr>
              <a:xfrm>
                <a:off x="1314059" y="404081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 name="Freeform 2165">
                <a:extLst>
                  <a:ext uri="{FF2B5EF4-FFF2-40B4-BE49-F238E27FC236}">
                    <a16:creationId xmlns:a16="http://schemas.microsoft.com/office/drawing/2014/main" id="{76A932ED-43D9-D9F7-880A-C52B37633058}"/>
                  </a:ext>
                </a:extLst>
              </p:cNvPr>
              <p:cNvSpPr/>
              <p:nvPr/>
            </p:nvSpPr>
            <p:spPr>
              <a:xfrm>
                <a:off x="1318502" y="400148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 name="Freeform 2166">
                <a:extLst>
                  <a:ext uri="{FF2B5EF4-FFF2-40B4-BE49-F238E27FC236}">
                    <a16:creationId xmlns:a16="http://schemas.microsoft.com/office/drawing/2014/main" id="{969C6E89-6139-C152-54B2-0ED41D316B30}"/>
                  </a:ext>
                </a:extLst>
              </p:cNvPr>
              <p:cNvSpPr/>
              <p:nvPr/>
            </p:nvSpPr>
            <p:spPr>
              <a:xfrm>
                <a:off x="1326627" y="397458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 name="Freeform 2167">
                <a:extLst>
                  <a:ext uri="{FF2B5EF4-FFF2-40B4-BE49-F238E27FC236}">
                    <a16:creationId xmlns:a16="http://schemas.microsoft.com/office/drawing/2014/main" id="{71195537-5A85-F69F-D6B6-311B1B4542B1}"/>
                  </a:ext>
                </a:extLst>
              </p:cNvPr>
              <p:cNvSpPr/>
              <p:nvPr/>
            </p:nvSpPr>
            <p:spPr>
              <a:xfrm>
                <a:off x="1307965" y="394236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 name="Freeform 2168">
                <a:extLst>
                  <a:ext uri="{FF2B5EF4-FFF2-40B4-BE49-F238E27FC236}">
                    <a16:creationId xmlns:a16="http://schemas.microsoft.com/office/drawing/2014/main" id="{CFB7DFD6-2C5B-23BA-B9C4-4FD61C02E1AF}"/>
                  </a:ext>
                </a:extLst>
              </p:cNvPr>
              <p:cNvSpPr/>
              <p:nvPr/>
            </p:nvSpPr>
            <p:spPr>
              <a:xfrm>
                <a:off x="1324596" y="3922572"/>
                <a:ext cx="71980" cy="72317"/>
              </a:xfrm>
              <a:custGeom>
                <a:avLst/>
                <a:gdLst>
                  <a:gd name="connsiteX0" fmla="*/ 66522 w 71980"/>
                  <a:gd name="connsiteY0" fmla="*/ 0 h 72317"/>
                  <a:gd name="connsiteX1" fmla="*/ 71980 w 71980"/>
                  <a:gd name="connsiteY1" fmla="*/ 5455 h 72317"/>
                  <a:gd name="connsiteX2" fmla="*/ 71980 w 71980"/>
                  <a:gd name="connsiteY2" fmla="*/ 66862 h 72317"/>
                  <a:gd name="connsiteX3" fmla="*/ 66522 w 71980"/>
                  <a:gd name="connsiteY3" fmla="*/ 72317 h 72317"/>
                  <a:gd name="connsiteX4" fmla="*/ 5459 w 71980"/>
                  <a:gd name="connsiteY4" fmla="*/ 72317 h 72317"/>
                  <a:gd name="connsiteX5" fmla="*/ 0 w 71980"/>
                  <a:gd name="connsiteY5" fmla="*/ 66862 h 72317"/>
                  <a:gd name="connsiteX6" fmla="*/ 0 w 71980"/>
                  <a:gd name="connsiteY6" fmla="*/ 5455 h 72317"/>
                  <a:gd name="connsiteX7" fmla="*/ 5459 w 71980"/>
                  <a:gd name="connsiteY7" fmla="*/ 0 h 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80" h="72317">
                    <a:moveTo>
                      <a:pt x="66522" y="0"/>
                    </a:moveTo>
                    <a:cubicBezTo>
                      <a:pt x="69536" y="0"/>
                      <a:pt x="71980" y="2443"/>
                      <a:pt x="71980" y="5455"/>
                    </a:cubicBezTo>
                    <a:lnTo>
                      <a:pt x="71980" y="66862"/>
                    </a:lnTo>
                    <a:cubicBezTo>
                      <a:pt x="71980" y="69875"/>
                      <a:pt x="69536" y="72317"/>
                      <a:pt x="66522" y="72317"/>
                    </a:cubicBezTo>
                    <a:lnTo>
                      <a:pt x="5459" y="72317"/>
                    </a:lnTo>
                    <a:cubicBezTo>
                      <a:pt x="2444" y="72317"/>
                      <a:pt x="0" y="69874"/>
                      <a:pt x="0" y="66862"/>
                    </a:cubicBezTo>
                    <a:lnTo>
                      <a:pt x="0" y="5455"/>
                    </a:lnTo>
                    <a:cubicBezTo>
                      <a:pt x="0" y="2442"/>
                      <a:pt x="2444" y="0"/>
                      <a:pt x="5459" y="0"/>
                    </a:cubicBez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 name="Freeform 2169">
                <a:extLst>
                  <a:ext uri="{FF2B5EF4-FFF2-40B4-BE49-F238E27FC236}">
                    <a16:creationId xmlns:a16="http://schemas.microsoft.com/office/drawing/2014/main" id="{DD28E92E-C988-510C-27EF-654D7EC59B6B}"/>
                  </a:ext>
                </a:extLst>
              </p:cNvPr>
              <p:cNvSpPr/>
              <p:nvPr/>
            </p:nvSpPr>
            <p:spPr>
              <a:xfrm>
                <a:off x="1329801" y="38852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 name="Freeform 2170">
                <a:extLst>
                  <a:ext uri="{FF2B5EF4-FFF2-40B4-BE49-F238E27FC236}">
                    <a16:creationId xmlns:a16="http://schemas.microsoft.com/office/drawing/2014/main" id="{22BE6AAC-DE42-AC61-DEFC-E69ED3D8BCBD}"/>
                  </a:ext>
                </a:extLst>
              </p:cNvPr>
              <p:cNvSpPr/>
              <p:nvPr/>
            </p:nvSpPr>
            <p:spPr>
              <a:xfrm>
                <a:off x="1324596" y="387169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 name="Freeform 2171">
                <a:extLst>
                  <a:ext uri="{FF2B5EF4-FFF2-40B4-BE49-F238E27FC236}">
                    <a16:creationId xmlns:a16="http://schemas.microsoft.com/office/drawing/2014/main" id="{521A7C2E-01F8-35A4-D018-367598C83BF1}"/>
                  </a:ext>
                </a:extLst>
              </p:cNvPr>
              <p:cNvSpPr/>
              <p:nvPr/>
            </p:nvSpPr>
            <p:spPr>
              <a:xfrm>
                <a:off x="1283083" y="381587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 name="Freeform 2172">
                <a:extLst>
                  <a:ext uri="{FF2B5EF4-FFF2-40B4-BE49-F238E27FC236}">
                    <a16:creationId xmlns:a16="http://schemas.microsoft.com/office/drawing/2014/main" id="{403F8562-F4EE-C86C-E3D7-2C44BDAB4A59}"/>
                  </a:ext>
                </a:extLst>
              </p:cNvPr>
              <p:cNvSpPr/>
              <p:nvPr/>
            </p:nvSpPr>
            <p:spPr>
              <a:xfrm>
                <a:off x="1324088" y="379747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2" name="Freeform 2173">
                <a:extLst>
                  <a:ext uri="{FF2B5EF4-FFF2-40B4-BE49-F238E27FC236}">
                    <a16:creationId xmlns:a16="http://schemas.microsoft.com/office/drawing/2014/main" id="{945AD541-ADB2-FB0E-A5D2-652B99B94726}"/>
                  </a:ext>
                </a:extLst>
              </p:cNvPr>
              <p:cNvSpPr/>
              <p:nvPr/>
            </p:nvSpPr>
            <p:spPr>
              <a:xfrm>
                <a:off x="1341734" y="377527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 name="Freeform 2174">
                <a:extLst>
                  <a:ext uri="{FF2B5EF4-FFF2-40B4-BE49-F238E27FC236}">
                    <a16:creationId xmlns:a16="http://schemas.microsoft.com/office/drawing/2014/main" id="{1C9FBBCE-0122-AC9C-A4BA-1FFCC4D2A2B0}"/>
                  </a:ext>
                </a:extLst>
              </p:cNvPr>
              <p:cNvSpPr/>
              <p:nvPr/>
            </p:nvSpPr>
            <p:spPr>
              <a:xfrm>
                <a:off x="1308473" y="376702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 name="Freeform 2175">
                <a:extLst>
                  <a:ext uri="{FF2B5EF4-FFF2-40B4-BE49-F238E27FC236}">
                    <a16:creationId xmlns:a16="http://schemas.microsoft.com/office/drawing/2014/main" id="{4A93DD27-C58F-1CF2-BFE0-A3979C83F57E}"/>
                  </a:ext>
                </a:extLst>
              </p:cNvPr>
              <p:cNvSpPr/>
              <p:nvPr/>
            </p:nvSpPr>
            <p:spPr>
              <a:xfrm>
                <a:off x="1334244" y="369090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 name="Freeform 2176">
                <a:extLst>
                  <a:ext uri="{FF2B5EF4-FFF2-40B4-BE49-F238E27FC236}">
                    <a16:creationId xmlns:a16="http://schemas.microsoft.com/office/drawing/2014/main" id="{E012D5E1-0A44-6463-7F37-D5C3F21AA385}"/>
                  </a:ext>
                </a:extLst>
              </p:cNvPr>
              <p:cNvSpPr/>
              <p:nvPr/>
            </p:nvSpPr>
            <p:spPr>
              <a:xfrm>
                <a:off x="1510069" y="444820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 name="Freeform 2177">
                <a:extLst>
                  <a:ext uri="{FF2B5EF4-FFF2-40B4-BE49-F238E27FC236}">
                    <a16:creationId xmlns:a16="http://schemas.microsoft.com/office/drawing/2014/main" id="{4632B464-3629-60AF-C73A-543307BF5B1E}"/>
                  </a:ext>
                </a:extLst>
              </p:cNvPr>
              <p:cNvSpPr/>
              <p:nvPr/>
            </p:nvSpPr>
            <p:spPr>
              <a:xfrm>
                <a:off x="1715219" y="491826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 name="Freeform 2178">
                <a:extLst>
                  <a:ext uri="{FF2B5EF4-FFF2-40B4-BE49-F238E27FC236}">
                    <a16:creationId xmlns:a16="http://schemas.microsoft.com/office/drawing/2014/main" id="{F82D0564-0051-D31E-3556-8D507687ECF1}"/>
                  </a:ext>
                </a:extLst>
              </p:cNvPr>
              <p:cNvSpPr/>
              <p:nvPr/>
            </p:nvSpPr>
            <p:spPr>
              <a:xfrm>
                <a:off x="2109651" y="49221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 name="Freeform 2179">
                <a:extLst>
                  <a:ext uri="{FF2B5EF4-FFF2-40B4-BE49-F238E27FC236}">
                    <a16:creationId xmlns:a16="http://schemas.microsoft.com/office/drawing/2014/main" id="{551DD51B-2C77-288E-4A4A-90BE16CD176F}"/>
                  </a:ext>
                </a:extLst>
              </p:cNvPr>
              <p:cNvSpPr/>
              <p:nvPr/>
            </p:nvSpPr>
            <p:spPr>
              <a:xfrm>
                <a:off x="1880762" y="433363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 name="Freeform 2180">
                <a:extLst>
                  <a:ext uri="{FF2B5EF4-FFF2-40B4-BE49-F238E27FC236}">
                    <a16:creationId xmlns:a16="http://schemas.microsoft.com/office/drawing/2014/main" id="{089FC5DC-5459-6044-D96E-459F6D36F27F}"/>
                  </a:ext>
                </a:extLst>
              </p:cNvPr>
              <p:cNvSpPr/>
              <p:nvPr/>
            </p:nvSpPr>
            <p:spPr>
              <a:xfrm>
                <a:off x="1926717" y="433833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 name="Freeform 2181">
                <a:extLst>
                  <a:ext uri="{FF2B5EF4-FFF2-40B4-BE49-F238E27FC236}">
                    <a16:creationId xmlns:a16="http://schemas.microsoft.com/office/drawing/2014/main" id="{A5FF42C9-6F36-9015-C6D6-F1EF99582548}"/>
                  </a:ext>
                </a:extLst>
              </p:cNvPr>
              <p:cNvSpPr/>
              <p:nvPr/>
            </p:nvSpPr>
            <p:spPr>
              <a:xfrm>
                <a:off x="1904501" y="428682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 name="Freeform 2182">
                <a:extLst>
                  <a:ext uri="{FF2B5EF4-FFF2-40B4-BE49-F238E27FC236}">
                    <a16:creationId xmlns:a16="http://schemas.microsoft.com/office/drawing/2014/main" id="{DC9AB703-F081-EB85-A04C-A65EB12B9B11}"/>
                  </a:ext>
                </a:extLst>
              </p:cNvPr>
              <p:cNvSpPr/>
              <p:nvPr/>
            </p:nvSpPr>
            <p:spPr>
              <a:xfrm>
                <a:off x="1872764" y="414497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 name="Freeform 2183">
                <a:extLst>
                  <a:ext uri="{FF2B5EF4-FFF2-40B4-BE49-F238E27FC236}">
                    <a16:creationId xmlns:a16="http://schemas.microsoft.com/office/drawing/2014/main" id="{047D36B3-6695-241C-13D6-7082831B02AA}"/>
                  </a:ext>
                </a:extLst>
              </p:cNvPr>
              <p:cNvSpPr/>
              <p:nvPr/>
            </p:nvSpPr>
            <p:spPr>
              <a:xfrm>
                <a:off x="1891171" y="413419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3" name="Freeform 2184">
                <a:extLst>
                  <a:ext uri="{FF2B5EF4-FFF2-40B4-BE49-F238E27FC236}">
                    <a16:creationId xmlns:a16="http://schemas.microsoft.com/office/drawing/2014/main" id="{DC3EFE22-0FB0-09FA-ACB4-C62253A46F94}"/>
                  </a:ext>
                </a:extLst>
              </p:cNvPr>
              <p:cNvSpPr/>
              <p:nvPr/>
            </p:nvSpPr>
            <p:spPr>
              <a:xfrm>
                <a:off x="1911229" y="410323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 name="Freeform 2185">
                <a:extLst>
                  <a:ext uri="{FF2B5EF4-FFF2-40B4-BE49-F238E27FC236}">
                    <a16:creationId xmlns:a16="http://schemas.microsoft.com/office/drawing/2014/main" id="{8FDE4B3A-9C2C-7B9E-D996-BEB115D9568A}"/>
                  </a:ext>
                </a:extLst>
              </p:cNvPr>
              <p:cNvSpPr/>
              <p:nvPr/>
            </p:nvSpPr>
            <p:spPr>
              <a:xfrm>
                <a:off x="1902851" y="408078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 name="Freeform 2186">
                <a:extLst>
                  <a:ext uri="{FF2B5EF4-FFF2-40B4-BE49-F238E27FC236}">
                    <a16:creationId xmlns:a16="http://schemas.microsoft.com/office/drawing/2014/main" id="{5DFDABCA-BC73-9638-D270-D7D1675E5020}"/>
                  </a:ext>
                </a:extLst>
              </p:cNvPr>
              <p:cNvSpPr/>
              <p:nvPr/>
            </p:nvSpPr>
            <p:spPr>
              <a:xfrm>
                <a:off x="1890283" y="403574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6" name="Freeform 2187">
                <a:extLst>
                  <a:ext uri="{FF2B5EF4-FFF2-40B4-BE49-F238E27FC236}">
                    <a16:creationId xmlns:a16="http://schemas.microsoft.com/office/drawing/2014/main" id="{E6C3A9C5-73B9-8186-1C09-4F4237929B0B}"/>
                  </a:ext>
                </a:extLst>
              </p:cNvPr>
              <p:cNvSpPr/>
              <p:nvPr/>
            </p:nvSpPr>
            <p:spPr>
              <a:xfrm>
                <a:off x="1904501" y="400237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7" name="Freeform 2188">
                <a:extLst>
                  <a:ext uri="{FF2B5EF4-FFF2-40B4-BE49-F238E27FC236}">
                    <a16:creationId xmlns:a16="http://schemas.microsoft.com/office/drawing/2014/main" id="{5AE1D60A-758D-04D7-94AD-024192583A08}"/>
                  </a:ext>
                </a:extLst>
              </p:cNvPr>
              <p:cNvSpPr/>
              <p:nvPr/>
            </p:nvSpPr>
            <p:spPr>
              <a:xfrm>
                <a:off x="1904501" y="397560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8" name="Freeform 2189">
                <a:extLst>
                  <a:ext uri="{FF2B5EF4-FFF2-40B4-BE49-F238E27FC236}">
                    <a16:creationId xmlns:a16="http://schemas.microsoft.com/office/drawing/2014/main" id="{DE451989-6EA0-DF05-CF33-2CD5B6FFC53C}"/>
                  </a:ext>
                </a:extLst>
              </p:cNvPr>
              <p:cNvSpPr/>
              <p:nvPr/>
            </p:nvSpPr>
            <p:spPr>
              <a:xfrm>
                <a:off x="1885332" y="393893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 name="Freeform 2190">
                <a:extLst>
                  <a:ext uri="{FF2B5EF4-FFF2-40B4-BE49-F238E27FC236}">
                    <a16:creationId xmlns:a16="http://schemas.microsoft.com/office/drawing/2014/main" id="{80009A92-97AC-A379-89C3-BE6298C8B2CD}"/>
                  </a:ext>
                </a:extLst>
              </p:cNvPr>
              <p:cNvSpPr/>
              <p:nvPr/>
            </p:nvSpPr>
            <p:spPr>
              <a:xfrm>
                <a:off x="1903739" y="391305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 name="Freeform 2191">
                <a:extLst>
                  <a:ext uri="{FF2B5EF4-FFF2-40B4-BE49-F238E27FC236}">
                    <a16:creationId xmlns:a16="http://schemas.microsoft.com/office/drawing/2014/main" id="{DF833404-6839-9661-086A-76E857B82167}"/>
                  </a:ext>
                </a:extLst>
              </p:cNvPr>
              <p:cNvSpPr/>
              <p:nvPr/>
            </p:nvSpPr>
            <p:spPr>
              <a:xfrm>
                <a:off x="1924559" y="386712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1" name="Freeform 2192">
                <a:extLst>
                  <a:ext uri="{FF2B5EF4-FFF2-40B4-BE49-F238E27FC236}">
                    <a16:creationId xmlns:a16="http://schemas.microsoft.com/office/drawing/2014/main" id="{9377BF94-F229-4180-D4FE-B15128C35AEF}"/>
                  </a:ext>
                </a:extLst>
              </p:cNvPr>
              <p:cNvSpPr/>
              <p:nvPr/>
            </p:nvSpPr>
            <p:spPr>
              <a:xfrm>
                <a:off x="1899550" y="383376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2" name="Freeform 2193">
                <a:extLst>
                  <a:ext uri="{FF2B5EF4-FFF2-40B4-BE49-F238E27FC236}">
                    <a16:creationId xmlns:a16="http://schemas.microsoft.com/office/drawing/2014/main" id="{47D7D61B-207B-5009-1754-E1F4116A9B7A}"/>
                  </a:ext>
                </a:extLst>
              </p:cNvPr>
              <p:cNvSpPr/>
              <p:nvPr/>
            </p:nvSpPr>
            <p:spPr>
              <a:xfrm>
                <a:off x="1903739" y="381295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3" name="Freeform 2194">
                <a:extLst>
                  <a:ext uri="{FF2B5EF4-FFF2-40B4-BE49-F238E27FC236}">
                    <a16:creationId xmlns:a16="http://schemas.microsoft.com/office/drawing/2014/main" id="{BF398748-18A8-523F-F90C-AF123EA5FE44}"/>
                  </a:ext>
                </a:extLst>
              </p:cNvPr>
              <p:cNvSpPr/>
              <p:nvPr/>
            </p:nvSpPr>
            <p:spPr>
              <a:xfrm>
                <a:off x="1915419" y="377869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4" name="Freeform 2195">
                <a:extLst>
                  <a:ext uri="{FF2B5EF4-FFF2-40B4-BE49-F238E27FC236}">
                    <a16:creationId xmlns:a16="http://schemas.microsoft.com/office/drawing/2014/main" id="{CB6D8992-F3DE-B1AB-8035-C2D1EDBFE38A}"/>
                  </a:ext>
                </a:extLst>
              </p:cNvPr>
              <p:cNvSpPr/>
              <p:nvPr/>
            </p:nvSpPr>
            <p:spPr>
              <a:xfrm>
                <a:off x="1917831" y="37327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 name="Freeform 2196">
                <a:extLst>
                  <a:ext uri="{FF2B5EF4-FFF2-40B4-BE49-F238E27FC236}">
                    <a16:creationId xmlns:a16="http://schemas.microsoft.com/office/drawing/2014/main" id="{68637552-9E11-2BB3-31CF-3BF0BA6C99D8}"/>
                  </a:ext>
                </a:extLst>
              </p:cNvPr>
              <p:cNvSpPr/>
              <p:nvPr/>
            </p:nvSpPr>
            <p:spPr>
              <a:xfrm>
                <a:off x="1916180" y="37002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6" name="Freeform 2197">
                <a:extLst>
                  <a:ext uri="{FF2B5EF4-FFF2-40B4-BE49-F238E27FC236}">
                    <a16:creationId xmlns:a16="http://schemas.microsoft.com/office/drawing/2014/main" id="{FF974D63-9B1E-85BE-B9B4-38DE4F46567A}"/>
                  </a:ext>
                </a:extLst>
              </p:cNvPr>
              <p:cNvSpPr/>
              <p:nvPr/>
            </p:nvSpPr>
            <p:spPr>
              <a:xfrm>
                <a:off x="1920370" y="36426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7" name="Freeform 2198">
                <a:extLst>
                  <a:ext uri="{FF2B5EF4-FFF2-40B4-BE49-F238E27FC236}">
                    <a16:creationId xmlns:a16="http://schemas.microsoft.com/office/drawing/2014/main" id="{99E0F5C7-40A9-FAD9-7F2E-FB1597769A77}"/>
                  </a:ext>
                </a:extLst>
              </p:cNvPr>
              <p:cNvSpPr/>
              <p:nvPr/>
            </p:nvSpPr>
            <p:spPr>
              <a:xfrm>
                <a:off x="1897011" y="362937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8" name="Freeform 2199">
                <a:extLst>
                  <a:ext uri="{FF2B5EF4-FFF2-40B4-BE49-F238E27FC236}">
                    <a16:creationId xmlns:a16="http://schemas.microsoft.com/office/drawing/2014/main" id="{FC9FB770-F24C-C80F-AA53-D895CEC6178B}"/>
                  </a:ext>
                </a:extLst>
              </p:cNvPr>
              <p:cNvSpPr/>
              <p:nvPr/>
            </p:nvSpPr>
            <p:spPr>
              <a:xfrm>
                <a:off x="1900312" y="360425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9" name="Freeform 2200">
                <a:extLst>
                  <a:ext uri="{FF2B5EF4-FFF2-40B4-BE49-F238E27FC236}">
                    <a16:creationId xmlns:a16="http://schemas.microsoft.com/office/drawing/2014/main" id="{D9860DB0-846B-1C77-95E9-76B017FEBFFE}"/>
                  </a:ext>
                </a:extLst>
              </p:cNvPr>
              <p:cNvSpPr/>
              <p:nvPr/>
            </p:nvSpPr>
            <p:spPr>
              <a:xfrm>
                <a:off x="1917831" y="357418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90" name="Freeform 2201">
                <a:extLst>
                  <a:ext uri="{FF2B5EF4-FFF2-40B4-BE49-F238E27FC236}">
                    <a16:creationId xmlns:a16="http://schemas.microsoft.com/office/drawing/2014/main" id="{04AEEE99-1928-1638-3A67-86344522DDE1}"/>
                  </a:ext>
                </a:extLst>
              </p:cNvPr>
              <p:cNvSpPr/>
              <p:nvPr/>
            </p:nvSpPr>
            <p:spPr>
              <a:xfrm>
                <a:off x="1930653" y="338552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91" name="Freeform 2202">
                <a:extLst>
                  <a:ext uri="{FF2B5EF4-FFF2-40B4-BE49-F238E27FC236}">
                    <a16:creationId xmlns:a16="http://schemas.microsoft.com/office/drawing/2014/main" id="{0D3CDEF4-2E0A-D051-7CD4-E11EC1DFC451}"/>
                  </a:ext>
                </a:extLst>
              </p:cNvPr>
              <p:cNvSpPr/>
              <p:nvPr/>
            </p:nvSpPr>
            <p:spPr>
              <a:xfrm>
                <a:off x="1893964" y="351518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92" name="Freeform 2203">
                <a:extLst>
                  <a:ext uri="{FF2B5EF4-FFF2-40B4-BE49-F238E27FC236}">
                    <a16:creationId xmlns:a16="http://schemas.microsoft.com/office/drawing/2014/main" id="{2BA69341-8B77-0311-266F-D6F200301683}"/>
                  </a:ext>
                </a:extLst>
              </p:cNvPr>
              <p:cNvSpPr/>
              <p:nvPr/>
            </p:nvSpPr>
            <p:spPr>
              <a:xfrm>
                <a:off x="2109778" y="452534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93" name="Freeform 2204">
                <a:extLst>
                  <a:ext uri="{FF2B5EF4-FFF2-40B4-BE49-F238E27FC236}">
                    <a16:creationId xmlns:a16="http://schemas.microsoft.com/office/drawing/2014/main" id="{AA33CC21-94CC-EEAE-FD48-B403420E3C1E}"/>
                  </a:ext>
                </a:extLst>
              </p:cNvPr>
              <p:cNvSpPr/>
              <p:nvPr/>
            </p:nvSpPr>
            <p:spPr>
              <a:xfrm>
                <a:off x="2068647" y="444401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94" name="Freeform 2205">
                <a:extLst>
                  <a:ext uri="{FF2B5EF4-FFF2-40B4-BE49-F238E27FC236}">
                    <a16:creationId xmlns:a16="http://schemas.microsoft.com/office/drawing/2014/main" id="{7B3A0E7D-73A3-ECC0-6592-8A6C25DA0069}"/>
                  </a:ext>
                </a:extLst>
              </p:cNvPr>
              <p:cNvSpPr/>
              <p:nvPr/>
            </p:nvSpPr>
            <p:spPr>
              <a:xfrm>
                <a:off x="2101146" y="43498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95" name="Freeform 2206">
                <a:extLst>
                  <a:ext uri="{FF2B5EF4-FFF2-40B4-BE49-F238E27FC236}">
                    <a16:creationId xmlns:a16="http://schemas.microsoft.com/office/drawing/2014/main" id="{72ABC314-DE8C-20FC-F453-6DEF018E9B37}"/>
                  </a:ext>
                </a:extLst>
              </p:cNvPr>
              <p:cNvSpPr/>
              <p:nvPr/>
            </p:nvSpPr>
            <p:spPr>
              <a:xfrm>
                <a:off x="2109271" y="420752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96" name="Freeform 2207">
                <a:extLst>
                  <a:ext uri="{FF2B5EF4-FFF2-40B4-BE49-F238E27FC236}">
                    <a16:creationId xmlns:a16="http://schemas.microsoft.com/office/drawing/2014/main" id="{73523D4C-853F-D9E7-2E94-9848134FD6C2}"/>
                  </a:ext>
                </a:extLst>
              </p:cNvPr>
              <p:cNvSpPr/>
              <p:nvPr/>
            </p:nvSpPr>
            <p:spPr>
              <a:xfrm>
                <a:off x="2072328" y="41407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97" name="Freeform 2208">
                <a:extLst>
                  <a:ext uri="{FF2B5EF4-FFF2-40B4-BE49-F238E27FC236}">
                    <a16:creationId xmlns:a16="http://schemas.microsoft.com/office/drawing/2014/main" id="{1E5AE1C7-67B1-3FA5-C497-09175EE7D333}"/>
                  </a:ext>
                </a:extLst>
              </p:cNvPr>
              <p:cNvSpPr/>
              <p:nvPr/>
            </p:nvSpPr>
            <p:spPr>
              <a:xfrm>
                <a:off x="2101781" y="412886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98" name="Freeform 2209">
                <a:extLst>
                  <a:ext uri="{FF2B5EF4-FFF2-40B4-BE49-F238E27FC236}">
                    <a16:creationId xmlns:a16="http://schemas.microsoft.com/office/drawing/2014/main" id="{4D3A2AB9-43DF-2457-03E8-9D45E3C29AB8}"/>
                  </a:ext>
                </a:extLst>
              </p:cNvPr>
              <p:cNvSpPr/>
              <p:nvPr/>
            </p:nvSpPr>
            <p:spPr>
              <a:xfrm>
                <a:off x="2123997" y="409993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99" name="Freeform 2210">
                <a:extLst>
                  <a:ext uri="{FF2B5EF4-FFF2-40B4-BE49-F238E27FC236}">
                    <a16:creationId xmlns:a16="http://schemas.microsoft.com/office/drawing/2014/main" id="{D9B550AD-BC8A-633F-9A92-C3259614044A}"/>
                  </a:ext>
                </a:extLst>
              </p:cNvPr>
              <p:cNvSpPr/>
              <p:nvPr/>
            </p:nvSpPr>
            <p:spPr>
              <a:xfrm>
                <a:off x="2098861" y="408801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00" name="Freeform 2211">
                <a:extLst>
                  <a:ext uri="{FF2B5EF4-FFF2-40B4-BE49-F238E27FC236}">
                    <a16:creationId xmlns:a16="http://schemas.microsoft.com/office/drawing/2014/main" id="{39C60D33-B842-EBE9-F1CC-EA1D220A432D}"/>
                  </a:ext>
                </a:extLst>
              </p:cNvPr>
              <p:cNvSpPr/>
              <p:nvPr/>
            </p:nvSpPr>
            <p:spPr>
              <a:xfrm>
                <a:off x="2113587" y="406682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01" name="Freeform 2212">
                <a:extLst>
                  <a:ext uri="{FF2B5EF4-FFF2-40B4-BE49-F238E27FC236}">
                    <a16:creationId xmlns:a16="http://schemas.microsoft.com/office/drawing/2014/main" id="{B5DAA5AB-9B70-7B78-ACE3-CD697533E38E}"/>
                  </a:ext>
                </a:extLst>
              </p:cNvPr>
              <p:cNvSpPr/>
              <p:nvPr/>
            </p:nvSpPr>
            <p:spPr>
              <a:xfrm>
                <a:off x="2110032" y="405832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02" name="Freeform 2213">
                <a:extLst>
                  <a:ext uri="{FF2B5EF4-FFF2-40B4-BE49-F238E27FC236}">
                    <a16:creationId xmlns:a16="http://schemas.microsoft.com/office/drawing/2014/main" id="{C7A4177B-4370-C7D7-C29D-DD121765A515}"/>
                  </a:ext>
                </a:extLst>
              </p:cNvPr>
              <p:cNvSpPr/>
              <p:nvPr/>
            </p:nvSpPr>
            <p:spPr>
              <a:xfrm>
                <a:off x="2104827" y="397141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03" name="Freeform 2214">
                <a:extLst>
                  <a:ext uri="{FF2B5EF4-FFF2-40B4-BE49-F238E27FC236}">
                    <a16:creationId xmlns:a16="http://schemas.microsoft.com/office/drawing/2014/main" id="{B66163CC-231F-CBA5-0CAC-4CE0A82CCF69}"/>
                  </a:ext>
                </a:extLst>
              </p:cNvPr>
              <p:cNvSpPr/>
              <p:nvPr/>
            </p:nvSpPr>
            <p:spPr>
              <a:xfrm>
                <a:off x="2087181" y="395492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04" name="Freeform 2215">
                <a:extLst>
                  <a:ext uri="{FF2B5EF4-FFF2-40B4-BE49-F238E27FC236}">
                    <a16:creationId xmlns:a16="http://schemas.microsoft.com/office/drawing/2014/main" id="{6EC3E02D-C44E-27BF-377F-F4B62E273D13}"/>
                  </a:ext>
                </a:extLst>
              </p:cNvPr>
              <p:cNvSpPr/>
              <p:nvPr/>
            </p:nvSpPr>
            <p:spPr>
              <a:xfrm>
                <a:off x="2110032" y="392802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05" name="Freeform 2216">
                <a:extLst>
                  <a:ext uri="{FF2B5EF4-FFF2-40B4-BE49-F238E27FC236}">
                    <a16:creationId xmlns:a16="http://schemas.microsoft.com/office/drawing/2014/main" id="{B70FD273-2A4D-57DC-E65F-36A288BF4141}"/>
                  </a:ext>
                </a:extLst>
              </p:cNvPr>
              <p:cNvSpPr/>
              <p:nvPr/>
            </p:nvSpPr>
            <p:spPr>
              <a:xfrm>
                <a:off x="2078930" y="389910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06" name="Freeform 2217">
                <a:extLst>
                  <a:ext uri="{FF2B5EF4-FFF2-40B4-BE49-F238E27FC236}">
                    <a16:creationId xmlns:a16="http://schemas.microsoft.com/office/drawing/2014/main" id="{53154662-5FD1-38C6-6EDC-B05DFA3CDA94}"/>
                  </a:ext>
                </a:extLst>
              </p:cNvPr>
              <p:cNvSpPr/>
              <p:nvPr/>
            </p:nvSpPr>
            <p:spPr>
              <a:xfrm>
                <a:off x="2100638" y="387524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07" name="Freeform 2218">
                <a:extLst>
                  <a:ext uri="{FF2B5EF4-FFF2-40B4-BE49-F238E27FC236}">
                    <a16:creationId xmlns:a16="http://schemas.microsoft.com/office/drawing/2014/main" id="{666A17ED-5D12-ACC3-E738-C05869FC1584}"/>
                  </a:ext>
                </a:extLst>
              </p:cNvPr>
              <p:cNvSpPr/>
              <p:nvPr/>
            </p:nvSpPr>
            <p:spPr>
              <a:xfrm>
                <a:off x="2100638" y="383591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08" name="Freeform 2219">
                <a:extLst>
                  <a:ext uri="{FF2B5EF4-FFF2-40B4-BE49-F238E27FC236}">
                    <a16:creationId xmlns:a16="http://schemas.microsoft.com/office/drawing/2014/main" id="{0102FA00-D41B-8CFF-B1FF-E60D47132608}"/>
                  </a:ext>
                </a:extLst>
              </p:cNvPr>
              <p:cNvSpPr/>
              <p:nvPr/>
            </p:nvSpPr>
            <p:spPr>
              <a:xfrm>
                <a:off x="2399858" y="372934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09" name="Freeform 2220">
                <a:extLst>
                  <a:ext uri="{FF2B5EF4-FFF2-40B4-BE49-F238E27FC236}">
                    <a16:creationId xmlns:a16="http://schemas.microsoft.com/office/drawing/2014/main" id="{E641C914-27D6-1DEB-14E4-80A46006CF36}"/>
                  </a:ext>
                </a:extLst>
              </p:cNvPr>
              <p:cNvSpPr/>
              <p:nvPr/>
            </p:nvSpPr>
            <p:spPr>
              <a:xfrm>
                <a:off x="2679274" y="356187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10" name="Freeform 2221">
                <a:extLst>
                  <a:ext uri="{FF2B5EF4-FFF2-40B4-BE49-F238E27FC236}">
                    <a16:creationId xmlns:a16="http://schemas.microsoft.com/office/drawing/2014/main" id="{1CD18C9C-B432-7A79-7963-2F888A82EE5D}"/>
                  </a:ext>
                </a:extLst>
              </p:cNvPr>
              <p:cNvSpPr/>
              <p:nvPr/>
            </p:nvSpPr>
            <p:spPr>
              <a:xfrm>
                <a:off x="2378150" y="387004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11" name="Freeform 2222">
                <a:extLst>
                  <a:ext uri="{FF2B5EF4-FFF2-40B4-BE49-F238E27FC236}">
                    <a16:creationId xmlns:a16="http://schemas.microsoft.com/office/drawing/2014/main" id="{9396964C-B4B1-47F7-430D-CD255867F7C9}"/>
                  </a:ext>
                </a:extLst>
              </p:cNvPr>
              <p:cNvSpPr/>
              <p:nvPr/>
            </p:nvSpPr>
            <p:spPr>
              <a:xfrm>
                <a:off x="2374976" y="388666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12" name="Freeform 2223">
                <a:extLst>
                  <a:ext uri="{FF2B5EF4-FFF2-40B4-BE49-F238E27FC236}">
                    <a16:creationId xmlns:a16="http://schemas.microsoft.com/office/drawing/2014/main" id="{7AA2CB46-1C1D-EB13-2207-1A11B72B8EF3}"/>
                  </a:ext>
                </a:extLst>
              </p:cNvPr>
              <p:cNvSpPr/>
              <p:nvPr/>
            </p:nvSpPr>
            <p:spPr>
              <a:xfrm>
                <a:off x="2375992" y="395593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13" name="Freeform 2224">
                <a:extLst>
                  <a:ext uri="{FF2B5EF4-FFF2-40B4-BE49-F238E27FC236}">
                    <a16:creationId xmlns:a16="http://schemas.microsoft.com/office/drawing/2014/main" id="{4E0B60A0-EF69-2228-B0FA-FD780026CDBA}"/>
                  </a:ext>
                </a:extLst>
              </p:cNvPr>
              <p:cNvSpPr/>
              <p:nvPr/>
            </p:nvSpPr>
            <p:spPr>
              <a:xfrm>
                <a:off x="2393638" y="399324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14" name="Freeform 2225">
                <a:extLst>
                  <a:ext uri="{FF2B5EF4-FFF2-40B4-BE49-F238E27FC236}">
                    <a16:creationId xmlns:a16="http://schemas.microsoft.com/office/drawing/2014/main" id="{F07D8968-729A-E111-7276-2D558FD1B18C}"/>
                  </a:ext>
                </a:extLst>
              </p:cNvPr>
              <p:cNvSpPr/>
              <p:nvPr/>
            </p:nvSpPr>
            <p:spPr>
              <a:xfrm>
                <a:off x="2367740" y="407494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15" name="Freeform 2226">
                <a:extLst>
                  <a:ext uri="{FF2B5EF4-FFF2-40B4-BE49-F238E27FC236}">
                    <a16:creationId xmlns:a16="http://schemas.microsoft.com/office/drawing/2014/main" id="{AEA1382B-BDF6-6510-EF08-B551B5491432}"/>
                  </a:ext>
                </a:extLst>
              </p:cNvPr>
              <p:cNvSpPr/>
              <p:nvPr/>
            </p:nvSpPr>
            <p:spPr>
              <a:xfrm>
                <a:off x="2365709" y="410285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16" name="Freeform 2227">
                <a:extLst>
                  <a:ext uri="{FF2B5EF4-FFF2-40B4-BE49-F238E27FC236}">
                    <a16:creationId xmlns:a16="http://schemas.microsoft.com/office/drawing/2014/main" id="{19B0F209-33BC-9090-F281-6FBD659FC334}"/>
                  </a:ext>
                </a:extLst>
              </p:cNvPr>
              <p:cNvSpPr/>
              <p:nvPr/>
            </p:nvSpPr>
            <p:spPr>
              <a:xfrm>
                <a:off x="2375992" y="41245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17" name="Freeform 2228">
                <a:extLst>
                  <a:ext uri="{FF2B5EF4-FFF2-40B4-BE49-F238E27FC236}">
                    <a16:creationId xmlns:a16="http://schemas.microsoft.com/office/drawing/2014/main" id="{11D9DF7A-EB02-F09C-E768-E329F2776702}"/>
                  </a:ext>
                </a:extLst>
              </p:cNvPr>
              <p:cNvSpPr/>
              <p:nvPr/>
            </p:nvSpPr>
            <p:spPr>
              <a:xfrm>
                <a:off x="2387417" y="413394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18" name="Freeform 2229">
                <a:extLst>
                  <a:ext uri="{FF2B5EF4-FFF2-40B4-BE49-F238E27FC236}">
                    <a16:creationId xmlns:a16="http://schemas.microsoft.com/office/drawing/2014/main" id="{D1B6E616-E33F-C56F-2213-923850335EC2}"/>
                  </a:ext>
                </a:extLst>
              </p:cNvPr>
              <p:cNvSpPr/>
              <p:nvPr/>
            </p:nvSpPr>
            <p:spPr>
              <a:xfrm>
                <a:off x="2402905" y="411630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19" name="Freeform 2230">
                <a:extLst>
                  <a:ext uri="{FF2B5EF4-FFF2-40B4-BE49-F238E27FC236}">
                    <a16:creationId xmlns:a16="http://schemas.microsoft.com/office/drawing/2014/main" id="{15CBF157-F20B-BBFB-546B-D809CAD01AF2}"/>
                  </a:ext>
                </a:extLst>
              </p:cNvPr>
              <p:cNvSpPr/>
              <p:nvPr/>
            </p:nvSpPr>
            <p:spPr>
              <a:xfrm>
                <a:off x="2671657" y="39720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20" name="Freeform 2231">
                <a:extLst>
                  <a:ext uri="{FF2B5EF4-FFF2-40B4-BE49-F238E27FC236}">
                    <a16:creationId xmlns:a16="http://schemas.microsoft.com/office/drawing/2014/main" id="{98C4F918-DB73-6D50-1D57-B4F2C1E21A6B}"/>
                  </a:ext>
                </a:extLst>
              </p:cNvPr>
              <p:cNvSpPr/>
              <p:nvPr/>
            </p:nvSpPr>
            <p:spPr>
              <a:xfrm>
                <a:off x="2703521" y="402584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21" name="Freeform 2232">
                <a:extLst>
                  <a:ext uri="{FF2B5EF4-FFF2-40B4-BE49-F238E27FC236}">
                    <a16:creationId xmlns:a16="http://schemas.microsoft.com/office/drawing/2014/main" id="{0048417C-380C-5B3A-82D1-ED40CDD868DD}"/>
                  </a:ext>
                </a:extLst>
              </p:cNvPr>
              <p:cNvSpPr/>
              <p:nvPr/>
            </p:nvSpPr>
            <p:spPr>
              <a:xfrm>
                <a:off x="2682448" y="410615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22" name="Freeform 2233">
                <a:extLst>
                  <a:ext uri="{FF2B5EF4-FFF2-40B4-BE49-F238E27FC236}">
                    <a16:creationId xmlns:a16="http://schemas.microsoft.com/office/drawing/2014/main" id="{180A7657-7385-682E-3172-145E4C863AAC}"/>
                  </a:ext>
                </a:extLst>
              </p:cNvPr>
              <p:cNvSpPr/>
              <p:nvPr/>
            </p:nvSpPr>
            <p:spPr>
              <a:xfrm>
                <a:off x="2625193" y="413305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23" name="Freeform 2234">
                <a:extLst>
                  <a:ext uri="{FF2B5EF4-FFF2-40B4-BE49-F238E27FC236}">
                    <a16:creationId xmlns:a16="http://schemas.microsoft.com/office/drawing/2014/main" id="{C172AE8B-CD61-0D4A-0933-DC42B9DEB2E2}"/>
                  </a:ext>
                </a:extLst>
              </p:cNvPr>
              <p:cNvSpPr/>
              <p:nvPr/>
            </p:nvSpPr>
            <p:spPr>
              <a:xfrm>
                <a:off x="2656423" y="419027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24" name="Freeform 2235">
                <a:extLst>
                  <a:ext uri="{FF2B5EF4-FFF2-40B4-BE49-F238E27FC236}">
                    <a16:creationId xmlns:a16="http://schemas.microsoft.com/office/drawing/2014/main" id="{1FFA5FBD-F8BD-EE11-3A0C-B82E2DCB4AE3}"/>
                  </a:ext>
                </a:extLst>
              </p:cNvPr>
              <p:cNvSpPr/>
              <p:nvPr/>
            </p:nvSpPr>
            <p:spPr>
              <a:xfrm>
                <a:off x="2713804" y="417492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25" name="Freeform 2236">
                <a:extLst>
                  <a:ext uri="{FF2B5EF4-FFF2-40B4-BE49-F238E27FC236}">
                    <a16:creationId xmlns:a16="http://schemas.microsoft.com/office/drawing/2014/main" id="{A8C7FDE7-75CE-317B-B450-15D2729E2754}"/>
                  </a:ext>
                </a:extLst>
              </p:cNvPr>
              <p:cNvSpPr/>
              <p:nvPr/>
            </p:nvSpPr>
            <p:spPr>
              <a:xfrm>
                <a:off x="2696285" y="431980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26" name="Freeform 2237">
                <a:extLst>
                  <a:ext uri="{FF2B5EF4-FFF2-40B4-BE49-F238E27FC236}">
                    <a16:creationId xmlns:a16="http://schemas.microsoft.com/office/drawing/2014/main" id="{879FAD01-76F5-4768-0425-79AE35A86C98}"/>
                  </a:ext>
                </a:extLst>
              </p:cNvPr>
              <p:cNvSpPr/>
              <p:nvPr/>
            </p:nvSpPr>
            <p:spPr>
              <a:xfrm>
                <a:off x="2972654" y="416768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27" name="Freeform 2238">
                <a:extLst>
                  <a:ext uri="{FF2B5EF4-FFF2-40B4-BE49-F238E27FC236}">
                    <a16:creationId xmlns:a16="http://schemas.microsoft.com/office/drawing/2014/main" id="{90E82EC1-1CED-E5CD-E640-ECA361885B65}"/>
                  </a:ext>
                </a:extLst>
              </p:cNvPr>
              <p:cNvSpPr/>
              <p:nvPr/>
            </p:nvSpPr>
            <p:spPr>
              <a:xfrm>
                <a:off x="2964402" y="412214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28" name="Freeform 2239">
                <a:extLst>
                  <a:ext uri="{FF2B5EF4-FFF2-40B4-BE49-F238E27FC236}">
                    <a16:creationId xmlns:a16="http://schemas.microsoft.com/office/drawing/2014/main" id="{750D719B-7F4E-3384-EC27-8FEE81263354}"/>
                  </a:ext>
                </a:extLst>
              </p:cNvPr>
              <p:cNvSpPr/>
              <p:nvPr/>
            </p:nvSpPr>
            <p:spPr>
              <a:xfrm>
                <a:off x="2957039" y="407659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29" name="Freeform 2240">
                <a:extLst>
                  <a:ext uri="{FF2B5EF4-FFF2-40B4-BE49-F238E27FC236}">
                    <a16:creationId xmlns:a16="http://schemas.microsoft.com/office/drawing/2014/main" id="{D8C34E62-15B8-4E46-1D60-5144CF9B2D8E}"/>
                  </a:ext>
                </a:extLst>
              </p:cNvPr>
              <p:cNvSpPr/>
              <p:nvPr/>
            </p:nvSpPr>
            <p:spPr>
              <a:xfrm>
                <a:off x="3025465" y="408902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30" name="Freeform 2241">
                <a:extLst>
                  <a:ext uri="{FF2B5EF4-FFF2-40B4-BE49-F238E27FC236}">
                    <a16:creationId xmlns:a16="http://schemas.microsoft.com/office/drawing/2014/main" id="{90FEF218-263A-7BBF-C60B-A35590D286B4}"/>
                  </a:ext>
                </a:extLst>
              </p:cNvPr>
              <p:cNvSpPr/>
              <p:nvPr/>
            </p:nvSpPr>
            <p:spPr>
              <a:xfrm>
                <a:off x="3240771" y="412011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31" name="Freeform 2242">
                <a:extLst>
                  <a:ext uri="{FF2B5EF4-FFF2-40B4-BE49-F238E27FC236}">
                    <a16:creationId xmlns:a16="http://schemas.microsoft.com/office/drawing/2014/main" id="{2393CC16-8802-9F6C-D442-72D112529C31}"/>
                  </a:ext>
                </a:extLst>
              </p:cNvPr>
              <p:cNvSpPr/>
              <p:nvPr/>
            </p:nvSpPr>
            <p:spPr>
              <a:xfrm>
                <a:off x="3255244" y="408801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32" name="Freeform 2243">
                <a:extLst>
                  <a:ext uri="{FF2B5EF4-FFF2-40B4-BE49-F238E27FC236}">
                    <a16:creationId xmlns:a16="http://schemas.microsoft.com/office/drawing/2014/main" id="{BF2C92E1-8AB7-5DAF-53C2-61AA44490E20}"/>
                  </a:ext>
                </a:extLst>
              </p:cNvPr>
              <p:cNvSpPr/>
              <p:nvPr/>
            </p:nvSpPr>
            <p:spPr>
              <a:xfrm>
                <a:off x="3287362" y="411694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33" name="Freeform 2244">
                <a:extLst>
                  <a:ext uri="{FF2B5EF4-FFF2-40B4-BE49-F238E27FC236}">
                    <a16:creationId xmlns:a16="http://schemas.microsoft.com/office/drawing/2014/main" id="{EAFEF55D-1481-4D56-C7C3-7CE97D42E467}"/>
                  </a:ext>
                </a:extLst>
              </p:cNvPr>
              <p:cNvSpPr/>
              <p:nvPr/>
            </p:nvSpPr>
            <p:spPr>
              <a:xfrm>
                <a:off x="3308055" y="408014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34" name="Freeform 2245">
                <a:extLst>
                  <a:ext uri="{FF2B5EF4-FFF2-40B4-BE49-F238E27FC236}">
                    <a16:creationId xmlns:a16="http://schemas.microsoft.com/office/drawing/2014/main" id="{21C00984-CEF1-448F-3A76-99F650E55453}"/>
                  </a:ext>
                </a:extLst>
              </p:cNvPr>
              <p:cNvSpPr/>
              <p:nvPr/>
            </p:nvSpPr>
            <p:spPr>
              <a:xfrm>
                <a:off x="3567666" y="389910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35" name="Freeform 2246">
                <a:extLst>
                  <a:ext uri="{FF2B5EF4-FFF2-40B4-BE49-F238E27FC236}">
                    <a16:creationId xmlns:a16="http://schemas.microsoft.com/office/drawing/2014/main" id="{B1958BFF-F433-A337-BAB8-6BD25A2A39BA}"/>
                  </a:ext>
                </a:extLst>
              </p:cNvPr>
              <p:cNvSpPr/>
              <p:nvPr/>
            </p:nvSpPr>
            <p:spPr>
              <a:xfrm>
                <a:off x="3275302" y="426842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36" name="Freeform 2247">
                <a:extLst>
                  <a:ext uri="{FF2B5EF4-FFF2-40B4-BE49-F238E27FC236}">
                    <a16:creationId xmlns:a16="http://schemas.microsoft.com/office/drawing/2014/main" id="{95E100E0-5D31-0EE6-A288-19F298B819B9}"/>
                  </a:ext>
                </a:extLst>
              </p:cNvPr>
              <p:cNvSpPr/>
              <p:nvPr/>
            </p:nvSpPr>
            <p:spPr>
              <a:xfrm>
                <a:off x="3250674" y="435101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37" name="Freeform 2248">
                <a:extLst>
                  <a:ext uri="{FF2B5EF4-FFF2-40B4-BE49-F238E27FC236}">
                    <a16:creationId xmlns:a16="http://schemas.microsoft.com/office/drawing/2014/main" id="{F9788AE7-91A2-881B-123C-5D159C9D2D07}"/>
                  </a:ext>
                </a:extLst>
              </p:cNvPr>
              <p:cNvSpPr/>
              <p:nvPr/>
            </p:nvSpPr>
            <p:spPr>
              <a:xfrm>
                <a:off x="2997282" y="424914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38" name="Freeform 2249">
                <a:extLst>
                  <a:ext uri="{FF2B5EF4-FFF2-40B4-BE49-F238E27FC236}">
                    <a16:creationId xmlns:a16="http://schemas.microsoft.com/office/drawing/2014/main" id="{F178AFAA-BB39-D0C6-5BB5-7FFA63C4DC0E}"/>
                  </a:ext>
                </a:extLst>
              </p:cNvPr>
              <p:cNvSpPr/>
              <p:nvPr/>
            </p:nvSpPr>
            <p:spPr>
              <a:xfrm>
                <a:off x="2990808" y="431549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39" name="Freeform 2250">
                <a:extLst>
                  <a:ext uri="{FF2B5EF4-FFF2-40B4-BE49-F238E27FC236}">
                    <a16:creationId xmlns:a16="http://schemas.microsoft.com/office/drawing/2014/main" id="{6D3BD67B-4C6E-9EE6-93D2-5123A22F5838}"/>
                  </a:ext>
                </a:extLst>
              </p:cNvPr>
              <p:cNvSpPr/>
              <p:nvPr/>
            </p:nvSpPr>
            <p:spPr>
              <a:xfrm>
                <a:off x="3537706" y="408572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40" name="Freeform 2251">
                <a:extLst>
                  <a:ext uri="{FF2B5EF4-FFF2-40B4-BE49-F238E27FC236}">
                    <a16:creationId xmlns:a16="http://schemas.microsoft.com/office/drawing/2014/main" id="{BF090B42-198F-61A8-1ACD-3539E2397DAE}"/>
                  </a:ext>
                </a:extLst>
              </p:cNvPr>
              <p:cNvSpPr/>
              <p:nvPr/>
            </p:nvSpPr>
            <p:spPr>
              <a:xfrm>
                <a:off x="3632918" y="410273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41" name="Freeform 2252">
                <a:extLst>
                  <a:ext uri="{FF2B5EF4-FFF2-40B4-BE49-F238E27FC236}">
                    <a16:creationId xmlns:a16="http://schemas.microsoft.com/office/drawing/2014/main" id="{4FAEFA9F-EAF9-7436-54B2-CC49A52F847B}"/>
                  </a:ext>
                </a:extLst>
              </p:cNvPr>
              <p:cNvSpPr/>
              <p:nvPr/>
            </p:nvSpPr>
            <p:spPr>
              <a:xfrm>
                <a:off x="3778910" y="4105902"/>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42" name="Freeform 2253">
                <a:extLst>
                  <a:ext uri="{FF2B5EF4-FFF2-40B4-BE49-F238E27FC236}">
                    <a16:creationId xmlns:a16="http://schemas.microsoft.com/office/drawing/2014/main" id="{9A184383-925D-C22D-8E33-82A1E8FEE840}"/>
                  </a:ext>
                </a:extLst>
              </p:cNvPr>
              <p:cNvSpPr/>
              <p:nvPr/>
            </p:nvSpPr>
            <p:spPr>
              <a:xfrm>
                <a:off x="3862443" y="4112880"/>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43" name="Freeform 2254">
                <a:extLst>
                  <a:ext uri="{FF2B5EF4-FFF2-40B4-BE49-F238E27FC236}">
                    <a16:creationId xmlns:a16="http://schemas.microsoft.com/office/drawing/2014/main" id="{FEE6F1F0-A9FF-F9D5-0B91-4BE564216DE9}"/>
                  </a:ext>
                </a:extLst>
              </p:cNvPr>
              <p:cNvSpPr/>
              <p:nvPr/>
            </p:nvSpPr>
            <p:spPr>
              <a:xfrm>
                <a:off x="4076099" y="403992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44" name="Freeform 2255">
                <a:extLst>
                  <a:ext uri="{FF2B5EF4-FFF2-40B4-BE49-F238E27FC236}">
                    <a16:creationId xmlns:a16="http://schemas.microsoft.com/office/drawing/2014/main" id="{58709D6D-0D6B-36AB-1845-8BFD7BBB0D60}"/>
                  </a:ext>
                </a:extLst>
              </p:cNvPr>
              <p:cNvSpPr/>
              <p:nvPr/>
            </p:nvSpPr>
            <p:spPr>
              <a:xfrm>
                <a:off x="4137035" y="4128105"/>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45" name="Freeform 2256">
                <a:extLst>
                  <a:ext uri="{FF2B5EF4-FFF2-40B4-BE49-F238E27FC236}">
                    <a16:creationId xmlns:a16="http://schemas.microsoft.com/office/drawing/2014/main" id="{FF9219B9-C11A-DAEA-E2E4-1C34086D7DFA}"/>
                  </a:ext>
                </a:extLst>
              </p:cNvPr>
              <p:cNvSpPr/>
              <p:nvPr/>
            </p:nvSpPr>
            <p:spPr>
              <a:xfrm>
                <a:off x="4172200" y="415398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46" name="Freeform 2257">
                <a:extLst>
                  <a:ext uri="{FF2B5EF4-FFF2-40B4-BE49-F238E27FC236}">
                    <a16:creationId xmlns:a16="http://schemas.microsoft.com/office/drawing/2014/main" id="{39B97029-6BCA-9E2E-A9CB-70B4586CC6F8}"/>
                  </a:ext>
                </a:extLst>
              </p:cNvPr>
              <p:cNvSpPr/>
              <p:nvPr/>
            </p:nvSpPr>
            <p:spPr>
              <a:xfrm>
                <a:off x="4177405" y="4181898"/>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47" name="Freeform 2258">
                <a:extLst>
                  <a:ext uri="{FF2B5EF4-FFF2-40B4-BE49-F238E27FC236}">
                    <a16:creationId xmlns:a16="http://schemas.microsoft.com/office/drawing/2014/main" id="{2A32FB1C-4726-D2CD-E6EB-683C0F6A42EB}"/>
                  </a:ext>
                </a:extLst>
              </p:cNvPr>
              <p:cNvSpPr/>
              <p:nvPr/>
            </p:nvSpPr>
            <p:spPr>
              <a:xfrm>
                <a:off x="3892657" y="4208795"/>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48" name="Freeform 2259">
                <a:extLst>
                  <a:ext uri="{FF2B5EF4-FFF2-40B4-BE49-F238E27FC236}">
                    <a16:creationId xmlns:a16="http://schemas.microsoft.com/office/drawing/2014/main" id="{471BC1B3-0A57-7708-5821-D8FB2D3C147C}"/>
                  </a:ext>
                </a:extLst>
              </p:cNvPr>
              <p:cNvSpPr/>
              <p:nvPr/>
            </p:nvSpPr>
            <p:spPr>
              <a:xfrm>
                <a:off x="3898878" y="423328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49" name="Freeform 2260">
                <a:extLst>
                  <a:ext uri="{FF2B5EF4-FFF2-40B4-BE49-F238E27FC236}">
                    <a16:creationId xmlns:a16="http://schemas.microsoft.com/office/drawing/2014/main" id="{ACBBDCF3-FA8B-F401-ED1E-A5036BC6D6F6}"/>
                  </a:ext>
                </a:extLst>
              </p:cNvPr>
              <p:cNvSpPr/>
              <p:nvPr/>
            </p:nvSpPr>
            <p:spPr>
              <a:xfrm>
                <a:off x="4204318" y="433566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50" name="Freeform 2261">
                <a:extLst>
                  <a:ext uri="{FF2B5EF4-FFF2-40B4-BE49-F238E27FC236}">
                    <a16:creationId xmlns:a16="http://schemas.microsoft.com/office/drawing/2014/main" id="{6F4BF033-F1D6-508A-A837-661CDFF90E12}"/>
                  </a:ext>
                </a:extLst>
              </p:cNvPr>
              <p:cNvSpPr/>
              <p:nvPr/>
            </p:nvSpPr>
            <p:spPr>
              <a:xfrm>
                <a:off x="3868918" y="4371953"/>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51" name="Freeform 2262">
                <a:extLst>
                  <a:ext uri="{FF2B5EF4-FFF2-40B4-BE49-F238E27FC236}">
                    <a16:creationId xmlns:a16="http://schemas.microsoft.com/office/drawing/2014/main" id="{F88FC720-6E90-8594-CADA-4D5CA4F45E8D}"/>
                  </a:ext>
                </a:extLst>
              </p:cNvPr>
              <p:cNvSpPr/>
              <p:nvPr/>
            </p:nvSpPr>
            <p:spPr>
              <a:xfrm>
                <a:off x="4437144" y="422186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52" name="Freeform 2263">
                <a:extLst>
                  <a:ext uri="{FF2B5EF4-FFF2-40B4-BE49-F238E27FC236}">
                    <a16:creationId xmlns:a16="http://schemas.microsoft.com/office/drawing/2014/main" id="{D9836348-B93F-0210-8CEB-FD223DE34635}"/>
                  </a:ext>
                </a:extLst>
              </p:cNvPr>
              <p:cNvSpPr/>
              <p:nvPr/>
            </p:nvSpPr>
            <p:spPr>
              <a:xfrm>
                <a:off x="4500364" y="4209430"/>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53" name="Freeform 2264">
                <a:extLst>
                  <a:ext uri="{FF2B5EF4-FFF2-40B4-BE49-F238E27FC236}">
                    <a16:creationId xmlns:a16="http://schemas.microsoft.com/office/drawing/2014/main" id="{CFF990BE-F3E2-11CF-111E-4169069BC4DA}"/>
                  </a:ext>
                </a:extLst>
              </p:cNvPr>
              <p:cNvSpPr/>
              <p:nvPr/>
            </p:nvSpPr>
            <p:spPr>
              <a:xfrm>
                <a:off x="4709323" y="421234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54" name="Freeform 2265">
                <a:extLst>
                  <a:ext uri="{FF2B5EF4-FFF2-40B4-BE49-F238E27FC236}">
                    <a16:creationId xmlns:a16="http://schemas.microsoft.com/office/drawing/2014/main" id="{D4627871-DC40-658A-36EC-886CA1FFDD75}"/>
                  </a:ext>
                </a:extLst>
              </p:cNvPr>
              <p:cNvSpPr/>
              <p:nvPr/>
            </p:nvSpPr>
            <p:spPr>
              <a:xfrm>
                <a:off x="4809740" y="420511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55" name="Freeform 2266">
                <a:extLst>
                  <a:ext uri="{FF2B5EF4-FFF2-40B4-BE49-F238E27FC236}">
                    <a16:creationId xmlns:a16="http://schemas.microsoft.com/office/drawing/2014/main" id="{3C6D5EAF-321F-C4ED-6C37-59B0B9DB45F3}"/>
                  </a:ext>
                </a:extLst>
              </p:cNvPr>
              <p:cNvSpPr/>
              <p:nvPr/>
            </p:nvSpPr>
            <p:spPr>
              <a:xfrm>
                <a:off x="3615907" y="419940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56" name="Freeform 2267">
                <a:extLst>
                  <a:ext uri="{FF2B5EF4-FFF2-40B4-BE49-F238E27FC236}">
                    <a16:creationId xmlns:a16="http://schemas.microsoft.com/office/drawing/2014/main" id="{C30C8B79-EE45-6758-D8C1-7250771FBAF4}"/>
                  </a:ext>
                </a:extLst>
              </p:cNvPr>
              <p:cNvSpPr/>
              <p:nvPr/>
            </p:nvSpPr>
            <p:spPr>
              <a:xfrm>
                <a:off x="3592041" y="424393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57" name="Freeform 2268">
                <a:extLst>
                  <a:ext uri="{FF2B5EF4-FFF2-40B4-BE49-F238E27FC236}">
                    <a16:creationId xmlns:a16="http://schemas.microsoft.com/office/drawing/2014/main" id="{E5F14AFE-4A92-850C-036C-2AB123AEC791}"/>
                  </a:ext>
                </a:extLst>
              </p:cNvPr>
              <p:cNvSpPr/>
              <p:nvPr/>
            </p:nvSpPr>
            <p:spPr>
              <a:xfrm>
                <a:off x="3555860" y="43545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58" name="Freeform 2269">
                <a:extLst>
                  <a:ext uri="{FF2B5EF4-FFF2-40B4-BE49-F238E27FC236}">
                    <a16:creationId xmlns:a16="http://schemas.microsoft.com/office/drawing/2014/main" id="{EE5C4E02-CEF9-9C09-0B50-4E85673CC7CE}"/>
                  </a:ext>
                </a:extLst>
              </p:cNvPr>
              <p:cNvSpPr/>
              <p:nvPr/>
            </p:nvSpPr>
            <p:spPr>
              <a:xfrm>
                <a:off x="3555860" y="453257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59" name="Freeform 2270">
                <a:extLst>
                  <a:ext uri="{FF2B5EF4-FFF2-40B4-BE49-F238E27FC236}">
                    <a16:creationId xmlns:a16="http://schemas.microsoft.com/office/drawing/2014/main" id="{5BC48D6E-95E9-9B40-D332-4333A469C806}"/>
                  </a:ext>
                </a:extLst>
              </p:cNvPr>
              <p:cNvSpPr/>
              <p:nvPr/>
            </p:nvSpPr>
            <p:spPr>
              <a:xfrm>
                <a:off x="3257783" y="492257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60" name="Freeform 2271">
                <a:extLst>
                  <a:ext uri="{FF2B5EF4-FFF2-40B4-BE49-F238E27FC236}">
                    <a16:creationId xmlns:a16="http://schemas.microsoft.com/office/drawing/2014/main" id="{9DCF7B2B-D433-EDA3-BFF7-F720D5F07494}"/>
                  </a:ext>
                </a:extLst>
              </p:cNvPr>
              <p:cNvSpPr/>
              <p:nvPr/>
            </p:nvSpPr>
            <p:spPr>
              <a:xfrm>
                <a:off x="3016579" y="492257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61" name="Freeform 2272">
                <a:extLst>
                  <a:ext uri="{FF2B5EF4-FFF2-40B4-BE49-F238E27FC236}">
                    <a16:creationId xmlns:a16="http://schemas.microsoft.com/office/drawing/2014/main" id="{431664A8-C940-AA57-DB5A-E1A878A88057}"/>
                  </a:ext>
                </a:extLst>
              </p:cNvPr>
              <p:cNvSpPr/>
              <p:nvPr/>
            </p:nvSpPr>
            <p:spPr>
              <a:xfrm>
                <a:off x="2727769" y="492257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62" name="Freeform 2273">
                <a:extLst>
                  <a:ext uri="{FF2B5EF4-FFF2-40B4-BE49-F238E27FC236}">
                    <a16:creationId xmlns:a16="http://schemas.microsoft.com/office/drawing/2014/main" id="{1CEB9AD2-AB4A-CAFF-41BC-3334A883AAC2}"/>
                  </a:ext>
                </a:extLst>
              </p:cNvPr>
              <p:cNvSpPr/>
              <p:nvPr/>
            </p:nvSpPr>
            <p:spPr>
              <a:xfrm>
                <a:off x="2668737" y="477464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63" name="Freeform 2274">
                <a:extLst>
                  <a:ext uri="{FF2B5EF4-FFF2-40B4-BE49-F238E27FC236}">
                    <a16:creationId xmlns:a16="http://schemas.microsoft.com/office/drawing/2014/main" id="{36A86770-63EE-E047-4118-366699C7EAD6}"/>
                  </a:ext>
                </a:extLst>
              </p:cNvPr>
              <p:cNvSpPr/>
              <p:nvPr/>
            </p:nvSpPr>
            <p:spPr>
              <a:xfrm>
                <a:off x="3608671" y="492257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64" name="Freeform 2275">
                <a:extLst>
                  <a:ext uri="{FF2B5EF4-FFF2-40B4-BE49-F238E27FC236}">
                    <a16:creationId xmlns:a16="http://schemas.microsoft.com/office/drawing/2014/main" id="{2AA72F35-051F-D402-A69C-20F9F4F6C38C}"/>
                  </a:ext>
                </a:extLst>
              </p:cNvPr>
              <p:cNvSpPr/>
              <p:nvPr/>
            </p:nvSpPr>
            <p:spPr>
              <a:xfrm>
                <a:off x="3885040" y="4922578"/>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65" name="Freeform 2276">
                <a:extLst>
                  <a:ext uri="{FF2B5EF4-FFF2-40B4-BE49-F238E27FC236}">
                    <a16:creationId xmlns:a16="http://schemas.microsoft.com/office/drawing/2014/main" id="{0E350E9F-91C2-E3F5-91CD-CF2BF33A30DC}"/>
                  </a:ext>
                </a:extLst>
              </p:cNvPr>
              <p:cNvSpPr/>
              <p:nvPr/>
            </p:nvSpPr>
            <p:spPr>
              <a:xfrm>
                <a:off x="3266034" y="453257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66" name="Freeform 2277">
                <a:extLst>
                  <a:ext uri="{FF2B5EF4-FFF2-40B4-BE49-F238E27FC236}">
                    <a16:creationId xmlns:a16="http://schemas.microsoft.com/office/drawing/2014/main" id="{B55FC1DE-F41F-D449-CBA5-E84217A06176}"/>
                  </a:ext>
                </a:extLst>
              </p:cNvPr>
              <p:cNvSpPr/>
              <p:nvPr/>
            </p:nvSpPr>
            <p:spPr>
              <a:xfrm>
                <a:off x="2966180" y="453054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67" name="Freeform 2278">
                <a:extLst>
                  <a:ext uri="{FF2B5EF4-FFF2-40B4-BE49-F238E27FC236}">
                    <a16:creationId xmlns:a16="http://schemas.microsoft.com/office/drawing/2014/main" id="{B5D03292-838E-344E-E0E3-0585B946DB2C}"/>
                  </a:ext>
                </a:extLst>
              </p:cNvPr>
              <p:cNvSpPr/>
              <p:nvPr/>
            </p:nvSpPr>
            <p:spPr>
              <a:xfrm>
                <a:off x="2698062" y="457812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68" name="Freeform 2279">
                <a:extLst>
                  <a:ext uri="{FF2B5EF4-FFF2-40B4-BE49-F238E27FC236}">
                    <a16:creationId xmlns:a16="http://schemas.microsoft.com/office/drawing/2014/main" id="{622A8550-5225-937E-270A-B13C3C10EB51}"/>
                  </a:ext>
                </a:extLst>
              </p:cNvPr>
              <p:cNvSpPr/>
              <p:nvPr/>
            </p:nvSpPr>
            <p:spPr>
              <a:xfrm>
                <a:off x="2671149" y="452115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69" name="Freeform 2280">
                <a:extLst>
                  <a:ext uri="{FF2B5EF4-FFF2-40B4-BE49-F238E27FC236}">
                    <a16:creationId xmlns:a16="http://schemas.microsoft.com/office/drawing/2014/main" id="{23C7E2AB-2988-9671-560C-7873BFB52EDD}"/>
                  </a:ext>
                </a:extLst>
              </p:cNvPr>
              <p:cNvSpPr/>
              <p:nvPr/>
            </p:nvSpPr>
            <p:spPr>
              <a:xfrm>
                <a:off x="2401001" y="45853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70" name="Freeform 2281">
                <a:extLst>
                  <a:ext uri="{FF2B5EF4-FFF2-40B4-BE49-F238E27FC236}">
                    <a16:creationId xmlns:a16="http://schemas.microsoft.com/office/drawing/2014/main" id="{353022CB-4878-3CE8-D4DB-3BB2EF76BD4E}"/>
                  </a:ext>
                </a:extLst>
              </p:cNvPr>
              <p:cNvSpPr/>
              <p:nvPr/>
            </p:nvSpPr>
            <p:spPr>
              <a:xfrm>
                <a:off x="2373072" y="445391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71" name="Freeform 2282">
                <a:extLst>
                  <a:ext uri="{FF2B5EF4-FFF2-40B4-BE49-F238E27FC236}">
                    <a16:creationId xmlns:a16="http://schemas.microsoft.com/office/drawing/2014/main" id="{A2FD3CE3-3C6E-09E5-6783-CD0AF1A04FF0}"/>
                  </a:ext>
                </a:extLst>
              </p:cNvPr>
              <p:cNvSpPr/>
              <p:nvPr/>
            </p:nvSpPr>
            <p:spPr>
              <a:xfrm>
                <a:off x="2377134" y="442194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72" name="Freeform 2283">
                <a:extLst>
                  <a:ext uri="{FF2B5EF4-FFF2-40B4-BE49-F238E27FC236}">
                    <a16:creationId xmlns:a16="http://schemas.microsoft.com/office/drawing/2014/main" id="{D1FD7FA0-1A1D-67BA-36CE-E87A2F732F9E}"/>
                  </a:ext>
                </a:extLst>
              </p:cNvPr>
              <p:cNvSpPr/>
              <p:nvPr/>
            </p:nvSpPr>
            <p:spPr>
              <a:xfrm>
                <a:off x="2974431" y="464231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73" name="Freeform 2284">
                <a:extLst>
                  <a:ext uri="{FF2B5EF4-FFF2-40B4-BE49-F238E27FC236}">
                    <a16:creationId xmlns:a16="http://schemas.microsoft.com/office/drawing/2014/main" id="{EF33C1ED-C0A3-9E18-E94D-949353B7EEBC}"/>
                  </a:ext>
                </a:extLst>
              </p:cNvPr>
              <p:cNvSpPr/>
              <p:nvPr/>
            </p:nvSpPr>
            <p:spPr>
              <a:xfrm>
                <a:off x="2681940" y="382932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74" name="Freeform 2285">
                <a:extLst>
                  <a:ext uri="{FF2B5EF4-FFF2-40B4-BE49-F238E27FC236}">
                    <a16:creationId xmlns:a16="http://schemas.microsoft.com/office/drawing/2014/main" id="{5ACB4CE7-14DD-49C4-0D98-61AF61974353}"/>
                  </a:ext>
                </a:extLst>
              </p:cNvPr>
              <p:cNvSpPr/>
              <p:nvPr/>
            </p:nvSpPr>
            <p:spPr>
              <a:xfrm>
                <a:off x="1707095" y="425523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75" name="Freeform 2286">
                <a:extLst>
                  <a:ext uri="{FF2B5EF4-FFF2-40B4-BE49-F238E27FC236}">
                    <a16:creationId xmlns:a16="http://schemas.microsoft.com/office/drawing/2014/main" id="{AD41AAF6-542A-3B5A-10D9-DFE0E4C95347}"/>
                  </a:ext>
                </a:extLst>
              </p:cNvPr>
              <p:cNvSpPr/>
              <p:nvPr/>
            </p:nvSpPr>
            <p:spPr>
              <a:xfrm>
                <a:off x="1698335" y="423061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76" name="Freeform 2287">
                <a:extLst>
                  <a:ext uri="{FF2B5EF4-FFF2-40B4-BE49-F238E27FC236}">
                    <a16:creationId xmlns:a16="http://schemas.microsoft.com/office/drawing/2014/main" id="{CCBDAE3E-7595-9C2B-02F0-B48B1E3679F1}"/>
                  </a:ext>
                </a:extLst>
              </p:cNvPr>
              <p:cNvSpPr/>
              <p:nvPr/>
            </p:nvSpPr>
            <p:spPr>
              <a:xfrm>
                <a:off x="1722582" y="417048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77" name="Freeform 2288">
                <a:extLst>
                  <a:ext uri="{FF2B5EF4-FFF2-40B4-BE49-F238E27FC236}">
                    <a16:creationId xmlns:a16="http://schemas.microsoft.com/office/drawing/2014/main" id="{DB1B3C04-A5A1-7EF7-64C5-E7DC17E3AA17}"/>
                  </a:ext>
                </a:extLst>
              </p:cNvPr>
              <p:cNvSpPr/>
              <p:nvPr/>
            </p:nvSpPr>
            <p:spPr>
              <a:xfrm>
                <a:off x="1699224" y="416223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78" name="Freeform 2289">
                <a:extLst>
                  <a:ext uri="{FF2B5EF4-FFF2-40B4-BE49-F238E27FC236}">
                    <a16:creationId xmlns:a16="http://schemas.microsoft.com/office/drawing/2014/main" id="{BAAA1758-CE61-C7E7-5B05-18F8BD9C7654}"/>
                  </a:ext>
                </a:extLst>
              </p:cNvPr>
              <p:cNvSpPr/>
              <p:nvPr/>
            </p:nvSpPr>
            <p:spPr>
              <a:xfrm>
                <a:off x="1698335" y="411541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79" name="Freeform 2290">
                <a:extLst>
                  <a:ext uri="{FF2B5EF4-FFF2-40B4-BE49-F238E27FC236}">
                    <a16:creationId xmlns:a16="http://schemas.microsoft.com/office/drawing/2014/main" id="{3BA8DB17-DB40-C188-0F98-6FDCE80D50F1}"/>
                  </a:ext>
                </a:extLst>
              </p:cNvPr>
              <p:cNvSpPr/>
              <p:nvPr/>
            </p:nvSpPr>
            <p:spPr>
              <a:xfrm>
                <a:off x="1733500" y="41071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80" name="Freeform 2291">
                <a:extLst>
                  <a:ext uri="{FF2B5EF4-FFF2-40B4-BE49-F238E27FC236}">
                    <a16:creationId xmlns:a16="http://schemas.microsoft.com/office/drawing/2014/main" id="{E3FE5858-B8E0-F15A-238A-2E9F070BAC69}"/>
                  </a:ext>
                </a:extLst>
              </p:cNvPr>
              <p:cNvSpPr/>
              <p:nvPr/>
            </p:nvSpPr>
            <p:spPr>
              <a:xfrm>
                <a:off x="1698335" y="403371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81" name="Freeform 2292">
                <a:extLst>
                  <a:ext uri="{FF2B5EF4-FFF2-40B4-BE49-F238E27FC236}">
                    <a16:creationId xmlns:a16="http://schemas.microsoft.com/office/drawing/2014/main" id="{21DD4BE1-D035-DDE4-407C-D7D2506E1273}"/>
                  </a:ext>
                </a:extLst>
              </p:cNvPr>
              <p:cNvSpPr/>
              <p:nvPr/>
            </p:nvSpPr>
            <p:spPr>
              <a:xfrm>
                <a:off x="1701763" y="401531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82" name="Freeform 2293">
                <a:extLst>
                  <a:ext uri="{FF2B5EF4-FFF2-40B4-BE49-F238E27FC236}">
                    <a16:creationId xmlns:a16="http://schemas.microsoft.com/office/drawing/2014/main" id="{C3439DCE-E98E-E4D7-72D1-0A73472F1665}"/>
                  </a:ext>
                </a:extLst>
              </p:cNvPr>
              <p:cNvSpPr/>
              <p:nvPr/>
            </p:nvSpPr>
            <p:spPr>
              <a:xfrm>
                <a:off x="1691734" y="39919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83" name="Freeform 2294">
                <a:extLst>
                  <a:ext uri="{FF2B5EF4-FFF2-40B4-BE49-F238E27FC236}">
                    <a16:creationId xmlns:a16="http://schemas.microsoft.com/office/drawing/2014/main" id="{0BE97CC4-A8E0-04DF-5F7A-726BEAEBEB7C}"/>
                  </a:ext>
                </a:extLst>
              </p:cNvPr>
              <p:cNvSpPr/>
              <p:nvPr/>
            </p:nvSpPr>
            <p:spPr>
              <a:xfrm>
                <a:off x="1701763" y="39635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84" name="Freeform 2295">
                <a:extLst>
                  <a:ext uri="{FF2B5EF4-FFF2-40B4-BE49-F238E27FC236}">
                    <a16:creationId xmlns:a16="http://schemas.microsoft.com/office/drawing/2014/main" id="{AB29AC5D-DD4C-A7BE-6D1F-81E6E9486AA6}"/>
                  </a:ext>
                </a:extLst>
              </p:cNvPr>
              <p:cNvSpPr/>
              <p:nvPr/>
            </p:nvSpPr>
            <p:spPr>
              <a:xfrm>
                <a:off x="1721821" y="393525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85" name="Freeform 2296">
                <a:extLst>
                  <a:ext uri="{FF2B5EF4-FFF2-40B4-BE49-F238E27FC236}">
                    <a16:creationId xmlns:a16="http://schemas.microsoft.com/office/drawing/2014/main" id="{9A583CD5-1807-6EAA-C992-B1A649C0C1B1}"/>
                  </a:ext>
                </a:extLst>
              </p:cNvPr>
              <p:cNvSpPr/>
              <p:nvPr/>
            </p:nvSpPr>
            <p:spPr>
              <a:xfrm>
                <a:off x="1704302" y="389351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86" name="Freeform 2297">
                <a:extLst>
                  <a:ext uri="{FF2B5EF4-FFF2-40B4-BE49-F238E27FC236}">
                    <a16:creationId xmlns:a16="http://schemas.microsoft.com/office/drawing/2014/main" id="{23088CEF-36F3-DD62-BCD4-CBE9D0709012}"/>
                  </a:ext>
                </a:extLst>
              </p:cNvPr>
              <p:cNvSpPr/>
              <p:nvPr/>
            </p:nvSpPr>
            <p:spPr>
              <a:xfrm>
                <a:off x="1699224" y="387258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87" name="Freeform 2298">
                <a:extLst>
                  <a:ext uri="{FF2B5EF4-FFF2-40B4-BE49-F238E27FC236}">
                    <a16:creationId xmlns:a16="http://schemas.microsoft.com/office/drawing/2014/main" id="{81DF83E3-8204-AE0F-3289-9E167480752A}"/>
                  </a:ext>
                </a:extLst>
              </p:cNvPr>
              <p:cNvSpPr/>
              <p:nvPr/>
            </p:nvSpPr>
            <p:spPr>
              <a:xfrm>
                <a:off x="1753558" y="384010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88" name="Freeform 2299">
                <a:extLst>
                  <a:ext uri="{FF2B5EF4-FFF2-40B4-BE49-F238E27FC236}">
                    <a16:creationId xmlns:a16="http://schemas.microsoft.com/office/drawing/2014/main" id="{C4532CC8-8220-A03D-CF12-B3CA7631816A}"/>
                  </a:ext>
                </a:extLst>
              </p:cNvPr>
              <p:cNvSpPr/>
              <p:nvPr/>
            </p:nvSpPr>
            <p:spPr>
              <a:xfrm>
                <a:off x="1716743" y="375916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89" name="Freeform 2300">
                <a:extLst>
                  <a:ext uri="{FF2B5EF4-FFF2-40B4-BE49-F238E27FC236}">
                    <a16:creationId xmlns:a16="http://schemas.microsoft.com/office/drawing/2014/main" id="{2F9A3308-17FF-FAC9-C6DE-BC9FCB028DDB}"/>
                  </a:ext>
                </a:extLst>
              </p:cNvPr>
              <p:cNvSpPr/>
              <p:nvPr/>
            </p:nvSpPr>
            <p:spPr>
              <a:xfrm>
                <a:off x="1706714" y="369572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90" name="Freeform 2301">
                <a:extLst>
                  <a:ext uri="{FF2B5EF4-FFF2-40B4-BE49-F238E27FC236}">
                    <a16:creationId xmlns:a16="http://schemas.microsoft.com/office/drawing/2014/main" id="{8151E29D-1681-237B-18E4-2054C78ADA38}"/>
                  </a:ext>
                </a:extLst>
              </p:cNvPr>
              <p:cNvSpPr/>
              <p:nvPr/>
            </p:nvSpPr>
            <p:spPr>
              <a:xfrm>
                <a:off x="1714204" y="367821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91" name="Freeform 2302">
                <a:extLst>
                  <a:ext uri="{FF2B5EF4-FFF2-40B4-BE49-F238E27FC236}">
                    <a16:creationId xmlns:a16="http://schemas.microsoft.com/office/drawing/2014/main" id="{61B68AD6-A526-13B7-C1CA-943572B5153C}"/>
                  </a:ext>
                </a:extLst>
              </p:cNvPr>
              <p:cNvSpPr/>
              <p:nvPr/>
            </p:nvSpPr>
            <p:spPr>
              <a:xfrm>
                <a:off x="1720551" y="432805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92" name="Freeform 2303">
                <a:extLst>
                  <a:ext uri="{FF2B5EF4-FFF2-40B4-BE49-F238E27FC236}">
                    <a16:creationId xmlns:a16="http://schemas.microsoft.com/office/drawing/2014/main" id="{53D634F3-585D-04BF-0E7B-F560195F5E06}"/>
                  </a:ext>
                </a:extLst>
              </p:cNvPr>
              <p:cNvSpPr/>
              <p:nvPr/>
            </p:nvSpPr>
            <p:spPr>
              <a:xfrm>
                <a:off x="1715092" y="435660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93" name="Freeform 2304">
                <a:extLst>
                  <a:ext uri="{FF2B5EF4-FFF2-40B4-BE49-F238E27FC236}">
                    <a16:creationId xmlns:a16="http://schemas.microsoft.com/office/drawing/2014/main" id="{5011D967-CBB2-EA4F-909D-1AC2B8CA7122}"/>
                  </a:ext>
                </a:extLst>
              </p:cNvPr>
              <p:cNvSpPr/>
              <p:nvPr/>
            </p:nvSpPr>
            <p:spPr>
              <a:xfrm>
                <a:off x="1694400" y="437715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94" name="Freeform 2305">
                <a:extLst>
                  <a:ext uri="{FF2B5EF4-FFF2-40B4-BE49-F238E27FC236}">
                    <a16:creationId xmlns:a16="http://schemas.microsoft.com/office/drawing/2014/main" id="{A828AFF4-5AB1-4F1E-2716-CD224A98A7E5}"/>
                  </a:ext>
                </a:extLst>
              </p:cNvPr>
              <p:cNvSpPr/>
              <p:nvPr/>
            </p:nvSpPr>
            <p:spPr>
              <a:xfrm>
                <a:off x="1691226" y="445721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95" name="Freeform 2306">
                <a:extLst>
                  <a:ext uri="{FF2B5EF4-FFF2-40B4-BE49-F238E27FC236}">
                    <a16:creationId xmlns:a16="http://schemas.microsoft.com/office/drawing/2014/main" id="{9B526A2C-76A9-C385-8623-BC04A5E23CF6}"/>
                  </a:ext>
                </a:extLst>
              </p:cNvPr>
              <p:cNvSpPr/>
              <p:nvPr/>
            </p:nvSpPr>
            <p:spPr>
              <a:xfrm>
                <a:off x="1880889" y="444224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96" name="Freeform 2307">
                <a:extLst>
                  <a:ext uri="{FF2B5EF4-FFF2-40B4-BE49-F238E27FC236}">
                    <a16:creationId xmlns:a16="http://schemas.microsoft.com/office/drawing/2014/main" id="{785261AE-BE14-A982-C9C0-909F59FF1341}"/>
                  </a:ext>
                </a:extLst>
              </p:cNvPr>
              <p:cNvSpPr/>
              <p:nvPr/>
            </p:nvSpPr>
            <p:spPr>
              <a:xfrm>
                <a:off x="1909833" y="446038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97" name="Freeform 2308">
                <a:extLst>
                  <a:ext uri="{FF2B5EF4-FFF2-40B4-BE49-F238E27FC236}">
                    <a16:creationId xmlns:a16="http://schemas.microsoft.com/office/drawing/2014/main" id="{ACCD7175-DF88-0624-EE44-943829AD6926}"/>
                  </a:ext>
                </a:extLst>
              </p:cNvPr>
              <p:cNvSpPr/>
              <p:nvPr/>
            </p:nvSpPr>
            <p:spPr>
              <a:xfrm>
                <a:off x="1577606" y="414015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98" name="Freeform 2309">
                <a:extLst>
                  <a:ext uri="{FF2B5EF4-FFF2-40B4-BE49-F238E27FC236}">
                    <a16:creationId xmlns:a16="http://schemas.microsoft.com/office/drawing/2014/main" id="{AAB210CC-F17D-D4F9-1D26-8E14CE833961}"/>
                  </a:ext>
                </a:extLst>
              </p:cNvPr>
              <p:cNvSpPr/>
              <p:nvPr/>
            </p:nvSpPr>
            <p:spPr>
              <a:xfrm>
                <a:off x="1546250" y="434543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199" name="Freeform 2310">
                <a:extLst>
                  <a:ext uri="{FF2B5EF4-FFF2-40B4-BE49-F238E27FC236}">
                    <a16:creationId xmlns:a16="http://schemas.microsoft.com/office/drawing/2014/main" id="{05F5046B-4EAF-E673-A9D2-5149AD322667}"/>
                  </a:ext>
                </a:extLst>
              </p:cNvPr>
              <p:cNvSpPr/>
              <p:nvPr/>
            </p:nvSpPr>
            <p:spPr>
              <a:xfrm>
                <a:off x="1533555" y="432095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00" name="Freeform 2311">
                <a:extLst>
                  <a:ext uri="{FF2B5EF4-FFF2-40B4-BE49-F238E27FC236}">
                    <a16:creationId xmlns:a16="http://schemas.microsoft.com/office/drawing/2014/main" id="{44861A65-A742-7A89-F694-ECDE0AD33525}"/>
                  </a:ext>
                </a:extLst>
              </p:cNvPr>
              <p:cNvSpPr/>
              <p:nvPr/>
            </p:nvSpPr>
            <p:spPr>
              <a:xfrm>
                <a:off x="1499405" y="427971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01" name="Freeform 2312">
                <a:extLst>
                  <a:ext uri="{FF2B5EF4-FFF2-40B4-BE49-F238E27FC236}">
                    <a16:creationId xmlns:a16="http://schemas.microsoft.com/office/drawing/2014/main" id="{D96DFAC1-C4C7-06B1-4332-FB660A664CEF}"/>
                  </a:ext>
                </a:extLst>
              </p:cNvPr>
              <p:cNvSpPr/>
              <p:nvPr/>
            </p:nvSpPr>
            <p:spPr>
              <a:xfrm>
                <a:off x="1529492" y="425751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02" name="Freeform 2313">
                <a:extLst>
                  <a:ext uri="{FF2B5EF4-FFF2-40B4-BE49-F238E27FC236}">
                    <a16:creationId xmlns:a16="http://schemas.microsoft.com/office/drawing/2014/main" id="{D371B835-E65A-9EED-A0BA-C8152A9C1B9D}"/>
                  </a:ext>
                </a:extLst>
              </p:cNvPr>
              <p:cNvSpPr/>
              <p:nvPr/>
            </p:nvSpPr>
            <p:spPr>
              <a:xfrm>
                <a:off x="1509688" y="423137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03" name="Freeform 2314">
                <a:extLst>
                  <a:ext uri="{FF2B5EF4-FFF2-40B4-BE49-F238E27FC236}">
                    <a16:creationId xmlns:a16="http://schemas.microsoft.com/office/drawing/2014/main" id="{57ECB4AF-03AA-E110-4146-D4E836B60665}"/>
                  </a:ext>
                </a:extLst>
              </p:cNvPr>
              <p:cNvSpPr/>
              <p:nvPr/>
            </p:nvSpPr>
            <p:spPr>
              <a:xfrm>
                <a:off x="1511339" y="422110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04" name="Freeform 2315">
                <a:extLst>
                  <a:ext uri="{FF2B5EF4-FFF2-40B4-BE49-F238E27FC236}">
                    <a16:creationId xmlns:a16="http://schemas.microsoft.com/office/drawing/2014/main" id="{3E2CAA96-1108-5543-3C50-3A6C47886699}"/>
                  </a:ext>
                </a:extLst>
              </p:cNvPr>
              <p:cNvSpPr/>
              <p:nvPr/>
            </p:nvSpPr>
            <p:spPr>
              <a:xfrm>
                <a:off x="1508165" y="414193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05" name="Freeform 2316">
                <a:extLst>
                  <a:ext uri="{FF2B5EF4-FFF2-40B4-BE49-F238E27FC236}">
                    <a16:creationId xmlns:a16="http://schemas.microsoft.com/office/drawing/2014/main" id="{252B2B9B-402D-75B4-9861-FEA3AC438840}"/>
                  </a:ext>
                </a:extLst>
              </p:cNvPr>
              <p:cNvSpPr/>
              <p:nvPr/>
            </p:nvSpPr>
            <p:spPr>
              <a:xfrm>
                <a:off x="1507403" y="411338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06" name="Freeform 2317">
                <a:extLst>
                  <a:ext uri="{FF2B5EF4-FFF2-40B4-BE49-F238E27FC236}">
                    <a16:creationId xmlns:a16="http://schemas.microsoft.com/office/drawing/2014/main" id="{673E6F92-A56E-8D74-0B71-DB2ACB369624}"/>
                  </a:ext>
                </a:extLst>
              </p:cNvPr>
              <p:cNvSpPr/>
              <p:nvPr/>
            </p:nvSpPr>
            <p:spPr>
              <a:xfrm>
                <a:off x="1515274" y="408801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07" name="Freeform 2318">
                <a:extLst>
                  <a:ext uri="{FF2B5EF4-FFF2-40B4-BE49-F238E27FC236}">
                    <a16:creationId xmlns:a16="http://schemas.microsoft.com/office/drawing/2014/main" id="{765287A4-7C86-F651-DF5B-1FE462FB9FE9}"/>
                  </a:ext>
                </a:extLst>
              </p:cNvPr>
              <p:cNvSpPr/>
              <p:nvPr/>
            </p:nvSpPr>
            <p:spPr>
              <a:xfrm>
                <a:off x="1521621" y="406263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08" name="Freeform 2319">
                <a:extLst>
                  <a:ext uri="{FF2B5EF4-FFF2-40B4-BE49-F238E27FC236}">
                    <a16:creationId xmlns:a16="http://schemas.microsoft.com/office/drawing/2014/main" id="{01655F1E-E83C-C0E8-0B68-3BF6626548CD}"/>
                  </a:ext>
                </a:extLst>
              </p:cNvPr>
              <p:cNvSpPr/>
              <p:nvPr/>
            </p:nvSpPr>
            <p:spPr>
              <a:xfrm>
                <a:off x="1516924" y="40381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09" name="Freeform 2320">
                <a:extLst>
                  <a:ext uri="{FF2B5EF4-FFF2-40B4-BE49-F238E27FC236}">
                    <a16:creationId xmlns:a16="http://schemas.microsoft.com/office/drawing/2014/main" id="{9F188925-E411-821D-AB44-9B392A41AAB2}"/>
                  </a:ext>
                </a:extLst>
              </p:cNvPr>
              <p:cNvSpPr/>
              <p:nvPr/>
            </p:nvSpPr>
            <p:spPr>
              <a:xfrm>
                <a:off x="1504991" y="400884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10" name="Freeform 2321">
                <a:extLst>
                  <a:ext uri="{FF2B5EF4-FFF2-40B4-BE49-F238E27FC236}">
                    <a16:creationId xmlns:a16="http://schemas.microsoft.com/office/drawing/2014/main" id="{0DE641EC-8C98-F9CE-CEA1-16D231E9B55B}"/>
                  </a:ext>
                </a:extLst>
              </p:cNvPr>
              <p:cNvSpPr/>
              <p:nvPr/>
            </p:nvSpPr>
            <p:spPr>
              <a:xfrm>
                <a:off x="1511339" y="397002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11" name="Freeform 2322">
                <a:extLst>
                  <a:ext uri="{FF2B5EF4-FFF2-40B4-BE49-F238E27FC236}">
                    <a16:creationId xmlns:a16="http://schemas.microsoft.com/office/drawing/2014/main" id="{50FBAC2C-831D-8B5A-A634-0C11EE305170}"/>
                  </a:ext>
                </a:extLst>
              </p:cNvPr>
              <p:cNvSpPr/>
              <p:nvPr/>
            </p:nvSpPr>
            <p:spPr>
              <a:xfrm>
                <a:off x="1501056" y="392003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12" name="Freeform 2323">
                <a:extLst>
                  <a:ext uri="{FF2B5EF4-FFF2-40B4-BE49-F238E27FC236}">
                    <a16:creationId xmlns:a16="http://schemas.microsoft.com/office/drawing/2014/main" id="{AA8A31E4-C337-5E51-F883-8677EFED3486}"/>
                  </a:ext>
                </a:extLst>
              </p:cNvPr>
              <p:cNvSpPr/>
              <p:nvPr/>
            </p:nvSpPr>
            <p:spPr>
              <a:xfrm>
                <a:off x="1524033" y="391369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13" name="Freeform 2324">
                <a:extLst>
                  <a:ext uri="{FF2B5EF4-FFF2-40B4-BE49-F238E27FC236}">
                    <a16:creationId xmlns:a16="http://schemas.microsoft.com/office/drawing/2014/main" id="{E439291F-05DD-D59E-5A80-A40D9CF7E8BD}"/>
                  </a:ext>
                </a:extLst>
              </p:cNvPr>
              <p:cNvSpPr/>
              <p:nvPr/>
            </p:nvSpPr>
            <p:spPr>
              <a:xfrm>
                <a:off x="1524795" y="389313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14" name="Freeform 2325">
                <a:extLst>
                  <a:ext uri="{FF2B5EF4-FFF2-40B4-BE49-F238E27FC236}">
                    <a16:creationId xmlns:a16="http://schemas.microsoft.com/office/drawing/2014/main" id="{853522FD-6F50-AC86-40E3-7A729E169B56}"/>
                  </a:ext>
                </a:extLst>
              </p:cNvPr>
              <p:cNvSpPr/>
              <p:nvPr/>
            </p:nvSpPr>
            <p:spPr>
              <a:xfrm>
                <a:off x="1526319" y="388920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15" name="Freeform 2326">
                <a:extLst>
                  <a:ext uri="{FF2B5EF4-FFF2-40B4-BE49-F238E27FC236}">
                    <a16:creationId xmlns:a16="http://schemas.microsoft.com/office/drawing/2014/main" id="{D6E1E7E8-2583-F733-782A-97BBA2F55B0F}"/>
                  </a:ext>
                </a:extLst>
              </p:cNvPr>
              <p:cNvSpPr/>
              <p:nvPr/>
            </p:nvSpPr>
            <p:spPr>
              <a:xfrm>
                <a:off x="1502579" y="381942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16" name="Freeform 2327">
                <a:extLst>
                  <a:ext uri="{FF2B5EF4-FFF2-40B4-BE49-F238E27FC236}">
                    <a16:creationId xmlns:a16="http://schemas.microsoft.com/office/drawing/2014/main" id="{91621854-8FCE-B6B1-94FD-21AA1CEACC8B}"/>
                  </a:ext>
                </a:extLst>
              </p:cNvPr>
              <p:cNvSpPr/>
              <p:nvPr/>
            </p:nvSpPr>
            <p:spPr>
              <a:xfrm>
                <a:off x="1539902" y="378859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17" name="Freeform 2328">
                <a:extLst>
                  <a:ext uri="{FF2B5EF4-FFF2-40B4-BE49-F238E27FC236}">
                    <a16:creationId xmlns:a16="http://schemas.microsoft.com/office/drawing/2014/main" id="{CD421907-CA29-8DCF-AA05-FC42FC70B596}"/>
                  </a:ext>
                </a:extLst>
              </p:cNvPr>
              <p:cNvSpPr/>
              <p:nvPr/>
            </p:nvSpPr>
            <p:spPr>
              <a:xfrm>
                <a:off x="1501817" y="376880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18" name="Freeform 2329">
                <a:extLst>
                  <a:ext uri="{FF2B5EF4-FFF2-40B4-BE49-F238E27FC236}">
                    <a16:creationId xmlns:a16="http://schemas.microsoft.com/office/drawing/2014/main" id="{92042A4D-4B83-AE02-B33F-EABA51BA8D19}"/>
                  </a:ext>
                </a:extLst>
              </p:cNvPr>
              <p:cNvSpPr/>
              <p:nvPr/>
            </p:nvSpPr>
            <p:spPr>
              <a:xfrm>
                <a:off x="1525557" y="374025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19" name="Freeform 2330">
                <a:extLst>
                  <a:ext uri="{FF2B5EF4-FFF2-40B4-BE49-F238E27FC236}">
                    <a16:creationId xmlns:a16="http://schemas.microsoft.com/office/drawing/2014/main" id="{9FD51311-49DC-792A-3D0C-E66C9C1F8F44}"/>
                  </a:ext>
                </a:extLst>
              </p:cNvPr>
              <p:cNvSpPr/>
              <p:nvPr/>
            </p:nvSpPr>
            <p:spPr>
              <a:xfrm>
                <a:off x="1300348" y="359828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20" name="Freeform 2331">
                <a:extLst>
                  <a:ext uri="{FF2B5EF4-FFF2-40B4-BE49-F238E27FC236}">
                    <a16:creationId xmlns:a16="http://schemas.microsoft.com/office/drawing/2014/main" id="{9879E18A-7172-E12D-E57E-3725B20DE08E}"/>
                  </a:ext>
                </a:extLst>
              </p:cNvPr>
              <p:cNvSpPr/>
              <p:nvPr/>
            </p:nvSpPr>
            <p:spPr>
              <a:xfrm>
                <a:off x="1500294" y="341800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21" name="Freeform 2332">
                <a:extLst>
                  <a:ext uri="{FF2B5EF4-FFF2-40B4-BE49-F238E27FC236}">
                    <a16:creationId xmlns:a16="http://schemas.microsoft.com/office/drawing/2014/main" id="{76A0A7F4-0595-8523-E4A1-CEDFB5000D86}"/>
                  </a:ext>
                </a:extLst>
              </p:cNvPr>
              <p:cNvSpPr/>
              <p:nvPr/>
            </p:nvSpPr>
            <p:spPr>
              <a:xfrm>
                <a:off x="1700112" y="361655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222" name="Freeform 2333">
                <a:extLst>
                  <a:ext uri="{FF2B5EF4-FFF2-40B4-BE49-F238E27FC236}">
                    <a16:creationId xmlns:a16="http://schemas.microsoft.com/office/drawing/2014/main" id="{75388A42-5074-69A0-CC60-7AFCCCE36A2D}"/>
                  </a:ext>
                </a:extLst>
              </p:cNvPr>
              <p:cNvSpPr/>
              <p:nvPr/>
            </p:nvSpPr>
            <p:spPr>
              <a:xfrm>
                <a:off x="1901454" y="316463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grpSp>
        <p:nvGrpSpPr>
          <p:cNvPr id="459" name="Group 458">
            <a:extLst>
              <a:ext uri="{FF2B5EF4-FFF2-40B4-BE49-F238E27FC236}">
                <a16:creationId xmlns:a16="http://schemas.microsoft.com/office/drawing/2014/main" id="{96669E46-9626-7E1D-7219-F2E85CE15F02}"/>
              </a:ext>
            </a:extLst>
          </p:cNvPr>
          <p:cNvGrpSpPr/>
          <p:nvPr/>
        </p:nvGrpSpPr>
        <p:grpSpPr>
          <a:xfrm>
            <a:off x="4579863" y="1086010"/>
            <a:ext cx="4403297" cy="3807149"/>
            <a:chOff x="6077469" y="1774098"/>
            <a:chExt cx="5642358" cy="3948467"/>
          </a:xfrm>
        </p:grpSpPr>
        <p:sp>
          <p:nvSpPr>
            <p:cNvPr id="460" name="Freeform 1811">
              <a:extLst>
                <a:ext uri="{FF2B5EF4-FFF2-40B4-BE49-F238E27FC236}">
                  <a16:creationId xmlns:a16="http://schemas.microsoft.com/office/drawing/2014/main" id="{23DD3A73-4196-612A-95C7-530B2F068CFB}"/>
                </a:ext>
              </a:extLst>
            </p:cNvPr>
            <p:cNvSpPr/>
            <p:nvPr/>
          </p:nvSpPr>
          <p:spPr>
            <a:xfrm>
              <a:off x="6728427" y="1884269"/>
              <a:ext cx="4991400" cy="3359446"/>
            </a:xfrm>
            <a:custGeom>
              <a:avLst/>
              <a:gdLst>
                <a:gd name="connsiteX0" fmla="*/ 0 w 4991400"/>
                <a:gd name="connsiteY0" fmla="*/ 0 h 3359446"/>
                <a:gd name="connsiteX1" fmla="*/ 0 w 4991400"/>
                <a:gd name="connsiteY1" fmla="*/ 3359446 h 3359446"/>
                <a:gd name="connsiteX2" fmla="*/ 4991401 w 4991400"/>
                <a:gd name="connsiteY2" fmla="*/ 3359446 h 3359446"/>
              </a:gdLst>
              <a:ahLst/>
              <a:cxnLst>
                <a:cxn ang="0">
                  <a:pos x="connsiteX0" y="connsiteY0"/>
                </a:cxn>
                <a:cxn ang="0">
                  <a:pos x="connsiteX1" y="connsiteY1"/>
                </a:cxn>
                <a:cxn ang="0">
                  <a:pos x="connsiteX2" y="connsiteY2"/>
                </a:cxn>
              </a:cxnLst>
              <a:rect l="l" t="t" r="r" b="b"/>
              <a:pathLst>
                <a:path w="4991400" h="3359446">
                  <a:moveTo>
                    <a:pt x="0" y="0"/>
                  </a:moveTo>
                  <a:lnTo>
                    <a:pt x="0" y="3359446"/>
                  </a:lnTo>
                  <a:lnTo>
                    <a:pt x="4991401" y="3359446"/>
                  </a:lnTo>
                </a:path>
              </a:pathLst>
            </a:custGeom>
            <a:noFill/>
            <a:ln w="28575" cap="sq">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nvGrpSpPr>
            <p:cNvPr id="461" name="Graphic 138">
              <a:extLst>
                <a:ext uri="{FF2B5EF4-FFF2-40B4-BE49-F238E27FC236}">
                  <a16:creationId xmlns:a16="http://schemas.microsoft.com/office/drawing/2014/main" id="{7572C4EB-664F-9653-0E25-B43CC1F06EEC}"/>
                </a:ext>
              </a:extLst>
            </p:cNvPr>
            <p:cNvGrpSpPr/>
            <p:nvPr/>
          </p:nvGrpSpPr>
          <p:grpSpPr>
            <a:xfrm>
              <a:off x="6728427" y="5243715"/>
              <a:ext cx="4702082" cy="63309"/>
              <a:chOff x="6824683" y="5041584"/>
              <a:chExt cx="4702082" cy="63309"/>
            </a:xfrm>
          </p:grpSpPr>
          <p:sp>
            <p:nvSpPr>
              <p:cNvPr id="876" name="Freeform 2608">
                <a:extLst>
                  <a:ext uri="{FF2B5EF4-FFF2-40B4-BE49-F238E27FC236}">
                    <a16:creationId xmlns:a16="http://schemas.microsoft.com/office/drawing/2014/main" id="{D55E97B5-86FB-304E-FFD8-60F79178BC15}"/>
                  </a:ext>
                </a:extLst>
              </p:cNvPr>
              <p:cNvSpPr/>
              <p:nvPr/>
            </p:nvSpPr>
            <p:spPr>
              <a:xfrm>
                <a:off x="6824683"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77" name="Freeform 2609">
                <a:extLst>
                  <a:ext uri="{FF2B5EF4-FFF2-40B4-BE49-F238E27FC236}">
                    <a16:creationId xmlns:a16="http://schemas.microsoft.com/office/drawing/2014/main" id="{F4276CE6-7F99-CAEA-8342-0D15BC1C40A3}"/>
                  </a:ext>
                </a:extLst>
              </p:cNvPr>
              <p:cNvSpPr/>
              <p:nvPr/>
            </p:nvSpPr>
            <p:spPr>
              <a:xfrm>
                <a:off x="7216576"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78" name="Freeform 2610">
                <a:extLst>
                  <a:ext uri="{FF2B5EF4-FFF2-40B4-BE49-F238E27FC236}">
                    <a16:creationId xmlns:a16="http://schemas.microsoft.com/office/drawing/2014/main" id="{2F0623C2-9277-187E-FB4F-245F59CE273A}"/>
                  </a:ext>
                </a:extLst>
              </p:cNvPr>
              <p:cNvSpPr/>
              <p:nvPr/>
            </p:nvSpPr>
            <p:spPr>
              <a:xfrm>
                <a:off x="7608469"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79" name="Freeform 2611">
                <a:extLst>
                  <a:ext uri="{FF2B5EF4-FFF2-40B4-BE49-F238E27FC236}">
                    <a16:creationId xmlns:a16="http://schemas.microsoft.com/office/drawing/2014/main" id="{798F5E7F-5962-4575-99E8-A37674ADDC64}"/>
                  </a:ext>
                </a:extLst>
              </p:cNvPr>
              <p:cNvSpPr/>
              <p:nvPr/>
            </p:nvSpPr>
            <p:spPr>
              <a:xfrm>
                <a:off x="8000235"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80" name="Freeform 2612">
                <a:extLst>
                  <a:ext uri="{FF2B5EF4-FFF2-40B4-BE49-F238E27FC236}">
                    <a16:creationId xmlns:a16="http://schemas.microsoft.com/office/drawing/2014/main" id="{AD5986C9-5385-2E07-043B-7EE5EEC8B952}"/>
                  </a:ext>
                </a:extLst>
              </p:cNvPr>
              <p:cNvSpPr/>
              <p:nvPr/>
            </p:nvSpPr>
            <p:spPr>
              <a:xfrm>
                <a:off x="8392128"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81" name="Freeform 2613">
                <a:extLst>
                  <a:ext uri="{FF2B5EF4-FFF2-40B4-BE49-F238E27FC236}">
                    <a16:creationId xmlns:a16="http://schemas.microsoft.com/office/drawing/2014/main" id="{173C7970-46A1-CAB1-C7FF-52366A47DBE5}"/>
                  </a:ext>
                </a:extLst>
              </p:cNvPr>
              <p:cNvSpPr/>
              <p:nvPr/>
            </p:nvSpPr>
            <p:spPr>
              <a:xfrm>
                <a:off x="8783894"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82" name="Freeform 2614">
                <a:extLst>
                  <a:ext uri="{FF2B5EF4-FFF2-40B4-BE49-F238E27FC236}">
                    <a16:creationId xmlns:a16="http://schemas.microsoft.com/office/drawing/2014/main" id="{9CACE2A2-10E7-4A83-C4D6-7D9945398A13}"/>
                  </a:ext>
                </a:extLst>
              </p:cNvPr>
              <p:cNvSpPr/>
              <p:nvPr/>
            </p:nvSpPr>
            <p:spPr>
              <a:xfrm>
                <a:off x="9175787"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83" name="Freeform 2615">
                <a:extLst>
                  <a:ext uri="{FF2B5EF4-FFF2-40B4-BE49-F238E27FC236}">
                    <a16:creationId xmlns:a16="http://schemas.microsoft.com/office/drawing/2014/main" id="{3C1C38F8-ABAD-7781-B514-32F1BC0057C1}"/>
                  </a:ext>
                </a:extLst>
              </p:cNvPr>
              <p:cNvSpPr/>
              <p:nvPr/>
            </p:nvSpPr>
            <p:spPr>
              <a:xfrm>
                <a:off x="9567553"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84" name="Freeform 2616">
                <a:extLst>
                  <a:ext uri="{FF2B5EF4-FFF2-40B4-BE49-F238E27FC236}">
                    <a16:creationId xmlns:a16="http://schemas.microsoft.com/office/drawing/2014/main" id="{455D31F8-05E2-983B-C627-215916851BE5}"/>
                  </a:ext>
                </a:extLst>
              </p:cNvPr>
              <p:cNvSpPr/>
              <p:nvPr/>
            </p:nvSpPr>
            <p:spPr>
              <a:xfrm>
                <a:off x="9959447"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85" name="Freeform 2617">
                <a:extLst>
                  <a:ext uri="{FF2B5EF4-FFF2-40B4-BE49-F238E27FC236}">
                    <a16:creationId xmlns:a16="http://schemas.microsoft.com/office/drawing/2014/main" id="{992CE59D-368F-726D-5CCA-5679AFEDD1E0}"/>
                  </a:ext>
                </a:extLst>
              </p:cNvPr>
              <p:cNvSpPr/>
              <p:nvPr/>
            </p:nvSpPr>
            <p:spPr>
              <a:xfrm>
                <a:off x="10351213"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86" name="Freeform 2618">
                <a:extLst>
                  <a:ext uri="{FF2B5EF4-FFF2-40B4-BE49-F238E27FC236}">
                    <a16:creationId xmlns:a16="http://schemas.microsoft.com/office/drawing/2014/main" id="{D09595B6-4633-A489-AD18-D198EA2C852E}"/>
                  </a:ext>
                </a:extLst>
              </p:cNvPr>
              <p:cNvSpPr/>
              <p:nvPr/>
            </p:nvSpPr>
            <p:spPr>
              <a:xfrm>
                <a:off x="10743106"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87" name="Freeform 2619">
                <a:extLst>
                  <a:ext uri="{FF2B5EF4-FFF2-40B4-BE49-F238E27FC236}">
                    <a16:creationId xmlns:a16="http://schemas.microsoft.com/office/drawing/2014/main" id="{63D0A20A-E357-27F5-22DC-F2DF27F48C18}"/>
                  </a:ext>
                </a:extLst>
              </p:cNvPr>
              <p:cNvSpPr/>
              <p:nvPr/>
            </p:nvSpPr>
            <p:spPr>
              <a:xfrm>
                <a:off x="11134872"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88" name="Freeform 2620">
                <a:extLst>
                  <a:ext uri="{FF2B5EF4-FFF2-40B4-BE49-F238E27FC236}">
                    <a16:creationId xmlns:a16="http://schemas.microsoft.com/office/drawing/2014/main" id="{21C320D9-3D46-9C29-4C0E-F2824F2E4E14}"/>
                  </a:ext>
                </a:extLst>
              </p:cNvPr>
              <p:cNvSpPr/>
              <p:nvPr/>
            </p:nvSpPr>
            <p:spPr>
              <a:xfrm>
                <a:off x="11526765" y="5041584"/>
                <a:ext cx="12694" cy="63309"/>
              </a:xfrm>
              <a:custGeom>
                <a:avLst/>
                <a:gdLst>
                  <a:gd name="connsiteX0" fmla="*/ 0 w 12694"/>
                  <a:gd name="connsiteY0" fmla="*/ 0 h 63309"/>
                  <a:gd name="connsiteX1" fmla="*/ 0 w 12694"/>
                  <a:gd name="connsiteY1" fmla="*/ 63309 h 63309"/>
                </a:gdLst>
                <a:ahLst/>
                <a:cxnLst>
                  <a:cxn ang="0">
                    <a:pos x="connsiteX0" y="connsiteY0"/>
                  </a:cxn>
                  <a:cxn ang="0">
                    <a:pos x="connsiteX1" y="connsiteY1"/>
                  </a:cxn>
                </a:cxnLst>
                <a:rect l="l" t="t" r="r" b="b"/>
                <a:pathLst>
                  <a:path w="12694" h="63309">
                    <a:moveTo>
                      <a:pt x="0" y="0"/>
                    </a:moveTo>
                    <a:lnTo>
                      <a:pt x="0" y="63309"/>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462" name="Graphic 138">
              <a:extLst>
                <a:ext uri="{FF2B5EF4-FFF2-40B4-BE49-F238E27FC236}">
                  <a16:creationId xmlns:a16="http://schemas.microsoft.com/office/drawing/2014/main" id="{202511A0-98C8-F392-D46B-38FE68DB821C}"/>
                </a:ext>
              </a:extLst>
            </p:cNvPr>
            <p:cNvGrpSpPr/>
            <p:nvPr/>
          </p:nvGrpSpPr>
          <p:grpSpPr>
            <a:xfrm>
              <a:off x="6563405" y="5289089"/>
              <a:ext cx="5084073" cy="263341"/>
              <a:chOff x="6659661" y="5086958"/>
              <a:chExt cx="5084073" cy="263341"/>
            </a:xfrm>
            <a:solidFill>
              <a:srgbClr val="000000"/>
            </a:solidFill>
          </p:grpSpPr>
          <p:sp>
            <p:nvSpPr>
              <p:cNvPr id="863" name="TextBox 862">
                <a:extLst>
                  <a:ext uri="{FF2B5EF4-FFF2-40B4-BE49-F238E27FC236}">
                    <a16:creationId xmlns:a16="http://schemas.microsoft.com/office/drawing/2014/main" id="{D880EF34-D799-555C-6FD0-44C8E8536B17}"/>
                  </a:ext>
                </a:extLst>
              </p:cNvPr>
              <p:cNvSpPr txBox="1"/>
              <p:nvPr/>
            </p:nvSpPr>
            <p:spPr>
              <a:xfrm>
                <a:off x="6659661" y="5086958"/>
                <a:ext cx="333173" cy="263341"/>
              </a:xfrm>
              <a:prstGeom prst="rect">
                <a:avLst/>
              </a:prstGeom>
              <a:noFill/>
            </p:spPr>
            <p:txBody>
              <a:bodyPr wrap="none" rtlCol="0">
                <a:spAutoFit/>
              </a:bodyPr>
              <a:lstStyle/>
              <a:p>
                <a:pPr algn="ctr" defTabSz="685800" fontAlgn="auto">
                  <a:spcBef>
                    <a:spcPts val="0"/>
                  </a:spcBef>
                  <a:spcAft>
                    <a:spcPts val="0"/>
                  </a:spcAft>
                </a:pPr>
                <a:r>
                  <a:rPr lang="en-US" sz="1050" b="1">
                    <a:ln/>
                    <a:solidFill>
                      <a:srgbClr val="000000"/>
                    </a:solidFill>
                    <a:latin typeface="Arial"/>
                    <a:ea typeface="+mn-ea"/>
                    <a:cs typeface="Arial"/>
                    <a:sym typeface="Arial"/>
                    <a:rtl val="0"/>
                  </a:rPr>
                  <a:t>0</a:t>
                </a:r>
              </a:p>
            </p:txBody>
          </p:sp>
          <p:sp>
            <p:nvSpPr>
              <p:cNvPr id="864" name="TextBox 863">
                <a:extLst>
                  <a:ext uri="{FF2B5EF4-FFF2-40B4-BE49-F238E27FC236}">
                    <a16:creationId xmlns:a16="http://schemas.microsoft.com/office/drawing/2014/main" id="{70885A08-A346-63E0-30A6-E29EA23336D3}"/>
                  </a:ext>
                </a:extLst>
              </p:cNvPr>
              <p:cNvSpPr txBox="1"/>
              <p:nvPr/>
            </p:nvSpPr>
            <p:spPr>
              <a:xfrm>
                <a:off x="7051555" y="5086958"/>
                <a:ext cx="333173" cy="263341"/>
              </a:xfrm>
              <a:prstGeom prst="rect">
                <a:avLst/>
              </a:prstGeom>
              <a:noFill/>
            </p:spPr>
            <p:txBody>
              <a:bodyPr wrap="none" rtlCol="0">
                <a:spAutoFit/>
              </a:bodyPr>
              <a:lstStyle/>
              <a:p>
                <a:pPr algn="ctr" defTabSz="685800" fontAlgn="auto">
                  <a:spcBef>
                    <a:spcPts val="0"/>
                  </a:spcBef>
                  <a:spcAft>
                    <a:spcPts val="0"/>
                  </a:spcAft>
                </a:pPr>
                <a:r>
                  <a:rPr lang="en-US" sz="1050" b="1">
                    <a:ln/>
                    <a:solidFill>
                      <a:srgbClr val="000000"/>
                    </a:solidFill>
                    <a:latin typeface="Arial"/>
                    <a:ea typeface="+mn-ea"/>
                    <a:cs typeface="Arial"/>
                    <a:sym typeface="Arial"/>
                    <a:rtl val="0"/>
                  </a:rPr>
                  <a:t>4</a:t>
                </a:r>
              </a:p>
            </p:txBody>
          </p:sp>
          <p:sp>
            <p:nvSpPr>
              <p:cNvPr id="865" name="TextBox 864">
                <a:extLst>
                  <a:ext uri="{FF2B5EF4-FFF2-40B4-BE49-F238E27FC236}">
                    <a16:creationId xmlns:a16="http://schemas.microsoft.com/office/drawing/2014/main" id="{D0792A4B-F72F-1D57-7CFC-3890EC9C54D6}"/>
                  </a:ext>
                </a:extLst>
              </p:cNvPr>
              <p:cNvSpPr txBox="1"/>
              <p:nvPr/>
            </p:nvSpPr>
            <p:spPr>
              <a:xfrm>
                <a:off x="7443322" y="5086958"/>
                <a:ext cx="333173" cy="263341"/>
              </a:xfrm>
              <a:prstGeom prst="rect">
                <a:avLst/>
              </a:prstGeom>
              <a:noFill/>
            </p:spPr>
            <p:txBody>
              <a:bodyPr wrap="none" rtlCol="0">
                <a:spAutoFit/>
              </a:bodyPr>
              <a:lstStyle/>
              <a:p>
                <a:pPr algn="ctr" defTabSz="685800" fontAlgn="auto">
                  <a:spcBef>
                    <a:spcPts val="0"/>
                  </a:spcBef>
                  <a:spcAft>
                    <a:spcPts val="0"/>
                  </a:spcAft>
                </a:pPr>
                <a:r>
                  <a:rPr lang="en-US" sz="1050" b="1">
                    <a:ln/>
                    <a:solidFill>
                      <a:srgbClr val="000000"/>
                    </a:solidFill>
                    <a:latin typeface="Arial"/>
                    <a:ea typeface="+mn-ea"/>
                    <a:cs typeface="Arial"/>
                    <a:sym typeface="Arial"/>
                    <a:rtl val="0"/>
                  </a:rPr>
                  <a:t>8</a:t>
                </a:r>
              </a:p>
            </p:txBody>
          </p:sp>
          <p:sp>
            <p:nvSpPr>
              <p:cNvPr id="866" name="TextBox 865">
                <a:extLst>
                  <a:ext uri="{FF2B5EF4-FFF2-40B4-BE49-F238E27FC236}">
                    <a16:creationId xmlns:a16="http://schemas.microsoft.com/office/drawing/2014/main" id="{30BFEB0C-ED73-36FA-C6C5-5AA1CDE7C104}"/>
                  </a:ext>
                </a:extLst>
              </p:cNvPr>
              <p:cNvSpPr txBox="1"/>
              <p:nvPr/>
            </p:nvSpPr>
            <p:spPr>
              <a:xfrm>
                <a:off x="7787488" y="5086958"/>
                <a:ext cx="429714" cy="263341"/>
              </a:xfrm>
              <a:prstGeom prst="rect">
                <a:avLst/>
              </a:prstGeom>
              <a:noFill/>
            </p:spPr>
            <p:txBody>
              <a:bodyPr wrap="none" rtlCol="0">
                <a:spAutoFit/>
              </a:bodyPr>
              <a:lstStyle/>
              <a:p>
                <a:pPr algn="ctr" defTabSz="685800" fontAlgn="auto">
                  <a:spcBef>
                    <a:spcPts val="0"/>
                  </a:spcBef>
                  <a:spcAft>
                    <a:spcPts val="0"/>
                  </a:spcAft>
                </a:pPr>
                <a:r>
                  <a:rPr lang="en-US" sz="1050" b="1" dirty="0">
                    <a:ln/>
                    <a:solidFill>
                      <a:srgbClr val="000000"/>
                    </a:solidFill>
                    <a:latin typeface="Arial"/>
                    <a:ea typeface="+mn-ea"/>
                    <a:cs typeface="Arial"/>
                    <a:sym typeface="Arial"/>
                    <a:rtl val="0"/>
                  </a:rPr>
                  <a:t>12</a:t>
                </a:r>
              </a:p>
            </p:txBody>
          </p:sp>
          <p:sp>
            <p:nvSpPr>
              <p:cNvPr id="867" name="TextBox 866">
                <a:extLst>
                  <a:ext uri="{FF2B5EF4-FFF2-40B4-BE49-F238E27FC236}">
                    <a16:creationId xmlns:a16="http://schemas.microsoft.com/office/drawing/2014/main" id="{6ABF88E8-C74F-612B-16AB-D600D60DA164}"/>
                  </a:ext>
                </a:extLst>
              </p:cNvPr>
              <p:cNvSpPr txBox="1"/>
              <p:nvPr/>
            </p:nvSpPr>
            <p:spPr>
              <a:xfrm>
                <a:off x="8179381" y="5086958"/>
                <a:ext cx="429714" cy="263341"/>
              </a:xfrm>
              <a:prstGeom prst="rect">
                <a:avLst/>
              </a:prstGeom>
              <a:noFill/>
            </p:spPr>
            <p:txBody>
              <a:bodyPr wrap="none" rtlCol="0">
                <a:spAutoFit/>
              </a:bodyPr>
              <a:lstStyle/>
              <a:p>
                <a:pPr algn="ctr" defTabSz="685800" fontAlgn="auto">
                  <a:spcBef>
                    <a:spcPts val="0"/>
                  </a:spcBef>
                  <a:spcAft>
                    <a:spcPts val="0"/>
                  </a:spcAft>
                </a:pPr>
                <a:r>
                  <a:rPr lang="en-US" sz="1050" b="1" dirty="0">
                    <a:ln/>
                    <a:solidFill>
                      <a:srgbClr val="000000"/>
                    </a:solidFill>
                    <a:latin typeface="Arial"/>
                    <a:ea typeface="+mn-ea"/>
                    <a:cs typeface="Arial"/>
                    <a:sym typeface="Arial"/>
                    <a:rtl val="0"/>
                  </a:rPr>
                  <a:t>16</a:t>
                </a:r>
              </a:p>
            </p:txBody>
          </p:sp>
          <p:sp>
            <p:nvSpPr>
              <p:cNvPr id="868" name="TextBox 867">
                <a:extLst>
                  <a:ext uri="{FF2B5EF4-FFF2-40B4-BE49-F238E27FC236}">
                    <a16:creationId xmlns:a16="http://schemas.microsoft.com/office/drawing/2014/main" id="{04CA851C-BC9F-84A8-3DB6-B568B1F7E384}"/>
                  </a:ext>
                </a:extLst>
              </p:cNvPr>
              <p:cNvSpPr txBox="1"/>
              <p:nvPr/>
            </p:nvSpPr>
            <p:spPr>
              <a:xfrm>
                <a:off x="8571148" y="5086958"/>
                <a:ext cx="429714" cy="263341"/>
              </a:xfrm>
              <a:prstGeom prst="rect">
                <a:avLst/>
              </a:prstGeom>
              <a:noFill/>
            </p:spPr>
            <p:txBody>
              <a:bodyPr wrap="none" rtlCol="0">
                <a:spAutoFit/>
              </a:bodyPr>
              <a:lstStyle/>
              <a:p>
                <a:pPr algn="ctr" defTabSz="685800" fontAlgn="auto">
                  <a:spcBef>
                    <a:spcPts val="0"/>
                  </a:spcBef>
                  <a:spcAft>
                    <a:spcPts val="0"/>
                  </a:spcAft>
                </a:pPr>
                <a:r>
                  <a:rPr lang="en-US" sz="1050" b="1" dirty="0">
                    <a:ln/>
                    <a:solidFill>
                      <a:srgbClr val="000000"/>
                    </a:solidFill>
                    <a:latin typeface="Arial"/>
                    <a:ea typeface="+mn-ea"/>
                    <a:cs typeface="Arial"/>
                    <a:sym typeface="Arial"/>
                    <a:rtl val="0"/>
                  </a:rPr>
                  <a:t>20</a:t>
                </a:r>
              </a:p>
            </p:txBody>
          </p:sp>
          <p:sp>
            <p:nvSpPr>
              <p:cNvPr id="869" name="TextBox 868">
                <a:extLst>
                  <a:ext uri="{FF2B5EF4-FFF2-40B4-BE49-F238E27FC236}">
                    <a16:creationId xmlns:a16="http://schemas.microsoft.com/office/drawing/2014/main" id="{047DC732-69BA-D3E7-C11B-64DDACEC95E9}"/>
                  </a:ext>
                </a:extLst>
              </p:cNvPr>
              <p:cNvSpPr txBox="1"/>
              <p:nvPr/>
            </p:nvSpPr>
            <p:spPr>
              <a:xfrm>
                <a:off x="8963041" y="5086958"/>
                <a:ext cx="429714" cy="263341"/>
              </a:xfrm>
              <a:prstGeom prst="rect">
                <a:avLst/>
              </a:prstGeom>
              <a:noFill/>
            </p:spPr>
            <p:txBody>
              <a:bodyPr wrap="none" rtlCol="0">
                <a:spAutoFit/>
              </a:bodyPr>
              <a:lstStyle/>
              <a:p>
                <a:pPr algn="ctr" defTabSz="685800" fontAlgn="auto">
                  <a:spcBef>
                    <a:spcPts val="0"/>
                  </a:spcBef>
                  <a:spcAft>
                    <a:spcPts val="0"/>
                  </a:spcAft>
                </a:pPr>
                <a:r>
                  <a:rPr lang="en-US" sz="1050" b="1">
                    <a:ln/>
                    <a:solidFill>
                      <a:srgbClr val="000000"/>
                    </a:solidFill>
                    <a:latin typeface="Arial"/>
                    <a:ea typeface="+mn-ea"/>
                    <a:cs typeface="Arial"/>
                    <a:sym typeface="Arial"/>
                    <a:rtl val="0"/>
                  </a:rPr>
                  <a:t>24</a:t>
                </a:r>
              </a:p>
            </p:txBody>
          </p:sp>
          <p:sp>
            <p:nvSpPr>
              <p:cNvPr id="870" name="TextBox 869">
                <a:extLst>
                  <a:ext uri="{FF2B5EF4-FFF2-40B4-BE49-F238E27FC236}">
                    <a16:creationId xmlns:a16="http://schemas.microsoft.com/office/drawing/2014/main" id="{B82C3964-1A6A-7C2E-7B85-8C0B9133B833}"/>
                  </a:ext>
                </a:extLst>
              </p:cNvPr>
              <p:cNvSpPr txBox="1"/>
              <p:nvPr/>
            </p:nvSpPr>
            <p:spPr>
              <a:xfrm>
                <a:off x="9354807" y="5086958"/>
                <a:ext cx="429714" cy="263341"/>
              </a:xfrm>
              <a:prstGeom prst="rect">
                <a:avLst/>
              </a:prstGeom>
              <a:noFill/>
            </p:spPr>
            <p:txBody>
              <a:bodyPr wrap="none" rtlCol="0">
                <a:spAutoFit/>
              </a:bodyPr>
              <a:lstStyle/>
              <a:p>
                <a:pPr algn="ctr" defTabSz="685800" fontAlgn="auto">
                  <a:spcBef>
                    <a:spcPts val="0"/>
                  </a:spcBef>
                  <a:spcAft>
                    <a:spcPts val="0"/>
                  </a:spcAft>
                </a:pPr>
                <a:r>
                  <a:rPr lang="en-US" sz="1050" b="1" dirty="0">
                    <a:ln/>
                    <a:solidFill>
                      <a:srgbClr val="000000"/>
                    </a:solidFill>
                    <a:latin typeface="Arial"/>
                    <a:ea typeface="+mn-ea"/>
                    <a:cs typeface="Arial"/>
                    <a:sym typeface="Arial"/>
                    <a:rtl val="0"/>
                  </a:rPr>
                  <a:t>28</a:t>
                </a:r>
              </a:p>
            </p:txBody>
          </p:sp>
          <p:sp>
            <p:nvSpPr>
              <p:cNvPr id="871" name="TextBox 870">
                <a:extLst>
                  <a:ext uri="{FF2B5EF4-FFF2-40B4-BE49-F238E27FC236}">
                    <a16:creationId xmlns:a16="http://schemas.microsoft.com/office/drawing/2014/main" id="{F9B5DB68-D0C8-7438-914E-975DAFC5BA59}"/>
                  </a:ext>
                </a:extLst>
              </p:cNvPr>
              <p:cNvSpPr txBox="1"/>
              <p:nvPr/>
            </p:nvSpPr>
            <p:spPr>
              <a:xfrm>
                <a:off x="9746700" y="5086958"/>
                <a:ext cx="429714" cy="263341"/>
              </a:xfrm>
              <a:prstGeom prst="rect">
                <a:avLst/>
              </a:prstGeom>
              <a:noFill/>
            </p:spPr>
            <p:txBody>
              <a:bodyPr wrap="none" rtlCol="0">
                <a:spAutoFit/>
              </a:bodyPr>
              <a:lstStyle/>
              <a:p>
                <a:pPr algn="ctr" defTabSz="685800" fontAlgn="auto">
                  <a:spcBef>
                    <a:spcPts val="0"/>
                  </a:spcBef>
                  <a:spcAft>
                    <a:spcPts val="0"/>
                  </a:spcAft>
                </a:pPr>
                <a:r>
                  <a:rPr lang="en-US" sz="1050" b="1">
                    <a:ln/>
                    <a:solidFill>
                      <a:srgbClr val="000000"/>
                    </a:solidFill>
                    <a:latin typeface="Arial"/>
                    <a:ea typeface="+mn-ea"/>
                    <a:cs typeface="Arial"/>
                    <a:sym typeface="Arial"/>
                    <a:rtl val="0"/>
                  </a:rPr>
                  <a:t>32</a:t>
                </a:r>
              </a:p>
            </p:txBody>
          </p:sp>
          <p:sp>
            <p:nvSpPr>
              <p:cNvPr id="872" name="TextBox 871">
                <a:extLst>
                  <a:ext uri="{FF2B5EF4-FFF2-40B4-BE49-F238E27FC236}">
                    <a16:creationId xmlns:a16="http://schemas.microsoft.com/office/drawing/2014/main" id="{A65E7342-84A8-F1C9-31C1-0817F40C0E76}"/>
                  </a:ext>
                </a:extLst>
              </p:cNvPr>
              <p:cNvSpPr txBox="1"/>
              <p:nvPr/>
            </p:nvSpPr>
            <p:spPr>
              <a:xfrm>
                <a:off x="10138593" y="5086958"/>
                <a:ext cx="429714" cy="263341"/>
              </a:xfrm>
              <a:prstGeom prst="rect">
                <a:avLst/>
              </a:prstGeom>
              <a:noFill/>
            </p:spPr>
            <p:txBody>
              <a:bodyPr wrap="none" rtlCol="0">
                <a:spAutoFit/>
              </a:bodyPr>
              <a:lstStyle/>
              <a:p>
                <a:pPr algn="ctr" defTabSz="685800" fontAlgn="auto">
                  <a:spcBef>
                    <a:spcPts val="0"/>
                  </a:spcBef>
                  <a:spcAft>
                    <a:spcPts val="0"/>
                  </a:spcAft>
                </a:pPr>
                <a:r>
                  <a:rPr lang="en-US" sz="1050" b="1">
                    <a:ln/>
                    <a:solidFill>
                      <a:srgbClr val="000000"/>
                    </a:solidFill>
                    <a:latin typeface="Arial"/>
                    <a:ea typeface="+mn-ea"/>
                    <a:cs typeface="Arial"/>
                    <a:sym typeface="Arial"/>
                    <a:rtl val="0"/>
                  </a:rPr>
                  <a:t>36</a:t>
                </a:r>
              </a:p>
            </p:txBody>
          </p:sp>
          <p:sp>
            <p:nvSpPr>
              <p:cNvPr id="873" name="TextBox 872">
                <a:extLst>
                  <a:ext uri="{FF2B5EF4-FFF2-40B4-BE49-F238E27FC236}">
                    <a16:creationId xmlns:a16="http://schemas.microsoft.com/office/drawing/2014/main" id="{F7D17304-4F6F-62A1-FF96-0FF604166CD4}"/>
                  </a:ext>
                </a:extLst>
              </p:cNvPr>
              <p:cNvSpPr txBox="1"/>
              <p:nvPr/>
            </p:nvSpPr>
            <p:spPr>
              <a:xfrm>
                <a:off x="10530359" y="5086958"/>
                <a:ext cx="429714" cy="263341"/>
              </a:xfrm>
              <a:prstGeom prst="rect">
                <a:avLst/>
              </a:prstGeom>
              <a:noFill/>
            </p:spPr>
            <p:txBody>
              <a:bodyPr wrap="none" rtlCol="0">
                <a:spAutoFit/>
              </a:bodyPr>
              <a:lstStyle/>
              <a:p>
                <a:pPr algn="ctr" defTabSz="685800" fontAlgn="auto">
                  <a:spcBef>
                    <a:spcPts val="0"/>
                  </a:spcBef>
                  <a:spcAft>
                    <a:spcPts val="0"/>
                  </a:spcAft>
                </a:pPr>
                <a:r>
                  <a:rPr lang="en-US" sz="1050" b="1">
                    <a:ln/>
                    <a:solidFill>
                      <a:srgbClr val="000000"/>
                    </a:solidFill>
                    <a:latin typeface="Arial"/>
                    <a:ea typeface="+mn-ea"/>
                    <a:cs typeface="Arial"/>
                    <a:sym typeface="Arial"/>
                    <a:rtl val="0"/>
                  </a:rPr>
                  <a:t>40</a:t>
                </a:r>
              </a:p>
            </p:txBody>
          </p:sp>
          <p:sp>
            <p:nvSpPr>
              <p:cNvPr id="874" name="TextBox 873">
                <a:extLst>
                  <a:ext uri="{FF2B5EF4-FFF2-40B4-BE49-F238E27FC236}">
                    <a16:creationId xmlns:a16="http://schemas.microsoft.com/office/drawing/2014/main" id="{246F2B30-E312-594A-63D9-4E703AECC581}"/>
                  </a:ext>
                </a:extLst>
              </p:cNvPr>
              <p:cNvSpPr txBox="1"/>
              <p:nvPr/>
            </p:nvSpPr>
            <p:spPr>
              <a:xfrm>
                <a:off x="10922126" y="5086958"/>
                <a:ext cx="429714" cy="263341"/>
              </a:xfrm>
              <a:prstGeom prst="rect">
                <a:avLst/>
              </a:prstGeom>
              <a:noFill/>
            </p:spPr>
            <p:txBody>
              <a:bodyPr wrap="none" rtlCol="0">
                <a:spAutoFit/>
              </a:bodyPr>
              <a:lstStyle/>
              <a:p>
                <a:pPr algn="ctr" defTabSz="685800" fontAlgn="auto">
                  <a:spcBef>
                    <a:spcPts val="0"/>
                  </a:spcBef>
                  <a:spcAft>
                    <a:spcPts val="0"/>
                  </a:spcAft>
                </a:pPr>
                <a:r>
                  <a:rPr lang="en-US" sz="1050" b="1">
                    <a:ln/>
                    <a:solidFill>
                      <a:srgbClr val="000000"/>
                    </a:solidFill>
                    <a:latin typeface="Arial"/>
                    <a:ea typeface="+mn-ea"/>
                    <a:cs typeface="Arial"/>
                    <a:sym typeface="Arial"/>
                    <a:rtl val="0"/>
                  </a:rPr>
                  <a:t>44</a:t>
                </a:r>
              </a:p>
            </p:txBody>
          </p:sp>
          <p:sp>
            <p:nvSpPr>
              <p:cNvPr id="875" name="TextBox 874">
                <a:extLst>
                  <a:ext uri="{FF2B5EF4-FFF2-40B4-BE49-F238E27FC236}">
                    <a16:creationId xmlns:a16="http://schemas.microsoft.com/office/drawing/2014/main" id="{E3B40FE9-E7A8-1C33-5ECC-2DBFDED9139C}"/>
                  </a:ext>
                </a:extLst>
              </p:cNvPr>
              <p:cNvSpPr txBox="1"/>
              <p:nvPr/>
            </p:nvSpPr>
            <p:spPr>
              <a:xfrm>
                <a:off x="11314020" y="5086958"/>
                <a:ext cx="429714" cy="263341"/>
              </a:xfrm>
              <a:prstGeom prst="rect">
                <a:avLst/>
              </a:prstGeom>
              <a:noFill/>
            </p:spPr>
            <p:txBody>
              <a:bodyPr wrap="none" rtlCol="0">
                <a:spAutoFit/>
              </a:bodyPr>
              <a:lstStyle/>
              <a:p>
                <a:pPr algn="ctr" defTabSz="685800" fontAlgn="auto">
                  <a:spcBef>
                    <a:spcPts val="0"/>
                  </a:spcBef>
                  <a:spcAft>
                    <a:spcPts val="0"/>
                  </a:spcAft>
                </a:pPr>
                <a:r>
                  <a:rPr lang="en-US" sz="1050" b="1">
                    <a:ln/>
                    <a:solidFill>
                      <a:srgbClr val="000000"/>
                    </a:solidFill>
                    <a:latin typeface="Arial"/>
                    <a:ea typeface="+mn-ea"/>
                    <a:cs typeface="Arial"/>
                    <a:sym typeface="Arial"/>
                    <a:rtl val="0"/>
                  </a:rPr>
                  <a:t>48</a:t>
                </a:r>
              </a:p>
            </p:txBody>
          </p:sp>
        </p:grpSp>
        <p:sp>
          <p:nvSpPr>
            <p:cNvPr id="463" name="TextBox 462">
              <a:extLst>
                <a:ext uri="{FF2B5EF4-FFF2-40B4-BE49-F238E27FC236}">
                  <a16:creationId xmlns:a16="http://schemas.microsoft.com/office/drawing/2014/main" id="{39823927-98AA-43E6-BA1C-9C4759F89F5D}"/>
                </a:ext>
              </a:extLst>
            </p:cNvPr>
            <p:cNvSpPr txBox="1"/>
            <p:nvPr/>
          </p:nvSpPr>
          <p:spPr>
            <a:xfrm>
              <a:off x="8894487" y="5459224"/>
              <a:ext cx="848745" cy="263341"/>
            </a:xfrm>
            <a:prstGeom prst="rect">
              <a:avLst/>
            </a:prstGeom>
            <a:noFill/>
          </p:spPr>
          <p:txBody>
            <a:bodyPr wrap="none" rtlCol="0">
              <a:spAutoFit/>
            </a:bodyPr>
            <a:lstStyle/>
            <a:p>
              <a:pPr algn="ctr" defTabSz="685800" fontAlgn="auto">
                <a:spcBef>
                  <a:spcPts val="0"/>
                </a:spcBef>
                <a:spcAft>
                  <a:spcPts val="0"/>
                </a:spcAft>
              </a:pPr>
              <a:r>
                <a:rPr lang="en-US" sz="1050" b="1" dirty="0">
                  <a:ln/>
                  <a:solidFill>
                    <a:srgbClr val="000000"/>
                  </a:solidFill>
                  <a:latin typeface="Arial"/>
                  <a:ea typeface="+mn-ea"/>
                  <a:cs typeface="Arial"/>
                  <a:sym typeface="Arial"/>
                  <a:rtl val="0"/>
                </a:rPr>
                <a:t>Months</a:t>
              </a:r>
            </a:p>
          </p:txBody>
        </p:sp>
        <p:grpSp>
          <p:nvGrpSpPr>
            <p:cNvPr id="465" name="Graphic 138">
              <a:extLst>
                <a:ext uri="{FF2B5EF4-FFF2-40B4-BE49-F238E27FC236}">
                  <a16:creationId xmlns:a16="http://schemas.microsoft.com/office/drawing/2014/main" id="{1CB765C1-0D1D-B3B5-A591-AD7570B1CFD4}"/>
                </a:ext>
              </a:extLst>
            </p:cNvPr>
            <p:cNvGrpSpPr/>
            <p:nvPr/>
          </p:nvGrpSpPr>
          <p:grpSpPr>
            <a:xfrm>
              <a:off x="6684756" y="1884269"/>
              <a:ext cx="43797" cy="3277359"/>
              <a:chOff x="6781012" y="1682138"/>
              <a:chExt cx="43797" cy="3277359"/>
            </a:xfrm>
          </p:grpSpPr>
          <p:sp>
            <p:nvSpPr>
              <p:cNvPr id="842" name="Freeform 2532">
                <a:extLst>
                  <a:ext uri="{FF2B5EF4-FFF2-40B4-BE49-F238E27FC236}">
                    <a16:creationId xmlns:a16="http://schemas.microsoft.com/office/drawing/2014/main" id="{0F583728-375D-8849-8576-53337A94AB0B}"/>
                  </a:ext>
                </a:extLst>
              </p:cNvPr>
              <p:cNvSpPr/>
              <p:nvPr/>
            </p:nvSpPr>
            <p:spPr>
              <a:xfrm>
                <a:off x="6781012" y="4959498"/>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43" name="Freeform 2533">
                <a:extLst>
                  <a:ext uri="{FF2B5EF4-FFF2-40B4-BE49-F238E27FC236}">
                    <a16:creationId xmlns:a16="http://schemas.microsoft.com/office/drawing/2014/main" id="{9175D870-3B4C-1CAD-A8C0-0D1A1710F5C5}"/>
                  </a:ext>
                </a:extLst>
              </p:cNvPr>
              <p:cNvSpPr/>
              <p:nvPr/>
            </p:nvSpPr>
            <p:spPr>
              <a:xfrm>
                <a:off x="6781012" y="4795579"/>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44" name="Freeform 2534">
                <a:extLst>
                  <a:ext uri="{FF2B5EF4-FFF2-40B4-BE49-F238E27FC236}">
                    <a16:creationId xmlns:a16="http://schemas.microsoft.com/office/drawing/2014/main" id="{8B8F3475-14CA-79A6-ECBB-DE4FF15F584E}"/>
                  </a:ext>
                </a:extLst>
              </p:cNvPr>
              <p:cNvSpPr/>
              <p:nvPr/>
            </p:nvSpPr>
            <p:spPr>
              <a:xfrm>
                <a:off x="6781012" y="4631787"/>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45" name="Freeform 2535">
                <a:extLst>
                  <a:ext uri="{FF2B5EF4-FFF2-40B4-BE49-F238E27FC236}">
                    <a16:creationId xmlns:a16="http://schemas.microsoft.com/office/drawing/2014/main" id="{8A1D14E8-B1AB-C842-DC16-C972D1A77824}"/>
                  </a:ext>
                </a:extLst>
              </p:cNvPr>
              <p:cNvSpPr/>
              <p:nvPr/>
            </p:nvSpPr>
            <p:spPr>
              <a:xfrm>
                <a:off x="6781012" y="4467868"/>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46" name="Freeform 2536">
                <a:extLst>
                  <a:ext uri="{FF2B5EF4-FFF2-40B4-BE49-F238E27FC236}">
                    <a16:creationId xmlns:a16="http://schemas.microsoft.com/office/drawing/2014/main" id="{0D47658F-8465-FA92-34AF-6E66C7EC17B2}"/>
                  </a:ext>
                </a:extLst>
              </p:cNvPr>
              <p:cNvSpPr/>
              <p:nvPr/>
            </p:nvSpPr>
            <p:spPr>
              <a:xfrm>
                <a:off x="6781012" y="4303949"/>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47" name="Freeform 2537">
                <a:extLst>
                  <a:ext uri="{FF2B5EF4-FFF2-40B4-BE49-F238E27FC236}">
                    <a16:creationId xmlns:a16="http://schemas.microsoft.com/office/drawing/2014/main" id="{061757AB-5163-4F46-A9A5-D9040FEE9631}"/>
                  </a:ext>
                </a:extLst>
              </p:cNvPr>
              <p:cNvSpPr/>
              <p:nvPr/>
            </p:nvSpPr>
            <p:spPr>
              <a:xfrm>
                <a:off x="6781012" y="4140158"/>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48" name="Freeform 2538">
                <a:extLst>
                  <a:ext uri="{FF2B5EF4-FFF2-40B4-BE49-F238E27FC236}">
                    <a16:creationId xmlns:a16="http://schemas.microsoft.com/office/drawing/2014/main" id="{7F066AF7-2F01-835F-ED7A-3033F8796DC8}"/>
                  </a:ext>
                </a:extLst>
              </p:cNvPr>
              <p:cNvSpPr/>
              <p:nvPr/>
            </p:nvSpPr>
            <p:spPr>
              <a:xfrm>
                <a:off x="6781012" y="3976239"/>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49" name="Freeform 2539">
                <a:extLst>
                  <a:ext uri="{FF2B5EF4-FFF2-40B4-BE49-F238E27FC236}">
                    <a16:creationId xmlns:a16="http://schemas.microsoft.com/office/drawing/2014/main" id="{0B523617-1A49-EB50-6BDC-1BDEDA788B8A}"/>
                  </a:ext>
                </a:extLst>
              </p:cNvPr>
              <p:cNvSpPr/>
              <p:nvPr/>
            </p:nvSpPr>
            <p:spPr>
              <a:xfrm>
                <a:off x="6781012" y="3812447"/>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0" name="Freeform 2540">
                <a:extLst>
                  <a:ext uri="{FF2B5EF4-FFF2-40B4-BE49-F238E27FC236}">
                    <a16:creationId xmlns:a16="http://schemas.microsoft.com/office/drawing/2014/main" id="{76793D62-76BB-3B84-F010-9BB6519D789B}"/>
                  </a:ext>
                </a:extLst>
              </p:cNvPr>
              <p:cNvSpPr/>
              <p:nvPr/>
            </p:nvSpPr>
            <p:spPr>
              <a:xfrm>
                <a:off x="6781012" y="3648528"/>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1" name="Freeform 2541">
                <a:extLst>
                  <a:ext uri="{FF2B5EF4-FFF2-40B4-BE49-F238E27FC236}">
                    <a16:creationId xmlns:a16="http://schemas.microsoft.com/office/drawing/2014/main" id="{BD9E7490-4957-6389-3FC2-81B89A701C8D}"/>
                  </a:ext>
                </a:extLst>
              </p:cNvPr>
              <p:cNvSpPr/>
              <p:nvPr/>
            </p:nvSpPr>
            <p:spPr>
              <a:xfrm>
                <a:off x="6781012" y="3484609"/>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2" name="Freeform 2542">
                <a:extLst>
                  <a:ext uri="{FF2B5EF4-FFF2-40B4-BE49-F238E27FC236}">
                    <a16:creationId xmlns:a16="http://schemas.microsoft.com/office/drawing/2014/main" id="{03DC174D-1F03-6A6E-5C11-A0BA806B53AA}"/>
                  </a:ext>
                </a:extLst>
              </p:cNvPr>
              <p:cNvSpPr/>
              <p:nvPr/>
            </p:nvSpPr>
            <p:spPr>
              <a:xfrm>
                <a:off x="6781012" y="3320818"/>
                <a:ext cx="39989" cy="12687"/>
              </a:xfrm>
              <a:custGeom>
                <a:avLst/>
                <a:gdLst>
                  <a:gd name="connsiteX0" fmla="*/ 39989 w 39989"/>
                  <a:gd name="connsiteY0" fmla="*/ 0 h 12687"/>
                  <a:gd name="connsiteX1" fmla="*/ 0 w 39989"/>
                  <a:gd name="connsiteY1" fmla="*/ 0 h 12687"/>
                </a:gdLst>
                <a:ahLst/>
                <a:cxnLst>
                  <a:cxn ang="0">
                    <a:pos x="connsiteX0" y="connsiteY0"/>
                  </a:cxn>
                  <a:cxn ang="0">
                    <a:pos x="connsiteX1" y="connsiteY1"/>
                  </a:cxn>
                </a:cxnLst>
                <a:rect l="l" t="t" r="r" b="b"/>
                <a:pathLst>
                  <a:path w="39989" h="12687">
                    <a:moveTo>
                      <a:pt x="39989"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3" name="Freeform 2543">
                <a:extLst>
                  <a:ext uri="{FF2B5EF4-FFF2-40B4-BE49-F238E27FC236}">
                    <a16:creationId xmlns:a16="http://schemas.microsoft.com/office/drawing/2014/main" id="{1C271DE6-D82A-F306-39A0-A491665B4B74}"/>
                  </a:ext>
                </a:extLst>
              </p:cNvPr>
              <p:cNvSpPr/>
              <p:nvPr/>
            </p:nvSpPr>
            <p:spPr>
              <a:xfrm>
                <a:off x="6781012" y="3156899"/>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4" name="Freeform 2544">
                <a:extLst>
                  <a:ext uri="{FF2B5EF4-FFF2-40B4-BE49-F238E27FC236}">
                    <a16:creationId xmlns:a16="http://schemas.microsoft.com/office/drawing/2014/main" id="{C47AB212-CA8F-E0DD-C872-83D4AAE8E47A}"/>
                  </a:ext>
                </a:extLst>
              </p:cNvPr>
              <p:cNvSpPr/>
              <p:nvPr/>
            </p:nvSpPr>
            <p:spPr>
              <a:xfrm>
                <a:off x="6781012" y="2992980"/>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5" name="Freeform 2545">
                <a:extLst>
                  <a:ext uri="{FF2B5EF4-FFF2-40B4-BE49-F238E27FC236}">
                    <a16:creationId xmlns:a16="http://schemas.microsoft.com/office/drawing/2014/main" id="{CB85B727-745C-427E-0109-897782FBB46B}"/>
                  </a:ext>
                </a:extLst>
              </p:cNvPr>
              <p:cNvSpPr/>
              <p:nvPr/>
            </p:nvSpPr>
            <p:spPr>
              <a:xfrm>
                <a:off x="6781012" y="2829188"/>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6" name="Freeform 2546">
                <a:extLst>
                  <a:ext uri="{FF2B5EF4-FFF2-40B4-BE49-F238E27FC236}">
                    <a16:creationId xmlns:a16="http://schemas.microsoft.com/office/drawing/2014/main" id="{4EE19925-BC16-7CEA-DD2F-62ED764C3725}"/>
                  </a:ext>
                </a:extLst>
              </p:cNvPr>
              <p:cNvSpPr/>
              <p:nvPr/>
            </p:nvSpPr>
            <p:spPr>
              <a:xfrm>
                <a:off x="6781012" y="2665269"/>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7" name="Freeform 2547">
                <a:extLst>
                  <a:ext uri="{FF2B5EF4-FFF2-40B4-BE49-F238E27FC236}">
                    <a16:creationId xmlns:a16="http://schemas.microsoft.com/office/drawing/2014/main" id="{F6D35961-493E-5F81-EC7D-5D325CE57D98}"/>
                  </a:ext>
                </a:extLst>
              </p:cNvPr>
              <p:cNvSpPr/>
              <p:nvPr/>
            </p:nvSpPr>
            <p:spPr>
              <a:xfrm>
                <a:off x="6781012" y="2501478"/>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8" name="Freeform 2548">
                <a:extLst>
                  <a:ext uri="{FF2B5EF4-FFF2-40B4-BE49-F238E27FC236}">
                    <a16:creationId xmlns:a16="http://schemas.microsoft.com/office/drawing/2014/main" id="{D326B972-9ACB-733B-F22E-2155AE9FB936}"/>
                  </a:ext>
                </a:extLst>
              </p:cNvPr>
              <p:cNvSpPr/>
              <p:nvPr/>
            </p:nvSpPr>
            <p:spPr>
              <a:xfrm>
                <a:off x="6781012" y="2337559"/>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59" name="Freeform 2549">
                <a:extLst>
                  <a:ext uri="{FF2B5EF4-FFF2-40B4-BE49-F238E27FC236}">
                    <a16:creationId xmlns:a16="http://schemas.microsoft.com/office/drawing/2014/main" id="{1A8CDA68-8145-152D-2BC5-4D768BFB545B}"/>
                  </a:ext>
                </a:extLst>
              </p:cNvPr>
              <p:cNvSpPr/>
              <p:nvPr/>
            </p:nvSpPr>
            <p:spPr>
              <a:xfrm>
                <a:off x="6781012" y="2173640"/>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60" name="Freeform 2550">
                <a:extLst>
                  <a:ext uri="{FF2B5EF4-FFF2-40B4-BE49-F238E27FC236}">
                    <a16:creationId xmlns:a16="http://schemas.microsoft.com/office/drawing/2014/main" id="{4A39C0F7-53F2-49A3-FC27-6AB29D6F9CA1}"/>
                  </a:ext>
                </a:extLst>
              </p:cNvPr>
              <p:cNvSpPr/>
              <p:nvPr/>
            </p:nvSpPr>
            <p:spPr>
              <a:xfrm>
                <a:off x="6781012" y="2009848"/>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61" name="Freeform 2551">
                <a:extLst>
                  <a:ext uri="{FF2B5EF4-FFF2-40B4-BE49-F238E27FC236}">
                    <a16:creationId xmlns:a16="http://schemas.microsoft.com/office/drawing/2014/main" id="{2302768D-8856-569B-DB0E-906CA886650E}"/>
                  </a:ext>
                </a:extLst>
              </p:cNvPr>
              <p:cNvSpPr/>
              <p:nvPr/>
            </p:nvSpPr>
            <p:spPr>
              <a:xfrm>
                <a:off x="6781012" y="1845929"/>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62" name="Freeform 2552">
                <a:extLst>
                  <a:ext uri="{FF2B5EF4-FFF2-40B4-BE49-F238E27FC236}">
                    <a16:creationId xmlns:a16="http://schemas.microsoft.com/office/drawing/2014/main" id="{201A11EC-65EB-2CA4-12D6-B759663DE321}"/>
                  </a:ext>
                </a:extLst>
              </p:cNvPr>
              <p:cNvSpPr/>
              <p:nvPr/>
            </p:nvSpPr>
            <p:spPr>
              <a:xfrm>
                <a:off x="6781012" y="1682138"/>
                <a:ext cx="43797" cy="12687"/>
              </a:xfrm>
              <a:custGeom>
                <a:avLst/>
                <a:gdLst>
                  <a:gd name="connsiteX0" fmla="*/ 43798 w 43797"/>
                  <a:gd name="connsiteY0" fmla="*/ 0 h 12687"/>
                  <a:gd name="connsiteX1" fmla="*/ 0 w 43797"/>
                  <a:gd name="connsiteY1" fmla="*/ 0 h 12687"/>
                </a:gdLst>
                <a:ahLst/>
                <a:cxnLst>
                  <a:cxn ang="0">
                    <a:pos x="connsiteX0" y="connsiteY0"/>
                  </a:cxn>
                  <a:cxn ang="0">
                    <a:pos x="connsiteX1" y="connsiteY1"/>
                  </a:cxn>
                </a:cxnLst>
                <a:rect l="l" t="t" r="r" b="b"/>
                <a:pathLst>
                  <a:path w="43797" h="12687">
                    <a:moveTo>
                      <a:pt x="43798" y="0"/>
                    </a:moveTo>
                    <a:lnTo>
                      <a:pt x="0" y="0"/>
                    </a:lnTo>
                  </a:path>
                </a:pathLst>
              </a:custGeom>
              <a:ln w="12689" cap="flat">
                <a:solidFill>
                  <a:srgbClr val="000000"/>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466" name="Graphic 138">
              <a:extLst>
                <a:ext uri="{FF2B5EF4-FFF2-40B4-BE49-F238E27FC236}">
                  <a16:creationId xmlns:a16="http://schemas.microsoft.com/office/drawing/2014/main" id="{A1012437-586B-0AE7-0A24-444304BF8DC5}"/>
                </a:ext>
              </a:extLst>
            </p:cNvPr>
            <p:cNvGrpSpPr/>
            <p:nvPr/>
          </p:nvGrpSpPr>
          <p:grpSpPr>
            <a:xfrm>
              <a:off x="6128343" y="1774098"/>
              <a:ext cx="626907" cy="3540700"/>
              <a:chOff x="6224599" y="1571967"/>
              <a:chExt cx="626907" cy="3540700"/>
            </a:xfrm>
            <a:solidFill>
              <a:srgbClr val="000000"/>
            </a:solidFill>
          </p:grpSpPr>
          <p:sp>
            <p:nvSpPr>
              <p:cNvPr id="821" name="TextBox 820">
                <a:extLst>
                  <a:ext uri="{FF2B5EF4-FFF2-40B4-BE49-F238E27FC236}">
                    <a16:creationId xmlns:a16="http://schemas.microsoft.com/office/drawing/2014/main" id="{DFBDCCA8-498E-FF4D-6273-8D4D86C11834}"/>
                  </a:ext>
                </a:extLst>
              </p:cNvPr>
              <p:cNvSpPr txBox="1"/>
              <p:nvPr/>
            </p:nvSpPr>
            <p:spPr>
              <a:xfrm>
                <a:off x="6224599" y="4849326"/>
                <a:ext cx="626907"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−100</a:t>
                </a:r>
              </a:p>
            </p:txBody>
          </p:sp>
          <p:sp>
            <p:nvSpPr>
              <p:cNvPr id="822" name="TextBox 821">
                <a:extLst>
                  <a:ext uri="{FF2B5EF4-FFF2-40B4-BE49-F238E27FC236}">
                    <a16:creationId xmlns:a16="http://schemas.microsoft.com/office/drawing/2014/main" id="{5E372102-F6FA-DD24-3201-460933B71016}"/>
                  </a:ext>
                </a:extLst>
              </p:cNvPr>
              <p:cNvSpPr txBox="1"/>
              <p:nvPr/>
            </p:nvSpPr>
            <p:spPr>
              <a:xfrm>
                <a:off x="6319927" y="4685408"/>
                <a:ext cx="53036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−90</a:t>
                </a:r>
              </a:p>
            </p:txBody>
          </p:sp>
          <p:sp>
            <p:nvSpPr>
              <p:cNvPr id="823" name="TextBox 822">
                <a:extLst>
                  <a:ext uri="{FF2B5EF4-FFF2-40B4-BE49-F238E27FC236}">
                    <a16:creationId xmlns:a16="http://schemas.microsoft.com/office/drawing/2014/main" id="{E55AE9D9-3F5A-8676-E98F-CCADE4C7E202}"/>
                  </a:ext>
                </a:extLst>
              </p:cNvPr>
              <p:cNvSpPr txBox="1"/>
              <p:nvPr/>
            </p:nvSpPr>
            <p:spPr>
              <a:xfrm>
                <a:off x="6319927" y="4521616"/>
                <a:ext cx="53036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−80</a:t>
                </a:r>
              </a:p>
            </p:txBody>
          </p:sp>
          <p:sp>
            <p:nvSpPr>
              <p:cNvPr id="824" name="TextBox 823">
                <a:extLst>
                  <a:ext uri="{FF2B5EF4-FFF2-40B4-BE49-F238E27FC236}">
                    <a16:creationId xmlns:a16="http://schemas.microsoft.com/office/drawing/2014/main" id="{C0DC0C6C-2CB2-3475-22C5-FCAA7A162F03}"/>
                  </a:ext>
                </a:extLst>
              </p:cNvPr>
              <p:cNvSpPr txBox="1"/>
              <p:nvPr/>
            </p:nvSpPr>
            <p:spPr>
              <a:xfrm>
                <a:off x="6319927" y="4357697"/>
                <a:ext cx="53036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−70</a:t>
                </a:r>
              </a:p>
            </p:txBody>
          </p:sp>
          <p:sp>
            <p:nvSpPr>
              <p:cNvPr id="825" name="TextBox 824">
                <a:extLst>
                  <a:ext uri="{FF2B5EF4-FFF2-40B4-BE49-F238E27FC236}">
                    <a16:creationId xmlns:a16="http://schemas.microsoft.com/office/drawing/2014/main" id="{97269361-1DD3-A954-BEDF-9B74B14AD0B4}"/>
                  </a:ext>
                </a:extLst>
              </p:cNvPr>
              <p:cNvSpPr txBox="1"/>
              <p:nvPr/>
            </p:nvSpPr>
            <p:spPr>
              <a:xfrm>
                <a:off x="6319927" y="4193778"/>
                <a:ext cx="53036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−60</a:t>
                </a:r>
              </a:p>
            </p:txBody>
          </p:sp>
          <p:sp>
            <p:nvSpPr>
              <p:cNvPr id="826" name="TextBox 825">
                <a:extLst>
                  <a:ext uri="{FF2B5EF4-FFF2-40B4-BE49-F238E27FC236}">
                    <a16:creationId xmlns:a16="http://schemas.microsoft.com/office/drawing/2014/main" id="{3839078E-4ABF-95C2-B7B0-3F2014D47F9F}"/>
                  </a:ext>
                </a:extLst>
              </p:cNvPr>
              <p:cNvSpPr txBox="1"/>
              <p:nvPr/>
            </p:nvSpPr>
            <p:spPr>
              <a:xfrm>
                <a:off x="6319927" y="4029987"/>
                <a:ext cx="53036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−50</a:t>
                </a:r>
              </a:p>
            </p:txBody>
          </p:sp>
          <p:sp>
            <p:nvSpPr>
              <p:cNvPr id="827" name="TextBox 826">
                <a:extLst>
                  <a:ext uri="{FF2B5EF4-FFF2-40B4-BE49-F238E27FC236}">
                    <a16:creationId xmlns:a16="http://schemas.microsoft.com/office/drawing/2014/main" id="{D1948242-AC1C-56D0-4213-4095E4822B97}"/>
                  </a:ext>
                </a:extLst>
              </p:cNvPr>
              <p:cNvSpPr txBox="1"/>
              <p:nvPr/>
            </p:nvSpPr>
            <p:spPr>
              <a:xfrm>
                <a:off x="6319927" y="3866068"/>
                <a:ext cx="53036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−40</a:t>
                </a:r>
              </a:p>
            </p:txBody>
          </p:sp>
          <p:sp>
            <p:nvSpPr>
              <p:cNvPr id="828" name="TextBox 827">
                <a:extLst>
                  <a:ext uri="{FF2B5EF4-FFF2-40B4-BE49-F238E27FC236}">
                    <a16:creationId xmlns:a16="http://schemas.microsoft.com/office/drawing/2014/main" id="{6167DB9B-55DE-BFFA-ED77-CA1979D6A942}"/>
                  </a:ext>
                </a:extLst>
              </p:cNvPr>
              <p:cNvSpPr txBox="1"/>
              <p:nvPr/>
            </p:nvSpPr>
            <p:spPr>
              <a:xfrm>
                <a:off x="6319927" y="3702276"/>
                <a:ext cx="53036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−30</a:t>
                </a:r>
              </a:p>
            </p:txBody>
          </p:sp>
          <p:sp>
            <p:nvSpPr>
              <p:cNvPr id="829" name="TextBox 828">
                <a:extLst>
                  <a:ext uri="{FF2B5EF4-FFF2-40B4-BE49-F238E27FC236}">
                    <a16:creationId xmlns:a16="http://schemas.microsoft.com/office/drawing/2014/main" id="{DCBBFD5B-D451-BDC7-43B9-FE609268AF61}"/>
                  </a:ext>
                </a:extLst>
              </p:cNvPr>
              <p:cNvSpPr txBox="1"/>
              <p:nvPr/>
            </p:nvSpPr>
            <p:spPr>
              <a:xfrm>
                <a:off x="6319927" y="3538357"/>
                <a:ext cx="53036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−20</a:t>
                </a:r>
              </a:p>
            </p:txBody>
          </p:sp>
          <p:sp>
            <p:nvSpPr>
              <p:cNvPr id="830" name="TextBox 829">
                <a:extLst>
                  <a:ext uri="{FF2B5EF4-FFF2-40B4-BE49-F238E27FC236}">
                    <a16:creationId xmlns:a16="http://schemas.microsoft.com/office/drawing/2014/main" id="{5C502606-7555-9C2E-6958-FE18FC6AC19B}"/>
                  </a:ext>
                </a:extLst>
              </p:cNvPr>
              <p:cNvSpPr txBox="1"/>
              <p:nvPr/>
            </p:nvSpPr>
            <p:spPr>
              <a:xfrm>
                <a:off x="6319927" y="3374438"/>
                <a:ext cx="53036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−10</a:t>
                </a:r>
              </a:p>
            </p:txBody>
          </p:sp>
          <p:sp>
            <p:nvSpPr>
              <p:cNvPr id="831" name="TextBox 830">
                <a:extLst>
                  <a:ext uri="{FF2B5EF4-FFF2-40B4-BE49-F238E27FC236}">
                    <a16:creationId xmlns:a16="http://schemas.microsoft.com/office/drawing/2014/main" id="{5CD54417-9EA6-F60F-287D-D8D0C809C5E6}"/>
                  </a:ext>
                </a:extLst>
              </p:cNvPr>
              <p:cNvSpPr txBox="1"/>
              <p:nvPr/>
            </p:nvSpPr>
            <p:spPr>
              <a:xfrm>
                <a:off x="6515875" y="3210647"/>
                <a:ext cx="333173"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0</a:t>
                </a:r>
              </a:p>
            </p:txBody>
          </p:sp>
          <p:sp>
            <p:nvSpPr>
              <p:cNvPr id="832" name="TextBox 831">
                <a:extLst>
                  <a:ext uri="{FF2B5EF4-FFF2-40B4-BE49-F238E27FC236}">
                    <a16:creationId xmlns:a16="http://schemas.microsoft.com/office/drawing/2014/main" id="{A9A11024-CC5B-FBC2-B152-E271BC75C90A}"/>
                  </a:ext>
                </a:extLst>
              </p:cNvPr>
              <p:cNvSpPr txBox="1"/>
              <p:nvPr/>
            </p:nvSpPr>
            <p:spPr>
              <a:xfrm>
                <a:off x="6420549" y="3046728"/>
                <a:ext cx="42971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10</a:t>
                </a:r>
              </a:p>
            </p:txBody>
          </p:sp>
          <p:sp>
            <p:nvSpPr>
              <p:cNvPr id="833" name="TextBox 832">
                <a:extLst>
                  <a:ext uri="{FF2B5EF4-FFF2-40B4-BE49-F238E27FC236}">
                    <a16:creationId xmlns:a16="http://schemas.microsoft.com/office/drawing/2014/main" id="{55345653-49B5-0FA4-F907-80773CAA0CEF}"/>
                  </a:ext>
                </a:extLst>
              </p:cNvPr>
              <p:cNvSpPr txBox="1"/>
              <p:nvPr/>
            </p:nvSpPr>
            <p:spPr>
              <a:xfrm>
                <a:off x="6420549" y="2882809"/>
                <a:ext cx="42971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20</a:t>
                </a:r>
              </a:p>
            </p:txBody>
          </p:sp>
          <p:sp>
            <p:nvSpPr>
              <p:cNvPr id="834" name="TextBox 833">
                <a:extLst>
                  <a:ext uri="{FF2B5EF4-FFF2-40B4-BE49-F238E27FC236}">
                    <a16:creationId xmlns:a16="http://schemas.microsoft.com/office/drawing/2014/main" id="{C5855B74-85C3-E558-087C-20934FE6846E}"/>
                  </a:ext>
                </a:extLst>
              </p:cNvPr>
              <p:cNvSpPr txBox="1"/>
              <p:nvPr/>
            </p:nvSpPr>
            <p:spPr>
              <a:xfrm>
                <a:off x="6420549" y="2719017"/>
                <a:ext cx="42971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30</a:t>
                </a:r>
              </a:p>
            </p:txBody>
          </p:sp>
          <p:sp>
            <p:nvSpPr>
              <p:cNvPr id="835" name="TextBox 834">
                <a:extLst>
                  <a:ext uri="{FF2B5EF4-FFF2-40B4-BE49-F238E27FC236}">
                    <a16:creationId xmlns:a16="http://schemas.microsoft.com/office/drawing/2014/main" id="{A9CC9410-0FB0-14E8-8C5B-FE6374A4DA27}"/>
                  </a:ext>
                </a:extLst>
              </p:cNvPr>
              <p:cNvSpPr txBox="1"/>
              <p:nvPr/>
            </p:nvSpPr>
            <p:spPr>
              <a:xfrm>
                <a:off x="6420549" y="2555098"/>
                <a:ext cx="42971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40</a:t>
                </a:r>
              </a:p>
            </p:txBody>
          </p:sp>
          <p:sp>
            <p:nvSpPr>
              <p:cNvPr id="836" name="TextBox 835">
                <a:extLst>
                  <a:ext uri="{FF2B5EF4-FFF2-40B4-BE49-F238E27FC236}">
                    <a16:creationId xmlns:a16="http://schemas.microsoft.com/office/drawing/2014/main" id="{95406E27-7F00-931F-20C9-12075E935CC5}"/>
                  </a:ext>
                </a:extLst>
              </p:cNvPr>
              <p:cNvSpPr txBox="1"/>
              <p:nvPr/>
            </p:nvSpPr>
            <p:spPr>
              <a:xfrm>
                <a:off x="6420549" y="2391307"/>
                <a:ext cx="42971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50</a:t>
                </a:r>
              </a:p>
            </p:txBody>
          </p:sp>
          <p:sp>
            <p:nvSpPr>
              <p:cNvPr id="837" name="TextBox 836">
                <a:extLst>
                  <a:ext uri="{FF2B5EF4-FFF2-40B4-BE49-F238E27FC236}">
                    <a16:creationId xmlns:a16="http://schemas.microsoft.com/office/drawing/2014/main" id="{F6965401-C5A6-3FDE-1A19-E6C5B26A2C5E}"/>
                  </a:ext>
                </a:extLst>
              </p:cNvPr>
              <p:cNvSpPr txBox="1"/>
              <p:nvPr/>
            </p:nvSpPr>
            <p:spPr>
              <a:xfrm>
                <a:off x="6420549" y="2227388"/>
                <a:ext cx="42971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60</a:t>
                </a:r>
              </a:p>
            </p:txBody>
          </p:sp>
          <p:sp>
            <p:nvSpPr>
              <p:cNvPr id="838" name="TextBox 837">
                <a:extLst>
                  <a:ext uri="{FF2B5EF4-FFF2-40B4-BE49-F238E27FC236}">
                    <a16:creationId xmlns:a16="http://schemas.microsoft.com/office/drawing/2014/main" id="{457605EF-25BC-37F0-DDFB-79A12640F34E}"/>
                  </a:ext>
                </a:extLst>
              </p:cNvPr>
              <p:cNvSpPr txBox="1"/>
              <p:nvPr/>
            </p:nvSpPr>
            <p:spPr>
              <a:xfrm>
                <a:off x="6420549" y="2063469"/>
                <a:ext cx="42971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70</a:t>
                </a:r>
              </a:p>
            </p:txBody>
          </p:sp>
          <p:sp>
            <p:nvSpPr>
              <p:cNvPr id="839" name="TextBox 838">
                <a:extLst>
                  <a:ext uri="{FF2B5EF4-FFF2-40B4-BE49-F238E27FC236}">
                    <a16:creationId xmlns:a16="http://schemas.microsoft.com/office/drawing/2014/main" id="{6C0B81EB-BD40-C3DC-9FD4-26FBAF8899AD}"/>
                  </a:ext>
                </a:extLst>
              </p:cNvPr>
              <p:cNvSpPr txBox="1"/>
              <p:nvPr/>
            </p:nvSpPr>
            <p:spPr>
              <a:xfrm>
                <a:off x="6420549" y="1899677"/>
                <a:ext cx="42971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80</a:t>
                </a:r>
              </a:p>
            </p:txBody>
          </p:sp>
          <p:sp>
            <p:nvSpPr>
              <p:cNvPr id="840" name="TextBox 839">
                <a:extLst>
                  <a:ext uri="{FF2B5EF4-FFF2-40B4-BE49-F238E27FC236}">
                    <a16:creationId xmlns:a16="http://schemas.microsoft.com/office/drawing/2014/main" id="{974AFB3E-257E-914C-0535-32C79942E310}"/>
                  </a:ext>
                </a:extLst>
              </p:cNvPr>
              <p:cNvSpPr txBox="1"/>
              <p:nvPr/>
            </p:nvSpPr>
            <p:spPr>
              <a:xfrm>
                <a:off x="6420549" y="1735885"/>
                <a:ext cx="429714"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90</a:t>
                </a:r>
              </a:p>
            </p:txBody>
          </p:sp>
          <p:sp>
            <p:nvSpPr>
              <p:cNvPr id="841" name="TextBox 840">
                <a:extLst>
                  <a:ext uri="{FF2B5EF4-FFF2-40B4-BE49-F238E27FC236}">
                    <a16:creationId xmlns:a16="http://schemas.microsoft.com/office/drawing/2014/main" id="{4CF904EC-B97E-4500-BCB0-498B200BF81E}"/>
                  </a:ext>
                </a:extLst>
              </p:cNvPr>
              <p:cNvSpPr txBox="1"/>
              <p:nvPr/>
            </p:nvSpPr>
            <p:spPr>
              <a:xfrm>
                <a:off x="6325223" y="1571967"/>
                <a:ext cx="526256" cy="263341"/>
              </a:xfrm>
              <a:prstGeom prst="rect">
                <a:avLst/>
              </a:prstGeom>
              <a:noFill/>
            </p:spPr>
            <p:txBody>
              <a:bodyPr wrap="none" rtlCol="0">
                <a:spAutoFit/>
              </a:bodyPr>
              <a:lstStyle/>
              <a:p>
                <a:pPr algn="r" defTabSz="685800" fontAlgn="auto">
                  <a:spcBef>
                    <a:spcPts val="0"/>
                  </a:spcBef>
                  <a:spcAft>
                    <a:spcPts val="0"/>
                  </a:spcAft>
                </a:pPr>
                <a:r>
                  <a:rPr lang="en-US" sz="1050" b="1">
                    <a:ln/>
                    <a:solidFill>
                      <a:srgbClr val="000000"/>
                    </a:solidFill>
                    <a:latin typeface="Arial"/>
                    <a:ea typeface="+mn-ea"/>
                    <a:cs typeface="Arial"/>
                    <a:sym typeface="Arial"/>
                    <a:rtl val="0"/>
                  </a:rPr>
                  <a:t>100</a:t>
                </a:r>
              </a:p>
            </p:txBody>
          </p:sp>
        </p:grpSp>
        <p:sp>
          <p:nvSpPr>
            <p:cNvPr id="467" name="TextBox 466">
              <a:extLst>
                <a:ext uri="{FF2B5EF4-FFF2-40B4-BE49-F238E27FC236}">
                  <a16:creationId xmlns:a16="http://schemas.microsoft.com/office/drawing/2014/main" id="{DC784AC7-82AD-55C4-FD55-1B38251B29BE}"/>
                </a:ext>
              </a:extLst>
            </p:cNvPr>
            <p:cNvSpPr txBox="1"/>
            <p:nvPr/>
          </p:nvSpPr>
          <p:spPr>
            <a:xfrm rot="16200000">
              <a:off x="5287370" y="3361790"/>
              <a:ext cx="1905563" cy="325366"/>
            </a:xfrm>
            <a:prstGeom prst="rect">
              <a:avLst/>
            </a:prstGeom>
            <a:noFill/>
          </p:spPr>
          <p:txBody>
            <a:bodyPr wrap="none" rtlCol="0">
              <a:spAutoFit/>
            </a:bodyPr>
            <a:lstStyle/>
            <a:p>
              <a:pPr algn="ctr" defTabSz="685800" fontAlgn="auto">
                <a:spcBef>
                  <a:spcPts val="0"/>
                </a:spcBef>
                <a:spcAft>
                  <a:spcPts val="0"/>
                </a:spcAft>
              </a:pPr>
              <a:r>
                <a:rPr lang="en-US" sz="1050" b="1" dirty="0">
                  <a:ln/>
                  <a:solidFill>
                    <a:srgbClr val="000000"/>
                  </a:solidFill>
                  <a:latin typeface="Arial"/>
                  <a:ea typeface="+mn-ea"/>
                  <a:cs typeface="Arial"/>
                  <a:sym typeface="Arial"/>
                  <a:rtl val="0"/>
                </a:rPr>
                <a:t>Change From Baseline, %</a:t>
              </a:r>
            </a:p>
          </p:txBody>
        </p:sp>
        <p:grpSp>
          <p:nvGrpSpPr>
            <p:cNvPr id="468" name="Graphic 138">
              <a:extLst>
                <a:ext uri="{FF2B5EF4-FFF2-40B4-BE49-F238E27FC236}">
                  <a16:creationId xmlns:a16="http://schemas.microsoft.com/office/drawing/2014/main" id="{A839D5FF-16AE-10A3-B5C0-783075702FED}"/>
                </a:ext>
              </a:extLst>
            </p:cNvPr>
            <p:cNvGrpSpPr/>
            <p:nvPr/>
          </p:nvGrpSpPr>
          <p:grpSpPr>
            <a:xfrm>
              <a:off x="6728807" y="2868162"/>
              <a:ext cx="902230" cy="1043269"/>
              <a:chOff x="6825063" y="2666031"/>
              <a:chExt cx="902230" cy="1043269"/>
            </a:xfrm>
            <a:noFill/>
          </p:grpSpPr>
          <p:sp>
            <p:nvSpPr>
              <p:cNvPr id="818" name="Freeform 2508">
                <a:extLst>
                  <a:ext uri="{FF2B5EF4-FFF2-40B4-BE49-F238E27FC236}">
                    <a16:creationId xmlns:a16="http://schemas.microsoft.com/office/drawing/2014/main" id="{67336CBB-E1B3-C8B8-9123-81D98A0EF111}"/>
                  </a:ext>
                </a:extLst>
              </p:cNvPr>
              <p:cNvSpPr/>
              <p:nvPr/>
            </p:nvSpPr>
            <p:spPr>
              <a:xfrm>
                <a:off x="6825064" y="2666031"/>
                <a:ext cx="169604" cy="655548"/>
              </a:xfrm>
              <a:custGeom>
                <a:avLst/>
                <a:gdLst>
                  <a:gd name="connsiteX0" fmla="*/ 0 w 169604"/>
                  <a:gd name="connsiteY0" fmla="*/ 655548 h 655548"/>
                  <a:gd name="connsiteX1" fmla="*/ 169605 w 169604"/>
                  <a:gd name="connsiteY1" fmla="*/ 0 h 655548"/>
                </a:gdLst>
                <a:ahLst/>
                <a:cxnLst>
                  <a:cxn ang="0">
                    <a:pos x="connsiteX0" y="connsiteY0"/>
                  </a:cxn>
                  <a:cxn ang="0">
                    <a:pos x="connsiteX1" y="connsiteY1"/>
                  </a:cxn>
                </a:cxnLst>
                <a:rect l="l" t="t" r="r" b="b"/>
                <a:pathLst>
                  <a:path w="169604" h="655548">
                    <a:moveTo>
                      <a:pt x="0" y="655548"/>
                    </a:moveTo>
                    <a:lnTo>
                      <a:pt x="169605" y="0"/>
                    </a:lnTo>
                  </a:path>
                </a:pathLst>
              </a:custGeom>
              <a:ln w="12689" cap="flat">
                <a:solidFill>
                  <a:srgbClr val="E63323"/>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19" name="Freeform 2509">
                <a:extLst>
                  <a:ext uri="{FF2B5EF4-FFF2-40B4-BE49-F238E27FC236}">
                    <a16:creationId xmlns:a16="http://schemas.microsoft.com/office/drawing/2014/main" id="{9E279872-92D4-1C9C-D382-E6DE171ED851}"/>
                  </a:ext>
                </a:extLst>
              </p:cNvPr>
              <p:cNvSpPr/>
              <p:nvPr/>
            </p:nvSpPr>
            <p:spPr>
              <a:xfrm>
                <a:off x="6825063" y="3321579"/>
                <a:ext cx="902230" cy="387721"/>
              </a:xfrm>
              <a:custGeom>
                <a:avLst/>
                <a:gdLst>
                  <a:gd name="connsiteX0" fmla="*/ 0 w 902230"/>
                  <a:gd name="connsiteY0" fmla="*/ 0 h 387721"/>
                  <a:gd name="connsiteX1" fmla="*/ 176460 w 902230"/>
                  <a:gd name="connsiteY1" fmla="*/ 187517 h 387721"/>
                  <a:gd name="connsiteX2" fmla="*/ 357363 w 902230"/>
                  <a:gd name="connsiteY2" fmla="*/ 304874 h 387721"/>
                  <a:gd name="connsiteX3" fmla="*/ 526840 w 902230"/>
                  <a:gd name="connsiteY3" fmla="*/ 313755 h 387721"/>
                  <a:gd name="connsiteX4" fmla="*/ 716884 w 902230"/>
                  <a:gd name="connsiteY4" fmla="*/ 387721 h 387721"/>
                  <a:gd name="connsiteX5" fmla="*/ 902230 w 902230"/>
                  <a:gd name="connsiteY5" fmla="*/ 385818 h 38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230" h="387721">
                    <a:moveTo>
                      <a:pt x="0" y="0"/>
                    </a:moveTo>
                    <a:lnTo>
                      <a:pt x="176460" y="187517"/>
                    </a:lnTo>
                    <a:lnTo>
                      <a:pt x="357363" y="304874"/>
                    </a:lnTo>
                    <a:lnTo>
                      <a:pt x="526840" y="313755"/>
                    </a:lnTo>
                    <a:lnTo>
                      <a:pt x="716884" y="387721"/>
                    </a:lnTo>
                    <a:lnTo>
                      <a:pt x="902230" y="385818"/>
                    </a:lnTo>
                  </a:path>
                </a:pathLst>
              </a:custGeom>
              <a:noFill/>
              <a:ln w="12689" cap="flat">
                <a:solidFill>
                  <a:srgbClr val="E63323"/>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20" name="Freeform 2510">
                <a:extLst>
                  <a:ext uri="{FF2B5EF4-FFF2-40B4-BE49-F238E27FC236}">
                    <a16:creationId xmlns:a16="http://schemas.microsoft.com/office/drawing/2014/main" id="{6160D74B-6AB1-D95B-561A-BDD0402BBC88}"/>
                  </a:ext>
                </a:extLst>
              </p:cNvPr>
              <p:cNvSpPr/>
              <p:nvPr/>
            </p:nvSpPr>
            <p:spPr>
              <a:xfrm>
                <a:off x="6825064" y="3298869"/>
                <a:ext cx="122125" cy="22710"/>
              </a:xfrm>
              <a:custGeom>
                <a:avLst/>
                <a:gdLst>
                  <a:gd name="connsiteX0" fmla="*/ 0 w 122125"/>
                  <a:gd name="connsiteY0" fmla="*/ 22710 h 22710"/>
                  <a:gd name="connsiteX1" fmla="*/ 122125 w 122125"/>
                  <a:gd name="connsiteY1" fmla="*/ 0 h 22710"/>
                </a:gdLst>
                <a:ahLst/>
                <a:cxnLst>
                  <a:cxn ang="0">
                    <a:pos x="connsiteX0" y="connsiteY0"/>
                  </a:cxn>
                  <a:cxn ang="0">
                    <a:pos x="connsiteX1" y="connsiteY1"/>
                  </a:cxn>
                </a:cxnLst>
                <a:rect l="l" t="t" r="r" b="b"/>
                <a:pathLst>
                  <a:path w="122125" h="22710">
                    <a:moveTo>
                      <a:pt x="0" y="22710"/>
                    </a:moveTo>
                    <a:lnTo>
                      <a:pt x="122125" y="0"/>
                    </a:lnTo>
                  </a:path>
                </a:pathLst>
              </a:custGeom>
              <a:ln w="12689" cap="flat">
                <a:solidFill>
                  <a:srgbClr val="E63323"/>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469" name="Graphic 138">
              <a:extLst>
                <a:ext uri="{FF2B5EF4-FFF2-40B4-BE49-F238E27FC236}">
                  <a16:creationId xmlns:a16="http://schemas.microsoft.com/office/drawing/2014/main" id="{C78C80AB-9183-7F88-F4D2-5E9EEC12311E}"/>
                </a:ext>
              </a:extLst>
            </p:cNvPr>
            <p:cNvGrpSpPr/>
            <p:nvPr/>
          </p:nvGrpSpPr>
          <p:grpSpPr>
            <a:xfrm>
              <a:off x="6728807" y="3523710"/>
              <a:ext cx="3785379" cy="1638933"/>
              <a:chOff x="6825063" y="3321579"/>
              <a:chExt cx="3785379" cy="1638933"/>
            </a:xfrm>
            <a:noFill/>
          </p:grpSpPr>
          <p:sp>
            <p:nvSpPr>
              <p:cNvPr id="816" name="Freeform 2506">
                <a:extLst>
                  <a:ext uri="{FF2B5EF4-FFF2-40B4-BE49-F238E27FC236}">
                    <a16:creationId xmlns:a16="http://schemas.microsoft.com/office/drawing/2014/main" id="{6EC1539D-9ECB-9DF6-A3E8-001287D7D247}"/>
                  </a:ext>
                </a:extLst>
              </p:cNvPr>
              <p:cNvSpPr/>
              <p:nvPr/>
            </p:nvSpPr>
            <p:spPr>
              <a:xfrm>
                <a:off x="6825063" y="3321579"/>
                <a:ext cx="3753642" cy="1638933"/>
              </a:xfrm>
              <a:custGeom>
                <a:avLst/>
                <a:gdLst>
                  <a:gd name="connsiteX0" fmla="*/ 0 w 3753642"/>
                  <a:gd name="connsiteY0" fmla="*/ 0 h 1638933"/>
                  <a:gd name="connsiteX1" fmla="*/ 180903 w 3753642"/>
                  <a:gd name="connsiteY1" fmla="*/ 168359 h 1638933"/>
                  <a:gd name="connsiteX2" fmla="*/ 359648 w 3753642"/>
                  <a:gd name="connsiteY2" fmla="*/ 235855 h 1638933"/>
                  <a:gd name="connsiteX3" fmla="*/ 538266 w 3753642"/>
                  <a:gd name="connsiteY3" fmla="*/ 482748 h 1638933"/>
                  <a:gd name="connsiteX4" fmla="*/ 721327 w 3753642"/>
                  <a:gd name="connsiteY4" fmla="*/ 595030 h 1638933"/>
                  <a:gd name="connsiteX5" fmla="*/ 902230 w 3753642"/>
                  <a:gd name="connsiteY5" fmla="*/ 561282 h 1638933"/>
                  <a:gd name="connsiteX6" fmla="*/ 1080975 w 3753642"/>
                  <a:gd name="connsiteY6" fmla="*/ 662272 h 1638933"/>
                  <a:gd name="connsiteX7" fmla="*/ 1331954 w 3753642"/>
                  <a:gd name="connsiteY7" fmla="*/ 774554 h 1638933"/>
                  <a:gd name="connsiteX8" fmla="*/ 1603245 w 3753642"/>
                  <a:gd name="connsiteY8" fmla="*/ 819467 h 1638933"/>
                  <a:gd name="connsiteX9" fmla="*/ 1874663 w 3753642"/>
                  <a:gd name="connsiteY9" fmla="*/ 1638934 h 1638933"/>
                  <a:gd name="connsiteX10" fmla="*/ 2141511 w 3753642"/>
                  <a:gd name="connsiteY10" fmla="*/ 1638934 h 1638933"/>
                  <a:gd name="connsiteX11" fmla="*/ 2424101 w 3753642"/>
                  <a:gd name="connsiteY11" fmla="*/ 1638934 h 1638933"/>
                  <a:gd name="connsiteX12" fmla="*/ 2695392 w 3753642"/>
                  <a:gd name="connsiteY12" fmla="*/ 1638934 h 1638933"/>
                  <a:gd name="connsiteX13" fmla="*/ 2948783 w 3753642"/>
                  <a:gd name="connsiteY13" fmla="*/ 1638934 h 1638933"/>
                  <a:gd name="connsiteX14" fmla="*/ 3213219 w 3753642"/>
                  <a:gd name="connsiteY14" fmla="*/ 1638934 h 1638933"/>
                  <a:gd name="connsiteX15" fmla="*/ 3482352 w 3753642"/>
                  <a:gd name="connsiteY15" fmla="*/ 1638934 h 1638933"/>
                  <a:gd name="connsiteX16" fmla="*/ 3753643 w 3753642"/>
                  <a:gd name="connsiteY16" fmla="*/ 1638934 h 163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3642" h="1638933">
                    <a:moveTo>
                      <a:pt x="0" y="0"/>
                    </a:moveTo>
                    <a:lnTo>
                      <a:pt x="180903" y="168359"/>
                    </a:lnTo>
                    <a:lnTo>
                      <a:pt x="359648" y="235855"/>
                    </a:lnTo>
                    <a:lnTo>
                      <a:pt x="538266" y="482748"/>
                    </a:lnTo>
                    <a:lnTo>
                      <a:pt x="721327" y="595030"/>
                    </a:lnTo>
                    <a:lnTo>
                      <a:pt x="902230" y="561282"/>
                    </a:lnTo>
                    <a:lnTo>
                      <a:pt x="1080975" y="662272"/>
                    </a:lnTo>
                    <a:lnTo>
                      <a:pt x="1331954" y="774554"/>
                    </a:lnTo>
                    <a:lnTo>
                      <a:pt x="1603245" y="819467"/>
                    </a:lnTo>
                    <a:lnTo>
                      <a:pt x="1874663" y="1638934"/>
                    </a:lnTo>
                    <a:lnTo>
                      <a:pt x="2141511" y="1638934"/>
                    </a:lnTo>
                    <a:lnTo>
                      <a:pt x="2424101" y="1638934"/>
                    </a:lnTo>
                    <a:lnTo>
                      <a:pt x="2695392" y="1638934"/>
                    </a:lnTo>
                    <a:lnTo>
                      <a:pt x="2948783" y="1638934"/>
                    </a:lnTo>
                    <a:lnTo>
                      <a:pt x="3213219" y="1638934"/>
                    </a:lnTo>
                    <a:lnTo>
                      <a:pt x="3482352" y="1638934"/>
                    </a:lnTo>
                    <a:lnTo>
                      <a:pt x="3753643" y="1638934"/>
                    </a:lnTo>
                  </a:path>
                </a:pathLst>
              </a:custGeom>
              <a:noFill/>
              <a:ln w="12689" cap="flat">
                <a:solidFill>
                  <a:srgbClr val="EFA73B"/>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17" name="Freeform 2507">
                <a:extLst>
                  <a:ext uri="{FF2B5EF4-FFF2-40B4-BE49-F238E27FC236}">
                    <a16:creationId xmlns:a16="http://schemas.microsoft.com/office/drawing/2014/main" id="{362D19CE-8BEB-E959-600F-7D7DBDE46F6B}"/>
                  </a:ext>
                </a:extLst>
              </p:cNvPr>
              <p:cNvSpPr/>
              <p:nvPr/>
            </p:nvSpPr>
            <p:spPr>
              <a:xfrm>
                <a:off x="6825063" y="3321579"/>
                <a:ext cx="3785379" cy="1638933"/>
              </a:xfrm>
              <a:custGeom>
                <a:avLst/>
                <a:gdLst>
                  <a:gd name="connsiteX0" fmla="*/ 0 w 3785379"/>
                  <a:gd name="connsiteY0" fmla="*/ 0 h 1638933"/>
                  <a:gd name="connsiteX1" fmla="*/ 183188 w 3785379"/>
                  <a:gd name="connsiteY1" fmla="*/ 512183 h 1638933"/>
                  <a:gd name="connsiteX2" fmla="*/ 359648 w 3785379"/>
                  <a:gd name="connsiteY2" fmla="*/ 522459 h 1638933"/>
                  <a:gd name="connsiteX3" fmla="*/ 538266 w 3785379"/>
                  <a:gd name="connsiteY3" fmla="*/ 645272 h 1638933"/>
                  <a:gd name="connsiteX4" fmla="*/ 716884 w 3785379"/>
                  <a:gd name="connsiteY4" fmla="*/ 665825 h 1638933"/>
                  <a:gd name="connsiteX5" fmla="*/ 897787 w 3785379"/>
                  <a:gd name="connsiteY5" fmla="*/ 681303 h 1638933"/>
                  <a:gd name="connsiteX6" fmla="*/ 1078690 w 3785379"/>
                  <a:gd name="connsiteY6" fmla="*/ 773412 h 1638933"/>
                  <a:gd name="connsiteX7" fmla="*/ 1390732 w 3785379"/>
                  <a:gd name="connsiteY7" fmla="*/ 655548 h 1638933"/>
                  <a:gd name="connsiteX8" fmla="*/ 1664308 w 3785379"/>
                  <a:gd name="connsiteY8" fmla="*/ 686251 h 1638933"/>
                  <a:gd name="connsiteX9" fmla="*/ 1958323 w 3785379"/>
                  <a:gd name="connsiteY9" fmla="*/ 655548 h 1638933"/>
                  <a:gd name="connsiteX10" fmla="*/ 2170836 w 3785379"/>
                  <a:gd name="connsiteY10" fmla="*/ 804115 h 1638933"/>
                  <a:gd name="connsiteX11" fmla="*/ 2439842 w 3785379"/>
                  <a:gd name="connsiteY11" fmla="*/ 809190 h 1638933"/>
                  <a:gd name="connsiteX12" fmla="*/ 2684093 w 3785379"/>
                  <a:gd name="connsiteY12" fmla="*/ 681303 h 1638933"/>
                  <a:gd name="connsiteX13" fmla="*/ 2955511 w 3785379"/>
                  <a:gd name="connsiteY13" fmla="*/ 655548 h 1638933"/>
                  <a:gd name="connsiteX14" fmla="*/ 3238101 w 3785379"/>
                  <a:gd name="connsiteY14" fmla="*/ 1638934 h 1638933"/>
                  <a:gd name="connsiteX15" fmla="*/ 3489207 w 3785379"/>
                  <a:gd name="connsiteY15" fmla="*/ 1638934 h 1638933"/>
                  <a:gd name="connsiteX16" fmla="*/ 3785380 w 3785379"/>
                  <a:gd name="connsiteY16" fmla="*/ 1638934 h 163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5379" h="1638933">
                    <a:moveTo>
                      <a:pt x="0" y="0"/>
                    </a:moveTo>
                    <a:lnTo>
                      <a:pt x="183188" y="512183"/>
                    </a:lnTo>
                    <a:lnTo>
                      <a:pt x="359648" y="522459"/>
                    </a:lnTo>
                    <a:lnTo>
                      <a:pt x="538266" y="645272"/>
                    </a:lnTo>
                    <a:lnTo>
                      <a:pt x="716884" y="665825"/>
                    </a:lnTo>
                    <a:lnTo>
                      <a:pt x="897787" y="681303"/>
                    </a:lnTo>
                    <a:lnTo>
                      <a:pt x="1078690" y="773412"/>
                    </a:lnTo>
                    <a:lnTo>
                      <a:pt x="1390732" y="655548"/>
                    </a:lnTo>
                    <a:lnTo>
                      <a:pt x="1664308" y="686251"/>
                    </a:lnTo>
                    <a:lnTo>
                      <a:pt x="1958323" y="655548"/>
                    </a:lnTo>
                    <a:lnTo>
                      <a:pt x="2170836" y="804115"/>
                    </a:lnTo>
                    <a:lnTo>
                      <a:pt x="2439842" y="809190"/>
                    </a:lnTo>
                    <a:lnTo>
                      <a:pt x="2684093" y="681303"/>
                    </a:lnTo>
                    <a:lnTo>
                      <a:pt x="2955511" y="655548"/>
                    </a:lnTo>
                    <a:lnTo>
                      <a:pt x="3238101" y="1638934"/>
                    </a:lnTo>
                    <a:lnTo>
                      <a:pt x="3489207" y="1638934"/>
                    </a:lnTo>
                    <a:lnTo>
                      <a:pt x="3785380" y="1638934"/>
                    </a:lnTo>
                  </a:path>
                </a:pathLst>
              </a:custGeom>
              <a:noFill/>
              <a:ln w="12689" cap="flat">
                <a:solidFill>
                  <a:srgbClr val="EFA73B"/>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470" name="Graphic 138">
              <a:extLst>
                <a:ext uri="{FF2B5EF4-FFF2-40B4-BE49-F238E27FC236}">
                  <a16:creationId xmlns:a16="http://schemas.microsoft.com/office/drawing/2014/main" id="{71E3261D-5CAA-0F35-E695-0A7ECB15133E}"/>
                </a:ext>
              </a:extLst>
            </p:cNvPr>
            <p:cNvGrpSpPr/>
            <p:nvPr/>
          </p:nvGrpSpPr>
          <p:grpSpPr>
            <a:xfrm>
              <a:off x="6728807" y="2918530"/>
              <a:ext cx="2718115" cy="1228756"/>
              <a:chOff x="6825063" y="2716399"/>
              <a:chExt cx="2718115" cy="1228756"/>
            </a:xfrm>
            <a:noFill/>
          </p:grpSpPr>
          <p:sp>
            <p:nvSpPr>
              <p:cNvPr id="784" name="Freeform 2474">
                <a:extLst>
                  <a:ext uri="{FF2B5EF4-FFF2-40B4-BE49-F238E27FC236}">
                    <a16:creationId xmlns:a16="http://schemas.microsoft.com/office/drawing/2014/main" id="{D4DF886B-8013-452E-108B-C16D6C145F40}"/>
                  </a:ext>
                </a:extLst>
              </p:cNvPr>
              <p:cNvSpPr/>
              <p:nvPr/>
            </p:nvSpPr>
            <p:spPr>
              <a:xfrm>
                <a:off x="6825064" y="3321579"/>
                <a:ext cx="180903" cy="198554"/>
              </a:xfrm>
              <a:custGeom>
                <a:avLst/>
                <a:gdLst>
                  <a:gd name="connsiteX0" fmla="*/ 0 w 180903"/>
                  <a:gd name="connsiteY0" fmla="*/ 0 h 198554"/>
                  <a:gd name="connsiteX1" fmla="*/ 180903 w 180903"/>
                  <a:gd name="connsiteY1" fmla="*/ 198555 h 198554"/>
                </a:gdLst>
                <a:ahLst/>
                <a:cxnLst>
                  <a:cxn ang="0">
                    <a:pos x="connsiteX0" y="connsiteY0"/>
                  </a:cxn>
                  <a:cxn ang="0">
                    <a:pos x="connsiteX1" y="connsiteY1"/>
                  </a:cxn>
                </a:cxnLst>
                <a:rect l="l" t="t" r="r" b="b"/>
                <a:pathLst>
                  <a:path w="180903" h="198554">
                    <a:moveTo>
                      <a:pt x="0" y="0"/>
                    </a:moveTo>
                    <a:lnTo>
                      <a:pt x="180903" y="198555"/>
                    </a:lnTo>
                  </a:path>
                </a:pathLst>
              </a:custGeom>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85" name="Freeform 2475">
                <a:extLst>
                  <a:ext uri="{FF2B5EF4-FFF2-40B4-BE49-F238E27FC236}">
                    <a16:creationId xmlns:a16="http://schemas.microsoft.com/office/drawing/2014/main" id="{72AAB3E4-E63C-58D3-F638-89BE03D8479F}"/>
                  </a:ext>
                </a:extLst>
              </p:cNvPr>
              <p:cNvSpPr/>
              <p:nvPr/>
            </p:nvSpPr>
            <p:spPr>
              <a:xfrm>
                <a:off x="6825063" y="3142309"/>
                <a:ext cx="486216" cy="179270"/>
              </a:xfrm>
              <a:custGeom>
                <a:avLst/>
                <a:gdLst>
                  <a:gd name="connsiteX0" fmla="*/ 0 w 486216"/>
                  <a:gd name="connsiteY0" fmla="*/ 179270 h 179270"/>
                  <a:gd name="connsiteX1" fmla="*/ 167319 w 486216"/>
                  <a:gd name="connsiteY1" fmla="*/ 153642 h 179270"/>
                  <a:gd name="connsiteX2" fmla="*/ 341494 w 486216"/>
                  <a:gd name="connsiteY2" fmla="*/ 179270 h 179270"/>
                  <a:gd name="connsiteX3" fmla="*/ 486216 w 486216"/>
                  <a:gd name="connsiteY3" fmla="*/ 0 h 179270"/>
                </a:gdLst>
                <a:ahLst/>
                <a:cxnLst>
                  <a:cxn ang="0">
                    <a:pos x="connsiteX0" y="connsiteY0"/>
                  </a:cxn>
                  <a:cxn ang="0">
                    <a:pos x="connsiteX1" y="connsiteY1"/>
                  </a:cxn>
                  <a:cxn ang="0">
                    <a:pos x="connsiteX2" y="connsiteY2"/>
                  </a:cxn>
                  <a:cxn ang="0">
                    <a:pos x="connsiteX3" y="connsiteY3"/>
                  </a:cxn>
                </a:cxnLst>
                <a:rect l="l" t="t" r="r" b="b"/>
                <a:pathLst>
                  <a:path w="486216" h="179270">
                    <a:moveTo>
                      <a:pt x="0" y="179270"/>
                    </a:moveTo>
                    <a:lnTo>
                      <a:pt x="167319" y="153642"/>
                    </a:lnTo>
                    <a:lnTo>
                      <a:pt x="341494" y="179270"/>
                    </a:lnTo>
                    <a:lnTo>
                      <a:pt x="486216"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86" name="Freeform 2476">
                <a:extLst>
                  <a:ext uri="{FF2B5EF4-FFF2-40B4-BE49-F238E27FC236}">
                    <a16:creationId xmlns:a16="http://schemas.microsoft.com/office/drawing/2014/main" id="{4AE90D93-6A4A-FC38-90DB-4E184CBCA963}"/>
                  </a:ext>
                </a:extLst>
              </p:cNvPr>
              <p:cNvSpPr/>
              <p:nvPr/>
            </p:nvSpPr>
            <p:spPr>
              <a:xfrm>
                <a:off x="6825063" y="3321579"/>
                <a:ext cx="524682" cy="231795"/>
              </a:xfrm>
              <a:custGeom>
                <a:avLst/>
                <a:gdLst>
                  <a:gd name="connsiteX0" fmla="*/ 0 w 524682"/>
                  <a:gd name="connsiteY0" fmla="*/ 0 h 231795"/>
                  <a:gd name="connsiteX1" fmla="*/ 165034 w 524682"/>
                  <a:gd name="connsiteY1" fmla="*/ 99341 h 231795"/>
                  <a:gd name="connsiteX2" fmla="*/ 343779 w 524682"/>
                  <a:gd name="connsiteY2" fmla="*/ 231795 h 231795"/>
                  <a:gd name="connsiteX3" fmla="*/ 524683 w 524682"/>
                  <a:gd name="connsiteY3" fmla="*/ 231795 h 231795"/>
                </a:gdLst>
                <a:ahLst/>
                <a:cxnLst>
                  <a:cxn ang="0">
                    <a:pos x="connsiteX0" y="connsiteY0"/>
                  </a:cxn>
                  <a:cxn ang="0">
                    <a:pos x="connsiteX1" y="connsiteY1"/>
                  </a:cxn>
                  <a:cxn ang="0">
                    <a:pos x="connsiteX2" y="connsiteY2"/>
                  </a:cxn>
                  <a:cxn ang="0">
                    <a:pos x="connsiteX3" y="connsiteY3"/>
                  </a:cxn>
                </a:cxnLst>
                <a:rect l="l" t="t" r="r" b="b"/>
                <a:pathLst>
                  <a:path w="524682" h="231795">
                    <a:moveTo>
                      <a:pt x="0" y="0"/>
                    </a:moveTo>
                    <a:lnTo>
                      <a:pt x="165034" y="99341"/>
                    </a:lnTo>
                    <a:lnTo>
                      <a:pt x="343779" y="231795"/>
                    </a:lnTo>
                    <a:lnTo>
                      <a:pt x="524683" y="231795"/>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87" name="Freeform 2477">
                <a:extLst>
                  <a:ext uri="{FF2B5EF4-FFF2-40B4-BE49-F238E27FC236}">
                    <a16:creationId xmlns:a16="http://schemas.microsoft.com/office/drawing/2014/main" id="{68BFE0F0-ECB1-D74B-D5F6-45779909DE9F}"/>
                  </a:ext>
                </a:extLst>
              </p:cNvPr>
              <p:cNvSpPr/>
              <p:nvPr/>
            </p:nvSpPr>
            <p:spPr>
              <a:xfrm>
                <a:off x="6825063" y="3029012"/>
                <a:ext cx="450036" cy="405229"/>
              </a:xfrm>
              <a:custGeom>
                <a:avLst/>
                <a:gdLst>
                  <a:gd name="connsiteX0" fmla="*/ 0 w 450036"/>
                  <a:gd name="connsiteY0" fmla="*/ 292567 h 405229"/>
                  <a:gd name="connsiteX1" fmla="*/ 176460 w 450036"/>
                  <a:gd name="connsiteY1" fmla="*/ 405230 h 405229"/>
                  <a:gd name="connsiteX2" fmla="*/ 357363 w 450036"/>
                  <a:gd name="connsiteY2" fmla="*/ 229512 h 405229"/>
                  <a:gd name="connsiteX3" fmla="*/ 450036 w 450036"/>
                  <a:gd name="connsiteY3" fmla="*/ 0 h 405229"/>
                </a:gdLst>
                <a:ahLst/>
                <a:cxnLst>
                  <a:cxn ang="0">
                    <a:pos x="connsiteX0" y="connsiteY0"/>
                  </a:cxn>
                  <a:cxn ang="0">
                    <a:pos x="connsiteX1" y="connsiteY1"/>
                  </a:cxn>
                  <a:cxn ang="0">
                    <a:pos x="connsiteX2" y="connsiteY2"/>
                  </a:cxn>
                  <a:cxn ang="0">
                    <a:pos x="connsiteX3" y="connsiteY3"/>
                  </a:cxn>
                </a:cxnLst>
                <a:rect l="l" t="t" r="r" b="b"/>
                <a:pathLst>
                  <a:path w="450036" h="405229">
                    <a:moveTo>
                      <a:pt x="0" y="292567"/>
                    </a:moveTo>
                    <a:lnTo>
                      <a:pt x="176460" y="405230"/>
                    </a:lnTo>
                    <a:lnTo>
                      <a:pt x="357363" y="229512"/>
                    </a:lnTo>
                    <a:lnTo>
                      <a:pt x="450036"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88" name="Freeform 2478">
                <a:extLst>
                  <a:ext uri="{FF2B5EF4-FFF2-40B4-BE49-F238E27FC236}">
                    <a16:creationId xmlns:a16="http://schemas.microsoft.com/office/drawing/2014/main" id="{CC5CD66A-6D7E-B71B-308B-3AD2B0D85609}"/>
                  </a:ext>
                </a:extLst>
              </p:cNvPr>
              <p:cNvSpPr/>
              <p:nvPr/>
            </p:nvSpPr>
            <p:spPr>
              <a:xfrm>
                <a:off x="6825063" y="3321579"/>
                <a:ext cx="897787" cy="440119"/>
              </a:xfrm>
              <a:custGeom>
                <a:avLst/>
                <a:gdLst>
                  <a:gd name="connsiteX0" fmla="*/ 0 w 897787"/>
                  <a:gd name="connsiteY0" fmla="*/ 0 h 440119"/>
                  <a:gd name="connsiteX1" fmla="*/ 176460 w 897787"/>
                  <a:gd name="connsiteY1" fmla="*/ 114819 h 440119"/>
                  <a:gd name="connsiteX2" fmla="*/ 357363 w 897787"/>
                  <a:gd name="connsiteY2" fmla="*/ 373892 h 440119"/>
                  <a:gd name="connsiteX3" fmla="*/ 538266 w 897787"/>
                  <a:gd name="connsiteY3" fmla="*/ 385818 h 440119"/>
                  <a:gd name="connsiteX4" fmla="*/ 714598 w 897787"/>
                  <a:gd name="connsiteY4" fmla="*/ 440119 h 440119"/>
                  <a:gd name="connsiteX5" fmla="*/ 897787 w 897787"/>
                  <a:gd name="connsiteY5" fmla="*/ 392669 h 44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787" h="440119">
                    <a:moveTo>
                      <a:pt x="0" y="0"/>
                    </a:moveTo>
                    <a:lnTo>
                      <a:pt x="176460" y="114819"/>
                    </a:lnTo>
                    <a:lnTo>
                      <a:pt x="357363" y="373892"/>
                    </a:lnTo>
                    <a:lnTo>
                      <a:pt x="538266" y="385818"/>
                    </a:lnTo>
                    <a:lnTo>
                      <a:pt x="714598" y="440119"/>
                    </a:lnTo>
                    <a:lnTo>
                      <a:pt x="897787" y="392669"/>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89" name="Freeform 2479">
                <a:extLst>
                  <a:ext uri="{FF2B5EF4-FFF2-40B4-BE49-F238E27FC236}">
                    <a16:creationId xmlns:a16="http://schemas.microsoft.com/office/drawing/2014/main" id="{7B1BAA44-988F-2820-6773-3DAE100110A0}"/>
                  </a:ext>
                </a:extLst>
              </p:cNvPr>
              <p:cNvSpPr/>
              <p:nvPr/>
            </p:nvSpPr>
            <p:spPr>
              <a:xfrm>
                <a:off x="6825063" y="3321579"/>
                <a:ext cx="897787" cy="270998"/>
              </a:xfrm>
              <a:custGeom>
                <a:avLst/>
                <a:gdLst>
                  <a:gd name="connsiteX0" fmla="*/ 0 w 897787"/>
                  <a:gd name="connsiteY0" fmla="*/ 0 h 270998"/>
                  <a:gd name="connsiteX1" fmla="*/ 180903 w 897787"/>
                  <a:gd name="connsiteY1" fmla="*/ 170262 h 270998"/>
                  <a:gd name="connsiteX2" fmla="*/ 357363 w 897787"/>
                  <a:gd name="connsiteY2" fmla="*/ 208070 h 270998"/>
                  <a:gd name="connsiteX3" fmla="*/ 538266 w 897787"/>
                  <a:gd name="connsiteY3" fmla="*/ 157575 h 270998"/>
                  <a:gd name="connsiteX4" fmla="*/ 716884 w 897787"/>
                  <a:gd name="connsiteY4" fmla="*/ 270999 h 270998"/>
                  <a:gd name="connsiteX5" fmla="*/ 897787 w 897787"/>
                  <a:gd name="connsiteY5" fmla="*/ 145015 h 27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787" h="270998">
                    <a:moveTo>
                      <a:pt x="0" y="0"/>
                    </a:moveTo>
                    <a:lnTo>
                      <a:pt x="180903" y="170262"/>
                    </a:lnTo>
                    <a:lnTo>
                      <a:pt x="357363" y="208070"/>
                    </a:lnTo>
                    <a:lnTo>
                      <a:pt x="538266" y="157575"/>
                    </a:lnTo>
                    <a:lnTo>
                      <a:pt x="716884" y="270999"/>
                    </a:lnTo>
                    <a:lnTo>
                      <a:pt x="897787" y="145015"/>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0" name="Freeform 2480">
                <a:extLst>
                  <a:ext uri="{FF2B5EF4-FFF2-40B4-BE49-F238E27FC236}">
                    <a16:creationId xmlns:a16="http://schemas.microsoft.com/office/drawing/2014/main" id="{05101887-3EB0-9757-AA88-30DCF762D3AF}"/>
                  </a:ext>
                </a:extLst>
              </p:cNvPr>
              <p:cNvSpPr/>
              <p:nvPr/>
            </p:nvSpPr>
            <p:spPr>
              <a:xfrm>
                <a:off x="6825063" y="3310668"/>
                <a:ext cx="1521870" cy="312739"/>
              </a:xfrm>
              <a:custGeom>
                <a:avLst/>
                <a:gdLst>
                  <a:gd name="connsiteX0" fmla="*/ 0 w 1521870"/>
                  <a:gd name="connsiteY0" fmla="*/ 10911 h 312739"/>
                  <a:gd name="connsiteX1" fmla="*/ 169605 w 1521870"/>
                  <a:gd name="connsiteY1" fmla="*/ 231542 h 312739"/>
                  <a:gd name="connsiteX2" fmla="*/ 350507 w 1521870"/>
                  <a:gd name="connsiteY2" fmla="*/ 230273 h 312739"/>
                  <a:gd name="connsiteX3" fmla="*/ 526840 w 1521870"/>
                  <a:gd name="connsiteY3" fmla="*/ 312740 h 312739"/>
                  <a:gd name="connsiteX4" fmla="*/ 712313 w 1521870"/>
                  <a:gd name="connsiteY4" fmla="*/ 274044 h 312739"/>
                  <a:gd name="connsiteX5" fmla="*/ 890931 w 1521870"/>
                  <a:gd name="connsiteY5" fmla="*/ 128521 h 312739"/>
                  <a:gd name="connsiteX6" fmla="*/ 1071835 w 1521870"/>
                  <a:gd name="connsiteY6" fmla="*/ 196398 h 312739"/>
                  <a:gd name="connsiteX7" fmla="*/ 1521871 w 1521870"/>
                  <a:gd name="connsiteY7" fmla="*/ 0 h 31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870" h="312739">
                    <a:moveTo>
                      <a:pt x="0" y="10911"/>
                    </a:moveTo>
                    <a:lnTo>
                      <a:pt x="169605" y="231542"/>
                    </a:lnTo>
                    <a:lnTo>
                      <a:pt x="350507" y="230273"/>
                    </a:lnTo>
                    <a:lnTo>
                      <a:pt x="526840" y="312740"/>
                    </a:lnTo>
                    <a:lnTo>
                      <a:pt x="712313" y="274044"/>
                    </a:lnTo>
                    <a:lnTo>
                      <a:pt x="890931" y="128521"/>
                    </a:lnTo>
                    <a:lnTo>
                      <a:pt x="1071835" y="196398"/>
                    </a:lnTo>
                    <a:lnTo>
                      <a:pt x="1521871"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1" name="Freeform 2481">
                <a:extLst>
                  <a:ext uri="{FF2B5EF4-FFF2-40B4-BE49-F238E27FC236}">
                    <a16:creationId xmlns:a16="http://schemas.microsoft.com/office/drawing/2014/main" id="{BD5AC58B-17F6-91F8-1E41-5216EA7E9D66}"/>
                  </a:ext>
                </a:extLst>
              </p:cNvPr>
              <p:cNvSpPr/>
              <p:nvPr/>
            </p:nvSpPr>
            <p:spPr>
              <a:xfrm>
                <a:off x="6825063" y="2785544"/>
                <a:ext cx="357363" cy="695385"/>
              </a:xfrm>
              <a:custGeom>
                <a:avLst/>
                <a:gdLst>
                  <a:gd name="connsiteX0" fmla="*/ 0 w 357363"/>
                  <a:gd name="connsiteY0" fmla="*/ 536035 h 695385"/>
                  <a:gd name="connsiteX1" fmla="*/ 176460 w 357363"/>
                  <a:gd name="connsiteY1" fmla="*/ 695386 h 695385"/>
                  <a:gd name="connsiteX2" fmla="*/ 357363 w 357363"/>
                  <a:gd name="connsiteY2" fmla="*/ 0 h 695385"/>
                </a:gdLst>
                <a:ahLst/>
                <a:cxnLst>
                  <a:cxn ang="0">
                    <a:pos x="connsiteX0" y="connsiteY0"/>
                  </a:cxn>
                  <a:cxn ang="0">
                    <a:pos x="connsiteX1" y="connsiteY1"/>
                  </a:cxn>
                  <a:cxn ang="0">
                    <a:pos x="connsiteX2" y="connsiteY2"/>
                  </a:cxn>
                </a:cxnLst>
                <a:rect l="l" t="t" r="r" b="b"/>
                <a:pathLst>
                  <a:path w="357363" h="695385">
                    <a:moveTo>
                      <a:pt x="0" y="536035"/>
                    </a:moveTo>
                    <a:lnTo>
                      <a:pt x="176460" y="695386"/>
                    </a:lnTo>
                    <a:lnTo>
                      <a:pt x="357363"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2" name="Freeform 2482">
                <a:extLst>
                  <a:ext uri="{FF2B5EF4-FFF2-40B4-BE49-F238E27FC236}">
                    <a16:creationId xmlns:a16="http://schemas.microsoft.com/office/drawing/2014/main" id="{9C7CDC34-A050-9447-5FD4-1E424AF08603}"/>
                  </a:ext>
                </a:extLst>
              </p:cNvPr>
              <p:cNvSpPr/>
              <p:nvPr/>
            </p:nvSpPr>
            <p:spPr>
              <a:xfrm>
                <a:off x="6825063" y="3130002"/>
                <a:ext cx="1343252" cy="564453"/>
              </a:xfrm>
              <a:custGeom>
                <a:avLst/>
                <a:gdLst>
                  <a:gd name="connsiteX0" fmla="*/ 0 w 1343252"/>
                  <a:gd name="connsiteY0" fmla="*/ 191577 h 564453"/>
                  <a:gd name="connsiteX1" fmla="*/ 180903 w 1343252"/>
                  <a:gd name="connsiteY1" fmla="*/ 564454 h 564453"/>
                  <a:gd name="connsiteX2" fmla="*/ 359648 w 1343252"/>
                  <a:gd name="connsiteY2" fmla="*/ 456232 h 564453"/>
                  <a:gd name="connsiteX3" fmla="*/ 547279 w 1343252"/>
                  <a:gd name="connsiteY3" fmla="*/ 438597 h 564453"/>
                  <a:gd name="connsiteX4" fmla="*/ 721327 w 1343252"/>
                  <a:gd name="connsiteY4" fmla="*/ 462068 h 564453"/>
                  <a:gd name="connsiteX5" fmla="*/ 902230 w 1343252"/>
                  <a:gd name="connsiteY5" fmla="*/ 540983 h 564453"/>
                  <a:gd name="connsiteX6" fmla="*/ 1071835 w 1343252"/>
                  <a:gd name="connsiteY6" fmla="*/ 308553 h 564453"/>
                  <a:gd name="connsiteX7" fmla="*/ 1343253 w 1343252"/>
                  <a:gd name="connsiteY7" fmla="*/ 0 h 56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252" h="564453">
                    <a:moveTo>
                      <a:pt x="0" y="191577"/>
                    </a:moveTo>
                    <a:lnTo>
                      <a:pt x="180903" y="564454"/>
                    </a:lnTo>
                    <a:lnTo>
                      <a:pt x="359648" y="456232"/>
                    </a:lnTo>
                    <a:lnTo>
                      <a:pt x="547279" y="438597"/>
                    </a:lnTo>
                    <a:lnTo>
                      <a:pt x="721327" y="462068"/>
                    </a:lnTo>
                    <a:lnTo>
                      <a:pt x="902230" y="540983"/>
                    </a:lnTo>
                    <a:lnTo>
                      <a:pt x="1071835" y="308553"/>
                    </a:lnTo>
                    <a:lnTo>
                      <a:pt x="1343253"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3" name="Freeform 2483">
                <a:extLst>
                  <a:ext uri="{FF2B5EF4-FFF2-40B4-BE49-F238E27FC236}">
                    <a16:creationId xmlns:a16="http://schemas.microsoft.com/office/drawing/2014/main" id="{9D68B122-DC08-AA67-49DA-F6C4924F81EE}"/>
                  </a:ext>
                </a:extLst>
              </p:cNvPr>
              <p:cNvSpPr/>
              <p:nvPr/>
            </p:nvSpPr>
            <p:spPr>
              <a:xfrm>
                <a:off x="6825063" y="3321579"/>
                <a:ext cx="309757" cy="570290"/>
              </a:xfrm>
              <a:custGeom>
                <a:avLst/>
                <a:gdLst>
                  <a:gd name="connsiteX0" fmla="*/ 0 w 309757"/>
                  <a:gd name="connsiteY0" fmla="*/ 0 h 570290"/>
                  <a:gd name="connsiteX1" fmla="*/ 183188 w 309757"/>
                  <a:gd name="connsiteY1" fmla="*/ 570290 h 570290"/>
                  <a:gd name="connsiteX2" fmla="*/ 309757 w 309757"/>
                  <a:gd name="connsiteY2" fmla="*/ 325554 h 570290"/>
                </a:gdLst>
                <a:ahLst/>
                <a:cxnLst>
                  <a:cxn ang="0">
                    <a:pos x="connsiteX0" y="connsiteY0"/>
                  </a:cxn>
                  <a:cxn ang="0">
                    <a:pos x="connsiteX1" y="connsiteY1"/>
                  </a:cxn>
                  <a:cxn ang="0">
                    <a:pos x="connsiteX2" y="connsiteY2"/>
                  </a:cxn>
                </a:cxnLst>
                <a:rect l="l" t="t" r="r" b="b"/>
                <a:pathLst>
                  <a:path w="309757" h="570290">
                    <a:moveTo>
                      <a:pt x="0" y="0"/>
                    </a:moveTo>
                    <a:lnTo>
                      <a:pt x="183188" y="570290"/>
                    </a:lnTo>
                    <a:lnTo>
                      <a:pt x="309757" y="325554"/>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4" name="Freeform 2484">
                <a:extLst>
                  <a:ext uri="{FF2B5EF4-FFF2-40B4-BE49-F238E27FC236}">
                    <a16:creationId xmlns:a16="http://schemas.microsoft.com/office/drawing/2014/main" id="{F6202740-25AB-0EDE-1742-B36333BB6F14}"/>
                  </a:ext>
                </a:extLst>
              </p:cNvPr>
              <p:cNvSpPr/>
              <p:nvPr/>
            </p:nvSpPr>
            <p:spPr>
              <a:xfrm>
                <a:off x="6825064" y="3321579"/>
                <a:ext cx="187758" cy="293328"/>
              </a:xfrm>
              <a:custGeom>
                <a:avLst/>
                <a:gdLst>
                  <a:gd name="connsiteX0" fmla="*/ 0 w 187758"/>
                  <a:gd name="connsiteY0" fmla="*/ 0 h 293328"/>
                  <a:gd name="connsiteX1" fmla="*/ 187758 w 187758"/>
                  <a:gd name="connsiteY1" fmla="*/ 293328 h 293328"/>
                </a:gdLst>
                <a:ahLst/>
                <a:cxnLst>
                  <a:cxn ang="0">
                    <a:pos x="connsiteX0" y="connsiteY0"/>
                  </a:cxn>
                  <a:cxn ang="0">
                    <a:pos x="connsiteX1" y="connsiteY1"/>
                  </a:cxn>
                </a:cxnLst>
                <a:rect l="l" t="t" r="r" b="b"/>
                <a:pathLst>
                  <a:path w="187758" h="293328">
                    <a:moveTo>
                      <a:pt x="0" y="0"/>
                    </a:moveTo>
                    <a:lnTo>
                      <a:pt x="187758" y="293328"/>
                    </a:lnTo>
                  </a:path>
                </a:pathLst>
              </a:custGeom>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5" name="Freeform 2485">
                <a:extLst>
                  <a:ext uri="{FF2B5EF4-FFF2-40B4-BE49-F238E27FC236}">
                    <a16:creationId xmlns:a16="http://schemas.microsoft.com/office/drawing/2014/main" id="{AF27C565-6C83-615D-0B60-8ACFA17DE195}"/>
                  </a:ext>
                </a:extLst>
              </p:cNvPr>
              <p:cNvSpPr/>
              <p:nvPr/>
            </p:nvSpPr>
            <p:spPr>
              <a:xfrm>
                <a:off x="6825063" y="2716399"/>
                <a:ext cx="343779" cy="605179"/>
              </a:xfrm>
              <a:custGeom>
                <a:avLst/>
                <a:gdLst>
                  <a:gd name="connsiteX0" fmla="*/ 0 w 343779"/>
                  <a:gd name="connsiteY0" fmla="*/ 605180 h 605179"/>
                  <a:gd name="connsiteX1" fmla="*/ 131139 w 343779"/>
                  <a:gd name="connsiteY1" fmla="*/ 291806 h 605179"/>
                  <a:gd name="connsiteX2" fmla="*/ 343779 w 343779"/>
                  <a:gd name="connsiteY2" fmla="*/ 0 h 605179"/>
                </a:gdLst>
                <a:ahLst/>
                <a:cxnLst>
                  <a:cxn ang="0">
                    <a:pos x="connsiteX0" y="connsiteY0"/>
                  </a:cxn>
                  <a:cxn ang="0">
                    <a:pos x="connsiteX1" y="connsiteY1"/>
                  </a:cxn>
                  <a:cxn ang="0">
                    <a:pos x="connsiteX2" y="connsiteY2"/>
                  </a:cxn>
                </a:cxnLst>
                <a:rect l="l" t="t" r="r" b="b"/>
                <a:pathLst>
                  <a:path w="343779" h="605179">
                    <a:moveTo>
                      <a:pt x="0" y="605180"/>
                    </a:moveTo>
                    <a:lnTo>
                      <a:pt x="131139" y="291806"/>
                    </a:lnTo>
                    <a:lnTo>
                      <a:pt x="343779"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6" name="Freeform 2486">
                <a:extLst>
                  <a:ext uri="{FF2B5EF4-FFF2-40B4-BE49-F238E27FC236}">
                    <a16:creationId xmlns:a16="http://schemas.microsoft.com/office/drawing/2014/main" id="{314619F1-453D-8B4C-7EDE-A3D26F483902}"/>
                  </a:ext>
                </a:extLst>
              </p:cNvPr>
              <p:cNvSpPr/>
              <p:nvPr/>
            </p:nvSpPr>
            <p:spPr>
              <a:xfrm>
                <a:off x="6825063" y="3321579"/>
                <a:ext cx="357363" cy="200965"/>
              </a:xfrm>
              <a:custGeom>
                <a:avLst/>
                <a:gdLst>
                  <a:gd name="connsiteX0" fmla="*/ 0 w 357363"/>
                  <a:gd name="connsiteY0" fmla="*/ 0 h 200965"/>
                  <a:gd name="connsiteX1" fmla="*/ 176460 w 357363"/>
                  <a:gd name="connsiteY1" fmla="*/ 64070 h 200965"/>
                  <a:gd name="connsiteX2" fmla="*/ 357363 w 357363"/>
                  <a:gd name="connsiteY2" fmla="*/ 200965 h 200965"/>
                </a:gdLst>
                <a:ahLst/>
                <a:cxnLst>
                  <a:cxn ang="0">
                    <a:pos x="connsiteX0" y="connsiteY0"/>
                  </a:cxn>
                  <a:cxn ang="0">
                    <a:pos x="connsiteX1" y="connsiteY1"/>
                  </a:cxn>
                  <a:cxn ang="0">
                    <a:pos x="connsiteX2" y="connsiteY2"/>
                  </a:cxn>
                </a:cxnLst>
                <a:rect l="l" t="t" r="r" b="b"/>
                <a:pathLst>
                  <a:path w="357363" h="200965">
                    <a:moveTo>
                      <a:pt x="0" y="0"/>
                    </a:moveTo>
                    <a:lnTo>
                      <a:pt x="176460" y="64070"/>
                    </a:lnTo>
                    <a:lnTo>
                      <a:pt x="357363" y="200965"/>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7" name="Freeform 2487">
                <a:extLst>
                  <a:ext uri="{FF2B5EF4-FFF2-40B4-BE49-F238E27FC236}">
                    <a16:creationId xmlns:a16="http://schemas.microsoft.com/office/drawing/2014/main" id="{0205C191-9F90-36C6-219E-C77A80C8D5CF}"/>
                  </a:ext>
                </a:extLst>
              </p:cNvPr>
              <p:cNvSpPr/>
              <p:nvPr/>
            </p:nvSpPr>
            <p:spPr>
              <a:xfrm>
                <a:off x="6825063" y="3137868"/>
                <a:ext cx="2415087" cy="259072"/>
              </a:xfrm>
              <a:custGeom>
                <a:avLst/>
                <a:gdLst>
                  <a:gd name="connsiteX0" fmla="*/ 0 w 2415087"/>
                  <a:gd name="connsiteY0" fmla="*/ 183711 h 259072"/>
                  <a:gd name="connsiteX1" fmla="*/ 160591 w 2415087"/>
                  <a:gd name="connsiteY1" fmla="*/ 259073 h 259072"/>
                  <a:gd name="connsiteX2" fmla="*/ 350507 w 2415087"/>
                  <a:gd name="connsiteY2" fmla="*/ 209593 h 259072"/>
                  <a:gd name="connsiteX3" fmla="*/ 544994 w 2415087"/>
                  <a:gd name="connsiteY3" fmla="*/ 150724 h 259072"/>
                  <a:gd name="connsiteX4" fmla="*/ 721327 w 2415087"/>
                  <a:gd name="connsiteY4" fmla="*/ 26009 h 259072"/>
                  <a:gd name="connsiteX5" fmla="*/ 890931 w 2415087"/>
                  <a:gd name="connsiteY5" fmla="*/ 58995 h 259072"/>
                  <a:gd name="connsiteX6" fmla="*/ 1071835 w 2415087"/>
                  <a:gd name="connsiteY6" fmla="*/ 0 h 259072"/>
                  <a:gd name="connsiteX7" fmla="*/ 1343253 w 2415087"/>
                  <a:gd name="connsiteY7" fmla="*/ 233191 h 259072"/>
                  <a:gd name="connsiteX8" fmla="*/ 1612259 w 2415087"/>
                  <a:gd name="connsiteY8" fmla="*/ 68384 h 259072"/>
                  <a:gd name="connsiteX9" fmla="*/ 1854224 w 2415087"/>
                  <a:gd name="connsiteY9" fmla="*/ 61279 h 259072"/>
                  <a:gd name="connsiteX10" fmla="*/ 2152683 w 2415087"/>
                  <a:gd name="connsiteY10" fmla="*/ 61279 h 259072"/>
                  <a:gd name="connsiteX11" fmla="*/ 2415087 w 2415087"/>
                  <a:gd name="connsiteY11" fmla="*/ 70668 h 25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15087" h="259072">
                    <a:moveTo>
                      <a:pt x="0" y="183711"/>
                    </a:moveTo>
                    <a:lnTo>
                      <a:pt x="160591" y="259073"/>
                    </a:lnTo>
                    <a:lnTo>
                      <a:pt x="350507" y="209593"/>
                    </a:lnTo>
                    <a:lnTo>
                      <a:pt x="544994" y="150724"/>
                    </a:lnTo>
                    <a:lnTo>
                      <a:pt x="721327" y="26009"/>
                    </a:lnTo>
                    <a:lnTo>
                      <a:pt x="890931" y="58995"/>
                    </a:lnTo>
                    <a:lnTo>
                      <a:pt x="1071835" y="0"/>
                    </a:lnTo>
                    <a:lnTo>
                      <a:pt x="1343253" y="233191"/>
                    </a:lnTo>
                    <a:lnTo>
                      <a:pt x="1612259" y="68384"/>
                    </a:lnTo>
                    <a:lnTo>
                      <a:pt x="1854224" y="61279"/>
                    </a:lnTo>
                    <a:lnTo>
                      <a:pt x="2152683" y="61279"/>
                    </a:lnTo>
                    <a:lnTo>
                      <a:pt x="2415087" y="70668"/>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8" name="Freeform 2488">
                <a:extLst>
                  <a:ext uri="{FF2B5EF4-FFF2-40B4-BE49-F238E27FC236}">
                    <a16:creationId xmlns:a16="http://schemas.microsoft.com/office/drawing/2014/main" id="{7DF1DB92-8E17-D2A1-88CD-536122C12F9A}"/>
                  </a:ext>
                </a:extLst>
              </p:cNvPr>
              <p:cNvSpPr/>
              <p:nvPr/>
            </p:nvSpPr>
            <p:spPr>
              <a:xfrm>
                <a:off x="6825063" y="3264486"/>
                <a:ext cx="918098" cy="357525"/>
              </a:xfrm>
              <a:custGeom>
                <a:avLst/>
                <a:gdLst>
                  <a:gd name="connsiteX0" fmla="*/ 0 w 918098"/>
                  <a:gd name="connsiteY0" fmla="*/ 57092 h 357525"/>
                  <a:gd name="connsiteX1" fmla="*/ 176460 w 918098"/>
                  <a:gd name="connsiteY1" fmla="*/ 0 h 357525"/>
                  <a:gd name="connsiteX2" fmla="*/ 357363 w 918098"/>
                  <a:gd name="connsiteY2" fmla="*/ 34255 h 357525"/>
                  <a:gd name="connsiteX3" fmla="*/ 538266 w 918098"/>
                  <a:gd name="connsiteY3" fmla="*/ 79929 h 357525"/>
                  <a:gd name="connsiteX4" fmla="*/ 716884 w 918098"/>
                  <a:gd name="connsiteY4" fmla="*/ 357526 h 357525"/>
                  <a:gd name="connsiteX5" fmla="*/ 918099 w 918098"/>
                  <a:gd name="connsiteY5" fmla="*/ 209212 h 35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098" h="357525">
                    <a:moveTo>
                      <a:pt x="0" y="57092"/>
                    </a:moveTo>
                    <a:lnTo>
                      <a:pt x="176460" y="0"/>
                    </a:lnTo>
                    <a:lnTo>
                      <a:pt x="357363" y="34255"/>
                    </a:lnTo>
                    <a:lnTo>
                      <a:pt x="538266" y="79929"/>
                    </a:lnTo>
                    <a:lnTo>
                      <a:pt x="716884" y="357526"/>
                    </a:lnTo>
                    <a:lnTo>
                      <a:pt x="918099" y="209212"/>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99" name="Freeform 2489">
                <a:extLst>
                  <a:ext uri="{FF2B5EF4-FFF2-40B4-BE49-F238E27FC236}">
                    <a16:creationId xmlns:a16="http://schemas.microsoft.com/office/drawing/2014/main" id="{A63D1393-287C-2B6D-2ACB-3F781DD66772}"/>
                  </a:ext>
                </a:extLst>
              </p:cNvPr>
              <p:cNvSpPr/>
              <p:nvPr/>
            </p:nvSpPr>
            <p:spPr>
              <a:xfrm>
                <a:off x="6825063" y="3321579"/>
                <a:ext cx="1080975" cy="366152"/>
              </a:xfrm>
              <a:custGeom>
                <a:avLst/>
                <a:gdLst>
                  <a:gd name="connsiteX0" fmla="*/ 0 w 1080975"/>
                  <a:gd name="connsiteY0" fmla="*/ 0 h 366152"/>
                  <a:gd name="connsiteX1" fmla="*/ 180903 w 1080975"/>
                  <a:gd name="connsiteY1" fmla="*/ 334181 h 366152"/>
                  <a:gd name="connsiteX2" fmla="*/ 359648 w 1080975"/>
                  <a:gd name="connsiteY2" fmla="*/ 366153 h 366152"/>
                  <a:gd name="connsiteX3" fmla="*/ 540424 w 1080975"/>
                  <a:gd name="connsiteY3" fmla="*/ 284701 h 366152"/>
                  <a:gd name="connsiteX4" fmla="*/ 721327 w 1080975"/>
                  <a:gd name="connsiteY4" fmla="*/ 177367 h 366152"/>
                  <a:gd name="connsiteX5" fmla="*/ 902230 w 1080975"/>
                  <a:gd name="connsiteY5" fmla="*/ 226594 h 366152"/>
                  <a:gd name="connsiteX6" fmla="*/ 1080975 w 1080975"/>
                  <a:gd name="connsiteY6" fmla="*/ 223802 h 3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975" h="366152">
                    <a:moveTo>
                      <a:pt x="0" y="0"/>
                    </a:moveTo>
                    <a:lnTo>
                      <a:pt x="180903" y="334181"/>
                    </a:lnTo>
                    <a:lnTo>
                      <a:pt x="359648" y="366153"/>
                    </a:lnTo>
                    <a:lnTo>
                      <a:pt x="540424" y="284701"/>
                    </a:lnTo>
                    <a:lnTo>
                      <a:pt x="721327" y="177367"/>
                    </a:lnTo>
                    <a:lnTo>
                      <a:pt x="902230" y="226594"/>
                    </a:lnTo>
                    <a:lnTo>
                      <a:pt x="1080975" y="223802"/>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0" name="Freeform 2490">
                <a:extLst>
                  <a:ext uri="{FF2B5EF4-FFF2-40B4-BE49-F238E27FC236}">
                    <a16:creationId xmlns:a16="http://schemas.microsoft.com/office/drawing/2014/main" id="{7A139AD6-79EE-9177-40F8-008A00FED8BF}"/>
                  </a:ext>
                </a:extLst>
              </p:cNvPr>
              <p:cNvSpPr/>
              <p:nvPr/>
            </p:nvSpPr>
            <p:spPr>
              <a:xfrm>
                <a:off x="6825063" y="3321579"/>
                <a:ext cx="2437557" cy="332785"/>
              </a:xfrm>
              <a:custGeom>
                <a:avLst/>
                <a:gdLst>
                  <a:gd name="connsiteX0" fmla="*/ 0 w 2437557"/>
                  <a:gd name="connsiteY0" fmla="*/ 0 h 332785"/>
                  <a:gd name="connsiteX1" fmla="*/ 187758 w 2437557"/>
                  <a:gd name="connsiteY1" fmla="*/ 58234 h 332785"/>
                  <a:gd name="connsiteX2" fmla="*/ 364091 w 2437557"/>
                  <a:gd name="connsiteY2" fmla="*/ 99848 h 332785"/>
                  <a:gd name="connsiteX3" fmla="*/ 547279 w 2437557"/>
                  <a:gd name="connsiteY3" fmla="*/ 199697 h 332785"/>
                  <a:gd name="connsiteX4" fmla="*/ 728182 w 2437557"/>
                  <a:gd name="connsiteY4" fmla="*/ 199697 h 332785"/>
                  <a:gd name="connsiteX5" fmla="*/ 904515 w 2437557"/>
                  <a:gd name="connsiteY5" fmla="*/ 199697 h 332785"/>
                  <a:gd name="connsiteX6" fmla="*/ 1085418 w 2437557"/>
                  <a:gd name="connsiteY6" fmla="*/ 316165 h 332785"/>
                  <a:gd name="connsiteX7" fmla="*/ 1358994 w 2437557"/>
                  <a:gd name="connsiteY7" fmla="*/ 316165 h 332785"/>
                  <a:gd name="connsiteX8" fmla="*/ 1628127 w 2437557"/>
                  <a:gd name="connsiteY8" fmla="*/ 332786 h 332785"/>
                  <a:gd name="connsiteX9" fmla="*/ 1899418 w 2437557"/>
                  <a:gd name="connsiteY9" fmla="*/ 316165 h 332785"/>
                  <a:gd name="connsiteX10" fmla="*/ 2166266 w 2437557"/>
                  <a:gd name="connsiteY10" fmla="*/ 208070 h 332785"/>
                  <a:gd name="connsiteX11" fmla="*/ 2437558 w 2437557"/>
                  <a:gd name="connsiteY11" fmla="*/ 158083 h 3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7557" h="332785">
                    <a:moveTo>
                      <a:pt x="0" y="0"/>
                    </a:moveTo>
                    <a:lnTo>
                      <a:pt x="187758" y="58234"/>
                    </a:lnTo>
                    <a:lnTo>
                      <a:pt x="364091" y="99848"/>
                    </a:lnTo>
                    <a:lnTo>
                      <a:pt x="547279" y="199697"/>
                    </a:lnTo>
                    <a:lnTo>
                      <a:pt x="728182" y="199697"/>
                    </a:lnTo>
                    <a:lnTo>
                      <a:pt x="904515" y="199697"/>
                    </a:lnTo>
                    <a:lnTo>
                      <a:pt x="1085418" y="316165"/>
                    </a:lnTo>
                    <a:lnTo>
                      <a:pt x="1358994" y="316165"/>
                    </a:lnTo>
                    <a:lnTo>
                      <a:pt x="1628127" y="332786"/>
                    </a:lnTo>
                    <a:lnTo>
                      <a:pt x="1899418" y="316165"/>
                    </a:lnTo>
                    <a:lnTo>
                      <a:pt x="2166266" y="208070"/>
                    </a:lnTo>
                    <a:lnTo>
                      <a:pt x="2437558" y="158083"/>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1" name="Freeform 2491">
                <a:extLst>
                  <a:ext uri="{FF2B5EF4-FFF2-40B4-BE49-F238E27FC236}">
                    <a16:creationId xmlns:a16="http://schemas.microsoft.com/office/drawing/2014/main" id="{E3B3B3DA-75A3-5412-AFBE-90843860DFEF}"/>
                  </a:ext>
                </a:extLst>
              </p:cNvPr>
              <p:cNvSpPr/>
              <p:nvPr/>
            </p:nvSpPr>
            <p:spPr>
              <a:xfrm>
                <a:off x="6825063" y="3078111"/>
                <a:ext cx="716884" cy="313881"/>
              </a:xfrm>
              <a:custGeom>
                <a:avLst/>
                <a:gdLst>
                  <a:gd name="connsiteX0" fmla="*/ 0 w 716884"/>
                  <a:gd name="connsiteY0" fmla="*/ 243468 h 313881"/>
                  <a:gd name="connsiteX1" fmla="*/ 176460 w 716884"/>
                  <a:gd name="connsiteY1" fmla="*/ 248796 h 313881"/>
                  <a:gd name="connsiteX2" fmla="*/ 357363 w 716884"/>
                  <a:gd name="connsiteY2" fmla="*/ 313882 h 313881"/>
                  <a:gd name="connsiteX3" fmla="*/ 538266 w 716884"/>
                  <a:gd name="connsiteY3" fmla="*/ 240296 h 313881"/>
                  <a:gd name="connsiteX4" fmla="*/ 716884 w 716884"/>
                  <a:gd name="connsiteY4" fmla="*/ 0 h 31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884" h="313881">
                    <a:moveTo>
                      <a:pt x="0" y="243468"/>
                    </a:moveTo>
                    <a:lnTo>
                      <a:pt x="176460" y="248796"/>
                    </a:lnTo>
                    <a:lnTo>
                      <a:pt x="357363" y="313882"/>
                    </a:lnTo>
                    <a:lnTo>
                      <a:pt x="538266" y="240296"/>
                    </a:lnTo>
                    <a:lnTo>
                      <a:pt x="716884"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2" name="Freeform 2492">
                <a:extLst>
                  <a:ext uri="{FF2B5EF4-FFF2-40B4-BE49-F238E27FC236}">
                    <a16:creationId xmlns:a16="http://schemas.microsoft.com/office/drawing/2014/main" id="{2AB30C02-4284-E99D-32F7-C88B4CDA00D6}"/>
                  </a:ext>
                </a:extLst>
              </p:cNvPr>
              <p:cNvSpPr/>
              <p:nvPr/>
            </p:nvSpPr>
            <p:spPr>
              <a:xfrm>
                <a:off x="6825063" y="3321579"/>
                <a:ext cx="1874662" cy="623576"/>
              </a:xfrm>
              <a:custGeom>
                <a:avLst/>
                <a:gdLst>
                  <a:gd name="connsiteX0" fmla="*/ 0 w 1874662"/>
                  <a:gd name="connsiteY0" fmla="*/ 0 h 623576"/>
                  <a:gd name="connsiteX1" fmla="*/ 176460 w 1874662"/>
                  <a:gd name="connsiteY1" fmla="*/ 324666 h 623576"/>
                  <a:gd name="connsiteX2" fmla="*/ 348222 w 1874662"/>
                  <a:gd name="connsiteY2" fmla="*/ 324666 h 623576"/>
                  <a:gd name="connsiteX3" fmla="*/ 544994 w 1874662"/>
                  <a:gd name="connsiteY3" fmla="*/ 299038 h 623576"/>
                  <a:gd name="connsiteX4" fmla="*/ 721327 w 1874662"/>
                  <a:gd name="connsiteY4" fmla="*/ 356511 h 623576"/>
                  <a:gd name="connsiteX5" fmla="*/ 897787 w 1874662"/>
                  <a:gd name="connsiteY5" fmla="*/ 275059 h 623576"/>
                  <a:gd name="connsiteX6" fmla="*/ 1078690 w 1874662"/>
                  <a:gd name="connsiteY6" fmla="*/ 382139 h 623576"/>
                  <a:gd name="connsiteX7" fmla="*/ 1331954 w 1874662"/>
                  <a:gd name="connsiteY7" fmla="*/ 383661 h 623576"/>
                  <a:gd name="connsiteX8" fmla="*/ 1603245 w 1874662"/>
                  <a:gd name="connsiteY8" fmla="*/ 623576 h 623576"/>
                  <a:gd name="connsiteX9" fmla="*/ 1874663 w 1874662"/>
                  <a:gd name="connsiteY9" fmla="*/ 423753 h 62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4662" h="623576">
                    <a:moveTo>
                      <a:pt x="0" y="0"/>
                    </a:moveTo>
                    <a:lnTo>
                      <a:pt x="176460" y="324666"/>
                    </a:lnTo>
                    <a:lnTo>
                      <a:pt x="348222" y="324666"/>
                    </a:lnTo>
                    <a:lnTo>
                      <a:pt x="544994" y="299038"/>
                    </a:lnTo>
                    <a:lnTo>
                      <a:pt x="721327" y="356511"/>
                    </a:lnTo>
                    <a:lnTo>
                      <a:pt x="897787" y="275059"/>
                    </a:lnTo>
                    <a:lnTo>
                      <a:pt x="1078690" y="382139"/>
                    </a:lnTo>
                    <a:lnTo>
                      <a:pt x="1331954" y="383661"/>
                    </a:lnTo>
                    <a:lnTo>
                      <a:pt x="1603245" y="623576"/>
                    </a:lnTo>
                    <a:lnTo>
                      <a:pt x="1874663" y="423753"/>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3" name="Freeform 2493">
                <a:extLst>
                  <a:ext uri="{FF2B5EF4-FFF2-40B4-BE49-F238E27FC236}">
                    <a16:creationId xmlns:a16="http://schemas.microsoft.com/office/drawing/2014/main" id="{5349FD0E-0199-6A19-48FE-5A76F624001D}"/>
                  </a:ext>
                </a:extLst>
              </p:cNvPr>
              <p:cNvSpPr/>
              <p:nvPr/>
            </p:nvSpPr>
            <p:spPr>
              <a:xfrm>
                <a:off x="6825063" y="3269561"/>
                <a:ext cx="526840" cy="52017"/>
              </a:xfrm>
              <a:custGeom>
                <a:avLst/>
                <a:gdLst>
                  <a:gd name="connsiteX0" fmla="*/ 0 w 526840"/>
                  <a:gd name="connsiteY0" fmla="*/ 52017 h 52017"/>
                  <a:gd name="connsiteX1" fmla="*/ 167319 w 526840"/>
                  <a:gd name="connsiteY1" fmla="*/ 25247 h 52017"/>
                  <a:gd name="connsiteX2" fmla="*/ 348222 w 526840"/>
                  <a:gd name="connsiteY2" fmla="*/ 46689 h 52017"/>
                  <a:gd name="connsiteX3" fmla="*/ 526840 w 526840"/>
                  <a:gd name="connsiteY3" fmla="*/ 0 h 52017"/>
                </a:gdLst>
                <a:ahLst/>
                <a:cxnLst>
                  <a:cxn ang="0">
                    <a:pos x="connsiteX0" y="connsiteY0"/>
                  </a:cxn>
                  <a:cxn ang="0">
                    <a:pos x="connsiteX1" y="connsiteY1"/>
                  </a:cxn>
                  <a:cxn ang="0">
                    <a:pos x="connsiteX2" y="connsiteY2"/>
                  </a:cxn>
                  <a:cxn ang="0">
                    <a:pos x="connsiteX3" y="connsiteY3"/>
                  </a:cxn>
                </a:cxnLst>
                <a:rect l="l" t="t" r="r" b="b"/>
                <a:pathLst>
                  <a:path w="526840" h="52017">
                    <a:moveTo>
                      <a:pt x="0" y="52017"/>
                    </a:moveTo>
                    <a:lnTo>
                      <a:pt x="167319" y="25247"/>
                    </a:lnTo>
                    <a:lnTo>
                      <a:pt x="348222" y="46689"/>
                    </a:lnTo>
                    <a:lnTo>
                      <a:pt x="526840"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4" name="Freeform 2494">
                <a:extLst>
                  <a:ext uri="{FF2B5EF4-FFF2-40B4-BE49-F238E27FC236}">
                    <a16:creationId xmlns:a16="http://schemas.microsoft.com/office/drawing/2014/main" id="{BC4DB02A-AB2E-8156-3EC0-32B0A9367B69}"/>
                  </a:ext>
                </a:extLst>
              </p:cNvPr>
              <p:cNvSpPr/>
              <p:nvPr/>
            </p:nvSpPr>
            <p:spPr>
              <a:xfrm>
                <a:off x="6825064" y="3321579"/>
                <a:ext cx="183188" cy="524362"/>
              </a:xfrm>
              <a:custGeom>
                <a:avLst/>
                <a:gdLst>
                  <a:gd name="connsiteX0" fmla="*/ 0 w 183188"/>
                  <a:gd name="connsiteY0" fmla="*/ 0 h 524362"/>
                  <a:gd name="connsiteX1" fmla="*/ 183188 w 183188"/>
                  <a:gd name="connsiteY1" fmla="*/ 524362 h 524362"/>
                </a:gdLst>
                <a:ahLst/>
                <a:cxnLst>
                  <a:cxn ang="0">
                    <a:pos x="connsiteX0" y="connsiteY0"/>
                  </a:cxn>
                  <a:cxn ang="0">
                    <a:pos x="connsiteX1" y="connsiteY1"/>
                  </a:cxn>
                </a:cxnLst>
                <a:rect l="l" t="t" r="r" b="b"/>
                <a:pathLst>
                  <a:path w="183188" h="524362">
                    <a:moveTo>
                      <a:pt x="0" y="0"/>
                    </a:moveTo>
                    <a:lnTo>
                      <a:pt x="183188" y="524362"/>
                    </a:lnTo>
                  </a:path>
                </a:pathLst>
              </a:custGeom>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5" name="Freeform 2495">
                <a:extLst>
                  <a:ext uri="{FF2B5EF4-FFF2-40B4-BE49-F238E27FC236}">
                    <a16:creationId xmlns:a16="http://schemas.microsoft.com/office/drawing/2014/main" id="{D811AFE3-21A8-FFF2-1097-255B7943E86B}"/>
                  </a:ext>
                </a:extLst>
              </p:cNvPr>
              <p:cNvSpPr/>
              <p:nvPr/>
            </p:nvSpPr>
            <p:spPr>
              <a:xfrm>
                <a:off x="6825064" y="3321579"/>
                <a:ext cx="169604" cy="442149"/>
              </a:xfrm>
              <a:custGeom>
                <a:avLst/>
                <a:gdLst>
                  <a:gd name="connsiteX0" fmla="*/ 0 w 169604"/>
                  <a:gd name="connsiteY0" fmla="*/ 0 h 442149"/>
                  <a:gd name="connsiteX1" fmla="*/ 169605 w 169604"/>
                  <a:gd name="connsiteY1" fmla="*/ 442149 h 442149"/>
                </a:gdLst>
                <a:ahLst/>
                <a:cxnLst>
                  <a:cxn ang="0">
                    <a:pos x="connsiteX0" y="connsiteY0"/>
                  </a:cxn>
                  <a:cxn ang="0">
                    <a:pos x="connsiteX1" y="connsiteY1"/>
                  </a:cxn>
                </a:cxnLst>
                <a:rect l="l" t="t" r="r" b="b"/>
                <a:pathLst>
                  <a:path w="169604" h="442149">
                    <a:moveTo>
                      <a:pt x="0" y="0"/>
                    </a:moveTo>
                    <a:lnTo>
                      <a:pt x="169605" y="442149"/>
                    </a:lnTo>
                  </a:path>
                </a:pathLst>
              </a:custGeom>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6" name="Freeform 2496">
                <a:extLst>
                  <a:ext uri="{FF2B5EF4-FFF2-40B4-BE49-F238E27FC236}">
                    <a16:creationId xmlns:a16="http://schemas.microsoft.com/office/drawing/2014/main" id="{2931519F-48A1-ACF3-561F-9839606C421A}"/>
                  </a:ext>
                </a:extLst>
              </p:cNvPr>
              <p:cNvSpPr/>
              <p:nvPr/>
            </p:nvSpPr>
            <p:spPr>
              <a:xfrm>
                <a:off x="6825063" y="3321579"/>
                <a:ext cx="707743" cy="304746"/>
              </a:xfrm>
              <a:custGeom>
                <a:avLst/>
                <a:gdLst>
                  <a:gd name="connsiteX0" fmla="*/ 0 w 707743"/>
                  <a:gd name="connsiteY0" fmla="*/ 0 h 304746"/>
                  <a:gd name="connsiteX1" fmla="*/ 167319 w 707743"/>
                  <a:gd name="connsiteY1" fmla="*/ 36666 h 304746"/>
                  <a:gd name="connsiteX2" fmla="*/ 348222 w 707743"/>
                  <a:gd name="connsiteY2" fmla="*/ 217839 h 304746"/>
                  <a:gd name="connsiteX3" fmla="*/ 526840 w 707743"/>
                  <a:gd name="connsiteY3" fmla="*/ 261357 h 304746"/>
                  <a:gd name="connsiteX4" fmla="*/ 707743 w 707743"/>
                  <a:gd name="connsiteY4" fmla="*/ 304747 h 3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743" h="304746">
                    <a:moveTo>
                      <a:pt x="0" y="0"/>
                    </a:moveTo>
                    <a:lnTo>
                      <a:pt x="167319" y="36666"/>
                    </a:lnTo>
                    <a:lnTo>
                      <a:pt x="348222" y="217839"/>
                    </a:lnTo>
                    <a:lnTo>
                      <a:pt x="526840" y="261357"/>
                    </a:lnTo>
                    <a:lnTo>
                      <a:pt x="707743" y="304747"/>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7" name="Freeform 2497">
                <a:extLst>
                  <a:ext uri="{FF2B5EF4-FFF2-40B4-BE49-F238E27FC236}">
                    <a16:creationId xmlns:a16="http://schemas.microsoft.com/office/drawing/2014/main" id="{9DB74055-E2D7-81D0-F081-EE555627B8AB}"/>
                  </a:ext>
                </a:extLst>
              </p:cNvPr>
              <p:cNvSpPr/>
              <p:nvPr/>
            </p:nvSpPr>
            <p:spPr>
              <a:xfrm>
                <a:off x="6825063" y="2885139"/>
                <a:ext cx="2718115" cy="675340"/>
              </a:xfrm>
              <a:custGeom>
                <a:avLst/>
                <a:gdLst>
                  <a:gd name="connsiteX0" fmla="*/ 0 w 2718115"/>
                  <a:gd name="connsiteY0" fmla="*/ 436440 h 675340"/>
                  <a:gd name="connsiteX1" fmla="*/ 180903 w 2718115"/>
                  <a:gd name="connsiteY1" fmla="*/ 551767 h 675340"/>
                  <a:gd name="connsiteX2" fmla="*/ 359648 w 2718115"/>
                  <a:gd name="connsiteY2" fmla="*/ 559887 h 675340"/>
                  <a:gd name="connsiteX3" fmla="*/ 540424 w 2718115"/>
                  <a:gd name="connsiteY3" fmla="*/ 675340 h 675340"/>
                  <a:gd name="connsiteX4" fmla="*/ 721327 w 2718115"/>
                  <a:gd name="connsiteY4" fmla="*/ 568260 h 675340"/>
                  <a:gd name="connsiteX5" fmla="*/ 904515 w 2718115"/>
                  <a:gd name="connsiteY5" fmla="*/ 559887 h 675340"/>
                  <a:gd name="connsiteX6" fmla="*/ 1080975 w 2718115"/>
                  <a:gd name="connsiteY6" fmla="*/ 461180 h 675340"/>
                  <a:gd name="connsiteX7" fmla="*/ 1354551 w 2718115"/>
                  <a:gd name="connsiteY7" fmla="*/ 428193 h 675340"/>
                  <a:gd name="connsiteX8" fmla="*/ 1625842 w 2718115"/>
                  <a:gd name="connsiteY8" fmla="*/ 415760 h 675340"/>
                  <a:gd name="connsiteX9" fmla="*/ 1897133 w 2718115"/>
                  <a:gd name="connsiteY9" fmla="*/ 424133 h 675340"/>
                  <a:gd name="connsiteX10" fmla="*/ 2166266 w 2718115"/>
                  <a:gd name="connsiteY10" fmla="*/ 436440 h 675340"/>
                  <a:gd name="connsiteX11" fmla="*/ 2437558 w 2718115"/>
                  <a:gd name="connsiteY11" fmla="*/ 411827 h 675340"/>
                  <a:gd name="connsiteX12" fmla="*/ 2718116 w 2718115"/>
                  <a:gd name="connsiteY12" fmla="*/ 0 h 6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18115" h="675340">
                    <a:moveTo>
                      <a:pt x="0" y="436440"/>
                    </a:moveTo>
                    <a:lnTo>
                      <a:pt x="180903" y="551767"/>
                    </a:lnTo>
                    <a:lnTo>
                      <a:pt x="359648" y="559887"/>
                    </a:lnTo>
                    <a:lnTo>
                      <a:pt x="540424" y="675340"/>
                    </a:lnTo>
                    <a:lnTo>
                      <a:pt x="721327" y="568260"/>
                    </a:lnTo>
                    <a:lnTo>
                      <a:pt x="904515" y="559887"/>
                    </a:lnTo>
                    <a:lnTo>
                      <a:pt x="1080975" y="461180"/>
                    </a:lnTo>
                    <a:lnTo>
                      <a:pt x="1354551" y="428193"/>
                    </a:lnTo>
                    <a:lnTo>
                      <a:pt x="1625842" y="415760"/>
                    </a:lnTo>
                    <a:lnTo>
                      <a:pt x="1897133" y="424133"/>
                    </a:lnTo>
                    <a:lnTo>
                      <a:pt x="2166266" y="436440"/>
                    </a:lnTo>
                    <a:lnTo>
                      <a:pt x="2437558" y="411827"/>
                    </a:lnTo>
                    <a:lnTo>
                      <a:pt x="2718116"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8" name="Freeform 2498">
                <a:extLst>
                  <a:ext uri="{FF2B5EF4-FFF2-40B4-BE49-F238E27FC236}">
                    <a16:creationId xmlns:a16="http://schemas.microsoft.com/office/drawing/2014/main" id="{A91ABE99-92C4-54E1-1817-0831C0DFBEA4}"/>
                  </a:ext>
                </a:extLst>
              </p:cNvPr>
              <p:cNvSpPr/>
              <p:nvPr/>
            </p:nvSpPr>
            <p:spPr>
              <a:xfrm>
                <a:off x="6825063" y="2815867"/>
                <a:ext cx="1648438" cy="613426"/>
              </a:xfrm>
              <a:custGeom>
                <a:avLst/>
                <a:gdLst>
                  <a:gd name="connsiteX0" fmla="*/ 0 w 1648438"/>
                  <a:gd name="connsiteY0" fmla="*/ 505712 h 613426"/>
                  <a:gd name="connsiteX1" fmla="*/ 160591 w 1648438"/>
                  <a:gd name="connsiteY1" fmla="*/ 402819 h 613426"/>
                  <a:gd name="connsiteX2" fmla="*/ 348222 w 1648438"/>
                  <a:gd name="connsiteY2" fmla="*/ 533751 h 613426"/>
                  <a:gd name="connsiteX3" fmla="*/ 526840 w 1648438"/>
                  <a:gd name="connsiteY3" fmla="*/ 477674 h 613426"/>
                  <a:gd name="connsiteX4" fmla="*/ 705586 w 1648438"/>
                  <a:gd name="connsiteY4" fmla="*/ 505712 h 613426"/>
                  <a:gd name="connsiteX5" fmla="*/ 888646 w 1648438"/>
                  <a:gd name="connsiteY5" fmla="*/ 505712 h 613426"/>
                  <a:gd name="connsiteX6" fmla="*/ 1085418 w 1648438"/>
                  <a:gd name="connsiteY6" fmla="*/ 613427 h 613426"/>
                  <a:gd name="connsiteX7" fmla="*/ 1354551 w 1648438"/>
                  <a:gd name="connsiteY7" fmla="*/ 323143 h 613426"/>
                  <a:gd name="connsiteX8" fmla="*/ 1648439 w 1648438"/>
                  <a:gd name="connsiteY8" fmla="*/ 0 h 61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438" h="613426">
                    <a:moveTo>
                      <a:pt x="0" y="505712"/>
                    </a:moveTo>
                    <a:lnTo>
                      <a:pt x="160591" y="402819"/>
                    </a:lnTo>
                    <a:lnTo>
                      <a:pt x="348222" y="533751"/>
                    </a:lnTo>
                    <a:lnTo>
                      <a:pt x="526840" y="477674"/>
                    </a:lnTo>
                    <a:lnTo>
                      <a:pt x="705586" y="505712"/>
                    </a:lnTo>
                    <a:lnTo>
                      <a:pt x="888646" y="505712"/>
                    </a:lnTo>
                    <a:lnTo>
                      <a:pt x="1085418" y="613427"/>
                    </a:lnTo>
                    <a:lnTo>
                      <a:pt x="1354551" y="323143"/>
                    </a:lnTo>
                    <a:lnTo>
                      <a:pt x="1648439"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09" name="Freeform 2499">
                <a:extLst>
                  <a:ext uri="{FF2B5EF4-FFF2-40B4-BE49-F238E27FC236}">
                    <a16:creationId xmlns:a16="http://schemas.microsoft.com/office/drawing/2014/main" id="{4B57A1DA-3BEE-552E-92CA-9F27A6B7578E}"/>
                  </a:ext>
                </a:extLst>
              </p:cNvPr>
              <p:cNvSpPr/>
              <p:nvPr/>
            </p:nvSpPr>
            <p:spPr>
              <a:xfrm>
                <a:off x="6825063" y="3321579"/>
                <a:ext cx="359648" cy="370593"/>
              </a:xfrm>
              <a:custGeom>
                <a:avLst/>
                <a:gdLst>
                  <a:gd name="connsiteX0" fmla="*/ 0 w 359648"/>
                  <a:gd name="connsiteY0" fmla="*/ 0 h 370593"/>
                  <a:gd name="connsiteX1" fmla="*/ 183188 w 359648"/>
                  <a:gd name="connsiteY1" fmla="*/ 370593 h 370593"/>
                  <a:gd name="connsiteX2" fmla="*/ 359648 w 359648"/>
                  <a:gd name="connsiteY2" fmla="*/ 353212 h 370593"/>
                </a:gdLst>
                <a:ahLst/>
                <a:cxnLst>
                  <a:cxn ang="0">
                    <a:pos x="connsiteX0" y="connsiteY0"/>
                  </a:cxn>
                  <a:cxn ang="0">
                    <a:pos x="connsiteX1" y="connsiteY1"/>
                  </a:cxn>
                  <a:cxn ang="0">
                    <a:pos x="connsiteX2" y="connsiteY2"/>
                  </a:cxn>
                </a:cxnLst>
                <a:rect l="l" t="t" r="r" b="b"/>
                <a:pathLst>
                  <a:path w="359648" h="370593">
                    <a:moveTo>
                      <a:pt x="0" y="0"/>
                    </a:moveTo>
                    <a:lnTo>
                      <a:pt x="183188" y="370593"/>
                    </a:lnTo>
                    <a:lnTo>
                      <a:pt x="359648" y="353212"/>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10" name="Freeform 2500">
                <a:extLst>
                  <a:ext uri="{FF2B5EF4-FFF2-40B4-BE49-F238E27FC236}">
                    <a16:creationId xmlns:a16="http://schemas.microsoft.com/office/drawing/2014/main" id="{8DD75A59-59FD-0F3F-CE55-919A54D2E2DF}"/>
                  </a:ext>
                </a:extLst>
              </p:cNvPr>
              <p:cNvSpPr/>
              <p:nvPr/>
            </p:nvSpPr>
            <p:spPr>
              <a:xfrm>
                <a:off x="6825063" y="3054259"/>
                <a:ext cx="1899418" cy="267319"/>
              </a:xfrm>
              <a:custGeom>
                <a:avLst/>
                <a:gdLst>
                  <a:gd name="connsiteX0" fmla="*/ 0 w 1899418"/>
                  <a:gd name="connsiteY0" fmla="*/ 267319 h 267319"/>
                  <a:gd name="connsiteX1" fmla="*/ 165034 w 1899418"/>
                  <a:gd name="connsiteY1" fmla="*/ 159098 h 267319"/>
                  <a:gd name="connsiteX2" fmla="*/ 355078 w 1899418"/>
                  <a:gd name="connsiteY2" fmla="*/ 143239 h 267319"/>
                  <a:gd name="connsiteX3" fmla="*/ 524683 w 1899418"/>
                  <a:gd name="connsiteY3" fmla="*/ 98706 h 267319"/>
                  <a:gd name="connsiteX4" fmla="*/ 721327 w 1899418"/>
                  <a:gd name="connsiteY4" fmla="*/ 206802 h 267319"/>
                  <a:gd name="connsiteX5" fmla="*/ 904515 w 1899418"/>
                  <a:gd name="connsiteY5" fmla="*/ 206802 h 267319"/>
                  <a:gd name="connsiteX6" fmla="*/ 1078690 w 1899418"/>
                  <a:gd name="connsiteY6" fmla="*/ 9642 h 267319"/>
                  <a:gd name="connsiteX7" fmla="*/ 1349981 w 1899418"/>
                  <a:gd name="connsiteY7" fmla="*/ 57346 h 267319"/>
                  <a:gd name="connsiteX8" fmla="*/ 1605531 w 1899418"/>
                  <a:gd name="connsiteY8" fmla="*/ 95535 h 267319"/>
                  <a:gd name="connsiteX9" fmla="*/ 1899418 w 1899418"/>
                  <a:gd name="connsiteY9" fmla="*/ 0 h 26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9418" h="267319">
                    <a:moveTo>
                      <a:pt x="0" y="267319"/>
                    </a:moveTo>
                    <a:lnTo>
                      <a:pt x="165034" y="159098"/>
                    </a:lnTo>
                    <a:lnTo>
                      <a:pt x="355078" y="143239"/>
                    </a:lnTo>
                    <a:lnTo>
                      <a:pt x="524683" y="98706"/>
                    </a:lnTo>
                    <a:lnTo>
                      <a:pt x="721327" y="206802"/>
                    </a:lnTo>
                    <a:lnTo>
                      <a:pt x="904515" y="206802"/>
                    </a:lnTo>
                    <a:lnTo>
                      <a:pt x="1078690" y="9642"/>
                    </a:lnTo>
                    <a:lnTo>
                      <a:pt x="1349981" y="57346"/>
                    </a:lnTo>
                    <a:lnTo>
                      <a:pt x="1605531" y="95535"/>
                    </a:lnTo>
                    <a:lnTo>
                      <a:pt x="1899418"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11" name="Freeform 2501">
                <a:extLst>
                  <a:ext uri="{FF2B5EF4-FFF2-40B4-BE49-F238E27FC236}">
                    <a16:creationId xmlns:a16="http://schemas.microsoft.com/office/drawing/2014/main" id="{E9250D2F-C43A-4D59-2A25-C9050A0BCF4B}"/>
                  </a:ext>
                </a:extLst>
              </p:cNvPr>
              <p:cNvSpPr/>
              <p:nvPr/>
            </p:nvSpPr>
            <p:spPr>
              <a:xfrm>
                <a:off x="6825063" y="3321579"/>
                <a:ext cx="1603244" cy="485158"/>
              </a:xfrm>
              <a:custGeom>
                <a:avLst/>
                <a:gdLst>
                  <a:gd name="connsiteX0" fmla="*/ 0 w 1603244"/>
                  <a:gd name="connsiteY0" fmla="*/ 0 h 485158"/>
                  <a:gd name="connsiteX1" fmla="*/ 176460 w 1603244"/>
                  <a:gd name="connsiteY1" fmla="*/ 301702 h 485158"/>
                  <a:gd name="connsiteX2" fmla="*/ 357363 w 1603244"/>
                  <a:gd name="connsiteY2" fmla="*/ 417663 h 485158"/>
                  <a:gd name="connsiteX3" fmla="*/ 538266 w 1603244"/>
                  <a:gd name="connsiteY3" fmla="*/ 407894 h 485158"/>
                  <a:gd name="connsiteX4" fmla="*/ 714598 w 1603244"/>
                  <a:gd name="connsiteY4" fmla="*/ 434537 h 485158"/>
                  <a:gd name="connsiteX5" fmla="*/ 897787 w 1603244"/>
                  <a:gd name="connsiteY5" fmla="*/ 289649 h 485158"/>
                  <a:gd name="connsiteX6" fmla="*/ 1078690 w 1603244"/>
                  <a:gd name="connsiteY6" fmla="*/ 400662 h 485158"/>
                  <a:gd name="connsiteX7" fmla="*/ 1345538 w 1603244"/>
                  <a:gd name="connsiteY7" fmla="*/ 485159 h 485158"/>
                  <a:gd name="connsiteX8" fmla="*/ 1603245 w 1603244"/>
                  <a:gd name="connsiteY8" fmla="*/ 415126 h 48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3244" h="485158">
                    <a:moveTo>
                      <a:pt x="0" y="0"/>
                    </a:moveTo>
                    <a:lnTo>
                      <a:pt x="176460" y="301702"/>
                    </a:lnTo>
                    <a:lnTo>
                      <a:pt x="357363" y="417663"/>
                    </a:lnTo>
                    <a:lnTo>
                      <a:pt x="538266" y="407894"/>
                    </a:lnTo>
                    <a:lnTo>
                      <a:pt x="714598" y="434537"/>
                    </a:lnTo>
                    <a:lnTo>
                      <a:pt x="897787" y="289649"/>
                    </a:lnTo>
                    <a:lnTo>
                      <a:pt x="1078690" y="400662"/>
                    </a:lnTo>
                    <a:lnTo>
                      <a:pt x="1345538" y="485159"/>
                    </a:lnTo>
                    <a:lnTo>
                      <a:pt x="1603245" y="415126"/>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12" name="Freeform 2502">
                <a:extLst>
                  <a:ext uri="{FF2B5EF4-FFF2-40B4-BE49-F238E27FC236}">
                    <a16:creationId xmlns:a16="http://schemas.microsoft.com/office/drawing/2014/main" id="{9EC4C948-E811-2EC6-ECA3-F5D69ABC9B1D}"/>
                  </a:ext>
                </a:extLst>
              </p:cNvPr>
              <p:cNvSpPr/>
              <p:nvPr/>
            </p:nvSpPr>
            <p:spPr>
              <a:xfrm>
                <a:off x="6825063" y="3243172"/>
                <a:ext cx="355078" cy="292440"/>
              </a:xfrm>
              <a:custGeom>
                <a:avLst/>
                <a:gdLst>
                  <a:gd name="connsiteX0" fmla="*/ 0 w 355078"/>
                  <a:gd name="connsiteY0" fmla="*/ 78407 h 292440"/>
                  <a:gd name="connsiteX1" fmla="*/ 180903 w 355078"/>
                  <a:gd name="connsiteY1" fmla="*/ 292440 h 292440"/>
                  <a:gd name="connsiteX2" fmla="*/ 355078 w 355078"/>
                  <a:gd name="connsiteY2" fmla="*/ 0 h 292440"/>
                </a:gdLst>
                <a:ahLst/>
                <a:cxnLst>
                  <a:cxn ang="0">
                    <a:pos x="connsiteX0" y="connsiteY0"/>
                  </a:cxn>
                  <a:cxn ang="0">
                    <a:pos x="connsiteX1" y="connsiteY1"/>
                  </a:cxn>
                  <a:cxn ang="0">
                    <a:pos x="connsiteX2" y="connsiteY2"/>
                  </a:cxn>
                </a:cxnLst>
                <a:rect l="l" t="t" r="r" b="b"/>
                <a:pathLst>
                  <a:path w="355078" h="292440">
                    <a:moveTo>
                      <a:pt x="0" y="78407"/>
                    </a:moveTo>
                    <a:lnTo>
                      <a:pt x="180903" y="292440"/>
                    </a:lnTo>
                    <a:lnTo>
                      <a:pt x="355078" y="0"/>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13" name="Freeform 2503">
                <a:extLst>
                  <a:ext uri="{FF2B5EF4-FFF2-40B4-BE49-F238E27FC236}">
                    <a16:creationId xmlns:a16="http://schemas.microsoft.com/office/drawing/2014/main" id="{22914AB3-3D79-C087-5746-A79CF22C8DD9}"/>
                  </a:ext>
                </a:extLst>
              </p:cNvPr>
              <p:cNvSpPr/>
              <p:nvPr/>
            </p:nvSpPr>
            <p:spPr>
              <a:xfrm>
                <a:off x="6825064" y="3321579"/>
                <a:ext cx="183188" cy="347883"/>
              </a:xfrm>
              <a:custGeom>
                <a:avLst/>
                <a:gdLst>
                  <a:gd name="connsiteX0" fmla="*/ 0 w 183188"/>
                  <a:gd name="connsiteY0" fmla="*/ 0 h 347883"/>
                  <a:gd name="connsiteX1" fmla="*/ 183188 w 183188"/>
                  <a:gd name="connsiteY1" fmla="*/ 347883 h 347883"/>
                </a:gdLst>
                <a:ahLst/>
                <a:cxnLst>
                  <a:cxn ang="0">
                    <a:pos x="connsiteX0" y="connsiteY0"/>
                  </a:cxn>
                  <a:cxn ang="0">
                    <a:pos x="connsiteX1" y="connsiteY1"/>
                  </a:cxn>
                </a:cxnLst>
                <a:rect l="l" t="t" r="r" b="b"/>
                <a:pathLst>
                  <a:path w="183188" h="347883">
                    <a:moveTo>
                      <a:pt x="0" y="0"/>
                    </a:moveTo>
                    <a:lnTo>
                      <a:pt x="183188" y="347883"/>
                    </a:lnTo>
                  </a:path>
                </a:pathLst>
              </a:custGeom>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14" name="Freeform 2504">
                <a:extLst>
                  <a:ext uri="{FF2B5EF4-FFF2-40B4-BE49-F238E27FC236}">
                    <a16:creationId xmlns:a16="http://schemas.microsoft.com/office/drawing/2014/main" id="{58B3C62A-2BB0-7413-E20B-5541550A41CB}"/>
                  </a:ext>
                </a:extLst>
              </p:cNvPr>
              <p:cNvSpPr/>
              <p:nvPr/>
            </p:nvSpPr>
            <p:spPr>
              <a:xfrm>
                <a:off x="6825063" y="3321579"/>
                <a:ext cx="1352266" cy="451410"/>
              </a:xfrm>
              <a:custGeom>
                <a:avLst/>
                <a:gdLst>
                  <a:gd name="connsiteX0" fmla="*/ 0 w 1352266"/>
                  <a:gd name="connsiteY0" fmla="*/ 0 h 451410"/>
                  <a:gd name="connsiteX1" fmla="*/ 180903 w 1352266"/>
                  <a:gd name="connsiteY1" fmla="*/ 229892 h 451410"/>
                  <a:gd name="connsiteX2" fmla="*/ 341494 w 1352266"/>
                  <a:gd name="connsiteY2" fmla="*/ 307284 h 451410"/>
                  <a:gd name="connsiteX3" fmla="*/ 540424 w 1352266"/>
                  <a:gd name="connsiteY3" fmla="*/ 451411 h 451410"/>
                  <a:gd name="connsiteX4" fmla="*/ 716884 w 1352266"/>
                  <a:gd name="connsiteY4" fmla="*/ 365645 h 451410"/>
                  <a:gd name="connsiteX5" fmla="*/ 897787 w 1352266"/>
                  <a:gd name="connsiteY5" fmla="*/ 369325 h 451410"/>
                  <a:gd name="connsiteX6" fmla="*/ 1080975 w 1352266"/>
                  <a:gd name="connsiteY6" fmla="*/ 368056 h 451410"/>
                  <a:gd name="connsiteX7" fmla="*/ 1352266 w 1352266"/>
                  <a:gd name="connsiteY7" fmla="*/ 333547 h 4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266" h="451410">
                    <a:moveTo>
                      <a:pt x="0" y="0"/>
                    </a:moveTo>
                    <a:lnTo>
                      <a:pt x="180903" y="229892"/>
                    </a:lnTo>
                    <a:lnTo>
                      <a:pt x="341494" y="307284"/>
                    </a:lnTo>
                    <a:lnTo>
                      <a:pt x="540424" y="451411"/>
                    </a:lnTo>
                    <a:lnTo>
                      <a:pt x="716884" y="365645"/>
                    </a:lnTo>
                    <a:lnTo>
                      <a:pt x="897787" y="369325"/>
                    </a:lnTo>
                    <a:lnTo>
                      <a:pt x="1080975" y="368056"/>
                    </a:lnTo>
                    <a:lnTo>
                      <a:pt x="1352266" y="333547"/>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815" name="Freeform 2505">
                <a:extLst>
                  <a:ext uri="{FF2B5EF4-FFF2-40B4-BE49-F238E27FC236}">
                    <a16:creationId xmlns:a16="http://schemas.microsoft.com/office/drawing/2014/main" id="{66ED1423-24DA-2CA6-E267-C31C2B7924A3}"/>
                  </a:ext>
                </a:extLst>
              </p:cNvPr>
              <p:cNvSpPr/>
              <p:nvPr/>
            </p:nvSpPr>
            <p:spPr>
              <a:xfrm>
                <a:off x="6825063" y="3321579"/>
                <a:ext cx="508813" cy="360316"/>
              </a:xfrm>
              <a:custGeom>
                <a:avLst/>
                <a:gdLst>
                  <a:gd name="connsiteX0" fmla="*/ 0 w 508813"/>
                  <a:gd name="connsiteY0" fmla="*/ 0 h 360316"/>
                  <a:gd name="connsiteX1" fmla="*/ 180903 w 508813"/>
                  <a:gd name="connsiteY1" fmla="*/ 319845 h 360316"/>
                  <a:gd name="connsiteX2" fmla="*/ 357363 w 508813"/>
                  <a:gd name="connsiteY2" fmla="*/ 360317 h 360316"/>
                  <a:gd name="connsiteX3" fmla="*/ 508814 w 508813"/>
                  <a:gd name="connsiteY3" fmla="*/ 89825 h 360316"/>
                </a:gdLst>
                <a:ahLst/>
                <a:cxnLst>
                  <a:cxn ang="0">
                    <a:pos x="connsiteX0" y="connsiteY0"/>
                  </a:cxn>
                  <a:cxn ang="0">
                    <a:pos x="connsiteX1" y="connsiteY1"/>
                  </a:cxn>
                  <a:cxn ang="0">
                    <a:pos x="connsiteX2" y="connsiteY2"/>
                  </a:cxn>
                  <a:cxn ang="0">
                    <a:pos x="connsiteX3" y="connsiteY3"/>
                  </a:cxn>
                </a:cxnLst>
                <a:rect l="l" t="t" r="r" b="b"/>
                <a:pathLst>
                  <a:path w="508813" h="360316">
                    <a:moveTo>
                      <a:pt x="0" y="0"/>
                    </a:moveTo>
                    <a:lnTo>
                      <a:pt x="180903" y="319845"/>
                    </a:lnTo>
                    <a:lnTo>
                      <a:pt x="357363" y="360317"/>
                    </a:lnTo>
                    <a:lnTo>
                      <a:pt x="508814" y="89825"/>
                    </a:lnTo>
                  </a:path>
                </a:pathLst>
              </a:custGeom>
              <a:noFill/>
              <a:ln w="12689" cap="flat">
                <a:solidFill>
                  <a:srgbClr val="0718F4"/>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471" name="Graphic 138">
              <a:extLst>
                <a:ext uri="{FF2B5EF4-FFF2-40B4-BE49-F238E27FC236}">
                  <a16:creationId xmlns:a16="http://schemas.microsoft.com/office/drawing/2014/main" id="{DB9AC851-9BC6-1D63-FB3D-3D4B24B96218}"/>
                </a:ext>
              </a:extLst>
            </p:cNvPr>
            <p:cNvGrpSpPr/>
            <p:nvPr/>
          </p:nvGrpSpPr>
          <p:grpSpPr>
            <a:xfrm>
              <a:off x="6728807" y="3523710"/>
              <a:ext cx="4597095" cy="1638933"/>
              <a:chOff x="6825063" y="3321579"/>
              <a:chExt cx="4597095" cy="1638933"/>
            </a:xfrm>
            <a:noFill/>
          </p:grpSpPr>
          <p:sp>
            <p:nvSpPr>
              <p:cNvPr id="770" name="Freeform 2460">
                <a:extLst>
                  <a:ext uri="{FF2B5EF4-FFF2-40B4-BE49-F238E27FC236}">
                    <a16:creationId xmlns:a16="http://schemas.microsoft.com/office/drawing/2014/main" id="{B39588D1-9068-9312-BDE6-2F6E4DAEDBA1}"/>
                  </a:ext>
                </a:extLst>
              </p:cNvPr>
              <p:cNvSpPr/>
              <p:nvPr/>
            </p:nvSpPr>
            <p:spPr>
              <a:xfrm>
                <a:off x="6825063" y="3321579"/>
                <a:ext cx="2234184" cy="840147"/>
              </a:xfrm>
              <a:custGeom>
                <a:avLst/>
                <a:gdLst>
                  <a:gd name="connsiteX0" fmla="*/ 0 w 2234184"/>
                  <a:gd name="connsiteY0" fmla="*/ 0 h 840147"/>
                  <a:gd name="connsiteX1" fmla="*/ 205785 w 2234184"/>
                  <a:gd name="connsiteY1" fmla="*/ 509645 h 840147"/>
                  <a:gd name="connsiteX2" fmla="*/ 386688 w 2234184"/>
                  <a:gd name="connsiteY2" fmla="*/ 619770 h 840147"/>
                  <a:gd name="connsiteX3" fmla="*/ 567592 w 2234184"/>
                  <a:gd name="connsiteY3" fmla="*/ 606068 h 840147"/>
                  <a:gd name="connsiteX4" fmla="*/ 712313 w 2234184"/>
                  <a:gd name="connsiteY4" fmla="*/ 385691 h 840147"/>
                  <a:gd name="connsiteX5" fmla="*/ 927113 w 2234184"/>
                  <a:gd name="connsiteY5" fmla="*/ 840147 h 840147"/>
                  <a:gd name="connsiteX6" fmla="*/ 1117156 w 2234184"/>
                  <a:gd name="connsiteY6" fmla="*/ 743724 h 840147"/>
                  <a:gd name="connsiteX7" fmla="*/ 1388447 w 2234184"/>
                  <a:gd name="connsiteY7" fmla="*/ 840147 h 840147"/>
                  <a:gd name="connsiteX8" fmla="*/ 1648439 w 2234184"/>
                  <a:gd name="connsiteY8" fmla="*/ 826318 h 840147"/>
                  <a:gd name="connsiteX9" fmla="*/ 1962766 w 2234184"/>
                  <a:gd name="connsiteY9" fmla="*/ 826318 h 840147"/>
                  <a:gd name="connsiteX10" fmla="*/ 2234184 w 2234184"/>
                  <a:gd name="connsiteY10" fmla="*/ 619770 h 84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4184" h="840147">
                    <a:moveTo>
                      <a:pt x="0" y="0"/>
                    </a:moveTo>
                    <a:lnTo>
                      <a:pt x="205785" y="509645"/>
                    </a:lnTo>
                    <a:lnTo>
                      <a:pt x="386688" y="619770"/>
                    </a:lnTo>
                    <a:lnTo>
                      <a:pt x="567592" y="606068"/>
                    </a:lnTo>
                    <a:lnTo>
                      <a:pt x="712313" y="385691"/>
                    </a:lnTo>
                    <a:lnTo>
                      <a:pt x="927113" y="840147"/>
                    </a:lnTo>
                    <a:lnTo>
                      <a:pt x="1117156" y="743724"/>
                    </a:lnTo>
                    <a:lnTo>
                      <a:pt x="1388447" y="840147"/>
                    </a:lnTo>
                    <a:lnTo>
                      <a:pt x="1648439" y="826318"/>
                    </a:lnTo>
                    <a:lnTo>
                      <a:pt x="1962766" y="826318"/>
                    </a:lnTo>
                    <a:lnTo>
                      <a:pt x="2234184" y="619770"/>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71" name="Freeform 2461">
                <a:extLst>
                  <a:ext uri="{FF2B5EF4-FFF2-40B4-BE49-F238E27FC236}">
                    <a16:creationId xmlns:a16="http://schemas.microsoft.com/office/drawing/2014/main" id="{F2A89D81-15F0-5BCB-A657-AF1593C43DE0}"/>
                  </a:ext>
                </a:extLst>
              </p:cNvPr>
              <p:cNvSpPr/>
              <p:nvPr/>
            </p:nvSpPr>
            <p:spPr>
              <a:xfrm>
                <a:off x="6825063" y="3321579"/>
                <a:ext cx="3516246" cy="630300"/>
              </a:xfrm>
              <a:custGeom>
                <a:avLst/>
                <a:gdLst>
                  <a:gd name="connsiteX0" fmla="*/ 0 w 3516246"/>
                  <a:gd name="connsiteY0" fmla="*/ 0 h 630300"/>
                  <a:gd name="connsiteX1" fmla="*/ 160591 w 3516246"/>
                  <a:gd name="connsiteY1" fmla="*/ 567372 h 630300"/>
                  <a:gd name="connsiteX2" fmla="*/ 350507 w 3516246"/>
                  <a:gd name="connsiteY2" fmla="*/ 630301 h 630300"/>
                  <a:gd name="connsiteX3" fmla="*/ 517954 w 3516246"/>
                  <a:gd name="connsiteY3" fmla="*/ 630301 h 630300"/>
                  <a:gd name="connsiteX4" fmla="*/ 707743 w 3516246"/>
                  <a:gd name="connsiteY4" fmla="*/ 504317 h 630300"/>
                  <a:gd name="connsiteX5" fmla="*/ 890931 w 3516246"/>
                  <a:gd name="connsiteY5" fmla="*/ 504317 h 630300"/>
                  <a:gd name="connsiteX6" fmla="*/ 1062822 w 3516246"/>
                  <a:gd name="connsiteY6" fmla="*/ 504317 h 630300"/>
                  <a:gd name="connsiteX7" fmla="*/ 1338683 w 3516246"/>
                  <a:gd name="connsiteY7" fmla="*/ 504317 h 630300"/>
                  <a:gd name="connsiteX8" fmla="*/ 1600960 w 3516246"/>
                  <a:gd name="connsiteY8" fmla="*/ 504317 h 630300"/>
                  <a:gd name="connsiteX9" fmla="*/ 1870093 w 3516246"/>
                  <a:gd name="connsiteY9" fmla="*/ 504317 h 630300"/>
                  <a:gd name="connsiteX10" fmla="*/ 2141511 w 3516246"/>
                  <a:gd name="connsiteY10" fmla="*/ 504317 h 630300"/>
                  <a:gd name="connsiteX11" fmla="*/ 2433115 w 3516246"/>
                  <a:gd name="connsiteY11" fmla="*/ 504317 h 630300"/>
                  <a:gd name="connsiteX12" fmla="*/ 2704406 w 3516246"/>
                  <a:gd name="connsiteY12" fmla="*/ 504317 h 630300"/>
                  <a:gd name="connsiteX13" fmla="*/ 2953226 w 3516246"/>
                  <a:gd name="connsiteY13" fmla="*/ 504317 h 630300"/>
                  <a:gd name="connsiteX14" fmla="*/ 3247115 w 3516246"/>
                  <a:gd name="connsiteY14" fmla="*/ 504317 h 630300"/>
                  <a:gd name="connsiteX15" fmla="*/ 3516247 w 3516246"/>
                  <a:gd name="connsiteY15" fmla="*/ 504317 h 6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16246" h="630300">
                    <a:moveTo>
                      <a:pt x="0" y="0"/>
                    </a:moveTo>
                    <a:lnTo>
                      <a:pt x="160591" y="567372"/>
                    </a:lnTo>
                    <a:lnTo>
                      <a:pt x="350507" y="630301"/>
                    </a:lnTo>
                    <a:lnTo>
                      <a:pt x="517954" y="630301"/>
                    </a:lnTo>
                    <a:lnTo>
                      <a:pt x="707743" y="504317"/>
                    </a:lnTo>
                    <a:lnTo>
                      <a:pt x="890931" y="504317"/>
                    </a:lnTo>
                    <a:lnTo>
                      <a:pt x="1062822" y="504317"/>
                    </a:lnTo>
                    <a:lnTo>
                      <a:pt x="1338683" y="504317"/>
                    </a:lnTo>
                    <a:lnTo>
                      <a:pt x="1600960" y="504317"/>
                    </a:lnTo>
                    <a:lnTo>
                      <a:pt x="1870093" y="504317"/>
                    </a:lnTo>
                    <a:lnTo>
                      <a:pt x="2141511" y="504317"/>
                    </a:lnTo>
                    <a:lnTo>
                      <a:pt x="2433115" y="504317"/>
                    </a:lnTo>
                    <a:lnTo>
                      <a:pt x="2704406" y="504317"/>
                    </a:lnTo>
                    <a:lnTo>
                      <a:pt x="2953226" y="504317"/>
                    </a:lnTo>
                    <a:lnTo>
                      <a:pt x="3247115" y="504317"/>
                    </a:lnTo>
                    <a:lnTo>
                      <a:pt x="3516247" y="504317"/>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72" name="Freeform 2462">
                <a:extLst>
                  <a:ext uri="{FF2B5EF4-FFF2-40B4-BE49-F238E27FC236}">
                    <a16:creationId xmlns:a16="http://schemas.microsoft.com/office/drawing/2014/main" id="{FFBC60C8-B0EC-69F8-5B35-897255E6013E}"/>
                  </a:ext>
                </a:extLst>
              </p:cNvPr>
              <p:cNvSpPr/>
              <p:nvPr/>
            </p:nvSpPr>
            <p:spPr>
              <a:xfrm>
                <a:off x="6825063" y="3321579"/>
                <a:ext cx="4597095" cy="1638933"/>
              </a:xfrm>
              <a:custGeom>
                <a:avLst/>
                <a:gdLst>
                  <a:gd name="connsiteX0" fmla="*/ 0 w 4597095"/>
                  <a:gd name="connsiteY0" fmla="*/ 0 h 1638933"/>
                  <a:gd name="connsiteX1" fmla="*/ 183188 w 4597095"/>
                  <a:gd name="connsiteY1" fmla="*/ 766181 h 1638933"/>
                  <a:gd name="connsiteX2" fmla="*/ 364091 w 4597095"/>
                  <a:gd name="connsiteY2" fmla="*/ 911576 h 1638933"/>
                  <a:gd name="connsiteX3" fmla="*/ 544994 w 4597095"/>
                  <a:gd name="connsiteY3" fmla="*/ 974632 h 1638933"/>
                  <a:gd name="connsiteX4" fmla="*/ 723612 w 4597095"/>
                  <a:gd name="connsiteY4" fmla="*/ 1323783 h 1638933"/>
                  <a:gd name="connsiteX5" fmla="*/ 904515 w 4597095"/>
                  <a:gd name="connsiteY5" fmla="*/ 1299424 h 1638933"/>
                  <a:gd name="connsiteX6" fmla="*/ 1085418 w 4597095"/>
                  <a:gd name="connsiteY6" fmla="*/ 1314014 h 1638933"/>
                  <a:gd name="connsiteX7" fmla="*/ 1354551 w 4597095"/>
                  <a:gd name="connsiteY7" fmla="*/ 1381891 h 1638933"/>
                  <a:gd name="connsiteX8" fmla="*/ 1625842 w 4597095"/>
                  <a:gd name="connsiteY8" fmla="*/ 1396481 h 1638933"/>
                  <a:gd name="connsiteX9" fmla="*/ 1897133 w 4597095"/>
                  <a:gd name="connsiteY9" fmla="*/ 1638934 h 1638933"/>
                  <a:gd name="connsiteX10" fmla="*/ 2166266 w 4597095"/>
                  <a:gd name="connsiteY10" fmla="*/ 1638934 h 1638933"/>
                  <a:gd name="connsiteX11" fmla="*/ 2415087 w 4597095"/>
                  <a:gd name="connsiteY11" fmla="*/ 1638934 h 1638933"/>
                  <a:gd name="connsiteX12" fmla="*/ 2706691 w 4597095"/>
                  <a:gd name="connsiteY12" fmla="*/ 1638934 h 1638933"/>
                  <a:gd name="connsiteX13" fmla="*/ 2953226 w 4597095"/>
                  <a:gd name="connsiteY13" fmla="*/ 1638934 h 1638933"/>
                  <a:gd name="connsiteX14" fmla="*/ 3244956 w 4597095"/>
                  <a:gd name="connsiteY14" fmla="*/ 1638934 h 1638933"/>
                  <a:gd name="connsiteX15" fmla="*/ 3516247 w 4597095"/>
                  <a:gd name="connsiteY15" fmla="*/ 1638934 h 1638933"/>
                  <a:gd name="connsiteX16" fmla="*/ 3762783 w 4597095"/>
                  <a:gd name="connsiteY16" fmla="*/ 1638934 h 1638933"/>
                  <a:gd name="connsiteX17" fmla="*/ 4079268 w 4597095"/>
                  <a:gd name="connsiteY17" fmla="*/ 1638934 h 1638933"/>
                  <a:gd name="connsiteX18" fmla="*/ 4325804 w 4597095"/>
                  <a:gd name="connsiteY18" fmla="*/ 1638934 h 1638933"/>
                  <a:gd name="connsiteX19" fmla="*/ 4597095 w 4597095"/>
                  <a:gd name="connsiteY19" fmla="*/ 1638934 h 163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97095" h="1638933">
                    <a:moveTo>
                      <a:pt x="0" y="0"/>
                    </a:moveTo>
                    <a:lnTo>
                      <a:pt x="183188" y="766181"/>
                    </a:lnTo>
                    <a:lnTo>
                      <a:pt x="364091" y="911576"/>
                    </a:lnTo>
                    <a:lnTo>
                      <a:pt x="544994" y="974632"/>
                    </a:lnTo>
                    <a:lnTo>
                      <a:pt x="723612" y="1323783"/>
                    </a:lnTo>
                    <a:lnTo>
                      <a:pt x="904515" y="1299424"/>
                    </a:lnTo>
                    <a:lnTo>
                      <a:pt x="1085418" y="1314014"/>
                    </a:lnTo>
                    <a:lnTo>
                      <a:pt x="1354551" y="1381891"/>
                    </a:lnTo>
                    <a:lnTo>
                      <a:pt x="1625842" y="1396481"/>
                    </a:lnTo>
                    <a:lnTo>
                      <a:pt x="1897133" y="1638934"/>
                    </a:lnTo>
                    <a:lnTo>
                      <a:pt x="2166266" y="1638934"/>
                    </a:lnTo>
                    <a:lnTo>
                      <a:pt x="2415087" y="1638934"/>
                    </a:lnTo>
                    <a:lnTo>
                      <a:pt x="2706691" y="1638934"/>
                    </a:lnTo>
                    <a:lnTo>
                      <a:pt x="2953226" y="1638934"/>
                    </a:lnTo>
                    <a:lnTo>
                      <a:pt x="3244956" y="1638934"/>
                    </a:lnTo>
                    <a:lnTo>
                      <a:pt x="3516247" y="1638934"/>
                    </a:lnTo>
                    <a:lnTo>
                      <a:pt x="3762783" y="1638934"/>
                    </a:lnTo>
                    <a:lnTo>
                      <a:pt x="4079268" y="1638934"/>
                    </a:lnTo>
                    <a:lnTo>
                      <a:pt x="4325804" y="1638934"/>
                    </a:lnTo>
                    <a:lnTo>
                      <a:pt x="4597095" y="1638934"/>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73" name="Freeform 2463">
                <a:extLst>
                  <a:ext uri="{FF2B5EF4-FFF2-40B4-BE49-F238E27FC236}">
                    <a16:creationId xmlns:a16="http://schemas.microsoft.com/office/drawing/2014/main" id="{57CDE89E-A772-576A-5A79-1F04C02435E9}"/>
                  </a:ext>
                </a:extLst>
              </p:cNvPr>
              <p:cNvSpPr/>
              <p:nvPr/>
            </p:nvSpPr>
            <p:spPr>
              <a:xfrm>
                <a:off x="6825063" y="3321579"/>
                <a:ext cx="2706690" cy="581328"/>
              </a:xfrm>
              <a:custGeom>
                <a:avLst/>
                <a:gdLst>
                  <a:gd name="connsiteX0" fmla="*/ 0 w 2706690"/>
                  <a:gd name="connsiteY0" fmla="*/ 0 h 581328"/>
                  <a:gd name="connsiteX1" fmla="*/ 160591 w 2706690"/>
                  <a:gd name="connsiteY1" fmla="*/ 106192 h 581328"/>
                  <a:gd name="connsiteX2" fmla="*/ 341494 w 2706690"/>
                  <a:gd name="connsiteY2" fmla="*/ 169501 h 581328"/>
                  <a:gd name="connsiteX3" fmla="*/ 522397 w 2706690"/>
                  <a:gd name="connsiteY3" fmla="*/ 265670 h 581328"/>
                  <a:gd name="connsiteX4" fmla="*/ 714598 w 2706690"/>
                  <a:gd name="connsiteY4" fmla="*/ 317561 h 581328"/>
                  <a:gd name="connsiteX5" fmla="*/ 895501 w 2706690"/>
                  <a:gd name="connsiteY5" fmla="*/ 460546 h 581328"/>
                  <a:gd name="connsiteX6" fmla="*/ 1065107 w 2706690"/>
                  <a:gd name="connsiteY6" fmla="*/ 418044 h 581328"/>
                  <a:gd name="connsiteX7" fmla="*/ 1354551 w 2706690"/>
                  <a:gd name="connsiteY7" fmla="*/ 518019 h 581328"/>
                  <a:gd name="connsiteX8" fmla="*/ 1625842 w 2706690"/>
                  <a:gd name="connsiteY8" fmla="*/ 437074 h 581328"/>
                  <a:gd name="connsiteX9" fmla="*/ 1897133 w 2706690"/>
                  <a:gd name="connsiteY9" fmla="*/ 581328 h 581328"/>
                  <a:gd name="connsiteX10" fmla="*/ 2166266 w 2706690"/>
                  <a:gd name="connsiteY10" fmla="*/ 550371 h 581328"/>
                  <a:gd name="connsiteX11" fmla="*/ 2437558 w 2706690"/>
                  <a:gd name="connsiteY11" fmla="*/ 564327 h 581328"/>
                  <a:gd name="connsiteX12" fmla="*/ 2706691 w 2706690"/>
                  <a:gd name="connsiteY12" fmla="*/ 562932 h 58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6690" h="581328">
                    <a:moveTo>
                      <a:pt x="0" y="0"/>
                    </a:moveTo>
                    <a:lnTo>
                      <a:pt x="160591" y="106192"/>
                    </a:lnTo>
                    <a:lnTo>
                      <a:pt x="341494" y="169501"/>
                    </a:lnTo>
                    <a:lnTo>
                      <a:pt x="522397" y="265670"/>
                    </a:lnTo>
                    <a:lnTo>
                      <a:pt x="714598" y="317561"/>
                    </a:lnTo>
                    <a:lnTo>
                      <a:pt x="895501" y="460546"/>
                    </a:lnTo>
                    <a:lnTo>
                      <a:pt x="1065107" y="418044"/>
                    </a:lnTo>
                    <a:lnTo>
                      <a:pt x="1354551" y="518019"/>
                    </a:lnTo>
                    <a:lnTo>
                      <a:pt x="1625842" y="437074"/>
                    </a:lnTo>
                    <a:lnTo>
                      <a:pt x="1897133" y="581328"/>
                    </a:lnTo>
                    <a:lnTo>
                      <a:pt x="2166266" y="550371"/>
                    </a:lnTo>
                    <a:lnTo>
                      <a:pt x="2437558" y="564327"/>
                    </a:lnTo>
                    <a:lnTo>
                      <a:pt x="2706691" y="562932"/>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74" name="Freeform 2464">
                <a:extLst>
                  <a:ext uri="{FF2B5EF4-FFF2-40B4-BE49-F238E27FC236}">
                    <a16:creationId xmlns:a16="http://schemas.microsoft.com/office/drawing/2014/main" id="{32A8605E-6C65-48BA-1BA0-C420AE2BE1F8}"/>
                  </a:ext>
                </a:extLst>
              </p:cNvPr>
              <p:cNvSpPr/>
              <p:nvPr/>
            </p:nvSpPr>
            <p:spPr>
              <a:xfrm>
                <a:off x="6825063" y="3321579"/>
                <a:ext cx="1892690" cy="695132"/>
              </a:xfrm>
              <a:custGeom>
                <a:avLst/>
                <a:gdLst>
                  <a:gd name="connsiteX0" fmla="*/ 0 w 1892690"/>
                  <a:gd name="connsiteY0" fmla="*/ 0 h 695132"/>
                  <a:gd name="connsiteX1" fmla="*/ 180903 w 1892690"/>
                  <a:gd name="connsiteY1" fmla="*/ 328345 h 695132"/>
                  <a:gd name="connsiteX2" fmla="*/ 359648 w 1892690"/>
                  <a:gd name="connsiteY2" fmla="*/ 236236 h 695132"/>
                  <a:gd name="connsiteX3" fmla="*/ 540424 w 1892690"/>
                  <a:gd name="connsiteY3" fmla="*/ 414491 h 695132"/>
                  <a:gd name="connsiteX4" fmla="*/ 716884 w 1892690"/>
                  <a:gd name="connsiteY4" fmla="*/ 444052 h 695132"/>
                  <a:gd name="connsiteX5" fmla="*/ 904515 w 1892690"/>
                  <a:gd name="connsiteY5" fmla="*/ 534893 h 695132"/>
                  <a:gd name="connsiteX6" fmla="*/ 1085418 w 1892690"/>
                  <a:gd name="connsiteY6" fmla="*/ 595157 h 695132"/>
                  <a:gd name="connsiteX7" fmla="*/ 1349981 w 1892690"/>
                  <a:gd name="connsiteY7" fmla="*/ 695132 h 695132"/>
                  <a:gd name="connsiteX8" fmla="*/ 1625842 w 1892690"/>
                  <a:gd name="connsiteY8" fmla="*/ 693990 h 695132"/>
                  <a:gd name="connsiteX9" fmla="*/ 1892690 w 1892690"/>
                  <a:gd name="connsiteY9" fmla="*/ 454329 h 69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2690" h="695132">
                    <a:moveTo>
                      <a:pt x="0" y="0"/>
                    </a:moveTo>
                    <a:lnTo>
                      <a:pt x="180903" y="328345"/>
                    </a:lnTo>
                    <a:lnTo>
                      <a:pt x="359648" y="236236"/>
                    </a:lnTo>
                    <a:lnTo>
                      <a:pt x="540424" y="414491"/>
                    </a:lnTo>
                    <a:lnTo>
                      <a:pt x="716884" y="444052"/>
                    </a:lnTo>
                    <a:lnTo>
                      <a:pt x="904515" y="534893"/>
                    </a:lnTo>
                    <a:lnTo>
                      <a:pt x="1085418" y="595157"/>
                    </a:lnTo>
                    <a:lnTo>
                      <a:pt x="1349981" y="695132"/>
                    </a:lnTo>
                    <a:lnTo>
                      <a:pt x="1625842" y="693990"/>
                    </a:lnTo>
                    <a:lnTo>
                      <a:pt x="1892690" y="454329"/>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75" name="Freeform 2465">
                <a:extLst>
                  <a:ext uri="{FF2B5EF4-FFF2-40B4-BE49-F238E27FC236}">
                    <a16:creationId xmlns:a16="http://schemas.microsoft.com/office/drawing/2014/main" id="{5B546E76-8CBA-637A-844F-0F7A3E035DF8}"/>
                  </a:ext>
                </a:extLst>
              </p:cNvPr>
              <p:cNvSpPr/>
              <p:nvPr/>
            </p:nvSpPr>
            <p:spPr>
              <a:xfrm>
                <a:off x="6825063" y="3321579"/>
                <a:ext cx="949836" cy="673563"/>
              </a:xfrm>
              <a:custGeom>
                <a:avLst/>
                <a:gdLst>
                  <a:gd name="connsiteX0" fmla="*/ 0 w 949836"/>
                  <a:gd name="connsiteY0" fmla="*/ 0 h 673563"/>
                  <a:gd name="connsiteX1" fmla="*/ 180903 w 949836"/>
                  <a:gd name="connsiteY1" fmla="*/ 61660 h 673563"/>
                  <a:gd name="connsiteX2" fmla="*/ 359648 w 949836"/>
                  <a:gd name="connsiteY2" fmla="*/ 448366 h 673563"/>
                  <a:gd name="connsiteX3" fmla="*/ 540424 w 949836"/>
                  <a:gd name="connsiteY3" fmla="*/ 596426 h 673563"/>
                  <a:gd name="connsiteX4" fmla="*/ 721327 w 949836"/>
                  <a:gd name="connsiteY4" fmla="*/ 673564 h 673563"/>
                  <a:gd name="connsiteX5" fmla="*/ 949836 w 949836"/>
                  <a:gd name="connsiteY5" fmla="*/ 661638 h 67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9836" h="673563">
                    <a:moveTo>
                      <a:pt x="0" y="0"/>
                    </a:moveTo>
                    <a:lnTo>
                      <a:pt x="180903" y="61660"/>
                    </a:lnTo>
                    <a:lnTo>
                      <a:pt x="359648" y="448366"/>
                    </a:lnTo>
                    <a:lnTo>
                      <a:pt x="540424" y="596426"/>
                    </a:lnTo>
                    <a:lnTo>
                      <a:pt x="721327" y="673564"/>
                    </a:lnTo>
                    <a:lnTo>
                      <a:pt x="949836" y="661638"/>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76" name="Freeform 2466">
                <a:extLst>
                  <a:ext uri="{FF2B5EF4-FFF2-40B4-BE49-F238E27FC236}">
                    <a16:creationId xmlns:a16="http://schemas.microsoft.com/office/drawing/2014/main" id="{9734C545-8133-1887-8888-82DD38C35A99}"/>
                  </a:ext>
                </a:extLst>
              </p:cNvPr>
              <p:cNvSpPr/>
              <p:nvPr/>
            </p:nvSpPr>
            <p:spPr>
              <a:xfrm>
                <a:off x="6825063" y="3321579"/>
                <a:ext cx="3789823" cy="651107"/>
              </a:xfrm>
              <a:custGeom>
                <a:avLst/>
                <a:gdLst>
                  <a:gd name="connsiteX0" fmla="*/ 0 w 3789823"/>
                  <a:gd name="connsiteY0" fmla="*/ 0 h 651107"/>
                  <a:gd name="connsiteX1" fmla="*/ 183188 w 3789823"/>
                  <a:gd name="connsiteY1" fmla="*/ 50495 h 651107"/>
                  <a:gd name="connsiteX2" fmla="*/ 364091 w 3789823"/>
                  <a:gd name="connsiteY2" fmla="*/ 0 h 651107"/>
                  <a:gd name="connsiteX3" fmla="*/ 544994 w 3789823"/>
                  <a:gd name="connsiteY3" fmla="*/ 254505 h 651107"/>
                  <a:gd name="connsiteX4" fmla="*/ 723612 w 3789823"/>
                  <a:gd name="connsiteY4" fmla="*/ 325046 h 651107"/>
                  <a:gd name="connsiteX5" fmla="*/ 904515 w 3789823"/>
                  <a:gd name="connsiteY5" fmla="*/ 334435 h 651107"/>
                  <a:gd name="connsiteX6" fmla="*/ 1085418 w 3789823"/>
                  <a:gd name="connsiteY6" fmla="*/ 330882 h 651107"/>
                  <a:gd name="connsiteX7" fmla="*/ 1331954 w 3789823"/>
                  <a:gd name="connsiteY7" fmla="*/ 373131 h 651107"/>
                  <a:gd name="connsiteX8" fmla="*/ 1625842 w 3789823"/>
                  <a:gd name="connsiteY8" fmla="*/ 522079 h 651107"/>
                  <a:gd name="connsiteX9" fmla="*/ 1897133 w 3789823"/>
                  <a:gd name="connsiteY9" fmla="*/ 614695 h 651107"/>
                  <a:gd name="connsiteX10" fmla="*/ 2166266 w 3789823"/>
                  <a:gd name="connsiteY10" fmla="*/ 630047 h 651107"/>
                  <a:gd name="connsiteX11" fmla="*/ 2437558 w 3789823"/>
                  <a:gd name="connsiteY11" fmla="*/ 651108 h 651107"/>
                  <a:gd name="connsiteX12" fmla="*/ 2706691 w 3789823"/>
                  <a:gd name="connsiteY12" fmla="*/ 506854 h 651107"/>
                  <a:gd name="connsiteX13" fmla="*/ 3000705 w 3789823"/>
                  <a:gd name="connsiteY13" fmla="*/ 561917 h 651107"/>
                  <a:gd name="connsiteX14" fmla="*/ 3247115 w 3789823"/>
                  <a:gd name="connsiteY14" fmla="*/ 554812 h 651107"/>
                  <a:gd name="connsiteX15" fmla="*/ 3473338 w 3789823"/>
                  <a:gd name="connsiteY15" fmla="*/ 595918 h 651107"/>
                  <a:gd name="connsiteX16" fmla="*/ 3789824 w 3789823"/>
                  <a:gd name="connsiteY16" fmla="*/ 625353 h 6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89823" h="651107">
                    <a:moveTo>
                      <a:pt x="0" y="0"/>
                    </a:moveTo>
                    <a:lnTo>
                      <a:pt x="183188" y="50495"/>
                    </a:lnTo>
                    <a:lnTo>
                      <a:pt x="364091" y="0"/>
                    </a:lnTo>
                    <a:lnTo>
                      <a:pt x="544994" y="254505"/>
                    </a:lnTo>
                    <a:lnTo>
                      <a:pt x="723612" y="325046"/>
                    </a:lnTo>
                    <a:lnTo>
                      <a:pt x="904515" y="334435"/>
                    </a:lnTo>
                    <a:lnTo>
                      <a:pt x="1085418" y="330882"/>
                    </a:lnTo>
                    <a:lnTo>
                      <a:pt x="1331954" y="373131"/>
                    </a:lnTo>
                    <a:lnTo>
                      <a:pt x="1625842" y="522079"/>
                    </a:lnTo>
                    <a:lnTo>
                      <a:pt x="1897133" y="614695"/>
                    </a:lnTo>
                    <a:lnTo>
                      <a:pt x="2166266" y="630047"/>
                    </a:lnTo>
                    <a:lnTo>
                      <a:pt x="2437558" y="651108"/>
                    </a:lnTo>
                    <a:lnTo>
                      <a:pt x="2706691" y="506854"/>
                    </a:lnTo>
                    <a:lnTo>
                      <a:pt x="3000705" y="561917"/>
                    </a:lnTo>
                    <a:lnTo>
                      <a:pt x="3247115" y="554812"/>
                    </a:lnTo>
                    <a:lnTo>
                      <a:pt x="3473338" y="595918"/>
                    </a:lnTo>
                    <a:lnTo>
                      <a:pt x="3789824" y="625353"/>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77" name="Freeform 2467">
                <a:extLst>
                  <a:ext uri="{FF2B5EF4-FFF2-40B4-BE49-F238E27FC236}">
                    <a16:creationId xmlns:a16="http://schemas.microsoft.com/office/drawing/2014/main" id="{18D141AA-8A38-4543-C364-A314F106021B}"/>
                  </a:ext>
                </a:extLst>
              </p:cNvPr>
              <p:cNvSpPr/>
              <p:nvPr/>
            </p:nvSpPr>
            <p:spPr>
              <a:xfrm>
                <a:off x="6825063" y="3321579"/>
                <a:ext cx="1352266" cy="555192"/>
              </a:xfrm>
              <a:custGeom>
                <a:avLst/>
                <a:gdLst>
                  <a:gd name="connsiteX0" fmla="*/ 0 w 1352266"/>
                  <a:gd name="connsiteY0" fmla="*/ 0 h 555192"/>
                  <a:gd name="connsiteX1" fmla="*/ 183188 w 1352266"/>
                  <a:gd name="connsiteY1" fmla="*/ 279626 h 555192"/>
                  <a:gd name="connsiteX2" fmla="*/ 364091 w 1352266"/>
                  <a:gd name="connsiteY2" fmla="*/ 386833 h 555192"/>
                  <a:gd name="connsiteX3" fmla="*/ 533695 w 1352266"/>
                  <a:gd name="connsiteY3" fmla="*/ 413603 h 555192"/>
                  <a:gd name="connsiteX4" fmla="*/ 716884 w 1352266"/>
                  <a:gd name="connsiteY4" fmla="*/ 524616 h 555192"/>
                  <a:gd name="connsiteX5" fmla="*/ 904515 w 1352266"/>
                  <a:gd name="connsiteY5" fmla="*/ 547580 h 555192"/>
                  <a:gd name="connsiteX6" fmla="*/ 1085418 w 1352266"/>
                  <a:gd name="connsiteY6" fmla="*/ 555192 h 555192"/>
                  <a:gd name="connsiteX7" fmla="*/ 1352266 w 1352266"/>
                  <a:gd name="connsiteY7" fmla="*/ 329233 h 55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2266" h="555192">
                    <a:moveTo>
                      <a:pt x="0" y="0"/>
                    </a:moveTo>
                    <a:lnTo>
                      <a:pt x="183188" y="279626"/>
                    </a:lnTo>
                    <a:lnTo>
                      <a:pt x="364091" y="386833"/>
                    </a:lnTo>
                    <a:lnTo>
                      <a:pt x="533695" y="413603"/>
                    </a:lnTo>
                    <a:lnTo>
                      <a:pt x="716884" y="524616"/>
                    </a:lnTo>
                    <a:lnTo>
                      <a:pt x="904515" y="547580"/>
                    </a:lnTo>
                    <a:lnTo>
                      <a:pt x="1085418" y="555192"/>
                    </a:lnTo>
                    <a:lnTo>
                      <a:pt x="1352266" y="329233"/>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78" name="Freeform 2468">
                <a:extLst>
                  <a:ext uri="{FF2B5EF4-FFF2-40B4-BE49-F238E27FC236}">
                    <a16:creationId xmlns:a16="http://schemas.microsoft.com/office/drawing/2014/main" id="{612D37E2-5E33-EB41-DD87-38AD71A5FDC9}"/>
                  </a:ext>
                </a:extLst>
              </p:cNvPr>
              <p:cNvSpPr/>
              <p:nvPr/>
            </p:nvSpPr>
            <p:spPr>
              <a:xfrm>
                <a:off x="6825063" y="3321579"/>
                <a:ext cx="3260697" cy="1557227"/>
              </a:xfrm>
              <a:custGeom>
                <a:avLst/>
                <a:gdLst>
                  <a:gd name="connsiteX0" fmla="*/ 0 w 3260697"/>
                  <a:gd name="connsiteY0" fmla="*/ 0 h 1557227"/>
                  <a:gd name="connsiteX1" fmla="*/ 180903 w 3260697"/>
                  <a:gd name="connsiteY1" fmla="*/ 1118251 h 1557227"/>
                  <a:gd name="connsiteX2" fmla="*/ 359648 w 3260697"/>
                  <a:gd name="connsiteY2" fmla="*/ 1430610 h 1557227"/>
                  <a:gd name="connsiteX3" fmla="*/ 540424 w 3260697"/>
                  <a:gd name="connsiteY3" fmla="*/ 1464231 h 1557227"/>
                  <a:gd name="connsiteX4" fmla="*/ 714598 w 3260697"/>
                  <a:gd name="connsiteY4" fmla="*/ 1470702 h 1557227"/>
                  <a:gd name="connsiteX5" fmla="*/ 902230 w 3260697"/>
                  <a:gd name="connsiteY5" fmla="*/ 1469179 h 1557227"/>
                  <a:gd name="connsiteX6" fmla="*/ 1076405 w 3260697"/>
                  <a:gd name="connsiteY6" fmla="*/ 1465880 h 1557227"/>
                  <a:gd name="connsiteX7" fmla="*/ 1345538 w 3260697"/>
                  <a:gd name="connsiteY7" fmla="*/ 1462582 h 1557227"/>
                  <a:gd name="connsiteX8" fmla="*/ 1616829 w 3260697"/>
                  <a:gd name="connsiteY8" fmla="*/ 1504323 h 1557227"/>
                  <a:gd name="connsiteX9" fmla="*/ 1885962 w 3260697"/>
                  <a:gd name="connsiteY9" fmla="*/ 1557228 h 1557227"/>
                  <a:gd name="connsiteX10" fmla="*/ 2157253 w 3260697"/>
                  <a:gd name="connsiteY10" fmla="*/ 1557228 h 1557227"/>
                  <a:gd name="connsiteX11" fmla="*/ 2426386 w 3260697"/>
                  <a:gd name="connsiteY11" fmla="*/ 1552407 h 1557227"/>
                  <a:gd name="connsiteX12" fmla="*/ 2688663 w 3260697"/>
                  <a:gd name="connsiteY12" fmla="*/ 1518786 h 1557227"/>
                  <a:gd name="connsiteX13" fmla="*/ 2969095 w 3260697"/>
                  <a:gd name="connsiteY13" fmla="*/ 1518786 h 1557227"/>
                  <a:gd name="connsiteX14" fmla="*/ 3260698 w 3260697"/>
                  <a:gd name="connsiteY14" fmla="*/ 1432259 h 155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0697" h="1557227">
                    <a:moveTo>
                      <a:pt x="0" y="0"/>
                    </a:moveTo>
                    <a:lnTo>
                      <a:pt x="180903" y="1118251"/>
                    </a:lnTo>
                    <a:lnTo>
                      <a:pt x="359648" y="1430610"/>
                    </a:lnTo>
                    <a:lnTo>
                      <a:pt x="540424" y="1464231"/>
                    </a:lnTo>
                    <a:lnTo>
                      <a:pt x="714598" y="1470702"/>
                    </a:lnTo>
                    <a:lnTo>
                      <a:pt x="902230" y="1469179"/>
                    </a:lnTo>
                    <a:lnTo>
                      <a:pt x="1076405" y="1465880"/>
                    </a:lnTo>
                    <a:lnTo>
                      <a:pt x="1345538" y="1462582"/>
                    </a:lnTo>
                    <a:lnTo>
                      <a:pt x="1616829" y="1504323"/>
                    </a:lnTo>
                    <a:lnTo>
                      <a:pt x="1885962" y="1557228"/>
                    </a:lnTo>
                    <a:lnTo>
                      <a:pt x="2157253" y="1557228"/>
                    </a:lnTo>
                    <a:lnTo>
                      <a:pt x="2426386" y="1552407"/>
                    </a:lnTo>
                    <a:lnTo>
                      <a:pt x="2688663" y="1518786"/>
                    </a:lnTo>
                    <a:lnTo>
                      <a:pt x="2969095" y="1518786"/>
                    </a:lnTo>
                    <a:lnTo>
                      <a:pt x="3260698" y="1432259"/>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79" name="Freeform 2469">
                <a:extLst>
                  <a:ext uri="{FF2B5EF4-FFF2-40B4-BE49-F238E27FC236}">
                    <a16:creationId xmlns:a16="http://schemas.microsoft.com/office/drawing/2014/main" id="{6AF61D49-44FA-CFC4-C8DE-C31BC378F0AF}"/>
                  </a:ext>
                </a:extLst>
              </p:cNvPr>
              <p:cNvSpPr/>
              <p:nvPr/>
            </p:nvSpPr>
            <p:spPr>
              <a:xfrm>
                <a:off x="6825063" y="3321579"/>
                <a:ext cx="3538844" cy="1484911"/>
              </a:xfrm>
              <a:custGeom>
                <a:avLst/>
                <a:gdLst>
                  <a:gd name="connsiteX0" fmla="*/ 0 w 3538844"/>
                  <a:gd name="connsiteY0" fmla="*/ 0 h 1484911"/>
                  <a:gd name="connsiteX1" fmla="*/ 160591 w 3538844"/>
                  <a:gd name="connsiteY1" fmla="*/ 776077 h 1484911"/>
                  <a:gd name="connsiteX2" fmla="*/ 343779 w 3538844"/>
                  <a:gd name="connsiteY2" fmla="*/ 861335 h 1484911"/>
                  <a:gd name="connsiteX3" fmla="*/ 540424 w 3538844"/>
                  <a:gd name="connsiteY3" fmla="*/ 818071 h 1484911"/>
                  <a:gd name="connsiteX4" fmla="*/ 705586 w 3538844"/>
                  <a:gd name="connsiteY4" fmla="*/ 823907 h 1484911"/>
                  <a:gd name="connsiteX5" fmla="*/ 902230 w 3538844"/>
                  <a:gd name="connsiteY5" fmla="*/ 1016880 h 1484911"/>
                  <a:gd name="connsiteX6" fmla="*/ 1085418 w 3538844"/>
                  <a:gd name="connsiteY6" fmla="*/ 1336851 h 1484911"/>
                  <a:gd name="connsiteX7" fmla="*/ 1352266 w 3538844"/>
                  <a:gd name="connsiteY7" fmla="*/ 1327843 h 1484911"/>
                  <a:gd name="connsiteX8" fmla="*/ 1623557 w 3538844"/>
                  <a:gd name="connsiteY8" fmla="*/ 1323403 h 1484911"/>
                  <a:gd name="connsiteX9" fmla="*/ 1915287 w 3538844"/>
                  <a:gd name="connsiteY9" fmla="*/ 1277095 h 1484911"/>
                  <a:gd name="connsiteX10" fmla="*/ 2193434 w 3538844"/>
                  <a:gd name="connsiteY10" fmla="*/ 1263646 h 1484911"/>
                  <a:gd name="connsiteX11" fmla="*/ 2433115 w 3538844"/>
                  <a:gd name="connsiteY11" fmla="*/ 1293461 h 1484911"/>
                  <a:gd name="connsiteX12" fmla="*/ 2727002 w 3538844"/>
                  <a:gd name="connsiteY12" fmla="*/ 1395213 h 1484911"/>
                  <a:gd name="connsiteX13" fmla="*/ 2973538 w 3538844"/>
                  <a:gd name="connsiteY13" fmla="*/ 1383286 h 1484911"/>
                  <a:gd name="connsiteX14" fmla="*/ 3247115 w 3538844"/>
                  <a:gd name="connsiteY14" fmla="*/ 1453447 h 1484911"/>
                  <a:gd name="connsiteX15" fmla="*/ 3538844 w 3538844"/>
                  <a:gd name="connsiteY15" fmla="*/ 1484911 h 148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38844" h="1484911">
                    <a:moveTo>
                      <a:pt x="0" y="0"/>
                    </a:moveTo>
                    <a:lnTo>
                      <a:pt x="160591" y="776077"/>
                    </a:lnTo>
                    <a:lnTo>
                      <a:pt x="343779" y="861335"/>
                    </a:lnTo>
                    <a:lnTo>
                      <a:pt x="540424" y="818071"/>
                    </a:lnTo>
                    <a:lnTo>
                      <a:pt x="705586" y="823907"/>
                    </a:lnTo>
                    <a:lnTo>
                      <a:pt x="902230" y="1016880"/>
                    </a:lnTo>
                    <a:lnTo>
                      <a:pt x="1085418" y="1336851"/>
                    </a:lnTo>
                    <a:lnTo>
                      <a:pt x="1352266" y="1327843"/>
                    </a:lnTo>
                    <a:lnTo>
                      <a:pt x="1623557" y="1323403"/>
                    </a:lnTo>
                    <a:lnTo>
                      <a:pt x="1915287" y="1277095"/>
                    </a:lnTo>
                    <a:lnTo>
                      <a:pt x="2193434" y="1263646"/>
                    </a:lnTo>
                    <a:lnTo>
                      <a:pt x="2433115" y="1293461"/>
                    </a:lnTo>
                    <a:lnTo>
                      <a:pt x="2727002" y="1395213"/>
                    </a:lnTo>
                    <a:lnTo>
                      <a:pt x="2973538" y="1383286"/>
                    </a:lnTo>
                    <a:lnTo>
                      <a:pt x="3247115" y="1453447"/>
                    </a:lnTo>
                    <a:lnTo>
                      <a:pt x="3538844" y="1484911"/>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80" name="Freeform 2470">
                <a:extLst>
                  <a:ext uri="{FF2B5EF4-FFF2-40B4-BE49-F238E27FC236}">
                    <a16:creationId xmlns:a16="http://schemas.microsoft.com/office/drawing/2014/main" id="{5FFB8A64-4F93-C65D-86FB-D51339A1FE33}"/>
                  </a:ext>
                </a:extLst>
              </p:cNvPr>
              <p:cNvSpPr/>
              <p:nvPr/>
            </p:nvSpPr>
            <p:spPr>
              <a:xfrm>
                <a:off x="6825063" y="3321579"/>
                <a:ext cx="3253969" cy="1296759"/>
              </a:xfrm>
              <a:custGeom>
                <a:avLst/>
                <a:gdLst>
                  <a:gd name="connsiteX0" fmla="*/ 0 w 3253969"/>
                  <a:gd name="connsiteY0" fmla="*/ 0 h 1296759"/>
                  <a:gd name="connsiteX1" fmla="*/ 183188 w 3253969"/>
                  <a:gd name="connsiteY1" fmla="*/ 794346 h 1296759"/>
                  <a:gd name="connsiteX2" fmla="*/ 341494 w 3253969"/>
                  <a:gd name="connsiteY2" fmla="*/ 724186 h 1296759"/>
                  <a:gd name="connsiteX3" fmla="*/ 515669 w 3253969"/>
                  <a:gd name="connsiteY3" fmla="*/ 725328 h 1296759"/>
                  <a:gd name="connsiteX4" fmla="*/ 701016 w 3253969"/>
                  <a:gd name="connsiteY4" fmla="*/ 1162783 h 1296759"/>
                  <a:gd name="connsiteX5" fmla="*/ 886361 w 3253969"/>
                  <a:gd name="connsiteY5" fmla="*/ 1100996 h 1296759"/>
                  <a:gd name="connsiteX6" fmla="*/ 1062822 w 3253969"/>
                  <a:gd name="connsiteY6" fmla="*/ 1186762 h 1296759"/>
                  <a:gd name="connsiteX7" fmla="*/ 1331954 w 3253969"/>
                  <a:gd name="connsiteY7" fmla="*/ 1146036 h 1296759"/>
                  <a:gd name="connsiteX8" fmla="*/ 1603245 w 3253969"/>
                  <a:gd name="connsiteY8" fmla="*/ 1250578 h 1296759"/>
                  <a:gd name="connsiteX9" fmla="*/ 1874663 w 3253969"/>
                  <a:gd name="connsiteY9" fmla="*/ 1260094 h 1296759"/>
                  <a:gd name="connsiteX10" fmla="*/ 2166266 w 3253969"/>
                  <a:gd name="connsiteY10" fmla="*/ 1271512 h 1296759"/>
                  <a:gd name="connsiteX11" fmla="*/ 2437558 w 3253969"/>
                  <a:gd name="connsiteY11" fmla="*/ 1248548 h 1296759"/>
                  <a:gd name="connsiteX12" fmla="*/ 2729287 w 3253969"/>
                  <a:gd name="connsiteY12" fmla="*/ 1210867 h 1296759"/>
                  <a:gd name="connsiteX13" fmla="*/ 2993850 w 3253969"/>
                  <a:gd name="connsiteY13" fmla="*/ 1296760 h 1296759"/>
                  <a:gd name="connsiteX14" fmla="*/ 3253970 w 3253969"/>
                  <a:gd name="connsiteY14" fmla="*/ 1241190 h 129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3969" h="1296759">
                    <a:moveTo>
                      <a:pt x="0" y="0"/>
                    </a:moveTo>
                    <a:lnTo>
                      <a:pt x="183188" y="794346"/>
                    </a:lnTo>
                    <a:lnTo>
                      <a:pt x="341494" y="724186"/>
                    </a:lnTo>
                    <a:lnTo>
                      <a:pt x="515669" y="725328"/>
                    </a:lnTo>
                    <a:lnTo>
                      <a:pt x="701016" y="1162783"/>
                    </a:lnTo>
                    <a:lnTo>
                      <a:pt x="886361" y="1100996"/>
                    </a:lnTo>
                    <a:lnTo>
                      <a:pt x="1062822" y="1186762"/>
                    </a:lnTo>
                    <a:lnTo>
                      <a:pt x="1331954" y="1146036"/>
                    </a:lnTo>
                    <a:lnTo>
                      <a:pt x="1603245" y="1250578"/>
                    </a:lnTo>
                    <a:lnTo>
                      <a:pt x="1874663" y="1260094"/>
                    </a:lnTo>
                    <a:lnTo>
                      <a:pt x="2166266" y="1271512"/>
                    </a:lnTo>
                    <a:lnTo>
                      <a:pt x="2437558" y="1248548"/>
                    </a:lnTo>
                    <a:lnTo>
                      <a:pt x="2729287" y="1210867"/>
                    </a:lnTo>
                    <a:lnTo>
                      <a:pt x="2993850" y="1296760"/>
                    </a:lnTo>
                    <a:lnTo>
                      <a:pt x="3253970" y="1241190"/>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81" name="Freeform 2471">
                <a:extLst>
                  <a:ext uri="{FF2B5EF4-FFF2-40B4-BE49-F238E27FC236}">
                    <a16:creationId xmlns:a16="http://schemas.microsoft.com/office/drawing/2014/main" id="{F5B91EA4-20E2-05FB-3EB6-AD32F9F55DBC}"/>
                  </a:ext>
                </a:extLst>
              </p:cNvPr>
              <p:cNvSpPr/>
              <p:nvPr/>
            </p:nvSpPr>
            <p:spPr>
              <a:xfrm>
                <a:off x="6825063" y="3321579"/>
                <a:ext cx="2163981" cy="644890"/>
              </a:xfrm>
              <a:custGeom>
                <a:avLst/>
                <a:gdLst>
                  <a:gd name="connsiteX0" fmla="*/ 0 w 2163981"/>
                  <a:gd name="connsiteY0" fmla="*/ 0 h 644890"/>
                  <a:gd name="connsiteX1" fmla="*/ 158306 w 2163981"/>
                  <a:gd name="connsiteY1" fmla="*/ 227862 h 644890"/>
                  <a:gd name="connsiteX2" fmla="*/ 341494 w 2163981"/>
                  <a:gd name="connsiteY2" fmla="*/ 271506 h 644890"/>
                  <a:gd name="connsiteX3" fmla="*/ 524683 w 2163981"/>
                  <a:gd name="connsiteY3" fmla="*/ 320098 h 644890"/>
                  <a:gd name="connsiteX4" fmla="*/ 705586 w 2163981"/>
                  <a:gd name="connsiteY4" fmla="*/ 499496 h 644890"/>
                  <a:gd name="connsiteX5" fmla="*/ 886361 w 2163981"/>
                  <a:gd name="connsiteY5" fmla="*/ 518780 h 644890"/>
                  <a:gd name="connsiteX6" fmla="*/ 1080975 w 2163981"/>
                  <a:gd name="connsiteY6" fmla="*/ 446082 h 644890"/>
                  <a:gd name="connsiteX7" fmla="*/ 1354551 w 2163981"/>
                  <a:gd name="connsiteY7" fmla="*/ 644891 h 644890"/>
                  <a:gd name="connsiteX8" fmla="*/ 1625842 w 2163981"/>
                  <a:gd name="connsiteY8" fmla="*/ 586657 h 644890"/>
                  <a:gd name="connsiteX9" fmla="*/ 1897133 w 2163981"/>
                  <a:gd name="connsiteY9" fmla="*/ 455725 h 644890"/>
                  <a:gd name="connsiteX10" fmla="*/ 2163981 w 2163981"/>
                  <a:gd name="connsiteY10" fmla="*/ 475263 h 64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3981" h="644890">
                    <a:moveTo>
                      <a:pt x="0" y="0"/>
                    </a:moveTo>
                    <a:lnTo>
                      <a:pt x="158306" y="227862"/>
                    </a:lnTo>
                    <a:lnTo>
                      <a:pt x="341494" y="271506"/>
                    </a:lnTo>
                    <a:lnTo>
                      <a:pt x="524683" y="320098"/>
                    </a:lnTo>
                    <a:lnTo>
                      <a:pt x="705586" y="499496"/>
                    </a:lnTo>
                    <a:lnTo>
                      <a:pt x="886361" y="518780"/>
                    </a:lnTo>
                    <a:lnTo>
                      <a:pt x="1080975" y="446082"/>
                    </a:lnTo>
                    <a:lnTo>
                      <a:pt x="1354551" y="644891"/>
                    </a:lnTo>
                    <a:lnTo>
                      <a:pt x="1625842" y="586657"/>
                    </a:lnTo>
                    <a:lnTo>
                      <a:pt x="1897133" y="455725"/>
                    </a:lnTo>
                    <a:lnTo>
                      <a:pt x="2163981" y="475263"/>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82" name="Freeform 2472">
                <a:extLst>
                  <a:ext uri="{FF2B5EF4-FFF2-40B4-BE49-F238E27FC236}">
                    <a16:creationId xmlns:a16="http://schemas.microsoft.com/office/drawing/2014/main" id="{8C7F5152-23CD-FF3E-745F-1063279BA79B}"/>
                  </a:ext>
                </a:extLst>
              </p:cNvPr>
              <p:cNvSpPr/>
              <p:nvPr/>
            </p:nvSpPr>
            <p:spPr>
              <a:xfrm>
                <a:off x="6825063" y="3321579"/>
                <a:ext cx="1967336" cy="688788"/>
              </a:xfrm>
              <a:custGeom>
                <a:avLst/>
                <a:gdLst>
                  <a:gd name="connsiteX0" fmla="*/ 0 w 1967336"/>
                  <a:gd name="connsiteY0" fmla="*/ 0 h 688788"/>
                  <a:gd name="connsiteX1" fmla="*/ 151578 w 1967336"/>
                  <a:gd name="connsiteY1" fmla="*/ 498861 h 688788"/>
                  <a:gd name="connsiteX2" fmla="*/ 357363 w 1967336"/>
                  <a:gd name="connsiteY2" fmla="*/ 680923 h 688788"/>
                  <a:gd name="connsiteX3" fmla="*/ 538266 w 1967336"/>
                  <a:gd name="connsiteY3" fmla="*/ 625479 h 688788"/>
                  <a:gd name="connsiteX4" fmla="*/ 721327 w 1967336"/>
                  <a:gd name="connsiteY4" fmla="*/ 609620 h 688788"/>
                  <a:gd name="connsiteX5" fmla="*/ 902230 w 1967336"/>
                  <a:gd name="connsiteY5" fmla="*/ 688789 h 688788"/>
                  <a:gd name="connsiteX6" fmla="*/ 1078690 w 1967336"/>
                  <a:gd name="connsiteY6" fmla="*/ 593761 h 688788"/>
                  <a:gd name="connsiteX7" fmla="*/ 1370293 w 1967336"/>
                  <a:gd name="connsiteY7" fmla="*/ 680923 h 688788"/>
                  <a:gd name="connsiteX8" fmla="*/ 1686905 w 1967336"/>
                  <a:gd name="connsiteY8" fmla="*/ 593761 h 688788"/>
                  <a:gd name="connsiteX9" fmla="*/ 1967337 w 1967336"/>
                  <a:gd name="connsiteY9" fmla="*/ 514593 h 68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7336" h="688788">
                    <a:moveTo>
                      <a:pt x="0" y="0"/>
                    </a:moveTo>
                    <a:lnTo>
                      <a:pt x="151578" y="498861"/>
                    </a:lnTo>
                    <a:lnTo>
                      <a:pt x="357363" y="680923"/>
                    </a:lnTo>
                    <a:lnTo>
                      <a:pt x="538266" y="625479"/>
                    </a:lnTo>
                    <a:lnTo>
                      <a:pt x="721327" y="609620"/>
                    </a:lnTo>
                    <a:lnTo>
                      <a:pt x="902230" y="688789"/>
                    </a:lnTo>
                    <a:lnTo>
                      <a:pt x="1078690" y="593761"/>
                    </a:lnTo>
                    <a:lnTo>
                      <a:pt x="1370293" y="680923"/>
                    </a:lnTo>
                    <a:lnTo>
                      <a:pt x="1686905" y="593761"/>
                    </a:lnTo>
                    <a:lnTo>
                      <a:pt x="1967337" y="514593"/>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83" name="Freeform 2473">
                <a:extLst>
                  <a:ext uri="{FF2B5EF4-FFF2-40B4-BE49-F238E27FC236}">
                    <a16:creationId xmlns:a16="http://schemas.microsoft.com/office/drawing/2014/main" id="{53AF4B14-F24B-BAF7-CFA4-F4AFD614C77B}"/>
                  </a:ext>
                </a:extLst>
              </p:cNvPr>
              <p:cNvSpPr/>
              <p:nvPr/>
            </p:nvSpPr>
            <p:spPr>
              <a:xfrm>
                <a:off x="6825063" y="3321579"/>
                <a:ext cx="2467009" cy="1042888"/>
              </a:xfrm>
              <a:custGeom>
                <a:avLst/>
                <a:gdLst>
                  <a:gd name="connsiteX0" fmla="*/ 0 w 2467009"/>
                  <a:gd name="connsiteY0" fmla="*/ 0 h 1042888"/>
                  <a:gd name="connsiteX1" fmla="*/ 190044 w 2467009"/>
                  <a:gd name="connsiteY1" fmla="*/ 432000 h 1042888"/>
                  <a:gd name="connsiteX2" fmla="*/ 416141 w 2467009"/>
                  <a:gd name="connsiteY2" fmla="*/ 551386 h 1042888"/>
                  <a:gd name="connsiteX3" fmla="*/ 617355 w 2467009"/>
                  <a:gd name="connsiteY3" fmla="*/ 715178 h 1042888"/>
                  <a:gd name="connsiteX4" fmla="*/ 798259 w 2467009"/>
                  <a:gd name="connsiteY4" fmla="*/ 700207 h 1042888"/>
                  <a:gd name="connsiteX5" fmla="*/ 979162 w 2467009"/>
                  <a:gd name="connsiteY5" fmla="*/ 849282 h 1042888"/>
                  <a:gd name="connsiteX6" fmla="*/ 1160065 w 2467009"/>
                  <a:gd name="connsiteY6" fmla="*/ 983259 h 1042888"/>
                  <a:gd name="connsiteX7" fmla="*/ 1429071 w 2467009"/>
                  <a:gd name="connsiteY7" fmla="*/ 1013201 h 1042888"/>
                  <a:gd name="connsiteX8" fmla="*/ 1655295 w 2467009"/>
                  <a:gd name="connsiteY8" fmla="*/ 1042889 h 1042888"/>
                  <a:gd name="connsiteX9" fmla="*/ 1924428 w 2467009"/>
                  <a:gd name="connsiteY9" fmla="*/ 968542 h 1042888"/>
                  <a:gd name="connsiteX10" fmla="*/ 2121073 w 2467009"/>
                  <a:gd name="connsiteY10" fmla="*/ 983259 h 1042888"/>
                  <a:gd name="connsiteX11" fmla="*/ 2467010 w 2467009"/>
                  <a:gd name="connsiteY11" fmla="*/ 864126 h 104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7009" h="1042888">
                    <a:moveTo>
                      <a:pt x="0" y="0"/>
                    </a:moveTo>
                    <a:lnTo>
                      <a:pt x="190044" y="432000"/>
                    </a:lnTo>
                    <a:lnTo>
                      <a:pt x="416141" y="551386"/>
                    </a:lnTo>
                    <a:lnTo>
                      <a:pt x="617355" y="715178"/>
                    </a:lnTo>
                    <a:lnTo>
                      <a:pt x="798259" y="700207"/>
                    </a:lnTo>
                    <a:lnTo>
                      <a:pt x="979162" y="849282"/>
                    </a:lnTo>
                    <a:lnTo>
                      <a:pt x="1160065" y="983259"/>
                    </a:lnTo>
                    <a:lnTo>
                      <a:pt x="1429071" y="1013201"/>
                    </a:lnTo>
                    <a:lnTo>
                      <a:pt x="1655295" y="1042889"/>
                    </a:lnTo>
                    <a:lnTo>
                      <a:pt x="1924428" y="968542"/>
                    </a:lnTo>
                    <a:lnTo>
                      <a:pt x="2121073" y="983259"/>
                    </a:lnTo>
                    <a:lnTo>
                      <a:pt x="2467010" y="864126"/>
                    </a:lnTo>
                  </a:path>
                </a:pathLst>
              </a:custGeom>
              <a:noFill/>
              <a:ln w="12689" cap="flat">
                <a:solidFill>
                  <a:srgbClr val="3A7D22"/>
                </a:solid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472" name="Graphic 138">
              <a:extLst>
                <a:ext uri="{FF2B5EF4-FFF2-40B4-BE49-F238E27FC236}">
                  <a16:creationId xmlns:a16="http://schemas.microsoft.com/office/drawing/2014/main" id="{E23F71EC-56DD-18D7-EC9A-F91FE80F0958}"/>
                </a:ext>
              </a:extLst>
            </p:cNvPr>
            <p:cNvGrpSpPr/>
            <p:nvPr/>
          </p:nvGrpSpPr>
          <p:grpSpPr>
            <a:xfrm>
              <a:off x="6819576" y="2824137"/>
              <a:ext cx="837358" cy="1116855"/>
              <a:chOff x="6915832" y="2622006"/>
              <a:chExt cx="837358" cy="1116855"/>
            </a:xfrm>
            <a:solidFill>
              <a:srgbClr val="E63323"/>
            </a:solidFill>
          </p:grpSpPr>
          <p:sp>
            <p:nvSpPr>
              <p:cNvPr id="763" name="Freeform 2447">
                <a:extLst>
                  <a:ext uri="{FF2B5EF4-FFF2-40B4-BE49-F238E27FC236}">
                    <a16:creationId xmlns:a16="http://schemas.microsoft.com/office/drawing/2014/main" id="{B2B95B66-3DA9-5ADD-46BB-6A36A00B6531}"/>
                  </a:ext>
                </a:extLst>
              </p:cNvPr>
              <p:cNvSpPr/>
              <p:nvPr/>
            </p:nvSpPr>
            <p:spPr>
              <a:xfrm>
                <a:off x="6963819" y="262200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1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1"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64" name="Freeform 2448">
                <a:extLst>
                  <a:ext uri="{FF2B5EF4-FFF2-40B4-BE49-F238E27FC236}">
                    <a16:creationId xmlns:a16="http://schemas.microsoft.com/office/drawing/2014/main" id="{7DE46874-05E0-B991-1C7D-787D8FD221FC}"/>
                  </a:ext>
                </a:extLst>
              </p:cNvPr>
              <p:cNvSpPr/>
              <p:nvPr/>
            </p:nvSpPr>
            <p:spPr>
              <a:xfrm>
                <a:off x="6915832" y="325573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65" name="Freeform 2449">
                <a:extLst>
                  <a:ext uri="{FF2B5EF4-FFF2-40B4-BE49-F238E27FC236}">
                    <a16:creationId xmlns:a16="http://schemas.microsoft.com/office/drawing/2014/main" id="{5225EC70-7AFE-C1A3-ABDF-42A9F2709DC6}"/>
                  </a:ext>
                </a:extLst>
              </p:cNvPr>
              <p:cNvSpPr/>
              <p:nvPr/>
            </p:nvSpPr>
            <p:spPr>
              <a:xfrm>
                <a:off x="6976514" y="347585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1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1"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66" name="Freeform 2450">
                <a:extLst>
                  <a:ext uri="{FF2B5EF4-FFF2-40B4-BE49-F238E27FC236}">
                    <a16:creationId xmlns:a16="http://schemas.microsoft.com/office/drawing/2014/main" id="{076750BF-620B-2124-579D-8FB3CD89C059}"/>
                  </a:ext>
                </a:extLst>
              </p:cNvPr>
              <p:cNvSpPr/>
              <p:nvPr/>
            </p:nvSpPr>
            <p:spPr>
              <a:xfrm>
                <a:off x="7136090" y="357862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67" name="Freeform 2451">
                <a:extLst>
                  <a:ext uri="{FF2B5EF4-FFF2-40B4-BE49-F238E27FC236}">
                    <a16:creationId xmlns:a16="http://schemas.microsoft.com/office/drawing/2014/main" id="{EA8DB55A-F6EA-C76E-334B-3491F25DC5EB}"/>
                  </a:ext>
                </a:extLst>
              </p:cNvPr>
              <p:cNvSpPr/>
              <p:nvPr/>
            </p:nvSpPr>
            <p:spPr>
              <a:xfrm>
                <a:off x="7322959" y="360589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68" name="Freeform 2452">
                <a:extLst>
                  <a:ext uri="{FF2B5EF4-FFF2-40B4-BE49-F238E27FC236}">
                    <a16:creationId xmlns:a16="http://schemas.microsoft.com/office/drawing/2014/main" id="{E59A3805-383B-7F39-6681-C128EDCA976E}"/>
                  </a:ext>
                </a:extLst>
              </p:cNvPr>
              <p:cNvSpPr/>
              <p:nvPr/>
            </p:nvSpPr>
            <p:spPr>
              <a:xfrm>
                <a:off x="7491294" y="366654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69" name="Freeform 2453">
                <a:extLst>
                  <a:ext uri="{FF2B5EF4-FFF2-40B4-BE49-F238E27FC236}">
                    <a16:creationId xmlns:a16="http://schemas.microsoft.com/office/drawing/2014/main" id="{CCBCA32F-CB57-4BF1-75E8-E24642FA33C1}"/>
                  </a:ext>
                </a:extLst>
              </p:cNvPr>
              <p:cNvSpPr/>
              <p:nvPr/>
            </p:nvSpPr>
            <p:spPr>
              <a:xfrm>
                <a:off x="7681211" y="366565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63323"/>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473" name="Graphic 138">
              <a:extLst>
                <a:ext uri="{FF2B5EF4-FFF2-40B4-BE49-F238E27FC236}">
                  <a16:creationId xmlns:a16="http://schemas.microsoft.com/office/drawing/2014/main" id="{CB2E2274-9416-3586-54F3-06890B41F732}"/>
                </a:ext>
              </a:extLst>
            </p:cNvPr>
            <p:cNvGrpSpPr/>
            <p:nvPr/>
          </p:nvGrpSpPr>
          <p:grpSpPr>
            <a:xfrm>
              <a:off x="6857280" y="3637260"/>
              <a:ext cx="3642054" cy="1562937"/>
              <a:chOff x="6953536" y="3435129"/>
              <a:chExt cx="3642054" cy="1562937"/>
            </a:xfrm>
            <a:solidFill>
              <a:srgbClr val="EFA73B"/>
            </a:solidFill>
          </p:grpSpPr>
          <p:sp>
            <p:nvSpPr>
              <p:cNvPr id="736" name="Freeform 2112">
                <a:extLst>
                  <a:ext uri="{FF2B5EF4-FFF2-40B4-BE49-F238E27FC236}">
                    <a16:creationId xmlns:a16="http://schemas.microsoft.com/office/drawing/2014/main" id="{0304AF76-E115-522E-DE79-69C4DCF1E6B9}"/>
                  </a:ext>
                </a:extLst>
              </p:cNvPr>
              <p:cNvSpPr/>
              <p:nvPr/>
            </p:nvSpPr>
            <p:spPr>
              <a:xfrm>
                <a:off x="6978292" y="343512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37" name="Freeform 2113">
                <a:extLst>
                  <a:ext uri="{FF2B5EF4-FFF2-40B4-BE49-F238E27FC236}">
                    <a16:creationId xmlns:a16="http://schemas.microsoft.com/office/drawing/2014/main" id="{2A9BEDA7-2657-63D0-CC87-DEB7C24760B3}"/>
                  </a:ext>
                </a:extLst>
              </p:cNvPr>
              <p:cNvSpPr/>
              <p:nvPr/>
            </p:nvSpPr>
            <p:spPr>
              <a:xfrm>
                <a:off x="6953536" y="371767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1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1"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38" name="Freeform 2114">
                <a:extLst>
                  <a:ext uri="{FF2B5EF4-FFF2-40B4-BE49-F238E27FC236}">
                    <a16:creationId xmlns:a16="http://schemas.microsoft.com/office/drawing/2014/main" id="{982BF00C-ED96-38E9-2DE5-70485B1C144E}"/>
                  </a:ext>
                </a:extLst>
              </p:cNvPr>
              <p:cNvSpPr/>
              <p:nvPr/>
            </p:nvSpPr>
            <p:spPr>
              <a:xfrm>
                <a:off x="7002031" y="379189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39" name="Freeform 2115">
                <a:extLst>
                  <a:ext uri="{FF2B5EF4-FFF2-40B4-BE49-F238E27FC236}">
                    <a16:creationId xmlns:a16="http://schemas.microsoft.com/office/drawing/2014/main" id="{EACB5481-2BEF-A02B-BC59-A76D29AB237B}"/>
                  </a:ext>
                </a:extLst>
              </p:cNvPr>
              <p:cNvSpPr/>
              <p:nvPr/>
            </p:nvSpPr>
            <p:spPr>
              <a:xfrm>
                <a:off x="7133424" y="380331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0" name="Freeform 2116">
                <a:extLst>
                  <a:ext uri="{FF2B5EF4-FFF2-40B4-BE49-F238E27FC236}">
                    <a16:creationId xmlns:a16="http://schemas.microsoft.com/office/drawing/2014/main" id="{798DACAF-932B-FB7B-31E5-97D4F0159347}"/>
                  </a:ext>
                </a:extLst>
              </p:cNvPr>
              <p:cNvSpPr/>
              <p:nvPr/>
            </p:nvSpPr>
            <p:spPr>
              <a:xfrm>
                <a:off x="7338066" y="3929930"/>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1" name="Freeform 2117">
                <a:extLst>
                  <a:ext uri="{FF2B5EF4-FFF2-40B4-BE49-F238E27FC236}">
                    <a16:creationId xmlns:a16="http://schemas.microsoft.com/office/drawing/2014/main" id="{CF878F4A-19AC-CAEE-CAAC-B34DC4567310}"/>
                  </a:ext>
                </a:extLst>
              </p:cNvPr>
              <p:cNvSpPr/>
              <p:nvPr/>
            </p:nvSpPr>
            <p:spPr>
              <a:xfrm>
                <a:off x="7515161" y="39517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2" name="Freeform 2118">
                <a:extLst>
                  <a:ext uri="{FF2B5EF4-FFF2-40B4-BE49-F238E27FC236}">
                    <a16:creationId xmlns:a16="http://schemas.microsoft.com/office/drawing/2014/main" id="{D49C0FAE-8F65-39AB-F427-A704265267A9}"/>
                  </a:ext>
                </a:extLst>
              </p:cNvPr>
              <p:cNvSpPr/>
              <p:nvPr/>
            </p:nvSpPr>
            <p:spPr>
              <a:xfrm>
                <a:off x="7685527" y="396405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3" name="Freeform 2119">
                <a:extLst>
                  <a:ext uri="{FF2B5EF4-FFF2-40B4-BE49-F238E27FC236}">
                    <a16:creationId xmlns:a16="http://schemas.microsoft.com/office/drawing/2014/main" id="{46C26C10-D364-0291-C9C4-E143249B9990}"/>
                  </a:ext>
                </a:extLst>
              </p:cNvPr>
              <p:cNvSpPr/>
              <p:nvPr/>
            </p:nvSpPr>
            <p:spPr>
              <a:xfrm>
                <a:off x="7849292" y="405832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4" name="Freeform 2120">
                <a:extLst>
                  <a:ext uri="{FF2B5EF4-FFF2-40B4-BE49-F238E27FC236}">
                    <a16:creationId xmlns:a16="http://schemas.microsoft.com/office/drawing/2014/main" id="{D0D3F8BC-F46F-D764-4A9C-3C991B14D656}"/>
                  </a:ext>
                </a:extLst>
              </p:cNvPr>
              <p:cNvSpPr/>
              <p:nvPr/>
            </p:nvSpPr>
            <p:spPr>
              <a:xfrm>
                <a:off x="8124392" y="405642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5" name="Freeform 2121">
                <a:extLst>
                  <a:ext uri="{FF2B5EF4-FFF2-40B4-BE49-F238E27FC236}">
                    <a16:creationId xmlns:a16="http://schemas.microsoft.com/office/drawing/2014/main" id="{6BAF9203-ECD7-7122-F525-50FAA1B362AB}"/>
                  </a:ext>
                </a:extLst>
              </p:cNvPr>
              <p:cNvSpPr/>
              <p:nvPr/>
            </p:nvSpPr>
            <p:spPr>
              <a:xfrm>
                <a:off x="8178853" y="393881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6" name="Freeform 2122">
                <a:extLst>
                  <a:ext uri="{FF2B5EF4-FFF2-40B4-BE49-F238E27FC236}">
                    <a16:creationId xmlns:a16="http://schemas.microsoft.com/office/drawing/2014/main" id="{74808701-E7AF-D631-CCCC-9DB745111F59}"/>
                  </a:ext>
                </a:extLst>
              </p:cNvPr>
              <p:cNvSpPr/>
              <p:nvPr/>
            </p:nvSpPr>
            <p:spPr>
              <a:xfrm>
                <a:off x="8384511" y="409397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7" name="Freeform 2123">
                <a:extLst>
                  <a:ext uri="{FF2B5EF4-FFF2-40B4-BE49-F238E27FC236}">
                    <a16:creationId xmlns:a16="http://schemas.microsoft.com/office/drawing/2014/main" id="{FECA7FD8-28E9-5AF5-C89A-02E36AD79B3F}"/>
                  </a:ext>
                </a:extLst>
              </p:cNvPr>
              <p:cNvSpPr/>
              <p:nvPr/>
            </p:nvSpPr>
            <p:spPr>
              <a:xfrm>
                <a:off x="8464997" y="39669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8" name="Freeform 2124">
                <a:extLst>
                  <a:ext uri="{FF2B5EF4-FFF2-40B4-BE49-F238E27FC236}">
                    <a16:creationId xmlns:a16="http://schemas.microsoft.com/office/drawing/2014/main" id="{713B6F02-49BE-E894-DACB-5B122E3DB19B}"/>
                  </a:ext>
                </a:extLst>
              </p:cNvPr>
              <p:cNvSpPr/>
              <p:nvPr/>
            </p:nvSpPr>
            <p:spPr>
              <a:xfrm>
                <a:off x="8742255" y="394198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49" name="Freeform 2125">
                <a:extLst>
                  <a:ext uri="{FF2B5EF4-FFF2-40B4-BE49-F238E27FC236}">
                    <a16:creationId xmlns:a16="http://schemas.microsoft.com/office/drawing/2014/main" id="{8F2FA30B-49EA-9B9D-E1EE-5463E24BEFDE}"/>
                  </a:ext>
                </a:extLst>
              </p:cNvPr>
              <p:cNvSpPr/>
              <p:nvPr/>
            </p:nvSpPr>
            <p:spPr>
              <a:xfrm>
                <a:off x="8958704" y="40831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0" name="Freeform 2126">
                <a:extLst>
                  <a:ext uri="{FF2B5EF4-FFF2-40B4-BE49-F238E27FC236}">
                    <a16:creationId xmlns:a16="http://schemas.microsoft.com/office/drawing/2014/main" id="{A2E79789-7E7F-D6BA-0038-BFAB43FEB699}"/>
                  </a:ext>
                </a:extLst>
              </p:cNvPr>
              <p:cNvSpPr/>
              <p:nvPr/>
            </p:nvSpPr>
            <p:spPr>
              <a:xfrm>
                <a:off x="9227075" y="408408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1" name="Freeform 2127">
                <a:extLst>
                  <a:ext uri="{FF2B5EF4-FFF2-40B4-BE49-F238E27FC236}">
                    <a16:creationId xmlns:a16="http://schemas.microsoft.com/office/drawing/2014/main" id="{B83AAE1A-90F4-34B8-422C-990CF6345A3A}"/>
                  </a:ext>
                </a:extLst>
              </p:cNvPr>
              <p:cNvSpPr/>
              <p:nvPr/>
            </p:nvSpPr>
            <p:spPr>
              <a:xfrm>
                <a:off x="9475642" y="396253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2" name="Freeform 2128">
                <a:extLst>
                  <a:ext uri="{FF2B5EF4-FFF2-40B4-BE49-F238E27FC236}">
                    <a16:creationId xmlns:a16="http://schemas.microsoft.com/office/drawing/2014/main" id="{559AE8C6-7E26-4E1E-A7EE-DC1F27C65A7A}"/>
                  </a:ext>
                </a:extLst>
              </p:cNvPr>
              <p:cNvSpPr/>
              <p:nvPr/>
            </p:nvSpPr>
            <p:spPr>
              <a:xfrm>
                <a:off x="9741347" y="394109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3" name="Freeform 2129">
                <a:extLst>
                  <a:ext uri="{FF2B5EF4-FFF2-40B4-BE49-F238E27FC236}">
                    <a16:creationId xmlns:a16="http://schemas.microsoft.com/office/drawing/2014/main" id="{7B0FADEE-3248-574B-B6D2-0E1A0FA95802}"/>
                  </a:ext>
                </a:extLst>
              </p:cNvPr>
              <p:cNvSpPr/>
              <p:nvPr/>
            </p:nvSpPr>
            <p:spPr>
              <a:xfrm>
                <a:off x="8662404" y="491610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4" name="Freeform 2130">
                <a:extLst>
                  <a:ext uri="{FF2B5EF4-FFF2-40B4-BE49-F238E27FC236}">
                    <a16:creationId xmlns:a16="http://schemas.microsoft.com/office/drawing/2014/main" id="{2ED57750-FA46-C0DF-4F2D-326B4441755D}"/>
                  </a:ext>
                </a:extLst>
              </p:cNvPr>
              <p:cNvSpPr/>
              <p:nvPr/>
            </p:nvSpPr>
            <p:spPr>
              <a:xfrm>
                <a:off x="8910844" y="491610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5" name="Freeform 2131">
                <a:extLst>
                  <a:ext uri="{FF2B5EF4-FFF2-40B4-BE49-F238E27FC236}">
                    <a16:creationId xmlns:a16="http://schemas.microsoft.com/office/drawing/2014/main" id="{7169BE0B-8B96-053A-FD3B-DB3BCDA76203}"/>
                  </a:ext>
                </a:extLst>
              </p:cNvPr>
              <p:cNvSpPr/>
              <p:nvPr/>
            </p:nvSpPr>
            <p:spPr>
              <a:xfrm>
                <a:off x="9206890" y="491610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6" name="Freeform 2132">
                <a:extLst>
                  <a:ext uri="{FF2B5EF4-FFF2-40B4-BE49-F238E27FC236}">
                    <a16:creationId xmlns:a16="http://schemas.microsoft.com/office/drawing/2014/main" id="{A8031BAC-B1C4-AF05-A525-23047395EFB1}"/>
                  </a:ext>
                </a:extLst>
              </p:cNvPr>
              <p:cNvSpPr/>
              <p:nvPr/>
            </p:nvSpPr>
            <p:spPr>
              <a:xfrm>
                <a:off x="9488718" y="491610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7" name="Freeform 2133">
                <a:extLst>
                  <a:ext uri="{FF2B5EF4-FFF2-40B4-BE49-F238E27FC236}">
                    <a16:creationId xmlns:a16="http://schemas.microsoft.com/office/drawing/2014/main" id="{979BB95C-841A-74B3-72C4-F18FB0D2E5B4}"/>
                  </a:ext>
                </a:extLst>
              </p:cNvPr>
              <p:cNvSpPr/>
              <p:nvPr/>
            </p:nvSpPr>
            <p:spPr>
              <a:xfrm>
                <a:off x="9740966" y="491610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8" name="Freeform 2134">
                <a:extLst>
                  <a:ext uri="{FF2B5EF4-FFF2-40B4-BE49-F238E27FC236}">
                    <a16:creationId xmlns:a16="http://schemas.microsoft.com/office/drawing/2014/main" id="{69C396FF-FB42-2F7E-1215-A4E13AA95B7D}"/>
                  </a:ext>
                </a:extLst>
              </p:cNvPr>
              <p:cNvSpPr/>
              <p:nvPr/>
            </p:nvSpPr>
            <p:spPr>
              <a:xfrm>
                <a:off x="9989534" y="491610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59" name="Freeform 2135">
                <a:extLst>
                  <a:ext uri="{FF2B5EF4-FFF2-40B4-BE49-F238E27FC236}">
                    <a16:creationId xmlns:a16="http://schemas.microsoft.com/office/drawing/2014/main" id="{07071C67-BCE5-7740-C177-F53D89DF0A34}"/>
                  </a:ext>
                </a:extLst>
              </p:cNvPr>
              <p:cNvSpPr/>
              <p:nvPr/>
            </p:nvSpPr>
            <p:spPr>
              <a:xfrm>
                <a:off x="10038663" y="492372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60" name="Freeform 2136">
                <a:extLst>
                  <a:ext uri="{FF2B5EF4-FFF2-40B4-BE49-F238E27FC236}">
                    <a16:creationId xmlns:a16="http://schemas.microsoft.com/office/drawing/2014/main" id="{7E73AD98-B7E3-9713-3464-A1002510372A}"/>
                  </a:ext>
                </a:extLst>
              </p:cNvPr>
              <p:cNvSpPr/>
              <p:nvPr/>
            </p:nvSpPr>
            <p:spPr>
              <a:xfrm>
                <a:off x="10263110" y="492029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61" name="Freeform 2137">
                <a:extLst>
                  <a:ext uri="{FF2B5EF4-FFF2-40B4-BE49-F238E27FC236}">
                    <a16:creationId xmlns:a16="http://schemas.microsoft.com/office/drawing/2014/main" id="{23FC356A-8539-D2B1-3003-93F7788E29E1}"/>
                  </a:ext>
                </a:extLst>
              </p:cNvPr>
              <p:cNvSpPr/>
              <p:nvPr/>
            </p:nvSpPr>
            <p:spPr>
              <a:xfrm>
                <a:off x="10304622" y="492575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62" name="Freeform 2138">
                <a:extLst>
                  <a:ext uri="{FF2B5EF4-FFF2-40B4-BE49-F238E27FC236}">
                    <a16:creationId xmlns:a16="http://schemas.microsoft.com/office/drawing/2014/main" id="{8209A735-1F74-323C-4D02-FBFAB42F7ABD}"/>
                  </a:ext>
                </a:extLst>
              </p:cNvPr>
              <p:cNvSpPr/>
              <p:nvPr/>
            </p:nvSpPr>
            <p:spPr>
              <a:xfrm>
                <a:off x="10523610" y="491623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EFA73B"/>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474" name="Graphic 138">
              <a:extLst>
                <a:ext uri="{FF2B5EF4-FFF2-40B4-BE49-F238E27FC236}">
                  <a16:creationId xmlns:a16="http://schemas.microsoft.com/office/drawing/2014/main" id="{4761C7F8-2802-A5F6-D232-D78202A705D2}"/>
                </a:ext>
              </a:extLst>
            </p:cNvPr>
            <p:cNvGrpSpPr/>
            <p:nvPr/>
          </p:nvGrpSpPr>
          <p:grpSpPr>
            <a:xfrm>
              <a:off x="6825162" y="2869177"/>
              <a:ext cx="2656799" cy="1299043"/>
              <a:chOff x="6921418" y="2667046"/>
              <a:chExt cx="2656799" cy="1299043"/>
            </a:xfrm>
            <a:solidFill>
              <a:srgbClr val="0718F4"/>
            </a:solidFill>
          </p:grpSpPr>
          <p:sp>
            <p:nvSpPr>
              <p:cNvPr id="622" name="Freeform 1998">
                <a:extLst>
                  <a:ext uri="{FF2B5EF4-FFF2-40B4-BE49-F238E27FC236}">
                    <a16:creationId xmlns:a16="http://schemas.microsoft.com/office/drawing/2014/main" id="{DAE6757F-8CCD-34F8-C358-834C0F9EB201}"/>
                  </a:ext>
                </a:extLst>
              </p:cNvPr>
              <p:cNvSpPr/>
              <p:nvPr/>
            </p:nvSpPr>
            <p:spPr>
              <a:xfrm>
                <a:off x="7141929" y="266704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23" name="Freeform 1999">
                <a:extLst>
                  <a:ext uri="{FF2B5EF4-FFF2-40B4-BE49-F238E27FC236}">
                    <a16:creationId xmlns:a16="http://schemas.microsoft.com/office/drawing/2014/main" id="{7A19B0CC-0C5F-1640-EC7D-A2DDE50B7B30}"/>
                  </a:ext>
                </a:extLst>
              </p:cNvPr>
              <p:cNvSpPr/>
              <p:nvPr/>
            </p:nvSpPr>
            <p:spPr>
              <a:xfrm>
                <a:off x="6921418" y="297306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24" name="Freeform 2000">
                <a:extLst>
                  <a:ext uri="{FF2B5EF4-FFF2-40B4-BE49-F238E27FC236}">
                    <a16:creationId xmlns:a16="http://schemas.microsoft.com/office/drawing/2014/main" id="{FEEFDA3B-8D9B-AFB2-2FE8-C3633FBB4B48}"/>
                  </a:ext>
                </a:extLst>
              </p:cNvPr>
              <p:cNvSpPr/>
              <p:nvPr/>
            </p:nvSpPr>
            <p:spPr>
              <a:xfrm>
                <a:off x="7142818" y="275471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25" name="Freeform 2001">
                <a:extLst>
                  <a:ext uri="{FF2B5EF4-FFF2-40B4-BE49-F238E27FC236}">
                    <a16:creationId xmlns:a16="http://schemas.microsoft.com/office/drawing/2014/main" id="{4044D887-110F-5D82-089A-6B8760727304}"/>
                  </a:ext>
                </a:extLst>
              </p:cNvPr>
              <p:cNvSpPr/>
              <p:nvPr/>
            </p:nvSpPr>
            <p:spPr>
              <a:xfrm>
                <a:off x="7237522" y="298283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26" name="Freeform 2002">
                <a:extLst>
                  <a:ext uri="{FF2B5EF4-FFF2-40B4-BE49-F238E27FC236}">
                    <a16:creationId xmlns:a16="http://schemas.microsoft.com/office/drawing/2014/main" id="{6B423018-FAE0-926E-1090-E556A5CAD6A3}"/>
                  </a:ext>
                </a:extLst>
              </p:cNvPr>
              <p:cNvSpPr/>
              <p:nvPr/>
            </p:nvSpPr>
            <p:spPr>
              <a:xfrm>
                <a:off x="7263801" y="310754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27" name="Freeform 2003">
                <a:extLst>
                  <a:ext uri="{FF2B5EF4-FFF2-40B4-BE49-F238E27FC236}">
                    <a16:creationId xmlns:a16="http://schemas.microsoft.com/office/drawing/2014/main" id="{B086D7B5-F261-D095-363D-C01F081984BF}"/>
                  </a:ext>
                </a:extLst>
              </p:cNvPr>
              <p:cNvSpPr/>
              <p:nvPr/>
            </p:nvSpPr>
            <p:spPr>
              <a:xfrm>
                <a:off x="7324229" y="311833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28" name="Freeform 2004">
                <a:extLst>
                  <a:ext uri="{FF2B5EF4-FFF2-40B4-BE49-F238E27FC236}">
                    <a16:creationId xmlns:a16="http://schemas.microsoft.com/office/drawing/2014/main" id="{E4B19828-F4DF-6172-BA17-7A6B8CD4D687}"/>
                  </a:ext>
                </a:extLst>
              </p:cNvPr>
              <p:cNvSpPr/>
              <p:nvPr/>
            </p:nvSpPr>
            <p:spPr>
              <a:xfrm>
                <a:off x="7503736" y="304030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29" name="Freeform 2005">
                <a:extLst>
                  <a:ext uri="{FF2B5EF4-FFF2-40B4-BE49-F238E27FC236}">
                    <a16:creationId xmlns:a16="http://schemas.microsoft.com/office/drawing/2014/main" id="{5A4ED1ED-E1F1-95CB-FCBD-25FFC18840CE}"/>
                  </a:ext>
                </a:extLst>
              </p:cNvPr>
              <p:cNvSpPr/>
              <p:nvPr/>
            </p:nvSpPr>
            <p:spPr>
              <a:xfrm>
                <a:off x="7514526" y="312124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0" name="Freeform 2006">
                <a:extLst>
                  <a:ext uri="{FF2B5EF4-FFF2-40B4-BE49-F238E27FC236}">
                    <a16:creationId xmlns:a16="http://schemas.microsoft.com/office/drawing/2014/main" id="{F1D13A3A-F49D-EC9D-D69A-0C330BFEDB20}"/>
                  </a:ext>
                </a:extLst>
              </p:cNvPr>
              <p:cNvSpPr/>
              <p:nvPr/>
            </p:nvSpPr>
            <p:spPr>
              <a:xfrm>
                <a:off x="7520366" y="321196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1" name="Freeform 2007">
                <a:extLst>
                  <a:ext uri="{FF2B5EF4-FFF2-40B4-BE49-F238E27FC236}">
                    <a16:creationId xmlns:a16="http://schemas.microsoft.com/office/drawing/2014/main" id="{037C5DE7-285A-842E-99A5-46476487C61B}"/>
                  </a:ext>
                </a:extLst>
              </p:cNvPr>
              <p:cNvSpPr/>
              <p:nvPr/>
            </p:nvSpPr>
            <p:spPr>
              <a:xfrm>
                <a:off x="7496880" y="328402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2" name="Freeform 2008">
                <a:extLst>
                  <a:ext uri="{FF2B5EF4-FFF2-40B4-BE49-F238E27FC236}">
                    <a16:creationId xmlns:a16="http://schemas.microsoft.com/office/drawing/2014/main" id="{E01D6835-ABAA-258D-3A20-E66C93B124D7}"/>
                  </a:ext>
                </a:extLst>
              </p:cNvPr>
              <p:cNvSpPr/>
              <p:nvPr/>
            </p:nvSpPr>
            <p:spPr>
              <a:xfrm>
                <a:off x="7328164" y="330445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3" name="Freeform 2009">
                <a:extLst>
                  <a:ext uri="{FF2B5EF4-FFF2-40B4-BE49-F238E27FC236}">
                    <a16:creationId xmlns:a16="http://schemas.microsoft.com/office/drawing/2014/main" id="{7916FE00-61F8-EE9C-2F94-20D2EE44924F}"/>
                  </a:ext>
                </a:extLst>
              </p:cNvPr>
              <p:cNvSpPr/>
              <p:nvPr/>
            </p:nvSpPr>
            <p:spPr>
              <a:xfrm>
                <a:off x="7332100" y="32956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4" name="Freeform 2010">
                <a:extLst>
                  <a:ext uri="{FF2B5EF4-FFF2-40B4-BE49-F238E27FC236}">
                    <a16:creationId xmlns:a16="http://schemas.microsoft.com/office/drawing/2014/main" id="{227FF842-84B1-7BF2-4A6F-B7319B642F69}"/>
                  </a:ext>
                </a:extLst>
              </p:cNvPr>
              <p:cNvSpPr/>
              <p:nvPr/>
            </p:nvSpPr>
            <p:spPr>
              <a:xfrm>
                <a:off x="7300870" y="337182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5" name="Freeform 2011">
                <a:extLst>
                  <a:ext uri="{FF2B5EF4-FFF2-40B4-BE49-F238E27FC236}">
                    <a16:creationId xmlns:a16="http://schemas.microsoft.com/office/drawing/2014/main" id="{FBB9ED2E-A237-BD25-8FAE-5F7A39E1C30D}"/>
                  </a:ext>
                </a:extLst>
              </p:cNvPr>
              <p:cNvSpPr/>
              <p:nvPr/>
            </p:nvSpPr>
            <p:spPr>
              <a:xfrm>
                <a:off x="7335020" y="343030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6" name="Freeform 2012">
                <a:extLst>
                  <a:ext uri="{FF2B5EF4-FFF2-40B4-BE49-F238E27FC236}">
                    <a16:creationId xmlns:a16="http://schemas.microsoft.com/office/drawing/2014/main" id="{69774D83-04B4-7F1B-A8DB-30C5528BF6A8}"/>
                  </a:ext>
                </a:extLst>
              </p:cNvPr>
              <p:cNvSpPr/>
              <p:nvPr/>
            </p:nvSpPr>
            <p:spPr>
              <a:xfrm>
                <a:off x="7340859" y="347116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7" name="Freeform 2013">
                <a:extLst>
                  <a:ext uri="{FF2B5EF4-FFF2-40B4-BE49-F238E27FC236}">
                    <a16:creationId xmlns:a16="http://schemas.microsoft.com/office/drawing/2014/main" id="{95D48FE6-FE7E-885D-3724-2E8E67A316E0}"/>
                  </a:ext>
                </a:extLst>
              </p:cNvPr>
              <p:cNvSpPr/>
              <p:nvPr/>
            </p:nvSpPr>
            <p:spPr>
              <a:xfrm>
                <a:off x="7328164" y="349361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8" name="Freeform 2014">
                <a:extLst>
                  <a:ext uri="{FF2B5EF4-FFF2-40B4-BE49-F238E27FC236}">
                    <a16:creationId xmlns:a16="http://schemas.microsoft.com/office/drawing/2014/main" id="{6D118A99-D25B-9C20-1B61-B8B5A4628743}"/>
                  </a:ext>
                </a:extLst>
              </p:cNvPr>
              <p:cNvSpPr/>
              <p:nvPr/>
            </p:nvSpPr>
            <p:spPr>
              <a:xfrm>
                <a:off x="7345683" y="351214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39" name="Freeform 2015">
                <a:extLst>
                  <a:ext uri="{FF2B5EF4-FFF2-40B4-BE49-F238E27FC236}">
                    <a16:creationId xmlns:a16="http://schemas.microsoft.com/office/drawing/2014/main" id="{D63B12F6-B67C-6BB5-DCE0-D0A8DCB9B8A2}"/>
                  </a:ext>
                </a:extLst>
              </p:cNvPr>
              <p:cNvSpPr/>
              <p:nvPr/>
            </p:nvSpPr>
            <p:spPr>
              <a:xfrm>
                <a:off x="7325245" y="35345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0" name="Freeform 2016">
                <a:extLst>
                  <a:ext uri="{FF2B5EF4-FFF2-40B4-BE49-F238E27FC236}">
                    <a16:creationId xmlns:a16="http://schemas.microsoft.com/office/drawing/2014/main" id="{931E195D-A3E9-7C07-D00F-673FA019CAA9}"/>
                  </a:ext>
                </a:extLst>
              </p:cNvPr>
              <p:cNvSpPr/>
              <p:nvPr/>
            </p:nvSpPr>
            <p:spPr>
              <a:xfrm>
                <a:off x="7345683" y="357456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1" name="Freeform 2017">
                <a:extLst>
                  <a:ext uri="{FF2B5EF4-FFF2-40B4-BE49-F238E27FC236}">
                    <a16:creationId xmlns:a16="http://schemas.microsoft.com/office/drawing/2014/main" id="{0ECFEC80-AA6E-6515-45E8-12228633ADD5}"/>
                  </a:ext>
                </a:extLst>
              </p:cNvPr>
              <p:cNvSpPr/>
              <p:nvPr/>
            </p:nvSpPr>
            <p:spPr>
              <a:xfrm>
                <a:off x="7304806" y="357938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2" name="Freeform 2018">
                <a:extLst>
                  <a:ext uri="{FF2B5EF4-FFF2-40B4-BE49-F238E27FC236}">
                    <a16:creationId xmlns:a16="http://schemas.microsoft.com/office/drawing/2014/main" id="{A3C1D92D-F173-0E0A-BAEC-39A7A2486630}"/>
                  </a:ext>
                </a:extLst>
              </p:cNvPr>
              <p:cNvSpPr/>
              <p:nvPr/>
            </p:nvSpPr>
            <p:spPr>
              <a:xfrm>
                <a:off x="7292999" y="361744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3" name="Freeform 2019">
                <a:extLst>
                  <a:ext uri="{FF2B5EF4-FFF2-40B4-BE49-F238E27FC236}">
                    <a16:creationId xmlns:a16="http://schemas.microsoft.com/office/drawing/2014/main" id="{35FB1302-D29D-D3A4-D3CA-4DF9B1E4C5C7}"/>
                  </a:ext>
                </a:extLst>
              </p:cNvPr>
              <p:cNvSpPr/>
              <p:nvPr/>
            </p:nvSpPr>
            <p:spPr>
              <a:xfrm>
                <a:off x="7328164" y="366908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4" name="Freeform 2020">
                <a:extLst>
                  <a:ext uri="{FF2B5EF4-FFF2-40B4-BE49-F238E27FC236}">
                    <a16:creationId xmlns:a16="http://schemas.microsoft.com/office/drawing/2014/main" id="{3A985D57-ADF7-BB99-8CBC-872E3D16F9BA}"/>
                  </a:ext>
                </a:extLst>
              </p:cNvPr>
              <p:cNvSpPr/>
              <p:nvPr/>
            </p:nvSpPr>
            <p:spPr>
              <a:xfrm>
                <a:off x="7325245" y="369826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5" name="Freeform 2021">
                <a:extLst>
                  <a:ext uri="{FF2B5EF4-FFF2-40B4-BE49-F238E27FC236}">
                    <a16:creationId xmlns:a16="http://schemas.microsoft.com/office/drawing/2014/main" id="{A4C81448-0F3B-E41E-394E-8D575F66CD78}"/>
                  </a:ext>
                </a:extLst>
              </p:cNvPr>
              <p:cNvSpPr/>
              <p:nvPr/>
            </p:nvSpPr>
            <p:spPr>
              <a:xfrm>
                <a:off x="7512495" y="340391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6" name="Freeform 2022">
                <a:extLst>
                  <a:ext uri="{FF2B5EF4-FFF2-40B4-BE49-F238E27FC236}">
                    <a16:creationId xmlns:a16="http://schemas.microsoft.com/office/drawing/2014/main" id="{6BBBEAA3-354F-60B6-4519-8912891E8F16}"/>
                  </a:ext>
                </a:extLst>
              </p:cNvPr>
              <p:cNvSpPr/>
              <p:nvPr/>
            </p:nvSpPr>
            <p:spPr>
              <a:xfrm>
                <a:off x="7517446" y="347319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7" name="Freeform 2023">
                <a:extLst>
                  <a:ext uri="{FF2B5EF4-FFF2-40B4-BE49-F238E27FC236}">
                    <a16:creationId xmlns:a16="http://schemas.microsoft.com/office/drawing/2014/main" id="{4AED1D5F-4130-1118-1E5D-335394F2C090}"/>
                  </a:ext>
                </a:extLst>
              </p:cNvPr>
              <p:cNvSpPr/>
              <p:nvPr/>
            </p:nvSpPr>
            <p:spPr>
              <a:xfrm>
                <a:off x="7520366" y="348384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8" name="Freeform 2024">
                <a:extLst>
                  <a:ext uri="{FF2B5EF4-FFF2-40B4-BE49-F238E27FC236}">
                    <a16:creationId xmlns:a16="http://schemas.microsoft.com/office/drawing/2014/main" id="{A510A2D4-9B86-2E41-9A23-E44D01C25E17}"/>
                  </a:ext>
                </a:extLst>
              </p:cNvPr>
              <p:cNvSpPr/>
              <p:nvPr/>
            </p:nvSpPr>
            <p:spPr>
              <a:xfrm>
                <a:off x="7510591" y="354043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49" name="Freeform 2025">
                <a:extLst>
                  <a:ext uri="{FF2B5EF4-FFF2-40B4-BE49-F238E27FC236}">
                    <a16:creationId xmlns:a16="http://schemas.microsoft.com/office/drawing/2014/main" id="{3E667FE9-847E-C342-89EF-21910B85661A}"/>
                  </a:ext>
                </a:extLst>
              </p:cNvPr>
              <p:cNvSpPr/>
              <p:nvPr/>
            </p:nvSpPr>
            <p:spPr>
              <a:xfrm>
                <a:off x="7504751" y="356961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0" name="Freeform 2026">
                <a:extLst>
                  <a:ext uri="{FF2B5EF4-FFF2-40B4-BE49-F238E27FC236}">
                    <a16:creationId xmlns:a16="http://schemas.microsoft.com/office/drawing/2014/main" id="{95700CFE-3EA2-0C4B-B861-AD24E8625041}"/>
                  </a:ext>
                </a:extLst>
              </p:cNvPr>
              <p:cNvSpPr/>
              <p:nvPr/>
            </p:nvSpPr>
            <p:spPr>
              <a:xfrm>
                <a:off x="7501831" y="360475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1" name="Freeform 2027">
                <a:extLst>
                  <a:ext uri="{FF2B5EF4-FFF2-40B4-BE49-F238E27FC236}">
                    <a16:creationId xmlns:a16="http://schemas.microsoft.com/office/drawing/2014/main" id="{487438CE-0D3A-396E-E596-4E05F30FA9A7}"/>
                  </a:ext>
                </a:extLst>
              </p:cNvPr>
              <p:cNvSpPr/>
              <p:nvPr/>
            </p:nvSpPr>
            <p:spPr>
              <a:xfrm>
                <a:off x="7512495" y="361351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2" name="Freeform 2028">
                <a:extLst>
                  <a:ext uri="{FF2B5EF4-FFF2-40B4-BE49-F238E27FC236}">
                    <a16:creationId xmlns:a16="http://schemas.microsoft.com/office/drawing/2014/main" id="{282AFF45-9274-F379-A895-1E53C6D7A83A}"/>
                  </a:ext>
                </a:extLst>
              </p:cNvPr>
              <p:cNvSpPr/>
              <p:nvPr/>
            </p:nvSpPr>
            <p:spPr>
              <a:xfrm>
                <a:off x="7508433" y="366857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3" name="Freeform 2029">
                <a:extLst>
                  <a:ext uri="{FF2B5EF4-FFF2-40B4-BE49-F238E27FC236}">
                    <a16:creationId xmlns:a16="http://schemas.microsoft.com/office/drawing/2014/main" id="{BA9DD70D-DA60-FA99-7118-A8C155467537}"/>
                  </a:ext>
                </a:extLst>
              </p:cNvPr>
              <p:cNvSpPr/>
              <p:nvPr/>
            </p:nvSpPr>
            <p:spPr>
              <a:xfrm>
                <a:off x="7504116" y="371437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4" name="Freeform 2030">
                <a:extLst>
                  <a:ext uri="{FF2B5EF4-FFF2-40B4-BE49-F238E27FC236}">
                    <a16:creationId xmlns:a16="http://schemas.microsoft.com/office/drawing/2014/main" id="{40DE004A-F1CF-018E-D036-57D5ACD432F9}"/>
                  </a:ext>
                </a:extLst>
              </p:cNvPr>
              <p:cNvSpPr/>
              <p:nvPr/>
            </p:nvSpPr>
            <p:spPr>
              <a:xfrm>
                <a:off x="7682100" y="338806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5" name="Freeform 2031">
                <a:extLst>
                  <a:ext uri="{FF2B5EF4-FFF2-40B4-BE49-F238E27FC236}">
                    <a16:creationId xmlns:a16="http://schemas.microsoft.com/office/drawing/2014/main" id="{748E8827-C08B-56DF-1C21-EB7FD5145CF9}"/>
                  </a:ext>
                </a:extLst>
              </p:cNvPr>
              <p:cNvSpPr/>
              <p:nvPr/>
            </p:nvSpPr>
            <p:spPr>
              <a:xfrm>
                <a:off x="7705458" y="341533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6" name="Freeform 2032">
                <a:extLst>
                  <a:ext uri="{FF2B5EF4-FFF2-40B4-BE49-F238E27FC236}">
                    <a16:creationId xmlns:a16="http://schemas.microsoft.com/office/drawing/2014/main" id="{599C6ED2-C01B-D289-9F45-955AE651BB07}"/>
                  </a:ext>
                </a:extLst>
              </p:cNvPr>
              <p:cNvSpPr/>
              <p:nvPr/>
            </p:nvSpPr>
            <p:spPr>
              <a:xfrm>
                <a:off x="7686924" y="344261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7" name="Freeform 2033">
                <a:extLst>
                  <a:ext uri="{FF2B5EF4-FFF2-40B4-BE49-F238E27FC236}">
                    <a16:creationId xmlns:a16="http://schemas.microsoft.com/office/drawing/2014/main" id="{E6C5CCC0-DCFC-A430-11F0-1234F7232ED9}"/>
                  </a:ext>
                </a:extLst>
              </p:cNvPr>
              <p:cNvSpPr/>
              <p:nvPr/>
            </p:nvSpPr>
            <p:spPr>
              <a:xfrm>
                <a:off x="7697460" y="347319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8" name="Freeform 2034">
                <a:extLst>
                  <a:ext uri="{FF2B5EF4-FFF2-40B4-BE49-F238E27FC236}">
                    <a16:creationId xmlns:a16="http://schemas.microsoft.com/office/drawing/2014/main" id="{D3D7E8F6-20B3-5796-DBA1-64E7D369D74B}"/>
                  </a:ext>
                </a:extLst>
              </p:cNvPr>
              <p:cNvSpPr/>
              <p:nvPr/>
            </p:nvSpPr>
            <p:spPr>
              <a:xfrm>
                <a:off x="7690351" y="3497931"/>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59" name="Freeform 2035">
                <a:extLst>
                  <a:ext uri="{FF2B5EF4-FFF2-40B4-BE49-F238E27FC236}">
                    <a16:creationId xmlns:a16="http://schemas.microsoft.com/office/drawing/2014/main" id="{A763BEC4-6F09-08AC-3AFE-BD4E7D997513}"/>
                  </a:ext>
                </a:extLst>
              </p:cNvPr>
              <p:cNvSpPr/>
              <p:nvPr/>
            </p:nvSpPr>
            <p:spPr>
              <a:xfrm>
                <a:off x="7690478" y="351924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0" name="Freeform 2036">
                <a:extLst>
                  <a:ext uri="{FF2B5EF4-FFF2-40B4-BE49-F238E27FC236}">
                    <a16:creationId xmlns:a16="http://schemas.microsoft.com/office/drawing/2014/main" id="{0BDD2571-F99E-9710-27BF-9A8B9C649929}"/>
                  </a:ext>
                </a:extLst>
              </p:cNvPr>
              <p:cNvSpPr/>
              <p:nvPr/>
            </p:nvSpPr>
            <p:spPr>
              <a:xfrm>
                <a:off x="7684258" y="355324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1" name="Freeform 2037">
                <a:extLst>
                  <a:ext uri="{FF2B5EF4-FFF2-40B4-BE49-F238E27FC236}">
                    <a16:creationId xmlns:a16="http://schemas.microsoft.com/office/drawing/2014/main" id="{9AEBFAD3-B524-47CC-CE81-E92ABCCF3450}"/>
                  </a:ext>
                </a:extLst>
              </p:cNvPr>
              <p:cNvSpPr/>
              <p:nvPr/>
            </p:nvSpPr>
            <p:spPr>
              <a:xfrm>
                <a:off x="7690224" y="359955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2" name="Freeform 2038">
                <a:extLst>
                  <a:ext uri="{FF2B5EF4-FFF2-40B4-BE49-F238E27FC236}">
                    <a16:creationId xmlns:a16="http://schemas.microsoft.com/office/drawing/2014/main" id="{0B3814D6-E319-04A0-86F2-9AEE42006643}"/>
                  </a:ext>
                </a:extLst>
              </p:cNvPr>
              <p:cNvSpPr/>
              <p:nvPr/>
            </p:nvSpPr>
            <p:spPr>
              <a:xfrm>
                <a:off x="7694921" y="361655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3" name="Freeform 2039">
                <a:extLst>
                  <a:ext uri="{FF2B5EF4-FFF2-40B4-BE49-F238E27FC236}">
                    <a16:creationId xmlns:a16="http://schemas.microsoft.com/office/drawing/2014/main" id="{2D757C85-D4F3-7C3B-DE24-46DCDE88D94B}"/>
                  </a:ext>
                </a:extLst>
              </p:cNvPr>
              <p:cNvSpPr/>
              <p:nvPr/>
            </p:nvSpPr>
            <p:spPr>
              <a:xfrm>
                <a:off x="7695429" y="36907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4" name="Freeform 2040">
                <a:extLst>
                  <a:ext uri="{FF2B5EF4-FFF2-40B4-BE49-F238E27FC236}">
                    <a16:creationId xmlns:a16="http://schemas.microsoft.com/office/drawing/2014/main" id="{9C3EF2B2-7C77-C6D1-6CF0-F60665E2788B}"/>
                  </a:ext>
                </a:extLst>
              </p:cNvPr>
              <p:cNvSpPr/>
              <p:nvPr/>
            </p:nvSpPr>
            <p:spPr>
              <a:xfrm>
                <a:off x="7865669" y="358357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5" name="Freeform 2041">
                <a:extLst>
                  <a:ext uri="{FF2B5EF4-FFF2-40B4-BE49-F238E27FC236}">
                    <a16:creationId xmlns:a16="http://schemas.microsoft.com/office/drawing/2014/main" id="{5B5EEB1C-103C-9B6E-AF1E-D8B5CACF3E21}"/>
                  </a:ext>
                </a:extLst>
              </p:cNvPr>
              <p:cNvSpPr/>
              <p:nvPr/>
            </p:nvSpPr>
            <p:spPr>
              <a:xfrm>
                <a:off x="7884330" y="35179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6" name="Freeform 2042">
                <a:extLst>
                  <a:ext uri="{FF2B5EF4-FFF2-40B4-BE49-F238E27FC236}">
                    <a16:creationId xmlns:a16="http://schemas.microsoft.com/office/drawing/2014/main" id="{E174DEB3-7E52-1B40-CBF9-650061817A7E}"/>
                  </a:ext>
                </a:extLst>
              </p:cNvPr>
              <p:cNvSpPr/>
              <p:nvPr/>
            </p:nvSpPr>
            <p:spPr>
              <a:xfrm>
                <a:off x="7868842" y="349082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7" name="Freeform 2043">
                <a:extLst>
                  <a:ext uri="{FF2B5EF4-FFF2-40B4-BE49-F238E27FC236}">
                    <a16:creationId xmlns:a16="http://schemas.microsoft.com/office/drawing/2014/main" id="{5CDBEBCA-46A3-96A9-FC66-9A7C737CF2C8}"/>
                  </a:ext>
                </a:extLst>
              </p:cNvPr>
              <p:cNvSpPr/>
              <p:nvPr/>
            </p:nvSpPr>
            <p:spPr>
              <a:xfrm>
                <a:off x="7878617" y="34739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8" name="Freeform 2044">
                <a:extLst>
                  <a:ext uri="{FF2B5EF4-FFF2-40B4-BE49-F238E27FC236}">
                    <a16:creationId xmlns:a16="http://schemas.microsoft.com/office/drawing/2014/main" id="{264BA8BD-42F4-D841-87CC-C959BCBC5354}"/>
                  </a:ext>
                </a:extLst>
              </p:cNvPr>
              <p:cNvSpPr/>
              <p:nvPr/>
            </p:nvSpPr>
            <p:spPr>
              <a:xfrm>
                <a:off x="7870112" y="34122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69" name="Freeform 2045">
                <a:extLst>
                  <a:ext uri="{FF2B5EF4-FFF2-40B4-BE49-F238E27FC236}">
                    <a16:creationId xmlns:a16="http://schemas.microsoft.com/office/drawing/2014/main" id="{559B1FAF-CB70-3F54-A592-27A30CA4062C}"/>
                  </a:ext>
                </a:extLst>
              </p:cNvPr>
              <p:cNvSpPr/>
              <p:nvPr/>
            </p:nvSpPr>
            <p:spPr>
              <a:xfrm>
                <a:off x="7891820" y="339047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0" name="Freeform 2046">
                <a:extLst>
                  <a:ext uri="{FF2B5EF4-FFF2-40B4-BE49-F238E27FC236}">
                    <a16:creationId xmlns:a16="http://schemas.microsoft.com/office/drawing/2014/main" id="{59B75A28-777C-7FFD-EA94-637B7D2A879C}"/>
                  </a:ext>
                </a:extLst>
              </p:cNvPr>
              <p:cNvSpPr/>
              <p:nvPr/>
            </p:nvSpPr>
            <p:spPr>
              <a:xfrm>
                <a:off x="7866430" y="330356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1" name="Freeform 2047">
                <a:extLst>
                  <a:ext uri="{FF2B5EF4-FFF2-40B4-BE49-F238E27FC236}">
                    <a16:creationId xmlns:a16="http://schemas.microsoft.com/office/drawing/2014/main" id="{1E029956-B9B1-FEE9-47B3-41761D8E2544}"/>
                  </a:ext>
                </a:extLst>
              </p:cNvPr>
              <p:cNvSpPr/>
              <p:nvPr/>
            </p:nvSpPr>
            <p:spPr>
              <a:xfrm>
                <a:off x="7665215" y="329201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2" name="Freeform 2048">
                <a:extLst>
                  <a:ext uri="{FF2B5EF4-FFF2-40B4-BE49-F238E27FC236}">
                    <a16:creationId xmlns:a16="http://schemas.microsoft.com/office/drawing/2014/main" id="{298CF6E8-2DBF-0A0D-5CD9-74E9294F8D53}"/>
                  </a:ext>
                </a:extLst>
              </p:cNvPr>
              <p:cNvSpPr/>
              <p:nvPr/>
            </p:nvSpPr>
            <p:spPr>
              <a:xfrm>
                <a:off x="7707489" y="323289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3" name="Freeform 2049">
                <a:extLst>
                  <a:ext uri="{FF2B5EF4-FFF2-40B4-BE49-F238E27FC236}">
                    <a16:creationId xmlns:a16="http://schemas.microsoft.com/office/drawing/2014/main" id="{9FD7ABBB-3970-B22C-C3C4-EA8BB0F8B584}"/>
                  </a:ext>
                </a:extLst>
              </p:cNvPr>
              <p:cNvSpPr/>
              <p:nvPr/>
            </p:nvSpPr>
            <p:spPr>
              <a:xfrm>
                <a:off x="7673848" y="315461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4" name="Freeform 2050">
                <a:extLst>
                  <a:ext uri="{FF2B5EF4-FFF2-40B4-BE49-F238E27FC236}">
                    <a16:creationId xmlns:a16="http://schemas.microsoft.com/office/drawing/2014/main" id="{15018182-1D2B-DC93-6DDF-779F7A54AC20}"/>
                  </a:ext>
                </a:extLst>
              </p:cNvPr>
              <p:cNvSpPr/>
              <p:nvPr/>
            </p:nvSpPr>
            <p:spPr>
              <a:xfrm>
                <a:off x="7862241" y="31072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5" name="Freeform 2051">
                <a:extLst>
                  <a:ext uri="{FF2B5EF4-FFF2-40B4-BE49-F238E27FC236}">
                    <a16:creationId xmlns:a16="http://schemas.microsoft.com/office/drawing/2014/main" id="{B839EB5A-28B7-4927-0931-F33E033B6909}"/>
                  </a:ext>
                </a:extLst>
              </p:cNvPr>
              <p:cNvSpPr/>
              <p:nvPr/>
            </p:nvSpPr>
            <p:spPr>
              <a:xfrm>
                <a:off x="7870493" y="302051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6" name="Freeform 2052">
                <a:extLst>
                  <a:ext uri="{FF2B5EF4-FFF2-40B4-BE49-F238E27FC236}">
                    <a16:creationId xmlns:a16="http://schemas.microsoft.com/office/drawing/2014/main" id="{0E44ACE3-EAC2-59A5-0F27-CB0011DDA312}"/>
                  </a:ext>
                </a:extLst>
              </p:cNvPr>
              <p:cNvSpPr/>
              <p:nvPr/>
            </p:nvSpPr>
            <p:spPr>
              <a:xfrm>
                <a:off x="8149908" y="305311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7" name="Freeform 2053">
                <a:extLst>
                  <a:ext uri="{FF2B5EF4-FFF2-40B4-BE49-F238E27FC236}">
                    <a16:creationId xmlns:a16="http://schemas.microsoft.com/office/drawing/2014/main" id="{35D3280C-79DD-0CC8-9FD7-8EE0BC07468A}"/>
                  </a:ext>
                </a:extLst>
              </p:cNvPr>
              <p:cNvSpPr/>
              <p:nvPr/>
            </p:nvSpPr>
            <p:spPr>
              <a:xfrm>
                <a:off x="8134167" y="307608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8" name="Freeform 2054">
                <a:extLst>
                  <a:ext uri="{FF2B5EF4-FFF2-40B4-BE49-F238E27FC236}">
                    <a16:creationId xmlns:a16="http://schemas.microsoft.com/office/drawing/2014/main" id="{DFEAB848-AF8F-AC6C-024F-B74194179DEC}"/>
                  </a:ext>
                </a:extLst>
              </p:cNvPr>
              <p:cNvSpPr/>
              <p:nvPr/>
            </p:nvSpPr>
            <p:spPr>
              <a:xfrm>
                <a:off x="8150289" y="312188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79" name="Freeform 2055">
                <a:extLst>
                  <a:ext uri="{FF2B5EF4-FFF2-40B4-BE49-F238E27FC236}">
                    <a16:creationId xmlns:a16="http://schemas.microsoft.com/office/drawing/2014/main" id="{DC5835BB-8520-B964-9182-4D1F6036F887}"/>
                  </a:ext>
                </a:extLst>
              </p:cNvPr>
              <p:cNvSpPr/>
              <p:nvPr/>
            </p:nvSpPr>
            <p:spPr>
              <a:xfrm>
                <a:off x="8390351" y="310018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0" name="Freeform 2056">
                <a:extLst>
                  <a:ext uri="{FF2B5EF4-FFF2-40B4-BE49-F238E27FC236}">
                    <a16:creationId xmlns:a16="http://schemas.microsoft.com/office/drawing/2014/main" id="{DDB72B45-232A-CF82-F659-289D27E866FD}"/>
                  </a:ext>
                </a:extLst>
              </p:cNvPr>
              <p:cNvSpPr/>
              <p:nvPr/>
            </p:nvSpPr>
            <p:spPr>
              <a:xfrm>
                <a:off x="8407489" y="315322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1" name="Freeform 2057">
                <a:extLst>
                  <a:ext uri="{FF2B5EF4-FFF2-40B4-BE49-F238E27FC236}">
                    <a16:creationId xmlns:a16="http://schemas.microsoft.com/office/drawing/2014/main" id="{3002F22B-C301-C72A-10A0-3ACAED0D053E}"/>
                  </a:ext>
                </a:extLst>
              </p:cNvPr>
              <p:cNvSpPr/>
              <p:nvPr/>
            </p:nvSpPr>
            <p:spPr>
              <a:xfrm>
                <a:off x="8307072" y="327159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2" name="Freeform 2058">
                <a:extLst>
                  <a:ext uri="{FF2B5EF4-FFF2-40B4-BE49-F238E27FC236}">
                    <a16:creationId xmlns:a16="http://schemas.microsoft.com/office/drawing/2014/main" id="{E9BEDD0F-B316-9FF1-27E0-2F37E1444939}"/>
                  </a:ext>
                </a:extLst>
              </p:cNvPr>
              <p:cNvSpPr/>
              <p:nvPr/>
            </p:nvSpPr>
            <p:spPr>
              <a:xfrm>
                <a:off x="8154733" y="326562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3" name="Freeform 2059">
                <a:extLst>
                  <a:ext uri="{FF2B5EF4-FFF2-40B4-BE49-F238E27FC236}">
                    <a16:creationId xmlns:a16="http://schemas.microsoft.com/office/drawing/2014/main" id="{7DD1B061-3628-4674-0972-0FAE34EA06E1}"/>
                  </a:ext>
                </a:extLst>
              </p:cNvPr>
              <p:cNvSpPr/>
              <p:nvPr/>
            </p:nvSpPr>
            <p:spPr>
              <a:xfrm>
                <a:off x="8130612" y="332601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4" name="Freeform 2060">
                <a:extLst>
                  <a:ext uri="{FF2B5EF4-FFF2-40B4-BE49-F238E27FC236}">
                    <a16:creationId xmlns:a16="http://schemas.microsoft.com/office/drawing/2014/main" id="{7BB2E3CB-B545-2EAA-2583-EC17F087346A}"/>
                  </a:ext>
                </a:extLst>
              </p:cNvPr>
              <p:cNvSpPr/>
              <p:nvPr/>
            </p:nvSpPr>
            <p:spPr>
              <a:xfrm>
                <a:off x="8152320" y="359181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5" name="Freeform 2061">
                <a:extLst>
                  <a:ext uri="{FF2B5EF4-FFF2-40B4-BE49-F238E27FC236}">
                    <a16:creationId xmlns:a16="http://schemas.microsoft.com/office/drawing/2014/main" id="{99E92A17-CEDB-FCF6-71AC-22381DBB768F}"/>
                  </a:ext>
                </a:extLst>
              </p:cNvPr>
              <p:cNvSpPr/>
              <p:nvPr/>
            </p:nvSpPr>
            <p:spPr>
              <a:xfrm>
                <a:off x="8146354" y="361719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6" name="Freeform 2062">
                <a:extLst>
                  <a:ext uri="{FF2B5EF4-FFF2-40B4-BE49-F238E27FC236}">
                    <a16:creationId xmlns:a16="http://schemas.microsoft.com/office/drawing/2014/main" id="{8FE81177-DE61-A594-750F-55FDD58C1F37}"/>
                  </a:ext>
                </a:extLst>
              </p:cNvPr>
              <p:cNvSpPr/>
              <p:nvPr/>
            </p:nvSpPr>
            <p:spPr>
              <a:xfrm>
                <a:off x="8411171" y="361604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7" name="Freeform 2063">
                <a:extLst>
                  <a:ext uri="{FF2B5EF4-FFF2-40B4-BE49-F238E27FC236}">
                    <a16:creationId xmlns:a16="http://schemas.microsoft.com/office/drawing/2014/main" id="{3B0C8FA1-B0A5-ABFD-8461-458F6B829085}"/>
                  </a:ext>
                </a:extLst>
              </p:cNvPr>
              <p:cNvSpPr/>
              <p:nvPr/>
            </p:nvSpPr>
            <p:spPr>
              <a:xfrm>
                <a:off x="8103953" y="368367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8" name="Freeform 2064">
                <a:extLst>
                  <a:ext uri="{FF2B5EF4-FFF2-40B4-BE49-F238E27FC236}">
                    <a16:creationId xmlns:a16="http://schemas.microsoft.com/office/drawing/2014/main" id="{839C7F8F-1E70-4FEE-E344-1FADE31D3BDC}"/>
                  </a:ext>
                </a:extLst>
              </p:cNvPr>
              <p:cNvSpPr/>
              <p:nvPr/>
            </p:nvSpPr>
            <p:spPr>
              <a:xfrm>
                <a:off x="8119568" y="374596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89" name="Freeform 2065">
                <a:extLst>
                  <a:ext uri="{FF2B5EF4-FFF2-40B4-BE49-F238E27FC236}">
                    <a16:creationId xmlns:a16="http://schemas.microsoft.com/office/drawing/2014/main" id="{F1F4E36C-EEFF-410B-976D-A61416EC4D11}"/>
                  </a:ext>
                </a:extLst>
              </p:cNvPr>
              <p:cNvSpPr/>
              <p:nvPr/>
            </p:nvSpPr>
            <p:spPr>
              <a:xfrm>
                <a:off x="8382607" y="36907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0" name="Freeform 2066">
                <a:extLst>
                  <a:ext uri="{FF2B5EF4-FFF2-40B4-BE49-F238E27FC236}">
                    <a16:creationId xmlns:a16="http://schemas.microsoft.com/office/drawing/2014/main" id="{1D233929-95F1-D11A-7E4F-65C5FEE43A05}"/>
                  </a:ext>
                </a:extLst>
              </p:cNvPr>
              <p:cNvSpPr/>
              <p:nvPr/>
            </p:nvSpPr>
            <p:spPr>
              <a:xfrm>
                <a:off x="8647424" y="36907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1" name="Freeform 2067">
                <a:extLst>
                  <a:ext uri="{FF2B5EF4-FFF2-40B4-BE49-F238E27FC236}">
                    <a16:creationId xmlns:a16="http://schemas.microsoft.com/office/drawing/2014/main" id="{3F167EF6-3709-D6E0-EE7A-2F18A402376D}"/>
                  </a:ext>
                </a:extLst>
              </p:cNvPr>
              <p:cNvSpPr/>
              <p:nvPr/>
            </p:nvSpPr>
            <p:spPr>
              <a:xfrm>
                <a:off x="8687286" y="359042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2" name="Freeform 2068">
                <a:extLst>
                  <a:ext uri="{FF2B5EF4-FFF2-40B4-BE49-F238E27FC236}">
                    <a16:creationId xmlns:a16="http://schemas.microsoft.com/office/drawing/2014/main" id="{108972E6-668E-79F3-104E-40ECC91B2C6D}"/>
                  </a:ext>
                </a:extLst>
              </p:cNvPr>
              <p:cNvSpPr/>
              <p:nvPr/>
            </p:nvSpPr>
            <p:spPr>
              <a:xfrm>
                <a:off x="8954514" y="348892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3" name="Freeform 2069">
                <a:extLst>
                  <a:ext uri="{FF2B5EF4-FFF2-40B4-BE49-F238E27FC236}">
                    <a16:creationId xmlns:a16="http://schemas.microsoft.com/office/drawing/2014/main" id="{9AE834F1-7CC5-B2E9-CEAE-514D899043E9}"/>
                  </a:ext>
                </a:extLst>
              </p:cNvPr>
              <p:cNvSpPr/>
              <p:nvPr/>
            </p:nvSpPr>
            <p:spPr>
              <a:xfrm>
                <a:off x="9232661" y="344185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4" name="Freeform 2070">
                <a:extLst>
                  <a:ext uri="{FF2B5EF4-FFF2-40B4-BE49-F238E27FC236}">
                    <a16:creationId xmlns:a16="http://schemas.microsoft.com/office/drawing/2014/main" id="{FF66F173-4A9E-E9A3-5EF6-D3BD72DB70C0}"/>
                  </a:ext>
                </a:extLst>
              </p:cNvPr>
              <p:cNvSpPr/>
              <p:nvPr/>
            </p:nvSpPr>
            <p:spPr>
              <a:xfrm>
                <a:off x="8387431" y="389377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5" name="Freeform 2071">
                <a:extLst>
                  <a:ext uri="{FF2B5EF4-FFF2-40B4-BE49-F238E27FC236}">
                    <a16:creationId xmlns:a16="http://schemas.microsoft.com/office/drawing/2014/main" id="{9E2EAF65-1E1E-AF4E-324A-830C5E00D457}"/>
                  </a:ext>
                </a:extLst>
              </p:cNvPr>
              <p:cNvSpPr/>
              <p:nvPr/>
            </p:nvSpPr>
            <p:spPr>
              <a:xfrm>
                <a:off x="8420819" y="326080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6" name="Freeform 2072">
                <a:extLst>
                  <a:ext uri="{FF2B5EF4-FFF2-40B4-BE49-F238E27FC236}">
                    <a16:creationId xmlns:a16="http://schemas.microsoft.com/office/drawing/2014/main" id="{93C036F6-F55E-0B18-B8C9-B579FE74FA4D}"/>
                  </a:ext>
                </a:extLst>
              </p:cNvPr>
              <p:cNvSpPr/>
              <p:nvPr/>
            </p:nvSpPr>
            <p:spPr>
              <a:xfrm>
                <a:off x="8689190" y="326677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7" name="Freeform 2073">
                <a:extLst>
                  <a:ext uri="{FF2B5EF4-FFF2-40B4-BE49-F238E27FC236}">
                    <a16:creationId xmlns:a16="http://schemas.microsoft.com/office/drawing/2014/main" id="{64BF2DC3-E052-2144-E4D5-49A6EC3E266D}"/>
                  </a:ext>
                </a:extLst>
              </p:cNvPr>
              <p:cNvSpPr/>
              <p:nvPr/>
            </p:nvSpPr>
            <p:spPr>
              <a:xfrm>
                <a:off x="8946770" y="328250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8" name="Freeform 2074">
                <a:extLst>
                  <a:ext uri="{FF2B5EF4-FFF2-40B4-BE49-F238E27FC236}">
                    <a16:creationId xmlns:a16="http://schemas.microsoft.com/office/drawing/2014/main" id="{1A9A321D-0E4B-139C-3648-69B2081E9318}"/>
                  </a:ext>
                </a:extLst>
              </p:cNvPr>
              <p:cNvSpPr/>
              <p:nvPr/>
            </p:nvSpPr>
            <p:spPr>
              <a:xfrm>
                <a:off x="8946390" y="315423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99" name="Freeform 2075">
                <a:extLst>
                  <a:ext uri="{FF2B5EF4-FFF2-40B4-BE49-F238E27FC236}">
                    <a16:creationId xmlns:a16="http://schemas.microsoft.com/office/drawing/2014/main" id="{9642A555-2256-F67A-7EA2-6744D11B9122}"/>
                  </a:ext>
                </a:extLst>
              </p:cNvPr>
              <p:cNvSpPr/>
              <p:nvPr/>
            </p:nvSpPr>
            <p:spPr>
              <a:xfrm>
                <a:off x="9207525" y="316616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0" name="Freeform 2076">
                <a:extLst>
                  <a:ext uri="{FF2B5EF4-FFF2-40B4-BE49-F238E27FC236}">
                    <a16:creationId xmlns:a16="http://schemas.microsoft.com/office/drawing/2014/main" id="{EBB760DF-1A0D-6EE2-5D70-FBAB6458632F}"/>
                  </a:ext>
                </a:extLst>
              </p:cNvPr>
              <p:cNvSpPr/>
              <p:nvPr/>
            </p:nvSpPr>
            <p:spPr>
              <a:xfrm>
                <a:off x="9506237" y="284479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1" name="Freeform 2077">
                <a:extLst>
                  <a:ext uri="{FF2B5EF4-FFF2-40B4-BE49-F238E27FC236}">
                    <a16:creationId xmlns:a16="http://schemas.microsoft.com/office/drawing/2014/main" id="{3ADE9F02-F27F-957C-814A-57EF230BDB1B}"/>
                  </a:ext>
                </a:extLst>
              </p:cNvPr>
              <p:cNvSpPr/>
              <p:nvPr/>
            </p:nvSpPr>
            <p:spPr>
              <a:xfrm>
                <a:off x="9228091" y="325560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2" name="Freeform 2078">
                <a:extLst>
                  <a:ext uri="{FF2B5EF4-FFF2-40B4-BE49-F238E27FC236}">
                    <a16:creationId xmlns:a16="http://schemas.microsoft.com/office/drawing/2014/main" id="{3CD001F2-2413-74CC-F11F-873AC62DF5B4}"/>
                  </a:ext>
                </a:extLst>
              </p:cNvPr>
              <p:cNvSpPr/>
              <p:nvPr/>
            </p:nvSpPr>
            <p:spPr>
              <a:xfrm>
                <a:off x="8642980" y="315791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3" name="Freeform 2079">
                <a:extLst>
                  <a:ext uri="{FF2B5EF4-FFF2-40B4-BE49-F238E27FC236}">
                    <a16:creationId xmlns:a16="http://schemas.microsoft.com/office/drawing/2014/main" id="{2F707E82-750B-A2CE-B140-A399EC7A1BED}"/>
                  </a:ext>
                </a:extLst>
              </p:cNvPr>
              <p:cNvSpPr/>
              <p:nvPr/>
            </p:nvSpPr>
            <p:spPr>
              <a:xfrm>
                <a:off x="8690079" y="3017720"/>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4" name="Freeform 2080">
                <a:extLst>
                  <a:ext uri="{FF2B5EF4-FFF2-40B4-BE49-F238E27FC236}">
                    <a16:creationId xmlns:a16="http://schemas.microsoft.com/office/drawing/2014/main" id="{FF24EDD8-B615-85F3-CB53-88F5C4496854}"/>
                  </a:ext>
                </a:extLst>
              </p:cNvPr>
              <p:cNvSpPr/>
              <p:nvPr/>
            </p:nvSpPr>
            <p:spPr>
              <a:xfrm>
                <a:off x="8437449" y="278338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5" name="Freeform 2081">
                <a:extLst>
                  <a:ext uri="{FF2B5EF4-FFF2-40B4-BE49-F238E27FC236}">
                    <a16:creationId xmlns:a16="http://schemas.microsoft.com/office/drawing/2014/main" id="{B9DCEC26-7D52-07B8-D601-0B1A9ED1BE9C}"/>
                  </a:ext>
                </a:extLst>
              </p:cNvPr>
              <p:cNvSpPr/>
              <p:nvPr/>
            </p:nvSpPr>
            <p:spPr>
              <a:xfrm>
                <a:off x="7325245" y="325281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6" name="Freeform 2082">
                <a:extLst>
                  <a:ext uri="{FF2B5EF4-FFF2-40B4-BE49-F238E27FC236}">
                    <a16:creationId xmlns:a16="http://schemas.microsoft.com/office/drawing/2014/main" id="{CDAEE0EF-EC2D-B076-CD7C-DF6D311A2D9A}"/>
                  </a:ext>
                </a:extLst>
              </p:cNvPr>
              <p:cNvSpPr/>
              <p:nvPr/>
            </p:nvSpPr>
            <p:spPr>
              <a:xfrm>
                <a:off x="7318389" y="322071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7" name="Freeform 2083">
                <a:extLst>
                  <a:ext uri="{FF2B5EF4-FFF2-40B4-BE49-F238E27FC236}">
                    <a16:creationId xmlns:a16="http://schemas.microsoft.com/office/drawing/2014/main" id="{FF25E6FE-C54A-9C05-7FB4-ACBDFD4729B8}"/>
                  </a:ext>
                </a:extLst>
              </p:cNvPr>
              <p:cNvSpPr/>
              <p:nvPr/>
            </p:nvSpPr>
            <p:spPr>
              <a:xfrm>
                <a:off x="7140914" y="315436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8" name="Freeform 2084">
                <a:extLst>
                  <a:ext uri="{FF2B5EF4-FFF2-40B4-BE49-F238E27FC236}">
                    <a16:creationId xmlns:a16="http://schemas.microsoft.com/office/drawing/2014/main" id="{8AB55695-622A-40F8-DF20-1E7CE128F94B}"/>
                  </a:ext>
                </a:extLst>
              </p:cNvPr>
              <p:cNvSpPr/>
              <p:nvPr/>
            </p:nvSpPr>
            <p:spPr>
              <a:xfrm>
                <a:off x="7153609" y="318455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09" name="Freeform 2085">
                <a:extLst>
                  <a:ext uri="{FF2B5EF4-FFF2-40B4-BE49-F238E27FC236}">
                    <a16:creationId xmlns:a16="http://schemas.microsoft.com/office/drawing/2014/main" id="{4E6BD438-AD39-DFDD-4E7B-4CC69B15A956}"/>
                  </a:ext>
                </a:extLst>
              </p:cNvPr>
              <p:cNvSpPr/>
              <p:nvPr/>
            </p:nvSpPr>
            <p:spPr>
              <a:xfrm>
                <a:off x="7140914" y="320993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0" name="Freeform 2086">
                <a:extLst>
                  <a:ext uri="{FF2B5EF4-FFF2-40B4-BE49-F238E27FC236}">
                    <a16:creationId xmlns:a16="http://schemas.microsoft.com/office/drawing/2014/main" id="{9755362C-58C1-A427-4C3F-6DDB65AC5ADF}"/>
                  </a:ext>
                </a:extLst>
              </p:cNvPr>
              <p:cNvSpPr/>
              <p:nvPr/>
            </p:nvSpPr>
            <p:spPr>
              <a:xfrm>
                <a:off x="7158433" y="325966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1" name="Freeform 2087">
                <a:extLst>
                  <a:ext uri="{FF2B5EF4-FFF2-40B4-BE49-F238E27FC236}">
                    <a16:creationId xmlns:a16="http://schemas.microsoft.com/office/drawing/2014/main" id="{76EE8316-A2BF-756F-9B8A-0177C007E0AF}"/>
                  </a:ext>
                </a:extLst>
              </p:cNvPr>
              <p:cNvSpPr/>
              <p:nvPr/>
            </p:nvSpPr>
            <p:spPr>
              <a:xfrm>
                <a:off x="7139898" y="327336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2" name="Freeform 2088">
                <a:extLst>
                  <a:ext uri="{FF2B5EF4-FFF2-40B4-BE49-F238E27FC236}">
                    <a16:creationId xmlns:a16="http://schemas.microsoft.com/office/drawing/2014/main" id="{53B0ABDC-A488-0B00-6446-7A9A463257B4}"/>
                  </a:ext>
                </a:extLst>
              </p:cNvPr>
              <p:cNvSpPr/>
              <p:nvPr/>
            </p:nvSpPr>
            <p:spPr>
              <a:xfrm>
                <a:off x="7170112" y="33258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3" name="Freeform 2089">
                <a:extLst>
                  <a:ext uri="{FF2B5EF4-FFF2-40B4-BE49-F238E27FC236}">
                    <a16:creationId xmlns:a16="http://schemas.microsoft.com/office/drawing/2014/main" id="{F9FC07D7-9889-DC09-B4AA-0F5F4AD39863}"/>
                  </a:ext>
                </a:extLst>
              </p:cNvPr>
              <p:cNvSpPr/>
              <p:nvPr/>
            </p:nvSpPr>
            <p:spPr>
              <a:xfrm>
                <a:off x="7153609" y="333084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4" name="Freeform 2090">
                <a:extLst>
                  <a:ext uri="{FF2B5EF4-FFF2-40B4-BE49-F238E27FC236}">
                    <a16:creationId xmlns:a16="http://schemas.microsoft.com/office/drawing/2014/main" id="{E3EE0531-B583-CD67-AF7D-1BC668D3DDB9}"/>
                  </a:ext>
                </a:extLst>
              </p:cNvPr>
              <p:cNvSpPr/>
              <p:nvPr/>
            </p:nvSpPr>
            <p:spPr>
              <a:xfrm>
                <a:off x="7155513" y="337955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5" name="Freeform 2091">
                <a:extLst>
                  <a:ext uri="{FF2B5EF4-FFF2-40B4-BE49-F238E27FC236}">
                    <a16:creationId xmlns:a16="http://schemas.microsoft.com/office/drawing/2014/main" id="{CC664470-BA5D-133C-2FDB-7C2D1B91DBA2}"/>
                  </a:ext>
                </a:extLst>
              </p:cNvPr>
              <p:cNvSpPr/>
              <p:nvPr/>
            </p:nvSpPr>
            <p:spPr>
              <a:xfrm>
                <a:off x="7148658" y="340886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6" name="Freeform 2092">
                <a:extLst>
                  <a:ext uri="{FF2B5EF4-FFF2-40B4-BE49-F238E27FC236}">
                    <a16:creationId xmlns:a16="http://schemas.microsoft.com/office/drawing/2014/main" id="{0DBD80E8-44B1-EC1E-14C7-D672EF4BA503}"/>
                  </a:ext>
                </a:extLst>
              </p:cNvPr>
              <p:cNvSpPr/>
              <p:nvPr/>
            </p:nvSpPr>
            <p:spPr>
              <a:xfrm>
                <a:off x="7133043" y="346342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7" name="Freeform 2093">
                <a:extLst>
                  <a:ext uri="{FF2B5EF4-FFF2-40B4-BE49-F238E27FC236}">
                    <a16:creationId xmlns:a16="http://schemas.microsoft.com/office/drawing/2014/main" id="{9DB0EBDB-A09B-1E21-7D25-3CF963A2C1AE}"/>
                  </a:ext>
                </a:extLst>
              </p:cNvPr>
              <p:cNvSpPr/>
              <p:nvPr/>
            </p:nvSpPr>
            <p:spPr>
              <a:xfrm>
                <a:off x="7101940" y="361249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8" name="Freeform 2094">
                <a:extLst>
                  <a:ext uri="{FF2B5EF4-FFF2-40B4-BE49-F238E27FC236}">
                    <a16:creationId xmlns:a16="http://schemas.microsoft.com/office/drawing/2014/main" id="{A9269D29-7A71-457E-A721-5994FBCB4491}"/>
                  </a:ext>
                </a:extLst>
              </p:cNvPr>
              <p:cNvSpPr/>
              <p:nvPr/>
            </p:nvSpPr>
            <p:spPr>
              <a:xfrm>
                <a:off x="7141929" y="360666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19" name="Freeform 2095">
                <a:extLst>
                  <a:ext uri="{FF2B5EF4-FFF2-40B4-BE49-F238E27FC236}">
                    <a16:creationId xmlns:a16="http://schemas.microsoft.com/office/drawing/2014/main" id="{E487B78A-7AC3-4E2B-1E87-AE090CA4CB8A}"/>
                  </a:ext>
                </a:extLst>
              </p:cNvPr>
              <p:cNvSpPr/>
              <p:nvPr/>
            </p:nvSpPr>
            <p:spPr>
              <a:xfrm>
                <a:off x="7140914" y="36426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0" name="Freeform 2096">
                <a:extLst>
                  <a:ext uri="{FF2B5EF4-FFF2-40B4-BE49-F238E27FC236}">
                    <a16:creationId xmlns:a16="http://schemas.microsoft.com/office/drawing/2014/main" id="{E9DB5EC7-3B80-CC12-8476-8958C3CC8ACC}"/>
                  </a:ext>
                </a:extLst>
              </p:cNvPr>
              <p:cNvSpPr/>
              <p:nvPr/>
            </p:nvSpPr>
            <p:spPr>
              <a:xfrm>
                <a:off x="7142818" y="367390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1" name="Freeform 2097">
                <a:extLst>
                  <a:ext uri="{FF2B5EF4-FFF2-40B4-BE49-F238E27FC236}">
                    <a16:creationId xmlns:a16="http://schemas.microsoft.com/office/drawing/2014/main" id="{0271CBF4-5F5F-5EBB-548C-C105B687E91C}"/>
                  </a:ext>
                </a:extLst>
              </p:cNvPr>
              <p:cNvSpPr/>
              <p:nvPr/>
            </p:nvSpPr>
            <p:spPr>
              <a:xfrm>
                <a:off x="6995557" y="378897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1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1"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2" name="Freeform 2098">
                <a:extLst>
                  <a:ext uri="{FF2B5EF4-FFF2-40B4-BE49-F238E27FC236}">
                    <a16:creationId xmlns:a16="http://schemas.microsoft.com/office/drawing/2014/main" id="{B631AB7A-D2AF-633B-D339-A845CB2343BB}"/>
                  </a:ext>
                </a:extLst>
              </p:cNvPr>
              <p:cNvSpPr/>
              <p:nvPr/>
            </p:nvSpPr>
            <p:spPr>
              <a:xfrm>
                <a:off x="6961407" y="372947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1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1"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3" name="Freeform 2099">
                <a:extLst>
                  <a:ext uri="{FF2B5EF4-FFF2-40B4-BE49-F238E27FC236}">
                    <a16:creationId xmlns:a16="http://schemas.microsoft.com/office/drawing/2014/main" id="{24E9F0A6-EACE-DC31-1F60-A097D7FE040A}"/>
                  </a:ext>
                </a:extLst>
              </p:cNvPr>
              <p:cNvSpPr/>
              <p:nvPr/>
            </p:nvSpPr>
            <p:spPr>
              <a:xfrm>
                <a:off x="6969278" y="3685575"/>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4" name="Freeform 2100">
                <a:extLst>
                  <a:ext uri="{FF2B5EF4-FFF2-40B4-BE49-F238E27FC236}">
                    <a16:creationId xmlns:a16="http://schemas.microsoft.com/office/drawing/2014/main" id="{95865DA9-ECBC-74EE-9D8B-DDC321AEF562}"/>
                  </a:ext>
                </a:extLst>
              </p:cNvPr>
              <p:cNvSpPr/>
              <p:nvPr/>
            </p:nvSpPr>
            <p:spPr>
              <a:xfrm>
                <a:off x="6979942" y="362036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5" name="Freeform 2101">
                <a:extLst>
                  <a:ext uri="{FF2B5EF4-FFF2-40B4-BE49-F238E27FC236}">
                    <a16:creationId xmlns:a16="http://schemas.microsoft.com/office/drawing/2014/main" id="{FEFBC2FA-7135-C2E2-DF74-B7C2C8A3CCA1}"/>
                  </a:ext>
                </a:extLst>
              </p:cNvPr>
              <p:cNvSpPr/>
              <p:nvPr/>
            </p:nvSpPr>
            <p:spPr>
              <a:xfrm>
                <a:off x="6978038" y="3601839"/>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6" name="Freeform 2102">
                <a:extLst>
                  <a:ext uri="{FF2B5EF4-FFF2-40B4-BE49-F238E27FC236}">
                    <a16:creationId xmlns:a16="http://schemas.microsoft.com/office/drawing/2014/main" id="{F319B782-202E-AC02-13BB-1243CFD57EFB}"/>
                  </a:ext>
                </a:extLst>
              </p:cNvPr>
              <p:cNvSpPr/>
              <p:nvPr/>
            </p:nvSpPr>
            <p:spPr>
              <a:xfrm>
                <a:off x="6978038" y="3580398"/>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7" name="Freeform 2103">
                <a:extLst>
                  <a:ext uri="{FF2B5EF4-FFF2-40B4-BE49-F238E27FC236}">
                    <a16:creationId xmlns:a16="http://schemas.microsoft.com/office/drawing/2014/main" id="{878ECDE5-CC58-FDC1-DC12-AE7B5FCBED3C}"/>
                  </a:ext>
                </a:extLst>
              </p:cNvPr>
              <p:cNvSpPr/>
              <p:nvPr/>
            </p:nvSpPr>
            <p:spPr>
              <a:xfrm>
                <a:off x="6969278" y="3485751"/>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8" name="Freeform 2104">
                <a:extLst>
                  <a:ext uri="{FF2B5EF4-FFF2-40B4-BE49-F238E27FC236}">
                    <a16:creationId xmlns:a16="http://schemas.microsoft.com/office/drawing/2014/main" id="{28C18798-C2E1-EC1F-63D6-83C69EC13269}"/>
                  </a:ext>
                </a:extLst>
              </p:cNvPr>
              <p:cNvSpPr/>
              <p:nvPr/>
            </p:nvSpPr>
            <p:spPr>
              <a:xfrm>
                <a:off x="6978038" y="3448831"/>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29" name="Freeform 2105">
                <a:extLst>
                  <a:ext uri="{FF2B5EF4-FFF2-40B4-BE49-F238E27FC236}">
                    <a16:creationId xmlns:a16="http://schemas.microsoft.com/office/drawing/2014/main" id="{6476CC77-E437-2873-7A9E-5AEF24399CF5}"/>
                  </a:ext>
                </a:extLst>
              </p:cNvPr>
              <p:cNvSpPr/>
              <p:nvPr/>
            </p:nvSpPr>
            <p:spPr>
              <a:xfrm>
                <a:off x="6960519" y="3399098"/>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30" name="Freeform 2106">
                <a:extLst>
                  <a:ext uri="{FF2B5EF4-FFF2-40B4-BE49-F238E27FC236}">
                    <a16:creationId xmlns:a16="http://schemas.microsoft.com/office/drawing/2014/main" id="{EFBC52A9-3818-44F6-9984-7C1A685A7804}"/>
                  </a:ext>
                </a:extLst>
              </p:cNvPr>
              <p:cNvSpPr/>
              <p:nvPr/>
            </p:nvSpPr>
            <p:spPr>
              <a:xfrm>
                <a:off x="6973087" y="3368902"/>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31" name="Freeform 2107">
                <a:extLst>
                  <a:ext uri="{FF2B5EF4-FFF2-40B4-BE49-F238E27FC236}">
                    <a16:creationId xmlns:a16="http://schemas.microsoft.com/office/drawing/2014/main" id="{381A63D1-10A5-B105-3B6A-39CC1864502D}"/>
                  </a:ext>
                </a:extLst>
              </p:cNvPr>
              <p:cNvSpPr/>
              <p:nvPr/>
            </p:nvSpPr>
            <p:spPr>
              <a:xfrm>
                <a:off x="6963438" y="33532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32" name="Freeform 2108">
                <a:extLst>
                  <a:ext uri="{FF2B5EF4-FFF2-40B4-BE49-F238E27FC236}">
                    <a16:creationId xmlns:a16="http://schemas.microsoft.com/office/drawing/2014/main" id="{39A75F8C-746F-AEDF-B4E3-B7205A4DF21E}"/>
                  </a:ext>
                </a:extLst>
              </p:cNvPr>
              <p:cNvSpPr/>
              <p:nvPr/>
            </p:nvSpPr>
            <p:spPr>
              <a:xfrm>
                <a:off x="6970167" y="333858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1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1"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33" name="Freeform 2109">
                <a:extLst>
                  <a:ext uri="{FF2B5EF4-FFF2-40B4-BE49-F238E27FC236}">
                    <a16:creationId xmlns:a16="http://schemas.microsoft.com/office/drawing/2014/main" id="{E1DC8E4A-7EFB-5415-5841-B3162D19D047}"/>
                  </a:ext>
                </a:extLst>
              </p:cNvPr>
              <p:cNvSpPr/>
              <p:nvPr/>
            </p:nvSpPr>
            <p:spPr>
              <a:xfrm>
                <a:off x="6966358" y="329277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34" name="Freeform 2110">
                <a:extLst>
                  <a:ext uri="{FF2B5EF4-FFF2-40B4-BE49-F238E27FC236}">
                    <a16:creationId xmlns:a16="http://schemas.microsoft.com/office/drawing/2014/main" id="{9E509601-3741-144C-833A-0C3D53C09A68}"/>
                  </a:ext>
                </a:extLst>
              </p:cNvPr>
              <p:cNvSpPr/>
              <p:nvPr/>
            </p:nvSpPr>
            <p:spPr>
              <a:xfrm>
                <a:off x="6982608" y="3218432"/>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735" name="Freeform 2111">
                <a:extLst>
                  <a:ext uri="{FF2B5EF4-FFF2-40B4-BE49-F238E27FC236}">
                    <a16:creationId xmlns:a16="http://schemas.microsoft.com/office/drawing/2014/main" id="{1EEC88B2-64C3-5426-7D88-1B27761D4975}"/>
                  </a:ext>
                </a:extLst>
              </p:cNvPr>
              <p:cNvSpPr/>
              <p:nvPr/>
            </p:nvSpPr>
            <p:spPr>
              <a:xfrm>
                <a:off x="6958995" y="3172377"/>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0718F4"/>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nvGrpSpPr>
            <p:cNvPr id="475" name="Graphic 138">
              <a:extLst>
                <a:ext uri="{FF2B5EF4-FFF2-40B4-BE49-F238E27FC236}">
                  <a16:creationId xmlns:a16="http://schemas.microsoft.com/office/drawing/2014/main" id="{1D90A057-D5E6-A833-26DC-EB12B5D25991}"/>
                </a:ext>
              </a:extLst>
            </p:cNvPr>
            <p:cNvGrpSpPr/>
            <p:nvPr/>
          </p:nvGrpSpPr>
          <p:grpSpPr>
            <a:xfrm>
              <a:off x="6701767" y="3483111"/>
              <a:ext cx="4665647" cy="1714549"/>
              <a:chOff x="6798023" y="3280980"/>
              <a:chExt cx="4665647" cy="1714549"/>
            </a:xfrm>
            <a:solidFill>
              <a:srgbClr val="3A7D22"/>
            </a:solidFill>
          </p:grpSpPr>
          <p:sp>
            <p:nvSpPr>
              <p:cNvPr id="476" name="Freeform 1852">
                <a:extLst>
                  <a:ext uri="{FF2B5EF4-FFF2-40B4-BE49-F238E27FC236}">
                    <a16:creationId xmlns:a16="http://schemas.microsoft.com/office/drawing/2014/main" id="{1BF5349F-7932-58F3-F92E-EF761ABB9E10}"/>
                  </a:ext>
                </a:extLst>
              </p:cNvPr>
              <p:cNvSpPr/>
              <p:nvPr/>
            </p:nvSpPr>
            <p:spPr>
              <a:xfrm>
                <a:off x="6957472" y="405769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1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1"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77" name="Freeform 1853">
                <a:extLst>
                  <a:ext uri="{FF2B5EF4-FFF2-40B4-BE49-F238E27FC236}">
                    <a16:creationId xmlns:a16="http://schemas.microsoft.com/office/drawing/2014/main" id="{04232BED-25EA-062E-0BD0-CEFF82790E69}"/>
                  </a:ext>
                </a:extLst>
              </p:cNvPr>
              <p:cNvSpPr/>
              <p:nvPr/>
            </p:nvSpPr>
            <p:spPr>
              <a:xfrm>
                <a:off x="6979688" y="405071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1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1"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78" name="Freeform 1854">
                <a:extLst>
                  <a:ext uri="{FF2B5EF4-FFF2-40B4-BE49-F238E27FC236}">
                    <a16:creationId xmlns:a16="http://schemas.microsoft.com/office/drawing/2014/main" id="{A49B592A-6998-8909-8B61-2A81655AD298}"/>
                  </a:ext>
                </a:extLst>
              </p:cNvPr>
              <p:cNvSpPr/>
              <p:nvPr/>
            </p:nvSpPr>
            <p:spPr>
              <a:xfrm>
                <a:off x="6935256" y="377502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79" name="Freeform 1855">
                <a:extLst>
                  <a:ext uri="{FF2B5EF4-FFF2-40B4-BE49-F238E27FC236}">
                    <a16:creationId xmlns:a16="http://schemas.microsoft.com/office/drawing/2014/main" id="{3481667A-419D-9B48-A9AD-1679726E961E}"/>
                  </a:ext>
                </a:extLst>
              </p:cNvPr>
              <p:cNvSpPr/>
              <p:nvPr/>
            </p:nvSpPr>
            <p:spPr>
              <a:xfrm>
                <a:off x="6980831" y="385799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0" name="Freeform 1856">
                <a:extLst>
                  <a:ext uri="{FF2B5EF4-FFF2-40B4-BE49-F238E27FC236}">
                    <a16:creationId xmlns:a16="http://schemas.microsoft.com/office/drawing/2014/main" id="{4BE455AD-9C03-AA35-6831-304F56C58E20}"/>
                  </a:ext>
                </a:extLst>
              </p:cNvPr>
              <p:cNvSpPr/>
              <p:nvPr/>
            </p:nvSpPr>
            <p:spPr>
              <a:xfrm>
                <a:off x="6981973" y="3703844"/>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1" name="Freeform 1857">
                <a:extLst>
                  <a:ext uri="{FF2B5EF4-FFF2-40B4-BE49-F238E27FC236}">
                    <a16:creationId xmlns:a16="http://schemas.microsoft.com/office/drawing/2014/main" id="{ACB88659-77C8-D4B2-04BC-98DCC83BBD96}"/>
                  </a:ext>
                </a:extLst>
              </p:cNvPr>
              <p:cNvSpPr/>
              <p:nvPr/>
            </p:nvSpPr>
            <p:spPr>
              <a:xfrm>
                <a:off x="6956329" y="350985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2" name="Freeform 1858">
                <a:extLst>
                  <a:ext uri="{FF2B5EF4-FFF2-40B4-BE49-F238E27FC236}">
                    <a16:creationId xmlns:a16="http://schemas.microsoft.com/office/drawing/2014/main" id="{699649E4-9FE5-0129-8451-E0708B1690F5}"/>
                  </a:ext>
                </a:extLst>
              </p:cNvPr>
              <p:cNvSpPr/>
              <p:nvPr/>
            </p:nvSpPr>
            <p:spPr>
              <a:xfrm>
                <a:off x="6962169" y="3341751"/>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3" name="Freeform 1859">
                <a:extLst>
                  <a:ext uri="{FF2B5EF4-FFF2-40B4-BE49-F238E27FC236}">
                    <a16:creationId xmlns:a16="http://schemas.microsoft.com/office/drawing/2014/main" id="{BEDCF4BC-08E9-6D9A-6591-F63726E74E48}"/>
                  </a:ext>
                </a:extLst>
              </p:cNvPr>
              <p:cNvSpPr/>
              <p:nvPr/>
            </p:nvSpPr>
            <p:spPr>
              <a:xfrm>
                <a:off x="6798023" y="328288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4" name="Freeform 1860">
                <a:extLst>
                  <a:ext uri="{FF2B5EF4-FFF2-40B4-BE49-F238E27FC236}">
                    <a16:creationId xmlns:a16="http://schemas.microsoft.com/office/drawing/2014/main" id="{249EAA1E-D981-EDAC-7F9F-8D447A64ED0C}"/>
                  </a:ext>
                </a:extLst>
              </p:cNvPr>
              <p:cNvSpPr/>
              <p:nvPr/>
            </p:nvSpPr>
            <p:spPr>
              <a:xfrm>
                <a:off x="7148023" y="328098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5" name="Freeform 1861">
                <a:extLst>
                  <a:ext uri="{FF2B5EF4-FFF2-40B4-BE49-F238E27FC236}">
                    <a16:creationId xmlns:a16="http://schemas.microsoft.com/office/drawing/2014/main" id="{55941D70-257A-11D0-D743-A5AD0005F779}"/>
                  </a:ext>
                </a:extLst>
              </p:cNvPr>
              <p:cNvSpPr/>
              <p:nvPr/>
            </p:nvSpPr>
            <p:spPr>
              <a:xfrm>
                <a:off x="7130504" y="346316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6" name="Freeform 1862">
                <a:extLst>
                  <a:ext uri="{FF2B5EF4-FFF2-40B4-BE49-F238E27FC236}">
                    <a16:creationId xmlns:a16="http://schemas.microsoft.com/office/drawing/2014/main" id="{C0B7DA84-83C9-9FC2-4908-DA42C04BB777}"/>
                  </a:ext>
                </a:extLst>
              </p:cNvPr>
              <p:cNvSpPr/>
              <p:nvPr/>
            </p:nvSpPr>
            <p:spPr>
              <a:xfrm>
                <a:off x="7146754" y="354956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7" name="Freeform 1863">
                <a:extLst>
                  <a:ext uri="{FF2B5EF4-FFF2-40B4-BE49-F238E27FC236}">
                    <a16:creationId xmlns:a16="http://schemas.microsoft.com/office/drawing/2014/main" id="{12156F38-DB77-53ED-19E4-8669CD5CA2FF}"/>
                  </a:ext>
                </a:extLst>
              </p:cNvPr>
              <p:cNvSpPr/>
              <p:nvPr/>
            </p:nvSpPr>
            <p:spPr>
              <a:xfrm>
                <a:off x="7339590" y="370257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8" name="Freeform 1864">
                <a:extLst>
                  <a:ext uri="{FF2B5EF4-FFF2-40B4-BE49-F238E27FC236}">
                    <a16:creationId xmlns:a16="http://schemas.microsoft.com/office/drawing/2014/main" id="{96355931-7364-58F2-1E44-8C73DFC68D71}"/>
                  </a:ext>
                </a:extLst>
              </p:cNvPr>
              <p:cNvSpPr/>
              <p:nvPr/>
            </p:nvSpPr>
            <p:spPr>
              <a:xfrm>
                <a:off x="7331465" y="361148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89" name="Freeform 1865">
                <a:extLst>
                  <a:ext uri="{FF2B5EF4-FFF2-40B4-BE49-F238E27FC236}">
                    <a16:creationId xmlns:a16="http://schemas.microsoft.com/office/drawing/2014/main" id="{F002098E-72C4-7B46-9893-21249EF7F8BD}"/>
                  </a:ext>
                </a:extLst>
              </p:cNvPr>
              <p:cNvSpPr/>
              <p:nvPr/>
            </p:nvSpPr>
            <p:spPr>
              <a:xfrm>
                <a:off x="7323213" y="353206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0" name="Freeform 1866">
                <a:extLst>
                  <a:ext uri="{FF2B5EF4-FFF2-40B4-BE49-F238E27FC236}">
                    <a16:creationId xmlns:a16="http://schemas.microsoft.com/office/drawing/2014/main" id="{66AD62E1-60B2-DE41-D8E4-85895815F64D}"/>
                  </a:ext>
                </a:extLst>
              </p:cNvPr>
              <p:cNvSpPr/>
              <p:nvPr/>
            </p:nvSpPr>
            <p:spPr>
              <a:xfrm>
                <a:off x="7337305" y="348778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1" name="Freeform 1867">
                <a:extLst>
                  <a:ext uri="{FF2B5EF4-FFF2-40B4-BE49-F238E27FC236}">
                    <a16:creationId xmlns:a16="http://schemas.microsoft.com/office/drawing/2014/main" id="{FA1A9583-B96A-AD40-6269-03830257386C}"/>
                  </a:ext>
                </a:extLst>
              </p:cNvPr>
              <p:cNvSpPr/>
              <p:nvPr/>
            </p:nvSpPr>
            <p:spPr>
              <a:xfrm>
                <a:off x="7156148" y="366717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2" name="Freeform 1868">
                <a:extLst>
                  <a:ext uri="{FF2B5EF4-FFF2-40B4-BE49-F238E27FC236}">
                    <a16:creationId xmlns:a16="http://schemas.microsoft.com/office/drawing/2014/main" id="{4B6590BB-8F1B-E0A4-066D-A84B68E256D6}"/>
                  </a:ext>
                </a:extLst>
              </p:cNvPr>
              <p:cNvSpPr/>
              <p:nvPr/>
            </p:nvSpPr>
            <p:spPr>
              <a:xfrm>
                <a:off x="7140914" y="373835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3" name="Freeform 1869">
                <a:extLst>
                  <a:ext uri="{FF2B5EF4-FFF2-40B4-BE49-F238E27FC236}">
                    <a16:creationId xmlns:a16="http://schemas.microsoft.com/office/drawing/2014/main" id="{BB50B775-829C-43D4-64D9-253139D3FB35}"/>
                  </a:ext>
                </a:extLst>
              </p:cNvPr>
              <p:cNvSpPr/>
              <p:nvPr/>
            </p:nvSpPr>
            <p:spPr>
              <a:xfrm>
                <a:off x="7145611" y="381193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4" name="Freeform 1870">
                <a:extLst>
                  <a:ext uri="{FF2B5EF4-FFF2-40B4-BE49-F238E27FC236}">
                    <a16:creationId xmlns:a16="http://schemas.microsoft.com/office/drawing/2014/main" id="{6806E8D4-421C-FEF4-5968-6FF5416F90C9}"/>
                  </a:ext>
                </a:extLst>
              </p:cNvPr>
              <p:cNvSpPr/>
              <p:nvPr/>
            </p:nvSpPr>
            <p:spPr>
              <a:xfrm>
                <a:off x="6979688" y="408103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1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1"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5" name="Freeform 1871">
                <a:extLst>
                  <a:ext uri="{FF2B5EF4-FFF2-40B4-BE49-F238E27FC236}">
                    <a16:creationId xmlns:a16="http://schemas.microsoft.com/office/drawing/2014/main" id="{53F41CB0-EC77-FD5C-0241-D6C2C83B7D18}"/>
                  </a:ext>
                </a:extLst>
              </p:cNvPr>
              <p:cNvSpPr/>
              <p:nvPr/>
            </p:nvSpPr>
            <p:spPr>
              <a:xfrm>
                <a:off x="6969151" y="4405701"/>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6" name="Freeform 1872">
                <a:extLst>
                  <a:ext uri="{FF2B5EF4-FFF2-40B4-BE49-F238E27FC236}">
                    <a16:creationId xmlns:a16="http://schemas.microsoft.com/office/drawing/2014/main" id="{791FA31E-A63D-05DE-D666-7CC4C177E489}"/>
                  </a:ext>
                </a:extLst>
              </p:cNvPr>
              <p:cNvSpPr/>
              <p:nvPr/>
            </p:nvSpPr>
            <p:spPr>
              <a:xfrm>
                <a:off x="7157290" y="470829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7" name="Freeform 1873">
                <a:extLst>
                  <a:ext uri="{FF2B5EF4-FFF2-40B4-BE49-F238E27FC236}">
                    <a16:creationId xmlns:a16="http://schemas.microsoft.com/office/drawing/2014/main" id="{A8BCAE8B-6CD5-3686-FA17-C9A8EC76D294}"/>
                  </a:ext>
                </a:extLst>
              </p:cNvPr>
              <p:cNvSpPr/>
              <p:nvPr/>
            </p:nvSpPr>
            <p:spPr>
              <a:xfrm>
                <a:off x="7339590" y="47408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8" name="Freeform 1874">
                <a:extLst>
                  <a:ext uri="{FF2B5EF4-FFF2-40B4-BE49-F238E27FC236}">
                    <a16:creationId xmlns:a16="http://schemas.microsoft.com/office/drawing/2014/main" id="{1395D21F-57C7-2B7B-DC44-D03AA7B91CCA}"/>
                  </a:ext>
                </a:extLst>
              </p:cNvPr>
              <p:cNvSpPr/>
              <p:nvPr/>
            </p:nvSpPr>
            <p:spPr>
              <a:xfrm>
                <a:off x="7511479" y="475840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499" name="Freeform 1875">
                <a:extLst>
                  <a:ext uri="{FF2B5EF4-FFF2-40B4-BE49-F238E27FC236}">
                    <a16:creationId xmlns:a16="http://schemas.microsoft.com/office/drawing/2014/main" id="{FEB66769-A648-FA18-8322-3AF22E0F8CB5}"/>
                  </a:ext>
                </a:extLst>
              </p:cNvPr>
              <p:cNvSpPr/>
              <p:nvPr/>
            </p:nvSpPr>
            <p:spPr>
              <a:xfrm>
                <a:off x="7691367" y="475028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0" name="Freeform 1876">
                <a:extLst>
                  <a:ext uri="{FF2B5EF4-FFF2-40B4-BE49-F238E27FC236}">
                    <a16:creationId xmlns:a16="http://schemas.microsoft.com/office/drawing/2014/main" id="{BE811348-9B4E-BA70-C8EC-639B12337BB9}"/>
                  </a:ext>
                </a:extLst>
              </p:cNvPr>
              <p:cNvSpPr/>
              <p:nvPr/>
            </p:nvSpPr>
            <p:spPr>
              <a:xfrm>
                <a:off x="7863510" y="474825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1" name="Freeform 1877">
                <a:extLst>
                  <a:ext uri="{FF2B5EF4-FFF2-40B4-BE49-F238E27FC236}">
                    <a16:creationId xmlns:a16="http://schemas.microsoft.com/office/drawing/2014/main" id="{230FA50A-BD3C-4756-29AA-7C119D5D5356}"/>
                  </a:ext>
                </a:extLst>
              </p:cNvPr>
              <p:cNvSpPr/>
              <p:nvPr/>
            </p:nvSpPr>
            <p:spPr>
              <a:xfrm>
                <a:off x="8140260" y="474647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2" name="Freeform 1878">
                <a:extLst>
                  <a:ext uri="{FF2B5EF4-FFF2-40B4-BE49-F238E27FC236}">
                    <a16:creationId xmlns:a16="http://schemas.microsoft.com/office/drawing/2014/main" id="{BA5F1B20-EC00-A6FA-E7DC-2F937C3678AD}"/>
                  </a:ext>
                </a:extLst>
              </p:cNvPr>
              <p:cNvSpPr/>
              <p:nvPr/>
            </p:nvSpPr>
            <p:spPr>
              <a:xfrm>
                <a:off x="8407997" y="478707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3" name="Freeform 1879">
                <a:extLst>
                  <a:ext uri="{FF2B5EF4-FFF2-40B4-BE49-F238E27FC236}">
                    <a16:creationId xmlns:a16="http://schemas.microsoft.com/office/drawing/2014/main" id="{CA9C8FAE-87DF-FB60-E8AD-1D32EAE2274F}"/>
                  </a:ext>
                </a:extLst>
              </p:cNvPr>
              <p:cNvSpPr/>
              <p:nvPr/>
            </p:nvSpPr>
            <p:spPr>
              <a:xfrm>
                <a:off x="8645900" y="492321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4" name="Freeform 1880">
                <a:extLst>
                  <a:ext uri="{FF2B5EF4-FFF2-40B4-BE49-F238E27FC236}">
                    <a16:creationId xmlns:a16="http://schemas.microsoft.com/office/drawing/2014/main" id="{0D49635A-CCFA-DB96-9E97-3D34A3C20D6A}"/>
                  </a:ext>
                </a:extLst>
              </p:cNvPr>
              <p:cNvSpPr/>
              <p:nvPr/>
            </p:nvSpPr>
            <p:spPr>
              <a:xfrm>
                <a:off x="8676241" y="483440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5" name="Freeform 1881">
                <a:extLst>
                  <a:ext uri="{FF2B5EF4-FFF2-40B4-BE49-F238E27FC236}">
                    <a16:creationId xmlns:a16="http://schemas.microsoft.com/office/drawing/2014/main" id="{7E01704E-98D7-8B00-C6DC-1CAFF1A66A65}"/>
                  </a:ext>
                </a:extLst>
              </p:cNvPr>
              <p:cNvSpPr/>
              <p:nvPr/>
            </p:nvSpPr>
            <p:spPr>
              <a:xfrm>
                <a:off x="8947786" y="483529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6" name="Freeform 1882">
                <a:extLst>
                  <a:ext uri="{FF2B5EF4-FFF2-40B4-BE49-F238E27FC236}">
                    <a16:creationId xmlns:a16="http://schemas.microsoft.com/office/drawing/2014/main" id="{C1BDBDE4-4C7F-2960-75F0-B0B09641D8E4}"/>
                  </a:ext>
                </a:extLst>
              </p:cNvPr>
              <p:cNvSpPr/>
              <p:nvPr/>
            </p:nvSpPr>
            <p:spPr>
              <a:xfrm>
                <a:off x="8968606" y="492004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7" name="Freeform 1883">
                <a:extLst>
                  <a:ext uri="{FF2B5EF4-FFF2-40B4-BE49-F238E27FC236}">
                    <a16:creationId xmlns:a16="http://schemas.microsoft.com/office/drawing/2014/main" id="{0B09E56F-5814-A025-0F73-0542B7317F18}"/>
                  </a:ext>
                </a:extLst>
              </p:cNvPr>
              <p:cNvSpPr/>
              <p:nvPr/>
            </p:nvSpPr>
            <p:spPr>
              <a:xfrm>
                <a:off x="9219331" y="483199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8" name="Freeform 1884">
                <a:extLst>
                  <a:ext uri="{FF2B5EF4-FFF2-40B4-BE49-F238E27FC236}">
                    <a16:creationId xmlns:a16="http://schemas.microsoft.com/office/drawing/2014/main" id="{D4EEF37F-368E-B818-0FC3-D81E8ADDA832}"/>
                  </a:ext>
                </a:extLst>
              </p:cNvPr>
              <p:cNvSpPr/>
              <p:nvPr/>
            </p:nvSpPr>
            <p:spPr>
              <a:xfrm>
                <a:off x="9479958" y="480344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09" name="Freeform 1885">
                <a:extLst>
                  <a:ext uri="{FF2B5EF4-FFF2-40B4-BE49-F238E27FC236}">
                    <a16:creationId xmlns:a16="http://schemas.microsoft.com/office/drawing/2014/main" id="{10CCD7A5-0DAC-B907-6CAD-5291A0E3D478}"/>
                  </a:ext>
                </a:extLst>
              </p:cNvPr>
              <p:cNvSpPr/>
              <p:nvPr/>
            </p:nvSpPr>
            <p:spPr>
              <a:xfrm>
                <a:off x="9516139" y="468076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0" name="Freeform 1886">
                <a:extLst>
                  <a:ext uri="{FF2B5EF4-FFF2-40B4-BE49-F238E27FC236}">
                    <a16:creationId xmlns:a16="http://schemas.microsoft.com/office/drawing/2014/main" id="{3ABED5CE-7178-4F04-EC3F-A17FB84CDB48}"/>
                  </a:ext>
                </a:extLst>
              </p:cNvPr>
              <p:cNvSpPr/>
              <p:nvPr/>
            </p:nvSpPr>
            <p:spPr>
              <a:xfrm>
                <a:off x="9763944" y="466908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1" name="Freeform 1887">
                <a:extLst>
                  <a:ext uri="{FF2B5EF4-FFF2-40B4-BE49-F238E27FC236}">
                    <a16:creationId xmlns:a16="http://schemas.microsoft.com/office/drawing/2014/main" id="{389060BE-AA9F-3D8E-F1F5-59E8D82D7006}"/>
                  </a:ext>
                </a:extLst>
              </p:cNvPr>
              <p:cNvSpPr/>
              <p:nvPr/>
            </p:nvSpPr>
            <p:spPr>
              <a:xfrm>
                <a:off x="9782606" y="457799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2" name="Freeform 1888">
                <a:extLst>
                  <a:ext uri="{FF2B5EF4-FFF2-40B4-BE49-F238E27FC236}">
                    <a16:creationId xmlns:a16="http://schemas.microsoft.com/office/drawing/2014/main" id="{081B4E99-B39E-612A-3134-A79083F54179}"/>
                  </a:ext>
                </a:extLst>
              </p:cNvPr>
              <p:cNvSpPr/>
              <p:nvPr/>
            </p:nvSpPr>
            <p:spPr>
              <a:xfrm>
                <a:off x="10047930" y="452191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3" name="Freeform 1889">
                <a:extLst>
                  <a:ext uri="{FF2B5EF4-FFF2-40B4-BE49-F238E27FC236}">
                    <a16:creationId xmlns:a16="http://schemas.microsoft.com/office/drawing/2014/main" id="{54AD9D7E-0BEE-B309-BD57-66605921EEF0}"/>
                  </a:ext>
                </a:extLst>
              </p:cNvPr>
              <p:cNvSpPr/>
              <p:nvPr/>
            </p:nvSpPr>
            <p:spPr>
              <a:xfrm>
                <a:off x="9520836" y="449273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4" name="Freeform 1890">
                <a:extLst>
                  <a:ext uri="{FF2B5EF4-FFF2-40B4-BE49-F238E27FC236}">
                    <a16:creationId xmlns:a16="http://schemas.microsoft.com/office/drawing/2014/main" id="{3C341CE8-D742-85BE-50AA-779351351825}"/>
                  </a:ext>
                </a:extLst>
              </p:cNvPr>
              <p:cNvSpPr/>
              <p:nvPr/>
            </p:nvSpPr>
            <p:spPr>
              <a:xfrm>
                <a:off x="9225171" y="45849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5" name="Freeform 1891">
                <a:extLst>
                  <a:ext uri="{FF2B5EF4-FFF2-40B4-BE49-F238E27FC236}">
                    <a16:creationId xmlns:a16="http://schemas.microsoft.com/office/drawing/2014/main" id="{1048E551-D2B8-7D75-F0ED-7EFDE436F79B}"/>
                  </a:ext>
                </a:extLst>
              </p:cNvPr>
              <p:cNvSpPr/>
              <p:nvPr/>
            </p:nvSpPr>
            <p:spPr>
              <a:xfrm>
                <a:off x="9225171" y="451811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6" name="Freeform 1892">
                <a:extLst>
                  <a:ext uri="{FF2B5EF4-FFF2-40B4-BE49-F238E27FC236}">
                    <a16:creationId xmlns:a16="http://schemas.microsoft.com/office/drawing/2014/main" id="{29E8673F-4EFA-EDE5-33AB-0E9790CB403D}"/>
                  </a:ext>
                </a:extLst>
              </p:cNvPr>
              <p:cNvSpPr/>
              <p:nvPr/>
            </p:nvSpPr>
            <p:spPr>
              <a:xfrm>
                <a:off x="9004279" y="4542596"/>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7" name="Freeform 1893">
                <a:extLst>
                  <a:ext uri="{FF2B5EF4-FFF2-40B4-BE49-F238E27FC236}">
                    <a16:creationId xmlns:a16="http://schemas.microsoft.com/office/drawing/2014/main" id="{92FCAE58-45DA-B733-E6CD-12389A6CF6F6}"/>
                  </a:ext>
                </a:extLst>
              </p:cNvPr>
              <p:cNvSpPr/>
              <p:nvPr/>
            </p:nvSpPr>
            <p:spPr>
              <a:xfrm>
                <a:off x="8957561" y="456124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8" name="Freeform 1894">
                <a:extLst>
                  <a:ext uri="{FF2B5EF4-FFF2-40B4-BE49-F238E27FC236}">
                    <a16:creationId xmlns:a16="http://schemas.microsoft.com/office/drawing/2014/main" id="{CE41A08E-68B5-E5C6-80A0-924BFD13758E}"/>
                  </a:ext>
                </a:extLst>
              </p:cNvPr>
              <p:cNvSpPr/>
              <p:nvPr/>
            </p:nvSpPr>
            <p:spPr>
              <a:xfrm>
                <a:off x="8713310" y="456124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19" name="Freeform 1895">
                <a:extLst>
                  <a:ext uri="{FF2B5EF4-FFF2-40B4-BE49-F238E27FC236}">
                    <a16:creationId xmlns:a16="http://schemas.microsoft.com/office/drawing/2014/main" id="{35C10FC2-44EE-5B39-83BE-2E5BF12D3C9E}"/>
                  </a:ext>
                </a:extLst>
              </p:cNvPr>
              <p:cNvSpPr/>
              <p:nvPr/>
            </p:nvSpPr>
            <p:spPr>
              <a:xfrm>
                <a:off x="8663038" y="454031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0" name="Freeform 1896">
                <a:extLst>
                  <a:ext uri="{FF2B5EF4-FFF2-40B4-BE49-F238E27FC236}">
                    <a16:creationId xmlns:a16="http://schemas.microsoft.com/office/drawing/2014/main" id="{FCDE26DE-757C-1524-D6E8-98E80342142C}"/>
                  </a:ext>
                </a:extLst>
              </p:cNvPr>
              <p:cNvSpPr/>
              <p:nvPr/>
            </p:nvSpPr>
            <p:spPr>
              <a:xfrm>
                <a:off x="8393144" y="452622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1" name="Freeform 1897">
                <a:extLst>
                  <a:ext uri="{FF2B5EF4-FFF2-40B4-BE49-F238E27FC236}">
                    <a16:creationId xmlns:a16="http://schemas.microsoft.com/office/drawing/2014/main" id="{E7861736-3155-6180-2ED6-7EB7A41E0E18}"/>
                  </a:ext>
                </a:extLst>
              </p:cNvPr>
              <p:cNvSpPr/>
              <p:nvPr/>
            </p:nvSpPr>
            <p:spPr>
              <a:xfrm>
                <a:off x="8409520" y="460806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2" name="Freeform 1898">
                <a:extLst>
                  <a:ext uri="{FF2B5EF4-FFF2-40B4-BE49-F238E27FC236}">
                    <a16:creationId xmlns:a16="http://schemas.microsoft.com/office/drawing/2014/main" id="{D7AA4A78-922A-BE1E-E4A6-25F6CC25470B}"/>
                  </a:ext>
                </a:extLst>
              </p:cNvPr>
              <p:cNvSpPr/>
              <p:nvPr/>
            </p:nvSpPr>
            <p:spPr>
              <a:xfrm>
                <a:off x="8422342" y="468748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3" name="Freeform 1899">
                <a:extLst>
                  <a:ext uri="{FF2B5EF4-FFF2-40B4-BE49-F238E27FC236}">
                    <a16:creationId xmlns:a16="http://schemas.microsoft.com/office/drawing/2014/main" id="{2AF5BDEC-BC78-A4B4-5247-736EC10F9944}"/>
                  </a:ext>
                </a:extLst>
              </p:cNvPr>
              <p:cNvSpPr/>
              <p:nvPr/>
            </p:nvSpPr>
            <p:spPr>
              <a:xfrm>
                <a:off x="8147877" y="466540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4" name="Freeform 1900">
                <a:extLst>
                  <a:ext uri="{FF2B5EF4-FFF2-40B4-BE49-F238E27FC236}">
                    <a16:creationId xmlns:a16="http://schemas.microsoft.com/office/drawing/2014/main" id="{8131300D-464C-F791-4F43-710D445B0E6E}"/>
                  </a:ext>
                </a:extLst>
              </p:cNvPr>
              <p:cNvSpPr/>
              <p:nvPr/>
            </p:nvSpPr>
            <p:spPr>
              <a:xfrm>
                <a:off x="8145973" y="459867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5" name="Freeform 1901">
                <a:extLst>
                  <a:ext uri="{FF2B5EF4-FFF2-40B4-BE49-F238E27FC236}">
                    <a16:creationId xmlns:a16="http://schemas.microsoft.com/office/drawing/2014/main" id="{3EA1E7D0-4FC1-A7F7-6384-8D225E766FC4}"/>
                  </a:ext>
                </a:extLst>
              </p:cNvPr>
              <p:cNvSpPr/>
              <p:nvPr/>
            </p:nvSpPr>
            <p:spPr>
              <a:xfrm>
                <a:off x="7877221" y="462785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6" name="Freeform 1902">
                <a:extLst>
                  <a:ext uri="{FF2B5EF4-FFF2-40B4-BE49-F238E27FC236}">
                    <a16:creationId xmlns:a16="http://schemas.microsoft.com/office/drawing/2014/main" id="{0B192618-4E02-0927-4A11-82A25B0B1741}"/>
                  </a:ext>
                </a:extLst>
              </p:cNvPr>
              <p:cNvSpPr/>
              <p:nvPr/>
            </p:nvSpPr>
            <p:spPr>
              <a:xfrm>
                <a:off x="7874936" y="457520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7" name="Freeform 1903">
                <a:extLst>
                  <a:ext uri="{FF2B5EF4-FFF2-40B4-BE49-F238E27FC236}">
                    <a16:creationId xmlns:a16="http://schemas.microsoft.com/office/drawing/2014/main" id="{F6A5900F-8FDE-C635-A6ED-01C8FD459A38}"/>
                  </a:ext>
                </a:extLst>
              </p:cNvPr>
              <p:cNvSpPr/>
              <p:nvPr/>
            </p:nvSpPr>
            <p:spPr>
              <a:xfrm>
                <a:off x="7684385" y="457989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8" name="Freeform 1904">
                <a:extLst>
                  <a:ext uri="{FF2B5EF4-FFF2-40B4-BE49-F238E27FC236}">
                    <a16:creationId xmlns:a16="http://schemas.microsoft.com/office/drawing/2014/main" id="{D0EEBB44-2058-1C22-FC52-B9A14974C8AC}"/>
                  </a:ext>
                </a:extLst>
              </p:cNvPr>
              <p:cNvSpPr/>
              <p:nvPr/>
            </p:nvSpPr>
            <p:spPr>
              <a:xfrm>
                <a:off x="7513765" y="461148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29" name="Freeform 1905">
                <a:extLst>
                  <a:ext uri="{FF2B5EF4-FFF2-40B4-BE49-F238E27FC236}">
                    <a16:creationId xmlns:a16="http://schemas.microsoft.com/office/drawing/2014/main" id="{3593970B-448D-5855-C741-668A1CDD7A94}"/>
                  </a:ext>
                </a:extLst>
              </p:cNvPr>
              <p:cNvSpPr/>
              <p:nvPr/>
            </p:nvSpPr>
            <p:spPr>
              <a:xfrm>
                <a:off x="7491548" y="44443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0" name="Freeform 1906">
                <a:extLst>
                  <a:ext uri="{FF2B5EF4-FFF2-40B4-BE49-F238E27FC236}">
                    <a16:creationId xmlns:a16="http://schemas.microsoft.com/office/drawing/2014/main" id="{1F915B4A-1BE8-8036-19E7-6F3A1C0FF78F}"/>
                  </a:ext>
                </a:extLst>
              </p:cNvPr>
              <p:cNvSpPr/>
              <p:nvPr/>
            </p:nvSpPr>
            <p:spPr>
              <a:xfrm>
                <a:off x="7671563" y="438844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1" name="Freeform 1907">
                <a:extLst>
                  <a:ext uri="{FF2B5EF4-FFF2-40B4-BE49-F238E27FC236}">
                    <a16:creationId xmlns:a16="http://schemas.microsoft.com/office/drawing/2014/main" id="{E83C0F59-B2C3-D313-4BA9-26A43EFC6479}"/>
                  </a:ext>
                </a:extLst>
              </p:cNvPr>
              <p:cNvSpPr/>
              <p:nvPr/>
            </p:nvSpPr>
            <p:spPr>
              <a:xfrm>
                <a:off x="7859702" y="446482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2" name="Freeform 1908">
                <a:extLst>
                  <a:ext uri="{FF2B5EF4-FFF2-40B4-BE49-F238E27FC236}">
                    <a16:creationId xmlns:a16="http://schemas.microsoft.com/office/drawing/2014/main" id="{6C106D46-E8A3-B0D6-3530-BC3D560D4C59}"/>
                  </a:ext>
                </a:extLst>
              </p:cNvPr>
              <p:cNvSpPr/>
              <p:nvPr/>
            </p:nvSpPr>
            <p:spPr>
              <a:xfrm>
                <a:off x="8125534" y="442739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3" name="Freeform 1909">
                <a:extLst>
                  <a:ext uri="{FF2B5EF4-FFF2-40B4-BE49-F238E27FC236}">
                    <a16:creationId xmlns:a16="http://schemas.microsoft.com/office/drawing/2014/main" id="{FF8F07CF-A757-CCE8-A2DE-A3F0371FFD82}"/>
                  </a:ext>
                </a:extLst>
              </p:cNvPr>
              <p:cNvSpPr/>
              <p:nvPr/>
            </p:nvSpPr>
            <p:spPr>
              <a:xfrm>
                <a:off x="7948186" y="427273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4" name="Freeform 1910">
                <a:extLst>
                  <a:ext uri="{FF2B5EF4-FFF2-40B4-BE49-F238E27FC236}">
                    <a16:creationId xmlns:a16="http://schemas.microsoft.com/office/drawing/2014/main" id="{D745EE84-440B-D32A-02D2-BD4067F0B3D7}"/>
                  </a:ext>
                </a:extLst>
              </p:cNvPr>
              <p:cNvSpPr/>
              <p:nvPr/>
            </p:nvSpPr>
            <p:spPr>
              <a:xfrm>
                <a:off x="8216049" y="429950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5" name="Freeform 1911">
                <a:extLst>
                  <a:ext uri="{FF2B5EF4-FFF2-40B4-BE49-F238E27FC236}">
                    <a16:creationId xmlns:a16="http://schemas.microsoft.com/office/drawing/2014/main" id="{87345F7F-8E96-A021-CCA3-B157A4E8FEAE}"/>
                  </a:ext>
                </a:extLst>
              </p:cNvPr>
              <p:cNvSpPr/>
              <p:nvPr/>
            </p:nvSpPr>
            <p:spPr>
              <a:xfrm>
                <a:off x="8441131" y="432564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6" name="Freeform 1912">
                <a:extLst>
                  <a:ext uri="{FF2B5EF4-FFF2-40B4-BE49-F238E27FC236}">
                    <a16:creationId xmlns:a16="http://schemas.microsoft.com/office/drawing/2014/main" id="{092A15C9-3C56-E00B-565C-CEDAE328B4FD}"/>
                  </a:ext>
                </a:extLst>
              </p:cNvPr>
              <p:cNvSpPr/>
              <p:nvPr/>
            </p:nvSpPr>
            <p:spPr>
              <a:xfrm>
                <a:off x="8716992" y="424736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7" name="Freeform 1913">
                <a:extLst>
                  <a:ext uri="{FF2B5EF4-FFF2-40B4-BE49-F238E27FC236}">
                    <a16:creationId xmlns:a16="http://schemas.microsoft.com/office/drawing/2014/main" id="{D80DBFFE-0EFE-CE86-78CF-2CE2FA22692E}"/>
                  </a:ext>
                </a:extLst>
              </p:cNvPr>
              <p:cNvSpPr/>
              <p:nvPr/>
            </p:nvSpPr>
            <p:spPr>
              <a:xfrm>
                <a:off x="8912113" y="427185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8" name="Freeform 1914">
                <a:extLst>
                  <a:ext uri="{FF2B5EF4-FFF2-40B4-BE49-F238E27FC236}">
                    <a16:creationId xmlns:a16="http://schemas.microsoft.com/office/drawing/2014/main" id="{D4C0AFCA-A224-4466-0A21-02DFB440E2BE}"/>
                  </a:ext>
                </a:extLst>
              </p:cNvPr>
              <p:cNvSpPr/>
              <p:nvPr/>
            </p:nvSpPr>
            <p:spPr>
              <a:xfrm>
                <a:off x="8749237" y="411414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39" name="Freeform 1915">
                <a:extLst>
                  <a:ext uri="{FF2B5EF4-FFF2-40B4-BE49-F238E27FC236}">
                    <a16:creationId xmlns:a16="http://schemas.microsoft.com/office/drawing/2014/main" id="{DBDCEC80-33AE-2B43-214D-FAA2B00832E3}"/>
                  </a:ext>
                </a:extLst>
              </p:cNvPr>
              <p:cNvSpPr/>
              <p:nvPr/>
            </p:nvSpPr>
            <p:spPr>
              <a:xfrm>
                <a:off x="8451287" y="410831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0" name="Freeform 1916">
                <a:extLst>
                  <a:ext uri="{FF2B5EF4-FFF2-40B4-BE49-F238E27FC236}">
                    <a16:creationId xmlns:a16="http://schemas.microsoft.com/office/drawing/2014/main" id="{3F01D913-789F-895A-908F-9A21EAC1BDE4}"/>
                  </a:ext>
                </a:extLst>
              </p:cNvPr>
              <p:cNvSpPr/>
              <p:nvPr/>
            </p:nvSpPr>
            <p:spPr>
              <a:xfrm>
                <a:off x="8180122" y="412937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1" name="Freeform 1917">
                <a:extLst>
                  <a:ext uri="{FF2B5EF4-FFF2-40B4-BE49-F238E27FC236}">
                    <a16:creationId xmlns:a16="http://schemas.microsoft.com/office/drawing/2014/main" id="{E1919408-7AD1-B90C-C9FD-37209909BE4E}"/>
                  </a:ext>
                </a:extLst>
              </p:cNvPr>
              <p:cNvSpPr/>
              <p:nvPr/>
            </p:nvSpPr>
            <p:spPr>
              <a:xfrm>
                <a:off x="7868081" y="4062766"/>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2" name="Freeform 1918">
                <a:extLst>
                  <a:ext uri="{FF2B5EF4-FFF2-40B4-BE49-F238E27FC236}">
                    <a16:creationId xmlns:a16="http://schemas.microsoft.com/office/drawing/2014/main" id="{AD21C7A0-4127-6120-BC49-8DB3204319C7}"/>
                  </a:ext>
                </a:extLst>
              </p:cNvPr>
              <p:cNvSpPr/>
              <p:nvPr/>
            </p:nvSpPr>
            <p:spPr>
              <a:xfrm>
                <a:off x="7778073" y="413279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3" name="Freeform 1919">
                <a:extLst>
                  <a:ext uri="{FF2B5EF4-FFF2-40B4-BE49-F238E27FC236}">
                    <a16:creationId xmlns:a16="http://schemas.microsoft.com/office/drawing/2014/main" id="{0E15D6C0-52B5-AE50-41C0-837CCB92FFB2}"/>
                  </a:ext>
                </a:extLst>
              </p:cNvPr>
              <p:cNvSpPr/>
              <p:nvPr/>
            </p:nvSpPr>
            <p:spPr>
              <a:xfrm>
                <a:off x="7709140" y="412353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4" name="Freeform 1920">
                <a:extLst>
                  <a:ext uri="{FF2B5EF4-FFF2-40B4-BE49-F238E27FC236}">
                    <a16:creationId xmlns:a16="http://schemas.microsoft.com/office/drawing/2014/main" id="{1DA7BAC6-0C06-0746-13CE-190BFB333E42}"/>
                  </a:ext>
                </a:extLst>
              </p:cNvPr>
              <p:cNvSpPr/>
              <p:nvPr/>
            </p:nvSpPr>
            <p:spPr>
              <a:xfrm>
                <a:off x="7596916" y="398220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5" name="Freeform 1921">
                <a:extLst>
                  <a:ext uri="{FF2B5EF4-FFF2-40B4-BE49-F238E27FC236}">
                    <a16:creationId xmlns:a16="http://schemas.microsoft.com/office/drawing/2014/main" id="{FF05BA6B-61B0-C873-DDFB-D666744178D5}"/>
                  </a:ext>
                </a:extLst>
              </p:cNvPr>
              <p:cNvSpPr/>
              <p:nvPr/>
            </p:nvSpPr>
            <p:spPr>
              <a:xfrm>
                <a:off x="7511606" y="395530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6" name="Freeform 1922">
                <a:extLst>
                  <a:ext uri="{FF2B5EF4-FFF2-40B4-BE49-F238E27FC236}">
                    <a16:creationId xmlns:a16="http://schemas.microsoft.com/office/drawing/2014/main" id="{E26BE9BE-597D-DC02-246D-8AD98AEC89DB}"/>
                  </a:ext>
                </a:extLst>
              </p:cNvPr>
              <p:cNvSpPr/>
              <p:nvPr/>
            </p:nvSpPr>
            <p:spPr>
              <a:xfrm>
                <a:off x="7517446" y="388755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7" name="Freeform 1923">
                <a:extLst>
                  <a:ext uri="{FF2B5EF4-FFF2-40B4-BE49-F238E27FC236}">
                    <a16:creationId xmlns:a16="http://schemas.microsoft.com/office/drawing/2014/main" id="{D39FFA8C-81DE-DE5B-2313-ACB871747365}"/>
                  </a:ext>
                </a:extLst>
              </p:cNvPr>
              <p:cNvSpPr/>
              <p:nvPr/>
            </p:nvSpPr>
            <p:spPr>
              <a:xfrm>
                <a:off x="7510972" y="379760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8" name="Freeform 1924">
                <a:extLst>
                  <a:ext uri="{FF2B5EF4-FFF2-40B4-BE49-F238E27FC236}">
                    <a16:creationId xmlns:a16="http://schemas.microsoft.com/office/drawing/2014/main" id="{C854A91A-8C36-E6FD-F680-19FDEE7B19F2}"/>
                  </a:ext>
                </a:extLst>
              </p:cNvPr>
              <p:cNvSpPr/>
              <p:nvPr/>
            </p:nvSpPr>
            <p:spPr>
              <a:xfrm>
                <a:off x="7508687" y="377438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49" name="Freeform 1925">
                <a:extLst>
                  <a:ext uri="{FF2B5EF4-FFF2-40B4-BE49-F238E27FC236}">
                    <a16:creationId xmlns:a16="http://schemas.microsoft.com/office/drawing/2014/main" id="{2CE9A5D2-5BCA-1D9F-046B-FA56F1F32547}"/>
                  </a:ext>
                </a:extLst>
              </p:cNvPr>
              <p:cNvSpPr/>
              <p:nvPr/>
            </p:nvSpPr>
            <p:spPr>
              <a:xfrm>
                <a:off x="7516811" y="372579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0" name="Freeform 1926">
                <a:extLst>
                  <a:ext uri="{FF2B5EF4-FFF2-40B4-BE49-F238E27FC236}">
                    <a16:creationId xmlns:a16="http://schemas.microsoft.com/office/drawing/2014/main" id="{F0C6CEBA-5EE9-1B4F-85F4-C583B37188D9}"/>
                  </a:ext>
                </a:extLst>
              </p:cNvPr>
              <p:cNvSpPr/>
              <p:nvPr/>
            </p:nvSpPr>
            <p:spPr>
              <a:xfrm>
                <a:off x="7510972" y="360437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1" name="Freeform 1927">
                <a:extLst>
                  <a:ext uri="{FF2B5EF4-FFF2-40B4-BE49-F238E27FC236}">
                    <a16:creationId xmlns:a16="http://schemas.microsoft.com/office/drawing/2014/main" id="{95DA091F-C666-46B4-822A-47B374A5ACDE}"/>
                  </a:ext>
                </a:extLst>
              </p:cNvPr>
              <p:cNvSpPr/>
              <p:nvPr/>
            </p:nvSpPr>
            <p:spPr>
              <a:xfrm>
                <a:off x="7750018" y="394591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2" name="Freeform 1928">
                <a:extLst>
                  <a:ext uri="{FF2B5EF4-FFF2-40B4-BE49-F238E27FC236}">
                    <a16:creationId xmlns:a16="http://schemas.microsoft.com/office/drawing/2014/main" id="{40B804C7-C2F3-F9B4-4454-CA512487E074}"/>
                  </a:ext>
                </a:extLst>
              </p:cNvPr>
              <p:cNvSpPr/>
              <p:nvPr/>
            </p:nvSpPr>
            <p:spPr>
              <a:xfrm>
                <a:off x="7702158" y="381980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3" name="Freeform 1929">
                <a:extLst>
                  <a:ext uri="{FF2B5EF4-FFF2-40B4-BE49-F238E27FC236}">
                    <a16:creationId xmlns:a16="http://schemas.microsoft.com/office/drawing/2014/main" id="{9FB00BE6-6CEE-CB8A-05FE-0B1F5C5FDF1D}"/>
                  </a:ext>
                </a:extLst>
              </p:cNvPr>
              <p:cNvSpPr/>
              <p:nvPr/>
            </p:nvSpPr>
            <p:spPr>
              <a:xfrm>
                <a:off x="7677529" y="380458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4" name="Freeform 1930">
                <a:extLst>
                  <a:ext uri="{FF2B5EF4-FFF2-40B4-BE49-F238E27FC236}">
                    <a16:creationId xmlns:a16="http://schemas.microsoft.com/office/drawing/2014/main" id="{21CD75CF-51ED-404C-B97D-EEE4ACA9B914}"/>
                  </a:ext>
                </a:extLst>
              </p:cNvPr>
              <p:cNvSpPr/>
              <p:nvPr/>
            </p:nvSpPr>
            <p:spPr>
              <a:xfrm>
                <a:off x="7683369" y="378364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5" name="Freeform 1931">
                <a:extLst>
                  <a:ext uri="{FF2B5EF4-FFF2-40B4-BE49-F238E27FC236}">
                    <a16:creationId xmlns:a16="http://schemas.microsoft.com/office/drawing/2014/main" id="{24DBD259-EF49-C61D-FB22-41F5821E22E5}"/>
                  </a:ext>
                </a:extLst>
              </p:cNvPr>
              <p:cNvSpPr/>
              <p:nvPr/>
            </p:nvSpPr>
            <p:spPr>
              <a:xfrm>
                <a:off x="7692763" y="374977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6" name="Freeform 1932">
                <a:extLst>
                  <a:ext uri="{FF2B5EF4-FFF2-40B4-BE49-F238E27FC236}">
                    <a16:creationId xmlns:a16="http://schemas.microsoft.com/office/drawing/2014/main" id="{881F58F9-7A31-A7C9-98DC-DC986B7B124E}"/>
                  </a:ext>
                </a:extLst>
              </p:cNvPr>
              <p:cNvSpPr/>
              <p:nvPr/>
            </p:nvSpPr>
            <p:spPr>
              <a:xfrm>
                <a:off x="7693906" y="362125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7" name="Freeform 1933">
                <a:extLst>
                  <a:ext uri="{FF2B5EF4-FFF2-40B4-BE49-F238E27FC236}">
                    <a16:creationId xmlns:a16="http://schemas.microsoft.com/office/drawing/2014/main" id="{27C2528B-2F2C-BA80-9C11-D00EBC32CE6D}"/>
                  </a:ext>
                </a:extLst>
              </p:cNvPr>
              <p:cNvSpPr/>
              <p:nvPr/>
            </p:nvSpPr>
            <p:spPr>
              <a:xfrm>
                <a:off x="7869223" y="360145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8" name="Freeform 1934">
                <a:extLst>
                  <a:ext uri="{FF2B5EF4-FFF2-40B4-BE49-F238E27FC236}">
                    <a16:creationId xmlns:a16="http://schemas.microsoft.com/office/drawing/2014/main" id="{47ED3BAA-BCE7-EDFC-1101-D63E739DE934}"/>
                  </a:ext>
                </a:extLst>
              </p:cNvPr>
              <p:cNvSpPr/>
              <p:nvPr/>
            </p:nvSpPr>
            <p:spPr>
              <a:xfrm>
                <a:off x="7859829" y="369369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59" name="Freeform 1935">
                <a:extLst>
                  <a:ext uri="{FF2B5EF4-FFF2-40B4-BE49-F238E27FC236}">
                    <a16:creationId xmlns:a16="http://schemas.microsoft.com/office/drawing/2014/main" id="{C5DC03B2-3F8B-DF9B-CE8C-CDC715BBBDAB}"/>
                  </a:ext>
                </a:extLst>
              </p:cNvPr>
              <p:cNvSpPr/>
              <p:nvPr/>
            </p:nvSpPr>
            <p:spPr>
              <a:xfrm>
                <a:off x="7864526" y="373099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0" name="Freeform 1936">
                <a:extLst>
                  <a:ext uri="{FF2B5EF4-FFF2-40B4-BE49-F238E27FC236}">
                    <a16:creationId xmlns:a16="http://schemas.microsoft.com/office/drawing/2014/main" id="{D8D7B429-C08E-A2D1-3836-6C2C337B1791}"/>
                  </a:ext>
                </a:extLst>
              </p:cNvPr>
              <p:cNvSpPr/>
              <p:nvPr/>
            </p:nvSpPr>
            <p:spPr>
              <a:xfrm>
                <a:off x="7850562" y="378593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1" name="Freeform 1937">
                <a:extLst>
                  <a:ext uri="{FF2B5EF4-FFF2-40B4-BE49-F238E27FC236}">
                    <a16:creationId xmlns:a16="http://schemas.microsoft.com/office/drawing/2014/main" id="{DE4015AB-F872-3C03-4FBE-A7D9D825D39D}"/>
                  </a:ext>
                </a:extLst>
              </p:cNvPr>
              <p:cNvSpPr/>
              <p:nvPr/>
            </p:nvSpPr>
            <p:spPr>
              <a:xfrm>
                <a:off x="7873920" y="383033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2" name="Freeform 1938">
                <a:extLst>
                  <a:ext uri="{FF2B5EF4-FFF2-40B4-BE49-F238E27FC236}">
                    <a16:creationId xmlns:a16="http://schemas.microsoft.com/office/drawing/2014/main" id="{621A8AE4-A2EB-FA9C-5652-51AF5F8A59E9}"/>
                  </a:ext>
                </a:extLst>
              </p:cNvPr>
              <p:cNvSpPr/>
              <p:nvPr/>
            </p:nvSpPr>
            <p:spPr>
              <a:xfrm>
                <a:off x="7870366" y="387233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3" name="Freeform 1939">
                <a:extLst>
                  <a:ext uri="{FF2B5EF4-FFF2-40B4-BE49-F238E27FC236}">
                    <a16:creationId xmlns:a16="http://schemas.microsoft.com/office/drawing/2014/main" id="{C27BDC64-1AF8-B7CE-C4DE-CE945AE9DFCC}"/>
                  </a:ext>
                </a:extLst>
              </p:cNvPr>
              <p:cNvSpPr/>
              <p:nvPr/>
            </p:nvSpPr>
            <p:spPr>
              <a:xfrm>
                <a:off x="8157906" y="380813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4" name="Freeform 1940">
                <a:extLst>
                  <a:ext uri="{FF2B5EF4-FFF2-40B4-BE49-F238E27FC236}">
                    <a16:creationId xmlns:a16="http://schemas.microsoft.com/office/drawing/2014/main" id="{D26B8613-F85B-652E-6704-5A7734EB6CBE}"/>
                  </a:ext>
                </a:extLst>
              </p:cNvPr>
              <p:cNvSpPr/>
              <p:nvPr/>
            </p:nvSpPr>
            <p:spPr>
              <a:xfrm>
                <a:off x="8139245" y="380343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5" name="Freeform 1941">
                <a:extLst>
                  <a:ext uri="{FF2B5EF4-FFF2-40B4-BE49-F238E27FC236}">
                    <a16:creationId xmlns:a16="http://schemas.microsoft.com/office/drawing/2014/main" id="{2EAFD5F8-7660-C0A4-3537-E252AF011F55}"/>
                  </a:ext>
                </a:extLst>
              </p:cNvPr>
              <p:cNvSpPr/>
              <p:nvPr/>
            </p:nvSpPr>
            <p:spPr>
              <a:xfrm>
                <a:off x="8423231" y="372173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6" name="Freeform 1942">
                <a:extLst>
                  <a:ext uri="{FF2B5EF4-FFF2-40B4-BE49-F238E27FC236}">
                    <a16:creationId xmlns:a16="http://schemas.microsoft.com/office/drawing/2014/main" id="{7937A597-FCD4-B33D-5F38-F432AE134E4C}"/>
                  </a:ext>
                </a:extLst>
              </p:cNvPr>
              <p:cNvSpPr/>
              <p:nvPr/>
            </p:nvSpPr>
            <p:spPr>
              <a:xfrm>
                <a:off x="8377656" y="378250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7" name="Freeform 1943">
                <a:extLst>
                  <a:ext uri="{FF2B5EF4-FFF2-40B4-BE49-F238E27FC236}">
                    <a16:creationId xmlns:a16="http://schemas.microsoft.com/office/drawing/2014/main" id="{2FE70A24-26EF-5452-D032-1FDFB7351572}"/>
                  </a:ext>
                </a:extLst>
              </p:cNvPr>
              <p:cNvSpPr/>
              <p:nvPr/>
            </p:nvSpPr>
            <p:spPr>
              <a:xfrm>
                <a:off x="8411551" y="38022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8" name="Freeform 1944">
                <a:extLst>
                  <a:ext uri="{FF2B5EF4-FFF2-40B4-BE49-F238E27FC236}">
                    <a16:creationId xmlns:a16="http://schemas.microsoft.com/office/drawing/2014/main" id="{EACA1DFD-81D5-6F09-DD81-E614616D4827}"/>
                  </a:ext>
                </a:extLst>
              </p:cNvPr>
              <p:cNvSpPr/>
              <p:nvPr/>
            </p:nvSpPr>
            <p:spPr>
              <a:xfrm>
                <a:off x="8413836" y="387233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69" name="Freeform 1945">
                <a:extLst>
                  <a:ext uri="{FF2B5EF4-FFF2-40B4-BE49-F238E27FC236}">
                    <a16:creationId xmlns:a16="http://schemas.microsoft.com/office/drawing/2014/main" id="{7E1E803E-8D4C-981D-D73E-E0CDDA68E418}"/>
                  </a:ext>
                </a:extLst>
              </p:cNvPr>
              <p:cNvSpPr/>
              <p:nvPr/>
            </p:nvSpPr>
            <p:spPr>
              <a:xfrm>
                <a:off x="8391620" y="390747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0" name="Freeform 1946">
                <a:extLst>
                  <a:ext uri="{FF2B5EF4-FFF2-40B4-BE49-F238E27FC236}">
                    <a16:creationId xmlns:a16="http://schemas.microsoft.com/office/drawing/2014/main" id="{4DDE1D86-C228-DD6E-AB94-531320E3399A}"/>
                  </a:ext>
                </a:extLst>
              </p:cNvPr>
              <p:cNvSpPr/>
              <p:nvPr/>
            </p:nvSpPr>
            <p:spPr>
              <a:xfrm>
                <a:off x="8474645" y="386192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1" name="Freeform 1947">
                <a:extLst>
                  <a:ext uri="{FF2B5EF4-FFF2-40B4-BE49-F238E27FC236}">
                    <a16:creationId xmlns:a16="http://schemas.microsoft.com/office/drawing/2014/main" id="{ABCCA622-3F6A-F15F-C6C2-C4D40A5C8442}"/>
                  </a:ext>
                </a:extLst>
              </p:cNvPr>
              <p:cNvSpPr/>
              <p:nvPr/>
            </p:nvSpPr>
            <p:spPr>
              <a:xfrm>
                <a:off x="8683604" y="384594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2" name="Freeform 1948">
                <a:extLst>
                  <a:ext uri="{FF2B5EF4-FFF2-40B4-BE49-F238E27FC236}">
                    <a16:creationId xmlns:a16="http://schemas.microsoft.com/office/drawing/2014/main" id="{29EE50A4-D309-EE0D-744C-E343E67913D7}"/>
                  </a:ext>
                </a:extLst>
              </p:cNvPr>
              <p:cNvSpPr/>
              <p:nvPr/>
            </p:nvSpPr>
            <p:spPr>
              <a:xfrm>
                <a:off x="8682335" y="389973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3" name="Freeform 1949">
                <a:extLst>
                  <a:ext uri="{FF2B5EF4-FFF2-40B4-BE49-F238E27FC236}">
                    <a16:creationId xmlns:a16="http://schemas.microsoft.com/office/drawing/2014/main" id="{9F14A3E5-F940-FD7D-7FB7-7F2BEC60B3DB}"/>
                  </a:ext>
                </a:extLst>
              </p:cNvPr>
              <p:cNvSpPr/>
              <p:nvPr/>
            </p:nvSpPr>
            <p:spPr>
              <a:xfrm>
                <a:off x="8401903" y="397801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4" name="Freeform 1950">
                <a:extLst>
                  <a:ext uri="{FF2B5EF4-FFF2-40B4-BE49-F238E27FC236}">
                    <a16:creationId xmlns:a16="http://schemas.microsoft.com/office/drawing/2014/main" id="{55398506-325D-DB93-E2F1-2EBA1C4CF7D3}"/>
                  </a:ext>
                </a:extLst>
              </p:cNvPr>
              <p:cNvSpPr/>
              <p:nvPr/>
            </p:nvSpPr>
            <p:spPr>
              <a:xfrm>
                <a:off x="8645011" y="378758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5" name="Freeform 1951">
                <a:extLst>
                  <a:ext uri="{FF2B5EF4-FFF2-40B4-BE49-F238E27FC236}">
                    <a16:creationId xmlns:a16="http://schemas.microsoft.com/office/drawing/2014/main" id="{B37291DD-1BCB-A682-1338-0B28C0A416E6}"/>
                  </a:ext>
                </a:extLst>
              </p:cNvPr>
              <p:cNvSpPr/>
              <p:nvPr/>
            </p:nvSpPr>
            <p:spPr>
              <a:xfrm>
                <a:off x="8696426" y="3747869"/>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6" name="Freeform 1952">
                <a:extLst>
                  <a:ext uri="{FF2B5EF4-FFF2-40B4-BE49-F238E27FC236}">
                    <a16:creationId xmlns:a16="http://schemas.microsoft.com/office/drawing/2014/main" id="{4F83BD66-AC6A-441A-8390-872B096983E0}"/>
                  </a:ext>
                </a:extLst>
              </p:cNvPr>
              <p:cNvSpPr/>
              <p:nvPr/>
            </p:nvSpPr>
            <p:spPr>
              <a:xfrm>
                <a:off x="8690586" y="372566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7" name="Freeform 1953">
                <a:extLst>
                  <a:ext uri="{FF2B5EF4-FFF2-40B4-BE49-F238E27FC236}">
                    <a16:creationId xmlns:a16="http://schemas.microsoft.com/office/drawing/2014/main" id="{380DD243-C5F9-828D-A7BC-D0028EDB5BA0}"/>
                  </a:ext>
                </a:extLst>
              </p:cNvPr>
              <p:cNvSpPr/>
              <p:nvPr/>
            </p:nvSpPr>
            <p:spPr>
              <a:xfrm>
                <a:off x="8763075" y="3793416"/>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8" name="Freeform 1954">
                <a:extLst>
                  <a:ext uri="{FF2B5EF4-FFF2-40B4-BE49-F238E27FC236}">
                    <a16:creationId xmlns:a16="http://schemas.microsoft.com/office/drawing/2014/main" id="{5BC04EBE-705D-F0C2-B111-F6BBA76F3CC7}"/>
                  </a:ext>
                </a:extLst>
              </p:cNvPr>
              <p:cNvSpPr/>
              <p:nvPr/>
            </p:nvSpPr>
            <p:spPr>
              <a:xfrm>
                <a:off x="8962893" y="391610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79" name="Freeform 1955">
                <a:extLst>
                  <a:ext uri="{FF2B5EF4-FFF2-40B4-BE49-F238E27FC236}">
                    <a16:creationId xmlns:a16="http://schemas.microsoft.com/office/drawing/2014/main" id="{357F0963-6D79-47A1-F58B-00DB43BFA53F}"/>
                  </a:ext>
                </a:extLst>
              </p:cNvPr>
              <p:cNvSpPr/>
              <p:nvPr/>
            </p:nvSpPr>
            <p:spPr>
              <a:xfrm>
                <a:off x="9035381" y="390316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0" name="Freeform 1956">
                <a:extLst>
                  <a:ext uri="{FF2B5EF4-FFF2-40B4-BE49-F238E27FC236}">
                    <a16:creationId xmlns:a16="http://schemas.microsoft.com/office/drawing/2014/main" id="{4A1818BA-CC86-9D2A-129C-2DE8A13B3EAA}"/>
                  </a:ext>
                </a:extLst>
              </p:cNvPr>
              <p:cNvSpPr/>
              <p:nvPr/>
            </p:nvSpPr>
            <p:spPr>
              <a:xfrm>
                <a:off x="8952356" y="384594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1" name="Freeform 1957">
                <a:extLst>
                  <a:ext uri="{FF2B5EF4-FFF2-40B4-BE49-F238E27FC236}">
                    <a16:creationId xmlns:a16="http://schemas.microsoft.com/office/drawing/2014/main" id="{5477E94B-BA1E-234D-8395-8B958B6E8BB6}"/>
                  </a:ext>
                </a:extLst>
              </p:cNvPr>
              <p:cNvSpPr/>
              <p:nvPr/>
            </p:nvSpPr>
            <p:spPr>
              <a:xfrm>
                <a:off x="8928998" y="379925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2" name="Freeform 1958">
                <a:extLst>
                  <a:ext uri="{FF2B5EF4-FFF2-40B4-BE49-F238E27FC236}">
                    <a16:creationId xmlns:a16="http://schemas.microsoft.com/office/drawing/2014/main" id="{BBFB3D49-E791-7B5F-A1DB-23B3852AF730}"/>
                  </a:ext>
                </a:extLst>
              </p:cNvPr>
              <p:cNvSpPr/>
              <p:nvPr/>
            </p:nvSpPr>
            <p:spPr>
              <a:xfrm>
                <a:off x="8954641" y="375484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3" name="Freeform 1959">
                <a:extLst>
                  <a:ext uri="{FF2B5EF4-FFF2-40B4-BE49-F238E27FC236}">
                    <a16:creationId xmlns:a16="http://schemas.microsoft.com/office/drawing/2014/main" id="{F4B61051-3471-3EB1-516D-02C4268EBA2D}"/>
                  </a:ext>
                </a:extLst>
              </p:cNvPr>
              <p:cNvSpPr/>
              <p:nvPr/>
            </p:nvSpPr>
            <p:spPr>
              <a:xfrm>
                <a:off x="9216411" y="378872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4" name="Freeform 1960">
                <a:extLst>
                  <a:ext uri="{FF2B5EF4-FFF2-40B4-BE49-F238E27FC236}">
                    <a16:creationId xmlns:a16="http://schemas.microsoft.com/office/drawing/2014/main" id="{DA56142D-6AB6-361F-6CD4-E397DE459CB1}"/>
                  </a:ext>
                </a:extLst>
              </p:cNvPr>
              <p:cNvSpPr/>
              <p:nvPr/>
            </p:nvSpPr>
            <p:spPr>
              <a:xfrm>
                <a:off x="9229360" y="384365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5" name="Freeform 1961">
                <a:extLst>
                  <a:ext uri="{FF2B5EF4-FFF2-40B4-BE49-F238E27FC236}">
                    <a16:creationId xmlns:a16="http://schemas.microsoft.com/office/drawing/2014/main" id="{21772173-EF4B-4A86-A584-ECF53740DC32}"/>
                  </a:ext>
                </a:extLst>
              </p:cNvPr>
              <p:cNvSpPr/>
              <p:nvPr/>
            </p:nvSpPr>
            <p:spPr>
              <a:xfrm>
                <a:off x="9223520" y="393754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6" name="Freeform 1962">
                <a:extLst>
                  <a:ext uri="{FF2B5EF4-FFF2-40B4-BE49-F238E27FC236}">
                    <a16:creationId xmlns:a16="http://schemas.microsoft.com/office/drawing/2014/main" id="{CC332024-B687-AB1E-7323-9EC33E72CD83}"/>
                  </a:ext>
                </a:extLst>
              </p:cNvPr>
              <p:cNvSpPr/>
              <p:nvPr/>
            </p:nvSpPr>
            <p:spPr>
              <a:xfrm>
                <a:off x="9504079" y="385038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7" name="Freeform 1963">
                <a:extLst>
                  <a:ext uri="{FF2B5EF4-FFF2-40B4-BE49-F238E27FC236}">
                    <a16:creationId xmlns:a16="http://schemas.microsoft.com/office/drawing/2014/main" id="{382111E6-41A3-3C0C-C9D4-F482D016F088}"/>
                  </a:ext>
                </a:extLst>
              </p:cNvPr>
              <p:cNvSpPr/>
              <p:nvPr/>
            </p:nvSpPr>
            <p:spPr>
              <a:xfrm>
                <a:off x="9492653" y="378961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8" name="Freeform 1964">
                <a:extLst>
                  <a:ext uri="{FF2B5EF4-FFF2-40B4-BE49-F238E27FC236}">
                    <a16:creationId xmlns:a16="http://schemas.microsoft.com/office/drawing/2014/main" id="{C0B5C85A-06F7-5B45-1AC0-84B8251FCC1C}"/>
                  </a:ext>
                </a:extLst>
              </p:cNvPr>
              <p:cNvSpPr/>
              <p:nvPr/>
            </p:nvSpPr>
            <p:spPr>
              <a:xfrm>
                <a:off x="9736904" y="378618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89" name="Freeform 1965">
                <a:extLst>
                  <a:ext uri="{FF2B5EF4-FFF2-40B4-BE49-F238E27FC236}">
                    <a16:creationId xmlns:a16="http://schemas.microsoft.com/office/drawing/2014/main" id="{6EF2E14B-0009-038E-AFD9-FC10A6FFA5F9}"/>
                  </a:ext>
                </a:extLst>
              </p:cNvPr>
              <p:cNvSpPr/>
              <p:nvPr/>
            </p:nvSpPr>
            <p:spPr>
              <a:xfrm>
                <a:off x="9788826" y="384429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0" name="Freeform 1966">
                <a:extLst>
                  <a:ext uri="{FF2B5EF4-FFF2-40B4-BE49-F238E27FC236}">
                    <a16:creationId xmlns:a16="http://schemas.microsoft.com/office/drawing/2014/main" id="{3F3F913B-2466-4B50-28E0-CCC645EAE45D}"/>
                  </a:ext>
                </a:extLst>
              </p:cNvPr>
              <p:cNvSpPr/>
              <p:nvPr/>
            </p:nvSpPr>
            <p:spPr>
              <a:xfrm>
                <a:off x="10027238" y="378352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1" name="Freeform 1967">
                <a:extLst>
                  <a:ext uri="{FF2B5EF4-FFF2-40B4-BE49-F238E27FC236}">
                    <a16:creationId xmlns:a16="http://schemas.microsoft.com/office/drawing/2014/main" id="{706262E1-388B-8E99-01F0-08A5957DF5DD}"/>
                  </a:ext>
                </a:extLst>
              </p:cNvPr>
              <p:cNvSpPr/>
              <p:nvPr/>
            </p:nvSpPr>
            <p:spPr>
              <a:xfrm>
                <a:off x="10040821" y="383820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2" name="Freeform 1968">
                <a:extLst>
                  <a:ext uri="{FF2B5EF4-FFF2-40B4-BE49-F238E27FC236}">
                    <a16:creationId xmlns:a16="http://schemas.microsoft.com/office/drawing/2014/main" id="{C2EBAA8D-AF01-EB1C-E086-239E07DEAF02}"/>
                  </a:ext>
                </a:extLst>
              </p:cNvPr>
              <p:cNvSpPr/>
              <p:nvPr/>
            </p:nvSpPr>
            <p:spPr>
              <a:xfrm>
                <a:off x="10311858" y="3785677"/>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3" name="Freeform 1969">
                <a:extLst>
                  <a:ext uri="{FF2B5EF4-FFF2-40B4-BE49-F238E27FC236}">
                    <a16:creationId xmlns:a16="http://schemas.microsoft.com/office/drawing/2014/main" id="{4AE99B56-1298-6422-BA3B-0689A5FF74FD}"/>
                  </a:ext>
                </a:extLst>
              </p:cNvPr>
              <p:cNvSpPr/>
              <p:nvPr/>
            </p:nvSpPr>
            <p:spPr>
              <a:xfrm>
                <a:off x="10262856" y="388260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4" name="Freeform 1970">
                <a:extLst>
                  <a:ext uri="{FF2B5EF4-FFF2-40B4-BE49-F238E27FC236}">
                    <a16:creationId xmlns:a16="http://schemas.microsoft.com/office/drawing/2014/main" id="{807E9AC0-A47D-9AD8-AF5D-A569EC09A1D3}"/>
                  </a:ext>
                </a:extLst>
              </p:cNvPr>
              <p:cNvSpPr/>
              <p:nvPr/>
            </p:nvSpPr>
            <p:spPr>
              <a:xfrm>
                <a:off x="10579468" y="390709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5" name="Freeform 1971">
                <a:extLst>
                  <a:ext uri="{FF2B5EF4-FFF2-40B4-BE49-F238E27FC236}">
                    <a16:creationId xmlns:a16="http://schemas.microsoft.com/office/drawing/2014/main" id="{03489B0E-7A22-A952-00E9-7A018C258E45}"/>
                  </a:ext>
                </a:extLst>
              </p:cNvPr>
              <p:cNvSpPr/>
              <p:nvPr/>
            </p:nvSpPr>
            <p:spPr>
              <a:xfrm>
                <a:off x="8109919" y="366451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6" name="Freeform 1972">
                <a:extLst>
                  <a:ext uri="{FF2B5EF4-FFF2-40B4-BE49-F238E27FC236}">
                    <a16:creationId xmlns:a16="http://schemas.microsoft.com/office/drawing/2014/main" id="{5B11D1F6-46F3-0C3A-0480-414AE452B707}"/>
                  </a:ext>
                </a:extLst>
              </p:cNvPr>
              <p:cNvSpPr/>
              <p:nvPr/>
            </p:nvSpPr>
            <p:spPr>
              <a:xfrm>
                <a:off x="7498785" y="41071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7" name="Freeform 1973">
                <a:extLst>
                  <a:ext uri="{FF2B5EF4-FFF2-40B4-BE49-F238E27FC236}">
                    <a16:creationId xmlns:a16="http://schemas.microsoft.com/office/drawing/2014/main" id="{6602D55D-2615-6174-7619-DA05854C43E6}"/>
                  </a:ext>
                </a:extLst>
              </p:cNvPr>
              <p:cNvSpPr/>
              <p:nvPr/>
            </p:nvSpPr>
            <p:spPr>
              <a:xfrm>
                <a:off x="7692763" y="429278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8" name="Freeform 1974">
                <a:extLst>
                  <a:ext uri="{FF2B5EF4-FFF2-40B4-BE49-F238E27FC236}">
                    <a16:creationId xmlns:a16="http://schemas.microsoft.com/office/drawing/2014/main" id="{8DE76A5B-AEB1-3E66-3686-3C8AC3706DEC}"/>
                  </a:ext>
                </a:extLst>
              </p:cNvPr>
              <p:cNvSpPr/>
              <p:nvPr/>
            </p:nvSpPr>
            <p:spPr>
              <a:xfrm>
                <a:off x="7335147" y="426246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599" name="Freeform 1975">
                <a:extLst>
                  <a:ext uri="{FF2B5EF4-FFF2-40B4-BE49-F238E27FC236}">
                    <a16:creationId xmlns:a16="http://schemas.microsoft.com/office/drawing/2014/main" id="{12D1998D-FB09-E627-D10B-B72138FD6A34}"/>
                  </a:ext>
                </a:extLst>
              </p:cNvPr>
              <p:cNvSpPr/>
              <p:nvPr/>
            </p:nvSpPr>
            <p:spPr>
              <a:xfrm>
                <a:off x="7162241" y="419712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0" name="Freeform 1976">
                <a:extLst>
                  <a:ext uri="{FF2B5EF4-FFF2-40B4-BE49-F238E27FC236}">
                    <a16:creationId xmlns:a16="http://schemas.microsoft.com/office/drawing/2014/main" id="{A9E9354D-64E0-FF2D-E382-9E3474B487C3}"/>
                  </a:ext>
                </a:extLst>
              </p:cNvPr>
              <p:cNvSpPr/>
              <p:nvPr/>
            </p:nvSpPr>
            <p:spPr>
              <a:xfrm>
                <a:off x="7133043" y="413521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1" name="Freeform 1977">
                <a:extLst>
                  <a:ext uri="{FF2B5EF4-FFF2-40B4-BE49-F238E27FC236}">
                    <a16:creationId xmlns:a16="http://schemas.microsoft.com/office/drawing/2014/main" id="{14CC4EF7-8700-F546-0F80-F4E04A7A0654}"/>
                  </a:ext>
                </a:extLst>
              </p:cNvPr>
              <p:cNvSpPr/>
              <p:nvPr/>
            </p:nvSpPr>
            <p:spPr>
              <a:xfrm>
                <a:off x="7335147" y="409664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2" name="Freeform 1978">
                <a:extLst>
                  <a:ext uri="{FF2B5EF4-FFF2-40B4-BE49-F238E27FC236}">
                    <a16:creationId xmlns:a16="http://schemas.microsoft.com/office/drawing/2014/main" id="{A8B09828-E4BB-F65F-F1D6-CD526826A3DE}"/>
                  </a:ext>
                </a:extLst>
              </p:cNvPr>
              <p:cNvSpPr/>
              <p:nvPr/>
            </p:nvSpPr>
            <p:spPr>
              <a:xfrm>
                <a:off x="7301251" y="400783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3" name="Freeform 1979">
                <a:extLst>
                  <a:ext uri="{FF2B5EF4-FFF2-40B4-BE49-F238E27FC236}">
                    <a16:creationId xmlns:a16="http://schemas.microsoft.com/office/drawing/2014/main" id="{B93097F5-1087-1FBE-757D-9C9E7BFC58DC}"/>
                  </a:ext>
                </a:extLst>
              </p:cNvPr>
              <p:cNvSpPr/>
              <p:nvPr/>
            </p:nvSpPr>
            <p:spPr>
              <a:xfrm>
                <a:off x="7418172" y="400668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4" name="Freeform 1980">
                <a:extLst>
                  <a:ext uri="{FF2B5EF4-FFF2-40B4-BE49-F238E27FC236}">
                    <a16:creationId xmlns:a16="http://schemas.microsoft.com/office/drawing/2014/main" id="{357CF47F-D55F-4B30-23AA-D420BD7D7C8B}"/>
                  </a:ext>
                </a:extLst>
              </p:cNvPr>
              <p:cNvSpPr/>
              <p:nvPr/>
            </p:nvSpPr>
            <p:spPr>
              <a:xfrm>
                <a:off x="7327022" y="3922572"/>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5" name="Freeform 1981">
                <a:extLst>
                  <a:ext uri="{FF2B5EF4-FFF2-40B4-BE49-F238E27FC236}">
                    <a16:creationId xmlns:a16="http://schemas.microsoft.com/office/drawing/2014/main" id="{AB06EE88-282E-4A1E-DDDF-2DCBC3A05215}"/>
                  </a:ext>
                </a:extLst>
              </p:cNvPr>
              <p:cNvSpPr/>
              <p:nvPr/>
            </p:nvSpPr>
            <p:spPr>
              <a:xfrm>
                <a:off x="7318770" y="390861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6" name="Freeform 1982">
                <a:extLst>
                  <a:ext uri="{FF2B5EF4-FFF2-40B4-BE49-F238E27FC236}">
                    <a16:creationId xmlns:a16="http://schemas.microsoft.com/office/drawing/2014/main" id="{1E434ABF-E08B-89BE-D23E-2E007FB51313}"/>
                  </a:ext>
                </a:extLst>
              </p:cNvPr>
              <p:cNvSpPr/>
              <p:nvPr/>
            </p:nvSpPr>
            <p:spPr>
              <a:xfrm>
                <a:off x="7327022" y="388869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7" name="Freeform 1983">
                <a:extLst>
                  <a:ext uri="{FF2B5EF4-FFF2-40B4-BE49-F238E27FC236}">
                    <a16:creationId xmlns:a16="http://schemas.microsoft.com/office/drawing/2014/main" id="{E6720104-B219-FE6E-FF97-6B14FF6C877C}"/>
                  </a:ext>
                </a:extLst>
              </p:cNvPr>
              <p:cNvSpPr/>
              <p:nvPr/>
            </p:nvSpPr>
            <p:spPr>
              <a:xfrm>
                <a:off x="7359648" y="389224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8" name="Freeform 1984">
                <a:extLst>
                  <a:ext uri="{FF2B5EF4-FFF2-40B4-BE49-F238E27FC236}">
                    <a16:creationId xmlns:a16="http://schemas.microsoft.com/office/drawing/2014/main" id="{BF08F83F-C0A5-720F-1FBA-144BF0C3D033}"/>
                  </a:ext>
                </a:extLst>
              </p:cNvPr>
              <p:cNvSpPr/>
              <p:nvPr/>
            </p:nvSpPr>
            <p:spPr>
              <a:xfrm>
                <a:off x="7128346" y="4017218"/>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09" name="Freeform 1985">
                <a:extLst>
                  <a:ext uri="{FF2B5EF4-FFF2-40B4-BE49-F238E27FC236}">
                    <a16:creationId xmlns:a16="http://schemas.microsoft.com/office/drawing/2014/main" id="{16979FB3-D3FF-0BAF-E3CB-E328FDB9ED27}"/>
                  </a:ext>
                </a:extLst>
              </p:cNvPr>
              <p:cNvSpPr/>
              <p:nvPr/>
            </p:nvSpPr>
            <p:spPr>
              <a:xfrm>
                <a:off x="7131774" y="3981060"/>
                <a:ext cx="71980" cy="72317"/>
              </a:xfrm>
              <a:custGeom>
                <a:avLst/>
                <a:gdLst>
                  <a:gd name="connsiteX0" fmla="*/ 0 w 71980"/>
                  <a:gd name="connsiteY0" fmla="*/ 0 h 72317"/>
                  <a:gd name="connsiteX1" fmla="*/ 71981 w 71980"/>
                  <a:gd name="connsiteY1" fmla="*/ 0 h 72317"/>
                  <a:gd name="connsiteX2" fmla="*/ 71981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1" y="0"/>
                    </a:lnTo>
                    <a:lnTo>
                      <a:pt x="71981"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0" name="Freeform 1986">
                <a:extLst>
                  <a:ext uri="{FF2B5EF4-FFF2-40B4-BE49-F238E27FC236}">
                    <a16:creationId xmlns:a16="http://schemas.microsoft.com/office/drawing/2014/main" id="{DC713E4D-11D7-AE44-A8F5-7573835F122C}"/>
                  </a:ext>
                </a:extLst>
              </p:cNvPr>
              <p:cNvSpPr/>
              <p:nvPr/>
            </p:nvSpPr>
            <p:spPr>
              <a:xfrm>
                <a:off x="7129488" y="391673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1" name="Freeform 1987">
                <a:extLst>
                  <a:ext uri="{FF2B5EF4-FFF2-40B4-BE49-F238E27FC236}">
                    <a16:creationId xmlns:a16="http://schemas.microsoft.com/office/drawing/2014/main" id="{2BAC85DF-99A0-C03B-6C69-B5854609D054}"/>
                  </a:ext>
                </a:extLst>
              </p:cNvPr>
              <p:cNvSpPr/>
              <p:nvPr/>
            </p:nvSpPr>
            <p:spPr>
              <a:xfrm>
                <a:off x="7163384" y="3906205"/>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2" name="Freeform 1988">
                <a:extLst>
                  <a:ext uri="{FF2B5EF4-FFF2-40B4-BE49-F238E27FC236}">
                    <a16:creationId xmlns:a16="http://schemas.microsoft.com/office/drawing/2014/main" id="{964F634D-E0C8-12B1-971E-5C376DA99782}"/>
                  </a:ext>
                </a:extLst>
              </p:cNvPr>
              <p:cNvSpPr/>
              <p:nvPr/>
            </p:nvSpPr>
            <p:spPr>
              <a:xfrm>
                <a:off x="7205404" y="3832620"/>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3" name="Freeform 1989">
                <a:extLst>
                  <a:ext uri="{FF2B5EF4-FFF2-40B4-BE49-F238E27FC236}">
                    <a16:creationId xmlns:a16="http://schemas.microsoft.com/office/drawing/2014/main" id="{967DD231-A62C-8ED2-7F45-4B8A6034ED2B}"/>
                  </a:ext>
                </a:extLst>
              </p:cNvPr>
              <p:cNvSpPr/>
              <p:nvPr/>
            </p:nvSpPr>
            <p:spPr>
              <a:xfrm>
                <a:off x="9263509" y="4144471"/>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4" name="Freeform 1990">
                <a:extLst>
                  <a:ext uri="{FF2B5EF4-FFF2-40B4-BE49-F238E27FC236}">
                    <a16:creationId xmlns:a16="http://schemas.microsoft.com/office/drawing/2014/main" id="{ADE76AD9-65AA-3F4A-9220-A1C8FDB42438}"/>
                  </a:ext>
                </a:extLst>
              </p:cNvPr>
              <p:cNvSpPr/>
              <p:nvPr/>
            </p:nvSpPr>
            <p:spPr>
              <a:xfrm>
                <a:off x="9752265" y="4804587"/>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5" name="Freeform 1991">
                <a:extLst>
                  <a:ext uri="{FF2B5EF4-FFF2-40B4-BE49-F238E27FC236}">
                    <a16:creationId xmlns:a16="http://schemas.microsoft.com/office/drawing/2014/main" id="{C2304AE7-4685-A435-3DD8-FF0A4E6EF8A3}"/>
                  </a:ext>
                </a:extLst>
              </p:cNvPr>
              <p:cNvSpPr/>
              <p:nvPr/>
            </p:nvSpPr>
            <p:spPr>
              <a:xfrm>
                <a:off x="10041710" y="4746606"/>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6" name="Freeform 1992">
                <a:extLst>
                  <a:ext uri="{FF2B5EF4-FFF2-40B4-BE49-F238E27FC236}">
                    <a16:creationId xmlns:a16="http://schemas.microsoft.com/office/drawing/2014/main" id="{E5C034A6-2C59-5014-046A-ED4FA00590C2}"/>
                  </a:ext>
                </a:extLst>
              </p:cNvPr>
              <p:cNvSpPr/>
              <p:nvPr/>
            </p:nvSpPr>
            <p:spPr>
              <a:xfrm>
                <a:off x="10044376" y="4710194"/>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7" name="Freeform 1993">
                <a:extLst>
                  <a:ext uri="{FF2B5EF4-FFF2-40B4-BE49-F238E27FC236}">
                    <a16:creationId xmlns:a16="http://schemas.microsoft.com/office/drawing/2014/main" id="{2070B91B-9175-966F-E2F8-B11E6A96F8B6}"/>
                  </a:ext>
                </a:extLst>
              </p:cNvPr>
              <p:cNvSpPr/>
              <p:nvPr/>
            </p:nvSpPr>
            <p:spPr>
              <a:xfrm>
                <a:off x="10324807" y="4767413"/>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8" name="Freeform 1994">
                <a:extLst>
                  <a:ext uri="{FF2B5EF4-FFF2-40B4-BE49-F238E27FC236}">
                    <a16:creationId xmlns:a16="http://schemas.microsoft.com/office/drawing/2014/main" id="{F85A6722-E0D2-A38F-B95F-161DD16DBBE6}"/>
                  </a:ext>
                </a:extLst>
              </p:cNvPr>
              <p:cNvSpPr/>
              <p:nvPr/>
            </p:nvSpPr>
            <p:spPr>
              <a:xfrm>
                <a:off x="10587720" y="491927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19" name="Freeform 1995">
                <a:extLst>
                  <a:ext uri="{FF2B5EF4-FFF2-40B4-BE49-F238E27FC236}">
                    <a16:creationId xmlns:a16="http://schemas.microsoft.com/office/drawing/2014/main" id="{9483DE67-3E29-BC3C-2EF5-0D5B3F2F0B9D}"/>
                  </a:ext>
                </a:extLst>
              </p:cNvPr>
              <p:cNvSpPr/>
              <p:nvPr/>
            </p:nvSpPr>
            <p:spPr>
              <a:xfrm>
                <a:off x="10864723" y="491927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20" name="Freeform 1996">
                <a:extLst>
                  <a:ext uri="{FF2B5EF4-FFF2-40B4-BE49-F238E27FC236}">
                    <a16:creationId xmlns:a16="http://schemas.microsoft.com/office/drawing/2014/main" id="{28637260-8AA6-A909-7E9F-E5EE976E069F}"/>
                  </a:ext>
                </a:extLst>
              </p:cNvPr>
              <p:cNvSpPr/>
              <p:nvPr/>
            </p:nvSpPr>
            <p:spPr>
              <a:xfrm>
                <a:off x="11113544" y="491927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sp>
            <p:nvSpPr>
              <p:cNvPr id="621" name="Freeform 1997">
                <a:extLst>
                  <a:ext uri="{FF2B5EF4-FFF2-40B4-BE49-F238E27FC236}">
                    <a16:creationId xmlns:a16="http://schemas.microsoft.com/office/drawing/2014/main" id="{4F8C95CC-0785-9767-AFD5-B36751508F0A}"/>
                  </a:ext>
                </a:extLst>
              </p:cNvPr>
              <p:cNvSpPr/>
              <p:nvPr/>
            </p:nvSpPr>
            <p:spPr>
              <a:xfrm>
                <a:off x="11391691" y="4919279"/>
                <a:ext cx="71980" cy="72317"/>
              </a:xfrm>
              <a:custGeom>
                <a:avLst/>
                <a:gdLst>
                  <a:gd name="connsiteX0" fmla="*/ 0 w 71980"/>
                  <a:gd name="connsiteY0" fmla="*/ 0 h 72317"/>
                  <a:gd name="connsiteX1" fmla="*/ 71980 w 71980"/>
                  <a:gd name="connsiteY1" fmla="*/ 0 h 72317"/>
                  <a:gd name="connsiteX2" fmla="*/ 71980 w 71980"/>
                  <a:gd name="connsiteY2" fmla="*/ 72317 h 72317"/>
                  <a:gd name="connsiteX3" fmla="*/ 0 w 71980"/>
                  <a:gd name="connsiteY3" fmla="*/ 72317 h 72317"/>
                </a:gdLst>
                <a:ahLst/>
                <a:cxnLst>
                  <a:cxn ang="0">
                    <a:pos x="connsiteX0" y="connsiteY0"/>
                  </a:cxn>
                  <a:cxn ang="0">
                    <a:pos x="connsiteX1" y="connsiteY1"/>
                  </a:cxn>
                  <a:cxn ang="0">
                    <a:pos x="connsiteX2" y="connsiteY2"/>
                  </a:cxn>
                  <a:cxn ang="0">
                    <a:pos x="connsiteX3" y="connsiteY3"/>
                  </a:cxn>
                </a:cxnLst>
                <a:rect l="l" t="t" r="r" b="b"/>
                <a:pathLst>
                  <a:path w="71980" h="72317">
                    <a:moveTo>
                      <a:pt x="0" y="0"/>
                    </a:moveTo>
                    <a:lnTo>
                      <a:pt x="71980" y="0"/>
                    </a:lnTo>
                    <a:lnTo>
                      <a:pt x="71980" y="72317"/>
                    </a:lnTo>
                    <a:lnTo>
                      <a:pt x="0" y="72317"/>
                    </a:lnTo>
                    <a:close/>
                  </a:path>
                </a:pathLst>
              </a:custGeom>
              <a:solidFill>
                <a:srgbClr val="3A7D22"/>
              </a:solidFill>
              <a:ln w="0" cap="flat">
                <a:noFill/>
                <a:prstDash val="solid"/>
                <a:miter/>
              </a:ln>
            </p:spPr>
            <p:txBody>
              <a:bodyPr rtlCol="0" anchor="ctr"/>
              <a:lstStyle/>
              <a:p>
                <a:pPr defTabSz="685800" fontAlgn="auto">
                  <a:spcBef>
                    <a:spcPts val="0"/>
                  </a:spcBef>
                  <a:spcAft>
                    <a:spcPts val="0"/>
                  </a:spcAft>
                </a:pPr>
                <a:endParaRPr lang="en-US" sz="1050">
                  <a:solidFill>
                    <a:prstClr val="black"/>
                  </a:solidFill>
                  <a:latin typeface="Calibri" panose="020F0502020204030204"/>
                  <a:ea typeface="+mn-ea"/>
                  <a:cs typeface="+mn-cs"/>
                </a:endParaRPr>
              </a:p>
            </p:txBody>
          </p:sp>
        </p:grpSp>
      </p:grpSp>
      <p:sp>
        <p:nvSpPr>
          <p:cNvPr id="889" name="TextBox 888">
            <a:extLst>
              <a:ext uri="{FF2B5EF4-FFF2-40B4-BE49-F238E27FC236}">
                <a16:creationId xmlns:a16="http://schemas.microsoft.com/office/drawing/2014/main" id="{3E7EA678-5E90-C77C-35F4-6E2BB7D54680}"/>
              </a:ext>
            </a:extLst>
          </p:cNvPr>
          <p:cNvSpPr txBox="1"/>
          <p:nvPr/>
        </p:nvSpPr>
        <p:spPr>
          <a:xfrm>
            <a:off x="8378509" y="1728229"/>
            <a:ext cx="308098" cy="230832"/>
          </a:xfrm>
          <a:prstGeom prst="rect">
            <a:avLst/>
          </a:prstGeom>
          <a:noFill/>
        </p:spPr>
        <p:txBody>
          <a:bodyPr wrap="none" rtlCol="0">
            <a:spAutoFit/>
          </a:bodyPr>
          <a:lstStyle/>
          <a:p>
            <a:pPr defTabSz="685800" fontAlgn="auto">
              <a:spcBef>
                <a:spcPts val="0"/>
              </a:spcBef>
              <a:spcAft>
                <a:spcPts val="0"/>
              </a:spcAft>
            </a:pPr>
            <a:r>
              <a:rPr lang="en-US" sz="900" dirty="0">
                <a:ln/>
                <a:solidFill>
                  <a:srgbClr val="000000"/>
                </a:solidFill>
                <a:latin typeface="Calibri Light" panose="020F0302020204030204"/>
                <a:ea typeface="+mn-ea"/>
                <a:cs typeface="Arial"/>
                <a:sym typeface="Arial"/>
                <a:rtl val="0"/>
              </a:rPr>
              <a:t>SD</a:t>
            </a:r>
          </a:p>
        </p:txBody>
      </p:sp>
      <p:sp>
        <p:nvSpPr>
          <p:cNvPr id="890" name="TextBox 889">
            <a:extLst>
              <a:ext uri="{FF2B5EF4-FFF2-40B4-BE49-F238E27FC236}">
                <a16:creationId xmlns:a16="http://schemas.microsoft.com/office/drawing/2014/main" id="{98669A5C-63F3-C439-F656-903A106CCF7D}"/>
              </a:ext>
            </a:extLst>
          </p:cNvPr>
          <p:cNvSpPr txBox="1"/>
          <p:nvPr/>
        </p:nvSpPr>
        <p:spPr>
          <a:xfrm>
            <a:off x="8378509" y="1910388"/>
            <a:ext cx="314510" cy="230832"/>
          </a:xfrm>
          <a:prstGeom prst="rect">
            <a:avLst/>
          </a:prstGeom>
          <a:noFill/>
        </p:spPr>
        <p:txBody>
          <a:bodyPr wrap="none" rtlCol="0">
            <a:spAutoFit/>
          </a:bodyPr>
          <a:lstStyle/>
          <a:p>
            <a:pPr defTabSz="685800" fontAlgn="auto">
              <a:spcBef>
                <a:spcPts val="0"/>
              </a:spcBef>
              <a:spcAft>
                <a:spcPts val="0"/>
              </a:spcAft>
            </a:pPr>
            <a:r>
              <a:rPr lang="en-US" sz="900" dirty="0">
                <a:ln/>
                <a:solidFill>
                  <a:srgbClr val="000000"/>
                </a:solidFill>
                <a:latin typeface="Calibri Light" panose="020F0302020204030204"/>
                <a:ea typeface="+mn-ea"/>
                <a:cs typeface="Arial"/>
                <a:sym typeface="Arial"/>
                <a:rtl val="0"/>
              </a:rPr>
              <a:t>PD</a:t>
            </a:r>
          </a:p>
        </p:txBody>
      </p:sp>
      <p:sp>
        <p:nvSpPr>
          <p:cNvPr id="891" name="TextBox 890">
            <a:extLst>
              <a:ext uri="{FF2B5EF4-FFF2-40B4-BE49-F238E27FC236}">
                <a16:creationId xmlns:a16="http://schemas.microsoft.com/office/drawing/2014/main" id="{42C3D16C-C104-F72D-66FF-7BB2C635AE4A}"/>
              </a:ext>
            </a:extLst>
          </p:cNvPr>
          <p:cNvSpPr txBox="1"/>
          <p:nvPr/>
        </p:nvSpPr>
        <p:spPr>
          <a:xfrm>
            <a:off x="8378510" y="1554644"/>
            <a:ext cx="304892" cy="230832"/>
          </a:xfrm>
          <a:prstGeom prst="rect">
            <a:avLst/>
          </a:prstGeom>
          <a:noFill/>
        </p:spPr>
        <p:txBody>
          <a:bodyPr wrap="none" rtlCol="0">
            <a:spAutoFit/>
          </a:bodyPr>
          <a:lstStyle/>
          <a:p>
            <a:pPr defTabSz="685800" fontAlgn="auto">
              <a:spcBef>
                <a:spcPts val="0"/>
              </a:spcBef>
              <a:spcAft>
                <a:spcPts val="0"/>
              </a:spcAft>
            </a:pPr>
            <a:r>
              <a:rPr lang="en-US" sz="900" dirty="0">
                <a:ln/>
                <a:solidFill>
                  <a:srgbClr val="000000"/>
                </a:solidFill>
                <a:latin typeface="Calibri Light" panose="020F0302020204030204"/>
                <a:ea typeface="+mn-ea"/>
                <a:cs typeface="Arial"/>
                <a:sym typeface="Arial"/>
                <a:rtl val="0"/>
              </a:rPr>
              <a:t>PR</a:t>
            </a:r>
          </a:p>
        </p:txBody>
      </p:sp>
      <p:sp>
        <p:nvSpPr>
          <p:cNvPr id="892" name="TextBox 891">
            <a:extLst>
              <a:ext uri="{FF2B5EF4-FFF2-40B4-BE49-F238E27FC236}">
                <a16:creationId xmlns:a16="http://schemas.microsoft.com/office/drawing/2014/main" id="{694BE9B1-8891-DB92-9808-D85D4644525A}"/>
              </a:ext>
            </a:extLst>
          </p:cNvPr>
          <p:cNvSpPr txBox="1"/>
          <p:nvPr/>
        </p:nvSpPr>
        <p:spPr>
          <a:xfrm>
            <a:off x="8372499" y="1386541"/>
            <a:ext cx="308098" cy="230832"/>
          </a:xfrm>
          <a:prstGeom prst="rect">
            <a:avLst/>
          </a:prstGeom>
          <a:noFill/>
        </p:spPr>
        <p:txBody>
          <a:bodyPr wrap="none" rtlCol="0">
            <a:spAutoFit/>
          </a:bodyPr>
          <a:lstStyle/>
          <a:p>
            <a:pPr defTabSz="685800" fontAlgn="auto">
              <a:spcBef>
                <a:spcPts val="0"/>
              </a:spcBef>
              <a:spcAft>
                <a:spcPts val="0"/>
              </a:spcAft>
            </a:pPr>
            <a:r>
              <a:rPr lang="en-US" sz="900" dirty="0">
                <a:ln/>
                <a:solidFill>
                  <a:srgbClr val="000000"/>
                </a:solidFill>
                <a:latin typeface="Calibri Light" panose="020F0302020204030204"/>
                <a:ea typeface="+mn-ea"/>
                <a:cs typeface="Arial"/>
                <a:sym typeface="Arial"/>
                <a:rtl val="0"/>
              </a:rPr>
              <a:t>CR</a:t>
            </a:r>
          </a:p>
        </p:txBody>
      </p:sp>
      <p:sp>
        <p:nvSpPr>
          <p:cNvPr id="893" name="Freeform 272">
            <a:extLst>
              <a:ext uri="{FF2B5EF4-FFF2-40B4-BE49-F238E27FC236}">
                <a16:creationId xmlns:a16="http://schemas.microsoft.com/office/drawing/2014/main" id="{A116A76C-7502-E42A-D4EB-1D579132CA87}"/>
              </a:ext>
            </a:extLst>
          </p:cNvPr>
          <p:cNvSpPr/>
          <p:nvPr/>
        </p:nvSpPr>
        <p:spPr>
          <a:xfrm>
            <a:off x="8298243" y="1786651"/>
            <a:ext cx="109289" cy="103022"/>
          </a:xfrm>
          <a:custGeom>
            <a:avLst/>
            <a:gdLst>
              <a:gd name="connsiteX0" fmla="*/ 0 w 145719"/>
              <a:gd name="connsiteY0" fmla="*/ 0 h 137362"/>
              <a:gd name="connsiteX1" fmla="*/ 145719 w 145719"/>
              <a:gd name="connsiteY1" fmla="*/ 0 h 137362"/>
              <a:gd name="connsiteX2" fmla="*/ 145719 w 145719"/>
              <a:gd name="connsiteY2" fmla="*/ 137363 h 137362"/>
              <a:gd name="connsiteX3" fmla="*/ 0 w 145719"/>
              <a:gd name="connsiteY3" fmla="*/ 137363 h 137362"/>
            </a:gdLst>
            <a:ahLst/>
            <a:cxnLst>
              <a:cxn ang="0">
                <a:pos x="connsiteX0" y="connsiteY0"/>
              </a:cxn>
              <a:cxn ang="0">
                <a:pos x="connsiteX1" y="connsiteY1"/>
              </a:cxn>
              <a:cxn ang="0">
                <a:pos x="connsiteX2" y="connsiteY2"/>
              </a:cxn>
              <a:cxn ang="0">
                <a:pos x="connsiteX3" y="connsiteY3"/>
              </a:cxn>
            </a:cxnLst>
            <a:rect l="l" t="t" r="r" b="b"/>
            <a:pathLst>
              <a:path w="145719" h="137362">
                <a:moveTo>
                  <a:pt x="0" y="0"/>
                </a:moveTo>
                <a:lnTo>
                  <a:pt x="145719" y="0"/>
                </a:lnTo>
                <a:lnTo>
                  <a:pt x="145719" y="137363"/>
                </a:lnTo>
                <a:lnTo>
                  <a:pt x="0" y="137363"/>
                </a:lnTo>
                <a:close/>
              </a:path>
            </a:pathLst>
          </a:custGeom>
          <a:solidFill>
            <a:srgbClr val="0000FF"/>
          </a:solidFill>
          <a:ln w="12693" cap="flat">
            <a:noFill/>
            <a:prstDash val="solid"/>
            <a:miter/>
          </a:ln>
        </p:spPr>
        <p:txBody>
          <a:bodyPr rtlCol="0" anchor="ctr"/>
          <a:lstStyle/>
          <a:p>
            <a:pPr defTabSz="685800" fontAlgn="auto">
              <a:spcBef>
                <a:spcPts val="0"/>
              </a:spcBef>
              <a:spcAft>
                <a:spcPts val="0"/>
              </a:spcAft>
            </a:pPr>
            <a:endParaRPr lang="en-US" sz="900">
              <a:solidFill>
                <a:prstClr val="black"/>
              </a:solidFill>
              <a:latin typeface="Calibri Light" panose="020F0302020204030204"/>
              <a:ea typeface="+mn-ea"/>
              <a:cs typeface="+mn-cs"/>
            </a:endParaRPr>
          </a:p>
        </p:txBody>
      </p:sp>
      <p:sp>
        <p:nvSpPr>
          <p:cNvPr id="894" name="Freeform 273">
            <a:extLst>
              <a:ext uri="{FF2B5EF4-FFF2-40B4-BE49-F238E27FC236}">
                <a16:creationId xmlns:a16="http://schemas.microsoft.com/office/drawing/2014/main" id="{F40A1B48-5C57-7503-6170-610024A16144}"/>
              </a:ext>
            </a:extLst>
          </p:cNvPr>
          <p:cNvSpPr/>
          <p:nvPr/>
        </p:nvSpPr>
        <p:spPr>
          <a:xfrm>
            <a:off x="8298243" y="1954507"/>
            <a:ext cx="109289" cy="103022"/>
          </a:xfrm>
          <a:custGeom>
            <a:avLst/>
            <a:gdLst>
              <a:gd name="connsiteX0" fmla="*/ 0 w 145719"/>
              <a:gd name="connsiteY0" fmla="*/ 0 h 137362"/>
              <a:gd name="connsiteX1" fmla="*/ 145719 w 145719"/>
              <a:gd name="connsiteY1" fmla="*/ 0 h 137362"/>
              <a:gd name="connsiteX2" fmla="*/ 145719 w 145719"/>
              <a:gd name="connsiteY2" fmla="*/ 137363 h 137362"/>
              <a:gd name="connsiteX3" fmla="*/ 0 w 145719"/>
              <a:gd name="connsiteY3" fmla="*/ 137363 h 137362"/>
            </a:gdLst>
            <a:ahLst/>
            <a:cxnLst>
              <a:cxn ang="0">
                <a:pos x="connsiteX0" y="connsiteY0"/>
              </a:cxn>
              <a:cxn ang="0">
                <a:pos x="connsiteX1" y="connsiteY1"/>
              </a:cxn>
              <a:cxn ang="0">
                <a:pos x="connsiteX2" y="connsiteY2"/>
              </a:cxn>
              <a:cxn ang="0">
                <a:pos x="connsiteX3" y="connsiteY3"/>
              </a:cxn>
            </a:cxnLst>
            <a:rect l="l" t="t" r="r" b="b"/>
            <a:pathLst>
              <a:path w="145719" h="137362">
                <a:moveTo>
                  <a:pt x="0" y="0"/>
                </a:moveTo>
                <a:lnTo>
                  <a:pt x="145719" y="0"/>
                </a:lnTo>
                <a:lnTo>
                  <a:pt x="145719" y="137363"/>
                </a:lnTo>
                <a:lnTo>
                  <a:pt x="0" y="137363"/>
                </a:lnTo>
                <a:close/>
              </a:path>
            </a:pathLst>
          </a:custGeom>
          <a:solidFill>
            <a:srgbClr val="FF0000"/>
          </a:solidFill>
          <a:ln w="12693" cap="flat">
            <a:noFill/>
            <a:prstDash val="solid"/>
            <a:miter/>
          </a:ln>
        </p:spPr>
        <p:txBody>
          <a:bodyPr rtlCol="0" anchor="ctr"/>
          <a:lstStyle/>
          <a:p>
            <a:pPr defTabSz="685800" fontAlgn="auto">
              <a:spcBef>
                <a:spcPts val="0"/>
              </a:spcBef>
              <a:spcAft>
                <a:spcPts val="0"/>
              </a:spcAft>
            </a:pPr>
            <a:endParaRPr lang="en-US" sz="900">
              <a:solidFill>
                <a:prstClr val="black"/>
              </a:solidFill>
              <a:latin typeface="Calibri Light" panose="020F0302020204030204"/>
              <a:ea typeface="+mn-ea"/>
              <a:cs typeface="+mn-cs"/>
            </a:endParaRPr>
          </a:p>
        </p:txBody>
      </p:sp>
      <p:sp>
        <p:nvSpPr>
          <p:cNvPr id="895" name="Freeform 274">
            <a:extLst>
              <a:ext uri="{FF2B5EF4-FFF2-40B4-BE49-F238E27FC236}">
                <a16:creationId xmlns:a16="http://schemas.microsoft.com/office/drawing/2014/main" id="{FF16B992-452E-067B-1904-30375C5D9603}"/>
              </a:ext>
            </a:extLst>
          </p:cNvPr>
          <p:cNvSpPr/>
          <p:nvPr/>
        </p:nvSpPr>
        <p:spPr>
          <a:xfrm>
            <a:off x="8298243" y="1598379"/>
            <a:ext cx="109289" cy="103022"/>
          </a:xfrm>
          <a:custGeom>
            <a:avLst/>
            <a:gdLst>
              <a:gd name="connsiteX0" fmla="*/ 0 w 145719"/>
              <a:gd name="connsiteY0" fmla="*/ 0 h 137362"/>
              <a:gd name="connsiteX1" fmla="*/ 145719 w 145719"/>
              <a:gd name="connsiteY1" fmla="*/ 0 h 137362"/>
              <a:gd name="connsiteX2" fmla="*/ 145719 w 145719"/>
              <a:gd name="connsiteY2" fmla="*/ 137363 h 137362"/>
              <a:gd name="connsiteX3" fmla="*/ 0 w 145719"/>
              <a:gd name="connsiteY3" fmla="*/ 137363 h 137362"/>
            </a:gdLst>
            <a:ahLst/>
            <a:cxnLst>
              <a:cxn ang="0">
                <a:pos x="connsiteX0" y="connsiteY0"/>
              </a:cxn>
              <a:cxn ang="0">
                <a:pos x="connsiteX1" y="connsiteY1"/>
              </a:cxn>
              <a:cxn ang="0">
                <a:pos x="connsiteX2" y="connsiteY2"/>
              </a:cxn>
              <a:cxn ang="0">
                <a:pos x="connsiteX3" y="connsiteY3"/>
              </a:cxn>
            </a:cxnLst>
            <a:rect l="l" t="t" r="r" b="b"/>
            <a:pathLst>
              <a:path w="145719" h="137362">
                <a:moveTo>
                  <a:pt x="0" y="0"/>
                </a:moveTo>
                <a:lnTo>
                  <a:pt x="145719" y="0"/>
                </a:lnTo>
                <a:lnTo>
                  <a:pt x="145719" y="137363"/>
                </a:lnTo>
                <a:lnTo>
                  <a:pt x="0" y="137363"/>
                </a:lnTo>
                <a:close/>
              </a:path>
            </a:pathLst>
          </a:custGeom>
          <a:solidFill>
            <a:srgbClr val="008000"/>
          </a:solidFill>
          <a:ln w="12693" cap="flat">
            <a:noFill/>
            <a:prstDash val="solid"/>
            <a:miter/>
          </a:ln>
        </p:spPr>
        <p:txBody>
          <a:bodyPr rtlCol="0" anchor="ctr"/>
          <a:lstStyle/>
          <a:p>
            <a:pPr defTabSz="685800" fontAlgn="auto">
              <a:spcBef>
                <a:spcPts val="0"/>
              </a:spcBef>
              <a:spcAft>
                <a:spcPts val="0"/>
              </a:spcAft>
            </a:pPr>
            <a:endParaRPr lang="en-US" sz="900">
              <a:solidFill>
                <a:prstClr val="black"/>
              </a:solidFill>
              <a:latin typeface="Calibri Light" panose="020F0302020204030204"/>
              <a:ea typeface="+mn-ea"/>
              <a:cs typeface="+mn-cs"/>
            </a:endParaRPr>
          </a:p>
        </p:txBody>
      </p:sp>
      <p:sp>
        <p:nvSpPr>
          <p:cNvPr id="896" name="Freeform 275">
            <a:extLst>
              <a:ext uri="{FF2B5EF4-FFF2-40B4-BE49-F238E27FC236}">
                <a16:creationId xmlns:a16="http://schemas.microsoft.com/office/drawing/2014/main" id="{F4C54811-F618-C299-D864-20B7F7B74018}"/>
              </a:ext>
            </a:extLst>
          </p:cNvPr>
          <p:cNvSpPr/>
          <p:nvPr/>
        </p:nvSpPr>
        <p:spPr>
          <a:xfrm>
            <a:off x="8298243" y="1415685"/>
            <a:ext cx="109289" cy="103022"/>
          </a:xfrm>
          <a:custGeom>
            <a:avLst/>
            <a:gdLst>
              <a:gd name="connsiteX0" fmla="*/ 0 w 145719"/>
              <a:gd name="connsiteY0" fmla="*/ 0 h 137362"/>
              <a:gd name="connsiteX1" fmla="*/ 145719 w 145719"/>
              <a:gd name="connsiteY1" fmla="*/ 0 h 137362"/>
              <a:gd name="connsiteX2" fmla="*/ 145719 w 145719"/>
              <a:gd name="connsiteY2" fmla="*/ 137363 h 137362"/>
              <a:gd name="connsiteX3" fmla="*/ 0 w 145719"/>
              <a:gd name="connsiteY3" fmla="*/ 137363 h 137362"/>
            </a:gdLst>
            <a:ahLst/>
            <a:cxnLst>
              <a:cxn ang="0">
                <a:pos x="connsiteX0" y="connsiteY0"/>
              </a:cxn>
              <a:cxn ang="0">
                <a:pos x="connsiteX1" y="connsiteY1"/>
              </a:cxn>
              <a:cxn ang="0">
                <a:pos x="connsiteX2" y="connsiteY2"/>
              </a:cxn>
              <a:cxn ang="0">
                <a:pos x="connsiteX3" y="connsiteY3"/>
              </a:cxn>
            </a:cxnLst>
            <a:rect l="l" t="t" r="r" b="b"/>
            <a:pathLst>
              <a:path w="145719" h="137362">
                <a:moveTo>
                  <a:pt x="0" y="0"/>
                </a:moveTo>
                <a:lnTo>
                  <a:pt x="145719" y="0"/>
                </a:lnTo>
                <a:lnTo>
                  <a:pt x="145719" y="137363"/>
                </a:lnTo>
                <a:lnTo>
                  <a:pt x="0" y="137363"/>
                </a:lnTo>
                <a:close/>
              </a:path>
            </a:pathLst>
          </a:custGeom>
          <a:solidFill>
            <a:srgbClr val="FFA500"/>
          </a:solidFill>
          <a:ln w="12693" cap="flat">
            <a:noFill/>
            <a:prstDash val="solid"/>
            <a:miter/>
          </a:ln>
        </p:spPr>
        <p:txBody>
          <a:bodyPr rtlCol="0" anchor="ctr"/>
          <a:lstStyle/>
          <a:p>
            <a:pPr defTabSz="685800" fontAlgn="auto">
              <a:spcBef>
                <a:spcPts val="0"/>
              </a:spcBef>
              <a:spcAft>
                <a:spcPts val="0"/>
              </a:spcAft>
            </a:pPr>
            <a:endParaRPr lang="en-US" sz="900">
              <a:solidFill>
                <a:prstClr val="black"/>
              </a:solidFill>
              <a:latin typeface="Calibri Light" panose="020F0302020204030204"/>
              <a:ea typeface="+mn-ea"/>
              <a:cs typeface="+mn-cs"/>
            </a:endParaRPr>
          </a:p>
        </p:txBody>
      </p:sp>
      <p:sp>
        <p:nvSpPr>
          <p:cNvPr id="907" name="TextBox 906">
            <a:extLst>
              <a:ext uri="{FF2B5EF4-FFF2-40B4-BE49-F238E27FC236}">
                <a16:creationId xmlns:a16="http://schemas.microsoft.com/office/drawing/2014/main" id="{A7C071D5-48E3-E760-A5EA-A49123D30F9F}"/>
              </a:ext>
            </a:extLst>
          </p:cNvPr>
          <p:cNvSpPr txBox="1"/>
          <p:nvPr/>
        </p:nvSpPr>
        <p:spPr>
          <a:xfrm>
            <a:off x="4135967" y="1753820"/>
            <a:ext cx="308098" cy="230832"/>
          </a:xfrm>
          <a:prstGeom prst="rect">
            <a:avLst/>
          </a:prstGeom>
          <a:noFill/>
        </p:spPr>
        <p:txBody>
          <a:bodyPr wrap="none" rtlCol="0">
            <a:spAutoFit/>
          </a:bodyPr>
          <a:lstStyle/>
          <a:p>
            <a:pPr defTabSz="685800" fontAlgn="auto">
              <a:spcBef>
                <a:spcPts val="0"/>
              </a:spcBef>
              <a:spcAft>
                <a:spcPts val="0"/>
              </a:spcAft>
            </a:pPr>
            <a:r>
              <a:rPr lang="en-US" sz="900" dirty="0">
                <a:ln/>
                <a:solidFill>
                  <a:srgbClr val="000000"/>
                </a:solidFill>
                <a:latin typeface="Calibri Light" panose="020F0302020204030204"/>
                <a:ea typeface="+mn-ea"/>
                <a:cs typeface="Arial"/>
                <a:sym typeface="Arial"/>
                <a:rtl val="0"/>
              </a:rPr>
              <a:t>SD</a:t>
            </a:r>
          </a:p>
        </p:txBody>
      </p:sp>
      <p:sp>
        <p:nvSpPr>
          <p:cNvPr id="908" name="TextBox 907">
            <a:extLst>
              <a:ext uri="{FF2B5EF4-FFF2-40B4-BE49-F238E27FC236}">
                <a16:creationId xmlns:a16="http://schemas.microsoft.com/office/drawing/2014/main" id="{B287C764-062A-B1FF-1938-85E617095846}"/>
              </a:ext>
            </a:extLst>
          </p:cNvPr>
          <p:cNvSpPr txBox="1"/>
          <p:nvPr/>
        </p:nvSpPr>
        <p:spPr>
          <a:xfrm>
            <a:off x="4135967" y="1935979"/>
            <a:ext cx="314510" cy="230832"/>
          </a:xfrm>
          <a:prstGeom prst="rect">
            <a:avLst/>
          </a:prstGeom>
          <a:noFill/>
        </p:spPr>
        <p:txBody>
          <a:bodyPr wrap="none" rtlCol="0">
            <a:spAutoFit/>
          </a:bodyPr>
          <a:lstStyle/>
          <a:p>
            <a:pPr defTabSz="685800" fontAlgn="auto">
              <a:spcBef>
                <a:spcPts val="0"/>
              </a:spcBef>
              <a:spcAft>
                <a:spcPts val="0"/>
              </a:spcAft>
            </a:pPr>
            <a:r>
              <a:rPr lang="en-US" sz="900" dirty="0">
                <a:ln/>
                <a:solidFill>
                  <a:srgbClr val="000000"/>
                </a:solidFill>
                <a:latin typeface="Calibri Light" panose="020F0302020204030204"/>
                <a:ea typeface="+mn-ea"/>
                <a:cs typeface="Arial"/>
                <a:sym typeface="Arial"/>
                <a:rtl val="0"/>
              </a:rPr>
              <a:t>PD</a:t>
            </a:r>
          </a:p>
        </p:txBody>
      </p:sp>
      <p:sp>
        <p:nvSpPr>
          <p:cNvPr id="909" name="TextBox 908">
            <a:extLst>
              <a:ext uri="{FF2B5EF4-FFF2-40B4-BE49-F238E27FC236}">
                <a16:creationId xmlns:a16="http://schemas.microsoft.com/office/drawing/2014/main" id="{09175A69-6ACF-898B-21F3-9DF60946EF87}"/>
              </a:ext>
            </a:extLst>
          </p:cNvPr>
          <p:cNvSpPr txBox="1"/>
          <p:nvPr/>
        </p:nvSpPr>
        <p:spPr>
          <a:xfrm>
            <a:off x="4135967" y="1580235"/>
            <a:ext cx="304892" cy="230832"/>
          </a:xfrm>
          <a:prstGeom prst="rect">
            <a:avLst/>
          </a:prstGeom>
          <a:noFill/>
        </p:spPr>
        <p:txBody>
          <a:bodyPr wrap="none" rtlCol="0">
            <a:spAutoFit/>
          </a:bodyPr>
          <a:lstStyle/>
          <a:p>
            <a:pPr defTabSz="685800" fontAlgn="auto">
              <a:spcBef>
                <a:spcPts val="0"/>
              </a:spcBef>
              <a:spcAft>
                <a:spcPts val="0"/>
              </a:spcAft>
            </a:pPr>
            <a:r>
              <a:rPr lang="en-US" sz="900" dirty="0">
                <a:ln/>
                <a:solidFill>
                  <a:srgbClr val="000000"/>
                </a:solidFill>
                <a:latin typeface="Calibri Light" panose="020F0302020204030204"/>
                <a:ea typeface="+mn-ea"/>
                <a:cs typeface="Arial"/>
                <a:sym typeface="Arial"/>
                <a:rtl val="0"/>
              </a:rPr>
              <a:t>PR</a:t>
            </a:r>
          </a:p>
        </p:txBody>
      </p:sp>
      <p:sp>
        <p:nvSpPr>
          <p:cNvPr id="910" name="TextBox 909">
            <a:extLst>
              <a:ext uri="{FF2B5EF4-FFF2-40B4-BE49-F238E27FC236}">
                <a16:creationId xmlns:a16="http://schemas.microsoft.com/office/drawing/2014/main" id="{331BFFD2-235B-B891-47BB-602CCA2CD639}"/>
              </a:ext>
            </a:extLst>
          </p:cNvPr>
          <p:cNvSpPr txBox="1"/>
          <p:nvPr/>
        </p:nvSpPr>
        <p:spPr>
          <a:xfrm>
            <a:off x="4129957" y="1412131"/>
            <a:ext cx="308098" cy="230832"/>
          </a:xfrm>
          <a:prstGeom prst="rect">
            <a:avLst/>
          </a:prstGeom>
          <a:noFill/>
        </p:spPr>
        <p:txBody>
          <a:bodyPr wrap="none" rtlCol="0">
            <a:spAutoFit/>
          </a:bodyPr>
          <a:lstStyle/>
          <a:p>
            <a:pPr defTabSz="685800" fontAlgn="auto">
              <a:spcBef>
                <a:spcPts val="0"/>
              </a:spcBef>
              <a:spcAft>
                <a:spcPts val="0"/>
              </a:spcAft>
            </a:pPr>
            <a:r>
              <a:rPr lang="en-US" sz="900" dirty="0">
                <a:ln/>
                <a:solidFill>
                  <a:srgbClr val="000000"/>
                </a:solidFill>
                <a:latin typeface="Calibri Light" panose="020F0302020204030204"/>
                <a:ea typeface="+mn-ea"/>
                <a:cs typeface="Arial"/>
                <a:sym typeface="Arial"/>
                <a:rtl val="0"/>
              </a:rPr>
              <a:t>CR</a:t>
            </a:r>
          </a:p>
        </p:txBody>
      </p:sp>
      <p:sp>
        <p:nvSpPr>
          <p:cNvPr id="911" name="Freeform 272">
            <a:extLst>
              <a:ext uri="{FF2B5EF4-FFF2-40B4-BE49-F238E27FC236}">
                <a16:creationId xmlns:a16="http://schemas.microsoft.com/office/drawing/2014/main" id="{2A2C3F6B-127E-7ACD-7741-831EE9167D70}"/>
              </a:ext>
            </a:extLst>
          </p:cNvPr>
          <p:cNvSpPr/>
          <p:nvPr/>
        </p:nvSpPr>
        <p:spPr>
          <a:xfrm>
            <a:off x="4055701" y="1812242"/>
            <a:ext cx="109289" cy="103022"/>
          </a:xfrm>
          <a:custGeom>
            <a:avLst/>
            <a:gdLst>
              <a:gd name="connsiteX0" fmla="*/ 0 w 145719"/>
              <a:gd name="connsiteY0" fmla="*/ 0 h 137362"/>
              <a:gd name="connsiteX1" fmla="*/ 145719 w 145719"/>
              <a:gd name="connsiteY1" fmla="*/ 0 h 137362"/>
              <a:gd name="connsiteX2" fmla="*/ 145719 w 145719"/>
              <a:gd name="connsiteY2" fmla="*/ 137363 h 137362"/>
              <a:gd name="connsiteX3" fmla="*/ 0 w 145719"/>
              <a:gd name="connsiteY3" fmla="*/ 137363 h 137362"/>
            </a:gdLst>
            <a:ahLst/>
            <a:cxnLst>
              <a:cxn ang="0">
                <a:pos x="connsiteX0" y="connsiteY0"/>
              </a:cxn>
              <a:cxn ang="0">
                <a:pos x="connsiteX1" y="connsiteY1"/>
              </a:cxn>
              <a:cxn ang="0">
                <a:pos x="connsiteX2" y="connsiteY2"/>
              </a:cxn>
              <a:cxn ang="0">
                <a:pos x="connsiteX3" y="connsiteY3"/>
              </a:cxn>
            </a:cxnLst>
            <a:rect l="l" t="t" r="r" b="b"/>
            <a:pathLst>
              <a:path w="145719" h="137362">
                <a:moveTo>
                  <a:pt x="0" y="0"/>
                </a:moveTo>
                <a:lnTo>
                  <a:pt x="145719" y="0"/>
                </a:lnTo>
                <a:lnTo>
                  <a:pt x="145719" y="137363"/>
                </a:lnTo>
                <a:lnTo>
                  <a:pt x="0" y="137363"/>
                </a:lnTo>
                <a:close/>
              </a:path>
            </a:pathLst>
          </a:custGeom>
          <a:solidFill>
            <a:srgbClr val="0000FF"/>
          </a:solidFill>
          <a:ln w="12693" cap="flat">
            <a:noFill/>
            <a:prstDash val="solid"/>
            <a:miter/>
          </a:ln>
        </p:spPr>
        <p:txBody>
          <a:bodyPr rtlCol="0" anchor="ctr"/>
          <a:lstStyle/>
          <a:p>
            <a:pPr defTabSz="685800" fontAlgn="auto">
              <a:spcBef>
                <a:spcPts val="0"/>
              </a:spcBef>
              <a:spcAft>
                <a:spcPts val="0"/>
              </a:spcAft>
            </a:pPr>
            <a:endParaRPr lang="en-US" sz="900">
              <a:solidFill>
                <a:prstClr val="black"/>
              </a:solidFill>
              <a:latin typeface="Calibri Light" panose="020F0302020204030204"/>
              <a:ea typeface="+mn-ea"/>
              <a:cs typeface="+mn-cs"/>
            </a:endParaRPr>
          </a:p>
        </p:txBody>
      </p:sp>
      <p:sp>
        <p:nvSpPr>
          <p:cNvPr id="912" name="Freeform 273">
            <a:extLst>
              <a:ext uri="{FF2B5EF4-FFF2-40B4-BE49-F238E27FC236}">
                <a16:creationId xmlns:a16="http://schemas.microsoft.com/office/drawing/2014/main" id="{B464FF02-488C-2FF8-D9D3-3E2B8AD8F85A}"/>
              </a:ext>
            </a:extLst>
          </p:cNvPr>
          <p:cNvSpPr/>
          <p:nvPr/>
        </p:nvSpPr>
        <p:spPr>
          <a:xfrm>
            <a:off x="4055701" y="1980098"/>
            <a:ext cx="109289" cy="103022"/>
          </a:xfrm>
          <a:custGeom>
            <a:avLst/>
            <a:gdLst>
              <a:gd name="connsiteX0" fmla="*/ 0 w 145719"/>
              <a:gd name="connsiteY0" fmla="*/ 0 h 137362"/>
              <a:gd name="connsiteX1" fmla="*/ 145719 w 145719"/>
              <a:gd name="connsiteY1" fmla="*/ 0 h 137362"/>
              <a:gd name="connsiteX2" fmla="*/ 145719 w 145719"/>
              <a:gd name="connsiteY2" fmla="*/ 137363 h 137362"/>
              <a:gd name="connsiteX3" fmla="*/ 0 w 145719"/>
              <a:gd name="connsiteY3" fmla="*/ 137363 h 137362"/>
            </a:gdLst>
            <a:ahLst/>
            <a:cxnLst>
              <a:cxn ang="0">
                <a:pos x="connsiteX0" y="connsiteY0"/>
              </a:cxn>
              <a:cxn ang="0">
                <a:pos x="connsiteX1" y="connsiteY1"/>
              </a:cxn>
              <a:cxn ang="0">
                <a:pos x="connsiteX2" y="connsiteY2"/>
              </a:cxn>
              <a:cxn ang="0">
                <a:pos x="connsiteX3" y="connsiteY3"/>
              </a:cxn>
            </a:cxnLst>
            <a:rect l="l" t="t" r="r" b="b"/>
            <a:pathLst>
              <a:path w="145719" h="137362">
                <a:moveTo>
                  <a:pt x="0" y="0"/>
                </a:moveTo>
                <a:lnTo>
                  <a:pt x="145719" y="0"/>
                </a:lnTo>
                <a:lnTo>
                  <a:pt x="145719" y="137363"/>
                </a:lnTo>
                <a:lnTo>
                  <a:pt x="0" y="137363"/>
                </a:lnTo>
                <a:close/>
              </a:path>
            </a:pathLst>
          </a:custGeom>
          <a:solidFill>
            <a:srgbClr val="FF0000"/>
          </a:solidFill>
          <a:ln w="12693" cap="flat">
            <a:noFill/>
            <a:prstDash val="solid"/>
            <a:miter/>
          </a:ln>
        </p:spPr>
        <p:txBody>
          <a:bodyPr rtlCol="0" anchor="ctr"/>
          <a:lstStyle/>
          <a:p>
            <a:pPr defTabSz="685800" fontAlgn="auto">
              <a:spcBef>
                <a:spcPts val="0"/>
              </a:spcBef>
              <a:spcAft>
                <a:spcPts val="0"/>
              </a:spcAft>
            </a:pPr>
            <a:endParaRPr lang="en-US" sz="900">
              <a:solidFill>
                <a:prstClr val="black"/>
              </a:solidFill>
              <a:latin typeface="Calibri Light" panose="020F0302020204030204"/>
              <a:ea typeface="+mn-ea"/>
              <a:cs typeface="+mn-cs"/>
            </a:endParaRPr>
          </a:p>
        </p:txBody>
      </p:sp>
      <p:sp>
        <p:nvSpPr>
          <p:cNvPr id="913" name="Freeform 274">
            <a:extLst>
              <a:ext uri="{FF2B5EF4-FFF2-40B4-BE49-F238E27FC236}">
                <a16:creationId xmlns:a16="http://schemas.microsoft.com/office/drawing/2014/main" id="{81339CF8-A78A-4BD8-40C4-CD19FC6F5B60}"/>
              </a:ext>
            </a:extLst>
          </p:cNvPr>
          <p:cNvSpPr/>
          <p:nvPr/>
        </p:nvSpPr>
        <p:spPr>
          <a:xfrm>
            <a:off x="4055701" y="1623970"/>
            <a:ext cx="109289" cy="103022"/>
          </a:xfrm>
          <a:custGeom>
            <a:avLst/>
            <a:gdLst>
              <a:gd name="connsiteX0" fmla="*/ 0 w 145719"/>
              <a:gd name="connsiteY0" fmla="*/ 0 h 137362"/>
              <a:gd name="connsiteX1" fmla="*/ 145719 w 145719"/>
              <a:gd name="connsiteY1" fmla="*/ 0 h 137362"/>
              <a:gd name="connsiteX2" fmla="*/ 145719 w 145719"/>
              <a:gd name="connsiteY2" fmla="*/ 137363 h 137362"/>
              <a:gd name="connsiteX3" fmla="*/ 0 w 145719"/>
              <a:gd name="connsiteY3" fmla="*/ 137363 h 137362"/>
            </a:gdLst>
            <a:ahLst/>
            <a:cxnLst>
              <a:cxn ang="0">
                <a:pos x="connsiteX0" y="connsiteY0"/>
              </a:cxn>
              <a:cxn ang="0">
                <a:pos x="connsiteX1" y="connsiteY1"/>
              </a:cxn>
              <a:cxn ang="0">
                <a:pos x="connsiteX2" y="connsiteY2"/>
              </a:cxn>
              <a:cxn ang="0">
                <a:pos x="connsiteX3" y="connsiteY3"/>
              </a:cxn>
            </a:cxnLst>
            <a:rect l="l" t="t" r="r" b="b"/>
            <a:pathLst>
              <a:path w="145719" h="137362">
                <a:moveTo>
                  <a:pt x="0" y="0"/>
                </a:moveTo>
                <a:lnTo>
                  <a:pt x="145719" y="0"/>
                </a:lnTo>
                <a:lnTo>
                  <a:pt x="145719" y="137363"/>
                </a:lnTo>
                <a:lnTo>
                  <a:pt x="0" y="137363"/>
                </a:lnTo>
                <a:close/>
              </a:path>
            </a:pathLst>
          </a:custGeom>
          <a:solidFill>
            <a:srgbClr val="008000"/>
          </a:solidFill>
          <a:ln w="12693" cap="flat">
            <a:noFill/>
            <a:prstDash val="solid"/>
            <a:miter/>
          </a:ln>
        </p:spPr>
        <p:txBody>
          <a:bodyPr rtlCol="0" anchor="ctr"/>
          <a:lstStyle/>
          <a:p>
            <a:pPr defTabSz="685800" fontAlgn="auto">
              <a:spcBef>
                <a:spcPts val="0"/>
              </a:spcBef>
              <a:spcAft>
                <a:spcPts val="0"/>
              </a:spcAft>
            </a:pPr>
            <a:endParaRPr lang="en-US" sz="900">
              <a:solidFill>
                <a:prstClr val="black"/>
              </a:solidFill>
              <a:latin typeface="Calibri Light" panose="020F0302020204030204"/>
              <a:ea typeface="+mn-ea"/>
              <a:cs typeface="+mn-cs"/>
            </a:endParaRPr>
          </a:p>
        </p:txBody>
      </p:sp>
      <p:sp>
        <p:nvSpPr>
          <p:cNvPr id="914" name="Freeform 275">
            <a:extLst>
              <a:ext uri="{FF2B5EF4-FFF2-40B4-BE49-F238E27FC236}">
                <a16:creationId xmlns:a16="http://schemas.microsoft.com/office/drawing/2014/main" id="{810ACBC1-A4BF-9022-B5F9-7BCB37BF2CCC}"/>
              </a:ext>
            </a:extLst>
          </p:cNvPr>
          <p:cNvSpPr/>
          <p:nvPr/>
        </p:nvSpPr>
        <p:spPr>
          <a:xfrm>
            <a:off x="4055701" y="1441275"/>
            <a:ext cx="109289" cy="103022"/>
          </a:xfrm>
          <a:custGeom>
            <a:avLst/>
            <a:gdLst>
              <a:gd name="connsiteX0" fmla="*/ 0 w 145719"/>
              <a:gd name="connsiteY0" fmla="*/ 0 h 137362"/>
              <a:gd name="connsiteX1" fmla="*/ 145719 w 145719"/>
              <a:gd name="connsiteY1" fmla="*/ 0 h 137362"/>
              <a:gd name="connsiteX2" fmla="*/ 145719 w 145719"/>
              <a:gd name="connsiteY2" fmla="*/ 137363 h 137362"/>
              <a:gd name="connsiteX3" fmla="*/ 0 w 145719"/>
              <a:gd name="connsiteY3" fmla="*/ 137363 h 137362"/>
            </a:gdLst>
            <a:ahLst/>
            <a:cxnLst>
              <a:cxn ang="0">
                <a:pos x="connsiteX0" y="connsiteY0"/>
              </a:cxn>
              <a:cxn ang="0">
                <a:pos x="connsiteX1" y="connsiteY1"/>
              </a:cxn>
              <a:cxn ang="0">
                <a:pos x="connsiteX2" y="connsiteY2"/>
              </a:cxn>
              <a:cxn ang="0">
                <a:pos x="connsiteX3" y="connsiteY3"/>
              </a:cxn>
            </a:cxnLst>
            <a:rect l="l" t="t" r="r" b="b"/>
            <a:pathLst>
              <a:path w="145719" h="137362">
                <a:moveTo>
                  <a:pt x="0" y="0"/>
                </a:moveTo>
                <a:lnTo>
                  <a:pt x="145719" y="0"/>
                </a:lnTo>
                <a:lnTo>
                  <a:pt x="145719" y="137363"/>
                </a:lnTo>
                <a:lnTo>
                  <a:pt x="0" y="137363"/>
                </a:lnTo>
                <a:close/>
              </a:path>
            </a:pathLst>
          </a:custGeom>
          <a:solidFill>
            <a:srgbClr val="FFA500"/>
          </a:solidFill>
          <a:ln w="12693" cap="flat">
            <a:noFill/>
            <a:prstDash val="solid"/>
            <a:miter/>
          </a:ln>
        </p:spPr>
        <p:txBody>
          <a:bodyPr rtlCol="0" anchor="ctr"/>
          <a:lstStyle/>
          <a:p>
            <a:pPr defTabSz="685800" fontAlgn="auto">
              <a:spcBef>
                <a:spcPts val="0"/>
              </a:spcBef>
              <a:spcAft>
                <a:spcPts val="0"/>
              </a:spcAft>
            </a:pPr>
            <a:endParaRPr lang="en-US" sz="900">
              <a:solidFill>
                <a:prstClr val="black"/>
              </a:solidFill>
              <a:latin typeface="Calibri Light" panose="020F0302020204030204"/>
              <a:ea typeface="+mn-ea"/>
              <a:cs typeface="+mn-cs"/>
            </a:endParaRPr>
          </a:p>
        </p:txBody>
      </p:sp>
    </p:spTree>
    <p:extLst>
      <p:ext uri="{BB962C8B-B14F-4D97-AF65-F5344CB8AC3E}">
        <p14:creationId xmlns:p14="http://schemas.microsoft.com/office/powerpoint/2010/main" val="8913153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D9A7C55-505A-4BD6-7C0D-5B1E5D838F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022" y="147961"/>
            <a:ext cx="6883957" cy="4818978"/>
          </a:xfrm>
          <a:prstGeom prst="rect">
            <a:avLst/>
          </a:prstGeom>
        </p:spPr>
      </p:pic>
      <p:sp>
        <p:nvSpPr>
          <p:cNvPr id="5" name="TextBox 4">
            <a:extLst>
              <a:ext uri="{FF2B5EF4-FFF2-40B4-BE49-F238E27FC236}">
                <a16:creationId xmlns:a16="http://schemas.microsoft.com/office/drawing/2014/main" id="{56E30EF2-4FB9-E4C1-2C6D-3DDFE09F4A9F}"/>
              </a:ext>
            </a:extLst>
          </p:cNvPr>
          <p:cNvSpPr txBox="1"/>
          <p:nvPr/>
        </p:nvSpPr>
        <p:spPr>
          <a:xfrm>
            <a:off x="7091745" y="4923524"/>
            <a:ext cx="2060179" cy="253787"/>
          </a:xfrm>
          <a:prstGeom prst="rect">
            <a:avLst/>
          </a:prstGeom>
          <a:noFill/>
        </p:spPr>
        <p:txBody>
          <a:bodyPr wrap="none" rtlCol="0">
            <a:spAutoFit/>
          </a:bodyPr>
          <a:lstStyle/>
          <a:p>
            <a:pPr algn="r" defTabSz="685166"/>
            <a:r>
              <a:rPr lang="en-US" sz="1049" dirty="0">
                <a:solidFill>
                  <a:prstClr val="black"/>
                </a:solidFill>
                <a:latin typeface="Calibri" panose="020F0502020204030204"/>
              </a:rPr>
              <a:t>Chen, Rini, and Beckermann; 2022</a:t>
            </a:r>
          </a:p>
        </p:txBody>
      </p:sp>
    </p:spTree>
    <p:extLst>
      <p:ext uri="{BB962C8B-B14F-4D97-AF65-F5344CB8AC3E}">
        <p14:creationId xmlns:p14="http://schemas.microsoft.com/office/powerpoint/2010/main" val="27747799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83127" y="40598"/>
            <a:ext cx="9220089" cy="5199105"/>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BLADDER &amp; RCC MALIGNANCIES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69332"/>
          </a:xfrm>
          <a:prstGeom prst="rect">
            <a:avLst/>
          </a:prstGeom>
        </p:spPr>
        <p:txBody>
          <a:bodyPr wrap="square">
            <a:spAutoFit/>
          </a:bodyPr>
          <a:lstStyle/>
          <a:p>
            <a:pPr algn="ctr"/>
            <a:r>
              <a:rPr lang="en-US" sz="1800"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Tuesday, February 20</a:t>
            </a:r>
            <a:r>
              <a:rPr lang="en-US" sz="1800" kern="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2023</a:t>
            </a:r>
            <a:r>
              <a:rPr lang="en-US" sz="1200" dirty="0">
                <a:solidFill>
                  <a:schemeClr val="bg1"/>
                </a:solidFill>
                <a:effectLst/>
              </a:rPr>
              <a:t> </a:t>
            </a:r>
            <a:endParaRPr lang="en-US" sz="1600" dirty="0">
              <a:solidFill>
                <a:schemeClr val="bg1"/>
              </a:solidFill>
              <a:latin typeface="Corporate S Demi" panose="02020500000000000000" pitchFamily="18" charset="0"/>
            </a:endParaRPr>
          </a:p>
        </p:txBody>
      </p:sp>
      <p:pic>
        <p:nvPicPr>
          <p:cNvPr id="2" name="Picture 1" descr="A logo for a cancer clinic&#10;&#10;Description automatically generated">
            <a:extLst>
              <a:ext uri="{FF2B5EF4-FFF2-40B4-BE49-F238E27FC236}">
                <a16:creationId xmlns:a16="http://schemas.microsoft.com/office/drawing/2014/main" id="{793F2F07-63FB-4BB4-514B-DA42E6A73582}"/>
              </a:ext>
            </a:extLst>
          </p:cNvPr>
          <p:cNvPicPr>
            <a:picLocks noChangeAspect="1"/>
          </p:cNvPicPr>
          <p:nvPr/>
        </p:nvPicPr>
        <p:blipFill>
          <a:blip r:embed="rId12"/>
          <a:stretch>
            <a:fillRect/>
          </a:stretch>
        </p:blipFill>
        <p:spPr>
          <a:xfrm>
            <a:off x="7469223" y="4406202"/>
            <a:ext cx="1250066" cy="621102"/>
          </a:xfrm>
          <a:prstGeom prst="rect">
            <a:avLst/>
          </a:prstGeom>
        </p:spPr>
      </p:pic>
    </p:spTree>
    <p:extLst>
      <p:ext uri="{BB962C8B-B14F-4D97-AF65-F5344CB8AC3E}">
        <p14:creationId xmlns:p14="http://schemas.microsoft.com/office/powerpoint/2010/main" val="22075409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602121"/>
            <a:ext cx="6400800" cy="2204975"/>
          </a:xfrm>
        </p:spPr>
        <p:txBody>
          <a:bodyPr/>
          <a:lstStyle/>
          <a:p>
            <a:r>
              <a:rPr lang="en-US" b="1" dirty="0">
                <a:solidFill>
                  <a:srgbClr val="002E51"/>
                </a:solidFill>
              </a:rPr>
              <a:t>Brad Somer</a:t>
            </a:r>
          </a:p>
          <a:p>
            <a:r>
              <a:rPr lang="en-US" b="1" dirty="0">
                <a:solidFill>
                  <a:srgbClr val="002E51"/>
                </a:solidFill>
              </a:rPr>
              <a:t>Katy </a:t>
            </a:r>
            <a:r>
              <a:rPr lang="en-US" b="1" dirty="0" err="1">
                <a:solidFill>
                  <a:srgbClr val="002E51"/>
                </a:solidFill>
              </a:rPr>
              <a:t>Beckermann</a:t>
            </a:r>
            <a:endParaRPr lang="en-US" b="1" dirty="0">
              <a:solidFill>
                <a:srgbClr val="002E51"/>
              </a:solidFill>
            </a:endParaRPr>
          </a:p>
          <a:p>
            <a:r>
              <a:rPr lang="en-US" b="1" dirty="0">
                <a:solidFill>
                  <a:srgbClr val="002E51"/>
                </a:solidFill>
              </a:rPr>
              <a:t>Dan </a:t>
            </a:r>
            <a:r>
              <a:rPr lang="en-US" b="1" dirty="0" err="1">
                <a:solidFill>
                  <a:srgbClr val="002E51"/>
                </a:solidFill>
              </a:rPr>
              <a:t>Vaena</a:t>
            </a:r>
            <a:endParaRPr lang="en-US" b="1" dirty="0">
              <a:solidFill>
                <a:srgbClr val="002E51"/>
              </a:solidFill>
            </a:endParaRPr>
          </a:p>
          <a:p>
            <a:r>
              <a:rPr lang="en-US" b="1" dirty="0">
                <a:solidFill>
                  <a:srgbClr val="002E51"/>
                </a:solidFill>
              </a:rPr>
              <a:t>Nikhil Gopal</a:t>
            </a:r>
          </a:p>
          <a:p>
            <a:r>
              <a:rPr lang="en-US" b="1" dirty="0">
                <a:solidFill>
                  <a:srgbClr val="002E51"/>
                </a:solidFill>
              </a:rPr>
              <a:t>Holger Gieschen</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Case Discussions 2.20.24</a:t>
            </a:r>
          </a:p>
        </p:txBody>
      </p:sp>
    </p:spTree>
    <p:extLst>
      <p:ext uri="{BB962C8B-B14F-4D97-AF65-F5344CB8AC3E}">
        <p14:creationId xmlns:p14="http://schemas.microsoft.com/office/powerpoint/2010/main" val="34167750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CC4E3F-869B-7307-D85C-765ED7458682}"/>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sz="2800" dirty="0"/>
              <a:t>KIDNEY CANCER  CASE DISCUSSION</a:t>
            </a:r>
          </a:p>
        </p:txBody>
      </p:sp>
    </p:spTree>
    <p:extLst>
      <p:ext uri="{BB962C8B-B14F-4D97-AF65-F5344CB8AC3E}">
        <p14:creationId xmlns:p14="http://schemas.microsoft.com/office/powerpoint/2010/main" val="234210297"/>
      </p:ext>
    </p:extLst>
  </p:cSld>
  <p:clrMapOvr>
    <a:masterClrMapping/>
  </p:clrMapOvr>
</p:sld>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EC0C9A-B742-4687-A9CB-8B149E7DD7A8}">
  <ds:schemaRefs>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bd2a530d-6ddd-4962-a7b9-5fc3be46eaed"/>
    <ds:schemaRef ds:uri="5d185315-3185-4f85-882e-9624ef9185a2"/>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7D2C464-C771-4E2C-A4E0-A9031062A07A}">
  <ds:schemaRefs>
    <ds:schemaRef ds:uri="http://schemas.microsoft.com/sharepoint/v3/contenttype/forms"/>
  </ds:schemaRefs>
</ds:datastoreItem>
</file>

<file path=customXml/itemProps3.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5870</TotalTime>
  <Words>6642</Words>
  <Application>Microsoft Office PowerPoint</Application>
  <PresentationFormat>Custom</PresentationFormat>
  <Paragraphs>1088</Paragraphs>
  <Slides>101</Slides>
  <Notes>29</Notes>
  <HiddenSlides>0</HiddenSlides>
  <MMClips>0</MMClips>
  <ScaleCrop>false</ScaleCrop>
  <HeadingPairs>
    <vt:vector size="8" baseType="variant">
      <vt:variant>
        <vt:lpstr>Fonts Used</vt:lpstr>
      </vt:variant>
      <vt:variant>
        <vt:i4>18</vt:i4>
      </vt:variant>
      <vt:variant>
        <vt:lpstr>Theme</vt:lpstr>
      </vt:variant>
      <vt:variant>
        <vt:i4>11</vt:i4>
      </vt:variant>
      <vt:variant>
        <vt:lpstr>Embedded OLE Servers</vt:lpstr>
      </vt:variant>
      <vt:variant>
        <vt:i4>1</vt:i4>
      </vt:variant>
      <vt:variant>
        <vt:lpstr>Slide Titles</vt:lpstr>
      </vt:variant>
      <vt:variant>
        <vt:i4>101</vt:i4>
      </vt:variant>
    </vt:vector>
  </HeadingPairs>
  <TitlesOfParts>
    <vt:vector size="131" baseType="lpstr">
      <vt:lpstr>MS PGothic</vt:lpstr>
      <vt:lpstr>Arial</vt:lpstr>
      <vt:lpstr>Arial Narrow</vt:lpstr>
      <vt:lpstr>Arial Nova</vt:lpstr>
      <vt:lpstr>Arial Unicode MS</vt:lpstr>
      <vt:lpstr>BlinkMacSystemFont</vt:lpstr>
      <vt:lpstr>Calibri</vt:lpstr>
      <vt:lpstr>Calibri Light</vt:lpstr>
      <vt:lpstr>Corporate A Medium</vt:lpstr>
      <vt:lpstr>Corporate S Demi</vt:lpstr>
      <vt:lpstr>Georgia</vt:lpstr>
      <vt:lpstr>Helvetica</vt:lpstr>
      <vt:lpstr>Open Sans</vt:lpstr>
      <vt:lpstr>Roboto</vt:lpstr>
      <vt:lpstr>Segoe UI</vt:lpstr>
      <vt:lpstr>Times New Roman</vt:lpstr>
      <vt:lpstr>Trebuchet MS</vt:lpstr>
      <vt:lpstr>Wingdings</vt:lpstr>
      <vt:lpstr>MLC2015_PPT_Slides</vt:lpstr>
      <vt:lpstr>Custom Design</vt:lpstr>
      <vt:lpstr>1_Custom Design</vt:lpstr>
      <vt:lpstr>MLC2015_PPT_Slides</vt:lpstr>
      <vt:lpstr>Office Theme</vt:lpstr>
      <vt:lpstr>MLC2015_PPT_Slides</vt:lpstr>
      <vt:lpstr>1_MLC2015_PPT_Slides</vt:lpstr>
      <vt:lpstr>2_Custom Design</vt:lpstr>
      <vt:lpstr>3_Custom Design</vt:lpstr>
      <vt:lpstr>2_MLC2015_PPT_Slides</vt:lpstr>
      <vt:lpstr>1_Office Theme</vt:lpstr>
      <vt:lpstr>Prism 9</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How Do We Select Frontline Therapy in mUC</vt:lpstr>
      <vt:lpstr>Introduction</vt:lpstr>
      <vt:lpstr>PowerPoint Presentation</vt:lpstr>
      <vt:lpstr>PowerPoint Presentation</vt:lpstr>
      <vt:lpstr>PowerPoint Presentation</vt:lpstr>
      <vt:lpstr>Is our standard of care good enough?  NO</vt:lpstr>
      <vt:lpstr>Study Design – EV+P Cohorts</vt:lpstr>
      <vt:lpstr>Reasons for Cisplatin-Ineligibility</vt:lpstr>
      <vt:lpstr>Overall Objective Response Rates by BICR</vt:lpstr>
      <vt:lpstr>Progression-Free Survival by BICR</vt:lpstr>
      <vt:lpstr>Overall Survival</vt:lpstr>
      <vt:lpstr>Treatment-Related Adverse Events</vt:lpstr>
      <vt:lpstr>PowerPoint Presentation</vt:lpstr>
      <vt:lpstr>PowerPoint Presentation</vt:lpstr>
      <vt:lpstr>PowerPoint Presentation</vt:lpstr>
      <vt:lpstr>PowerPoint Presentation</vt:lpstr>
      <vt:lpstr>PowerPoint Presentation</vt:lpstr>
      <vt:lpstr>PowerPoint Presentation</vt:lpstr>
      <vt:lpstr>EV-302/KEYNOTE-A39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Emergent Adverse Events of Special Interest</vt:lpstr>
      <vt:lpstr>PowerPoint Presentation</vt:lpstr>
      <vt:lpstr>PowerPoint Presentation</vt:lpstr>
      <vt:lpstr>PowerPoint Presentation</vt:lpstr>
      <vt:lpstr>PowerPoint Presentation</vt:lpstr>
      <vt:lpstr>Refractory Bladder Cancer</vt:lpstr>
      <vt:lpstr>What do we do now?</vt:lpstr>
      <vt:lpstr>EV-301 Open-Label Phase 3 Trial Design</vt:lpstr>
      <vt:lpstr>Improvement in PFS and OS by EV in refractory setting</vt:lpstr>
      <vt:lpstr>PowerPoint Presentation</vt:lpstr>
      <vt:lpstr>PowerPoint Presentation</vt:lpstr>
      <vt:lpstr>Sacituzumab Govitecan (SG)</vt:lpstr>
      <vt:lpstr>TROPHY-U-01 Cohort 1: Phase II Study of Sacituzumab Govitecan for mUC That Progressed After Platinum Chemotherapy and a Checkpoint Inhibitor</vt:lpstr>
      <vt:lpstr>Sacituzumab Govitecan in Combination With Pembrolizumab for Patients With Metastatic Urothelial Cancer That Progressed After Platinum-Based Chemotherapy: TROPHY-U-01 Cohort 3 </vt:lpstr>
      <vt:lpstr>SG + Pembro Side Effects</vt:lpstr>
      <vt:lpstr>Phase 3 THOR Study: Erdafitinib Versus Chemotherapy of Choice in Patients With Advanced Urothelial Cancer and Select FGFR Aberrations</vt:lpstr>
      <vt:lpstr>PowerPoint Presentation</vt:lpstr>
      <vt:lpstr>Erdafitinib - Toxicities</vt:lpstr>
      <vt:lpstr>Phase 3 THOR Study: Erdafitinib Versus Pembrolizumab in Patients With Metastatic Urothelial Carcinoma and Select FGFR Alterations</vt:lpstr>
      <vt:lpstr>PowerPoint Presentation</vt:lpstr>
      <vt:lpstr>Abstract 537: Outcomes in patients with advanced urothelial carcinoma treated with enfortumab vedotin after switch maintenance avelumab in the UNITE study</vt:lpstr>
      <vt:lpstr>Background</vt:lpstr>
      <vt:lpstr>Slide 5</vt:lpstr>
      <vt:lpstr>Slide 6</vt:lpstr>
      <vt:lpstr>Her2 targeting therapy on the horizon</vt:lpstr>
      <vt:lpstr>PowerPoint Presentation</vt:lpstr>
      <vt:lpstr>PowerPoint Presentation</vt:lpstr>
      <vt:lpstr>Case Discussions 2.20.24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Options in refractory RCC</vt:lpstr>
      <vt:lpstr>The Majority of Front-line RCC Patients receive IO…. Ipilimumab is not a good salvage agent in RCC</vt:lpstr>
      <vt:lpstr>Phase III CONTACT-03 study</vt:lpstr>
      <vt:lpstr>Primary analysis of centrally reviewed PFS  </vt:lpstr>
      <vt:lpstr>Will a PD-1 agent and different TKI with nivolumab and tivozanib perform differently?</vt:lpstr>
      <vt:lpstr>2nd-Line Agents: Post VEGF-TKI</vt:lpstr>
      <vt:lpstr>PowerPoint Presentation</vt:lpstr>
      <vt:lpstr>Primary Endpoint: PFS</vt:lpstr>
      <vt:lpstr>           Long-term Tivo-3 Follow-up</vt:lpstr>
      <vt:lpstr>Belzutifan Versus Everolimus in Participants with Previously Treated Advanced Clear Cell Renal Cell Carcinoma: Randomized Open-Label Phase 3 LITESPARK-005 Study</vt:lpstr>
      <vt:lpstr>HIF-2α Inhibition in Renal Cell Carcinoma</vt:lpstr>
      <vt:lpstr>LITESPARK-005 Study (NCT04195750)</vt:lpstr>
      <vt:lpstr>Primary Endpoint: PFS per RECIST 1.1 by BICR</vt:lpstr>
      <vt:lpstr>PFS by BICR per RECIST 1.1 by Subgroups</vt:lpstr>
      <vt:lpstr>Primary Endpoint: OS</vt:lpstr>
      <vt:lpstr>All-Cause AEs in ≥10% of Each Arm</vt:lpstr>
      <vt:lpstr>Time to Confirmed Deterioration in FKSI-DRS and QLQ-C30 GHS/QoL Scores1</vt:lpstr>
      <vt:lpstr>Safety and Efficacy of Two Doses of Belzutifan in Patients With Advanced RCC: Results of the Randomized Phase 2 LITESPARK-013 Study</vt:lpstr>
      <vt:lpstr>Comparable Best Percentage Change From Baseline in Target Lesions by BICR Between the 2 Dose Groups</vt:lpstr>
      <vt:lpstr>Phase 2 LITESPARK-003 Study of Belzutifan in Combination With Cabozantinib for Advanced Clear Cell Renal Cell Carcinoma</vt:lpstr>
      <vt:lpstr>Study Design of LITESPARK-003 (NCT03634540) </vt:lpstr>
      <vt:lpstr>ORR by Investigator in All Patients and by IMDC Risk</vt:lpstr>
      <vt:lpstr>Percentage Change From Baseline in Target Lesions by Investigator Over Time</vt:lpstr>
      <vt:lpstr>PowerPoint Presentation</vt:lpstr>
      <vt:lpstr>PowerPoint Presentation</vt:lpstr>
      <vt:lpstr>Case Discussions 2.20.24</vt:lpstr>
      <vt:lpstr>PowerPoint Presentation</vt:lpstr>
      <vt:lpstr>PowerPoint Presentation</vt:lpstr>
      <vt:lpstr>PowerPoint Presentation</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174</cp:revision>
  <dcterms:modified xsi:type="dcterms:W3CDTF">2024-02-22T20:15:22Z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